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heme/theme4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31.xml" ContentType="application/vnd.openxmlformats-officedocument.presentationml.tags+xml"/>
  <Override PartName="/ppt/notesSlides/notesSlide18.xml" ContentType="application/vnd.openxmlformats-officedocument.presentationml.notesSlide+xml"/>
  <Override PartName="/ppt/tags/tag32.xml" ContentType="application/vnd.openxmlformats-officedocument.presentationml.tags+xml"/>
  <Override PartName="/ppt/notesSlides/notesSlide19.xml" ContentType="application/vnd.openxmlformats-officedocument.presentationml.notesSlide+xml"/>
  <Override PartName="/ppt/tags/tag33.xml" ContentType="application/vnd.openxmlformats-officedocument.presentationml.tags+xml"/>
  <Override PartName="/ppt/notesSlides/notesSlide20.xml" ContentType="application/vnd.openxmlformats-officedocument.presentationml.notesSlide+xml"/>
  <Override PartName="/ppt/tags/tag34.xml" ContentType="application/vnd.openxmlformats-officedocument.presentationml.tags+xml"/>
  <Override PartName="/ppt/notesSlides/notesSlide21.xml" ContentType="application/vnd.openxmlformats-officedocument.presentationml.notesSlide+xml"/>
  <Override PartName="/ppt/tags/tag35.xml" ContentType="application/vnd.openxmlformats-officedocument.presentationml.tags+xml"/>
  <Override PartName="/ppt/notesSlides/notesSlide22.xml" ContentType="application/vnd.openxmlformats-officedocument.presentationml.notesSlide+xml"/>
  <Override PartName="/ppt/tags/tag36.xml" ContentType="application/vnd.openxmlformats-officedocument.presentationml.tags+xml"/>
  <Override PartName="/ppt/notesSlides/notesSlide23.xml" ContentType="application/vnd.openxmlformats-officedocument.presentationml.notesSlide+xml"/>
  <Override PartName="/ppt/tags/tag37.xml" ContentType="application/vnd.openxmlformats-officedocument.presentationml.tags+xml"/>
  <Override PartName="/ppt/notesSlides/notesSlide24.xml" ContentType="application/vnd.openxmlformats-officedocument.presentationml.notesSlide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28"/>
  </p:notesMasterIdLst>
  <p:handoutMasterIdLst>
    <p:handoutMasterId r:id="rId29"/>
  </p:handoutMasterIdLst>
  <p:sldIdLst>
    <p:sldId id="260" r:id="rId4"/>
    <p:sldId id="301" r:id="rId5"/>
    <p:sldId id="300" r:id="rId6"/>
    <p:sldId id="302" r:id="rId7"/>
    <p:sldId id="303" r:id="rId8"/>
    <p:sldId id="325" r:id="rId9"/>
    <p:sldId id="308" r:id="rId10"/>
    <p:sldId id="304" r:id="rId11"/>
    <p:sldId id="305" r:id="rId12"/>
    <p:sldId id="306" r:id="rId13"/>
    <p:sldId id="311" r:id="rId14"/>
    <p:sldId id="310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22" r:id="rId23"/>
    <p:sldId id="323" r:id="rId24"/>
    <p:sldId id="324" r:id="rId25"/>
    <p:sldId id="321" r:id="rId26"/>
    <p:sldId id="32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4660"/>
  </p:normalViewPr>
  <p:slideViewPr>
    <p:cSldViewPr>
      <p:cViewPr>
        <p:scale>
          <a:sx n="70" d="100"/>
          <a:sy n="70" d="100"/>
        </p:scale>
        <p:origin x="-221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ny\Desktop\IFS\RBI%20Base%20R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 sz="2000"/>
            </a:pPr>
            <a:r>
              <a:rPr lang="en-US" sz="2000" dirty="0"/>
              <a:t> </a:t>
            </a:r>
            <a:r>
              <a:rPr lang="en-US" sz="2000" dirty="0" smtClean="0"/>
              <a:t>Interest r</a:t>
            </a:r>
            <a:r>
              <a:rPr lang="en-US" sz="2000" baseline="0" dirty="0" smtClean="0"/>
              <a:t>ates and </a:t>
            </a:r>
            <a:r>
              <a:rPr lang="en-US" sz="2000" baseline="0" dirty="0"/>
              <a:t>Inflation </a:t>
            </a:r>
            <a:endParaRPr lang="en-US" sz="2000" dirty="0"/>
          </a:p>
        </c:rich>
      </c:tx>
      <c:layout>
        <c:manualLayout>
          <c:xMode val="edge"/>
          <c:yMode val="edge"/>
          <c:x val="0.13174279176966824"/>
          <c:y val="5.014209919162469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RBI Base Rate</c:v>
          </c:tx>
          <c:spPr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cat>
            <c:numRef>
              <c:f>Sheet1!$E$3:$E$12</c:f>
              <c:numCache>
                <c:formatCode>[$-409]mmm\-yy;@</c:formatCode>
                <c:ptCount val="10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  <c:pt idx="7">
                  <c:v>41275</c:v>
                </c:pt>
                <c:pt idx="8">
                  <c:v>41640</c:v>
                </c:pt>
                <c:pt idx="9">
                  <c:v>42005</c:v>
                </c:pt>
              </c:numCache>
            </c:numRef>
          </c:cat>
          <c:val>
            <c:numRef>
              <c:f>Sheet1!$F$3:$F$12</c:f>
              <c:numCache>
                <c:formatCode>General</c:formatCode>
                <c:ptCount val="10"/>
                <c:pt idx="0">
                  <c:v>6.500000000000003E-2</c:v>
                </c:pt>
                <c:pt idx="1">
                  <c:v>7.2500000000000051E-2</c:v>
                </c:pt>
                <c:pt idx="2">
                  <c:v>7.7500000000000041E-2</c:v>
                </c:pt>
                <c:pt idx="3">
                  <c:v>6.500000000000003E-2</c:v>
                </c:pt>
                <c:pt idx="4">
                  <c:v>4.7500000000000028E-2</c:v>
                </c:pt>
                <c:pt idx="5">
                  <c:v>6.2500000000000028E-2</c:v>
                </c:pt>
                <c:pt idx="6">
                  <c:v>8.5000000000000034E-2</c:v>
                </c:pt>
                <c:pt idx="7">
                  <c:v>8.0000000000000071E-2</c:v>
                </c:pt>
                <c:pt idx="8">
                  <c:v>7.7500000000000041E-2</c:v>
                </c:pt>
                <c:pt idx="9">
                  <c:v>8.0000000000000071E-2</c:v>
                </c:pt>
              </c:numCache>
            </c:numRef>
          </c:val>
          <c:smooth val="0"/>
        </c:ser>
        <c:ser>
          <c:idx val="1"/>
          <c:order val="1"/>
          <c:tx>
            <c:v>India CPI</c:v>
          </c:tx>
          <c:marker>
            <c:symbol val="none"/>
          </c:marker>
          <c:val>
            <c:numRef>
              <c:f>Sheet1!$G$3:$G$12</c:f>
              <c:numCache>
                <c:formatCode>General</c:formatCode>
                <c:ptCount val="10"/>
                <c:pt idx="0">
                  <c:v>6.1000000000000026E-2</c:v>
                </c:pt>
                <c:pt idx="1">
                  <c:v>6.4000000000000057E-2</c:v>
                </c:pt>
                <c:pt idx="2">
                  <c:v>8.4000000000000075E-2</c:v>
                </c:pt>
                <c:pt idx="3">
                  <c:v>0.10900000000000006</c:v>
                </c:pt>
                <c:pt idx="4">
                  <c:v>0.12000000000000002</c:v>
                </c:pt>
                <c:pt idx="5">
                  <c:v>8.9000000000000107E-2</c:v>
                </c:pt>
                <c:pt idx="6">
                  <c:v>9.300000000000011E-2</c:v>
                </c:pt>
                <c:pt idx="7">
                  <c:v>0.10900000000000006</c:v>
                </c:pt>
                <c:pt idx="8">
                  <c:v>6.4000000000000057E-2</c:v>
                </c:pt>
                <c:pt idx="9" formatCode="0.00%">
                  <c:v>5.0000000000000017E-2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95552"/>
        <c:axId val="161897088"/>
      </c:lineChart>
      <c:dateAx>
        <c:axId val="161895552"/>
        <c:scaling>
          <c:orientation val="minMax"/>
          <c:min val="38741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/>
          <a:lstStyle/>
          <a:p>
            <a:pPr>
              <a:defRPr lang="en-GB" sz="1400"/>
            </a:pPr>
            <a:endParaRPr lang="en-US"/>
          </a:p>
        </c:txPr>
        <c:crossAx val="161897088"/>
        <c:crosses val="autoZero"/>
        <c:auto val="1"/>
        <c:lblOffset val="100"/>
        <c:baseTimeUnit val="years"/>
      </c:dateAx>
      <c:valAx>
        <c:axId val="16189708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en-GB" sz="1400"/>
            </a:pPr>
            <a:endParaRPr lang="en-US"/>
          </a:p>
        </c:txPr>
        <c:crossAx val="161895552"/>
        <c:crosses val="autoZero"/>
        <c:crossBetween val="between"/>
        <c:minorUnit val="2.0000000000000052E-3"/>
      </c:valAx>
    </c:plotArea>
    <c:legend>
      <c:legendPos val="r"/>
      <c:layout/>
      <c:overlay val="0"/>
      <c:txPr>
        <a:bodyPr/>
        <a:lstStyle/>
        <a:p>
          <a:pPr>
            <a:defRPr lang="en-GB"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D218B-1F9A-4713-A645-91B4ECFAFF8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9AFD415-1105-41A3-921A-FD79135E4D9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Unemployment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C60B0B0-DBE9-4E65-9109-87DC43BA0D7F}" type="parTrans" cxnId="{8B782997-CDA5-4FC9-892B-DC313E001F38}">
      <dgm:prSet/>
      <dgm:spPr/>
      <dgm:t>
        <a:bodyPr/>
        <a:lstStyle/>
        <a:p>
          <a:endParaRPr lang="en-US"/>
        </a:p>
      </dgm:t>
    </dgm:pt>
    <dgm:pt modelId="{B5993BF2-F5C6-4093-A748-77414B1A49F8}" type="sibTrans" cxnId="{8B782997-CDA5-4FC9-892B-DC313E001F38}">
      <dgm:prSet/>
      <dgm:spPr/>
      <dgm:t>
        <a:bodyPr/>
        <a:lstStyle/>
        <a:p>
          <a:endParaRPr lang="en-US"/>
        </a:p>
      </dgm:t>
    </dgm:pt>
    <dgm:pt modelId="{462B163D-1B28-4D65-B0D7-3F1848BD37A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Low inflation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D21E8E4-99B0-4193-B39F-CDB481AB1300}" type="parTrans" cxnId="{0480AF7F-A659-4EE4-B468-248BBF6832CE}">
      <dgm:prSet/>
      <dgm:spPr/>
      <dgm:t>
        <a:bodyPr/>
        <a:lstStyle/>
        <a:p>
          <a:endParaRPr lang="en-US"/>
        </a:p>
      </dgm:t>
    </dgm:pt>
    <dgm:pt modelId="{874C387F-FC60-45D1-9F36-61181E144681}" type="sibTrans" cxnId="{0480AF7F-A659-4EE4-B468-248BBF6832CE}">
      <dgm:prSet/>
      <dgm:spPr/>
      <dgm:t>
        <a:bodyPr/>
        <a:lstStyle/>
        <a:p>
          <a:endParaRPr lang="en-US"/>
        </a:p>
      </dgm:t>
    </dgm:pt>
    <dgm:pt modelId="{2F44CA92-11F7-4800-B0B5-15D8FAB555FC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Increase in taxes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8FF1605-6283-46E0-A069-C024DEE9D225}" type="parTrans" cxnId="{88538E3B-272A-4EA2-B95A-CB7B20F8903B}">
      <dgm:prSet/>
      <dgm:spPr/>
      <dgm:t>
        <a:bodyPr/>
        <a:lstStyle/>
        <a:p>
          <a:endParaRPr lang="en-US"/>
        </a:p>
      </dgm:t>
    </dgm:pt>
    <dgm:pt modelId="{68F6ACEA-D7A6-4991-9D7B-D7638CA1D7F3}" type="sibTrans" cxnId="{88538E3B-272A-4EA2-B95A-CB7B20F8903B}">
      <dgm:prSet/>
      <dgm:spPr/>
      <dgm:t>
        <a:bodyPr/>
        <a:lstStyle/>
        <a:p>
          <a:endParaRPr lang="en-US"/>
        </a:p>
      </dgm:t>
    </dgm:pt>
    <dgm:pt modelId="{2EC0243B-B0E3-4509-BABA-D820F5F3C54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Increase in savings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ED1D645-9CDF-4FAA-B39E-A84C9941D73C}" type="parTrans" cxnId="{E7AAA0C5-20A2-4DC9-B4ED-4AE7B094B02A}">
      <dgm:prSet/>
      <dgm:spPr/>
      <dgm:t>
        <a:bodyPr/>
        <a:lstStyle/>
        <a:p>
          <a:endParaRPr lang="en-US"/>
        </a:p>
      </dgm:t>
    </dgm:pt>
    <dgm:pt modelId="{8D6D97AD-8992-4EFD-9D4F-2E9851DEA9B2}" type="sibTrans" cxnId="{E7AAA0C5-20A2-4DC9-B4ED-4AE7B094B02A}">
      <dgm:prSet/>
      <dgm:spPr/>
      <dgm:t>
        <a:bodyPr/>
        <a:lstStyle/>
        <a:p>
          <a:endParaRPr lang="en-US"/>
        </a:p>
      </dgm:t>
    </dgm:pt>
    <dgm:pt modelId="{A87476C0-E0B0-4347-ACF5-CE84D24AF9FA}" type="pres">
      <dgm:prSet presAssocID="{7B7D218B-1F9A-4713-A645-91B4ECFAFF8A}" presName="compositeShape" presStyleCnt="0">
        <dgm:presLayoutVars>
          <dgm:dir/>
          <dgm:resizeHandles/>
        </dgm:presLayoutVars>
      </dgm:prSet>
      <dgm:spPr/>
    </dgm:pt>
    <dgm:pt modelId="{13F4F659-AFBD-4677-9E6D-DFBEDBB1AEFD}" type="pres">
      <dgm:prSet presAssocID="{7B7D218B-1F9A-4713-A645-91B4ECFAFF8A}" presName="pyramid" presStyleLbl="node1" presStyleIdx="0" presStyleCnt="1"/>
      <dgm:spPr/>
    </dgm:pt>
    <dgm:pt modelId="{A8246BCB-7EB5-4CE4-918A-00BE4169EE7F}" type="pres">
      <dgm:prSet presAssocID="{7B7D218B-1F9A-4713-A645-91B4ECFAFF8A}" presName="theList" presStyleCnt="0"/>
      <dgm:spPr/>
    </dgm:pt>
    <dgm:pt modelId="{D5E0D48A-A80A-47A0-9713-90E47F5F45C9}" type="pres">
      <dgm:prSet presAssocID="{39AFD415-1105-41A3-921A-FD79135E4D9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6EAE4-C09F-4DC1-BCBD-AA7CD7D73E75}" type="pres">
      <dgm:prSet presAssocID="{39AFD415-1105-41A3-921A-FD79135E4D9E}" presName="aSpace" presStyleCnt="0"/>
      <dgm:spPr/>
    </dgm:pt>
    <dgm:pt modelId="{D65FDF63-86A7-40D8-A05E-F894BA8C3DAB}" type="pres">
      <dgm:prSet presAssocID="{462B163D-1B28-4D65-B0D7-3F1848BD37A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060AD8-3062-445D-AFE3-BAA87825E190}" type="pres">
      <dgm:prSet presAssocID="{462B163D-1B28-4D65-B0D7-3F1848BD37AE}" presName="aSpace" presStyleCnt="0"/>
      <dgm:spPr/>
    </dgm:pt>
    <dgm:pt modelId="{FEDBA484-7E99-4A1F-AE8C-A17340E943FB}" type="pres">
      <dgm:prSet presAssocID="{2F44CA92-11F7-4800-B0B5-15D8FAB555FC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AC2B7-625B-4C78-AABB-B507F3E43849}" type="pres">
      <dgm:prSet presAssocID="{2F44CA92-11F7-4800-B0B5-15D8FAB555FC}" presName="aSpace" presStyleCnt="0"/>
      <dgm:spPr/>
    </dgm:pt>
    <dgm:pt modelId="{A8BFA2CA-943F-4B17-82A7-99FA9F9F5791}" type="pres">
      <dgm:prSet presAssocID="{2EC0243B-B0E3-4509-BABA-D820F5F3C54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C3089-469E-407C-9673-46305CA39B6E}" type="pres">
      <dgm:prSet presAssocID="{2EC0243B-B0E3-4509-BABA-D820F5F3C547}" presName="aSpace" presStyleCnt="0"/>
      <dgm:spPr/>
    </dgm:pt>
  </dgm:ptLst>
  <dgm:cxnLst>
    <dgm:cxn modelId="{ED74EBE4-5801-4543-8D40-D02FD6AEF4D7}" type="presOf" srcId="{2EC0243B-B0E3-4509-BABA-D820F5F3C547}" destId="{A8BFA2CA-943F-4B17-82A7-99FA9F9F5791}" srcOrd="0" destOrd="0" presId="urn:microsoft.com/office/officeart/2005/8/layout/pyramid2"/>
    <dgm:cxn modelId="{88538E3B-272A-4EA2-B95A-CB7B20F8903B}" srcId="{7B7D218B-1F9A-4713-A645-91B4ECFAFF8A}" destId="{2F44CA92-11F7-4800-B0B5-15D8FAB555FC}" srcOrd="2" destOrd="0" parTransId="{48FF1605-6283-46E0-A069-C024DEE9D225}" sibTransId="{68F6ACEA-D7A6-4991-9D7B-D7638CA1D7F3}"/>
    <dgm:cxn modelId="{7FFDAE1C-FFC4-4B36-9ABA-7CB80421BCFD}" type="presOf" srcId="{39AFD415-1105-41A3-921A-FD79135E4D9E}" destId="{D5E0D48A-A80A-47A0-9713-90E47F5F45C9}" srcOrd="0" destOrd="0" presId="urn:microsoft.com/office/officeart/2005/8/layout/pyramid2"/>
    <dgm:cxn modelId="{C77E77E9-AB34-40EC-8980-B87B268C8BE5}" type="presOf" srcId="{2F44CA92-11F7-4800-B0B5-15D8FAB555FC}" destId="{FEDBA484-7E99-4A1F-AE8C-A17340E943FB}" srcOrd="0" destOrd="0" presId="urn:microsoft.com/office/officeart/2005/8/layout/pyramid2"/>
    <dgm:cxn modelId="{FE0259CF-F7ED-4C10-A617-0E0167ED29A0}" type="presOf" srcId="{462B163D-1B28-4D65-B0D7-3F1848BD37AE}" destId="{D65FDF63-86A7-40D8-A05E-F894BA8C3DAB}" srcOrd="0" destOrd="0" presId="urn:microsoft.com/office/officeart/2005/8/layout/pyramid2"/>
    <dgm:cxn modelId="{8B782997-CDA5-4FC9-892B-DC313E001F38}" srcId="{7B7D218B-1F9A-4713-A645-91B4ECFAFF8A}" destId="{39AFD415-1105-41A3-921A-FD79135E4D9E}" srcOrd="0" destOrd="0" parTransId="{FC60B0B0-DBE9-4E65-9109-87DC43BA0D7F}" sibTransId="{B5993BF2-F5C6-4093-A748-77414B1A49F8}"/>
    <dgm:cxn modelId="{FC050DAB-FADF-472B-B657-514F6F8798FD}" type="presOf" srcId="{7B7D218B-1F9A-4713-A645-91B4ECFAFF8A}" destId="{A87476C0-E0B0-4347-ACF5-CE84D24AF9FA}" srcOrd="0" destOrd="0" presId="urn:microsoft.com/office/officeart/2005/8/layout/pyramid2"/>
    <dgm:cxn modelId="{E7AAA0C5-20A2-4DC9-B4ED-4AE7B094B02A}" srcId="{7B7D218B-1F9A-4713-A645-91B4ECFAFF8A}" destId="{2EC0243B-B0E3-4509-BABA-D820F5F3C547}" srcOrd="3" destOrd="0" parTransId="{5ED1D645-9CDF-4FAA-B39E-A84C9941D73C}" sibTransId="{8D6D97AD-8992-4EFD-9D4F-2E9851DEA9B2}"/>
    <dgm:cxn modelId="{0480AF7F-A659-4EE4-B468-248BBF6832CE}" srcId="{7B7D218B-1F9A-4713-A645-91B4ECFAFF8A}" destId="{462B163D-1B28-4D65-B0D7-3F1848BD37AE}" srcOrd="1" destOrd="0" parTransId="{5D21E8E4-99B0-4193-B39F-CDB481AB1300}" sibTransId="{874C387F-FC60-45D1-9F36-61181E144681}"/>
    <dgm:cxn modelId="{03D82A86-C237-44A1-8D00-1FFCC450CE21}" type="presParOf" srcId="{A87476C0-E0B0-4347-ACF5-CE84D24AF9FA}" destId="{13F4F659-AFBD-4677-9E6D-DFBEDBB1AEFD}" srcOrd="0" destOrd="0" presId="urn:microsoft.com/office/officeart/2005/8/layout/pyramid2"/>
    <dgm:cxn modelId="{A0FAA6C5-FDDD-401D-83A7-5A8CB040104B}" type="presParOf" srcId="{A87476C0-E0B0-4347-ACF5-CE84D24AF9FA}" destId="{A8246BCB-7EB5-4CE4-918A-00BE4169EE7F}" srcOrd="1" destOrd="0" presId="urn:microsoft.com/office/officeart/2005/8/layout/pyramid2"/>
    <dgm:cxn modelId="{8C7232CF-77DD-4749-A1BB-9C6F987F71D4}" type="presParOf" srcId="{A8246BCB-7EB5-4CE4-918A-00BE4169EE7F}" destId="{D5E0D48A-A80A-47A0-9713-90E47F5F45C9}" srcOrd="0" destOrd="0" presId="urn:microsoft.com/office/officeart/2005/8/layout/pyramid2"/>
    <dgm:cxn modelId="{7B1CDA1D-3896-4DB4-967F-7943A671C990}" type="presParOf" srcId="{A8246BCB-7EB5-4CE4-918A-00BE4169EE7F}" destId="{D666EAE4-C09F-4DC1-BCBD-AA7CD7D73E75}" srcOrd="1" destOrd="0" presId="urn:microsoft.com/office/officeart/2005/8/layout/pyramid2"/>
    <dgm:cxn modelId="{CBA69598-8A16-4628-A8E6-9DA8D8CE8868}" type="presParOf" srcId="{A8246BCB-7EB5-4CE4-918A-00BE4169EE7F}" destId="{D65FDF63-86A7-40D8-A05E-F894BA8C3DAB}" srcOrd="2" destOrd="0" presId="urn:microsoft.com/office/officeart/2005/8/layout/pyramid2"/>
    <dgm:cxn modelId="{CD4DA8D3-E4D3-466D-B2A8-35DC04E4EA6E}" type="presParOf" srcId="{A8246BCB-7EB5-4CE4-918A-00BE4169EE7F}" destId="{2D060AD8-3062-445D-AFE3-BAA87825E190}" srcOrd="3" destOrd="0" presId="urn:microsoft.com/office/officeart/2005/8/layout/pyramid2"/>
    <dgm:cxn modelId="{570E3E22-F7F3-4448-9D7E-5EE35C9D7F1F}" type="presParOf" srcId="{A8246BCB-7EB5-4CE4-918A-00BE4169EE7F}" destId="{FEDBA484-7E99-4A1F-AE8C-A17340E943FB}" srcOrd="4" destOrd="0" presId="urn:microsoft.com/office/officeart/2005/8/layout/pyramid2"/>
    <dgm:cxn modelId="{16F7B9F5-D3CE-47B7-9092-88B5740AE53B}" type="presParOf" srcId="{A8246BCB-7EB5-4CE4-918A-00BE4169EE7F}" destId="{99EAC2B7-625B-4C78-AABB-B507F3E43849}" srcOrd="5" destOrd="0" presId="urn:microsoft.com/office/officeart/2005/8/layout/pyramid2"/>
    <dgm:cxn modelId="{B35FAF40-2F12-477E-9D20-CC0C4EF866F5}" type="presParOf" srcId="{A8246BCB-7EB5-4CE4-918A-00BE4169EE7F}" destId="{A8BFA2CA-943F-4B17-82A7-99FA9F9F5791}" srcOrd="6" destOrd="0" presId="urn:microsoft.com/office/officeart/2005/8/layout/pyramid2"/>
    <dgm:cxn modelId="{1808665F-18F5-4ED4-AFAE-45D697B680CE}" type="presParOf" srcId="{A8246BCB-7EB5-4CE4-918A-00BE4169EE7F}" destId="{EDCC3089-469E-407C-9673-46305CA39B6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C20803-538C-4DEF-8551-97AD17612D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14E2B-7F90-4C6F-ADB2-3A49E41979BA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F693B-5C0C-434F-867E-6B1F0175EC0E}" type="parTrans" cxnId="{2B1D6988-CD11-488E-9AF0-9A48ABA2BD4A}">
      <dgm:prSet/>
      <dgm:spPr/>
      <dgm:t>
        <a:bodyPr/>
        <a:lstStyle/>
        <a:p>
          <a:endParaRPr lang="en-GB"/>
        </a:p>
      </dgm:t>
    </dgm:pt>
    <dgm:pt modelId="{8E44CDEC-935D-4AA5-BDE0-9DE1FC8A237F}" type="sibTrans" cxnId="{2B1D6988-CD11-488E-9AF0-9A48ABA2BD4A}">
      <dgm:prSet/>
      <dgm:spPr/>
      <dgm:t>
        <a:bodyPr/>
        <a:lstStyle/>
        <a:p>
          <a:endParaRPr lang="en-GB"/>
        </a:p>
      </dgm:t>
    </dgm:pt>
    <dgm:pt modelId="{1B8CB704-D167-4DD5-9377-BCBAD14758B4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Offer low guarantees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63F47-F5A2-4AE4-85F7-2C2068A7FDC0}" type="parTrans" cxnId="{73D973AD-E9E4-4EFE-8DCC-CE190BE07395}">
      <dgm:prSet/>
      <dgm:spPr/>
      <dgm:t>
        <a:bodyPr/>
        <a:lstStyle/>
        <a:p>
          <a:endParaRPr lang="en-IN"/>
        </a:p>
      </dgm:t>
    </dgm:pt>
    <dgm:pt modelId="{80372998-04AF-40AE-8DDF-7989B07FAB60}" type="sibTrans" cxnId="{73D973AD-E9E4-4EFE-8DCC-CE190BE07395}">
      <dgm:prSet/>
      <dgm:spPr/>
      <dgm:t>
        <a:bodyPr/>
        <a:lstStyle/>
        <a:p>
          <a:endParaRPr lang="en-IN"/>
        </a:p>
      </dgm:t>
    </dgm:pt>
    <dgm:pt modelId="{3A574FFC-AA5F-4CE0-85CF-F306141B3F3E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Write annuity business on par platform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6AE0F-9924-4E10-BA34-17E2C1EB1231}" type="parTrans" cxnId="{BFD0AC3D-98AB-40D1-B27A-2D7E4C5F9576}">
      <dgm:prSet/>
      <dgm:spPr/>
      <dgm:t>
        <a:bodyPr/>
        <a:lstStyle/>
        <a:p>
          <a:endParaRPr lang="en-IN"/>
        </a:p>
      </dgm:t>
    </dgm:pt>
    <dgm:pt modelId="{55D454EC-858C-4E25-926E-E97539FDBEB5}" type="sibTrans" cxnId="{BFD0AC3D-98AB-40D1-B27A-2D7E4C5F9576}">
      <dgm:prSet/>
      <dgm:spPr/>
      <dgm:t>
        <a:bodyPr/>
        <a:lstStyle/>
        <a:p>
          <a:endParaRPr lang="en-IN"/>
        </a:p>
      </dgm:t>
    </dgm:pt>
    <dgm:pt modelId="{76F137DB-0691-4C51-9FA5-6A7DB0F80DF3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Falling interest rates along with increased longevity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64DB3F-BB85-4138-B520-358903F4189C}" type="parTrans" cxnId="{130D0D94-E0B5-4F1F-A2AE-4C9B459F062F}">
      <dgm:prSet/>
      <dgm:spPr/>
      <dgm:t>
        <a:bodyPr/>
        <a:lstStyle/>
        <a:p>
          <a:endParaRPr lang="en-IN"/>
        </a:p>
      </dgm:t>
    </dgm:pt>
    <dgm:pt modelId="{F0972DA0-418E-4989-9AC8-73DF262A694C}" type="sibTrans" cxnId="{130D0D94-E0B5-4F1F-A2AE-4C9B459F062F}">
      <dgm:prSet/>
      <dgm:spPr/>
      <dgm:t>
        <a:bodyPr/>
        <a:lstStyle/>
        <a:p>
          <a:endParaRPr lang="en-IN"/>
        </a:p>
      </dgm:t>
    </dgm:pt>
    <dgm:pt modelId="{CC1352C5-68B3-4B06-B342-26285F0E67D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Globally companies have seen huge losses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82BDF2-D574-4049-97D5-1B0FC89630D5}" type="parTrans" cxnId="{BE64ED1E-85DA-441C-868D-C898EAAEF606}">
      <dgm:prSet/>
      <dgm:spPr/>
      <dgm:t>
        <a:bodyPr/>
        <a:lstStyle/>
        <a:p>
          <a:endParaRPr lang="en-IN"/>
        </a:p>
      </dgm:t>
    </dgm:pt>
    <dgm:pt modelId="{C5967992-190E-4226-98B6-FBAC6AF65A7D}" type="sibTrans" cxnId="{BE64ED1E-85DA-441C-868D-C898EAAEF606}">
      <dgm:prSet/>
      <dgm:spPr/>
      <dgm:t>
        <a:bodyPr/>
        <a:lstStyle/>
        <a:p>
          <a:endParaRPr lang="en-IN"/>
        </a:p>
      </dgm:t>
    </dgm:pt>
    <dgm:pt modelId="{99BB1970-1820-4A4C-ACC5-D52AC019D9CC}" type="pres">
      <dgm:prSet presAssocID="{DDC20803-538C-4DEF-8551-97AD17612D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45A2803-026D-4366-9DF9-4E6A755EC1B4}" type="pres">
      <dgm:prSet presAssocID="{43114E2B-7F90-4C6F-ADB2-3A49E41979BA}" presName="root" presStyleCnt="0">
        <dgm:presLayoutVars>
          <dgm:chMax/>
          <dgm:chPref val="4"/>
        </dgm:presLayoutVars>
      </dgm:prSet>
      <dgm:spPr/>
    </dgm:pt>
    <dgm:pt modelId="{0A993BAE-77A9-40B7-AB14-2E79F725C1A6}" type="pres">
      <dgm:prSet presAssocID="{43114E2B-7F90-4C6F-ADB2-3A49E41979BA}" presName="rootComposite" presStyleCnt="0">
        <dgm:presLayoutVars/>
      </dgm:prSet>
      <dgm:spPr/>
    </dgm:pt>
    <dgm:pt modelId="{F6BDE656-1B30-4674-A3AE-C616612C40C6}" type="pres">
      <dgm:prSet presAssocID="{43114E2B-7F90-4C6F-ADB2-3A49E41979BA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F87DD332-846C-42A2-9F46-8D033161D542}" type="pres">
      <dgm:prSet presAssocID="{43114E2B-7F90-4C6F-ADB2-3A49E41979BA}" presName="childShape" presStyleCnt="0">
        <dgm:presLayoutVars>
          <dgm:chMax val="0"/>
          <dgm:chPref val="0"/>
        </dgm:presLayoutVars>
      </dgm:prSet>
      <dgm:spPr/>
    </dgm:pt>
    <dgm:pt modelId="{51A8DF5B-5D33-4DF5-A6C4-2072881D8D8C}" type="pres">
      <dgm:prSet presAssocID="{1B8CB704-D167-4DD5-9377-BCBAD14758B4}" presName="childComposite" presStyleCnt="0">
        <dgm:presLayoutVars>
          <dgm:chMax val="0"/>
          <dgm:chPref val="0"/>
        </dgm:presLayoutVars>
      </dgm:prSet>
      <dgm:spPr/>
    </dgm:pt>
    <dgm:pt modelId="{9367C2AD-C98E-4D38-A866-C1C417B69A33}" type="pres">
      <dgm:prSet presAssocID="{1B8CB704-D167-4DD5-9377-BCBAD14758B4}" presName="Image" presStyleLbl="node1" presStyleIdx="0" presStyleCnt="4"/>
      <dgm:spPr/>
    </dgm:pt>
    <dgm:pt modelId="{3B36049E-E99C-4397-931F-5C1309AA4887}" type="pres">
      <dgm:prSet presAssocID="{1B8CB704-D167-4DD5-9377-BCBAD14758B4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4317EA-CAF0-41B7-9245-8816EE3B4061}" type="pres">
      <dgm:prSet presAssocID="{3A574FFC-AA5F-4CE0-85CF-F306141B3F3E}" presName="childComposite" presStyleCnt="0">
        <dgm:presLayoutVars>
          <dgm:chMax val="0"/>
          <dgm:chPref val="0"/>
        </dgm:presLayoutVars>
      </dgm:prSet>
      <dgm:spPr/>
    </dgm:pt>
    <dgm:pt modelId="{2A5868F4-13FF-4119-A546-B21286E91AC9}" type="pres">
      <dgm:prSet presAssocID="{3A574FFC-AA5F-4CE0-85CF-F306141B3F3E}" presName="Image" presStyleLbl="node1" presStyleIdx="1" presStyleCnt="4"/>
      <dgm:spPr/>
    </dgm:pt>
    <dgm:pt modelId="{F0EFAC8F-567D-431C-A311-86EE1F82FBC7}" type="pres">
      <dgm:prSet presAssocID="{3A574FFC-AA5F-4CE0-85CF-F306141B3F3E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6D58AC-4A26-4C27-AAFC-A43962F78439}" type="pres">
      <dgm:prSet presAssocID="{76F137DB-0691-4C51-9FA5-6A7DB0F80DF3}" presName="childComposite" presStyleCnt="0">
        <dgm:presLayoutVars>
          <dgm:chMax val="0"/>
          <dgm:chPref val="0"/>
        </dgm:presLayoutVars>
      </dgm:prSet>
      <dgm:spPr/>
    </dgm:pt>
    <dgm:pt modelId="{8ACD299F-5CE5-4ECB-8001-5875F7CACC26}" type="pres">
      <dgm:prSet presAssocID="{76F137DB-0691-4C51-9FA5-6A7DB0F80DF3}" presName="Image" presStyleLbl="node1" presStyleIdx="2" presStyleCnt="4"/>
      <dgm:spPr/>
    </dgm:pt>
    <dgm:pt modelId="{E0942219-6C74-4167-B831-F164EF0D4B7F}" type="pres">
      <dgm:prSet presAssocID="{76F137DB-0691-4C51-9FA5-6A7DB0F80DF3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F3C9F5E-DC72-4A6F-A3D8-C2B4FB4F2910}" type="pres">
      <dgm:prSet presAssocID="{CC1352C5-68B3-4B06-B342-26285F0E67DB}" presName="childComposite" presStyleCnt="0">
        <dgm:presLayoutVars>
          <dgm:chMax val="0"/>
          <dgm:chPref val="0"/>
        </dgm:presLayoutVars>
      </dgm:prSet>
      <dgm:spPr/>
    </dgm:pt>
    <dgm:pt modelId="{8FA73CE2-7A87-4955-9829-DFBBCC8F66C0}" type="pres">
      <dgm:prSet presAssocID="{CC1352C5-68B3-4B06-B342-26285F0E67DB}" presName="Image" presStyleLbl="node1" presStyleIdx="3" presStyleCnt="4"/>
      <dgm:spPr/>
    </dgm:pt>
    <dgm:pt modelId="{170BB081-4BE9-4A4D-B8FF-811EF8D209F5}" type="pres">
      <dgm:prSet presAssocID="{CC1352C5-68B3-4B06-B342-26285F0E67DB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E7DC3FE-5CD6-4D8E-B0F6-9AF4B97B2223}" type="presOf" srcId="{76F137DB-0691-4C51-9FA5-6A7DB0F80DF3}" destId="{E0942219-6C74-4167-B831-F164EF0D4B7F}" srcOrd="0" destOrd="0" presId="urn:microsoft.com/office/officeart/2008/layout/PictureAccentList"/>
    <dgm:cxn modelId="{BA89F919-720E-4949-9CAD-580BBCFB9098}" type="presOf" srcId="{3A574FFC-AA5F-4CE0-85CF-F306141B3F3E}" destId="{F0EFAC8F-567D-431C-A311-86EE1F82FBC7}" srcOrd="0" destOrd="0" presId="urn:microsoft.com/office/officeart/2008/layout/PictureAccentList"/>
    <dgm:cxn modelId="{BFD0AC3D-98AB-40D1-B27A-2D7E4C5F9576}" srcId="{43114E2B-7F90-4C6F-ADB2-3A49E41979BA}" destId="{3A574FFC-AA5F-4CE0-85CF-F306141B3F3E}" srcOrd="1" destOrd="0" parTransId="{2E86AE0F-9924-4E10-BA34-17E2C1EB1231}" sibTransId="{55D454EC-858C-4E25-926E-E97539FDBEB5}"/>
    <dgm:cxn modelId="{EE6D258C-417E-4BFD-B491-BC17E1F7035C}" type="presOf" srcId="{DDC20803-538C-4DEF-8551-97AD17612D55}" destId="{99BB1970-1820-4A4C-ACC5-D52AC019D9CC}" srcOrd="0" destOrd="0" presId="urn:microsoft.com/office/officeart/2008/layout/PictureAccentList"/>
    <dgm:cxn modelId="{73D973AD-E9E4-4EFE-8DCC-CE190BE07395}" srcId="{43114E2B-7F90-4C6F-ADB2-3A49E41979BA}" destId="{1B8CB704-D167-4DD5-9377-BCBAD14758B4}" srcOrd="0" destOrd="0" parTransId="{D9C63F47-F5A2-4AE4-85F7-2C2068A7FDC0}" sibTransId="{80372998-04AF-40AE-8DDF-7989B07FAB60}"/>
    <dgm:cxn modelId="{130D0D94-E0B5-4F1F-A2AE-4C9B459F062F}" srcId="{43114E2B-7F90-4C6F-ADB2-3A49E41979BA}" destId="{76F137DB-0691-4C51-9FA5-6A7DB0F80DF3}" srcOrd="2" destOrd="0" parTransId="{DB64DB3F-BB85-4138-B520-358903F4189C}" sibTransId="{F0972DA0-418E-4989-9AC8-73DF262A694C}"/>
    <dgm:cxn modelId="{BE64ED1E-85DA-441C-868D-C898EAAEF606}" srcId="{43114E2B-7F90-4C6F-ADB2-3A49E41979BA}" destId="{CC1352C5-68B3-4B06-B342-26285F0E67DB}" srcOrd="3" destOrd="0" parTransId="{7D82BDF2-D574-4049-97D5-1B0FC89630D5}" sibTransId="{C5967992-190E-4226-98B6-FBAC6AF65A7D}"/>
    <dgm:cxn modelId="{331C1396-EDC3-4590-8E00-21DFD0640AFA}" type="presOf" srcId="{CC1352C5-68B3-4B06-B342-26285F0E67DB}" destId="{170BB081-4BE9-4A4D-B8FF-811EF8D209F5}" srcOrd="0" destOrd="0" presId="urn:microsoft.com/office/officeart/2008/layout/PictureAccentList"/>
    <dgm:cxn modelId="{13C24092-D2A7-475E-8161-64D17F6B3673}" type="presOf" srcId="{1B8CB704-D167-4DD5-9377-BCBAD14758B4}" destId="{3B36049E-E99C-4397-931F-5C1309AA4887}" srcOrd="0" destOrd="0" presId="urn:microsoft.com/office/officeart/2008/layout/PictureAccentList"/>
    <dgm:cxn modelId="{191EC85B-F894-4342-B744-75CD986DD10E}" type="presOf" srcId="{43114E2B-7F90-4C6F-ADB2-3A49E41979BA}" destId="{F6BDE656-1B30-4674-A3AE-C616612C40C6}" srcOrd="0" destOrd="0" presId="urn:microsoft.com/office/officeart/2008/layout/PictureAccentList"/>
    <dgm:cxn modelId="{2B1D6988-CD11-488E-9AF0-9A48ABA2BD4A}" srcId="{DDC20803-538C-4DEF-8551-97AD17612D55}" destId="{43114E2B-7F90-4C6F-ADB2-3A49E41979BA}" srcOrd="0" destOrd="0" parTransId="{2DBF693B-5C0C-434F-867E-6B1F0175EC0E}" sibTransId="{8E44CDEC-935D-4AA5-BDE0-9DE1FC8A237F}"/>
    <dgm:cxn modelId="{269D7301-2A91-4877-B09C-84A1928F1A54}" type="presParOf" srcId="{99BB1970-1820-4A4C-ACC5-D52AC019D9CC}" destId="{145A2803-026D-4366-9DF9-4E6A755EC1B4}" srcOrd="0" destOrd="0" presId="urn:microsoft.com/office/officeart/2008/layout/PictureAccentList"/>
    <dgm:cxn modelId="{FD7F3FF9-F7F6-4FDF-A639-8E66DB34D64C}" type="presParOf" srcId="{145A2803-026D-4366-9DF9-4E6A755EC1B4}" destId="{0A993BAE-77A9-40B7-AB14-2E79F725C1A6}" srcOrd="0" destOrd="0" presId="urn:microsoft.com/office/officeart/2008/layout/PictureAccentList"/>
    <dgm:cxn modelId="{D91004AD-6337-41D4-82FB-80222754C559}" type="presParOf" srcId="{0A993BAE-77A9-40B7-AB14-2E79F725C1A6}" destId="{F6BDE656-1B30-4674-A3AE-C616612C40C6}" srcOrd="0" destOrd="0" presId="urn:microsoft.com/office/officeart/2008/layout/PictureAccentList"/>
    <dgm:cxn modelId="{771C726B-32ED-4D9A-A5B8-A39F693DAB0D}" type="presParOf" srcId="{145A2803-026D-4366-9DF9-4E6A755EC1B4}" destId="{F87DD332-846C-42A2-9F46-8D033161D542}" srcOrd="1" destOrd="0" presId="urn:microsoft.com/office/officeart/2008/layout/PictureAccentList"/>
    <dgm:cxn modelId="{2CD19624-4884-4420-8053-2F6D564B3778}" type="presParOf" srcId="{F87DD332-846C-42A2-9F46-8D033161D542}" destId="{51A8DF5B-5D33-4DF5-A6C4-2072881D8D8C}" srcOrd="0" destOrd="0" presId="urn:microsoft.com/office/officeart/2008/layout/PictureAccentList"/>
    <dgm:cxn modelId="{5564A285-D224-407B-A453-FD0545FF22F5}" type="presParOf" srcId="{51A8DF5B-5D33-4DF5-A6C4-2072881D8D8C}" destId="{9367C2AD-C98E-4D38-A866-C1C417B69A33}" srcOrd="0" destOrd="0" presId="urn:microsoft.com/office/officeart/2008/layout/PictureAccentList"/>
    <dgm:cxn modelId="{D13B49A6-76CF-49C3-811E-B0E956ADC310}" type="presParOf" srcId="{51A8DF5B-5D33-4DF5-A6C4-2072881D8D8C}" destId="{3B36049E-E99C-4397-931F-5C1309AA4887}" srcOrd="1" destOrd="0" presId="urn:microsoft.com/office/officeart/2008/layout/PictureAccentList"/>
    <dgm:cxn modelId="{09822B61-2DE7-4715-AF6A-821851855A55}" type="presParOf" srcId="{F87DD332-846C-42A2-9F46-8D033161D542}" destId="{CF4317EA-CAF0-41B7-9245-8816EE3B4061}" srcOrd="1" destOrd="0" presId="urn:microsoft.com/office/officeart/2008/layout/PictureAccentList"/>
    <dgm:cxn modelId="{D56BD74C-345E-4723-A831-2840B50AE1B2}" type="presParOf" srcId="{CF4317EA-CAF0-41B7-9245-8816EE3B4061}" destId="{2A5868F4-13FF-4119-A546-B21286E91AC9}" srcOrd="0" destOrd="0" presId="urn:microsoft.com/office/officeart/2008/layout/PictureAccentList"/>
    <dgm:cxn modelId="{714309BA-4080-4F74-B9A1-E59CE1ADECC2}" type="presParOf" srcId="{CF4317EA-CAF0-41B7-9245-8816EE3B4061}" destId="{F0EFAC8F-567D-431C-A311-86EE1F82FBC7}" srcOrd="1" destOrd="0" presId="urn:microsoft.com/office/officeart/2008/layout/PictureAccentList"/>
    <dgm:cxn modelId="{1D9163E4-4B4F-4E9E-834B-E2053D38F777}" type="presParOf" srcId="{F87DD332-846C-42A2-9F46-8D033161D542}" destId="{AA6D58AC-4A26-4C27-AAFC-A43962F78439}" srcOrd="2" destOrd="0" presId="urn:microsoft.com/office/officeart/2008/layout/PictureAccentList"/>
    <dgm:cxn modelId="{440F98CE-03CE-4B17-8F2A-947AE15A8CCB}" type="presParOf" srcId="{AA6D58AC-4A26-4C27-AAFC-A43962F78439}" destId="{8ACD299F-5CE5-4ECB-8001-5875F7CACC26}" srcOrd="0" destOrd="0" presId="urn:microsoft.com/office/officeart/2008/layout/PictureAccentList"/>
    <dgm:cxn modelId="{C52F0FEA-3CBE-4D99-ABBB-EC02CFCF51B2}" type="presParOf" srcId="{AA6D58AC-4A26-4C27-AAFC-A43962F78439}" destId="{E0942219-6C74-4167-B831-F164EF0D4B7F}" srcOrd="1" destOrd="0" presId="urn:microsoft.com/office/officeart/2008/layout/PictureAccentList"/>
    <dgm:cxn modelId="{45B1D60F-00EB-4C72-9EFA-915B7669C2D6}" type="presParOf" srcId="{F87DD332-846C-42A2-9F46-8D033161D542}" destId="{5F3C9F5E-DC72-4A6F-A3D8-C2B4FB4F2910}" srcOrd="3" destOrd="0" presId="urn:microsoft.com/office/officeart/2008/layout/PictureAccentList"/>
    <dgm:cxn modelId="{B66AE98F-5EB9-4C44-AE1F-E442444F3740}" type="presParOf" srcId="{5F3C9F5E-DC72-4A6F-A3D8-C2B4FB4F2910}" destId="{8FA73CE2-7A87-4955-9829-DFBBCC8F66C0}" srcOrd="0" destOrd="0" presId="urn:microsoft.com/office/officeart/2008/layout/PictureAccentList"/>
    <dgm:cxn modelId="{FC61F759-F2DC-4AF3-8E0A-44E3B117C0E8}" type="presParOf" srcId="{5F3C9F5E-DC72-4A6F-A3D8-C2B4FB4F2910}" destId="{170BB081-4BE9-4A4D-B8FF-811EF8D209F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0B2F24-A30E-4B6C-A5A7-93F9058C95A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36128C-06A4-47A4-9856-E53F2642DCFE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Guaranteed maturity/ surrender benefits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1DDC74-B9C4-46D8-A9DA-2E2A14CC394C}" type="parTrans" cxnId="{95F8056A-6FFE-42EB-A0DF-E93AB24793B8}">
      <dgm:prSet/>
      <dgm:spPr/>
      <dgm:t>
        <a:bodyPr/>
        <a:lstStyle/>
        <a:p>
          <a:endParaRPr lang="en-GB"/>
        </a:p>
      </dgm:t>
    </dgm:pt>
    <dgm:pt modelId="{A6FE25C6-6FC4-4FB3-8364-3F162E757B7A}" type="sibTrans" cxnId="{95F8056A-6FFE-42EB-A0DF-E93AB24793B8}">
      <dgm:prSet/>
      <dgm:spPr/>
      <dgm:t>
        <a:bodyPr/>
        <a:lstStyle/>
        <a:p>
          <a:endParaRPr lang="en-GB"/>
        </a:p>
      </dgm:t>
    </dgm:pt>
    <dgm:pt modelId="{1978B383-80E2-442D-A6D0-6EE21A59B070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Guaranteed benefits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+ Accrued bonuses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39605-3065-4091-8BE2-967769F6CC12}" type="parTrans" cxnId="{6CE474E0-B20D-49BA-9163-6AC5991692D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829901-C3D6-4765-B3B3-3F187E969379}" type="sibTrans" cxnId="{6CE474E0-B20D-49BA-9163-6AC5991692D8}">
      <dgm:prSet/>
      <dgm:spPr/>
      <dgm:t>
        <a:bodyPr/>
        <a:lstStyle/>
        <a:p>
          <a:endParaRPr lang="en-GB"/>
        </a:p>
      </dgm:t>
    </dgm:pt>
    <dgm:pt modelId="{79FB73B6-3C34-40F7-96F6-1ECD2A29710C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ALM mismatch leading to reinvestment risk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15D7D5-FAF2-4409-8892-BEC274C6392B}" type="parTrans" cxnId="{D24AD378-6172-4C43-9166-22EE1B97727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89B9E6-DF2E-4C05-A074-1161B7A9D14C}" type="sibTrans" cxnId="{D24AD378-6172-4C43-9166-22EE1B977272}">
      <dgm:prSet/>
      <dgm:spPr/>
      <dgm:t>
        <a:bodyPr/>
        <a:lstStyle/>
        <a:p>
          <a:endParaRPr lang="en-GB"/>
        </a:p>
      </dgm:t>
    </dgm:pt>
    <dgm:pt modelId="{3E6669A6-C010-4F70-A254-D1D4B6A063F4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Expected future bonuses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81442-E225-441C-87FC-03A06D34B295}" type="parTrans" cxnId="{03280C0D-93DB-4616-81C2-9A8DD43CD98D}">
      <dgm:prSet/>
      <dgm:spPr/>
      <dgm:t>
        <a:bodyPr/>
        <a:lstStyle/>
        <a:p>
          <a:endParaRPr lang="en-GB"/>
        </a:p>
      </dgm:t>
    </dgm:pt>
    <dgm:pt modelId="{516DA14A-5B9D-4BAC-B2D8-2E9DD340540E}" type="sibTrans" cxnId="{03280C0D-93DB-4616-81C2-9A8DD43CD98D}">
      <dgm:prSet/>
      <dgm:spPr/>
      <dgm:t>
        <a:bodyPr/>
        <a:lstStyle/>
        <a:p>
          <a:endParaRPr lang="en-GB"/>
        </a:p>
      </dgm:t>
    </dgm:pt>
    <dgm:pt modelId="{8BCF7073-5951-4FA8-B2F3-B5F9BBB6E156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Not guaranteed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EFF98A-1BBF-4E57-AB2A-D1BB9860FD0E}" type="parTrans" cxnId="{A951A22E-0ECC-43EB-A54D-2ACF356E22C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0CBBA0-7A06-4047-A670-0808B4B34F9D}" type="sibTrans" cxnId="{A951A22E-0ECC-43EB-A54D-2ACF356E22C5}">
      <dgm:prSet/>
      <dgm:spPr/>
      <dgm:t>
        <a:bodyPr/>
        <a:lstStyle/>
        <a:p>
          <a:endParaRPr lang="en-GB"/>
        </a:p>
      </dgm:t>
    </dgm:pt>
    <dgm:pt modelId="{A1E9C131-4F7B-4F9E-9359-88460C2E5CF8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But policyholder expects future bonuses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E0FCA6-CF93-4BFB-92BB-375A5ECF4ED4}" type="parTrans" cxnId="{98BB1658-ADA0-4926-80F1-EA611C5DBB3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34EEE-DCA4-481B-8C71-465A08AD00E0}" type="sibTrans" cxnId="{98BB1658-ADA0-4926-80F1-EA611C5DBB35}">
      <dgm:prSet/>
      <dgm:spPr/>
      <dgm:t>
        <a:bodyPr/>
        <a:lstStyle/>
        <a:p>
          <a:endParaRPr lang="en-GB"/>
        </a:p>
      </dgm:t>
    </dgm:pt>
    <dgm:pt modelId="{9D648D66-5BDA-4D74-96EE-9A8D933CBD32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Consistency with the PRE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F13134-D690-46F9-8997-16A7D3B70AC1}" type="parTrans" cxnId="{F6F0FF63-9AB1-457A-8422-8083F43535E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C99821-DE72-4B74-9553-C9D6BD807657}" type="sibTrans" cxnId="{F6F0FF63-9AB1-457A-8422-8083F43535E2}">
      <dgm:prSet/>
      <dgm:spPr/>
      <dgm:t>
        <a:bodyPr/>
        <a:lstStyle/>
        <a:p>
          <a:endParaRPr lang="en-GB"/>
        </a:p>
      </dgm:t>
    </dgm:pt>
    <dgm:pt modelId="{DB21FE93-CF28-4F8E-86BC-CACD5583E2D0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possible but limited by PRE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42B0C5-1B5A-4B81-9172-1F521D71717E}" type="parTrans" cxnId="{F0295E7B-689C-463D-8448-3B32D71AB78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AFBD49-A5E9-42A2-ABC7-FFAF02E1A617}" type="sibTrans" cxnId="{F0295E7B-689C-463D-8448-3B32D71AB787}">
      <dgm:prSet/>
      <dgm:spPr/>
      <dgm:t>
        <a:bodyPr/>
        <a:lstStyle/>
        <a:p>
          <a:endParaRPr lang="en-GB"/>
        </a:p>
      </dgm:t>
    </dgm:pt>
    <dgm:pt modelId="{4CDBF80F-CF8D-4450-A22C-A7417A3CDA96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Split between RB and TB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72FCF-0856-400B-8C44-0F202875843E}" type="parTrans" cxnId="{993E25BB-3A48-4C2C-ACDE-BA6E33D9A3B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ABEBDD-E3DB-476E-BF82-E0F9BA07F21E}" type="sibTrans" cxnId="{993E25BB-3A48-4C2C-ACDE-BA6E33D9A3BC}">
      <dgm:prSet/>
      <dgm:spPr/>
      <dgm:t>
        <a:bodyPr/>
        <a:lstStyle/>
        <a:p>
          <a:endParaRPr lang="en-GB"/>
        </a:p>
      </dgm:t>
    </dgm:pt>
    <dgm:pt modelId="{D0F7A186-14F1-4B40-8215-A35CB3710EEF}" type="pres">
      <dgm:prSet presAssocID="{4F0B2F24-A30E-4B6C-A5A7-93F9058C95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A0B44B-A81D-4835-B9A6-6DA2EF057F51}" type="pres">
      <dgm:prSet presAssocID="{5936128C-06A4-47A4-9856-E53F2642DCFE}" presName="root" presStyleCnt="0"/>
      <dgm:spPr/>
    </dgm:pt>
    <dgm:pt modelId="{B6F59BA6-3FD9-4490-AC56-0697BB9A46DE}" type="pres">
      <dgm:prSet presAssocID="{5936128C-06A4-47A4-9856-E53F2642DCFE}" presName="rootComposite" presStyleCnt="0"/>
      <dgm:spPr/>
    </dgm:pt>
    <dgm:pt modelId="{C50EABFA-BF54-4FC5-9C94-134B262A0CB0}" type="pres">
      <dgm:prSet presAssocID="{5936128C-06A4-47A4-9856-E53F2642DCFE}" presName="rootText" presStyleLbl="node1" presStyleIdx="0" presStyleCnt="2"/>
      <dgm:spPr/>
      <dgm:t>
        <a:bodyPr/>
        <a:lstStyle/>
        <a:p>
          <a:endParaRPr lang="en-GB"/>
        </a:p>
      </dgm:t>
    </dgm:pt>
    <dgm:pt modelId="{E03A75F0-F913-4385-9E25-3B220B4D3FED}" type="pres">
      <dgm:prSet presAssocID="{5936128C-06A4-47A4-9856-E53F2642DCFE}" presName="rootConnector" presStyleLbl="node1" presStyleIdx="0" presStyleCnt="2"/>
      <dgm:spPr/>
      <dgm:t>
        <a:bodyPr/>
        <a:lstStyle/>
        <a:p>
          <a:endParaRPr lang="en-IN"/>
        </a:p>
      </dgm:t>
    </dgm:pt>
    <dgm:pt modelId="{BE201742-2883-4EB9-95D6-2DA357C96497}" type="pres">
      <dgm:prSet presAssocID="{5936128C-06A4-47A4-9856-E53F2642DCFE}" presName="childShape" presStyleCnt="0"/>
      <dgm:spPr/>
    </dgm:pt>
    <dgm:pt modelId="{77CBF3B5-E0D2-4993-95EE-59E44D1BF4F9}" type="pres">
      <dgm:prSet presAssocID="{B3539605-3065-4091-8BE2-967769F6CC12}" presName="Name13" presStyleLbl="parChTrans1D2" presStyleIdx="0" presStyleCnt="7"/>
      <dgm:spPr/>
      <dgm:t>
        <a:bodyPr/>
        <a:lstStyle/>
        <a:p>
          <a:endParaRPr lang="en-IN"/>
        </a:p>
      </dgm:t>
    </dgm:pt>
    <dgm:pt modelId="{309A01A5-B901-422C-AD28-9DC1BAA295F7}" type="pres">
      <dgm:prSet presAssocID="{1978B383-80E2-442D-A6D0-6EE21A59B070}" presName="childText" presStyleLbl="bgAcc1" presStyleIdx="0" presStyleCnt="7" custScaleX="91408" custScaleY="1715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4DD1F3-36E7-4004-94D1-6986BEE4D860}" type="pres">
      <dgm:prSet presAssocID="{1A15D7D5-FAF2-4409-8892-BEC274C6392B}" presName="Name13" presStyleLbl="parChTrans1D2" presStyleIdx="1" presStyleCnt="7"/>
      <dgm:spPr/>
      <dgm:t>
        <a:bodyPr/>
        <a:lstStyle/>
        <a:p>
          <a:endParaRPr lang="en-IN"/>
        </a:p>
      </dgm:t>
    </dgm:pt>
    <dgm:pt modelId="{98DA9AFB-163F-4DDB-B55C-73E43B4BE6AC}" type="pres">
      <dgm:prSet presAssocID="{79FB73B6-3C34-40F7-96F6-1ECD2A29710C}" presName="childText" presStyleLbl="bgAcc1" presStyleIdx="1" presStyleCnt="7" custScaleX="91408" custScaleY="1715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15088B-7B3F-46B4-BF48-0FA8E376E3F8}" type="pres">
      <dgm:prSet presAssocID="{4D42B0C5-1B5A-4B81-9172-1F521D71717E}" presName="Name13" presStyleLbl="parChTrans1D2" presStyleIdx="2" presStyleCnt="7"/>
      <dgm:spPr/>
      <dgm:t>
        <a:bodyPr/>
        <a:lstStyle/>
        <a:p>
          <a:endParaRPr lang="en-IN"/>
        </a:p>
      </dgm:t>
    </dgm:pt>
    <dgm:pt modelId="{CE90B580-6EC4-4BEA-AD60-C8193E49F442}" type="pres">
      <dgm:prSet presAssocID="{DB21FE93-CF28-4F8E-86BC-CACD5583E2D0}" presName="childText" presStyleLbl="bgAcc1" presStyleIdx="2" presStyleCnt="7" custScaleX="91408" custScaleY="1715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73712A-E5DB-49C2-8A0B-EEF13D661396}" type="pres">
      <dgm:prSet presAssocID="{3E6669A6-C010-4F70-A254-D1D4B6A063F4}" presName="root" presStyleCnt="0"/>
      <dgm:spPr/>
    </dgm:pt>
    <dgm:pt modelId="{FB77ED0F-8017-47E1-968E-6B6E7356D88E}" type="pres">
      <dgm:prSet presAssocID="{3E6669A6-C010-4F70-A254-D1D4B6A063F4}" presName="rootComposite" presStyleCnt="0"/>
      <dgm:spPr/>
    </dgm:pt>
    <dgm:pt modelId="{95549DD0-3F35-4F2D-85FC-3E254F8F3939}" type="pres">
      <dgm:prSet presAssocID="{3E6669A6-C010-4F70-A254-D1D4B6A063F4}" presName="rootText" presStyleLbl="node1" presStyleIdx="1" presStyleCnt="2"/>
      <dgm:spPr/>
      <dgm:t>
        <a:bodyPr/>
        <a:lstStyle/>
        <a:p>
          <a:endParaRPr lang="en-GB"/>
        </a:p>
      </dgm:t>
    </dgm:pt>
    <dgm:pt modelId="{42801827-E5CF-4655-B6B2-54B40F3D3B71}" type="pres">
      <dgm:prSet presAssocID="{3E6669A6-C010-4F70-A254-D1D4B6A063F4}" presName="rootConnector" presStyleLbl="node1" presStyleIdx="1" presStyleCnt="2"/>
      <dgm:spPr/>
      <dgm:t>
        <a:bodyPr/>
        <a:lstStyle/>
        <a:p>
          <a:endParaRPr lang="en-IN"/>
        </a:p>
      </dgm:t>
    </dgm:pt>
    <dgm:pt modelId="{8AA6F66F-CE19-40B3-BEC4-98C2357850C2}" type="pres">
      <dgm:prSet presAssocID="{3E6669A6-C010-4F70-A254-D1D4B6A063F4}" presName="childShape" presStyleCnt="0"/>
      <dgm:spPr/>
    </dgm:pt>
    <dgm:pt modelId="{4A6A7A54-CAC0-45E3-9252-D31F44218E2B}" type="pres">
      <dgm:prSet presAssocID="{09EFF98A-1BBF-4E57-AB2A-D1BB9860FD0E}" presName="Name13" presStyleLbl="parChTrans1D2" presStyleIdx="3" presStyleCnt="7"/>
      <dgm:spPr/>
      <dgm:t>
        <a:bodyPr/>
        <a:lstStyle/>
        <a:p>
          <a:endParaRPr lang="en-IN"/>
        </a:p>
      </dgm:t>
    </dgm:pt>
    <dgm:pt modelId="{4D57AA73-0933-4984-8D9F-69B21785D151}" type="pres">
      <dgm:prSet presAssocID="{8BCF7073-5951-4FA8-B2F3-B5F9BBB6E156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383635-D944-4FF7-BEF4-9F3EC39D7BD9}" type="pres">
      <dgm:prSet presAssocID="{97E0FCA6-CF93-4BFB-92BB-375A5ECF4ED4}" presName="Name13" presStyleLbl="parChTrans1D2" presStyleIdx="4" presStyleCnt="7"/>
      <dgm:spPr/>
      <dgm:t>
        <a:bodyPr/>
        <a:lstStyle/>
        <a:p>
          <a:endParaRPr lang="en-IN"/>
        </a:p>
      </dgm:t>
    </dgm:pt>
    <dgm:pt modelId="{1FA5A0AB-7055-48C3-B7C6-C0E49494BCF7}" type="pres">
      <dgm:prSet presAssocID="{A1E9C131-4F7B-4F9E-9359-88460C2E5CF8}" presName="childText" presStyleLbl="bgAcc1" presStyleIdx="4" presStyleCnt="7" custScaleX="94122" custScaleY="1111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058EFF-C90C-4CE1-8AC2-9F2AD467502B}" type="pres">
      <dgm:prSet presAssocID="{97F13134-D690-46F9-8997-16A7D3B70AC1}" presName="Name13" presStyleLbl="parChTrans1D2" presStyleIdx="5" presStyleCnt="7"/>
      <dgm:spPr/>
      <dgm:t>
        <a:bodyPr/>
        <a:lstStyle/>
        <a:p>
          <a:endParaRPr lang="en-IN"/>
        </a:p>
      </dgm:t>
    </dgm:pt>
    <dgm:pt modelId="{2A0F181D-7126-43FB-86BC-8F6D0054CDDF}" type="pres">
      <dgm:prSet presAssocID="{9D648D66-5BDA-4D74-96EE-9A8D933CBD32}" presName="childText" presStyleLbl="bgAcc1" presStyleIdx="5" presStyleCnt="7" custLinFactNeighborX="3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ED2CE4-F9A6-4C14-88C2-5B6E3474950B}" type="pres">
      <dgm:prSet presAssocID="{49772FCF-0856-400B-8C44-0F202875843E}" presName="Name13" presStyleLbl="parChTrans1D2" presStyleIdx="6" presStyleCnt="7"/>
      <dgm:spPr/>
      <dgm:t>
        <a:bodyPr/>
        <a:lstStyle/>
        <a:p>
          <a:endParaRPr lang="en-IN"/>
        </a:p>
      </dgm:t>
    </dgm:pt>
    <dgm:pt modelId="{4DF9F128-1728-4A08-9B82-A3ACA2165D9E}" type="pres">
      <dgm:prSet presAssocID="{4CDBF80F-CF8D-4450-A22C-A7417A3CDA96}" presName="childText" presStyleLbl="bgAcc1" presStyleIdx="6" presStyleCnt="7" custLinFactNeighborX="3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0AE33F-D8AB-46EB-9A46-96C3D21C2CC8}" type="presOf" srcId="{97F13134-D690-46F9-8997-16A7D3B70AC1}" destId="{63058EFF-C90C-4CE1-8AC2-9F2AD467502B}" srcOrd="0" destOrd="0" presId="urn:microsoft.com/office/officeart/2005/8/layout/hierarchy3"/>
    <dgm:cxn modelId="{D24AD378-6172-4C43-9166-22EE1B977272}" srcId="{5936128C-06A4-47A4-9856-E53F2642DCFE}" destId="{79FB73B6-3C34-40F7-96F6-1ECD2A29710C}" srcOrd="1" destOrd="0" parTransId="{1A15D7D5-FAF2-4409-8892-BEC274C6392B}" sibTransId="{1D89B9E6-DF2E-4C05-A074-1161B7A9D14C}"/>
    <dgm:cxn modelId="{2AC9DC9B-E3D4-44FB-9E84-0CDB8229C8EE}" type="presOf" srcId="{1978B383-80E2-442D-A6D0-6EE21A59B070}" destId="{309A01A5-B901-422C-AD28-9DC1BAA295F7}" srcOrd="0" destOrd="0" presId="urn:microsoft.com/office/officeart/2005/8/layout/hierarchy3"/>
    <dgm:cxn modelId="{A951A22E-0ECC-43EB-A54D-2ACF356E22C5}" srcId="{3E6669A6-C010-4F70-A254-D1D4B6A063F4}" destId="{8BCF7073-5951-4FA8-B2F3-B5F9BBB6E156}" srcOrd="0" destOrd="0" parTransId="{09EFF98A-1BBF-4E57-AB2A-D1BB9860FD0E}" sibTransId="{FC0CBBA0-7A06-4047-A670-0808B4B34F9D}"/>
    <dgm:cxn modelId="{6CE474E0-B20D-49BA-9163-6AC5991692D8}" srcId="{5936128C-06A4-47A4-9856-E53F2642DCFE}" destId="{1978B383-80E2-442D-A6D0-6EE21A59B070}" srcOrd="0" destOrd="0" parTransId="{B3539605-3065-4091-8BE2-967769F6CC12}" sibTransId="{40829901-C3D6-4765-B3B3-3F187E969379}"/>
    <dgm:cxn modelId="{11A08A04-623C-430C-A8D2-4392D0F07EF4}" type="presOf" srcId="{9D648D66-5BDA-4D74-96EE-9A8D933CBD32}" destId="{2A0F181D-7126-43FB-86BC-8F6D0054CDDF}" srcOrd="0" destOrd="0" presId="urn:microsoft.com/office/officeart/2005/8/layout/hierarchy3"/>
    <dgm:cxn modelId="{FFE95A2E-2F04-4BEB-B650-EC459845228C}" type="presOf" srcId="{A1E9C131-4F7B-4F9E-9359-88460C2E5CF8}" destId="{1FA5A0AB-7055-48C3-B7C6-C0E49494BCF7}" srcOrd="0" destOrd="0" presId="urn:microsoft.com/office/officeart/2005/8/layout/hierarchy3"/>
    <dgm:cxn modelId="{96E714D5-0BF2-4D07-A3B7-754035E01788}" type="presOf" srcId="{79FB73B6-3C34-40F7-96F6-1ECD2A29710C}" destId="{98DA9AFB-163F-4DDB-B55C-73E43B4BE6AC}" srcOrd="0" destOrd="0" presId="urn:microsoft.com/office/officeart/2005/8/layout/hierarchy3"/>
    <dgm:cxn modelId="{F0295E7B-689C-463D-8448-3B32D71AB787}" srcId="{5936128C-06A4-47A4-9856-E53F2642DCFE}" destId="{DB21FE93-CF28-4F8E-86BC-CACD5583E2D0}" srcOrd="2" destOrd="0" parTransId="{4D42B0C5-1B5A-4B81-9172-1F521D71717E}" sibTransId="{9BAFBD49-A5E9-42A2-ABC7-FFAF02E1A617}"/>
    <dgm:cxn modelId="{03280C0D-93DB-4616-81C2-9A8DD43CD98D}" srcId="{4F0B2F24-A30E-4B6C-A5A7-93F9058C95AA}" destId="{3E6669A6-C010-4F70-A254-D1D4B6A063F4}" srcOrd="1" destOrd="0" parTransId="{9D481442-E225-441C-87FC-03A06D34B295}" sibTransId="{516DA14A-5B9D-4BAC-B2D8-2E9DD340540E}"/>
    <dgm:cxn modelId="{1BDF9893-B9AD-4CF4-83A2-B6196DA42D47}" type="presOf" srcId="{8BCF7073-5951-4FA8-B2F3-B5F9BBB6E156}" destId="{4D57AA73-0933-4984-8D9F-69B21785D151}" srcOrd="0" destOrd="0" presId="urn:microsoft.com/office/officeart/2005/8/layout/hierarchy3"/>
    <dgm:cxn modelId="{F681CACB-C946-4E98-93D8-E974549BE130}" type="presOf" srcId="{5936128C-06A4-47A4-9856-E53F2642DCFE}" destId="{E03A75F0-F913-4385-9E25-3B220B4D3FED}" srcOrd="1" destOrd="0" presId="urn:microsoft.com/office/officeart/2005/8/layout/hierarchy3"/>
    <dgm:cxn modelId="{98BB1658-ADA0-4926-80F1-EA611C5DBB35}" srcId="{3E6669A6-C010-4F70-A254-D1D4B6A063F4}" destId="{A1E9C131-4F7B-4F9E-9359-88460C2E5CF8}" srcOrd="1" destOrd="0" parTransId="{97E0FCA6-CF93-4BFB-92BB-375A5ECF4ED4}" sibTransId="{EBF34EEE-DCA4-481B-8C71-465A08AD00E0}"/>
    <dgm:cxn modelId="{60CFE88B-0ADC-4778-98A2-CA2CAD4B238D}" type="presOf" srcId="{4D42B0C5-1B5A-4B81-9172-1F521D71717E}" destId="{E515088B-7B3F-46B4-BF48-0FA8E376E3F8}" srcOrd="0" destOrd="0" presId="urn:microsoft.com/office/officeart/2005/8/layout/hierarchy3"/>
    <dgm:cxn modelId="{075692CB-3F1D-4D2E-939E-CCFCE4A4055E}" type="presOf" srcId="{4CDBF80F-CF8D-4450-A22C-A7417A3CDA96}" destId="{4DF9F128-1728-4A08-9B82-A3ACA2165D9E}" srcOrd="0" destOrd="0" presId="urn:microsoft.com/office/officeart/2005/8/layout/hierarchy3"/>
    <dgm:cxn modelId="{993E25BB-3A48-4C2C-ACDE-BA6E33D9A3BC}" srcId="{3E6669A6-C010-4F70-A254-D1D4B6A063F4}" destId="{4CDBF80F-CF8D-4450-A22C-A7417A3CDA96}" srcOrd="3" destOrd="0" parTransId="{49772FCF-0856-400B-8C44-0F202875843E}" sibTransId="{DFABEBDD-E3DB-476E-BF82-E0F9BA07F21E}"/>
    <dgm:cxn modelId="{A6679E05-2606-43A2-822A-9BC22B1F202A}" type="presOf" srcId="{09EFF98A-1BBF-4E57-AB2A-D1BB9860FD0E}" destId="{4A6A7A54-CAC0-45E3-9252-D31F44218E2B}" srcOrd="0" destOrd="0" presId="urn:microsoft.com/office/officeart/2005/8/layout/hierarchy3"/>
    <dgm:cxn modelId="{10D601D5-58B6-4316-A925-8EAA53FA61DA}" type="presOf" srcId="{3E6669A6-C010-4F70-A254-D1D4B6A063F4}" destId="{42801827-E5CF-4655-B6B2-54B40F3D3B71}" srcOrd="1" destOrd="0" presId="urn:microsoft.com/office/officeart/2005/8/layout/hierarchy3"/>
    <dgm:cxn modelId="{95F8056A-6FFE-42EB-A0DF-E93AB24793B8}" srcId="{4F0B2F24-A30E-4B6C-A5A7-93F9058C95AA}" destId="{5936128C-06A4-47A4-9856-E53F2642DCFE}" srcOrd="0" destOrd="0" parTransId="{E11DDC74-B9C4-46D8-A9DA-2E2A14CC394C}" sibTransId="{A6FE25C6-6FC4-4FB3-8364-3F162E757B7A}"/>
    <dgm:cxn modelId="{DCDD5FE1-D8F0-4C96-BF3C-6A7A21F64898}" type="presOf" srcId="{49772FCF-0856-400B-8C44-0F202875843E}" destId="{3AED2CE4-F9A6-4C14-88C2-5B6E3474950B}" srcOrd="0" destOrd="0" presId="urn:microsoft.com/office/officeart/2005/8/layout/hierarchy3"/>
    <dgm:cxn modelId="{89053B8C-E297-43D4-8893-F493A7C7245B}" type="presOf" srcId="{97E0FCA6-CF93-4BFB-92BB-375A5ECF4ED4}" destId="{EC383635-D944-4FF7-BEF4-9F3EC39D7BD9}" srcOrd="0" destOrd="0" presId="urn:microsoft.com/office/officeart/2005/8/layout/hierarchy3"/>
    <dgm:cxn modelId="{C92D3C1D-7343-4FD0-8B86-3582E492D54C}" type="presOf" srcId="{5936128C-06A4-47A4-9856-E53F2642DCFE}" destId="{C50EABFA-BF54-4FC5-9C94-134B262A0CB0}" srcOrd="0" destOrd="0" presId="urn:microsoft.com/office/officeart/2005/8/layout/hierarchy3"/>
    <dgm:cxn modelId="{39E7FB6D-4377-48B3-9683-2EEC1B3C5698}" type="presOf" srcId="{DB21FE93-CF28-4F8E-86BC-CACD5583E2D0}" destId="{CE90B580-6EC4-4BEA-AD60-C8193E49F442}" srcOrd="0" destOrd="0" presId="urn:microsoft.com/office/officeart/2005/8/layout/hierarchy3"/>
    <dgm:cxn modelId="{AD572379-43BC-4FD8-91B4-9A9C703C8C76}" type="presOf" srcId="{3E6669A6-C010-4F70-A254-D1D4B6A063F4}" destId="{95549DD0-3F35-4F2D-85FC-3E254F8F3939}" srcOrd="0" destOrd="0" presId="urn:microsoft.com/office/officeart/2005/8/layout/hierarchy3"/>
    <dgm:cxn modelId="{B8CC2529-5642-4477-97E8-42D346BE1F00}" type="presOf" srcId="{1A15D7D5-FAF2-4409-8892-BEC274C6392B}" destId="{C44DD1F3-36E7-4004-94D1-6986BEE4D860}" srcOrd="0" destOrd="0" presId="urn:microsoft.com/office/officeart/2005/8/layout/hierarchy3"/>
    <dgm:cxn modelId="{F6F0FF63-9AB1-457A-8422-8083F43535E2}" srcId="{3E6669A6-C010-4F70-A254-D1D4B6A063F4}" destId="{9D648D66-5BDA-4D74-96EE-9A8D933CBD32}" srcOrd="2" destOrd="0" parTransId="{97F13134-D690-46F9-8997-16A7D3B70AC1}" sibTransId="{7EC99821-DE72-4B74-9553-C9D6BD807657}"/>
    <dgm:cxn modelId="{A12040EB-BE41-4DEE-8012-4D0471EC583F}" type="presOf" srcId="{4F0B2F24-A30E-4B6C-A5A7-93F9058C95AA}" destId="{D0F7A186-14F1-4B40-8215-A35CB3710EEF}" srcOrd="0" destOrd="0" presId="urn:microsoft.com/office/officeart/2005/8/layout/hierarchy3"/>
    <dgm:cxn modelId="{FEB8BBAF-13BC-451B-9389-673299261FB4}" type="presOf" srcId="{B3539605-3065-4091-8BE2-967769F6CC12}" destId="{77CBF3B5-E0D2-4993-95EE-59E44D1BF4F9}" srcOrd="0" destOrd="0" presId="urn:microsoft.com/office/officeart/2005/8/layout/hierarchy3"/>
    <dgm:cxn modelId="{4DCABB5A-69FA-40CC-B67B-E092ECBA7817}" type="presParOf" srcId="{D0F7A186-14F1-4B40-8215-A35CB3710EEF}" destId="{DDA0B44B-A81D-4835-B9A6-6DA2EF057F51}" srcOrd="0" destOrd="0" presId="urn:microsoft.com/office/officeart/2005/8/layout/hierarchy3"/>
    <dgm:cxn modelId="{C46B082A-4757-426E-B38B-62EA0B22B3B5}" type="presParOf" srcId="{DDA0B44B-A81D-4835-B9A6-6DA2EF057F51}" destId="{B6F59BA6-3FD9-4490-AC56-0697BB9A46DE}" srcOrd="0" destOrd="0" presId="urn:microsoft.com/office/officeart/2005/8/layout/hierarchy3"/>
    <dgm:cxn modelId="{55EBC644-3A3C-4C74-80D8-AAA5E0AEE8E3}" type="presParOf" srcId="{B6F59BA6-3FD9-4490-AC56-0697BB9A46DE}" destId="{C50EABFA-BF54-4FC5-9C94-134B262A0CB0}" srcOrd="0" destOrd="0" presId="urn:microsoft.com/office/officeart/2005/8/layout/hierarchy3"/>
    <dgm:cxn modelId="{026E6252-ADEF-40FE-BC70-65A01AF3F25D}" type="presParOf" srcId="{B6F59BA6-3FD9-4490-AC56-0697BB9A46DE}" destId="{E03A75F0-F913-4385-9E25-3B220B4D3FED}" srcOrd="1" destOrd="0" presId="urn:microsoft.com/office/officeart/2005/8/layout/hierarchy3"/>
    <dgm:cxn modelId="{C8368D09-C4A2-4686-A0AD-EE496424F6C4}" type="presParOf" srcId="{DDA0B44B-A81D-4835-B9A6-6DA2EF057F51}" destId="{BE201742-2883-4EB9-95D6-2DA357C96497}" srcOrd="1" destOrd="0" presId="urn:microsoft.com/office/officeart/2005/8/layout/hierarchy3"/>
    <dgm:cxn modelId="{7E57A112-0762-4C08-81A3-46ACDD6DD27B}" type="presParOf" srcId="{BE201742-2883-4EB9-95D6-2DA357C96497}" destId="{77CBF3B5-E0D2-4993-95EE-59E44D1BF4F9}" srcOrd="0" destOrd="0" presId="urn:microsoft.com/office/officeart/2005/8/layout/hierarchy3"/>
    <dgm:cxn modelId="{D4E3CDA7-5CEE-4460-BDAB-157D55421DCD}" type="presParOf" srcId="{BE201742-2883-4EB9-95D6-2DA357C96497}" destId="{309A01A5-B901-422C-AD28-9DC1BAA295F7}" srcOrd="1" destOrd="0" presId="urn:microsoft.com/office/officeart/2005/8/layout/hierarchy3"/>
    <dgm:cxn modelId="{39CABE63-8B32-4275-BD49-86F5DBFC5AE4}" type="presParOf" srcId="{BE201742-2883-4EB9-95D6-2DA357C96497}" destId="{C44DD1F3-36E7-4004-94D1-6986BEE4D860}" srcOrd="2" destOrd="0" presId="urn:microsoft.com/office/officeart/2005/8/layout/hierarchy3"/>
    <dgm:cxn modelId="{2CCEF0A9-8EDC-4E90-ACC1-9F513128B653}" type="presParOf" srcId="{BE201742-2883-4EB9-95D6-2DA357C96497}" destId="{98DA9AFB-163F-4DDB-B55C-73E43B4BE6AC}" srcOrd="3" destOrd="0" presId="urn:microsoft.com/office/officeart/2005/8/layout/hierarchy3"/>
    <dgm:cxn modelId="{6B663593-E463-4061-A1AE-0EDB60741BB0}" type="presParOf" srcId="{BE201742-2883-4EB9-95D6-2DA357C96497}" destId="{E515088B-7B3F-46B4-BF48-0FA8E376E3F8}" srcOrd="4" destOrd="0" presId="urn:microsoft.com/office/officeart/2005/8/layout/hierarchy3"/>
    <dgm:cxn modelId="{C5716467-B960-4105-ABED-998CBAE2774B}" type="presParOf" srcId="{BE201742-2883-4EB9-95D6-2DA357C96497}" destId="{CE90B580-6EC4-4BEA-AD60-C8193E49F442}" srcOrd="5" destOrd="0" presId="urn:microsoft.com/office/officeart/2005/8/layout/hierarchy3"/>
    <dgm:cxn modelId="{76A2E748-A977-4D11-AEB0-34BBE9B4E8BD}" type="presParOf" srcId="{D0F7A186-14F1-4B40-8215-A35CB3710EEF}" destId="{C673712A-E5DB-49C2-8A0B-EEF13D661396}" srcOrd="1" destOrd="0" presId="urn:microsoft.com/office/officeart/2005/8/layout/hierarchy3"/>
    <dgm:cxn modelId="{93618F37-267C-4932-A514-F3E601445413}" type="presParOf" srcId="{C673712A-E5DB-49C2-8A0B-EEF13D661396}" destId="{FB77ED0F-8017-47E1-968E-6B6E7356D88E}" srcOrd="0" destOrd="0" presId="urn:microsoft.com/office/officeart/2005/8/layout/hierarchy3"/>
    <dgm:cxn modelId="{4F4D5174-DAFB-4357-9879-2AE31BEE981C}" type="presParOf" srcId="{FB77ED0F-8017-47E1-968E-6B6E7356D88E}" destId="{95549DD0-3F35-4F2D-85FC-3E254F8F3939}" srcOrd="0" destOrd="0" presId="urn:microsoft.com/office/officeart/2005/8/layout/hierarchy3"/>
    <dgm:cxn modelId="{9F450C9F-2313-45B1-A51F-30932BBD9176}" type="presParOf" srcId="{FB77ED0F-8017-47E1-968E-6B6E7356D88E}" destId="{42801827-E5CF-4655-B6B2-54B40F3D3B71}" srcOrd="1" destOrd="0" presId="urn:microsoft.com/office/officeart/2005/8/layout/hierarchy3"/>
    <dgm:cxn modelId="{DA1B6025-B0BB-45E7-A6D2-9F3563B764B8}" type="presParOf" srcId="{C673712A-E5DB-49C2-8A0B-EEF13D661396}" destId="{8AA6F66F-CE19-40B3-BEC4-98C2357850C2}" srcOrd="1" destOrd="0" presId="urn:microsoft.com/office/officeart/2005/8/layout/hierarchy3"/>
    <dgm:cxn modelId="{272C931F-209B-41C0-923C-FD100CA0356A}" type="presParOf" srcId="{8AA6F66F-CE19-40B3-BEC4-98C2357850C2}" destId="{4A6A7A54-CAC0-45E3-9252-D31F44218E2B}" srcOrd="0" destOrd="0" presId="urn:microsoft.com/office/officeart/2005/8/layout/hierarchy3"/>
    <dgm:cxn modelId="{05F3849B-E6BA-4F82-B163-5E0017694DA2}" type="presParOf" srcId="{8AA6F66F-CE19-40B3-BEC4-98C2357850C2}" destId="{4D57AA73-0933-4984-8D9F-69B21785D151}" srcOrd="1" destOrd="0" presId="urn:microsoft.com/office/officeart/2005/8/layout/hierarchy3"/>
    <dgm:cxn modelId="{F7E58940-ADF2-40E7-B334-DA2E351F8B0B}" type="presParOf" srcId="{8AA6F66F-CE19-40B3-BEC4-98C2357850C2}" destId="{EC383635-D944-4FF7-BEF4-9F3EC39D7BD9}" srcOrd="2" destOrd="0" presId="urn:microsoft.com/office/officeart/2005/8/layout/hierarchy3"/>
    <dgm:cxn modelId="{53A41838-1E70-4BD3-8878-2AC816EC6B00}" type="presParOf" srcId="{8AA6F66F-CE19-40B3-BEC4-98C2357850C2}" destId="{1FA5A0AB-7055-48C3-B7C6-C0E49494BCF7}" srcOrd="3" destOrd="0" presId="urn:microsoft.com/office/officeart/2005/8/layout/hierarchy3"/>
    <dgm:cxn modelId="{4F3FFD68-18BF-4FA3-8CC9-991CAA80D889}" type="presParOf" srcId="{8AA6F66F-CE19-40B3-BEC4-98C2357850C2}" destId="{63058EFF-C90C-4CE1-8AC2-9F2AD467502B}" srcOrd="4" destOrd="0" presId="urn:microsoft.com/office/officeart/2005/8/layout/hierarchy3"/>
    <dgm:cxn modelId="{1141523F-796B-47B5-A4CF-516A58F5BB20}" type="presParOf" srcId="{8AA6F66F-CE19-40B3-BEC4-98C2357850C2}" destId="{2A0F181D-7126-43FB-86BC-8F6D0054CDDF}" srcOrd="5" destOrd="0" presId="urn:microsoft.com/office/officeart/2005/8/layout/hierarchy3"/>
    <dgm:cxn modelId="{987BFD0D-96A9-466B-94AF-46EC0C9C8E49}" type="presParOf" srcId="{8AA6F66F-CE19-40B3-BEC4-98C2357850C2}" destId="{3AED2CE4-F9A6-4C14-88C2-5B6E3474950B}" srcOrd="6" destOrd="0" presId="urn:microsoft.com/office/officeart/2005/8/layout/hierarchy3"/>
    <dgm:cxn modelId="{8C9A2D9F-8E81-4675-82C0-57F2C41D25C1}" type="presParOf" srcId="{8AA6F66F-CE19-40B3-BEC4-98C2357850C2}" destId="{4DF9F128-1728-4A08-9B82-A3ACA2165D9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C20803-538C-4DEF-8551-97AD17612D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14E2B-7F90-4C6F-ADB2-3A49E41979BA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Other considerations 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F693B-5C0C-434F-867E-6B1F0175EC0E}" type="parTrans" cxnId="{2B1D6988-CD11-488E-9AF0-9A48ABA2BD4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4CDEC-935D-4AA5-BDE0-9DE1FC8A237F}" type="sibTrans" cxnId="{2B1D6988-CD11-488E-9AF0-9A48ABA2BD4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82C4FF-AFA7-4CAF-8FE9-6EFDC111E401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Split between RB and TB – impact on guarantee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E88BA2-DF20-4CA5-A884-8760A35B08C2}" type="parTrans" cxnId="{2FD3CF00-14B7-4488-AD63-996BDF88E0A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BDB11B-BF36-414D-839D-D07D8047C26C}" type="sibTrans" cxnId="{2FD3CF00-14B7-4488-AD63-996BDF88E0A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601125-3D29-4F23-ACD5-7845415ED4D5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in form of bonus cuts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2F87B-D98F-4A2F-A1B3-335FC8609745}" type="parTrans" cxnId="{9F226FEA-283B-4C79-9F25-FC643641002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8828D9-872B-42D4-A946-6A1AFFA0CB14}" type="sibTrans" cxnId="{9F226FEA-283B-4C79-9F25-FC643641002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0C14F6-7C60-4AD2-AE5D-22811C04E139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Cost of smoothing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E2BB2-E1FA-46DB-8D95-12F2785C82E2}" type="parTrans" cxnId="{BA6518AF-30DB-4014-A764-0A1431DAA13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58ED8C-20C0-4D1B-BAE2-FB072F5CBFE3}" type="sibTrans" cxnId="{BA6518AF-30DB-4014-A764-0A1431DAA13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8B9BBF-E736-415B-A9ED-CF7C9CDDF82D}">
      <dgm:prSet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Reasons for the ALM mismatch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4C7912-5A38-44B9-B067-7FF77EFF3F8A}" type="parTrans" cxnId="{FC3D9750-7119-4195-BF40-EFCE2D5D512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543199-00B8-4A4B-AFD5-75B46900ED3D}" type="sibTrans" cxnId="{FC3D9750-7119-4195-BF40-EFCE2D5D512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303C3-2195-492D-84F2-BF4DD5D750E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Health of the PAR estate and  burn through cost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CF09E-CE9E-4037-A1AC-841767D7B33C}" type="parTrans" cxnId="{9D1073C2-D983-41AD-8418-1FA05D18846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4EADD-4E8F-40C2-8400-FD8F9E32D84C}" type="sibTrans" cxnId="{9D1073C2-D983-41AD-8418-1FA05D18846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5B158-49E4-4C61-8524-2EA08DC469A5}">
      <dgm:prSet phldrT="[Text]" custT="1"/>
      <dgm:spPr/>
      <dgm:t>
        <a:bodyPr/>
        <a:lstStyle/>
        <a:p>
          <a:r>
            <a:rPr lang="en-GB" sz="1200" smtClean="0">
              <a:latin typeface="Arial" panose="020B0604020202020204" pitchFamily="34" charset="0"/>
              <a:cs typeface="Arial" panose="020B0604020202020204" pitchFamily="34" charset="0"/>
            </a:rPr>
            <a:t>Market value reductions?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DBF25D-5E3C-4E38-8B21-F180E8E889CD}" type="parTrans" cxnId="{03EB1176-EA72-48FE-A670-1C1C4707F7A9}">
      <dgm:prSet/>
      <dgm:spPr/>
      <dgm:t>
        <a:bodyPr/>
        <a:lstStyle/>
        <a:p>
          <a:endParaRPr lang="en-GB"/>
        </a:p>
      </dgm:t>
    </dgm:pt>
    <dgm:pt modelId="{963351E0-D343-4618-86CC-FB667F649916}" type="sibTrans" cxnId="{03EB1176-EA72-48FE-A670-1C1C4707F7A9}">
      <dgm:prSet/>
      <dgm:spPr/>
      <dgm:t>
        <a:bodyPr/>
        <a:lstStyle/>
        <a:p>
          <a:endParaRPr lang="en-GB"/>
        </a:p>
      </dgm:t>
    </dgm:pt>
    <dgm:pt modelId="{99BB1970-1820-4A4C-ACC5-D52AC019D9CC}" type="pres">
      <dgm:prSet presAssocID="{DDC20803-538C-4DEF-8551-97AD17612D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45A2803-026D-4366-9DF9-4E6A755EC1B4}" type="pres">
      <dgm:prSet presAssocID="{43114E2B-7F90-4C6F-ADB2-3A49E41979BA}" presName="root" presStyleCnt="0">
        <dgm:presLayoutVars>
          <dgm:chMax/>
          <dgm:chPref val="4"/>
        </dgm:presLayoutVars>
      </dgm:prSet>
      <dgm:spPr/>
    </dgm:pt>
    <dgm:pt modelId="{0A993BAE-77A9-40B7-AB14-2E79F725C1A6}" type="pres">
      <dgm:prSet presAssocID="{43114E2B-7F90-4C6F-ADB2-3A49E41979BA}" presName="rootComposite" presStyleCnt="0">
        <dgm:presLayoutVars/>
      </dgm:prSet>
      <dgm:spPr/>
    </dgm:pt>
    <dgm:pt modelId="{F6BDE656-1B30-4674-A3AE-C616612C40C6}" type="pres">
      <dgm:prSet presAssocID="{43114E2B-7F90-4C6F-ADB2-3A49E41979BA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F87DD332-846C-42A2-9F46-8D033161D542}" type="pres">
      <dgm:prSet presAssocID="{43114E2B-7F90-4C6F-ADB2-3A49E41979BA}" presName="childShape" presStyleCnt="0">
        <dgm:presLayoutVars>
          <dgm:chMax val="0"/>
          <dgm:chPref val="0"/>
        </dgm:presLayoutVars>
      </dgm:prSet>
      <dgm:spPr/>
    </dgm:pt>
    <dgm:pt modelId="{7C3A9982-0BD7-4CFC-8499-3FFFB74F8006}" type="pres">
      <dgm:prSet presAssocID="{1C8B9BBF-E736-415B-A9ED-CF7C9CDDF82D}" presName="childComposite" presStyleCnt="0">
        <dgm:presLayoutVars>
          <dgm:chMax val="0"/>
          <dgm:chPref val="0"/>
        </dgm:presLayoutVars>
      </dgm:prSet>
      <dgm:spPr/>
    </dgm:pt>
    <dgm:pt modelId="{AD60092D-836A-4D0C-BB60-B60B6D2FEAED}" type="pres">
      <dgm:prSet presAssocID="{1C8B9BBF-E736-415B-A9ED-CF7C9CDDF82D}" presName="Image" presStyleLbl="node1" presStyleIdx="0" presStyleCnt="6"/>
      <dgm:spPr/>
    </dgm:pt>
    <dgm:pt modelId="{3CD18956-16B5-4D81-BD3D-D26913849600}" type="pres">
      <dgm:prSet presAssocID="{1C8B9BBF-E736-415B-A9ED-CF7C9CDDF82D}" presName="childText" presStyleLbl="l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4AC27E-2982-440C-BC19-A8E06B5DC75B}" type="pres">
      <dgm:prSet presAssocID="{F282C4FF-AFA7-4CAF-8FE9-6EFDC111E401}" presName="childComposite" presStyleCnt="0">
        <dgm:presLayoutVars>
          <dgm:chMax val="0"/>
          <dgm:chPref val="0"/>
        </dgm:presLayoutVars>
      </dgm:prSet>
      <dgm:spPr/>
    </dgm:pt>
    <dgm:pt modelId="{02A99232-867E-4948-B3C7-B2A09A40BC9A}" type="pres">
      <dgm:prSet presAssocID="{F282C4FF-AFA7-4CAF-8FE9-6EFDC111E401}" presName="Image" presStyleLbl="node1" presStyleIdx="1" presStyleCnt="6"/>
      <dgm:spPr/>
    </dgm:pt>
    <dgm:pt modelId="{780C37FE-0451-44F5-9009-D4371DFA995A}" type="pres">
      <dgm:prSet presAssocID="{F282C4FF-AFA7-4CAF-8FE9-6EFDC111E401}" presName="childText" presStyleLbl="l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72EBFE-AB07-4501-AC51-123B2A60F66E}" type="pres">
      <dgm:prSet presAssocID="{06601125-3D29-4F23-ACD5-7845415ED4D5}" presName="childComposite" presStyleCnt="0">
        <dgm:presLayoutVars>
          <dgm:chMax val="0"/>
          <dgm:chPref val="0"/>
        </dgm:presLayoutVars>
      </dgm:prSet>
      <dgm:spPr/>
    </dgm:pt>
    <dgm:pt modelId="{EA02C2D5-21EA-4760-AED2-382B7B7714C5}" type="pres">
      <dgm:prSet presAssocID="{06601125-3D29-4F23-ACD5-7845415ED4D5}" presName="Image" presStyleLbl="node1" presStyleIdx="2" presStyleCnt="6"/>
      <dgm:spPr/>
    </dgm:pt>
    <dgm:pt modelId="{F4BA35CF-632D-4FCA-9E71-86CFCF8F7420}" type="pres">
      <dgm:prSet presAssocID="{06601125-3D29-4F23-ACD5-7845415ED4D5}" presName="childText" presStyleLbl="l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14650E-A484-45C7-9BA0-92AD65CBCD81}" type="pres">
      <dgm:prSet presAssocID="{AC0C14F6-7C60-4AD2-AE5D-22811C04E139}" presName="childComposite" presStyleCnt="0">
        <dgm:presLayoutVars>
          <dgm:chMax val="0"/>
          <dgm:chPref val="0"/>
        </dgm:presLayoutVars>
      </dgm:prSet>
      <dgm:spPr/>
    </dgm:pt>
    <dgm:pt modelId="{06069B10-D487-41D6-A3E4-72E792FBF176}" type="pres">
      <dgm:prSet presAssocID="{AC0C14F6-7C60-4AD2-AE5D-22811C04E139}" presName="Image" presStyleLbl="node1" presStyleIdx="3" presStyleCnt="6"/>
      <dgm:spPr/>
    </dgm:pt>
    <dgm:pt modelId="{40B2CE41-58A4-433C-B87C-01BAB547F218}" type="pres">
      <dgm:prSet presAssocID="{AC0C14F6-7C60-4AD2-AE5D-22811C04E139}" presName="childText" presStyleLbl="l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24689-4B34-45B5-AD2D-0D65A749428A}" type="pres">
      <dgm:prSet presAssocID="{5E25B158-49E4-4C61-8524-2EA08DC469A5}" presName="childComposite" presStyleCnt="0">
        <dgm:presLayoutVars>
          <dgm:chMax val="0"/>
          <dgm:chPref val="0"/>
        </dgm:presLayoutVars>
      </dgm:prSet>
      <dgm:spPr/>
    </dgm:pt>
    <dgm:pt modelId="{2AAD089E-2FCA-41F9-AF06-FCD2C03AC5E5}" type="pres">
      <dgm:prSet presAssocID="{5E25B158-49E4-4C61-8524-2EA08DC469A5}" presName="Image" presStyleLbl="node1" presStyleIdx="4" presStyleCnt="6"/>
      <dgm:spPr/>
    </dgm:pt>
    <dgm:pt modelId="{0D5C1DD8-A130-450E-B830-AAD5DA95FE29}" type="pres">
      <dgm:prSet presAssocID="{5E25B158-49E4-4C61-8524-2EA08DC469A5}" presName="childText" presStyleLbl="l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FA268-6213-488D-BBF6-DFA31942E900}" type="pres">
      <dgm:prSet presAssocID="{6CA303C3-2195-492D-84F2-BF4DD5D750E4}" presName="childComposite" presStyleCnt="0">
        <dgm:presLayoutVars>
          <dgm:chMax val="0"/>
          <dgm:chPref val="0"/>
        </dgm:presLayoutVars>
      </dgm:prSet>
      <dgm:spPr/>
    </dgm:pt>
    <dgm:pt modelId="{819E1C89-6D84-40EB-8D50-BB9452B6BA26}" type="pres">
      <dgm:prSet presAssocID="{6CA303C3-2195-492D-84F2-BF4DD5D750E4}" presName="Image" presStyleLbl="node1" presStyleIdx="5" presStyleCnt="6"/>
      <dgm:spPr/>
    </dgm:pt>
    <dgm:pt modelId="{03DFA7A2-AD3C-4C98-AD42-D1A0084CA392}" type="pres">
      <dgm:prSet presAssocID="{6CA303C3-2195-492D-84F2-BF4DD5D750E4}" presName="childText" presStyleLbl="l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CFF03A-E781-4F5B-8A61-C1FDD611490B}" type="presOf" srcId="{06601125-3D29-4F23-ACD5-7845415ED4D5}" destId="{F4BA35CF-632D-4FCA-9E71-86CFCF8F7420}" srcOrd="0" destOrd="0" presId="urn:microsoft.com/office/officeart/2008/layout/PictureAccentList"/>
    <dgm:cxn modelId="{2FD3CF00-14B7-4488-AD63-996BDF88E0A5}" srcId="{43114E2B-7F90-4C6F-ADB2-3A49E41979BA}" destId="{F282C4FF-AFA7-4CAF-8FE9-6EFDC111E401}" srcOrd="1" destOrd="0" parTransId="{80E88BA2-DF20-4CA5-A884-8760A35B08C2}" sibTransId="{0BBDB11B-BF36-414D-839D-D07D8047C26C}"/>
    <dgm:cxn modelId="{03EB1176-EA72-48FE-A670-1C1C4707F7A9}" srcId="{43114E2B-7F90-4C6F-ADB2-3A49E41979BA}" destId="{5E25B158-49E4-4C61-8524-2EA08DC469A5}" srcOrd="4" destOrd="0" parTransId="{CDDBF25D-5E3C-4E38-8B21-F180E8E889CD}" sibTransId="{963351E0-D343-4618-86CC-FB667F649916}"/>
    <dgm:cxn modelId="{4662A454-A03C-4B12-A6E6-87BCC39619B2}" type="presOf" srcId="{DDC20803-538C-4DEF-8551-97AD17612D55}" destId="{99BB1970-1820-4A4C-ACC5-D52AC019D9CC}" srcOrd="0" destOrd="0" presId="urn:microsoft.com/office/officeart/2008/layout/PictureAccentList"/>
    <dgm:cxn modelId="{A5D274D7-AF46-42CF-A12E-6506AE47A155}" type="presOf" srcId="{F282C4FF-AFA7-4CAF-8FE9-6EFDC111E401}" destId="{780C37FE-0451-44F5-9009-D4371DFA995A}" srcOrd="0" destOrd="0" presId="urn:microsoft.com/office/officeart/2008/layout/PictureAccentList"/>
    <dgm:cxn modelId="{9D1073C2-D983-41AD-8418-1FA05D188467}" srcId="{43114E2B-7F90-4C6F-ADB2-3A49E41979BA}" destId="{6CA303C3-2195-492D-84F2-BF4DD5D750E4}" srcOrd="5" destOrd="0" parTransId="{518CF09E-CE9E-4037-A1AC-841767D7B33C}" sibTransId="{8304EADD-4E8F-40C2-8400-FD8F9E32D84C}"/>
    <dgm:cxn modelId="{A2A020B9-B756-4CD5-808E-3A008B34D8F0}" type="presOf" srcId="{AC0C14F6-7C60-4AD2-AE5D-22811C04E139}" destId="{40B2CE41-58A4-433C-B87C-01BAB547F218}" srcOrd="0" destOrd="0" presId="urn:microsoft.com/office/officeart/2008/layout/PictureAccentList"/>
    <dgm:cxn modelId="{311A1AEB-F90C-4C0F-8706-B312141A7704}" type="presOf" srcId="{1C8B9BBF-E736-415B-A9ED-CF7C9CDDF82D}" destId="{3CD18956-16B5-4D81-BD3D-D26913849600}" srcOrd="0" destOrd="0" presId="urn:microsoft.com/office/officeart/2008/layout/PictureAccentList"/>
    <dgm:cxn modelId="{FC3D9750-7119-4195-BF40-EFCE2D5D5123}" srcId="{43114E2B-7F90-4C6F-ADB2-3A49E41979BA}" destId="{1C8B9BBF-E736-415B-A9ED-CF7C9CDDF82D}" srcOrd="0" destOrd="0" parTransId="{A64C7912-5A38-44B9-B067-7FF77EFF3F8A}" sibTransId="{93543199-00B8-4A4B-AFD5-75B46900ED3D}"/>
    <dgm:cxn modelId="{BA6518AF-30DB-4014-A764-0A1431DAA136}" srcId="{43114E2B-7F90-4C6F-ADB2-3A49E41979BA}" destId="{AC0C14F6-7C60-4AD2-AE5D-22811C04E139}" srcOrd="3" destOrd="0" parTransId="{478E2BB2-E1FA-46DB-8D95-12F2785C82E2}" sibTransId="{6E58ED8C-20C0-4D1B-BAE2-FB072F5CBFE3}"/>
    <dgm:cxn modelId="{9F226FEA-283B-4C79-9F25-FC6436410022}" srcId="{43114E2B-7F90-4C6F-ADB2-3A49E41979BA}" destId="{06601125-3D29-4F23-ACD5-7845415ED4D5}" srcOrd="2" destOrd="0" parTransId="{2C42F87B-D98F-4A2F-A1B3-335FC8609745}" sibTransId="{9C8828D9-872B-42D4-A946-6A1AFFA0CB14}"/>
    <dgm:cxn modelId="{81D290AE-AAD0-49C5-939A-6DC2371EA678}" type="presOf" srcId="{5E25B158-49E4-4C61-8524-2EA08DC469A5}" destId="{0D5C1DD8-A130-450E-B830-AAD5DA95FE29}" srcOrd="0" destOrd="0" presId="urn:microsoft.com/office/officeart/2008/layout/PictureAccentList"/>
    <dgm:cxn modelId="{6E845FC1-C964-4D7D-BEEE-E3680FFD3A85}" type="presOf" srcId="{6CA303C3-2195-492D-84F2-BF4DD5D750E4}" destId="{03DFA7A2-AD3C-4C98-AD42-D1A0084CA392}" srcOrd="0" destOrd="0" presId="urn:microsoft.com/office/officeart/2008/layout/PictureAccentList"/>
    <dgm:cxn modelId="{7F8EC540-C517-4EF2-9C70-48947FFA2E81}" type="presOf" srcId="{43114E2B-7F90-4C6F-ADB2-3A49E41979BA}" destId="{F6BDE656-1B30-4674-A3AE-C616612C40C6}" srcOrd="0" destOrd="0" presId="urn:microsoft.com/office/officeart/2008/layout/PictureAccentList"/>
    <dgm:cxn modelId="{2B1D6988-CD11-488E-9AF0-9A48ABA2BD4A}" srcId="{DDC20803-538C-4DEF-8551-97AD17612D55}" destId="{43114E2B-7F90-4C6F-ADB2-3A49E41979BA}" srcOrd="0" destOrd="0" parTransId="{2DBF693B-5C0C-434F-867E-6B1F0175EC0E}" sibTransId="{8E44CDEC-935D-4AA5-BDE0-9DE1FC8A237F}"/>
    <dgm:cxn modelId="{AE43D974-6AC7-4921-84B8-6D3CA84BFD9F}" type="presParOf" srcId="{99BB1970-1820-4A4C-ACC5-D52AC019D9CC}" destId="{145A2803-026D-4366-9DF9-4E6A755EC1B4}" srcOrd="0" destOrd="0" presId="urn:microsoft.com/office/officeart/2008/layout/PictureAccentList"/>
    <dgm:cxn modelId="{A1AA57FA-F70E-4933-9EF8-0F71C9BF28E9}" type="presParOf" srcId="{145A2803-026D-4366-9DF9-4E6A755EC1B4}" destId="{0A993BAE-77A9-40B7-AB14-2E79F725C1A6}" srcOrd="0" destOrd="0" presId="urn:microsoft.com/office/officeart/2008/layout/PictureAccentList"/>
    <dgm:cxn modelId="{55B2370C-962C-402C-A464-1CAC979A7412}" type="presParOf" srcId="{0A993BAE-77A9-40B7-AB14-2E79F725C1A6}" destId="{F6BDE656-1B30-4674-A3AE-C616612C40C6}" srcOrd="0" destOrd="0" presId="urn:microsoft.com/office/officeart/2008/layout/PictureAccentList"/>
    <dgm:cxn modelId="{7D99456F-51FF-485D-9FEC-6F7130D994D4}" type="presParOf" srcId="{145A2803-026D-4366-9DF9-4E6A755EC1B4}" destId="{F87DD332-846C-42A2-9F46-8D033161D542}" srcOrd="1" destOrd="0" presId="urn:microsoft.com/office/officeart/2008/layout/PictureAccentList"/>
    <dgm:cxn modelId="{3C7C4128-E34C-4ECC-AA7D-AED77B53DA01}" type="presParOf" srcId="{F87DD332-846C-42A2-9F46-8D033161D542}" destId="{7C3A9982-0BD7-4CFC-8499-3FFFB74F8006}" srcOrd="0" destOrd="0" presId="urn:microsoft.com/office/officeart/2008/layout/PictureAccentList"/>
    <dgm:cxn modelId="{66B410C1-E06A-4D94-A2B3-183D0C85A3FD}" type="presParOf" srcId="{7C3A9982-0BD7-4CFC-8499-3FFFB74F8006}" destId="{AD60092D-836A-4D0C-BB60-B60B6D2FEAED}" srcOrd="0" destOrd="0" presId="urn:microsoft.com/office/officeart/2008/layout/PictureAccentList"/>
    <dgm:cxn modelId="{D76A5474-5DD5-4AD9-902A-18F4570860E8}" type="presParOf" srcId="{7C3A9982-0BD7-4CFC-8499-3FFFB74F8006}" destId="{3CD18956-16B5-4D81-BD3D-D26913849600}" srcOrd="1" destOrd="0" presId="urn:microsoft.com/office/officeart/2008/layout/PictureAccentList"/>
    <dgm:cxn modelId="{BBFD92CB-93A9-4A71-A868-E9DAD843B4CA}" type="presParOf" srcId="{F87DD332-846C-42A2-9F46-8D033161D542}" destId="{6A4AC27E-2982-440C-BC19-A8E06B5DC75B}" srcOrd="1" destOrd="0" presId="urn:microsoft.com/office/officeart/2008/layout/PictureAccentList"/>
    <dgm:cxn modelId="{13790FAC-B836-4031-8034-AA16F5BCDFAF}" type="presParOf" srcId="{6A4AC27E-2982-440C-BC19-A8E06B5DC75B}" destId="{02A99232-867E-4948-B3C7-B2A09A40BC9A}" srcOrd="0" destOrd="0" presId="urn:microsoft.com/office/officeart/2008/layout/PictureAccentList"/>
    <dgm:cxn modelId="{8BC09652-4814-45CE-85A9-0C94438218ED}" type="presParOf" srcId="{6A4AC27E-2982-440C-BC19-A8E06B5DC75B}" destId="{780C37FE-0451-44F5-9009-D4371DFA995A}" srcOrd="1" destOrd="0" presId="urn:microsoft.com/office/officeart/2008/layout/PictureAccentList"/>
    <dgm:cxn modelId="{7D6C69E0-B3E8-44A0-A081-F713B4B66E3E}" type="presParOf" srcId="{F87DD332-846C-42A2-9F46-8D033161D542}" destId="{D972EBFE-AB07-4501-AC51-123B2A60F66E}" srcOrd="2" destOrd="0" presId="urn:microsoft.com/office/officeart/2008/layout/PictureAccentList"/>
    <dgm:cxn modelId="{20CD51E9-80FA-4864-ACAB-693EFCAA4D91}" type="presParOf" srcId="{D972EBFE-AB07-4501-AC51-123B2A60F66E}" destId="{EA02C2D5-21EA-4760-AED2-382B7B7714C5}" srcOrd="0" destOrd="0" presId="urn:microsoft.com/office/officeart/2008/layout/PictureAccentList"/>
    <dgm:cxn modelId="{6151197C-C28F-4C33-8576-C2CB4647644D}" type="presParOf" srcId="{D972EBFE-AB07-4501-AC51-123B2A60F66E}" destId="{F4BA35CF-632D-4FCA-9E71-86CFCF8F7420}" srcOrd="1" destOrd="0" presId="urn:microsoft.com/office/officeart/2008/layout/PictureAccentList"/>
    <dgm:cxn modelId="{3BF8A209-CEF6-40EB-AA39-8A3F896AD809}" type="presParOf" srcId="{F87DD332-846C-42A2-9F46-8D033161D542}" destId="{9D14650E-A484-45C7-9BA0-92AD65CBCD81}" srcOrd="3" destOrd="0" presId="urn:microsoft.com/office/officeart/2008/layout/PictureAccentList"/>
    <dgm:cxn modelId="{B3D35DC1-62F4-48B5-BC37-120260892556}" type="presParOf" srcId="{9D14650E-A484-45C7-9BA0-92AD65CBCD81}" destId="{06069B10-D487-41D6-A3E4-72E792FBF176}" srcOrd="0" destOrd="0" presId="urn:microsoft.com/office/officeart/2008/layout/PictureAccentList"/>
    <dgm:cxn modelId="{DFB98376-7810-49D3-878C-468CA9C3DBBF}" type="presParOf" srcId="{9D14650E-A484-45C7-9BA0-92AD65CBCD81}" destId="{40B2CE41-58A4-433C-B87C-01BAB547F218}" srcOrd="1" destOrd="0" presId="urn:microsoft.com/office/officeart/2008/layout/PictureAccentList"/>
    <dgm:cxn modelId="{ADA4177F-9C84-487C-AD61-104C641F99B6}" type="presParOf" srcId="{F87DD332-846C-42A2-9F46-8D033161D542}" destId="{28724689-4B34-45B5-AD2D-0D65A749428A}" srcOrd="4" destOrd="0" presId="urn:microsoft.com/office/officeart/2008/layout/PictureAccentList"/>
    <dgm:cxn modelId="{C6C929EC-3A6B-48D2-B22A-9D20C0A232CF}" type="presParOf" srcId="{28724689-4B34-45B5-AD2D-0D65A749428A}" destId="{2AAD089E-2FCA-41F9-AF06-FCD2C03AC5E5}" srcOrd="0" destOrd="0" presId="urn:microsoft.com/office/officeart/2008/layout/PictureAccentList"/>
    <dgm:cxn modelId="{FABAA4B2-D3B0-4917-8320-C23F94279F0A}" type="presParOf" srcId="{28724689-4B34-45B5-AD2D-0D65A749428A}" destId="{0D5C1DD8-A130-450E-B830-AAD5DA95FE29}" srcOrd="1" destOrd="0" presId="urn:microsoft.com/office/officeart/2008/layout/PictureAccentList"/>
    <dgm:cxn modelId="{E539C5C4-17B4-49F7-906A-E46E7850F801}" type="presParOf" srcId="{F87DD332-846C-42A2-9F46-8D033161D542}" destId="{A0BFA268-6213-488D-BBF6-DFA31942E900}" srcOrd="5" destOrd="0" presId="urn:microsoft.com/office/officeart/2008/layout/PictureAccentList"/>
    <dgm:cxn modelId="{0A6541E2-F489-4CCA-B0D1-226E5CFCB4D4}" type="presParOf" srcId="{A0BFA268-6213-488D-BBF6-DFA31942E900}" destId="{819E1C89-6D84-40EB-8D50-BB9452B6BA26}" srcOrd="0" destOrd="0" presId="urn:microsoft.com/office/officeart/2008/layout/PictureAccentList"/>
    <dgm:cxn modelId="{D29F9FBC-1F13-4BD7-BD95-40FDE4545279}" type="presParOf" srcId="{A0BFA268-6213-488D-BBF6-DFA31942E900}" destId="{03DFA7A2-AD3C-4C98-AD42-D1A0084CA39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3D76CE-3E62-4EE9-B11B-60DC7F5490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6DE704-DFC9-45A1-99B4-E75BEB525C86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Policy documents and benefits illustrations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ABEC5-7121-4107-A765-6A08E5C2F0E9}" type="parTrans" cxnId="{6C8A8580-DA8A-4A74-888C-194441874572}">
      <dgm:prSet/>
      <dgm:spPr/>
      <dgm:t>
        <a:bodyPr/>
        <a:lstStyle/>
        <a:p>
          <a:endParaRPr lang="en-GB"/>
        </a:p>
      </dgm:t>
    </dgm:pt>
    <dgm:pt modelId="{70CF9285-F538-4A9C-BF53-81BF2BB19129}" type="sibTrans" cxnId="{6C8A8580-DA8A-4A74-888C-194441874572}">
      <dgm:prSet/>
      <dgm:spPr/>
      <dgm:t>
        <a:bodyPr/>
        <a:lstStyle/>
        <a:p>
          <a:endParaRPr lang="en-GB"/>
        </a:p>
      </dgm:t>
    </dgm:pt>
    <dgm:pt modelId="{78C54232-2178-46EB-8EB5-6F7EC171422D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What do they say?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C37224-A370-44C4-B736-A41C5128B560}" type="parTrans" cxnId="{9C664CC6-351E-48D5-A075-63696408AA14}">
      <dgm:prSet/>
      <dgm:spPr/>
      <dgm:t>
        <a:bodyPr/>
        <a:lstStyle/>
        <a:p>
          <a:endParaRPr lang="en-GB"/>
        </a:p>
      </dgm:t>
    </dgm:pt>
    <dgm:pt modelId="{A6FB4971-750E-4484-BD1A-C9A09F77E428}" type="sibTrans" cxnId="{9C664CC6-351E-48D5-A075-63696408AA14}">
      <dgm:prSet/>
      <dgm:spPr/>
      <dgm:t>
        <a:bodyPr/>
        <a:lstStyle/>
        <a:p>
          <a:endParaRPr lang="en-GB"/>
        </a:p>
      </dgm:t>
    </dgm:pt>
    <dgm:pt modelId="{9BA50850-DE85-4B89-AF88-B468115EE71A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Past practices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A1B300-2B8A-4C4C-A778-32A5A322A2C5}" type="parTrans" cxnId="{4E9BA238-590D-46A1-97AE-4DFEEBFED97B}">
      <dgm:prSet/>
      <dgm:spPr/>
      <dgm:t>
        <a:bodyPr/>
        <a:lstStyle/>
        <a:p>
          <a:endParaRPr lang="en-GB"/>
        </a:p>
      </dgm:t>
    </dgm:pt>
    <dgm:pt modelId="{A097CDE4-8270-4414-B671-C6EAF354F3F8}" type="sibTrans" cxnId="{4E9BA238-590D-46A1-97AE-4DFEEBFED97B}">
      <dgm:prSet/>
      <dgm:spPr/>
      <dgm:t>
        <a:bodyPr/>
        <a:lstStyle/>
        <a:p>
          <a:endParaRPr lang="en-GB"/>
        </a:p>
      </dgm:t>
    </dgm:pt>
    <dgm:pt modelId="{1E041366-0FDE-4BB5-AD54-173D1EAD2784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Company’s action in past in similar situation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0822E-0DD0-4E91-B9B1-5C0278C8B346}" type="parTrans" cxnId="{F3AE5494-D727-486E-97DF-92922D99D39C}">
      <dgm:prSet/>
      <dgm:spPr/>
      <dgm:t>
        <a:bodyPr/>
        <a:lstStyle/>
        <a:p>
          <a:endParaRPr lang="en-GB"/>
        </a:p>
      </dgm:t>
    </dgm:pt>
    <dgm:pt modelId="{BED8BB93-F9C3-4415-8F51-E14ADFD55DC0}" type="sibTrans" cxnId="{F3AE5494-D727-486E-97DF-92922D99D39C}">
      <dgm:prSet/>
      <dgm:spPr/>
      <dgm:t>
        <a:bodyPr/>
        <a:lstStyle/>
        <a:p>
          <a:endParaRPr lang="en-GB"/>
        </a:p>
      </dgm:t>
    </dgm:pt>
    <dgm:pt modelId="{B8BA8315-540D-4F7A-8E7B-757FC20F9745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What are the low and high interest rates shown in Illustrations?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52CC8-9901-4270-B274-AE445E9CD19C}" type="parTrans" cxnId="{C3405B92-A439-4CCC-86F0-9386C8B60EBC}">
      <dgm:prSet/>
      <dgm:spPr/>
      <dgm:t>
        <a:bodyPr/>
        <a:lstStyle/>
        <a:p>
          <a:endParaRPr lang="en-GB"/>
        </a:p>
      </dgm:t>
    </dgm:pt>
    <dgm:pt modelId="{57F97FF3-5FB8-4F64-81FB-6F2C6B69F0F0}" type="sibTrans" cxnId="{C3405B92-A439-4CCC-86F0-9386C8B60EBC}">
      <dgm:prSet/>
      <dgm:spPr/>
      <dgm:t>
        <a:bodyPr/>
        <a:lstStyle/>
        <a:p>
          <a:endParaRPr lang="en-GB"/>
        </a:p>
      </dgm:t>
    </dgm:pt>
    <dgm:pt modelId="{0E323012-4938-4A63-A4F5-6B33105F84D2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Smoothing rules?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1702E-92B6-4B8F-8AF8-F4A798937A83}" type="parTrans" cxnId="{B6310ECE-9581-44CC-A419-9E165878D29D}">
      <dgm:prSet/>
      <dgm:spPr/>
      <dgm:t>
        <a:bodyPr/>
        <a:lstStyle/>
        <a:p>
          <a:endParaRPr lang="en-GB"/>
        </a:p>
      </dgm:t>
    </dgm:pt>
    <dgm:pt modelId="{9614A4C9-70FB-4775-AD05-615A95EFD51D}" type="sibTrans" cxnId="{B6310ECE-9581-44CC-A419-9E165878D29D}">
      <dgm:prSet/>
      <dgm:spPr/>
      <dgm:t>
        <a:bodyPr/>
        <a:lstStyle/>
        <a:p>
          <a:endParaRPr lang="en-GB"/>
        </a:p>
      </dgm:t>
    </dgm:pt>
    <dgm:pt modelId="{DF3E55B5-6CB9-4A59-AE31-64CEA67CF0F9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TB:RB split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D5797B-32EF-4BEA-A99B-75DA1C1AB7DB}" type="parTrans" cxnId="{9EAE5112-60F5-463D-9DBB-127028C04D0E}">
      <dgm:prSet/>
      <dgm:spPr/>
      <dgm:t>
        <a:bodyPr/>
        <a:lstStyle/>
        <a:p>
          <a:endParaRPr lang="en-GB"/>
        </a:p>
      </dgm:t>
    </dgm:pt>
    <dgm:pt modelId="{B94F2AC9-32FB-4B32-9ACC-38D5FE02B19B}" type="sibTrans" cxnId="{9EAE5112-60F5-463D-9DBB-127028C04D0E}">
      <dgm:prSet/>
      <dgm:spPr/>
      <dgm:t>
        <a:bodyPr/>
        <a:lstStyle/>
        <a:p>
          <a:endParaRPr lang="en-GB"/>
        </a:p>
      </dgm:t>
    </dgm:pt>
    <dgm:pt modelId="{272545C6-5212-4D57-8263-B6B9C566D89D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Past declared RB rates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7D6486-7CA2-4EC0-8E43-DA9A29F95B35}" type="parTrans" cxnId="{D1DE728F-2040-4C37-9571-A5B027292CE8}">
      <dgm:prSet/>
      <dgm:spPr/>
      <dgm:t>
        <a:bodyPr/>
        <a:lstStyle/>
        <a:p>
          <a:endParaRPr lang="en-GB"/>
        </a:p>
      </dgm:t>
    </dgm:pt>
    <dgm:pt modelId="{A6936A5D-4EA1-42D7-8DCD-9D88777CE7ED}" type="sibTrans" cxnId="{D1DE728F-2040-4C37-9571-A5B027292CE8}">
      <dgm:prSet/>
      <dgm:spPr/>
      <dgm:t>
        <a:bodyPr/>
        <a:lstStyle/>
        <a:p>
          <a:endParaRPr lang="en-GB"/>
        </a:p>
      </dgm:t>
    </dgm:pt>
    <dgm:pt modelId="{3A10A62B-D563-4C6A-929E-07F2307DDE95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Market practices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49BB14-8C2F-43E3-AF5E-5EFA7E8367A0}" type="parTrans" cxnId="{912B0A4D-6EA8-4810-976F-4C8BB17F9984}">
      <dgm:prSet/>
      <dgm:spPr/>
      <dgm:t>
        <a:bodyPr/>
        <a:lstStyle/>
        <a:p>
          <a:endParaRPr lang="en-GB"/>
        </a:p>
      </dgm:t>
    </dgm:pt>
    <dgm:pt modelId="{D3BB5EE5-7254-439B-9730-4C090E652232}" type="sibTrans" cxnId="{912B0A4D-6EA8-4810-976F-4C8BB17F9984}">
      <dgm:prSet/>
      <dgm:spPr/>
      <dgm:t>
        <a:bodyPr/>
        <a:lstStyle/>
        <a:p>
          <a:endParaRPr lang="en-GB"/>
        </a:p>
      </dgm:t>
    </dgm:pt>
    <dgm:pt modelId="{C3CBC496-EFF4-46FF-B179-A6F52AEE5D7A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Bonus cuts?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C9F8F-2C97-43EA-98A0-C22588A4B1BA}" type="parTrans" cxnId="{A48DFC95-0E5C-4939-B50B-15CE41C7238A}">
      <dgm:prSet/>
      <dgm:spPr/>
      <dgm:t>
        <a:bodyPr/>
        <a:lstStyle/>
        <a:p>
          <a:endParaRPr lang="en-GB"/>
        </a:p>
      </dgm:t>
    </dgm:pt>
    <dgm:pt modelId="{C1D75545-6FE7-4AA3-8D4D-687AD6501A6D}" type="sibTrans" cxnId="{A48DFC95-0E5C-4939-B50B-15CE41C7238A}">
      <dgm:prSet/>
      <dgm:spPr/>
      <dgm:t>
        <a:bodyPr/>
        <a:lstStyle/>
        <a:p>
          <a:endParaRPr lang="en-GB"/>
        </a:p>
      </dgm:t>
    </dgm:pt>
    <dgm:pt modelId="{97999F2B-0997-4D2B-9840-D551CB69B4EE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Competitors actions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720BEC-F658-480D-A7FC-CCE2998ED69D}" type="parTrans" cxnId="{85E652D6-ED1B-477D-8070-DE0E4B44BC48}">
      <dgm:prSet/>
      <dgm:spPr/>
      <dgm:t>
        <a:bodyPr/>
        <a:lstStyle/>
        <a:p>
          <a:endParaRPr lang="en-GB"/>
        </a:p>
      </dgm:t>
    </dgm:pt>
    <dgm:pt modelId="{054B865C-A6E6-46B1-B9C5-AFE5D8FBECB4}" type="sibTrans" cxnId="{85E652D6-ED1B-477D-8070-DE0E4B44BC48}">
      <dgm:prSet/>
      <dgm:spPr/>
      <dgm:t>
        <a:bodyPr/>
        <a:lstStyle/>
        <a:p>
          <a:endParaRPr lang="en-GB"/>
        </a:p>
      </dgm:t>
    </dgm:pt>
    <dgm:pt modelId="{8CF45452-9F11-46CD-A5B9-4515BDDECB3E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Treating customers fairly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8A9FA8-A43A-4CF1-8674-56CBF01598B0}" type="parTrans" cxnId="{F7E742D1-2E72-4BDB-A371-B475771C58BC}">
      <dgm:prSet/>
      <dgm:spPr/>
      <dgm:t>
        <a:bodyPr/>
        <a:lstStyle/>
        <a:p>
          <a:endParaRPr lang="en-GB"/>
        </a:p>
      </dgm:t>
    </dgm:pt>
    <dgm:pt modelId="{08F81D80-C47E-4884-87B9-03639875FA31}" type="sibTrans" cxnId="{F7E742D1-2E72-4BDB-A371-B475771C58BC}">
      <dgm:prSet/>
      <dgm:spPr/>
      <dgm:t>
        <a:bodyPr/>
        <a:lstStyle/>
        <a:p>
          <a:endParaRPr lang="en-GB"/>
        </a:p>
      </dgm:t>
    </dgm:pt>
    <dgm:pt modelId="{E7E50255-52B9-4D9E-8A68-6164E96C250F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Consistent with past practices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33CC49-463C-47E0-AB3E-E7272A6B7AAA}" type="parTrans" cxnId="{3417CF39-8DD4-482F-BAFD-23DED3FBBE59}">
      <dgm:prSet/>
      <dgm:spPr/>
      <dgm:t>
        <a:bodyPr/>
        <a:lstStyle/>
        <a:p>
          <a:endParaRPr lang="en-GB"/>
        </a:p>
      </dgm:t>
    </dgm:pt>
    <dgm:pt modelId="{F9AC24B5-9F94-48CA-867A-223AC813EBD0}" type="sibTrans" cxnId="{3417CF39-8DD4-482F-BAFD-23DED3FBBE59}">
      <dgm:prSet/>
      <dgm:spPr/>
      <dgm:t>
        <a:bodyPr/>
        <a:lstStyle/>
        <a:p>
          <a:endParaRPr lang="en-GB"/>
        </a:p>
      </dgm:t>
    </dgm:pt>
    <dgm:pt modelId="{7EA3EEBF-B53F-444B-99C4-CCFFF4B49D8B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Fair with all generations of policyholders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92E98-00E1-487E-8310-FD60BC1158F1}" type="parTrans" cxnId="{3D7D6C27-8425-476F-AD11-5F9BF526C74B}">
      <dgm:prSet/>
      <dgm:spPr/>
      <dgm:t>
        <a:bodyPr/>
        <a:lstStyle/>
        <a:p>
          <a:endParaRPr lang="en-GB"/>
        </a:p>
      </dgm:t>
    </dgm:pt>
    <dgm:pt modelId="{DD0400DE-9BA6-4B50-8D3D-6E2D6ABCCCDE}" type="sibTrans" cxnId="{3D7D6C27-8425-476F-AD11-5F9BF526C74B}">
      <dgm:prSet/>
      <dgm:spPr/>
      <dgm:t>
        <a:bodyPr/>
        <a:lstStyle/>
        <a:p>
          <a:endParaRPr lang="en-GB"/>
        </a:p>
      </dgm:t>
    </dgm:pt>
    <dgm:pt modelId="{1C41F424-17EF-438C-B612-750AFCFF28F2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Any inappropriate steps or investment strategy?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A53F09-0DA8-446E-A61E-C0A1073D47BD}" type="parTrans" cxnId="{31FD9193-0EFA-4C15-AF7B-9E8EE32B1553}">
      <dgm:prSet/>
      <dgm:spPr/>
      <dgm:t>
        <a:bodyPr/>
        <a:lstStyle/>
        <a:p>
          <a:endParaRPr lang="en-GB"/>
        </a:p>
      </dgm:t>
    </dgm:pt>
    <dgm:pt modelId="{2D4F3FCE-6919-477D-9F2E-6EB702F3EE41}" type="sibTrans" cxnId="{31FD9193-0EFA-4C15-AF7B-9E8EE32B1553}">
      <dgm:prSet/>
      <dgm:spPr/>
      <dgm:t>
        <a:bodyPr/>
        <a:lstStyle/>
        <a:p>
          <a:endParaRPr lang="en-GB"/>
        </a:p>
      </dgm:t>
    </dgm:pt>
    <dgm:pt modelId="{E0D51E36-037E-40DA-AE94-41002D298BD6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Pay-outs in the target ranges 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D148B2-79D6-48CC-96CD-07798F9F4AA2}" type="parTrans" cxnId="{0FD9AC5D-BBF0-496A-BEAC-87E5E7817CBE}">
      <dgm:prSet/>
      <dgm:spPr/>
      <dgm:t>
        <a:bodyPr/>
        <a:lstStyle/>
        <a:p>
          <a:endParaRPr lang="en-GB"/>
        </a:p>
      </dgm:t>
    </dgm:pt>
    <dgm:pt modelId="{6F0E6A9A-BDCC-4BC8-AA17-E5BE0D5244E4}" type="sibTrans" cxnId="{0FD9AC5D-BBF0-496A-BEAC-87E5E7817CBE}">
      <dgm:prSet/>
      <dgm:spPr/>
      <dgm:t>
        <a:bodyPr/>
        <a:lstStyle/>
        <a:p>
          <a:endParaRPr lang="en-GB"/>
        </a:p>
      </dgm:t>
    </dgm:pt>
    <dgm:pt modelId="{01E26A31-5B14-4A6E-B143-08B46BC9881C}" type="pres">
      <dgm:prSet presAssocID="{6F3D76CE-3E62-4EE9-B11B-60DC7F5490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DB0DD47-5F56-4AD0-B4F0-5E5552DB509E}" type="pres">
      <dgm:prSet presAssocID="{C26DE704-DFC9-45A1-99B4-E75BEB525C8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C4584F-E64C-44A8-BD1D-E2B34B455E01}" type="pres">
      <dgm:prSet presAssocID="{C26DE704-DFC9-45A1-99B4-E75BEB525C8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AF72D1-728F-45C6-88D0-E7A0FE9AAEF4}" type="pres">
      <dgm:prSet presAssocID="{9BA50850-DE85-4B89-AF88-B468115EE7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A3D1D6-0453-4A25-95DB-6A97F04DCD76}" type="pres">
      <dgm:prSet presAssocID="{9BA50850-DE85-4B89-AF88-B468115EE71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B2C0E-514B-46F4-909B-04582495BA47}" type="pres">
      <dgm:prSet presAssocID="{3A10A62B-D563-4C6A-929E-07F2307DDE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04C142C-7E27-4AF1-8A17-2FCF4AC3F8D2}" type="pres">
      <dgm:prSet presAssocID="{3A10A62B-D563-4C6A-929E-07F2307DDE95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7B4A5F-1116-453E-AC82-ED1D4075F9BF}" type="pres">
      <dgm:prSet presAssocID="{8CF45452-9F11-46CD-A5B9-4515BDDECB3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C479DD-DA3A-4D7A-A939-FAB4588B1588}" type="pres">
      <dgm:prSet presAssocID="{8CF45452-9F11-46CD-A5B9-4515BDDECB3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2140FDB-67A8-461E-A1AA-795CDA9F3FC1}" type="presOf" srcId="{B8BA8315-540D-4F7A-8E7B-757FC20F9745}" destId="{D5C4584F-E64C-44A8-BD1D-E2B34B455E01}" srcOrd="0" destOrd="1" presId="urn:microsoft.com/office/officeart/2005/8/layout/vList2"/>
    <dgm:cxn modelId="{31FD9193-0EFA-4C15-AF7B-9E8EE32B1553}" srcId="{8CF45452-9F11-46CD-A5B9-4515BDDECB3E}" destId="{1C41F424-17EF-438C-B612-750AFCFF28F2}" srcOrd="2" destOrd="0" parTransId="{A9A53F09-0DA8-446E-A61E-C0A1073D47BD}" sibTransId="{2D4F3FCE-6919-477D-9F2E-6EB702F3EE41}"/>
    <dgm:cxn modelId="{D940EA68-2E5E-4803-8B9B-E190C0345834}" type="presOf" srcId="{78C54232-2178-46EB-8EB5-6F7EC171422D}" destId="{D5C4584F-E64C-44A8-BD1D-E2B34B455E01}" srcOrd="0" destOrd="0" presId="urn:microsoft.com/office/officeart/2005/8/layout/vList2"/>
    <dgm:cxn modelId="{3D7D6C27-8425-476F-AD11-5F9BF526C74B}" srcId="{8CF45452-9F11-46CD-A5B9-4515BDDECB3E}" destId="{7EA3EEBF-B53F-444B-99C4-CCFFF4B49D8B}" srcOrd="1" destOrd="0" parTransId="{99A92E98-00E1-487E-8310-FD60BC1158F1}" sibTransId="{DD0400DE-9BA6-4B50-8D3D-6E2D6ABCCCDE}"/>
    <dgm:cxn modelId="{3417CF39-8DD4-482F-BAFD-23DED3FBBE59}" srcId="{8CF45452-9F11-46CD-A5B9-4515BDDECB3E}" destId="{E7E50255-52B9-4D9E-8A68-6164E96C250F}" srcOrd="0" destOrd="0" parTransId="{1233CC49-463C-47E0-AB3E-E7272A6B7AAA}" sibTransId="{F9AC24B5-9F94-48CA-867A-223AC813EBD0}"/>
    <dgm:cxn modelId="{40A07E83-1975-4ADF-BFE8-3E2DDC0F0874}" type="presOf" srcId="{C3CBC496-EFF4-46FF-B179-A6F52AEE5D7A}" destId="{604C142C-7E27-4AF1-8A17-2FCF4AC3F8D2}" srcOrd="0" destOrd="0" presId="urn:microsoft.com/office/officeart/2005/8/layout/vList2"/>
    <dgm:cxn modelId="{B530950E-9C35-4E6C-9819-1E4325199A8D}" type="presOf" srcId="{0E323012-4938-4A63-A4F5-6B33105F84D2}" destId="{D5C4584F-E64C-44A8-BD1D-E2B34B455E01}" srcOrd="0" destOrd="2" presId="urn:microsoft.com/office/officeart/2005/8/layout/vList2"/>
    <dgm:cxn modelId="{EC8EAF82-FF6F-4734-8FB7-366BE38A5B82}" type="presOf" srcId="{6F3D76CE-3E62-4EE9-B11B-60DC7F549036}" destId="{01E26A31-5B14-4A6E-B143-08B46BC9881C}" srcOrd="0" destOrd="0" presId="urn:microsoft.com/office/officeart/2005/8/layout/vList2"/>
    <dgm:cxn modelId="{7014B4C6-7ABB-4723-A371-EB18574B1E95}" type="presOf" srcId="{97999F2B-0997-4D2B-9840-D551CB69B4EE}" destId="{604C142C-7E27-4AF1-8A17-2FCF4AC3F8D2}" srcOrd="0" destOrd="1" presId="urn:microsoft.com/office/officeart/2005/8/layout/vList2"/>
    <dgm:cxn modelId="{F7E742D1-2E72-4BDB-A371-B475771C58BC}" srcId="{6F3D76CE-3E62-4EE9-B11B-60DC7F549036}" destId="{8CF45452-9F11-46CD-A5B9-4515BDDECB3E}" srcOrd="3" destOrd="0" parTransId="{038A9FA8-A43A-4CF1-8674-56CBF01598B0}" sibTransId="{08F81D80-C47E-4884-87B9-03639875FA31}"/>
    <dgm:cxn modelId="{912B0A4D-6EA8-4810-976F-4C8BB17F9984}" srcId="{6F3D76CE-3E62-4EE9-B11B-60DC7F549036}" destId="{3A10A62B-D563-4C6A-929E-07F2307DDE95}" srcOrd="2" destOrd="0" parTransId="{3B49BB14-8C2F-43E3-AF5E-5EFA7E8367A0}" sibTransId="{D3BB5EE5-7254-439B-9730-4C090E652232}"/>
    <dgm:cxn modelId="{A48DFC95-0E5C-4939-B50B-15CE41C7238A}" srcId="{3A10A62B-D563-4C6A-929E-07F2307DDE95}" destId="{C3CBC496-EFF4-46FF-B179-A6F52AEE5D7A}" srcOrd="0" destOrd="0" parTransId="{E85C9F8F-2C97-43EA-98A0-C22588A4B1BA}" sibTransId="{C1D75545-6FE7-4AA3-8D4D-687AD6501A6D}"/>
    <dgm:cxn modelId="{9EAE5112-60F5-463D-9DBB-127028C04D0E}" srcId="{9BA50850-DE85-4B89-AF88-B468115EE71A}" destId="{DF3E55B5-6CB9-4A59-AE31-64CEA67CF0F9}" srcOrd="1" destOrd="0" parTransId="{25D5797B-32EF-4BEA-A99B-75DA1C1AB7DB}" sibTransId="{B94F2AC9-32FB-4B32-9ACC-38D5FE02B19B}"/>
    <dgm:cxn modelId="{9B39E9D0-67ED-4122-A734-F87D7F0C546A}" type="presOf" srcId="{9BA50850-DE85-4B89-AF88-B468115EE71A}" destId="{38AF72D1-728F-45C6-88D0-E7A0FE9AAEF4}" srcOrd="0" destOrd="0" presId="urn:microsoft.com/office/officeart/2005/8/layout/vList2"/>
    <dgm:cxn modelId="{EE6AE08F-87D0-4F3A-91B5-3B63FC9F7A70}" type="presOf" srcId="{8CF45452-9F11-46CD-A5B9-4515BDDECB3E}" destId="{2B7B4A5F-1116-453E-AC82-ED1D4075F9BF}" srcOrd="0" destOrd="0" presId="urn:microsoft.com/office/officeart/2005/8/layout/vList2"/>
    <dgm:cxn modelId="{F3AE5494-D727-486E-97DF-92922D99D39C}" srcId="{9BA50850-DE85-4B89-AF88-B468115EE71A}" destId="{1E041366-0FDE-4BB5-AD54-173D1EAD2784}" srcOrd="0" destOrd="0" parTransId="{55C0822E-0DD0-4E91-B9B1-5C0278C8B346}" sibTransId="{BED8BB93-F9C3-4415-8F51-E14ADFD55DC0}"/>
    <dgm:cxn modelId="{9C664CC6-351E-48D5-A075-63696408AA14}" srcId="{C26DE704-DFC9-45A1-99B4-E75BEB525C86}" destId="{78C54232-2178-46EB-8EB5-6F7EC171422D}" srcOrd="0" destOrd="0" parTransId="{B4C37224-A370-44C4-B736-A41C5128B560}" sibTransId="{A6FB4971-750E-4484-BD1A-C9A09F77E428}"/>
    <dgm:cxn modelId="{6C8A8580-DA8A-4A74-888C-194441874572}" srcId="{6F3D76CE-3E62-4EE9-B11B-60DC7F549036}" destId="{C26DE704-DFC9-45A1-99B4-E75BEB525C86}" srcOrd="0" destOrd="0" parTransId="{122ABEC5-7121-4107-A765-6A08E5C2F0E9}" sibTransId="{70CF9285-F538-4A9C-BF53-81BF2BB19129}"/>
    <dgm:cxn modelId="{0FD9AC5D-BBF0-496A-BEAC-87E5E7817CBE}" srcId="{8CF45452-9F11-46CD-A5B9-4515BDDECB3E}" destId="{E0D51E36-037E-40DA-AE94-41002D298BD6}" srcOrd="3" destOrd="0" parTransId="{24D148B2-79D6-48CC-96CD-07798F9F4AA2}" sibTransId="{6F0E6A9A-BDCC-4BC8-AA17-E5BE0D5244E4}"/>
    <dgm:cxn modelId="{EBBA16D8-D568-4927-8561-DD698D0B5465}" type="presOf" srcId="{1C41F424-17EF-438C-B612-750AFCFF28F2}" destId="{11C479DD-DA3A-4D7A-A939-FAB4588B1588}" srcOrd="0" destOrd="2" presId="urn:microsoft.com/office/officeart/2005/8/layout/vList2"/>
    <dgm:cxn modelId="{96D9D93C-A8F4-4FF3-A989-56686BD8DFC0}" type="presOf" srcId="{DF3E55B5-6CB9-4A59-AE31-64CEA67CF0F9}" destId="{50A3D1D6-0453-4A25-95DB-6A97F04DCD76}" srcOrd="0" destOrd="1" presId="urn:microsoft.com/office/officeart/2005/8/layout/vList2"/>
    <dgm:cxn modelId="{E6A87259-9A8B-4DCF-A0B3-85D799A0DC04}" type="presOf" srcId="{1E041366-0FDE-4BB5-AD54-173D1EAD2784}" destId="{50A3D1D6-0453-4A25-95DB-6A97F04DCD76}" srcOrd="0" destOrd="0" presId="urn:microsoft.com/office/officeart/2005/8/layout/vList2"/>
    <dgm:cxn modelId="{4E9BA238-590D-46A1-97AE-4DFEEBFED97B}" srcId="{6F3D76CE-3E62-4EE9-B11B-60DC7F549036}" destId="{9BA50850-DE85-4B89-AF88-B468115EE71A}" srcOrd="1" destOrd="0" parTransId="{E6A1B300-2B8A-4C4C-A778-32A5A322A2C5}" sibTransId="{A097CDE4-8270-4414-B671-C6EAF354F3F8}"/>
    <dgm:cxn modelId="{96E5F6A1-CCAD-4433-8C55-55A380CB00C4}" type="presOf" srcId="{7EA3EEBF-B53F-444B-99C4-CCFFF4B49D8B}" destId="{11C479DD-DA3A-4D7A-A939-FAB4588B1588}" srcOrd="0" destOrd="1" presId="urn:microsoft.com/office/officeart/2005/8/layout/vList2"/>
    <dgm:cxn modelId="{4B8474CE-9A69-4F44-BBB1-41AAEE11AD99}" type="presOf" srcId="{C26DE704-DFC9-45A1-99B4-E75BEB525C86}" destId="{7DB0DD47-5F56-4AD0-B4F0-5E5552DB509E}" srcOrd="0" destOrd="0" presId="urn:microsoft.com/office/officeart/2005/8/layout/vList2"/>
    <dgm:cxn modelId="{51BDE44F-5C82-495E-9CF8-EEA3E49BC08F}" type="presOf" srcId="{272545C6-5212-4D57-8263-B6B9C566D89D}" destId="{50A3D1D6-0453-4A25-95DB-6A97F04DCD76}" srcOrd="0" destOrd="2" presId="urn:microsoft.com/office/officeart/2005/8/layout/vList2"/>
    <dgm:cxn modelId="{9CFDD2D7-6702-4B07-A614-89E8B62F6A61}" type="presOf" srcId="{E7E50255-52B9-4D9E-8A68-6164E96C250F}" destId="{11C479DD-DA3A-4D7A-A939-FAB4588B1588}" srcOrd="0" destOrd="0" presId="urn:microsoft.com/office/officeart/2005/8/layout/vList2"/>
    <dgm:cxn modelId="{D1DE728F-2040-4C37-9571-A5B027292CE8}" srcId="{9BA50850-DE85-4B89-AF88-B468115EE71A}" destId="{272545C6-5212-4D57-8263-B6B9C566D89D}" srcOrd="2" destOrd="0" parTransId="{9B7D6486-7CA2-4EC0-8E43-DA9A29F95B35}" sibTransId="{A6936A5D-4EA1-42D7-8DCD-9D88777CE7ED}"/>
    <dgm:cxn modelId="{85E652D6-ED1B-477D-8070-DE0E4B44BC48}" srcId="{3A10A62B-D563-4C6A-929E-07F2307DDE95}" destId="{97999F2B-0997-4D2B-9840-D551CB69B4EE}" srcOrd="1" destOrd="0" parTransId="{77720BEC-F658-480D-A7FC-CCE2998ED69D}" sibTransId="{054B865C-A6E6-46B1-B9C5-AFE5D8FBECB4}"/>
    <dgm:cxn modelId="{C3405B92-A439-4CCC-86F0-9386C8B60EBC}" srcId="{C26DE704-DFC9-45A1-99B4-E75BEB525C86}" destId="{B8BA8315-540D-4F7A-8E7B-757FC20F9745}" srcOrd="1" destOrd="0" parTransId="{0D252CC8-9901-4270-B274-AE445E9CD19C}" sibTransId="{57F97FF3-5FB8-4F64-81FB-6F2C6B69F0F0}"/>
    <dgm:cxn modelId="{B6310ECE-9581-44CC-A419-9E165878D29D}" srcId="{C26DE704-DFC9-45A1-99B4-E75BEB525C86}" destId="{0E323012-4938-4A63-A4F5-6B33105F84D2}" srcOrd="2" destOrd="0" parTransId="{BB41702E-92B6-4B8F-8AF8-F4A798937A83}" sibTransId="{9614A4C9-70FB-4775-AD05-615A95EFD51D}"/>
    <dgm:cxn modelId="{30BA1ED6-60C8-4F8E-9A28-F64C17D54DBC}" type="presOf" srcId="{3A10A62B-D563-4C6A-929E-07F2307DDE95}" destId="{9C0B2C0E-514B-46F4-909B-04582495BA47}" srcOrd="0" destOrd="0" presId="urn:microsoft.com/office/officeart/2005/8/layout/vList2"/>
    <dgm:cxn modelId="{922BE2C8-EED9-4B9F-B5FD-78C35963C1D5}" type="presOf" srcId="{E0D51E36-037E-40DA-AE94-41002D298BD6}" destId="{11C479DD-DA3A-4D7A-A939-FAB4588B1588}" srcOrd="0" destOrd="3" presId="urn:microsoft.com/office/officeart/2005/8/layout/vList2"/>
    <dgm:cxn modelId="{C7FC132D-AE28-4C5A-AEAF-7FF120FC8D73}" type="presParOf" srcId="{01E26A31-5B14-4A6E-B143-08B46BC9881C}" destId="{7DB0DD47-5F56-4AD0-B4F0-5E5552DB509E}" srcOrd="0" destOrd="0" presId="urn:microsoft.com/office/officeart/2005/8/layout/vList2"/>
    <dgm:cxn modelId="{9FE85F68-D579-497C-BC4F-491398DDE7D9}" type="presParOf" srcId="{01E26A31-5B14-4A6E-B143-08B46BC9881C}" destId="{D5C4584F-E64C-44A8-BD1D-E2B34B455E01}" srcOrd="1" destOrd="0" presId="urn:microsoft.com/office/officeart/2005/8/layout/vList2"/>
    <dgm:cxn modelId="{346D98AA-5AEC-4776-8FFF-57E722629ED5}" type="presParOf" srcId="{01E26A31-5B14-4A6E-B143-08B46BC9881C}" destId="{38AF72D1-728F-45C6-88D0-E7A0FE9AAEF4}" srcOrd="2" destOrd="0" presId="urn:microsoft.com/office/officeart/2005/8/layout/vList2"/>
    <dgm:cxn modelId="{820CFD2A-4498-4AE5-9333-7C33C951CF67}" type="presParOf" srcId="{01E26A31-5B14-4A6E-B143-08B46BC9881C}" destId="{50A3D1D6-0453-4A25-95DB-6A97F04DCD76}" srcOrd="3" destOrd="0" presId="urn:microsoft.com/office/officeart/2005/8/layout/vList2"/>
    <dgm:cxn modelId="{4AD405AA-4284-49D9-9F4D-171647D484BE}" type="presParOf" srcId="{01E26A31-5B14-4A6E-B143-08B46BC9881C}" destId="{9C0B2C0E-514B-46F4-909B-04582495BA47}" srcOrd="4" destOrd="0" presId="urn:microsoft.com/office/officeart/2005/8/layout/vList2"/>
    <dgm:cxn modelId="{4A9FCD93-1C17-41DD-B960-E57427DA2170}" type="presParOf" srcId="{01E26A31-5B14-4A6E-B143-08B46BC9881C}" destId="{604C142C-7E27-4AF1-8A17-2FCF4AC3F8D2}" srcOrd="5" destOrd="0" presId="urn:microsoft.com/office/officeart/2005/8/layout/vList2"/>
    <dgm:cxn modelId="{A72B5782-FA8A-48E8-B3BF-51C9CF8030DC}" type="presParOf" srcId="{01E26A31-5B14-4A6E-B143-08B46BC9881C}" destId="{2B7B4A5F-1116-453E-AC82-ED1D4075F9BF}" srcOrd="6" destOrd="0" presId="urn:microsoft.com/office/officeart/2005/8/layout/vList2"/>
    <dgm:cxn modelId="{DABBEE23-F5A3-476C-9B5B-E994D9C7AE4E}" type="presParOf" srcId="{01E26A31-5B14-4A6E-B143-08B46BC9881C}" destId="{11C479DD-DA3A-4D7A-A939-FAB4588B158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687396-3130-430E-AFA5-8B48A8249F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999B475-025B-4F1F-B549-831D2789DA05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RBI base rate hovering between 6% to 8% over last nine years</a:t>
          </a:r>
          <a:endParaRPr lang="en-GB" sz="1400" dirty="0"/>
        </a:p>
      </dgm:t>
    </dgm:pt>
    <dgm:pt modelId="{3BAB1C55-C780-4E2B-9590-3B862044DC5F}" type="parTrans" cxnId="{4924D75F-2D20-489B-82B4-A61CE0F12EDB}">
      <dgm:prSet/>
      <dgm:spPr/>
      <dgm:t>
        <a:bodyPr/>
        <a:lstStyle/>
        <a:p>
          <a:endParaRPr lang="en-GB" sz="1400"/>
        </a:p>
      </dgm:t>
    </dgm:pt>
    <dgm:pt modelId="{F913B498-B2CA-4332-99CB-7E40D87646E2}" type="sibTrans" cxnId="{4924D75F-2D20-489B-82B4-A61CE0F12EDB}">
      <dgm:prSet/>
      <dgm:spPr/>
      <dgm:t>
        <a:bodyPr/>
        <a:lstStyle/>
        <a:p>
          <a:endParaRPr lang="en-GB" sz="1400"/>
        </a:p>
      </dgm:t>
    </dgm:pt>
    <dgm:pt modelId="{042A63B6-337D-476B-A597-D0AF51D9E9D7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Slow pace of economic recovery – low growth projections </a:t>
          </a:r>
          <a:endParaRPr lang="en-GB" sz="1400" dirty="0"/>
        </a:p>
      </dgm:t>
    </dgm:pt>
    <dgm:pt modelId="{7A6B19E0-EFFE-422E-AC29-B3C6BF17953A}" type="parTrans" cxnId="{D8BD237A-5B20-4055-8C42-D07ECA3E20DF}">
      <dgm:prSet/>
      <dgm:spPr/>
      <dgm:t>
        <a:bodyPr/>
        <a:lstStyle/>
        <a:p>
          <a:endParaRPr lang="en-GB" sz="1400"/>
        </a:p>
      </dgm:t>
    </dgm:pt>
    <dgm:pt modelId="{E13AD693-EE50-40E2-B620-9E93D047D67D}" type="sibTrans" cxnId="{D8BD237A-5B20-4055-8C42-D07ECA3E20DF}">
      <dgm:prSet/>
      <dgm:spPr/>
      <dgm:t>
        <a:bodyPr/>
        <a:lstStyle/>
        <a:p>
          <a:endParaRPr lang="en-GB" sz="1400"/>
        </a:p>
      </dgm:t>
    </dgm:pt>
    <dgm:pt modelId="{6817D242-468B-454E-BAF3-BC854A75B3E6}" type="pres">
      <dgm:prSet presAssocID="{7A687396-3130-430E-AFA5-8B48A8249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C8AF5C-B3D5-499E-A69D-E3AD607E1CB8}" type="pres">
      <dgm:prSet presAssocID="{D999B475-025B-4F1F-B549-831D2789DA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450C1D-D1EB-4DE3-B8D5-37705688AB54}" type="pres">
      <dgm:prSet presAssocID="{F913B498-B2CA-4332-99CB-7E40D87646E2}" presName="spacer" presStyleCnt="0"/>
      <dgm:spPr/>
    </dgm:pt>
    <dgm:pt modelId="{4B83F20F-94BA-428A-B101-4B2E0D3F4326}" type="pres">
      <dgm:prSet presAssocID="{042A63B6-337D-476B-A597-D0AF51D9E9D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D70E07-44EC-42E2-B808-31A8DC8B29E5}" type="presOf" srcId="{042A63B6-337D-476B-A597-D0AF51D9E9D7}" destId="{4B83F20F-94BA-428A-B101-4B2E0D3F4326}" srcOrd="0" destOrd="0" presId="urn:microsoft.com/office/officeart/2005/8/layout/vList2"/>
    <dgm:cxn modelId="{579A1EFF-97F1-4585-8021-3A9499E2994B}" type="presOf" srcId="{D999B475-025B-4F1F-B549-831D2789DA05}" destId="{72C8AF5C-B3D5-499E-A69D-E3AD607E1CB8}" srcOrd="0" destOrd="0" presId="urn:microsoft.com/office/officeart/2005/8/layout/vList2"/>
    <dgm:cxn modelId="{4924D75F-2D20-489B-82B4-A61CE0F12EDB}" srcId="{7A687396-3130-430E-AFA5-8B48A8249FA0}" destId="{D999B475-025B-4F1F-B549-831D2789DA05}" srcOrd="0" destOrd="0" parTransId="{3BAB1C55-C780-4E2B-9590-3B862044DC5F}" sibTransId="{F913B498-B2CA-4332-99CB-7E40D87646E2}"/>
    <dgm:cxn modelId="{D8BD237A-5B20-4055-8C42-D07ECA3E20DF}" srcId="{7A687396-3130-430E-AFA5-8B48A8249FA0}" destId="{042A63B6-337D-476B-A597-D0AF51D9E9D7}" srcOrd="1" destOrd="0" parTransId="{7A6B19E0-EFFE-422E-AC29-B3C6BF17953A}" sibTransId="{E13AD693-EE50-40E2-B620-9E93D047D67D}"/>
    <dgm:cxn modelId="{3B470D81-B422-4002-B2C0-9FDE8CAD07FA}" type="presOf" srcId="{7A687396-3130-430E-AFA5-8B48A8249FA0}" destId="{6817D242-468B-454E-BAF3-BC854A75B3E6}" srcOrd="0" destOrd="0" presId="urn:microsoft.com/office/officeart/2005/8/layout/vList2"/>
    <dgm:cxn modelId="{5A58A558-6A5F-4693-A457-31989C1E2855}" type="presParOf" srcId="{6817D242-468B-454E-BAF3-BC854A75B3E6}" destId="{72C8AF5C-B3D5-499E-A69D-E3AD607E1CB8}" srcOrd="0" destOrd="0" presId="urn:microsoft.com/office/officeart/2005/8/layout/vList2"/>
    <dgm:cxn modelId="{DB48B954-92DE-4E26-B53C-8FA29082C0F8}" type="presParOf" srcId="{6817D242-468B-454E-BAF3-BC854A75B3E6}" destId="{5E450C1D-D1EB-4DE3-B8D5-37705688AB54}" srcOrd="1" destOrd="0" presId="urn:microsoft.com/office/officeart/2005/8/layout/vList2"/>
    <dgm:cxn modelId="{71F9DF70-CCAD-4B2C-B5DC-755283F44F2D}" type="presParOf" srcId="{6817D242-468B-454E-BAF3-BC854A75B3E6}" destId="{4B83F20F-94BA-428A-B101-4B2E0D3F43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DA1C4-0F12-45EA-8FB4-D448412C8F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64D19F-BD1A-479B-9732-9389D19BC2CC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RBI has been under-pressure from the government and businesses</a:t>
          </a:r>
          <a:endParaRPr lang="en-GB" sz="1400" dirty="0"/>
        </a:p>
      </dgm:t>
    </dgm:pt>
    <dgm:pt modelId="{D474553C-247F-4AF4-89A6-DAFDC6935B5A}" type="parTrans" cxnId="{C27C5D74-B59B-4FE1-ADD8-D2115A69A9C3}">
      <dgm:prSet/>
      <dgm:spPr/>
      <dgm:t>
        <a:bodyPr/>
        <a:lstStyle/>
        <a:p>
          <a:endParaRPr lang="en-GB"/>
        </a:p>
      </dgm:t>
    </dgm:pt>
    <dgm:pt modelId="{C761D765-C46D-45BD-BFCD-54219E8EE0D5}" type="sibTrans" cxnId="{C27C5D74-B59B-4FE1-ADD8-D2115A69A9C3}">
      <dgm:prSet/>
      <dgm:spPr/>
      <dgm:t>
        <a:bodyPr/>
        <a:lstStyle/>
        <a:p>
          <a:endParaRPr lang="en-GB"/>
        </a:p>
      </dgm:t>
    </dgm:pt>
    <dgm:pt modelId="{3E6083C3-1BF2-4C7A-B4CA-152F62E7FAE8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RBI cautious but inflation outlook is positive  </a:t>
          </a:r>
          <a:endParaRPr lang="en-GB" sz="1400" dirty="0"/>
        </a:p>
      </dgm:t>
    </dgm:pt>
    <dgm:pt modelId="{32FFA3E6-BD6C-4B7F-AC26-8EF0DDE2BAB3}" type="parTrans" cxnId="{CFCBA3DE-C6C1-4761-B560-C5DC8920909B}">
      <dgm:prSet/>
      <dgm:spPr/>
      <dgm:t>
        <a:bodyPr/>
        <a:lstStyle/>
        <a:p>
          <a:endParaRPr lang="en-GB"/>
        </a:p>
      </dgm:t>
    </dgm:pt>
    <dgm:pt modelId="{377EED06-1C54-4527-98FC-D919F8C29760}" type="sibTrans" cxnId="{CFCBA3DE-C6C1-4761-B560-C5DC8920909B}">
      <dgm:prSet/>
      <dgm:spPr/>
      <dgm:t>
        <a:bodyPr/>
        <a:lstStyle/>
        <a:p>
          <a:endParaRPr lang="en-GB"/>
        </a:p>
      </dgm:t>
    </dgm:pt>
    <dgm:pt modelId="{D39F598A-0941-4FE9-B5CF-18669F6A9DDC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Frequent cuts in interest rates to stimulate economic growth</a:t>
          </a:r>
          <a:endParaRPr lang="en-GB" sz="1400" dirty="0"/>
        </a:p>
      </dgm:t>
    </dgm:pt>
    <dgm:pt modelId="{DAF3949B-F128-44AD-B96F-F694FB1FC46A}" type="parTrans" cxnId="{1C98FA99-41A8-49A7-AE10-38885B44A92D}">
      <dgm:prSet/>
      <dgm:spPr/>
      <dgm:t>
        <a:bodyPr/>
        <a:lstStyle/>
        <a:p>
          <a:endParaRPr lang="en-GB"/>
        </a:p>
      </dgm:t>
    </dgm:pt>
    <dgm:pt modelId="{8B732162-FCD2-4913-8568-A3B750095505}" type="sibTrans" cxnId="{1C98FA99-41A8-49A7-AE10-38885B44A92D}">
      <dgm:prSet/>
      <dgm:spPr/>
      <dgm:t>
        <a:bodyPr/>
        <a:lstStyle/>
        <a:p>
          <a:endParaRPr lang="en-GB"/>
        </a:p>
      </dgm:t>
    </dgm:pt>
    <dgm:pt modelId="{B6B1D237-6D5A-4828-A927-47C20FC05850}">
      <dgm:prSet phldrT="[Text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3 cuts of 25 bps each in last 6 months </a:t>
          </a:r>
          <a:endParaRPr lang="en-GB" sz="1400" dirty="0"/>
        </a:p>
      </dgm:t>
    </dgm:pt>
    <dgm:pt modelId="{708CDD5A-7C1F-4CB7-A8DA-5E6E75959564}" type="parTrans" cxnId="{3DB19C5B-DE6C-4CA8-A09F-D2BB504C7F80}">
      <dgm:prSet/>
      <dgm:spPr/>
      <dgm:t>
        <a:bodyPr/>
        <a:lstStyle/>
        <a:p>
          <a:endParaRPr lang="en-GB"/>
        </a:p>
      </dgm:t>
    </dgm:pt>
    <dgm:pt modelId="{F54E7A7D-660C-4351-974C-8E9687425830}" type="sibTrans" cxnId="{3DB19C5B-DE6C-4CA8-A09F-D2BB504C7F80}">
      <dgm:prSet/>
      <dgm:spPr/>
      <dgm:t>
        <a:bodyPr/>
        <a:lstStyle/>
        <a:p>
          <a:endParaRPr lang="en-GB"/>
        </a:p>
      </dgm:t>
    </dgm:pt>
    <dgm:pt modelId="{661790A6-83E8-4068-BE78-9640DE3DB22D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Outlook is positive as per analysts </a:t>
          </a:r>
        </a:p>
      </dgm:t>
    </dgm:pt>
    <dgm:pt modelId="{80AB62E0-FA09-4986-B3AD-7058D598A151}" type="parTrans" cxnId="{F15BE6E5-703F-49EE-9498-1ED0B1225FC1}">
      <dgm:prSet/>
      <dgm:spPr/>
      <dgm:t>
        <a:bodyPr/>
        <a:lstStyle/>
        <a:p>
          <a:endParaRPr lang="en-GB"/>
        </a:p>
      </dgm:t>
    </dgm:pt>
    <dgm:pt modelId="{A306DB56-898C-4D86-9CB9-DF624DB86691}" type="sibTrans" cxnId="{F15BE6E5-703F-49EE-9498-1ED0B1225FC1}">
      <dgm:prSet/>
      <dgm:spPr/>
      <dgm:t>
        <a:bodyPr/>
        <a:lstStyle/>
        <a:p>
          <a:endParaRPr lang="en-GB"/>
        </a:p>
      </dgm:t>
    </dgm:pt>
    <dgm:pt modelId="{A103F010-47D4-4B67-B5F6-36973E594C28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Implementing reforms causing momentum </a:t>
          </a:r>
        </a:p>
      </dgm:t>
    </dgm:pt>
    <dgm:pt modelId="{B81002BB-0B64-4A4F-BD66-322444D28F98}" type="parTrans" cxnId="{89636734-4ADD-4A9C-8817-8C246ACDEC8C}">
      <dgm:prSet/>
      <dgm:spPr/>
      <dgm:t>
        <a:bodyPr/>
        <a:lstStyle/>
        <a:p>
          <a:endParaRPr lang="en-GB"/>
        </a:p>
      </dgm:t>
    </dgm:pt>
    <dgm:pt modelId="{58D6080A-3FAF-4EC4-8F95-0E6C689E203D}" type="sibTrans" cxnId="{89636734-4ADD-4A9C-8817-8C246ACDEC8C}">
      <dgm:prSet/>
      <dgm:spPr/>
      <dgm:t>
        <a:bodyPr/>
        <a:lstStyle/>
        <a:p>
          <a:endParaRPr lang="en-GB"/>
        </a:p>
      </dgm:t>
    </dgm:pt>
    <dgm:pt modelId="{E67039BF-D544-4095-851B-AD917733B2D6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Favorable economic policy and business environment </a:t>
          </a:r>
        </a:p>
      </dgm:t>
    </dgm:pt>
    <dgm:pt modelId="{32E4884C-0AE9-4FB8-B1C9-9E73BCC1B1AA}" type="parTrans" cxnId="{774B0D8E-A8EE-4B0D-87A0-2D0727F7817F}">
      <dgm:prSet/>
      <dgm:spPr/>
      <dgm:t>
        <a:bodyPr/>
        <a:lstStyle/>
        <a:p>
          <a:endParaRPr lang="en-GB"/>
        </a:p>
      </dgm:t>
    </dgm:pt>
    <dgm:pt modelId="{A4D3C663-E7FC-490E-84BC-CC4C775952AA}" type="sibTrans" cxnId="{774B0D8E-A8EE-4B0D-87A0-2D0727F7817F}">
      <dgm:prSet/>
      <dgm:spPr/>
      <dgm:t>
        <a:bodyPr/>
        <a:lstStyle/>
        <a:p>
          <a:endParaRPr lang="en-GB"/>
        </a:p>
      </dgm:t>
    </dgm:pt>
    <dgm:pt modelId="{66C6CF2A-D57D-4F18-99DF-2BA9667EA6DB}">
      <dgm:prSet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Growth forecast of 6.2% in current fiscal year as per analysts </a:t>
          </a:r>
        </a:p>
      </dgm:t>
    </dgm:pt>
    <dgm:pt modelId="{FE81A4BA-D97C-4136-834A-3AFBBB0E8944}" type="parTrans" cxnId="{87C532A4-7823-4C00-9C8C-785A02D98D4C}">
      <dgm:prSet/>
      <dgm:spPr/>
      <dgm:t>
        <a:bodyPr/>
        <a:lstStyle/>
        <a:p>
          <a:endParaRPr lang="en-GB"/>
        </a:p>
      </dgm:t>
    </dgm:pt>
    <dgm:pt modelId="{237D5AE4-04DD-448C-8AD6-A6416AEFA4AB}" type="sibTrans" cxnId="{87C532A4-7823-4C00-9C8C-785A02D98D4C}">
      <dgm:prSet/>
      <dgm:spPr/>
      <dgm:t>
        <a:bodyPr/>
        <a:lstStyle/>
        <a:p>
          <a:endParaRPr lang="en-GB"/>
        </a:p>
      </dgm:t>
    </dgm:pt>
    <dgm:pt modelId="{891983FA-D42A-4273-BBA1-38E6CDDD5C63}">
      <dgm:prSet phldrT="[Text]" custT="1"/>
      <dgm:spPr/>
      <dgm:t>
        <a:bodyPr/>
        <a:lstStyle/>
        <a:p>
          <a:endParaRPr lang="en-GB" sz="1400" dirty="0"/>
        </a:p>
      </dgm:t>
    </dgm:pt>
    <dgm:pt modelId="{0AFD2CFB-0EC8-4DA8-950F-F5D8FA44E741}" type="parTrans" cxnId="{D3084869-ABA6-4F75-9BAF-FA0C9E4DC05F}">
      <dgm:prSet/>
      <dgm:spPr/>
      <dgm:t>
        <a:bodyPr/>
        <a:lstStyle/>
        <a:p>
          <a:endParaRPr lang="en-GB"/>
        </a:p>
      </dgm:t>
    </dgm:pt>
    <dgm:pt modelId="{30151DBF-9479-476E-B1D4-220F40606E49}" type="sibTrans" cxnId="{D3084869-ABA6-4F75-9BAF-FA0C9E4DC05F}">
      <dgm:prSet/>
      <dgm:spPr/>
      <dgm:t>
        <a:bodyPr/>
        <a:lstStyle/>
        <a:p>
          <a:endParaRPr lang="en-GB"/>
        </a:p>
      </dgm:t>
    </dgm:pt>
    <dgm:pt modelId="{B3F42404-BEE7-4E50-AAB0-8F1B7648498E}">
      <dgm:prSet phldrT="[Text]" custT="1"/>
      <dgm:spPr/>
      <dgm:t>
        <a:bodyPr/>
        <a:lstStyle/>
        <a:p>
          <a:endParaRPr lang="en-GB" sz="1400" dirty="0"/>
        </a:p>
      </dgm:t>
    </dgm:pt>
    <dgm:pt modelId="{B99ED804-E266-4D6A-BAA0-FA40A1A9B086}" type="parTrans" cxnId="{3893D5E3-B680-4F1C-8378-4794BDFF2E3A}">
      <dgm:prSet/>
      <dgm:spPr/>
      <dgm:t>
        <a:bodyPr/>
        <a:lstStyle/>
        <a:p>
          <a:endParaRPr lang="en-GB"/>
        </a:p>
      </dgm:t>
    </dgm:pt>
    <dgm:pt modelId="{84D76558-F5D7-4B75-901E-98B5CEE8DC36}" type="sibTrans" cxnId="{3893D5E3-B680-4F1C-8378-4794BDFF2E3A}">
      <dgm:prSet/>
      <dgm:spPr/>
      <dgm:t>
        <a:bodyPr/>
        <a:lstStyle/>
        <a:p>
          <a:endParaRPr lang="en-GB"/>
        </a:p>
      </dgm:t>
    </dgm:pt>
    <dgm:pt modelId="{3671CAA6-0BDA-4166-9F19-04B1A3685150}" type="pres">
      <dgm:prSet presAssocID="{C08DA1C4-0F12-45EA-8FB4-D448412C8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885686-B6BC-4A12-BD4A-DD01C92B5A3B}" type="pres">
      <dgm:prSet presAssocID="{7B64D19F-BD1A-479B-9732-9389D19BC2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8D6C43-79D6-4560-B950-95253EDD52C2}" type="pres">
      <dgm:prSet presAssocID="{7B64D19F-BD1A-479B-9732-9389D19BC2C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26516D-D342-49EF-B6D2-F09D141C5FC5}" type="pres">
      <dgm:prSet presAssocID="{D39F598A-0941-4FE9-B5CF-18669F6A9D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2A5A7B-1EFB-4AAE-B70C-2508646F7A80}" type="pres">
      <dgm:prSet presAssocID="{D39F598A-0941-4FE9-B5CF-18669F6A9DDC}" presName="childText" presStyleLbl="revTx" presStyleIdx="1" presStyleCnt="3" custLinFactNeighborY="-91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5762F5-8E18-44E0-8DCB-D0F8142A4360}" type="pres">
      <dgm:prSet presAssocID="{661790A6-83E8-4068-BE78-9640DE3DB22D}" presName="parentText" presStyleLbl="node1" presStyleIdx="2" presStyleCnt="3" custLinFactNeighborY="-2332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FCBF33-D947-411E-8F92-0A71889FAD8C}" type="pres">
      <dgm:prSet presAssocID="{661790A6-83E8-4068-BE78-9640DE3DB22D}" presName="childText" presStyleLbl="revTx" presStyleIdx="2" presStyleCnt="3" custScaleY="1215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9636734-4ADD-4A9C-8817-8C246ACDEC8C}" srcId="{661790A6-83E8-4068-BE78-9640DE3DB22D}" destId="{A103F010-47D4-4B67-B5F6-36973E594C28}" srcOrd="0" destOrd="0" parTransId="{B81002BB-0B64-4A4F-BD66-322444D28F98}" sibTransId="{58D6080A-3FAF-4EC4-8F95-0E6C689E203D}"/>
    <dgm:cxn modelId="{840B0BE3-6CD8-4FBF-86D2-25552B8BA6A8}" type="presOf" srcId="{66C6CF2A-D57D-4F18-99DF-2BA9667EA6DB}" destId="{F3FCBF33-D947-411E-8F92-0A71889FAD8C}" srcOrd="0" destOrd="2" presId="urn:microsoft.com/office/officeart/2005/8/layout/vList2"/>
    <dgm:cxn modelId="{32127BF1-5F19-4FF5-AA1D-E25B68724937}" type="presOf" srcId="{661790A6-83E8-4068-BE78-9640DE3DB22D}" destId="{B55762F5-8E18-44E0-8DCB-D0F8142A4360}" srcOrd="0" destOrd="0" presId="urn:microsoft.com/office/officeart/2005/8/layout/vList2"/>
    <dgm:cxn modelId="{F15BE6E5-703F-49EE-9498-1ED0B1225FC1}" srcId="{C08DA1C4-0F12-45EA-8FB4-D448412C8F2F}" destId="{661790A6-83E8-4068-BE78-9640DE3DB22D}" srcOrd="2" destOrd="0" parTransId="{80AB62E0-FA09-4986-B3AD-7058D598A151}" sibTransId="{A306DB56-898C-4D86-9CB9-DF624DB86691}"/>
    <dgm:cxn modelId="{29C14991-9732-4E1C-A7A7-67F94A639DF1}" type="presOf" srcId="{3E6083C3-1BF2-4C7A-B4CA-152F62E7FAE8}" destId="{DC8D6C43-79D6-4560-B950-95253EDD52C2}" srcOrd="0" destOrd="1" presId="urn:microsoft.com/office/officeart/2005/8/layout/vList2"/>
    <dgm:cxn modelId="{1FA411F3-83F2-4E78-A8CA-8841C50342DE}" type="presOf" srcId="{891983FA-D42A-4273-BBA1-38E6CDDD5C63}" destId="{DC8D6C43-79D6-4560-B950-95253EDD52C2}" srcOrd="0" destOrd="0" presId="urn:microsoft.com/office/officeart/2005/8/layout/vList2"/>
    <dgm:cxn modelId="{F026169C-60D5-4944-8AD8-FB34D0031063}" type="presOf" srcId="{D39F598A-0941-4FE9-B5CF-18669F6A9DDC}" destId="{F526516D-D342-49EF-B6D2-F09D141C5FC5}" srcOrd="0" destOrd="0" presId="urn:microsoft.com/office/officeart/2005/8/layout/vList2"/>
    <dgm:cxn modelId="{774B0D8E-A8EE-4B0D-87A0-2D0727F7817F}" srcId="{661790A6-83E8-4068-BE78-9640DE3DB22D}" destId="{E67039BF-D544-4095-851B-AD917733B2D6}" srcOrd="1" destOrd="0" parTransId="{32E4884C-0AE9-4FB8-B1C9-9E73BCC1B1AA}" sibTransId="{A4D3C663-E7FC-490E-84BC-CC4C775952AA}"/>
    <dgm:cxn modelId="{D79F49DE-E426-4A68-B937-130D07B49430}" type="presOf" srcId="{B3F42404-BEE7-4E50-AAB0-8F1B7648498E}" destId="{782A5A7B-1EFB-4AAE-B70C-2508646F7A80}" srcOrd="0" destOrd="0" presId="urn:microsoft.com/office/officeart/2005/8/layout/vList2"/>
    <dgm:cxn modelId="{D3084869-ABA6-4F75-9BAF-FA0C9E4DC05F}" srcId="{7B64D19F-BD1A-479B-9732-9389D19BC2CC}" destId="{891983FA-D42A-4273-BBA1-38E6CDDD5C63}" srcOrd="0" destOrd="0" parTransId="{0AFD2CFB-0EC8-4DA8-950F-F5D8FA44E741}" sibTransId="{30151DBF-9479-476E-B1D4-220F40606E49}"/>
    <dgm:cxn modelId="{769E9B03-E60C-4B62-AFD7-53A8CCD09468}" type="presOf" srcId="{C08DA1C4-0F12-45EA-8FB4-D448412C8F2F}" destId="{3671CAA6-0BDA-4166-9F19-04B1A3685150}" srcOrd="0" destOrd="0" presId="urn:microsoft.com/office/officeart/2005/8/layout/vList2"/>
    <dgm:cxn modelId="{3893D5E3-B680-4F1C-8378-4794BDFF2E3A}" srcId="{D39F598A-0941-4FE9-B5CF-18669F6A9DDC}" destId="{B3F42404-BEE7-4E50-AAB0-8F1B7648498E}" srcOrd="0" destOrd="0" parTransId="{B99ED804-E266-4D6A-BAA0-FA40A1A9B086}" sibTransId="{84D76558-F5D7-4B75-901E-98B5CEE8DC36}"/>
    <dgm:cxn modelId="{3156D0EA-B801-411F-B205-1A6B46452BDD}" type="presOf" srcId="{E67039BF-D544-4095-851B-AD917733B2D6}" destId="{F3FCBF33-D947-411E-8F92-0A71889FAD8C}" srcOrd="0" destOrd="1" presId="urn:microsoft.com/office/officeart/2005/8/layout/vList2"/>
    <dgm:cxn modelId="{87C532A4-7823-4C00-9C8C-785A02D98D4C}" srcId="{661790A6-83E8-4068-BE78-9640DE3DB22D}" destId="{66C6CF2A-D57D-4F18-99DF-2BA9667EA6DB}" srcOrd="2" destOrd="0" parTransId="{FE81A4BA-D97C-4136-834A-3AFBBB0E8944}" sibTransId="{237D5AE4-04DD-448C-8AD6-A6416AEFA4AB}"/>
    <dgm:cxn modelId="{E619F822-357E-4572-ACDA-4B988BCF6100}" type="presOf" srcId="{B6B1D237-6D5A-4828-A927-47C20FC05850}" destId="{782A5A7B-1EFB-4AAE-B70C-2508646F7A80}" srcOrd="0" destOrd="1" presId="urn:microsoft.com/office/officeart/2005/8/layout/vList2"/>
    <dgm:cxn modelId="{C27C5D74-B59B-4FE1-ADD8-D2115A69A9C3}" srcId="{C08DA1C4-0F12-45EA-8FB4-D448412C8F2F}" destId="{7B64D19F-BD1A-479B-9732-9389D19BC2CC}" srcOrd="0" destOrd="0" parTransId="{D474553C-247F-4AF4-89A6-DAFDC6935B5A}" sibTransId="{C761D765-C46D-45BD-BFCD-54219E8EE0D5}"/>
    <dgm:cxn modelId="{1C98FA99-41A8-49A7-AE10-38885B44A92D}" srcId="{C08DA1C4-0F12-45EA-8FB4-D448412C8F2F}" destId="{D39F598A-0941-4FE9-B5CF-18669F6A9DDC}" srcOrd="1" destOrd="0" parTransId="{DAF3949B-F128-44AD-B96F-F694FB1FC46A}" sibTransId="{8B732162-FCD2-4913-8568-A3B750095505}"/>
    <dgm:cxn modelId="{374E119D-D6AC-446D-9184-E51F4E13796D}" type="presOf" srcId="{A103F010-47D4-4B67-B5F6-36973E594C28}" destId="{F3FCBF33-D947-411E-8F92-0A71889FAD8C}" srcOrd="0" destOrd="0" presId="urn:microsoft.com/office/officeart/2005/8/layout/vList2"/>
    <dgm:cxn modelId="{5AC20AB0-25D2-4FB3-8164-87B25F1C3888}" type="presOf" srcId="{7B64D19F-BD1A-479B-9732-9389D19BC2CC}" destId="{59885686-B6BC-4A12-BD4A-DD01C92B5A3B}" srcOrd="0" destOrd="0" presId="urn:microsoft.com/office/officeart/2005/8/layout/vList2"/>
    <dgm:cxn modelId="{CFCBA3DE-C6C1-4761-B560-C5DC8920909B}" srcId="{7B64D19F-BD1A-479B-9732-9389D19BC2CC}" destId="{3E6083C3-1BF2-4C7A-B4CA-152F62E7FAE8}" srcOrd="1" destOrd="0" parTransId="{32FFA3E6-BD6C-4B7F-AC26-8EF0DDE2BAB3}" sibTransId="{377EED06-1C54-4527-98FC-D919F8C29760}"/>
    <dgm:cxn modelId="{3DB19C5B-DE6C-4CA8-A09F-D2BB504C7F80}" srcId="{D39F598A-0941-4FE9-B5CF-18669F6A9DDC}" destId="{B6B1D237-6D5A-4828-A927-47C20FC05850}" srcOrd="1" destOrd="0" parTransId="{708CDD5A-7C1F-4CB7-A8DA-5E6E75959564}" sibTransId="{F54E7A7D-660C-4351-974C-8E9687425830}"/>
    <dgm:cxn modelId="{FD225CEB-D4EA-4502-9DFD-9362D7186161}" type="presParOf" srcId="{3671CAA6-0BDA-4166-9F19-04B1A3685150}" destId="{59885686-B6BC-4A12-BD4A-DD01C92B5A3B}" srcOrd="0" destOrd="0" presId="urn:microsoft.com/office/officeart/2005/8/layout/vList2"/>
    <dgm:cxn modelId="{149056E8-B933-44F4-ADF2-E197361BFB5F}" type="presParOf" srcId="{3671CAA6-0BDA-4166-9F19-04B1A3685150}" destId="{DC8D6C43-79D6-4560-B950-95253EDD52C2}" srcOrd="1" destOrd="0" presId="urn:microsoft.com/office/officeart/2005/8/layout/vList2"/>
    <dgm:cxn modelId="{5C6262DF-608A-4DDA-8B56-A5F7E99B3CC3}" type="presParOf" srcId="{3671CAA6-0BDA-4166-9F19-04B1A3685150}" destId="{F526516D-D342-49EF-B6D2-F09D141C5FC5}" srcOrd="2" destOrd="0" presId="urn:microsoft.com/office/officeart/2005/8/layout/vList2"/>
    <dgm:cxn modelId="{4C9BD739-CDA4-418E-A57F-7FEFDB06C09F}" type="presParOf" srcId="{3671CAA6-0BDA-4166-9F19-04B1A3685150}" destId="{782A5A7B-1EFB-4AAE-B70C-2508646F7A80}" srcOrd="3" destOrd="0" presId="urn:microsoft.com/office/officeart/2005/8/layout/vList2"/>
    <dgm:cxn modelId="{5CAFBACC-F261-4D07-87B8-B9396404F498}" type="presParOf" srcId="{3671CAA6-0BDA-4166-9F19-04B1A3685150}" destId="{B55762F5-8E18-44E0-8DCB-D0F8142A4360}" srcOrd="4" destOrd="0" presId="urn:microsoft.com/office/officeart/2005/8/layout/vList2"/>
    <dgm:cxn modelId="{2E9DA562-D74C-4682-9B41-B494D4509D80}" type="presParOf" srcId="{3671CAA6-0BDA-4166-9F19-04B1A3685150}" destId="{F3FCBF33-D947-411E-8F92-0A71889FAD8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B7190C-B078-49AE-AE79-A3CB5A12F0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140878-5398-43CF-A45F-283735604663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Leads to management actions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94851A-6875-4DB7-B2D4-F86F4991FB5E}" type="parTrans" cxnId="{809BB4EB-1E80-4F61-9389-0B5E8F478A5E}">
      <dgm:prSet/>
      <dgm:spPr/>
      <dgm:t>
        <a:bodyPr/>
        <a:lstStyle/>
        <a:p>
          <a:endParaRPr lang="en-GB"/>
        </a:p>
      </dgm:t>
    </dgm:pt>
    <dgm:pt modelId="{0EA208FD-F25E-41D2-BAB2-4231B3568326}" type="sibTrans" cxnId="{809BB4EB-1E80-4F61-9389-0B5E8F478A5E}">
      <dgm:prSet/>
      <dgm:spPr/>
      <dgm:t>
        <a:bodyPr/>
        <a:lstStyle/>
        <a:p>
          <a:endParaRPr lang="en-GB"/>
        </a:p>
      </dgm:t>
    </dgm:pt>
    <dgm:pt modelId="{B9CBE6A0-DAF6-4960-9694-3EEF85E7A40F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Reducing the bonus rates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619C7-8A78-4D73-9E9C-4BD2F5691C9F}" type="parTrans" cxnId="{8C83B519-12A9-4A4A-BAEF-949D1D915EF3}">
      <dgm:prSet/>
      <dgm:spPr/>
      <dgm:t>
        <a:bodyPr/>
        <a:lstStyle/>
        <a:p>
          <a:endParaRPr lang="en-GB"/>
        </a:p>
      </dgm:t>
    </dgm:pt>
    <dgm:pt modelId="{6DE5B0C2-0742-4E27-B529-6E2E8EAC7EAE}" type="sibTrans" cxnId="{8C83B519-12A9-4A4A-BAEF-949D1D915EF3}">
      <dgm:prSet/>
      <dgm:spPr/>
      <dgm:t>
        <a:bodyPr/>
        <a:lstStyle/>
        <a:p>
          <a:endParaRPr lang="en-GB"/>
        </a:p>
      </dgm:t>
    </dgm:pt>
    <dgm:pt modelId="{0AAFEC86-93CC-4C50-915A-20F31019D099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B12C05-FAF6-4C49-8322-60BEEBEC7DA9}" type="parTrans" cxnId="{0C1E6D25-1BBE-48A0-9AAD-35B9837021B3}">
      <dgm:prSet/>
      <dgm:spPr/>
      <dgm:t>
        <a:bodyPr/>
        <a:lstStyle/>
        <a:p>
          <a:endParaRPr lang="en-GB"/>
        </a:p>
      </dgm:t>
    </dgm:pt>
    <dgm:pt modelId="{053CEC17-63B2-4106-8346-A45E146DDF4F}" type="sibTrans" cxnId="{0C1E6D25-1BBE-48A0-9AAD-35B9837021B3}">
      <dgm:prSet/>
      <dgm:spPr/>
      <dgm:t>
        <a:bodyPr/>
        <a:lstStyle/>
        <a:p>
          <a:endParaRPr lang="en-GB"/>
        </a:p>
      </dgm:t>
    </dgm:pt>
    <dgm:pt modelId="{C802B6B6-F6CF-4B12-9579-1A443483F178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Keeping in view the PRE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CAAD9-7846-422C-BF4C-123A33D24585}" type="parTrans" cxnId="{FD0DB6F5-06A4-42C0-9538-51B570F2AC1C}">
      <dgm:prSet/>
      <dgm:spPr/>
      <dgm:t>
        <a:bodyPr/>
        <a:lstStyle/>
        <a:p>
          <a:endParaRPr lang="en-GB"/>
        </a:p>
      </dgm:t>
    </dgm:pt>
    <dgm:pt modelId="{73DFE05B-850C-49BF-B32B-755A8C8007DF}" type="sibTrans" cxnId="{FD0DB6F5-06A4-42C0-9538-51B570F2AC1C}">
      <dgm:prSet/>
      <dgm:spPr/>
      <dgm:t>
        <a:bodyPr/>
        <a:lstStyle/>
        <a:p>
          <a:endParaRPr lang="en-GB"/>
        </a:p>
      </dgm:t>
    </dgm:pt>
    <dgm:pt modelId="{1B23BC75-3825-4A36-8476-1B24C491AA88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should be taken within the PRE and TCF benchmarks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CEC49E-E15C-421A-BE17-3350E761CBA6}" type="sibTrans" cxnId="{AC0570FB-F0ED-4AD9-8179-47D565D020E4}">
      <dgm:prSet/>
      <dgm:spPr/>
      <dgm:t>
        <a:bodyPr/>
        <a:lstStyle/>
        <a:p>
          <a:endParaRPr lang="en-GB"/>
        </a:p>
      </dgm:t>
    </dgm:pt>
    <dgm:pt modelId="{B900E87F-5503-4B19-9C8B-3006B9253BA0}" type="parTrans" cxnId="{AC0570FB-F0ED-4AD9-8179-47D565D020E4}">
      <dgm:prSet/>
      <dgm:spPr/>
      <dgm:t>
        <a:bodyPr/>
        <a:lstStyle/>
        <a:p>
          <a:endParaRPr lang="en-GB"/>
        </a:p>
      </dgm:t>
    </dgm:pt>
    <dgm:pt modelId="{33E64437-1621-4EC6-893D-5205C9B5CB47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Increased cost of guarantee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45360A-04E5-4265-BA84-C743573346E4}" type="parTrans" cxnId="{852A6E20-04B5-4B1C-B299-BC58BA84BBCB}">
      <dgm:prSet/>
      <dgm:spPr/>
      <dgm:t>
        <a:bodyPr/>
        <a:lstStyle/>
        <a:p>
          <a:endParaRPr lang="en-IN"/>
        </a:p>
      </dgm:t>
    </dgm:pt>
    <dgm:pt modelId="{EB8C118C-1D7F-4424-B494-D6087FCB8F9A}" type="sibTrans" cxnId="{852A6E20-04B5-4B1C-B299-BC58BA84BBCB}">
      <dgm:prSet/>
      <dgm:spPr/>
      <dgm:t>
        <a:bodyPr/>
        <a:lstStyle/>
        <a:p>
          <a:endParaRPr lang="en-IN"/>
        </a:p>
      </dgm:t>
    </dgm:pt>
    <dgm:pt modelId="{0B78DAB0-8E9A-423D-A07A-70F0234003C6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Inherent ALM mismatch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E68011-F772-4136-A9EF-F7C90F1CB689}" type="parTrans" cxnId="{5CA95D2B-37A8-43D5-894A-D20E27436E80}">
      <dgm:prSet/>
      <dgm:spPr/>
      <dgm:t>
        <a:bodyPr/>
        <a:lstStyle/>
        <a:p>
          <a:endParaRPr lang="en-IN"/>
        </a:p>
      </dgm:t>
    </dgm:pt>
    <dgm:pt modelId="{4587ACE5-1FAC-4897-B6BC-4D68EC39FE90}" type="sibTrans" cxnId="{5CA95D2B-37A8-43D5-894A-D20E27436E80}">
      <dgm:prSet/>
      <dgm:spPr/>
      <dgm:t>
        <a:bodyPr/>
        <a:lstStyle/>
        <a:p>
          <a:endParaRPr lang="en-IN"/>
        </a:p>
      </dgm:t>
    </dgm:pt>
    <dgm:pt modelId="{C527B524-EA72-4E0F-8CD8-B79DEAF02BF0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Unavailability of assets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9C7613-EDBE-428D-B576-9B3EDFF2AADF}" type="parTrans" cxnId="{61EFC340-B1A6-4F3E-BC68-E9872613E38C}">
      <dgm:prSet/>
      <dgm:spPr/>
      <dgm:t>
        <a:bodyPr/>
        <a:lstStyle/>
        <a:p>
          <a:endParaRPr lang="en-IN"/>
        </a:p>
      </dgm:t>
    </dgm:pt>
    <dgm:pt modelId="{F9CD7AE8-D691-4256-9E8A-100C89A6AA6C}" type="sibTrans" cxnId="{61EFC340-B1A6-4F3E-BC68-E9872613E38C}">
      <dgm:prSet/>
      <dgm:spPr/>
      <dgm:t>
        <a:bodyPr/>
        <a:lstStyle/>
        <a:p>
          <a:endParaRPr lang="en-IN"/>
        </a:p>
      </dgm:t>
    </dgm:pt>
    <dgm:pt modelId="{2AFF314E-5384-4B11-A17A-78F7D1A1FCE2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Dynamic policyholder behaviour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F785F2-E435-4D57-97A4-382CA35FE71A}" type="parTrans" cxnId="{4062C957-D835-4012-B48E-B640F3C0601D}">
      <dgm:prSet/>
      <dgm:spPr/>
      <dgm:t>
        <a:bodyPr/>
        <a:lstStyle/>
        <a:p>
          <a:endParaRPr lang="en-IN"/>
        </a:p>
      </dgm:t>
    </dgm:pt>
    <dgm:pt modelId="{CAFF67E9-778C-4D50-8047-554D505F3018}" type="sibTrans" cxnId="{4062C957-D835-4012-B48E-B640F3C0601D}">
      <dgm:prSet/>
      <dgm:spPr/>
      <dgm:t>
        <a:bodyPr/>
        <a:lstStyle/>
        <a:p>
          <a:endParaRPr lang="en-IN"/>
        </a:p>
      </dgm:t>
    </dgm:pt>
    <dgm:pt modelId="{9DD07B66-550C-4D1D-AD26-AE3263C5052F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Deliberate investment strategy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E29426-8327-47F0-8E63-A1EBC7B23834}" type="parTrans" cxnId="{DF9D1FC8-4F4C-4783-B03D-4251F9E6FFF5}">
      <dgm:prSet/>
      <dgm:spPr/>
      <dgm:t>
        <a:bodyPr/>
        <a:lstStyle/>
        <a:p>
          <a:endParaRPr lang="en-IN"/>
        </a:p>
      </dgm:t>
    </dgm:pt>
    <dgm:pt modelId="{37F043B8-2940-4D6B-8E7F-4939B647D8A0}" type="sibTrans" cxnId="{DF9D1FC8-4F4C-4783-B03D-4251F9E6FFF5}">
      <dgm:prSet/>
      <dgm:spPr/>
      <dgm:t>
        <a:bodyPr/>
        <a:lstStyle/>
        <a:p>
          <a:endParaRPr lang="en-IN"/>
        </a:p>
      </dgm:t>
    </dgm:pt>
    <dgm:pt modelId="{725D6EBA-A6D5-4A75-8317-B4170E3A8E75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Low Interest rate environment leads to high reinvestment risk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368FC-B9F7-4E56-8F68-13E66EFF9D99}" type="parTrans" cxnId="{96AB5D89-A7A0-4587-B369-D6C26AF6B871}">
      <dgm:prSet/>
      <dgm:spPr/>
      <dgm:t>
        <a:bodyPr/>
        <a:lstStyle/>
        <a:p>
          <a:endParaRPr lang="en-IN"/>
        </a:p>
      </dgm:t>
    </dgm:pt>
    <dgm:pt modelId="{49172D3E-E393-41ED-B632-7D5FBC78FA1D}" type="sibTrans" cxnId="{96AB5D89-A7A0-4587-B369-D6C26AF6B871}">
      <dgm:prSet/>
      <dgm:spPr/>
      <dgm:t>
        <a:bodyPr/>
        <a:lstStyle/>
        <a:p>
          <a:endParaRPr lang="en-IN"/>
        </a:p>
      </dgm:t>
    </dgm:pt>
    <dgm:pt modelId="{8A061F5B-4C26-4C45-A2C6-AD8C0A432CE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Hence Increase in cost of meeting the guarantees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41459-A5C7-4012-B9A3-3E7B1A5DD28D}" type="parTrans" cxnId="{12B7AF4D-ACC8-424E-AE08-E4888837015E}">
      <dgm:prSet/>
      <dgm:spPr/>
      <dgm:t>
        <a:bodyPr/>
        <a:lstStyle/>
        <a:p>
          <a:endParaRPr lang="en-IN"/>
        </a:p>
      </dgm:t>
    </dgm:pt>
    <dgm:pt modelId="{BFDF9E14-9066-4310-89C6-A348A9DB4173}" type="sibTrans" cxnId="{12B7AF4D-ACC8-424E-AE08-E4888837015E}">
      <dgm:prSet/>
      <dgm:spPr/>
      <dgm:t>
        <a:bodyPr/>
        <a:lstStyle/>
        <a:p>
          <a:endParaRPr lang="en-IN"/>
        </a:p>
      </dgm:t>
    </dgm:pt>
    <dgm:pt modelId="{5AE4F6FC-C503-4C3A-9ADA-C029FD179F1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Increasing the charges to policyholder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D86283-ED30-4795-B651-6A1E600FBAF0}" type="parTrans" cxnId="{29F95299-0B82-4E1C-AA89-E92B42CE6B79}">
      <dgm:prSet/>
      <dgm:spPr/>
      <dgm:t>
        <a:bodyPr/>
        <a:lstStyle/>
        <a:p>
          <a:endParaRPr lang="en-IN"/>
        </a:p>
      </dgm:t>
    </dgm:pt>
    <dgm:pt modelId="{F9D0D9D9-AD94-41CE-944C-2AD662404C15}" type="sibTrans" cxnId="{29F95299-0B82-4E1C-AA89-E92B42CE6B79}">
      <dgm:prSet/>
      <dgm:spPr/>
      <dgm:t>
        <a:bodyPr/>
        <a:lstStyle/>
        <a:p>
          <a:endParaRPr lang="en-IN"/>
        </a:p>
      </dgm:t>
    </dgm:pt>
    <dgm:pt modelId="{CCB8AABE-2757-4710-B650-5A6B6B85014D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Changed investment strategy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EF5ED6-0F83-419C-BD1C-664412BE144A}" type="parTrans" cxnId="{137B2878-FC29-4482-9BA9-58EEEA263AC0}">
      <dgm:prSet/>
      <dgm:spPr/>
      <dgm:t>
        <a:bodyPr/>
        <a:lstStyle/>
        <a:p>
          <a:endParaRPr lang="en-IN"/>
        </a:p>
      </dgm:t>
    </dgm:pt>
    <dgm:pt modelId="{54ECB104-6560-4EAF-A6F5-4F39F8E4C854}" type="sibTrans" cxnId="{137B2878-FC29-4482-9BA9-58EEEA263AC0}">
      <dgm:prSet/>
      <dgm:spPr/>
      <dgm:t>
        <a:bodyPr/>
        <a:lstStyle/>
        <a:p>
          <a:endParaRPr lang="en-IN"/>
        </a:p>
      </dgm:t>
    </dgm:pt>
    <dgm:pt modelId="{322AE31A-24AD-43AB-8C35-49FA088F7CB7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Changed  valuation assumptions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554E04-AB1D-4AFA-8851-D6704A50F09A}" type="parTrans" cxnId="{6D3B90BE-5334-4C1E-B435-1BFBD551F936}">
      <dgm:prSet/>
      <dgm:spPr/>
      <dgm:t>
        <a:bodyPr/>
        <a:lstStyle/>
        <a:p>
          <a:endParaRPr lang="en-IN"/>
        </a:p>
      </dgm:t>
    </dgm:pt>
    <dgm:pt modelId="{7E98AD28-9AD2-44E2-BA35-295FC7F31064}" type="sibTrans" cxnId="{6D3B90BE-5334-4C1E-B435-1BFBD551F936}">
      <dgm:prSet/>
      <dgm:spPr/>
      <dgm:t>
        <a:bodyPr/>
        <a:lstStyle/>
        <a:p>
          <a:endParaRPr lang="en-IN"/>
        </a:p>
      </dgm:t>
    </dgm:pt>
    <dgm:pt modelId="{90C796DA-DCE6-4AD2-881F-5D4DA94722F6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Change in pricing of new products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5A6618-E787-4821-9CD7-4E32F19E2DB2}" type="parTrans" cxnId="{7E7BD887-11E8-4430-B650-61F6F4C3D064}">
      <dgm:prSet/>
      <dgm:spPr/>
      <dgm:t>
        <a:bodyPr/>
        <a:lstStyle/>
        <a:p>
          <a:endParaRPr lang="en-IN"/>
        </a:p>
      </dgm:t>
    </dgm:pt>
    <dgm:pt modelId="{DDDB6AB3-FB62-4A94-A302-BE2BD78FA4E5}" type="sibTrans" cxnId="{7E7BD887-11E8-4430-B650-61F6F4C3D064}">
      <dgm:prSet/>
      <dgm:spPr/>
      <dgm:t>
        <a:bodyPr/>
        <a:lstStyle/>
        <a:p>
          <a:endParaRPr lang="en-IN"/>
        </a:p>
      </dgm:t>
    </dgm:pt>
    <dgm:pt modelId="{DC64BAFE-DB61-4E6C-8640-910825ADF17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Different sources of PRE and TCF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E25D00-9899-4E52-9296-936DDC4C7B8B}" type="parTrans" cxnId="{674B4857-2C1E-43F9-B47A-BE2D4E5CBC6C}">
      <dgm:prSet/>
      <dgm:spPr/>
      <dgm:t>
        <a:bodyPr/>
        <a:lstStyle/>
        <a:p>
          <a:endParaRPr lang="en-IN"/>
        </a:p>
      </dgm:t>
    </dgm:pt>
    <dgm:pt modelId="{5C8318C4-3046-4774-BD60-F500D671AD26}" type="sibTrans" cxnId="{674B4857-2C1E-43F9-B47A-BE2D4E5CBC6C}">
      <dgm:prSet/>
      <dgm:spPr/>
      <dgm:t>
        <a:bodyPr/>
        <a:lstStyle/>
        <a:p>
          <a:endParaRPr lang="en-IN"/>
        </a:p>
      </dgm:t>
    </dgm:pt>
    <dgm:pt modelId="{9AAEE115-688C-451E-AE99-46420A1936A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Keeping view of the regulations and the available practice standards and professional guidance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DBEDC-4515-4F72-AB92-2D9B3850DA56}" type="parTrans" cxnId="{0AB9A75A-390C-4258-820B-15DFD8E0B707}">
      <dgm:prSet/>
      <dgm:spPr/>
      <dgm:t>
        <a:bodyPr/>
        <a:lstStyle/>
        <a:p>
          <a:endParaRPr lang="en-IN"/>
        </a:p>
      </dgm:t>
    </dgm:pt>
    <dgm:pt modelId="{BAB4410F-C72C-4575-BF96-F730079A91F7}" type="sibTrans" cxnId="{0AB9A75A-390C-4258-820B-15DFD8E0B707}">
      <dgm:prSet/>
      <dgm:spPr/>
      <dgm:t>
        <a:bodyPr/>
        <a:lstStyle/>
        <a:p>
          <a:endParaRPr lang="en-IN"/>
        </a:p>
      </dgm:t>
    </dgm:pt>
    <dgm:pt modelId="{E21BDF38-BA84-4CD7-83D8-3A18482901B0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0E6FC0-180F-4F00-A675-E9DDE02A49A9}" type="parTrans" cxnId="{4FEDD0CC-FEBC-450E-A0CD-C3094FFE9303}">
      <dgm:prSet/>
      <dgm:spPr/>
      <dgm:t>
        <a:bodyPr/>
        <a:lstStyle/>
        <a:p>
          <a:endParaRPr lang="en-GB"/>
        </a:p>
      </dgm:t>
    </dgm:pt>
    <dgm:pt modelId="{06592461-DF89-409C-8521-470342FA98D6}" type="sibTrans" cxnId="{4FEDD0CC-FEBC-450E-A0CD-C3094FFE9303}">
      <dgm:prSet/>
      <dgm:spPr/>
      <dgm:t>
        <a:bodyPr/>
        <a:lstStyle/>
        <a:p>
          <a:endParaRPr lang="en-GB"/>
        </a:p>
      </dgm:t>
    </dgm:pt>
    <dgm:pt modelId="{5E9B01A4-8710-4637-A6F3-A43DE3FF757A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8A382-187F-45C9-84EC-84E28C3C01BB}" type="parTrans" cxnId="{EBE6590F-D678-414A-9C28-B42D5CCE5E88}">
      <dgm:prSet/>
      <dgm:spPr/>
      <dgm:t>
        <a:bodyPr/>
        <a:lstStyle/>
        <a:p>
          <a:endParaRPr lang="en-GB"/>
        </a:p>
      </dgm:t>
    </dgm:pt>
    <dgm:pt modelId="{A59AF96A-2B4A-4319-87A1-AE5A88DC95BE}" type="sibTrans" cxnId="{EBE6590F-D678-414A-9C28-B42D5CCE5E88}">
      <dgm:prSet/>
      <dgm:spPr/>
      <dgm:t>
        <a:bodyPr/>
        <a:lstStyle/>
        <a:p>
          <a:endParaRPr lang="en-GB"/>
        </a:p>
      </dgm:t>
    </dgm:pt>
    <dgm:pt modelId="{5F4F2B1C-D7EC-442B-8B4B-0BF3E4EAB6E7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33BBA2-AFF3-4709-8B4D-B40A94837338}" type="parTrans" cxnId="{93157A69-D24A-448A-803D-6EDD1B55DFD0}">
      <dgm:prSet/>
      <dgm:spPr/>
      <dgm:t>
        <a:bodyPr/>
        <a:lstStyle/>
        <a:p>
          <a:endParaRPr lang="en-GB"/>
        </a:p>
      </dgm:t>
    </dgm:pt>
    <dgm:pt modelId="{ABB94997-11FA-4786-AA62-9848B72C7F63}" type="sibTrans" cxnId="{93157A69-D24A-448A-803D-6EDD1B55DFD0}">
      <dgm:prSet/>
      <dgm:spPr/>
      <dgm:t>
        <a:bodyPr/>
        <a:lstStyle/>
        <a:p>
          <a:endParaRPr lang="en-GB"/>
        </a:p>
      </dgm:t>
    </dgm:pt>
    <dgm:pt modelId="{CE725738-7DB2-4F8D-878D-3430409B865E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0D8EE-6346-4006-81D4-E52B8EE00E36}" type="parTrans" cxnId="{8A3C1B63-EDCB-4776-B7F0-20BE1225FE76}">
      <dgm:prSet/>
      <dgm:spPr/>
      <dgm:t>
        <a:bodyPr/>
        <a:lstStyle/>
        <a:p>
          <a:endParaRPr lang="en-GB"/>
        </a:p>
      </dgm:t>
    </dgm:pt>
    <dgm:pt modelId="{AFF72C7F-C374-473A-B5A7-AC25F1251724}" type="sibTrans" cxnId="{8A3C1B63-EDCB-4776-B7F0-20BE1225FE76}">
      <dgm:prSet/>
      <dgm:spPr/>
      <dgm:t>
        <a:bodyPr/>
        <a:lstStyle/>
        <a:p>
          <a:endParaRPr lang="en-GB"/>
        </a:p>
      </dgm:t>
    </dgm:pt>
    <dgm:pt modelId="{48279394-EBEE-4B77-86AA-944EA0C2ADE5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08D71-9AC6-43CD-A7A7-19308B448AAB}" type="parTrans" cxnId="{22B407A2-F505-4A7F-A4D6-18E9380A4427}">
      <dgm:prSet/>
      <dgm:spPr/>
      <dgm:t>
        <a:bodyPr/>
        <a:lstStyle/>
        <a:p>
          <a:endParaRPr lang="en-GB"/>
        </a:p>
      </dgm:t>
    </dgm:pt>
    <dgm:pt modelId="{A7E2A17A-1780-4F81-ADD5-EC0B270060EF}" type="sibTrans" cxnId="{22B407A2-F505-4A7F-A4D6-18E9380A4427}">
      <dgm:prSet/>
      <dgm:spPr/>
      <dgm:t>
        <a:bodyPr/>
        <a:lstStyle/>
        <a:p>
          <a:endParaRPr lang="en-GB"/>
        </a:p>
      </dgm:t>
    </dgm:pt>
    <dgm:pt modelId="{C8F93823-03E2-4810-9022-079561607A7E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66ACAD-E02A-4105-9469-4591484EEBF4}" type="parTrans" cxnId="{F4377901-5E67-4A0A-A9C8-B7A658ED151E}">
      <dgm:prSet/>
      <dgm:spPr/>
      <dgm:t>
        <a:bodyPr/>
        <a:lstStyle/>
        <a:p>
          <a:endParaRPr lang="en-GB"/>
        </a:p>
      </dgm:t>
    </dgm:pt>
    <dgm:pt modelId="{194BABB6-CE87-4DED-886E-4F5F9E2AA13F}" type="sibTrans" cxnId="{F4377901-5E67-4A0A-A9C8-B7A658ED151E}">
      <dgm:prSet/>
      <dgm:spPr/>
      <dgm:t>
        <a:bodyPr/>
        <a:lstStyle/>
        <a:p>
          <a:endParaRPr lang="en-GB"/>
        </a:p>
      </dgm:t>
    </dgm:pt>
    <dgm:pt modelId="{3663C703-4FA2-49CD-92D2-6F9F667F489E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0B7BF-7F55-449E-A2E4-918689AAC91C}" type="parTrans" cxnId="{D7EF5A21-ED75-4327-88FC-718F20C5CCB3}">
      <dgm:prSet/>
      <dgm:spPr/>
      <dgm:t>
        <a:bodyPr/>
        <a:lstStyle/>
        <a:p>
          <a:endParaRPr lang="en-GB"/>
        </a:p>
      </dgm:t>
    </dgm:pt>
    <dgm:pt modelId="{941C0068-BB07-41D7-9608-803DF5B48CC1}" type="sibTrans" cxnId="{D7EF5A21-ED75-4327-88FC-718F20C5CCB3}">
      <dgm:prSet/>
      <dgm:spPr/>
      <dgm:t>
        <a:bodyPr/>
        <a:lstStyle/>
        <a:p>
          <a:endParaRPr lang="en-GB"/>
        </a:p>
      </dgm:t>
    </dgm:pt>
    <dgm:pt modelId="{EDEABB4B-8A4A-4779-84C6-2846392A2779}">
      <dgm:prSet phldrT="[Text]"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45607-174B-4604-961A-6541759CF68C}" type="parTrans" cxnId="{0A0B80F4-9198-4651-9314-54893181CD49}">
      <dgm:prSet/>
      <dgm:spPr/>
      <dgm:t>
        <a:bodyPr/>
        <a:lstStyle/>
        <a:p>
          <a:endParaRPr lang="en-GB"/>
        </a:p>
      </dgm:t>
    </dgm:pt>
    <dgm:pt modelId="{3671BC2B-075C-48EB-9212-FBAB6D72FE17}" type="sibTrans" cxnId="{0A0B80F4-9198-4651-9314-54893181CD49}">
      <dgm:prSet/>
      <dgm:spPr/>
      <dgm:t>
        <a:bodyPr/>
        <a:lstStyle/>
        <a:p>
          <a:endParaRPr lang="en-GB"/>
        </a:p>
      </dgm:t>
    </dgm:pt>
    <dgm:pt modelId="{6F8BAABB-41FD-4DD9-86D5-8676746081A6}" type="pres">
      <dgm:prSet presAssocID="{DDB7190C-B078-49AE-AE79-A3CB5A12F0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FD6AA27-689E-4F9D-B5D7-934516BF331A}" type="pres">
      <dgm:prSet presAssocID="{33E64437-1621-4EC6-893D-5205C9B5CB47}" presName="composite" presStyleCnt="0"/>
      <dgm:spPr/>
    </dgm:pt>
    <dgm:pt modelId="{8120A9FA-259F-466A-BC44-F5E9F5CAE3AF}" type="pres">
      <dgm:prSet presAssocID="{33E64437-1621-4EC6-893D-5205C9B5CB4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CE6CDF4-4F27-4DDA-AE7D-9583D4DE056A}" type="pres">
      <dgm:prSet presAssocID="{33E64437-1621-4EC6-893D-5205C9B5CB4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FAC1131-29C8-4E4A-818A-3258FDFFDCA5}" type="pres">
      <dgm:prSet presAssocID="{EB8C118C-1D7F-4424-B494-D6087FCB8F9A}" presName="space" presStyleCnt="0"/>
      <dgm:spPr/>
    </dgm:pt>
    <dgm:pt modelId="{3EB181C0-3B64-44AB-BB56-7B9A8414E0C4}" type="pres">
      <dgm:prSet presAssocID="{58140878-5398-43CF-A45F-283735604663}" presName="composite" presStyleCnt="0"/>
      <dgm:spPr/>
    </dgm:pt>
    <dgm:pt modelId="{32FFAAFB-ECDF-46D0-9A72-737D4E27CC29}" type="pres">
      <dgm:prSet presAssocID="{58140878-5398-43CF-A45F-2837356046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5D0CD9-42BB-41AA-8E64-D5925EEA756C}" type="pres">
      <dgm:prSet presAssocID="{58140878-5398-43CF-A45F-2837356046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741E75-8A19-4297-AE5E-9C8FF9B0069E}" type="pres">
      <dgm:prSet presAssocID="{0EA208FD-F25E-41D2-BAB2-4231B3568326}" presName="space" presStyleCnt="0"/>
      <dgm:spPr/>
    </dgm:pt>
    <dgm:pt modelId="{A4663C3E-5CE6-454D-A8AD-263E263F5B02}" type="pres">
      <dgm:prSet presAssocID="{C802B6B6-F6CF-4B12-9579-1A443483F178}" presName="composite" presStyleCnt="0"/>
      <dgm:spPr/>
    </dgm:pt>
    <dgm:pt modelId="{4DF3D8DB-BA19-4B36-B24E-6F04936C36DF}" type="pres">
      <dgm:prSet presAssocID="{C802B6B6-F6CF-4B12-9579-1A443483F1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0F4908-1F12-4EE9-B3E4-5CFDD8D38CA1}" type="pres">
      <dgm:prSet presAssocID="{C802B6B6-F6CF-4B12-9579-1A443483F1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E35399-86FC-43D8-88F8-85D1CCE89D56}" type="presOf" srcId="{C802B6B6-F6CF-4B12-9579-1A443483F178}" destId="{4DF3D8DB-BA19-4B36-B24E-6F04936C36DF}" srcOrd="0" destOrd="0" presId="urn:microsoft.com/office/officeart/2005/8/layout/hList1"/>
    <dgm:cxn modelId="{96AB5D89-A7A0-4587-B369-D6C26AF6B871}" srcId="{33E64437-1621-4EC6-893D-5205C9B5CB47}" destId="{725D6EBA-A6D5-4A75-8317-B4170E3A8E75}" srcOrd="2" destOrd="0" parTransId="{5EC368FC-B9F7-4E56-8F68-13E66EFF9D99}" sibTransId="{49172D3E-E393-41ED-B632-7D5FBC78FA1D}"/>
    <dgm:cxn modelId="{8BE5F680-61FD-4088-A687-F9FE399E1A68}" type="presOf" srcId="{5F4F2B1C-D7EC-442B-8B4B-0BF3E4EAB6E7}" destId="{315D0CD9-42BB-41AA-8E64-D5925EEA756C}" srcOrd="0" destOrd="3" presId="urn:microsoft.com/office/officeart/2005/8/layout/hList1"/>
    <dgm:cxn modelId="{8A3C1B63-EDCB-4776-B7F0-20BE1225FE76}" srcId="{58140878-5398-43CF-A45F-283735604663}" destId="{CE725738-7DB2-4F8D-878D-3430409B865E}" srcOrd="5" destOrd="0" parTransId="{CD80D8EE-6346-4006-81D4-E52B8EE00E36}" sibTransId="{AFF72C7F-C374-473A-B5A7-AC25F1251724}"/>
    <dgm:cxn modelId="{73E3F550-0FB8-4F6F-80B1-35FD1C3204E8}" type="presOf" srcId="{1B23BC75-3825-4A36-8476-1B24C491AA88}" destId="{4A0F4908-1F12-4EE9-B3E4-5CFDD8D38CA1}" srcOrd="0" destOrd="0" presId="urn:microsoft.com/office/officeart/2005/8/layout/hList1"/>
    <dgm:cxn modelId="{AC0570FB-F0ED-4AD9-8179-47D565D020E4}" srcId="{C802B6B6-F6CF-4B12-9579-1A443483F178}" destId="{1B23BC75-3825-4A36-8476-1B24C491AA88}" srcOrd="0" destOrd="0" parTransId="{B900E87F-5503-4B19-9C8B-3006B9253BA0}" sibTransId="{92CEC49E-E15C-421A-BE17-3350E761CBA6}"/>
    <dgm:cxn modelId="{E7FCBBB0-B387-40E9-B586-97DE4A29113D}" type="presOf" srcId="{2AFF314E-5384-4B11-A17A-78F7D1A1FCE2}" destId="{1CE6CDF4-4F27-4DDA-AE7D-9583D4DE056A}" srcOrd="0" destOrd="2" presId="urn:microsoft.com/office/officeart/2005/8/layout/hList1"/>
    <dgm:cxn modelId="{674B4857-2C1E-43F9-B47A-BE2D4E5CBC6C}" srcId="{C802B6B6-F6CF-4B12-9579-1A443483F178}" destId="{DC64BAFE-DB61-4E6C-8640-910825ADF17B}" srcOrd="2" destOrd="0" parTransId="{B6E25D00-9899-4E52-9296-936DDC4C7B8B}" sibTransId="{5C8318C4-3046-4774-BD60-F500D671AD26}"/>
    <dgm:cxn modelId="{D3D95F4D-9B79-48D8-B661-6F18189F7676}" type="presOf" srcId="{58140878-5398-43CF-A45F-283735604663}" destId="{32FFAAFB-ECDF-46D0-9A72-737D4E27CC29}" srcOrd="0" destOrd="0" presId="urn:microsoft.com/office/officeart/2005/8/layout/hList1"/>
    <dgm:cxn modelId="{5CA95D2B-37A8-43D5-894A-D20E27436E80}" srcId="{33E64437-1621-4EC6-893D-5205C9B5CB47}" destId="{0B78DAB0-8E9A-423D-A07A-70F0234003C6}" srcOrd="0" destOrd="0" parTransId="{32E68011-F772-4136-A9EF-F7C90F1CB689}" sibTransId="{4587ACE5-1FAC-4897-B6BC-4D68EC39FE90}"/>
    <dgm:cxn modelId="{7D2632A3-BEE3-4639-8AD1-B4AB6F2C8FA6}" type="presOf" srcId="{322AE31A-24AD-43AB-8C35-49FA088F7CB7}" destId="{315D0CD9-42BB-41AA-8E64-D5925EEA756C}" srcOrd="0" destOrd="6" presId="urn:microsoft.com/office/officeart/2005/8/layout/hList1"/>
    <dgm:cxn modelId="{DEC2F2E3-23D5-42C8-B88D-A1AB8C7406AF}" type="presOf" srcId="{48279394-EBEE-4B77-86AA-944EA0C2ADE5}" destId="{315D0CD9-42BB-41AA-8E64-D5925EEA756C}" srcOrd="0" destOrd="7" presId="urn:microsoft.com/office/officeart/2005/8/layout/hList1"/>
    <dgm:cxn modelId="{D5A21D41-96BE-4623-A361-700EF690B6C2}" type="presOf" srcId="{5AE4F6FC-C503-4C3A-9ADA-C029FD179F1B}" destId="{315D0CD9-42BB-41AA-8E64-D5925EEA756C}" srcOrd="0" destOrd="2" presId="urn:microsoft.com/office/officeart/2005/8/layout/hList1"/>
    <dgm:cxn modelId="{93157A69-D24A-448A-803D-6EDD1B55DFD0}" srcId="{58140878-5398-43CF-A45F-283735604663}" destId="{5F4F2B1C-D7EC-442B-8B4B-0BF3E4EAB6E7}" srcOrd="3" destOrd="0" parTransId="{DD33BBA2-AFF3-4709-8B4D-B40A94837338}" sibTransId="{ABB94997-11FA-4786-AA62-9848B72C7F63}"/>
    <dgm:cxn modelId="{61EFC340-B1A6-4F3E-BC68-E9872613E38C}" srcId="{0B78DAB0-8E9A-423D-A07A-70F0234003C6}" destId="{C527B524-EA72-4E0F-8CD8-B79DEAF02BF0}" srcOrd="0" destOrd="0" parTransId="{CE9C7613-EDBE-428D-B576-9B3EDFF2AADF}" sibTransId="{F9CD7AE8-D691-4256-9E8A-100C89A6AA6C}"/>
    <dgm:cxn modelId="{4736B214-33A0-402F-9E7E-062A9F6A3232}" type="presOf" srcId="{EDEABB4B-8A4A-4779-84C6-2846392A2779}" destId="{4A0F4908-1F12-4EE9-B3E4-5CFDD8D38CA1}" srcOrd="0" destOrd="3" presId="urn:microsoft.com/office/officeart/2005/8/layout/hList1"/>
    <dgm:cxn modelId="{1A9889C2-D250-485E-BB8A-336AE5048180}" type="presOf" srcId="{CE725738-7DB2-4F8D-878D-3430409B865E}" destId="{315D0CD9-42BB-41AA-8E64-D5925EEA756C}" srcOrd="0" destOrd="5" presId="urn:microsoft.com/office/officeart/2005/8/layout/hList1"/>
    <dgm:cxn modelId="{4062C957-D835-4012-B48E-B640F3C0601D}" srcId="{0B78DAB0-8E9A-423D-A07A-70F0234003C6}" destId="{2AFF314E-5384-4B11-A17A-78F7D1A1FCE2}" srcOrd="1" destOrd="0" parTransId="{88F785F2-E435-4D57-97A4-382CA35FE71A}" sibTransId="{CAFF67E9-778C-4D50-8047-554D505F3018}"/>
    <dgm:cxn modelId="{DF9D1FC8-4F4C-4783-B03D-4251F9E6FFF5}" srcId="{0B78DAB0-8E9A-423D-A07A-70F0234003C6}" destId="{9DD07B66-550C-4D1D-AD26-AE3263C5052F}" srcOrd="2" destOrd="0" parTransId="{23E29426-8327-47F0-8E63-A1EBC7B23834}" sibTransId="{37F043B8-2940-4D6B-8E7F-4939B647D8A0}"/>
    <dgm:cxn modelId="{151A2C6A-6FF5-43C8-828C-E2F78FB3E994}" type="presOf" srcId="{33E64437-1621-4EC6-893D-5205C9B5CB47}" destId="{8120A9FA-259F-466A-BC44-F5E9F5CAE3AF}" srcOrd="0" destOrd="0" presId="urn:microsoft.com/office/officeart/2005/8/layout/hList1"/>
    <dgm:cxn modelId="{0AB9A75A-390C-4258-820B-15DFD8E0B707}" srcId="{C802B6B6-F6CF-4B12-9579-1A443483F178}" destId="{9AAEE115-688C-451E-AE99-46420A1936AB}" srcOrd="4" destOrd="0" parTransId="{0C7DBEDC-4515-4F72-AB92-2D9B3850DA56}" sibTransId="{BAB4410F-C72C-4575-BF96-F730079A91F7}"/>
    <dgm:cxn modelId="{70BA9962-3134-4D61-A0AE-7C5636D30663}" type="presOf" srcId="{CCB8AABE-2757-4710-B650-5A6B6B85014D}" destId="{315D0CD9-42BB-41AA-8E64-D5925EEA756C}" srcOrd="0" destOrd="4" presId="urn:microsoft.com/office/officeart/2005/8/layout/hList1"/>
    <dgm:cxn modelId="{4FEDD0CC-FEBC-450E-A0CD-C3094FFE9303}" srcId="{C802B6B6-F6CF-4B12-9579-1A443483F178}" destId="{E21BDF38-BA84-4CD7-83D8-3A18482901B0}" srcOrd="1" destOrd="0" parTransId="{230E6FC0-180F-4F00-A675-E9DDE02A49A9}" sibTransId="{06592461-DF89-409C-8521-470342FA98D6}"/>
    <dgm:cxn modelId="{6D3B90BE-5334-4C1E-B435-1BFBD551F936}" srcId="{58140878-5398-43CF-A45F-283735604663}" destId="{322AE31A-24AD-43AB-8C35-49FA088F7CB7}" srcOrd="6" destOrd="0" parTransId="{97554E04-AB1D-4AFA-8851-D6704A50F09A}" sibTransId="{7E98AD28-9AD2-44E2-BA35-295FC7F31064}"/>
    <dgm:cxn modelId="{809BB4EB-1E80-4F61-9389-0B5E8F478A5E}" srcId="{DDB7190C-B078-49AE-AE79-A3CB5A12F080}" destId="{58140878-5398-43CF-A45F-283735604663}" srcOrd="1" destOrd="0" parTransId="{5894851A-6875-4DB7-B2D4-F86F4991FB5E}" sibTransId="{0EA208FD-F25E-41D2-BAB2-4231B3568326}"/>
    <dgm:cxn modelId="{B344EE9F-C466-4E72-84FF-F3C518C5F6E6}" type="presOf" srcId="{C527B524-EA72-4E0F-8CD8-B79DEAF02BF0}" destId="{1CE6CDF4-4F27-4DDA-AE7D-9583D4DE056A}" srcOrd="0" destOrd="1" presId="urn:microsoft.com/office/officeart/2005/8/layout/hList1"/>
    <dgm:cxn modelId="{9FF6012B-5EF3-497D-8732-A434AA3C84B4}" type="presOf" srcId="{90C796DA-DCE6-4AD2-881F-5D4DA94722F6}" destId="{315D0CD9-42BB-41AA-8E64-D5925EEA756C}" srcOrd="0" destOrd="8" presId="urn:microsoft.com/office/officeart/2005/8/layout/hList1"/>
    <dgm:cxn modelId="{852A6E20-04B5-4B1C-B299-BC58BA84BBCB}" srcId="{DDB7190C-B078-49AE-AE79-A3CB5A12F080}" destId="{33E64437-1621-4EC6-893D-5205C9B5CB47}" srcOrd="0" destOrd="0" parTransId="{8545360A-04E5-4265-BA84-C743573346E4}" sibTransId="{EB8C118C-1D7F-4424-B494-D6087FCB8F9A}"/>
    <dgm:cxn modelId="{12B7AF4D-ACC8-424E-AE08-E4888837015E}" srcId="{33E64437-1621-4EC6-893D-5205C9B5CB47}" destId="{8A061F5B-4C26-4C45-A2C6-AD8C0A432CEB}" srcOrd="4" destOrd="0" parTransId="{82C41459-A5C7-4012-B9A3-3E7B1A5DD28D}" sibTransId="{BFDF9E14-9066-4310-89C6-A348A9DB4173}"/>
    <dgm:cxn modelId="{0A0B80F4-9198-4651-9314-54893181CD49}" srcId="{C802B6B6-F6CF-4B12-9579-1A443483F178}" destId="{EDEABB4B-8A4A-4779-84C6-2846392A2779}" srcOrd="3" destOrd="0" parTransId="{DDF45607-174B-4604-961A-6541759CF68C}" sibTransId="{3671BC2B-075C-48EB-9212-FBAB6D72FE17}"/>
    <dgm:cxn modelId="{0C1E6D25-1BBE-48A0-9AAD-35B9837021B3}" srcId="{58140878-5398-43CF-A45F-283735604663}" destId="{0AAFEC86-93CC-4C50-915A-20F31019D099}" srcOrd="9" destOrd="0" parTransId="{33B12C05-FAF6-4C49-8322-60BEEBEC7DA9}" sibTransId="{053CEC17-63B2-4106-8346-A45E146DDF4F}"/>
    <dgm:cxn modelId="{98C3A74B-8791-4523-B913-984B450115FA}" type="presOf" srcId="{8A061F5B-4C26-4C45-A2C6-AD8C0A432CEB}" destId="{1CE6CDF4-4F27-4DDA-AE7D-9583D4DE056A}" srcOrd="0" destOrd="7" presId="urn:microsoft.com/office/officeart/2005/8/layout/hList1"/>
    <dgm:cxn modelId="{137B2878-FC29-4482-9BA9-58EEEA263AC0}" srcId="{58140878-5398-43CF-A45F-283735604663}" destId="{CCB8AABE-2757-4710-B650-5A6B6B85014D}" srcOrd="4" destOrd="0" parTransId="{52EF5ED6-0F83-419C-BD1C-664412BE144A}" sibTransId="{54ECB104-6560-4EAF-A6F5-4F39F8E4C854}"/>
    <dgm:cxn modelId="{FD38566E-9E5F-469B-84FE-523F7D741619}" type="presOf" srcId="{9AAEE115-688C-451E-AE99-46420A1936AB}" destId="{4A0F4908-1F12-4EE9-B3E4-5CFDD8D38CA1}" srcOrd="0" destOrd="4" presId="urn:microsoft.com/office/officeart/2005/8/layout/hList1"/>
    <dgm:cxn modelId="{D7EF5A21-ED75-4327-88FC-718F20C5CCB3}" srcId="{33E64437-1621-4EC6-893D-5205C9B5CB47}" destId="{3663C703-4FA2-49CD-92D2-6F9F667F489E}" srcOrd="3" destOrd="0" parTransId="{AC30B7BF-7F55-449E-A2E4-918689AAC91C}" sibTransId="{941C0068-BB07-41D7-9608-803DF5B48CC1}"/>
    <dgm:cxn modelId="{33875306-6B99-468A-87FB-8A7AE880C3E5}" type="presOf" srcId="{0B78DAB0-8E9A-423D-A07A-70F0234003C6}" destId="{1CE6CDF4-4F27-4DDA-AE7D-9583D4DE056A}" srcOrd="0" destOrd="0" presId="urn:microsoft.com/office/officeart/2005/8/layout/hList1"/>
    <dgm:cxn modelId="{B30B57EE-CA74-4E3A-9DDE-52BFA99A1B36}" type="presOf" srcId="{3663C703-4FA2-49CD-92D2-6F9F667F489E}" destId="{1CE6CDF4-4F27-4DDA-AE7D-9583D4DE056A}" srcOrd="0" destOrd="6" presId="urn:microsoft.com/office/officeart/2005/8/layout/hList1"/>
    <dgm:cxn modelId="{B0537AFF-DF16-485A-A7D8-232650DBF4D9}" type="presOf" srcId="{9DD07B66-550C-4D1D-AD26-AE3263C5052F}" destId="{1CE6CDF4-4F27-4DDA-AE7D-9583D4DE056A}" srcOrd="0" destOrd="3" presId="urn:microsoft.com/office/officeart/2005/8/layout/hList1"/>
    <dgm:cxn modelId="{D1D4424E-5457-4C15-9498-C8E0A7B9B645}" type="presOf" srcId="{C8F93823-03E2-4810-9022-079561607A7E}" destId="{1CE6CDF4-4F27-4DDA-AE7D-9583D4DE056A}" srcOrd="0" destOrd="4" presId="urn:microsoft.com/office/officeart/2005/8/layout/hList1"/>
    <dgm:cxn modelId="{A9C36D22-AC18-44BB-8351-65A37735BEAC}" type="presOf" srcId="{5E9B01A4-8710-4637-A6F3-A43DE3FF757A}" destId="{315D0CD9-42BB-41AA-8E64-D5925EEA756C}" srcOrd="0" destOrd="1" presId="urn:microsoft.com/office/officeart/2005/8/layout/hList1"/>
    <dgm:cxn modelId="{B4A380EE-ADC2-4E38-8014-8CAA669E75BE}" type="presOf" srcId="{DC64BAFE-DB61-4E6C-8640-910825ADF17B}" destId="{4A0F4908-1F12-4EE9-B3E4-5CFDD8D38CA1}" srcOrd="0" destOrd="2" presId="urn:microsoft.com/office/officeart/2005/8/layout/hList1"/>
    <dgm:cxn modelId="{EBE6590F-D678-414A-9C28-B42D5CCE5E88}" srcId="{58140878-5398-43CF-A45F-283735604663}" destId="{5E9B01A4-8710-4637-A6F3-A43DE3FF757A}" srcOrd="1" destOrd="0" parTransId="{4FE8A382-187F-45C9-84EC-84E28C3C01BB}" sibTransId="{A59AF96A-2B4A-4319-87A1-AE5A88DC95BE}"/>
    <dgm:cxn modelId="{65068F20-53E0-4B28-961F-E81D5AC4283B}" type="presOf" srcId="{0AAFEC86-93CC-4C50-915A-20F31019D099}" destId="{315D0CD9-42BB-41AA-8E64-D5925EEA756C}" srcOrd="0" destOrd="9" presId="urn:microsoft.com/office/officeart/2005/8/layout/hList1"/>
    <dgm:cxn modelId="{29F95299-0B82-4E1C-AA89-E92B42CE6B79}" srcId="{58140878-5398-43CF-A45F-283735604663}" destId="{5AE4F6FC-C503-4C3A-9ADA-C029FD179F1B}" srcOrd="2" destOrd="0" parTransId="{5ED86283-ED30-4795-B651-6A1E600FBAF0}" sibTransId="{F9D0D9D9-AD94-41CE-944C-2AD662404C15}"/>
    <dgm:cxn modelId="{7E7BD887-11E8-4430-B650-61F6F4C3D064}" srcId="{58140878-5398-43CF-A45F-283735604663}" destId="{90C796DA-DCE6-4AD2-881F-5D4DA94722F6}" srcOrd="8" destOrd="0" parTransId="{CD5A6618-E787-4821-9CD7-4E32F19E2DB2}" sibTransId="{DDDB6AB3-FB62-4A94-A302-BE2BD78FA4E5}"/>
    <dgm:cxn modelId="{AD5B177D-4D22-4625-AAAC-24659F15D042}" type="presOf" srcId="{B9CBE6A0-DAF6-4960-9694-3EEF85E7A40F}" destId="{315D0CD9-42BB-41AA-8E64-D5925EEA756C}" srcOrd="0" destOrd="0" presId="urn:microsoft.com/office/officeart/2005/8/layout/hList1"/>
    <dgm:cxn modelId="{ADF089AC-B271-46DB-9AA1-0208F81AC331}" type="presOf" srcId="{725D6EBA-A6D5-4A75-8317-B4170E3A8E75}" destId="{1CE6CDF4-4F27-4DDA-AE7D-9583D4DE056A}" srcOrd="0" destOrd="5" presId="urn:microsoft.com/office/officeart/2005/8/layout/hList1"/>
    <dgm:cxn modelId="{8A7BA04A-8AF2-45E8-9263-D6DC7069FDBA}" type="presOf" srcId="{DDB7190C-B078-49AE-AE79-A3CB5A12F080}" destId="{6F8BAABB-41FD-4DD9-86D5-8676746081A6}" srcOrd="0" destOrd="0" presId="urn:microsoft.com/office/officeart/2005/8/layout/hList1"/>
    <dgm:cxn modelId="{7746906A-D95D-4717-8DDA-FB23F880B728}" type="presOf" srcId="{E21BDF38-BA84-4CD7-83D8-3A18482901B0}" destId="{4A0F4908-1F12-4EE9-B3E4-5CFDD8D38CA1}" srcOrd="0" destOrd="1" presId="urn:microsoft.com/office/officeart/2005/8/layout/hList1"/>
    <dgm:cxn modelId="{8C83B519-12A9-4A4A-BAEF-949D1D915EF3}" srcId="{58140878-5398-43CF-A45F-283735604663}" destId="{B9CBE6A0-DAF6-4960-9694-3EEF85E7A40F}" srcOrd="0" destOrd="0" parTransId="{0AA619C7-8A78-4D73-9E9C-4BD2F5691C9F}" sibTransId="{6DE5B0C2-0742-4E27-B529-6E2E8EAC7EAE}"/>
    <dgm:cxn modelId="{FD0DB6F5-06A4-42C0-9538-51B570F2AC1C}" srcId="{DDB7190C-B078-49AE-AE79-A3CB5A12F080}" destId="{C802B6B6-F6CF-4B12-9579-1A443483F178}" srcOrd="2" destOrd="0" parTransId="{242CAAD9-7846-422C-BF4C-123A33D24585}" sibTransId="{73DFE05B-850C-49BF-B32B-755A8C8007DF}"/>
    <dgm:cxn modelId="{22B407A2-F505-4A7F-A4D6-18E9380A4427}" srcId="{58140878-5398-43CF-A45F-283735604663}" destId="{48279394-EBEE-4B77-86AA-944EA0C2ADE5}" srcOrd="7" destOrd="0" parTransId="{11A08D71-9AC6-43CD-A7A7-19308B448AAB}" sibTransId="{A7E2A17A-1780-4F81-ADD5-EC0B270060EF}"/>
    <dgm:cxn modelId="{F4377901-5E67-4A0A-A9C8-B7A658ED151E}" srcId="{33E64437-1621-4EC6-893D-5205C9B5CB47}" destId="{C8F93823-03E2-4810-9022-079561607A7E}" srcOrd="1" destOrd="0" parTransId="{2366ACAD-E02A-4105-9469-4591484EEBF4}" sibTransId="{194BABB6-CE87-4DED-886E-4F5F9E2AA13F}"/>
    <dgm:cxn modelId="{BD110E9D-863C-4A4A-B90E-B543529FD5AC}" type="presParOf" srcId="{6F8BAABB-41FD-4DD9-86D5-8676746081A6}" destId="{0FD6AA27-689E-4F9D-B5D7-934516BF331A}" srcOrd="0" destOrd="0" presId="urn:microsoft.com/office/officeart/2005/8/layout/hList1"/>
    <dgm:cxn modelId="{9B62E3A8-9F8F-4C9C-AA6B-5CF688B3E91B}" type="presParOf" srcId="{0FD6AA27-689E-4F9D-B5D7-934516BF331A}" destId="{8120A9FA-259F-466A-BC44-F5E9F5CAE3AF}" srcOrd="0" destOrd="0" presId="urn:microsoft.com/office/officeart/2005/8/layout/hList1"/>
    <dgm:cxn modelId="{829E4138-C894-49CC-BF6B-B9169E6B2453}" type="presParOf" srcId="{0FD6AA27-689E-4F9D-B5D7-934516BF331A}" destId="{1CE6CDF4-4F27-4DDA-AE7D-9583D4DE056A}" srcOrd="1" destOrd="0" presId="urn:microsoft.com/office/officeart/2005/8/layout/hList1"/>
    <dgm:cxn modelId="{BD5EF643-5E2C-4757-AB67-032C9DB37097}" type="presParOf" srcId="{6F8BAABB-41FD-4DD9-86D5-8676746081A6}" destId="{4FAC1131-29C8-4E4A-818A-3258FDFFDCA5}" srcOrd="1" destOrd="0" presId="urn:microsoft.com/office/officeart/2005/8/layout/hList1"/>
    <dgm:cxn modelId="{E7FB4FB4-2CE2-4737-8AAB-645A78A94FD7}" type="presParOf" srcId="{6F8BAABB-41FD-4DD9-86D5-8676746081A6}" destId="{3EB181C0-3B64-44AB-BB56-7B9A8414E0C4}" srcOrd="2" destOrd="0" presId="urn:microsoft.com/office/officeart/2005/8/layout/hList1"/>
    <dgm:cxn modelId="{09773794-022C-4B5D-987F-C46B98164C8A}" type="presParOf" srcId="{3EB181C0-3B64-44AB-BB56-7B9A8414E0C4}" destId="{32FFAAFB-ECDF-46D0-9A72-737D4E27CC29}" srcOrd="0" destOrd="0" presId="urn:microsoft.com/office/officeart/2005/8/layout/hList1"/>
    <dgm:cxn modelId="{8709F47B-1998-4BEB-A814-1A20F262B986}" type="presParOf" srcId="{3EB181C0-3B64-44AB-BB56-7B9A8414E0C4}" destId="{315D0CD9-42BB-41AA-8E64-D5925EEA756C}" srcOrd="1" destOrd="0" presId="urn:microsoft.com/office/officeart/2005/8/layout/hList1"/>
    <dgm:cxn modelId="{A4898F0D-4027-4BB5-96C7-CE48F7504FD6}" type="presParOf" srcId="{6F8BAABB-41FD-4DD9-86D5-8676746081A6}" destId="{9E741E75-8A19-4297-AE5E-9C8FF9B0069E}" srcOrd="3" destOrd="0" presId="urn:microsoft.com/office/officeart/2005/8/layout/hList1"/>
    <dgm:cxn modelId="{A83F55CD-1578-4C14-991B-783B0694C984}" type="presParOf" srcId="{6F8BAABB-41FD-4DD9-86D5-8676746081A6}" destId="{A4663C3E-5CE6-454D-A8AD-263E263F5B02}" srcOrd="4" destOrd="0" presId="urn:microsoft.com/office/officeart/2005/8/layout/hList1"/>
    <dgm:cxn modelId="{7E6368C2-B93D-4498-A643-004A1910652E}" type="presParOf" srcId="{A4663C3E-5CE6-454D-A8AD-263E263F5B02}" destId="{4DF3D8DB-BA19-4B36-B24E-6F04936C36DF}" srcOrd="0" destOrd="0" presId="urn:microsoft.com/office/officeart/2005/8/layout/hList1"/>
    <dgm:cxn modelId="{83306110-44AF-486A-B6DC-24042EC00B60}" type="presParOf" srcId="{A4663C3E-5CE6-454D-A8AD-263E263F5B02}" destId="{4A0F4908-1F12-4EE9-B3E4-5CFDD8D38C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0B2F24-A30E-4B6C-A5A7-93F9058C95A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9D3DDF-C6B4-49D3-BD52-4E84FEB793A8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Guaranteed surrender value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883108-7D6E-41B8-AF71-64A9F19D3A19}" type="parTrans" cxnId="{BF98B85D-D926-4425-B2C3-6731F4A041BD}">
      <dgm:prSet/>
      <dgm:spPr/>
      <dgm:t>
        <a:bodyPr/>
        <a:lstStyle/>
        <a:p>
          <a:endParaRPr lang="en-IN" sz="1200"/>
        </a:p>
      </dgm:t>
    </dgm:pt>
    <dgm:pt modelId="{A9F55E3D-A36A-489F-9621-BC611556D2B6}" type="sibTrans" cxnId="{BF98B85D-D926-4425-B2C3-6731F4A041BD}">
      <dgm:prSet/>
      <dgm:spPr/>
      <dgm:t>
        <a:bodyPr/>
        <a:lstStyle/>
        <a:p>
          <a:endParaRPr lang="en-IN" sz="1200"/>
        </a:p>
      </dgm:t>
    </dgm:pt>
    <dgm:pt modelId="{1AFF724C-A774-44D0-8AB1-373D86DC8429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Surrender values higher than asset share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DEEBE5-9656-4EF6-84BE-74BBB834249A}" type="parTrans" cxnId="{6176DA65-2AC1-44F6-8093-790D14E58429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6141E-E524-4CA4-85C2-1A7087561DB0}" type="sibTrans" cxnId="{6176DA65-2AC1-44F6-8093-790D14E58429}">
      <dgm:prSet/>
      <dgm:spPr/>
      <dgm:t>
        <a:bodyPr/>
        <a:lstStyle/>
        <a:p>
          <a:endParaRPr lang="en-IN" sz="1200"/>
        </a:p>
      </dgm:t>
    </dgm:pt>
    <dgm:pt modelId="{CEF9C4D5-FEA4-41B4-86E0-C5A41A9D2A9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Might lead to selective withdrawals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E4C15-826E-466E-BEB7-D0E54072BE5C}" type="parTrans" cxnId="{8E08BCB3-0047-47A0-AC5D-64C2DBFCD1AD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09F391-3FAD-477E-9565-72BC34F2D465}" type="sibTrans" cxnId="{8E08BCB3-0047-47A0-AC5D-64C2DBFCD1AD}">
      <dgm:prSet/>
      <dgm:spPr/>
      <dgm:t>
        <a:bodyPr/>
        <a:lstStyle/>
        <a:p>
          <a:endParaRPr lang="en-IN" sz="1200"/>
        </a:p>
      </dgm:t>
    </dgm:pt>
    <dgm:pt modelId="{F9D54232-E873-40EA-9573-D1E74DCDA556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Significant losses for the company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F125FF-43DF-4AD4-8965-47B037FDD316}" type="parTrans" cxnId="{36A95059-3052-4EE1-BCED-AEC90012CE41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42DF01-9F95-4B4A-B264-B9930395E690}" type="sibTrans" cxnId="{36A95059-3052-4EE1-BCED-AEC90012CE41}">
      <dgm:prSet/>
      <dgm:spPr/>
      <dgm:t>
        <a:bodyPr/>
        <a:lstStyle/>
        <a:p>
          <a:endParaRPr lang="en-IN" sz="1200"/>
        </a:p>
      </dgm:t>
    </dgm:pt>
    <dgm:pt modelId="{2124D4C3-125A-4884-872E-76C17BE6C8AB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Non Par saving products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AD1726-AE23-4C21-9ECF-90821C5E6CD7}" type="parTrans" cxnId="{0EAE1423-B3B8-46C7-B7B6-BDE584FC2C13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67C9E6-AEA6-4762-B998-6A313E8EC079}" type="sibTrans" cxnId="{0EAE1423-B3B8-46C7-B7B6-BDE584FC2C13}">
      <dgm:prSet/>
      <dgm:spPr/>
      <dgm:t>
        <a:bodyPr/>
        <a:lstStyle/>
        <a:p>
          <a:endParaRPr lang="en-IN" sz="1200"/>
        </a:p>
      </dgm:t>
    </dgm:pt>
    <dgm:pt modelId="{4CC091DA-23D9-49C5-B099-3BFC0DC75424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Guaranteed maturity benefit </a:t>
          </a:r>
          <a:endParaRPr lang="en-IN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E9A134-556A-4FB1-BC77-3D1EA3538821}" type="parTrans" cxnId="{9D67B670-8557-4DB1-8430-F32E0CDCDA51}">
      <dgm:prSet/>
      <dgm:spPr/>
      <dgm:t>
        <a:bodyPr/>
        <a:lstStyle/>
        <a:p>
          <a:endParaRPr lang="en-IN" sz="1200"/>
        </a:p>
      </dgm:t>
    </dgm:pt>
    <dgm:pt modelId="{7D0825EA-8757-4B65-8C75-ED1662BFD8F3}" type="sibTrans" cxnId="{9D67B670-8557-4DB1-8430-F32E0CDCDA51}">
      <dgm:prSet/>
      <dgm:spPr/>
      <dgm:t>
        <a:bodyPr/>
        <a:lstStyle/>
        <a:p>
          <a:endParaRPr lang="en-IN" sz="1200"/>
        </a:p>
      </dgm:t>
    </dgm:pt>
    <dgm:pt modelId="{FE71D793-DE4B-4763-986B-C726F8F8D745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Non Par saving products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2682F3-97F1-47E9-A7D6-7B9FA4F62FDD}" type="parTrans" cxnId="{F6A1D674-A41A-4F40-BC12-1D90ED1FE97F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5D85D7-04DB-4A30-BA11-ABBB34720BDF}" type="sibTrans" cxnId="{F6A1D674-A41A-4F40-BC12-1D90ED1FE97F}">
      <dgm:prSet/>
      <dgm:spPr/>
      <dgm:t>
        <a:bodyPr/>
        <a:lstStyle/>
        <a:p>
          <a:endParaRPr lang="en-IN" sz="1200"/>
        </a:p>
      </dgm:t>
    </dgm:pt>
    <dgm:pt modelId="{A8D4AFC9-73DC-4F2A-A65A-194684883F6C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ALM mismatch leading to reinvestment risk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D451F-9049-48DA-9C08-CCEF7AAC9823}" type="parTrans" cxnId="{18A981B0-2831-423F-81BE-0633159A32B4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FCDA21-8082-452D-AF7F-F92454FE9D67}" type="sibTrans" cxnId="{18A981B0-2831-423F-81BE-0633159A32B4}">
      <dgm:prSet/>
      <dgm:spPr/>
      <dgm:t>
        <a:bodyPr/>
        <a:lstStyle/>
        <a:p>
          <a:endParaRPr lang="en-IN" sz="1200"/>
        </a:p>
      </dgm:t>
    </dgm:pt>
    <dgm:pt modelId="{CE48DACD-74AF-4599-96B3-729D9CBF4B9E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  Guaranteed benefits higher than asset share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149F35-394D-4B80-9B84-A8A982F95079}" type="parTrans" cxnId="{E7468F7B-D85D-468D-96C5-9733B956CBA7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58A90A-B8D4-4D4A-A5A7-FE013AAB2257}" type="sibTrans" cxnId="{E7468F7B-D85D-468D-96C5-9733B956CBA7}">
      <dgm:prSet/>
      <dgm:spPr/>
      <dgm:t>
        <a:bodyPr/>
        <a:lstStyle/>
        <a:p>
          <a:endParaRPr lang="en-IN" sz="1200"/>
        </a:p>
      </dgm:t>
    </dgm:pt>
    <dgm:pt modelId="{8D67CC34-C0A5-42A8-96D8-25C93BFDE680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Leading to significant strain s for the insurer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7095AE-1D7D-40CB-9E93-6F0BF8ACF895}" type="parTrans" cxnId="{ECDC8CA6-322A-4B97-BCE2-989173B8A308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6786D8-009A-4AA5-B5FE-CE821CF52E6E}" type="sibTrans" cxnId="{ECDC8CA6-322A-4B97-BCE2-989173B8A308}">
      <dgm:prSet/>
      <dgm:spPr/>
      <dgm:t>
        <a:bodyPr/>
        <a:lstStyle/>
        <a:p>
          <a:endParaRPr lang="en-IN" sz="1200"/>
        </a:p>
      </dgm:t>
    </dgm:pt>
    <dgm:pt modelId="{4084C13F-37CC-455C-A686-D4A2175742D3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Guaranteed money backs and monthly income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D1B001-F056-49F7-89B1-2EE73BEF1988}" type="parTrans" cxnId="{A8029795-461D-400B-8EC8-8A2178CE8E87}">
      <dgm:prSet/>
      <dgm:spPr/>
      <dgm:t>
        <a:bodyPr/>
        <a:lstStyle/>
        <a:p>
          <a:endParaRPr lang="en-IN" sz="1200"/>
        </a:p>
      </dgm:t>
    </dgm:pt>
    <dgm:pt modelId="{FD913E82-977D-4F24-8BE5-2EE8C1C4F8BE}" type="sibTrans" cxnId="{A8029795-461D-400B-8EC8-8A2178CE8E87}">
      <dgm:prSet/>
      <dgm:spPr/>
      <dgm:t>
        <a:bodyPr/>
        <a:lstStyle/>
        <a:p>
          <a:endParaRPr lang="en-IN" sz="1200"/>
        </a:p>
      </dgm:t>
    </dgm:pt>
    <dgm:pt modelId="{CEE0AB97-8FF5-4807-9DB6-9243D74E7FCE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Money back endowments and monthly income plan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39E1D-42F0-42BD-B7D7-7F09E207E681}" type="parTrans" cxnId="{204B86E8-D157-4BAD-A069-E1470DA1941F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A8385F-FA03-4D54-ABFF-42D2CD119549}" type="sibTrans" cxnId="{204B86E8-D157-4BAD-A069-E1470DA1941F}">
      <dgm:prSet/>
      <dgm:spPr/>
      <dgm:t>
        <a:bodyPr/>
        <a:lstStyle/>
        <a:p>
          <a:endParaRPr lang="en-IN" sz="1200"/>
        </a:p>
      </dgm:t>
    </dgm:pt>
    <dgm:pt modelId="{48D5C215-B96F-4D4A-A3EA-25F8024C3BD1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ALM mismatch for long duration cash-flows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894EA-617E-42EB-AD7C-AFE6AE4F7621}" type="parTrans" cxnId="{943798A7-6939-4DDF-A0AD-2F80C890669B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6FCFA2-EAED-4DC4-9FE1-5197EA06A039}" type="sibTrans" cxnId="{943798A7-6939-4DDF-A0AD-2F80C890669B}">
      <dgm:prSet/>
      <dgm:spPr/>
      <dgm:t>
        <a:bodyPr/>
        <a:lstStyle/>
        <a:p>
          <a:endParaRPr lang="en-IN" sz="1200"/>
        </a:p>
      </dgm:t>
    </dgm:pt>
    <dgm:pt modelId="{22029DA0-AC42-4BA6-9EB2-B5F9B8C0F0BB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Leads to reinvestment risk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C51198-6801-407D-80A8-FDAF160DC656}" type="parTrans" cxnId="{D38E81D4-0F2E-4268-BAD9-514F78D0340E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88684A-2117-41E9-AB13-A9AA06593011}" type="sibTrans" cxnId="{D38E81D4-0F2E-4268-BAD9-514F78D0340E}">
      <dgm:prSet/>
      <dgm:spPr/>
      <dgm:t>
        <a:bodyPr/>
        <a:lstStyle/>
        <a:p>
          <a:endParaRPr lang="en-IN" sz="1200"/>
        </a:p>
      </dgm:t>
    </dgm:pt>
    <dgm:pt modelId="{0C32DB50-8784-443E-AC7E-E0BB5A5098E0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 lesser than guaranteed rate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64D1E8-5783-4BD4-BA83-04910D1F4F55}" type="parTrans" cxnId="{FFCCF61A-0206-4219-99CD-D06CF655F00D}">
      <dgm:prSet/>
      <dgm:spPr/>
      <dgm:t>
        <a:bodyPr/>
        <a:lstStyle/>
        <a:p>
          <a:endParaRPr lang="en-IN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3A48C-7FCB-4A32-8A37-A988408ACC05}" type="sibTrans" cxnId="{FFCCF61A-0206-4219-99CD-D06CF655F00D}">
      <dgm:prSet/>
      <dgm:spPr/>
      <dgm:t>
        <a:bodyPr/>
        <a:lstStyle/>
        <a:p>
          <a:endParaRPr lang="en-IN" sz="1200"/>
        </a:p>
      </dgm:t>
    </dgm:pt>
    <dgm:pt modelId="{D0F7A186-14F1-4B40-8215-A35CB3710EEF}" type="pres">
      <dgm:prSet presAssocID="{4F0B2F24-A30E-4B6C-A5A7-93F9058C95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63E1CA13-ACE2-4DFB-9E92-8CCFAD561C3D}" type="pres">
      <dgm:prSet presAssocID="{4CC091DA-23D9-49C5-B099-3BFC0DC75424}" presName="root" presStyleCnt="0"/>
      <dgm:spPr/>
    </dgm:pt>
    <dgm:pt modelId="{F52A1603-BA81-4BBE-BA81-AE3535A04C16}" type="pres">
      <dgm:prSet presAssocID="{4CC091DA-23D9-49C5-B099-3BFC0DC75424}" presName="rootComposite" presStyleCnt="0"/>
      <dgm:spPr/>
    </dgm:pt>
    <dgm:pt modelId="{C90B8178-6B36-4DDE-99F7-C2DC5C51C0D5}" type="pres">
      <dgm:prSet presAssocID="{4CC091DA-23D9-49C5-B099-3BFC0DC75424}" presName="rootText" presStyleLbl="node1" presStyleIdx="0" presStyleCnt="3"/>
      <dgm:spPr/>
      <dgm:t>
        <a:bodyPr/>
        <a:lstStyle/>
        <a:p>
          <a:endParaRPr lang="en-IN"/>
        </a:p>
      </dgm:t>
    </dgm:pt>
    <dgm:pt modelId="{0B5BE94B-E104-480A-B127-2D889D63341A}" type="pres">
      <dgm:prSet presAssocID="{4CC091DA-23D9-49C5-B099-3BFC0DC75424}" presName="rootConnector" presStyleLbl="node1" presStyleIdx="0" presStyleCnt="3"/>
      <dgm:spPr/>
      <dgm:t>
        <a:bodyPr/>
        <a:lstStyle/>
        <a:p>
          <a:endParaRPr lang="en-IN"/>
        </a:p>
      </dgm:t>
    </dgm:pt>
    <dgm:pt modelId="{138F9E8C-EF1B-42AE-9A75-665F1781581C}" type="pres">
      <dgm:prSet presAssocID="{4CC091DA-23D9-49C5-B099-3BFC0DC75424}" presName="childShape" presStyleCnt="0"/>
      <dgm:spPr/>
    </dgm:pt>
    <dgm:pt modelId="{DF326DA6-B139-428B-BAF1-EC6782630E32}" type="pres">
      <dgm:prSet presAssocID="{0C2682F3-97F1-47E9-A7D6-7B9FA4F62FDD}" presName="Name13" presStyleLbl="parChTrans1D2" presStyleIdx="0" presStyleCnt="12"/>
      <dgm:spPr/>
      <dgm:t>
        <a:bodyPr/>
        <a:lstStyle/>
        <a:p>
          <a:endParaRPr lang="en-GB"/>
        </a:p>
      </dgm:t>
    </dgm:pt>
    <dgm:pt modelId="{A1C287DE-BB31-4176-89D7-E84EB20E2CA8}" type="pres">
      <dgm:prSet presAssocID="{FE71D793-DE4B-4763-986B-C726F8F8D745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7F0FDBE-7F56-446B-8F13-9403D4B80FA0}" type="pres">
      <dgm:prSet presAssocID="{BE8D451F-9049-48DA-9C08-CCEF7AAC9823}" presName="Name13" presStyleLbl="parChTrans1D2" presStyleIdx="1" presStyleCnt="12"/>
      <dgm:spPr/>
      <dgm:t>
        <a:bodyPr/>
        <a:lstStyle/>
        <a:p>
          <a:endParaRPr lang="en-GB"/>
        </a:p>
      </dgm:t>
    </dgm:pt>
    <dgm:pt modelId="{22CAD8BC-A746-4F11-B5D5-0ECBCD90F0EA}" type="pres">
      <dgm:prSet presAssocID="{A8D4AFC9-73DC-4F2A-A65A-194684883F6C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D0FCF55-69CC-4423-A69F-A84999828E0E}" type="pres">
      <dgm:prSet presAssocID="{4C149F35-394D-4B80-9B84-A8A982F95079}" presName="Name13" presStyleLbl="parChTrans1D2" presStyleIdx="2" presStyleCnt="12"/>
      <dgm:spPr/>
      <dgm:t>
        <a:bodyPr/>
        <a:lstStyle/>
        <a:p>
          <a:endParaRPr lang="en-GB"/>
        </a:p>
      </dgm:t>
    </dgm:pt>
    <dgm:pt modelId="{C58082CA-81B7-43B9-9D41-5BA0BE9570E3}" type="pres">
      <dgm:prSet presAssocID="{CE48DACD-74AF-4599-96B3-729D9CBF4B9E}" presName="childText" presStyleLbl="bgAcc1" presStyleIdx="2" presStyleCnt="12" custLinFactNeighborX="37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26F155-80DB-40FF-AE5F-8D82F1BE1E16}" type="pres">
      <dgm:prSet presAssocID="{707095AE-1D7D-40CB-9E93-6F0BF8ACF895}" presName="Name13" presStyleLbl="parChTrans1D2" presStyleIdx="3" presStyleCnt="12"/>
      <dgm:spPr/>
      <dgm:t>
        <a:bodyPr/>
        <a:lstStyle/>
        <a:p>
          <a:endParaRPr lang="en-GB"/>
        </a:p>
      </dgm:t>
    </dgm:pt>
    <dgm:pt modelId="{26D058D4-8728-42E0-A661-026C5D472DB6}" type="pres">
      <dgm:prSet presAssocID="{8D67CC34-C0A5-42A8-96D8-25C93BFDE680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C9086DB-0E6B-49BC-A961-13B88752AEDB}" type="pres">
      <dgm:prSet presAssocID="{5A9D3DDF-C6B4-49D3-BD52-4E84FEB793A8}" presName="root" presStyleCnt="0"/>
      <dgm:spPr/>
    </dgm:pt>
    <dgm:pt modelId="{093279D8-F8A7-4BF1-9939-42A9404470E4}" type="pres">
      <dgm:prSet presAssocID="{5A9D3DDF-C6B4-49D3-BD52-4E84FEB793A8}" presName="rootComposite" presStyleCnt="0"/>
      <dgm:spPr/>
    </dgm:pt>
    <dgm:pt modelId="{48C811A5-2C09-4DA1-88B6-EF40E015D525}" type="pres">
      <dgm:prSet presAssocID="{5A9D3DDF-C6B4-49D3-BD52-4E84FEB793A8}" presName="rootText" presStyleLbl="node1" presStyleIdx="1" presStyleCnt="3"/>
      <dgm:spPr/>
      <dgm:t>
        <a:bodyPr/>
        <a:lstStyle/>
        <a:p>
          <a:endParaRPr lang="en-IN"/>
        </a:p>
      </dgm:t>
    </dgm:pt>
    <dgm:pt modelId="{AAE2CE01-DF5B-4647-B43F-D9E522E5F1BF}" type="pres">
      <dgm:prSet presAssocID="{5A9D3DDF-C6B4-49D3-BD52-4E84FEB793A8}" presName="rootConnector" presStyleLbl="node1" presStyleIdx="1" presStyleCnt="3"/>
      <dgm:spPr/>
      <dgm:t>
        <a:bodyPr/>
        <a:lstStyle/>
        <a:p>
          <a:endParaRPr lang="en-IN"/>
        </a:p>
      </dgm:t>
    </dgm:pt>
    <dgm:pt modelId="{BA9E3238-1DF4-4C1A-A725-219075495739}" type="pres">
      <dgm:prSet presAssocID="{5A9D3DDF-C6B4-49D3-BD52-4E84FEB793A8}" presName="childShape" presStyleCnt="0"/>
      <dgm:spPr/>
    </dgm:pt>
    <dgm:pt modelId="{E49199F5-D26E-484B-A11D-FDFCCDE36A6D}" type="pres">
      <dgm:prSet presAssocID="{39AD1726-AE23-4C21-9ECF-90821C5E6CD7}" presName="Name13" presStyleLbl="parChTrans1D2" presStyleIdx="4" presStyleCnt="12"/>
      <dgm:spPr/>
      <dgm:t>
        <a:bodyPr/>
        <a:lstStyle/>
        <a:p>
          <a:endParaRPr lang="en-GB"/>
        </a:p>
      </dgm:t>
    </dgm:pt>
    <dgm:pt modelId="{F80711A6-8AA8-47ED-BF30-F08365299FBE}" type="pres">
      <dgm:prSet presAssocID="{2124D4C3-125A-4884-872E-76C17BE6C8AB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2298F7-644F-42A6-9D72-B10E7451F7DE}" type="pres">
      <dgm:prSet presAssocID="{60DEEBE5-9656-4EF6-84BE-74BBB834249A}" presName="Name13" presStyleLbl="parChTrans1D2" presStyleIdx="5" presStyleCnt="12"/>
      <dgm:spPr/>
      <dgm:t>
        <a:bodyPr/>
        <a:lstStyle/>
        <a:p>
          <a:endParaRPr lang="en-GB"/>
        </a:p>
      </dgm:t>
    </dgm:pt>
    <dgm:pt modelId="{62C7DE77-41AE-4A0A-B9F2-C0F6543E59C9}" type="pres">
      <dgm:prSet presAssocID="{1AFF724C-A774-44D0-8AB1-373D86DC8429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F54B64D-1F47-4142-8FBA-968B1DCFA8CF}" type="pres">
      <dgm:prSet presAssocID="{6EDE4C15-826E-466E-BEB7-D0E54072BE5C}" presName="Name13" presStyleLbl="parChTrans1D2" presStyleIdx="6" presStyleCnt="12"/>
      <dgm:spPr/>
      <dgm:t>
        <a:bodyPr/>
        <a:lstStyle/>
        <a:p>
          <a:endParaRPr lang="en-GB"/>
        </a:p>
      </dgm:t>
    </dgm:pt>
    <dgm:pt modelId="{7F6D655A-8A94-4F72-B6E4-D05B4C0A0A76}" type="pres">
      <dgm:prSet presAssocID="{CEF9C4D5-FEA4-41B4-86E0-C5A41A9D2A94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8C69AA-3CA1-482F-ADCC-086421011A6E}" type="pres">
      <dgm:prSet presAssocID="{33F125FF-43DF-4AD4-8965-47B037FDD316}" presName="Name13" presStyleLbl="parChTrans1D2" presStyleIdx="7" presStyleCnt="12"/>
      <dgm:spPr/>
      <dgm:t>
        <a:bodyPr/>
        <a:lstStyle/>
        <a:p>
          <a:endParaRPr lang="en-GB"/>
        </a:p>
      </dgm:t>
    </dgm:pt>
    <dgm:pt modelId="{367AD038-299E-4BBF-A351-4C9DC7D88DA7}" type="pres">
      <dgm:prSet presAssocID="{F9D54232-E873-40EA-9573-D1E74DCDA556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553F0C-1E98-4C05-A7D9-F69D2E96505F}" type="pres">
      <dgm:prSet presAssocID="{4084C13F-37CC-455C-A686-D4A2175742D3}" presName="root" presStyleCnt="0"/>
      <dgm:spPr/>
    </dgm:pt>
    <dgm:pt modelId="{B38E94DF-4E6C-481D-914A-EC33D7975CF3}" type="pres">
      <dgm:prSet presAssocID="{4084C13F-37CC-455C-A686-D4A2175742D3}" presName="rootComposite" presStyleCnt="0"/>
      <dgm:spPr/>
    </dgm:pt>
    <dgm:pt modelId="{CB2F5BDA-EA2A-4231-BCB0-2D56872DB8E2}" type="pres">
      <dgm:prSet presAssocID="{4084C13F-37CC-455C-A686-D4A2175742D3}" presName="rootText" presStyleLbl="node1" presStyleIdx="2" presStyleCnt="3"/>
      <dgm:spPr/>
      <dgm:t>
        <a:bodyPr/>
        <a:lstStyle/>
        <a:p>
          <a:endParaRPr lang="en-IN"/>
        </a:p>
      </dgm:t>
    </dgm:pt>
    <dgm:pt modelId="{F707AB18-C1CB-40C8-A842-2DB5C6C8210C}" type="pres">
      <dgm:prSet presAssocID="{4084C13F-37CC-455C-A686-D4A2175742D3}" presName="rootConnector" presStyleLbl="node1" presStyleIdx="2" presStyleCnt="3"/>
      <dgm:spPr/>
      <dgm:t>
        <a:bodyPr/>
        <a:lstStyle/>
        <a:p>
          <a:endParaRPr lang="en-IN"/>
        </a:p>
      </dgm:t>
    </dgm:pt>
    <dgm:pt modelId="{4BA7464F-E089-4490-940F-1B0A40EA7115}" type="pres">
      <dgm:prSet presAssocID="{4084C13F-37CC-455C-A686-D4A2175742D3}" presName="childShape" presStyleCnt="0"/>
      <dgm:spPr/>
    </dgm:pt>
    <dgm:pt modelId="{DA3DE107-547A-4BBB-9ADA-934ED24559B7}" type="pres">
      <dgm:prSet presAssocID="{8AB39E1D-42F0-42BD-B7D7-7F09E207E681}" presName="Name13" presStyleLbl="parChTrans1D2" presStyleIdx="8" presStyleCnt="12"/>
      <dgm:spPr/>
      <dgm:t>
        <a:bodyPr/>
        <a:lstStyle/>
        <a:p>
          <a:endParaRPr lang="en-GB"/>
        </a:p>
      </dgm:t>
    </dgm:pt>
    <dgm:pt modelId="{ABD13B6C-B905-4F42-B039-1D078DEB4FE9}" type="pres">
      <dgm:prSet presAssocID="{CEE0AB97-8FF5-4807-9DB6-9243D74E7FCE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D24A35F-4FD7-495E-B784-BD32D059E367}" type="pres">
      <dgm:prSet presAssocID="{FDB894EA-617E-42EB-AD7C-AFE6AE4F7621}" presName="Name13" presStyleLbl="parChTrans1D2" presStyleIdx="9" presStyleCnt="12"/>
      <dgm:spPr/>
      <dgm:t>
        <a:bodyPr/>
        <a:lstStyle/>
        <a:p>
          <a:endParaRPr lang="en-GB"/>
        </a:p>
      </dgm:t>
    </dgm:pt>
    <dgm:pt modelId="{D007E6B7-E766-40B1-8943-F2E97A25109D}" type="pres">
      <dgm:prSet presAssocID="{48D5C215-B96F-4D4A-A3EA-25F8024C3BD1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F39ED9-7AA6-4E25-9B5C-329F5A95F5BB}" type="pres">
      <dgm:prSet presAssocID="{01C51198-6801-407D-80A8-FDAF160DC656}" presName="Name13" presStyleLbl="parChTrans1D2" presStyleIdx="10" presStyleCnt="12"/>
      <dgm:spPr/>
      <dgm:t>
        <a:bodyPr/>
        <a:lstStyle/>
        <a:p>
          <a:endParaRPr lang="en-GB"/>
        </a:p>
      </dgm:t>
    </dgm:pt>
    <dgm:pt modelId="{F6DBBCC7-DB40-4FBA-A229-E46FBCDD9960}" type="pres">
      <dgm:prSet presAssocID="{22029DA0-AC42-4BA6-9EB2-B5F9B8C0F0BB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F51292-44A7-45F7-B348-D55E151CB4BB}" type="pres">
      <dgm:prSet presAssocID="{CB64D1E8-5783-4BD4-BA83-04910D1F4F55}" presName="Name13" presStyleLbl="parChTrans1D2" presStyleIdx="11" presStyleCnt="12"/>
      <dgm:spPr/>
      <dgm:t>
        <a:bodyPr/>
        <a:lstStyle/>
        <a:p>
          <a:endParaRPr lang="en-GB"/>
        </a:p>
      </dgm:t>
    </dgm:pt>
    <dgm:pt modelId="{4CE21F78-AD23-460A-9FD2-F1AB0A4503B1}" type="pres">
      <dgm:prSet presAssocID="{0C32DB50-8784-443E-AC7E-E0BB5A5098E0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D67B670-8557-4DB1-8430-F32E0CDCDA51}" srcId="{4F0B2F24-A30E-4B6C-A5A7-93F9058C95AA}" destId="{4CC091DA-23D9-49C5-B099-3BFC0DC75424}" srcOrd="0" destOrd="0" parTransId="{9CE9A134-556A-4FB1-BC77-3D1EA3538821}" sibTransId="{7D0825EA-8757-4B65-8C75-ED1662BFD8F3}"/>
    <dgm:cxn modelId="{C78C4A15-FD1D-4482-92BD-3E9F49B178D2}" type="presOf" srcId="{CE48DACD-74AF-4599-96B3-729D9CBF4B9E}" destId="{C58082CA-81B7-43B9-9D41-5BA0BE9570E3}" srcOrd="0" destOrd="0" presId="urn:microsoft.com/office/officeart/2005/8/layout/hierarchy3"/>
    <dgm:cxn modelId="{A7CB5BE2-DDEE-47C9-8D65-3E0192F2783F}" type="presOf" srcId="{0C32DB50-8784-443E-AC7E-E0BB5A5098E0}" destId="{4CE21F78-AD23-460A-9FD2-F1AB0A4503B1}" srcOrd="0" destOrd="0" presId="urn:microsoft.com/office/officeart/2005/8/layout/hierarchy3"/>
    <dgm:cxn modelId="{14581425-94A0-45A8-BA97-34F11FBD9FDD}" type="presOf" srcId="{CEE0AB97-8FF5-4807-9DB6-9243D74E7FCE}" destId="{ABD13B6C-B905-4F42-B039-1D078DEB4FE9}" srcOrd="0" destOrd="0" presId="urn:microsoft.com/office/officeart/2005/8/layout/hierarchy3"/>
    <dgm:cxn modelId="{BD5EF972-9EB0-44CF-9CD1-A93128008391}" type="presOf" srcId="{4C149F35-394D-4B80-9B84-A8A982F95079}" destId="{6D0FCF55-69CC-4423-A69F-A84999828E0E}" srcOrd="0" destOrd="0" presId="urn:microsoft.com/office/officeart/2005/8/layout/hierarchy3"/>
    <dgm:cxn modelId="{891A2D3E-A25A-4FF7-A31C-17152722D4CD}" type="presOf" srcId="{1AFF724C-A774-44D0-8AB1-373D86DC8429}" destId="{62C7DE77-41AE-4A0A-B9F2-C0F6543E59C9}" srcOrd="0" destOrd="0" presId="urn:microsoft.com/office/officeart/2005/8/layout/hierarchy3"/>
    <dgm:cxn modelId="{F4D2FB8B-657F-43FB-B37B-72B6E9C6BAEF}" type="presOf" srcId="{4084C13F-37CC-455C-A686-D4A2175742D3}" destId="{F707AB18-C1CB-40C8-A842-2DB5C6C8210C}" srcOrd="1" destOrd="0" presId="urn:microsoft.com/office/officeart/2005/8/layout/hierarchy3"/>
    <dgm:cxn modelId="{40B66D49-D862-4D01-9F44-266637E1DADF}" type="presOf" srcId="{4084C13F-37CC-455C-A686-D4A2175742D3}" destId="{CB2F5BDA-EA2A-4231-BCB0-2D56872DB8E2}" srcOrd="0" destOrd="0" presId="urn:microsoft.com/office/officeart/2005/8/layout/hierarchy3"/>
    <dgm:cxn modelId="{0CE5D6DA-DF97-4537-ABC0-37084DD481E2}" type="presOf" srcId="{FE71D793-DE4B-4763-986B-C726F8F8D745}" destId="{A1C287DE-BB31-4176-89D7-E84EB20E2CA8}" srcOrd="0" destOrd="0" presId="urn:microsoft.com/office/officeart/2005/8/layout/hierarchy3"/>
    <dgm:cxn modelId="{18A981B0-2831-423F-81BE-0633159A32B4}" srcId="{4CC091DA-23D9-49C5-B099-3BFC0DC75424}" destId="{A8D4AFC9-73DC-4F2A-A65A-194684883F6C}" srcOrd="1" destOrd="0" parTransId="{BE8D451F-9049-48DA-9C08-CCEF7AAC9823}" sibTransId="{0AFCDA21-8082-452D-AF7F-F92454FE9D67}"/>
    <dgm:cxn modelId="{E7468F7B-D85D-468D-96C5-9733B956CBA7}" srcId="{4CC091DA-23D9-49C5-B099-3BFC0DC75424}" destId="{CE48DACD-74AF-4599-96B3-729D9CBF4B9E}" srcOrd="2" destOrd="0" parTransId="{4C149F35-394D-4B80-9B84-A8A982F95079}" sibTransId="{E258A90A-B8D4-4D4A-A5A7-FE013AAB2257}"/>
    <dgm:cxn modelId="{A7117242-A6C0-4AC1-9918-2AEAD40E1827}" type="presOf" srcId="{33F125FF-43DF-4AD4-8965-47B037FDD316}" destId="{CC8C69AA-3CA1-482F-ADCC-086421011A6E}" srcOrd="0" destOrd="0" presId="urn:microsoft.com/office/officeart/2005/8/layout/hierarchy3"/>
    <dgm:cxn modelId="{8FB8898B-DC9C-478B-B0C4-A4DEE420E9F1}" type="presOf" srcId="{22029DA0-AC42-4BA6-9EB2-B5F9B8C0F0BB}" destId="{F6DBBCC7-DB40-4FBA-A229-E46FBCDD9960}" srcOrd="0" destOrd="0" presId="urn:microsoft.com/office/officeart/2005/8/layout/hierarchy3"/>
    <dgm:cxn modelId="{515E29EF-7114-4E17-9D02-8B08062FFD2C}" type="presOf" srcId="{4F0B2F24-A30E-4B6C-A5A7-93F9058C95AA}" destId="{D0F7A186-14F1-4B40-8215-A35CB3710EEF}" srcOrd="0" destOrd="0" presId="urn:microsoft.com/office/officeart/2005/8/layout/hierarchy3"/>
    <dgm:cxn modelId="{B4C1AC6B-17BA-4E81-BE7D-566E96AA1CCF}" type="presOf" srcId="{BE8D451F-9049-48DA-9C08-CCEF7AAC9823}" destId="{57F0FDBE-7F56-446B-8F13-9403D4B80FA0}" srcOrd="0" destOrd="0" presId="urn:microsoft.com/office/officeart/2005/8/layout/hierarchy3"/>
    <dgm:cxn modelId="{204B86E8-D157-4BAD-A069-E1470DA1941F}" srcId="{4084C13F-37CC-455C-A686-D4A2175742D3}" destId="{CEE0AB97-8FF5-4807-9DB6-9243D74E7FCE}" srcOrd="0" destOrd="0" parTransId="{8AB39E1D-42F0-42BD-B7D7-7F09E207E681}" sibTransId="{69A8385F-FA03-4D54-ABFF-42D2CD119549}"/>
    <dgm:cxn modelId="{D38E81D4-0F2E-4268-BAD9-514F78D0340E}" srcId="{4084C13F-37CC-455C-A686-D4A2175742D3}" destId="{22029DA0-AC42-4BA6-9EB2-B5F9B8C0F0BB}" srcOrd="2" destOrd="0" parTransId="{01C51198-6801-407D-80A8-FDAF160DC656}" sibTransId="{DC88684A-2117-41E9-AB13-A9AA06593011}"/>
    <dgm:cxn modelId="{E635D6E2-8355-463D-9532-A1261DF3D79F}" type="presOf" srcId="{2124D4C3-125A-4884-872E-76C17BE6C8AB}" destId="{F80711A6-8AA8-47ED-BF30-F08365299FBE}" srcOrd="0" destOrd="0" presId="urn:microsoft.com/office/officeart/2005/8/layout/hierarchy3"/>
    <dgm:cxn modelId="{A1B8F1EF-B363-4132-8756-2420EC8E392E}" type="presOf" srcId="{01C51198-6801-407D-80A8-FDAF160DC656}" destId="{EEF39ED9-7AA6-4E25-9B5C-329F5A95F5BB}" srcOrd="0" destOrd="0" presId="urn:microsoft.com/office/officeart/2005/8/layout/hierarchy3"/>
    <dgm:cxn modelId="{ECDC8CA6-322A-4B97-BCE2-989173B8A308}" srcId="{4CC091DA-23D9-49C5-B099-3BFC0DC75424}" destId="{8D67CC34-C0A5-42A8-96D8-25C93BFDE680}" srcOrd="3" destOrd="0" parTransId="{707095AE-1D7D-40CB-9E93-6F0BF8ACF895}" sibTransId="{976786D8-009A-4AA5-B5FE-CE821CF52E6E}"/>
    <dgm:cxn modelId="{F6A1D674-A41A-4F40-BC12-1D90ED1FE97F}" srcId="{4CC091DA-23D9-49C5-B099-3BFC0DC75424}" destId="{FE71D793-DE4B-4763-986B-C726F8F8D745}" srcOrd="0" destOrd="0" parTransId="{0C2682F3-97F1-47E9-A7D6-7B9FA4F62FDD}" sibTransId="{7A5D85D7-04DB-4A30-BA11-ABBB34720BDF}"/>
    <dgm:cxn modelId="{0EAE1423-B3B8-46C7-B7B6-BDE584FC2C13}" srcId="{5A9D3DDF-C6B4-49D3-BD52-4E84FEB793A8}" destId="{2124D4C3-125A-4884-872E-76C17BE6C8AB}" srcOrd="0" destOrd="0" parTransId="{39AD1726-AE23-4C21-9ECF-90821C5E6CD7}" sibTransId="{2767C9E6-AEA6-4762-B998-6A313E8EC079}"/>
    <dgm:cxn modelId="{BF98B85D-D926-4425-B2C3-6731F4A041BD}" srcId="{4F0B2F24-A30E-4B6C-A5A7-93F9058C95AA}" destId="{5A9D3DDF-C6B4-49D3-BD52-4E84FEB793A8}" srcOrd="1" destOrd="0" parTransId="{C6883108-7D6E-41B8-AF71-64A9F19D3A19}" sibTransId="{A9F55E3D-A36A-489F-9621-BC611556D2B6}"/>
    <dgm:cxn modelId="{515EA2D1-C1AA-479F-8646-58AA7281FE90}" type="presOf" srcId="{8D67CC34-C0A5-42A8-96D8-25C93BFDE680}" destId="{26D058D4-8728-42E0-A661-026C5D472DB6}" srcOrd="0" destOrd="0" presId="urn:microsoft.com/office/officeart/2005/8/layout/hierarchy3"/>
    <dgm:cxn modelId="{1948240E-70E0-4442-AFB4-268D4014717C}" type="presOf" srcId="{6EDE4C15-826E-466E-BEB7-D0E54072BE5C}" destId="{DF54B64D-1F47-4142-8FBA-968B1DCFA8CF}" srcOrd="0" destOrd="0" presId="urn:microsoft.com/office/officeart/2005/8/layout/hierarchy3"/>
    <dgm:cxn modelId="{36A95059-3052-4EE1-BCED-AEC90012CE41}" srcId="{5A9D3DDF-C6B4-49D3-BD52-4E84FEB793A8}" destId="{F9D54232-E873-40EA-9573-D1E74DCDA556}" srcOrd="3" destOrd="0" parTransId="{33F125FF-43DF-4AD4-8965-47B037FDD316}" sibTransId="{2D42DF01-9F95-4B4A-B264-B9930395E690}"/>
    <dgm:cxn modelId="{A302C449-151F-45CE-A593-C85BBF1472D5}" type="presOf" srcId="{F9D54232-E873-40EA-9573-D1E74DCDA556}" destId="{367AD038-299E-4BBF-A351-4C9DC7D88DA7}" srcOrd="0" destOrd="0" presId="urn:microsoft.com/office/officeart/2005/8/layout/hierarchy3"/>
    <dgm:cxn modelId="{42B34D8D-FCDF-4A79-9E7B-922AA42D7F47}" type="presOf" srcId="{5A9D3DDF-C6B4-49D3-BD52-4E84FEB793A8}" destId="{48C811A5-2C09-4DA1-88B6-EF40E015D525}" srcOrd="0" destOrd="0" presId="urn:microsoft.com/office/officeart/2005/8/layout/hierarchy3"/>
    <dgm:cxn modelId="{225CF3AB-548D-432E-916A-FE98C68FB6FC}" type="presOf" srcId="{CB64D1E8-5783-4BD4-BA83-04910D1F4F55}" destId="{74F51292-44A7-45F7-B348-D55E151CB4BB}" srcOrd="0" destOrd="0" presId="urn:microsoft.com/office/officeart/2005/8/layout/hierarchy3"/>
    <dgm:cxn modelId="{9DDC316B-3002-47A1-AA8C-58F3AA713597}" type="presOf" srcId="{A8D4AFC9-73DC-4F2A-A65A-194684883F6C}" destId="{22CAD8BC-A746-4F11-B5D5-0ECBCD90F0EA}" srcOrd="0" destOrd="0" presId="urn:microsoft.com/office/officeart/2005/8/layout/hierarchy3"/>
    <dgm:cxn modelId="{A8029795-461D-400B-8EC8-8A2178CE8E87}" srcId="{4F0B2F24-A30E-4B6C-A5A7-93F9058C95AA}" destId="{4084C13F-37CC-455C-A686-D4A2175742D3}" srcOrd="2" destOrd="0" parTransId="{3CD1B001-F056-49F7-89B1-2EE73BEF1988}" sibTransId="{FD913E82-977D-4F24-8BE5-2EE8C1C4F8BE}"/>
    <dgm:cxn modelId="{6176DA65-2AC1-44F6-8093-790D14E58429}" srcId="{5A9D3DDF-C6B4-49D3-BD52-4E84FEB793A8}" destId="{1AFF724C-A774-44D0-8AB1-373D86DC8429}" srcOrd="1" destOrd="0" parTransId="{60DEEBE5-9656-4EF6-84BE-74BBB834249A}" sibTransId="{D2E6141E-E524-4CA4-85C2-1A7087561DB0}"/>
    <dgm:cxn modelId="{8E08BCB3-0047-47A0-AC5D-64C2DBFCD1AD}" srcId="{5A9D3DDF-C6B4-49D3-BD52-4E84FEB793A8}" destId="{CEF9C4D5-FEA4-41B4-86E0-C5A41A9D2A94}" srcOrd="2" destOrd="0" parTransId="{6EDE4C15-826E-466E-BEB7-D0E54072BE5C}" sibTransId="{E809F391-3FAD-477E-9565-72BC34F2D465}"/>
    <dgm:cxn modelId="{7104FBC3-5F51-414B-BFCF-FA25FBCD6B08}" type="presOf" srcId="{CEF9C4D5-FEA4-41B4-86E0-C5A41A9D2A94}" destId="{7F6D655A-8A94-4F72-B6E4-D05B4C0A0A76}" srcOrd="0" destOrd="0" presId="urn:microsoft.com/office/officeart/2005/8/layout/hierarchy3"/>
    <dgm:cxn modelId="{47D23C66-298A-4991-BEC9-99E1D1B1DB3A}" type="presOf" srcId="{4CC091DA-23D9-49C5-B099-3BFC0DC75424}" destId="{C90B8178-6B36-4DDE-99F7-C2DC5C51C0D5}" srcOrd="0" destOrd="0" presId="urn:microsoft.com/office/officeart/2005/8/layout/hierarchy3"/>
    <dgm:cxn modelId="{A2C6F7D3-6044-4262-900B-52D56EC9EBBD}" type="presOf" srcId="{8AB39E1D-42F0-42BD-B7D7-7F09E207E681}" destId="{DA3DE107-547A-4BBB-9ADA-934ED24559B7}" srcOrd="0" destOrd="0" presId="urn:microsoft.com/office/officeart/2005/8/layout/hierarchy3"/>
    <dgm:cxn modelId="{18331CE3-F99B-43C7-B64D-075B61A59B2B}" type="presOf" srcId="{707095AE-1D7D-40CB-9E93-6F0BF8ACF895}" destId="{5626F155-80DB-40FF-AE5F-8D82F1BE1E16}" srcOrd="0" destOrd="0" presId="urn:microsoft.com/office/officeart/2005/8/layout/hierarchy3"/>
    <dgm:cxn modelId="{F8BF23F1-93FF-4E17-B6AF-EAF2108E5CE3}" type="presOf" srcId="{48D5C215-B96F-4D4A-A3EA-25F8024C3BD1}" destId="{D007E6B7-E766-40B1-8943-F2E97A25109D}" srcOrd="0" destOrd="0" presId="urn:microsoft.com/office/officeart/2005/8/layout/hierarchy3"/>
    <dgm:cxn modelId="{FFCCF61A-0206-4219-99CD-D06CF655F00D}" srcId="{4084C13F-37CC-455C-A686-D4A2175742D3}" destId="{0C32DB50-8784-443E-AC7E-E0BB5A5098E0}" srcOrd="3" destOrd="0" parTransId="{CB64D1E8-5783-4BD4-BA83-04910D1F4F55}" sibTransId="{B043A48C-7FCB-4A32-8A37-A988408ACC05}"/>
    <dgm:cxn modelId="{273F8DC1-75E3-47D0-9C1E-763BF13A6BFB}" type="presOf" srcId="{0C2682F3-97F1-47E9-A7D6-7B9FA4F62FDD}" destId="{DF326DA6-B139-428B-BAF1-EC6782630E32}" srcOrd="0" destOrd="0" presId="urn:microsoft.com/office/officeart/2005/8/layout/hierarchy3"/>
    <dgm:cxn modelId="{943798A7-6939-4DDF-A0AD-2F80C890669B}" srcId="{4084C13F-37CC-455C-A686-D4A2175742D3}" destId="{48D5C215-B96F-4D4A-A3EA-25F8024C3BD1}" srcOrd="1" destOrd="0" parTransId="{FDB894EA-617E-42EB-AD7C-AFE6AE4F7621}" sibTransId="{E56FCFA2-EAED-4DC4-9FE1-5197EA06A039}"/>
    <dgm:cxn modelId="{EBEAA8A2-3F08-421E-8D74-3267460B958C}" type="presOf" srcId="{60DEEBE5-9656-4EF6-84BE-74BBB834249A}" destId="{B32298F7-644F-42A6-9D72-B10E7451F7DE}" srcOrd="0" destOrd="0" presId="urn:microsoft.com/office/officeart/2005/8/layout/hierarchy3"/>
    <dgm:cxn modelId="{FC69F718-6BE5-47DD-8F76-A55402091FB0}" type="presOf" srcId="{39AD1726-AE23-4C21-9ECF-90821C5E6CD7}" destId="{E49199F5-D26E-484B-A11D-FDFCCDE36A6D}" srcOrd="0" destOrd="0" presId="urn:microsoft.com/office/officeart/2005/8/layout/hierarchy3"/>
    <dgm:cxn modelId="{29666DB3-23D9-4A2A-BA85-93D18AB06A18}" type="presOf" srcId="{4CC091DA-23D9-49C5-B099-3BFC0DC75424}" destId="{0B5BE94B-E104-480A-B127-2D889D63341A}" srcOrd="1" destOrd="0" presId="urn:microsoft.com/office/officeart/2005/8/layout/hierarchy3"/>
    <dgm:cxn modelId="{AD807D34-2AB1-4708-8F70-D4AD328B8924}" type="presOf" srcId="{FDB894EA-617E-42EB-AD7C-AFE6AE4F7621}" destId="{6D24A35F-4FD7-495E-B784-BD32D059E367}" srcOrd="0" destOrd="0" presId="urn:microsoft.com/office/officeart/2005/8/layout/hierarchy3"/>
    <dgm:cxn modelId="{868A8828-CAC8-4855-9E3B-D37BE20A1EFC}" type="presOf" srcId="{5A9D3DDF-C6B4-49D3-BD52-4E84FEB793A8}" destId="{AAE2CE01-DF5B-4647-B43F-D9E522E5F1BF}" srcOrd="1" destOrd="0" presId="urn:microsoft.com/office/officeart/2005/8/layout/hierarchy3"/>
    <dgm:cxn modelId="{34A05561-3AFC-4099-9D45-926FEB901797}" type="presParOf" srcId="{D0F7A186-14F1-4B40-8215-A35CB3710EEF}" destId="{63E1CA13-ACE2-4DFB-9E92-8CCFAD561C3D}" srcOrd="0" destOrd="0" presId="urn:microsoft.com/office/officeart/2005/8/layout/hierarchy3"/>
    <dgm:cxn modelId="{F4063FDF-32E5-4C47-9737-47B3DDFC930C}" type="presParOf" srcId="{63E1CA13-ACE2-4DFB-9E92-8CCFAD561C3D}" destId="{F52A1603-BA81-4BBE-BA81-AE3535A04C16}" srcOrd="0" destOrd="0" presId="urn:microsoft.com/office/officeart/2005/8/layout/hierarchy3"/>
    <dgm:cxn modelId="{EA7E772B-ABE7-4753-B4DB-F66B809D92CE}" type="presParOf" srcId="{F52A1603-BA81-4BBE-BA81-AE3535A04C16}" destId="{C90B8178-6B36-4DDE-99F7-C2DC5C51C0D5}" srcOrd="0" destOrd="0" presId="urn:microsoft.com/office/officeart/2005/8/layout/hierarchy3"/>
    <dgm:cxn modelId="{AD5892A7-3D2F-4A71-9C56-255DB1A641B7}" type="presParOf" srcId="{F52A1603-BA81-4BBE-BA81-AE3535A04C16}" destId="{0B5BE94B-E104-480A-B127-2D889D63341A}" srcOrd="1" destOrd="0" presId="urn:microsoft.com/office/officeart/2005/8/layout/hierarchy3"/>
    <dgm:cxn modelId="{151B1AC5-E3E1-4AB4-AE7C-46AEA87AF233}" type="presParOf" srcId="{63E1CA13-ACE2-4DFB-9E92-8CCFAD561C3D}" destId="{138F9E8C-EF1B-42AE-9A75-665F1781581C}" srcOrd="1" destOrd="0" presId="urn:microsoft.com/office/officeart/2005/8/layout/hierarchy3"/>
    <dgm:cxn modelId="{2FC99700-2E51-4473-9EF3-F7998F347171}" type="presParOf" srcId="{138F9E8C-EF1B-42AE-9A75-665F1781581C}" destId="{DF326DA6-B139-428B-BAF1-EC6782630E32}" srcOrd="0" destOrd="0" presId="urn:microsoft.com/office/officeart/2005/8/layout/hierarchy3"/>
    <dgm:cxn modelId="{72CE445F-E92D-43A1-8815-8813417B11E3}" type="presParOf" srcId="{138F9E8C-EF1B-42AE-9A75-665F1781581C}" destId="{A1C287DE-BB31-4176-89D7-E84EB20E2CA8}" srcOrd="1" destOrd="0" presId="urn:microsoft.com/office/officeart/2005/8/layout/hierarchy3"/>
    <dgm:cxn modelId="{3A3AB99D-4320-4DF4-BCBF-3D4707DE7DF4}" type="presParOf" srcId="{138F9E8C-EF1B-42AE-9A75-665F1781581C}" destId="{57F0FDBE-7F56-446B-8F13-9403D4B80FA0}" srcOrd="2" destOrd="0" presId="urn:microsoft.com/office/officeart/2005/8/layout/hierarchy3"/>
    <dgm:cxn modelId="{22597A33-93F5-4CD2-B0F9-2696EECCABBC}" type="presParOf" srcId="{138F9E8C-EF1B-42AE-9A75-665F1781581C}" destId="{22CAD8BC-A746-4F11-B5D5-0ECBCD90F0EA}" srcOrd="3" destOrd="0" presId="urn:microsoft.com/office/officeart/2005/8/layout/hierarchy3"/>
    <dgm:cxn modelId="{B35B3DE4-EDB5-4F87-AA28-7E8FD34C6A99}" type="presParOf" srcId="{138F9E8C-EF1B-42AE-9A75-665F1781581C}" destId="{6D0FCF55-69CC-4423-A69F-A84999828E0E}" srcOrd="4" destOrd="0" presId="urn:microsoft.com/office/officeart/2005/8/layout/hierarchy3"/>
    <dgm:cxn modelId="{AD2C1294-62E9-413E-8565-5E9107C74929}" type="presParOf" srcId="{138F9E8C-EF1B-42AE-9A75-665F1781581C}" destId="{C58082CA-81B7-43B9-9D41-5BA0BE9570E3}" srcOrd="5" destOrd="0" presId="urn:microsoft.com/office/officeart/2005/8/layout/hierarchy3"/>
    <dgm:cxn modelId="{D3F5E328-83CF-449D-919F-08565D66C258}" type="presParOf" srcId="{138F9E8C-EF1B-42AE-9A75-665F1781581C}" destId="{5626F155-80DB-40FF-AE5F-8D82F1BE1E16}" srcOrd="6" destOrd="0" presId="urn:microsoft.com/office/officeart/2005/8/layout/hierarchy3"/>
    <dgm:cxn modelId="{4A7300E3-A195-46AB-A5D5-E486AA61E6F9}" type="presParOf" srcId="{138F9E8C-EF1B-42AE-9A75-665F1781581C}" destId="{26D058D4-8728-42E0-A661-026C5D472DB6}" srcOrd="7" destOrd="0" presId="urn:microsoft.com/office/officeart/2005/8/layout/hierarchy3"/>
    <dgm:cxn modelId="{02B49D39-492B-4258-8980-572DE3872A0E}" type="presParOf" srcId="{D0F7A186-14F1-4B40-8215-A35CB3710EEF}" destId="{1C9086DB-0E6B-49BC-A961-13B88752AEDB}" srcOrd="1" destOrd="0" presId="urn:microsoft.com/office/officeart/2005/8/layout/hierarchy3"/>
    <dgm:cxn modelId="{B628FE6D-F0DE-4521-AADB-21837AE37476}" type="presParOf" srcId="{1C9086DB-0E6B-49BC-A961-13B88752AEDB}" destId="{093279D8-F8A7-4BF1-9939-42A9404470E4}" srcOrd="0" destOrd="0" presId="urn:microsoft.com/office/officeart/2005/8/layout/hierarchy3"/>
    <dgm:cxn modelId="{1E7941D6-D082-4F4F-96A6-F51A1F3DA563}" type="presParOf" srcId="{093279D8-F8A7-4BF1-9939-42A9404470E4}" destId="{48C811A5-2C09-4DA1-88B6-EF40E015D525}" srcOrd="0" destOrd="0" presId="urn:microsoft.com/office/officeart/2005/8/layout/hierarchy3"/>
    <dgm:cxn modelId="{94EDA7FB-D9A5-4A9C-AC0E-F519FB48D824}" type="presParOf" srcId="{093279D8-F8A7-4BF1-9939-42A9404470E4}" destId="{AAE2CE01-DF5B-4647-B43F-D9E522E5F1BF}" srcOrd="1" destOrd="0" presId="urn:microsoft.com/office/officeart/2005/8/layout/hierarchy3"/>
    <dgm:cxn modelId="{DFB6C333-B1C5-4AA6-94D1-D9B645750FB3}" type="presParOf" srcId="{1C9086DB-0E6B-49BC-A961-13B88752AEDB}" destId="{BA9E3238-1DF4-4C1A-A725-219075495739}" srcOrd="1" destOrd="0" presId="urn:microsoft.com/office/officeart/2005/8/layout/hierarchy3"/>
    <dgm:cxn modelId="{E7AE4276-51FD-4A52-8399-364F2DD0E976}" type="presParOf" srcId="{BA9E3238-1DF4-4C1A-A725-219075495739}" destId="{E49199F5-D26E-484B-A11D-FDFCCDE36A6D}" srcOrd="0" destOrd="0" presId="urn:microsoft.com/office/officeart/2005/8/layout/hierarchy3"/>
    <dgm:cxn modelId="{D9A136FE-513F-42CE-9409-72501ECA0E51}" type="presParOf" srcId="{BA9E3238-1DF4-4C1A-A725-219075495739}" destId="{F80711A6-8AA8-47ED-BF30-F08365299FBE}" srcOrd="1" destOrd="0" presId="urn:microsoft.com/office/officeart/2005/8/layout/hierarchy3"/>
    <dgm:cxn modelId="{1B3F88CC-4E49-410A-ADC1-9E3CF3EBC4B4}" type="presParOf" srcId="{BA9E3238-1DF4-4C1A-A725-219075495739}" destId="{B32298F7-644F-42A6-9D72-B10E7451F7DE}" srcOrd="2" destOrd="0" presId="urn:microsoft.com/office/officeart/2005/8/layout/hierarchy3"/>
    <dgm:cxn modelId="{FECC3B72-EB4D-4F75-8E3C-D659534B7C6A}" type="presParOf" srcId="{BA9E3238-1DF4-4C1A-A725-219075495739}" destId="{62C7DE77-41AE-4A0A-B9F2-C0F6543E59C9}" srcOrd="3" destOrd="0" presId="urn:microsoft.com/office/officeart/2005/8/layout/hierarchy3"/>
    <dgm:cxn modelId="{42582833-83BA-422A-BAA3-FDADA7324025}" type="presParOf" srcId="{BA9E3238-1DF4-4C1A-A725-219075495739}" destId="{DF54B64D-1F47-4142-8FBA-968B1DCFA8CF}" srcOrd="4" destOrd="0" presId="urn:microsoft.com/office/officeart/2005/8/layout/hierarchy3"/>
    <dgm:cxn modelId="{A81B9390-62E0-424F-9C91-FF31F00920AD}" type="presParOf" srcId="{BA9E3238-1DF4-4C1A-A725-219075495739}" destId="{7F6D655A-8A94-4F72-B6E4-D05B4C0A0A76}" srcOrd="5" destOrd="0" presId="urn:microsoft.com/office/officeart/2005/8/layout/hierarchy3"/>
    <dgm:cxn modelId="{5C7B3603-CF27-4F75-95D3-9DD2E242A902}" type="presParOf" srcId="{BA9E3238-1DF4-4C1A-A725-219075495739}" destId="{CC8C69AA-3CA1-482F-ADCC-086421011A6E}" srcOrd="6" destOrd="0" presId="urn:microsoft.com/office/officeart/2005/8/layout/hierarchy3"/>
    <dgm:cxn modelId="{CA5C9807-3C33-4D1F-BFA3-902298892870}" type="presParOf" srcId="{BA9E3238-1DF4-4C1A-A725-219075495739}" destId="{367AD038-299E-4BBF-A351-4C9DC7D88DA7}" srcOrd="7" destOrd="0" presId="urn:microsoft.com/office/officeart/2005/8/layout/hierarchy3"/>
    <dgm:cxn modelId="{D2E5CE78-6D79-4ABE-9D7B-B2BB33F71152}" type="presParOf" srcId="{D0F7A186-14F1-4B40-8215-A35CB3710EEF}" destId="{5C553F0C-1E98-4C05-A7D9-F69D2E96505F}" srcOrd="2" destOrd="0" presId="urn:microsoft.com/office/officeart/2005/8/layout/hierarchy3"/>
    <dgm:cxn modelId="{30A37733-01D9-4138-B9DD-7BF7B6CE4E2F}" type="presParOf" srcId="{5C553F0C-1E98-4C05-A7D9-F69D2E96505F}" destId="{B38E94DF-4E6C-481D-914A-EC33D7975CF3}" srcOrd="0" destOrd="0" presId="urn:microsoft.com/office/officeart/2005/8/layout/hierarchy3"/>
    <dgm:cxn modelId="{FD116582-2B31-442F-921D-7EA3B62A75D2}" type="presParOf" srcId="{B38E94DF-4E6C-481D-914A-EC33D7975CF3}" destId="{CB2F5BDA-EA2A-4231-BCB0-2D56872DB8E2}" srcOrd="0" destOrd="0" presId="urn:microsoft.com/office/officeart/2005/8/layout/hierarchy3"/>
    <dgm:cxn modelId="{6F950A39-769B-442A-83BA-3E60B3AB15AF}" type="presParOf" srcId="{B38E94DF-4E6C-481D-914A-EC33D7975CF3}" destId="{F707AB18-C1CB-40C8-A842-2DB5C6C8210C}" srcOrd="1" destOrd="0" presId="urn:microsoft.com/office/officeart/2005/8/layout/hierarchy3"/>
    <dgm:cxn modelId="{FC1B5ACD-C2E8-4A46-BB82-D5E6C3ACA30E}" type="presParOf" srcId="{5C553F0C-1E98-4C05-A7D9-F69D2E96505F}" destId="{4BA7464F-E089-4490-940F-1B0A40EA7115}" srcOrd="1" destOrd="0" presId="urn:microsoft.com/office/officeart/2005/8/layout/hierarchy3"/>
    <dgm:cxn modelId="{FEEDA6A9-F93E-46CD-A709-A05138298A21}" type="presParOf" srcId="{4BA7464F-E089-4490-940F-1B0A40EA7115}" destId="{DA3DE107-547A-4BBB-9ADA-934ED24559B7}" srcOrd="0" destOrd="0" presId="urn:microsoft.com/office/officeart/2005/8/layout/hierarchy3"/>
    <dgm:cxn modelId="{DB35AEA7-A3FF-4AE3-8748-AFD357B7FA71}" type="presParOf" srcId="{4BA7464F-E089-4490-940F-1B0A40EA7115}" destId="{ABD13B6C-B905-4F42-B039-1D078DEB4FE9}" srcOrd="1" destOrd="0" presId="urn:microsoft.com/office/officeart/2005/8/layout/hierarchy3"/>
    <dgm:cxn modelId="{31B16561-7E44-47B9-BB67-C480DE42CED3}" type="presParOf" srcId="{4BA7464F-E089-4490-940F-1B0A40EA7115}" destId="{6D24A35F-4FD7-495E-B784-BD32D059E367}" srcOrd="2" destOrd="0" presId="urn:microsoft.com/office/officeart/2005/8/layout/hierarchy3"/>
    <dgm:cxn modelId="{BCFC918B-A2D0-4B87-962A-59DD657CBCEB}" type="presParOf" srcId="{4BA7464F-E089-4490-940F-1B0A40EA7115}" destId="{D007E6B7-E766-40B1-8943-F2E97A25109D}" srcOrd="3" destOrd="0" presId="urn:microsoft.com/office/officeart/2005/8/layout/hierarchy3"/>
    <dgm:cxn modelId="{C3632B12-E16C-40FC-9311-5E677B678837}" type="presParOf" srcId="{4BA7464F-E089-4490-940F-1B0A40EA7115}" destId="{EEF39ED9-7AA6-4E25-9B5C-329F5A95F5BB}" srcOrd="4" destOrd="0" presId="urn:microsoft.com/office/officeart/2005/8/layout/hierarchy3"/>
    <dgm:cxn modelId="{E813F42F-D9A0-457D-AE2A-ECE910A111FC}" type="presParOf" srcId="{4BA7464F-E089-4490-940F-1B0A40EA7115}" destId="{F6DBBCC7-DB40-4FBA-A229-E46FBCDD9960}" srcOrd="5" destOrd="0" presId="urn:microsoft.com/office/officeart/2005/8/layout/hierarchy3"/>
    <dgm:cxn modelId="{A8D97256-1F94-4847-A0D0-8444EAE9CF17}" type="presParOf" srcId="{4BA7464F-E089-4490-940F-1B0A40EA7115}" destId="{74F51292-44A7-45F7-B348-D55E151CB4BB}" srcOrd="6" destOrd="0" presId="urn:microsoft.com/office/officeart/2005/8/layout/hierarchy3"/>
    <dgm:cxn modelId="{3F87B69F-7FED-4082-A404-9B06ABCCE2EB}" type="presParOf" srcId="{4BA7464F-E089-4490-940F-1B0A40EA7115}" destId="{4CE21F78-AD23-460A-9FD2-F1AB0A4503B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20803-538C-4DEF-8551-97AD17612D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14E2B-7F90-4C6F-ADB2-3A49E41979BA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F693B-5C0C-434F-867E-6B1F0175EC0E}" type="parTrans" cxnId="{2B1D6988-CD11-488E-9AF0-9A48ABA2BD4A}">
      <dgm:prSet/>
      <dgm:spPr/>
      <dgm:t>
        <a:bodyPr/>
        <a:lstStyle/>
        <a:p>
          <a:endParaRPr lang="en-GB"/>
        </a:p>
      </dgm:t>
    </dgm:pt>
    <dgm:pt modelId="{8E44CDEC-935D-4AA5-BDE0-9DE1FC8A237F}" type="sibTrans" cxnId="{2B1D6988-CD11-488E-9AF0-9A48ABA2BD4A}">
      <dgm:prSet/>
      <dgm:spPr/>
      <dgm:t>
        <a:bodyPr/>
        <a:lstStyle/>
        <a:p>
          <a:endParaRPr lang="en-GB"/>
        </a:p>
      </dgm:t>
    </dgm:pt>
    <dgm:pt modelId="{06532AA4-DB8A-4778-82AA-1B2E01960F0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Review premium or charges?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7177A9-CC3F-447C-9F8E-E36C61B4D765}" type="parTrans" cxnId="{259274C7-F287-42ED-A1E5-73CAA8840C30}">
      <dgm:prSet/>
      <dgm:spPr/>
      <dgm:t>
        <a:bodyPr/>
        <a:lstStyle/>
        <a:p>
          <a:endParaRPr lang="en-GB"/>
        </a:p>
      </dgm:t>
    </dgm:pt>
    <dgm:pt modelId="{4F289E6A-F01E-4729-9489-CFB7959ECDE1}" type="sibTrans" cxnId="{259274C7-F287-42ED-A1E5-73CAA8840C30}">
      <dgm:prSet/>
      <dgm:spPr/>
      <dgm:t>
        <a:bodyPr/>
        <a:lstStyle/>
        <a:p>
          <a:endParaRPr lang="en-GB"/>
        </a:p>
      </dgm:t>
    </dgm:pt>
    <dgm:pt modelId="{06601125-3D29-4F23-ACD5-7845415ED4D5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How to allow for Policyholder dynamic behaviour ?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42F87B-D98F-4A2F-A1B3-335FC8609745}" type="parTrans" cxnId="{9F226FEA-283B-4C79-9F25-FC6436410022}">
      <dgm:prSet/>
      <dgm:spPr/>
      <dgm:t>
        <a:bodyPr/>
        <a:lstStyle/>
        <a:p>
          <a:endParaRPr lang="en-GB"/>
        </a:p>
      </dgm:t>
    </dgm:pt>
    <dgm:pt modelId="{9C8828D9-872B-42D4-A946-6A1AFFA0CB14}" type="sibTrans" cxnId="{9F226FEA-283B-4C79-9F25-FC6436410022}">
      <dgm:prSet/>
      <dgm:spPr/>
      <dgm:t>
        <a:bodyPr/>
        <a:lstStyle/>
        <a:p>
          <a:endParaRPr lang="en-GB"/>
        </a:p>
      </dgm:t>
    </dgm:pt>
    <dgm:pt modelId="{1B8CB704-D167-4DD5-9377-BCBAD14758B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Why ALM mismatch?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63F47-F5A2-4AE4-85F7-2C2068A7FDC0}" type="parTrans" cxnId="{73D973AD-E9E4-4EFE-8DCC-CE190BE07395}">
      <dgm:prSet/>
      <dgm:spPr/>
      <dgm:t>
        <a:bodyPr/>
        <a:lstStyle/>
        <a:p>
          <a:endParaRPr lang="en-IN"/>
        </a:p>
      </dgm:t>
    </dgm:pt>
    <dgm:pt modelId="{80372998-04AF-40AE-8DDF-7989B07FAB60}" type="sibTrans" cxnId="{73D973AD-E9E4-4EFE-8DCC-CE190BE07395}">
      <dgm:prSet/>
      <dgm:spPr/>
      <dgm:t>
        <a:bodyPr/>
        <a:lstStyle/>
        <a:p>
          <a:endParaRPr lang="en-IN"/>
        </a:p>
      </dgm:t>
    </dgm:pt>
    <dgm:pt modelId="{D5A511A0-D4C0-4092-83B9-C2428AE96577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Hedging using interest rate derivatives?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3871B-75C9-4229-86B4-68AF9752E509}" type="parTrans" cxnId="{A9FF7C5F-C4B3-4856-9920-C43C0F2CC10E}">
      <dgm:prSet/>
      <dgm:spPr/>
      <dgm:t>
        <a:bodyPr/>
        <a:lstStyle/>
        <a:p>
          <a:endParaRPr lang="en-IN"/>
        </a:p>
      </dgm:t>
    </dgm:pt>
    <dgm:pt modelId="{43D95DFF-32ED-4A3F-82BF-8FF87075D55E}" type="sibTrans" cxnId="{A9FF7C5F-C4B3-4856-9920-C43C0F2CC10E}">
      <dgm:prSet/>
      <dgm:spPr/>
      <dgm:t>
        <a:bodyPr/>
        <a:lstStyle/>
        <a:p>
          <a:endParaRPr lang="en-IN"/>
        </a:p>
      </dgm:t>
    </dgm:pt>
    <dgm:pt modelId="{99BB1970-1820-4A4C-ACC5-D52AC019D9CC}" type="pres">
      <dgm:prSet presAssocID="{DDC20803-538C-4DEF-8551-97AD17612D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45A2803-026D-4366-9DF9-4E6A755EC1B4}" type="pres">
      <dgm:prSet presAssocID="{43114E2B-7F90-4C6F-ADB2-3A49E41979BA}" presName="root" presStyleCnt="0">
        <dgm:presLayoutVars>
          <dgm:chMax/>
          <dgm:chPref val="4"/>
        </dgm:presLayoutVars>
      </dgm:prSet>
      <dgm:spPr/>
    </dgm:pt>
    <dgm:pt modelId="{0A993BAE-77A9-40B7-AB14-2E79F725C1A6}" type="pres">
      <dgm:prSet presAssocID="{43114E2B-7F90-4C6F-ADB2-3A49E41979BA}" presName="rootComposite" presStyleCnt="0">
        <dgm:presLayoutVars/>
      </dgm:prSet>
      <dgm:spPr/>
    </dgm:pt>
    <dgm:pt modelId="{F6BDE656-1B30-4674-A3AE-C616612C40C6}" type="pres">
      <dgm:prSet presAssocID="{43114E2B-7F90-4C6F-ADB2-3A49E41979BA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F87DD332-846C-42A2-9F46-8D033161D542}" type="pres">
      <dgm:prSet presAssocID="{43114E2B-7F90-4C6F-ADB2-3A49E41979BA}" presName="childShape" presStyleCnt="0">
        <dgm:presLayoutVars>
          <dgm:chMax val="0"/>
          <dgm:chPref val="0"/>
        </dgm:presLayoutVars>
      </dgm:prSet>
      <dgm:spPr/>
    </dgm:pt>
    <dgm:pt modelId="{51A8DF5B-5D33-4DF5-A6C4-2072881D8D8C}" type="pres">
      <dgm:prSet presAssocID="{1B8CB704-D167-4DD5-9377-BCBAD14758B4}" presName="childComposite" presStyleCnt="0">
        <dgm:presLayoutVars>
          <dgm:chMax val="0"/>
          <dgm:chPref val="0"/>
        </dgm:presLayoutVars>
      </dgm:prSet>
      <dgm:spPr/>
    </dgm:pt>
    <dgm:pt modelId="{9367C2AD-C98E-4D38-A866-C1C417B69A33}" type="pres">
      <dgm:prSet presAssocID="{1B8CB704-D167-4DD5-9377-BCBAD14758B4}" presName="Image" presStyleLbl="node1" presStyleIdx="0" presStyleCnt="4"/>
      <dgm:spPr/>
    </dgm:pt>
    <dgm:pt modelId="{3B36049E-E99C-4397-931F-5C1309AA4887}" type="pres">
      <dgm:prSet presAssocID="{1B8CB704-D167-4DD5-9377-BCBAD14758B4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6A825F-A52A-4A23-B86E-493473CFE84F}" type="pres">
      <dgm:prSet presAssocID="{D5A511A0-D4C0-4092-83B9-C2428AE96577}" presName="childComposite" presStyleCnt="0">
        <dgm:presLayoutVars>
          <dgm:chMax val="0"/>
          <dgm:chPref val="0"/>
        </dgm:presLayoutVars>
      </dgm:prSet>
      <dgm:spPr/>
    </dgm:pt>
    <dgm:pt modelId="{858A2533-01BD-4F0D-AD1F-4722A4242051}" type="pres">
      <dgm:prSet presAssocID="{D5A511A0-D4C0-4092-83B9-C2428AE96577}" presName="Image" presStyleLbl="node1" presStyleIdx="1" presStyleCnt="4"/>
      <dgm:spPr/>
    </dgm:pt>
    <dgm:pt modelId="{BBB33BA6-1D41-45A7-9C04-A2FF2236F6B4}" type="pres">
      <dgm:prSet presAssocID="{D5A511A0-D4C0-4092-83B9-C2428AE96577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406D41-3DE8-4E4F-BFEB-9DA65320BA16}" type="pres">
      <dgm:prSet presAssocID="{06532AA4-DB8A-4778-82AA-1B2E01960F04}" presName="childComposite" presStyleCnt="0">
        <dgm:presLayoutVars>
          <dgm:chMax val="0"/>
          <dgm:chPref val="0"/>
        </dgm:presLayoutVars>
      </dgm:prSet>
      <dgm:spPr/>
    </dgm:pt>
    <dgm:pt modelId="{AB9B91B7-1ACD-4C8B-AE4E-32C58D53137A}" type="pres">
      <dgm:prSet presAssocID="{06532AA4-DB8A-4778-82AA-1B2E01960F04}" presName="Image" presStyleLbl="node1" presStyleIdx="2" presStyleCnt="4"/>
      <dgm:spPr/>
    </dgm:pt>
    <dgm:pt modelId="{18E02DCE-0E54-4891-A85C-631CECA0EECD}" type="pres">
      <dgm:prSet presAssocID="{06532AA4-DB8A-4778-82AA-1B2E01960F04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72EBFE-AB07-4501-AC51-123B2A60F66E}" type="pres">
      <dgm:prSet presAssocID="{06601125-3D29-4F23-ACD5-7845415ED4D5}" presName="childComposite" presStyleCnt="0">
        <dgm:presLayoutVars>
          <dgm:chMax val="0"/>
          <dgm:chPref val="0"/>
        </dgm:presLayoutVars>
      </dgm:prSet>
      <dgm:spPr/>
    </dgm:pt>
    <dgm:pt modelId="{EA02C2D5-21EA-4760-AED2-382B7B7714C5}" type="pres">
      <dgm:prSet presAssocID="{06601125-3D29-4F23-ACD5-7845415ED4D5}" presName="Image" presStyleLbl="node1" presStyleIdx="3" presStyleCnt="4"/>
      <dgm:spPr/>
    </dgm:pt>
    <dgm:pt modelId="{F4BA35CF-632D-4FCA-9E71-86CFCF8F7420}" type="pres">
      <dgm:prSet presAssocID="{06601125-3D29-4F23-ACD5-7845415ED4D5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ADB249-87F9-46CD-AC73-2D5E5015799D}" type="presOf" srcId="{06601125-3D29-4F23-ACD5-7845415ED4D5}" destId="{F4BA35CF-632D-4FCA-9E71-86CFCF8F7420}" srcOrd="0" destOrd="0" presId="urn:microsoft.com/office/officeart/2008/layout/PictureAccentList"/>
    <dgm:cxn modelId="{107661B5-D8B3-42B1-B2D1-FE098B35B917}" type="presOf" srcId="{43114E2B-7F90-4C6F-ADB2-3A49E41979BA}" destId="{F6BDE656-1B30-4674-A3AE-C616612C40C6}" srcOrd="0" destOrd="0" presId="urn:microsoft.com/office/officeart/2008/layout/PictureAccentList"/>
    <dgm:cxn modelId="{259274C7-F287-42ED-A1E5-73CAA8840C30}" srcId="{43114E2B-7F90-4C6F-ADB2-3A49E41979BA}" destId="{06532AA4-DB8A-4778-82AA-1B2E01960F04}" srcOrd="2" destOrd="0" parTransId="{E07177A9-CC3F-447C-9F8E-E36C61B4D765}" sibTransId="{4F289E6A-F01E-4729-9489-CFB7959ECDE1}"/>
    <dgm:cxn modelId="{62B40326-A938-4832-8863-E76B8B2EDE20}" type="presOf" srcId="{DDC20803-538C-4DEF-8551-97AD17612D55}" destId="{99BB1970-1820-4A4C-ACC5-D52AC019D9CC}" srcOrd="0" destOrd="0" presId="urn:microsoft.com/office/officeart/2008/layout/PictureAccentList"/>
    <dgm:cxn modelId="{E61F1EF7-5A0C-4774-BB85-3686D9CAAADF}" type="presOf" srcId="{D5A511A0-D4C0-4092-83B9-C2428AE96577}" destId="{BBB33BA6-1D41-45A7-9C04-A2FF2236F6B4}" srcOrd="0" destOrd="0" presId="urn:microsoft.com/office/officeart/2008/layout/PictureAccentList"/>
    <dgm:cxn modelId="{6530E7BE-43F8-4B27-8B89-C5842CF440E5}" type="presOf" srcId="{1B8CB704-D167-4DD5-9377-BCBAD14758B4}" destId="{3B36049E-E99C-4397-931F-5C1309AA4887}" srcOrd="0" destOrd="0" presId="urn:microsoft.com/office/officeart/2008/layout/PictureAccentList"/>
    <dgm:cxn modelId="{9F226FEA-283B-4C79-9F25-FC6436410022}" srcId="{43114E2B-7F90-4C6F-ADB2-3A49E41979BA}" destId="{06601125-3D29-4F23-ACD5-7845415ED4D5}" srcOrd="3" destOrd="0" parTransId="{2C42F87B-D98F-4A2F-A1B3-335FC8609745}" sibTransId="{9C8828D9-872B-42D4-A946-6A1AFFA0CB14}"/>
    <dgm:cxn modelId="{1F930395-8D76-4E91-B731-5EA237A1A689}" type="presOf" srcId="{06532AA4-DB8A-4778-82AA-1B2E01960F04}" destId="{18E02DCE-0E54-4891-A85C-631CECA0EECD}" srcOrd="0" destOrd="0" presId="urn:microsoft.com/office/officeart/2008/layout/PictureAccentList"/>
    <dgm:cxn modelId="{73D973AD-E9E4-4EFE-8DCC-CE190BE07395}" srcId="{43114E2B-7F90-4C6F-ADB2-3A49E41979BA}" destId="{1B8CB704-D167-4DD5-9377-BCBAD14758B4}" srcOrd="0" destOrd="0" parTransId="{D9C63F47-F5A2-4AE4-85F7-2C2068A7FDC0}" sibTransId="{80372998-04AF-40AE-8DDF-7989B07FAB60}"/>
    <dgm:cxn modelId="{2B1D6988-CD11-488E-9AF0-9A48ABA2BD4A}" srcId="{DDC20803-538C-4DEF-8551-97AD17612D55}" destId="{43114E2B-7F90-4C6F-ADB2-3A49E41979BA}" srcOrd="0" destOrd="0" parTransId="{2DBF693B-5C0C-434F-867E-6B1F0175EC0E}" sibTransId="{8E44CDEC-935D-4AA5-BDE0-9DE1FC8A237F}"/>
    <dgm:cxn modelId="{A9FF7C5F-C4B3-4856-9920-C43C0F2CC10E}" srcId="{43114E2B-7F90-4C6F-ADB2-3A49E41979BA}" destId="{D5A511A0-D4C0-4092-83B9-C2428AE96577}" srcOrd="1" destOrd="0" parTransId="{ABB3871B-75C9-4229-86B4-68AF9752E509}" sibTransId="{43D95DFF-32ED-4A3F-82BF-8FF87075D55E}"/>
    <dgm:cxn modelId="{11579ED9-30E4-4AE9-A1E7-865ED0E52D31}" type="presParOf" srcId="{99BB1970-1820-4A4C-ACC5-D52AC019D9CC}" destId="{145A2803-026D-4366-9DF9-4E6A755EC1B4}" srcOrd="0" destOrd="0" presId="urn:microsoft.com/office/officeart/2008/layout/PictureAccentList"/>
    <dgm:cxn modelId="{D60301BA-FDB6-4331-8D1D-C1D8D8AF061D}" type="presParOf" srcId="{145A2803-026D-4366-9DF9-4E6A755EC1B4}" destId="{0A993BAE-77A9-40B7-AB14-2E79F725C1A6}" srcOrd="0" destOrd="0" presId="urn:microsoft.com/office/officeart/2008/layout/PictureAccentList"/>
    <dgm:cxn modelId="{D5C15CB9-75F6-42C1-9332-DB7EEF376568}" type="presParOf" srcId="{0A993BAE-77A9-40B7-AB14-2E79F725C1A6}" destId="{F6BDE656-1B30-4674-A3AE-C616612C40C6}" srcOrd="0" destOrd="0" presId="urn:microsoft.com/office/officeart/2008/layout/PictureAccentList"/>
    <dgm:cxn modelId="{A5DE06BB-ECD1-4B0D-A652-691F2765D529}" type="presParOf" srcId="{145A2803-026D-4366-9DF9-4E6A755EC1B4}" destId="{F87DD332-846C-42A2-9F46-8D033161D542}" srcOrd="1" destOrd="0" presId="urn:microsoft.com/office/officeart/2008/layout/PictureAccentList"/>
    <dgm:cxn modelId="{6023CBAC-4278-4D7C-8732-A69157134021}" type="presParOf" srcId="{F87DD332-846C-42A2-9F46-8D033161D542}" destId="{51A8DF5B-5D33-4DF5-A6C4-2072881D8D8C}" srcOrd="0" destOrd="0" presId="urn:microsoft.com/office/officeart/2008/layout/PictureAccentList"/>
    <dgm:cxn modelId="{E6896111-C549-41FA-9236-5CB74ADCEF27}" type="presParOf" srcId="{51A8DF5B-5D33-4DF5-A6C4-2072881D8D8C}" destId="{9367C2AD-C98E-4D38-A866-C1C417B69A33}" srcOrd="0" destOrd="0" presId="urn:microsoft.com/office/officeart/2008/layout/PictureAccentList"/>
    <dgm:cxn modelId="{E8D447E9-2E55-470D-9E8C-3A217168412E}" type="presParOf" srcId="{51A8DF5B-5D33-4DF5-A6C4-2072881D8D8C}" destId="{3B36049E-E99C-4397-931F-5C1309AA4887}" srcOrd="1" destOrd="0" presId="urn:microsoft.com/office/officeart/2008/layout/PictureAccentList"/>
    <dgm:cxn modelId="{59FC60B1-3320-4848-A119-DA4C6970163E}" type="presParOf" srcId="{F87DD332-846C-42A2-9F46-8D033161D542}" destId="{8C6A825F-A52A-4A23-B86E-493473CFE84F}" srcOrd="1" destOrd="0" presId="urn:microsoft.com/office/officeart/2008/layout/PictureAccentList"/>
    <dgm:cxn modelId="{85BBA344-2E07-4BFF-BD50-648FC8FC57B4}" type="presParOf" srcId="{8C6A825F-A52A-4A23-B86E-493473CFE84F}" destId="{858A2533-01BD-4F0D-AD1F-4722A4242051}" srcOrd="0" destOrd="0" presId="urn:microsoft.com/office/officeart/2008/layout/PictureAccentList"/>
    <dgm:cxn modelId="{98986943-7D15-4BA1-85F9-970B48A92267}" type="presParOf" srcId="{8C6A825F-A52A-4A23-B86E-493473CFE84F}" destId="{BBB33BA6-1D41-45A7-9C04-A2FF2236F6B4}" srcOrd="1" destOrd="0" presId="urn:microsoft.com/office/officeart/2008/layout/PictureAccentList"/>
    <dgm:cxn modelId="{55A4C41F-2D30-4B74-82E7-626D8A40FD12}" type="presParOf" srcId="{F87DD332-846C-42A2-9F46-8D033161D542}" destId="{AF406D41-3DE8-4E4F-BFEB-9DA65320BA16}" srcOrd="2" destOrd="0" presId="urn:microsoft.com/office/officeart/2008/layout/PictureAccentList"/>
    <dgm:cxn modelId="{D94689C0-1206-497E-84C6-E90D6364BB3F}" type="presParOf" srcId="{AF406D41-3DE8-4E4F-BFEB-9DA65320BA16}" destId="{AB9B91B7-1ACD-4C8B-AE4E-32C58D53137A}" srcOrd="0" destOrd="0" presId="urn:microsoft.com/office/officeart/2008/layout/PictureAccentList"/>
    <dgm:cxn modelId="{FEF5E75A-A70A-4CAD-8FFE-FE16451857A6}" type="presParOf" srcId="{AF406D41-3DE8-4E4F-BFEB-9DA65320BA16}" destId="{18E02DCE-0E54-4891-A85C-631CECA0EECD}" srcOrd="1" destOrd="0" presId="urn:microsoft.com/office/officeart/2008/layout/PictureAccentList"/>
    <dgm:cxn modelId="{71FD6871-E95C-436F-A4D7-F7F04F62352F}" type="presParOf" srcId="{F87DD332-846C-42A2-9F46-8D033161D542}" destId="{D972EBFE-AB07-4501-AC51-123B2A60F66E}" srcOrd="3" destOrd="0" presId="urn:microsoft.com/office/officeart/2008/layout/PictureAccentList"/>
    <dgm:cxn modelId="{C162F66E-6404-47C1-B344-9F962EAE65E7}" type="presParOf" srcId="{D972EBFE-AB07-4501-AC51-123B2A60F66E}" destId="{EA02C2D5-21EA-4760-AED2-382B7B7714C5}" srcOrd="0" destOrd="0" presId="urn:microsoft.com/office/officeart/2008/layout/PictureAccentList"/>
    <dgm:cxn modelId="{2AF58ED7-AD60-4F35-8226-0265CC89E900}" type="presParOf" srcId="{D972EBFE-AB07-4501-AC51-123B2A60F66E}" destId="{F4BA35CF-632D-4FCA-9E71-86CFCF8F742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0B2F24-A30E-4B6C-A5A7-93F9058C95A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2743E1-C353-49E2-9A9C-30F6B08C1817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All ULIP products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1FF2C3-DE64-4A1F-944C-5A56806C018F}" type="parTrans" cxnId="{D653BF71-7652-4919-BC5D-95B8F0CBD33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12A43-F7AD-4D13-B6E2-46C58182473F}" type="sibTrans" cxnId="{D653BF71-7652-4919-BC5D-95B8F0CBD337}">
      <dgm:prSet/>
      <dgm:spPr/>
      <dgm:t>
        <a:bodyPr/>
        <a:lstStyle/>
        <a:p>
          <a:endParaRPr lang="en-GB"/>
        </a:p>
      </dgm:t>
    </dgm:pt>
    <dgm:pt modelId="{D5B58BFF-CF42-42E5-AE8C-8442185FAB58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Charges not sufficient to meet the expenses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918103-7303-460A-B1E4-B81A4E3BC47B}" type="parTrans" cxnId="{B2EEAF0E-2475-4D54-87EB-CDC1AE0BAAA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051AC-6DC8-4BBB-8DC8-ECBD92B5B114}" type="sibTrans" cxnId="{B2EEAF0E-2475-4D54-87EB-CDC1AE0BAAA7}">
      <dgm:prSet/>
      <dgm:spPr/>
      <dgm:t>
        <a:bodyPr/>
        <a:lstStyle/>
        <a:p>
          <a:endParaRPr lang="en-GB"/>
        </a:p>
      </dgm:t>
    </dgm:pt>
    <dgm:pt modelId="{70EC9D3B-D05A-4EFA-8FE2-F969B7CF72AD}">
      <dgm:prSet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Could be loss making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200DFC-9C97-4303-AE3E-DAE27902F17C}" type="parTrans" cxnId="{94EF4BBE-29C9-4D38-AD4D-313041864EB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98C7A-65C7-4EFA-BEB7-6EF42BAFBCEE}" type="sibTrans" cxnId="{94EF4BBE-29C9-4D38-AD4D-313041864EB3}">
      <dgm:prSet/>
      <dgm:spPr/>
      <dgm:t>
        <a:bodyPr/>
        <a:lstStyle/>
        <a:p>
          <a:endParaRPr lang="en-GB"/>
        </a:p>
      </dgm:t>
    </dgm:pt>
    <dgm:pt modelId="{4949420A-E8DA-4D92-B962-D5C0DA60D157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Guaranteed charges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60A918-665F-4204-A371-B4AAE86F2E76}" type="parTrans" cxnId="{08DB4931-4D04-4CC4-8117-778D698205F4}">
      <dgm:prSet/>
      <dgm:spPr/>
      <dgm:t>
        <a:bodyPr/>
        <a:lstStyle/>
        <a:p>
          <a:endParaRPr lang="en-IN"/>
        </a:p>
      </dgm:t>
    </dgm:pt>
    <dgm:pt modelId="{EF8EDF0E-CDD6-42B2-9085-96A789B201D8}" type="sibTrans" cxnId="{08DB4931-4D04-4CC4-8117-778D698205F4}">
      <dgm:prSet/>
      <dgm:spPr/>
      <dgm:t>
        <a:bodyPr/>
        <a:lstStyle/>
        <a:p>
          <a:endParaRPr lang="en-IN"/>
        </a:p>
      </dgm:t>
    </dgm:pt>
    <dgm:pt modelId="{4CFEB6E3-08E3-48E5-B108-FC748D5383F5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Investment return guarantee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841FB6-06F6-4B34-A4E2-CC3C55D85808}" type="parTrans" cxnId="{79B0BB7A-BD78-4D04-8C16-E109E6EA1E54}">
      <dgm:prSet/>
      <dgm:spPr/>
      <dgm:t>
        <a:bodyPr/>
        <a:lstStyle/>
        <a:p>
          <a:endParaRPr lang="en-IN"/>
        </a:p>
      </dgm:t>
    </dgm:pt>
    <dgm:pt modelId="{6257AF01-B973-4982-9CB6-89A3DF24DF2E}" type="sibTrans" cxnId="{79B0BB7A-BD78-4D04-8C16-E109E6EA1E54}">
      <dgm:prSet/>
      <dgm:spPr/>
      <dgm:t>
        <a:bodyPr/>
        <a:lstStyle/>
        <a:p>
          <a:endParaRPr lang="en-IN"/>
        </a:p>
      </dgm:t>
    </dgm:pt>
    <dgm:pt modelId="{BF7A14DC-A287-41A4-A982-28DA4F084BF8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ULIP products with return guarantee funds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972632-35D8-46FF-B71F-3F4A1CAC46F5}" type="parTrans" cxnId="{626EDD6C-C448-4061-9C60-5DAECD020632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600C8F-59E7-4CC8-BD32-8C3801675FB9}" type="sibTrans" cxnId="{626EDD6C-C448-4061-9C60-5DAECD020632}">
      <dgm:prSet/>
      <dgm:spPr/>
      <dgm:t>
        <a:bodyPr/>
        <a:lstStyle/>
        <a:p>
          <a:endParaRPr lang="en-IN"/>
        </a:p>
      </dgm:t>
    </dgm:pt>
    <dgm:pt modelId="{E5A68E37-BE32-4BBA-AC19-115323ED43B5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guarantee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86077-7E0E-43F7-85AF-E7720E728CA9}" type="parTrans" cxnId="{D00906A6-2CB9-47D4-B655-D736F380BFF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6B680-4161-41EB-B0BB-0D4762D26825}" type="sibTrans" cxnId="{D00906A6-2CB9-47D4-B655-D736F380BFF3}">
      <dgm:prSet/>
      <dgm:spPr/>
      <dgm:t>
        <a:bodyPr/>
        <a:lstStyle/>
        <a:p>
          <a:endParaRPr lang="en-IN"/>
        </a:p>
      </dgm:t>
    </dgm:pt>
    <dgm:pt modelId="{64CE6151-F15D-4C9A-AC74-815868A4E3D1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Guarantee charges not sufficient to meet the cost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6B1703-5E27-4D6C-BEFB-883D23F243F9}" type="parTrans" cxnId="{A3C39B70-E1EF-4F05-9F53-648805C1BCD6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6F2D0-6BB9-424C-A7B9-49F3DB504F95}" type="sibTrans" cxnId="{A3C39B70-E1EF-4F05-9F53-648805C1BCD6}">
      <dgm:prSet/>
      <dgm:spPr/>
      <dgm:t>
        <a:bodyPr/>
        <a:lstStyle/>
        <a:p>
          <a:endParaRPr lang="en-IN"/>
        </a:p>
      </dgm:t>
    </dgm:pt>
    <dgm:pt modelId="{322EE663-7776-4D6A-A8E0-E5042F374BAD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Hence funding through shareholder surplus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53C57C-90DF-48CA-B3E7-6DE2D7388C16}" type="parTrans" cxnId="{F3028D0D-0000-4A87-8500-7EE8C26319AE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6DF54-DD3B-4EDD-8D87-0E347CF200E7}" type="sibTrans" cxnId="{F3028D0D-0000-4A87-8500-7EE8C26319AE}">
      <dgm:prSet/>
      <dgm:spPr/>
      <dgm:t>
        <a:bodyPr/>
        <a:lstStyle/>
        <a:p>
          <a:endParaRPr lang="en-IN"/>
        </a:p>
      </dgm:t>
    </dgm:pt>
    <dgm:pt modelId="{D9AD7D14-16CA-4A76-AF2D-DD65E68192C2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Lower AUM leads to lower charges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C3C114-0273-46ED-9C71-A4F16FC2113D}" type="parTrans" cxnId="{BD8116E1-3934-4623-9D53-E30B5753A6E5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96A378-C940-45BA-9B25-DEF60ACEEB7D}" type="sibTrans" cxnId="{BD8116E1-3934-4623-9D53-E30B5753A6E5}">
      <dgm:prSet/>
      <dgm:spPr/>
      <dgm:t>
        <a:bodyPr/>
        <a:lstStyle/>
        <a:p>
          <a:endParaRPr lang="en-IN"/>
        </a:p>
      </dgm:t>
    </dgm:pt>
    <dgm:pt modelId="{B16FC645-2F2A-43C0-96AC-4A7FE716B191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Minimum crediting rate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DDE954-0D98-4334-959C-9028D9B9AA57}" type="parTrans" cxnId="{286F9089-A89A-470D-B16C-84E2C2D8FC07}">
      <dgm:prSet/>
      <dgm:spPr/>
      <dgm:t>
        <a:bodyPr/>
        <a:lstStyle/>
        <a:p>
          <a:endParaRPr lang="en-GB"/>
        </a:p>
      </dgm:t>
    </dgm:pt>
    <dgm:pt modelId="{FD80B93E-A190-493B-9961-5A1BADC05E7E}" type="sibTrans" cxnId="{286F9089-A89A-470D-B16C-84E2C2D8FC07}">
      <dgm:prSet/>
      <dgm:spPr/>
      <dgm:t>
        <a:bodyPr/>
        <a:lstStyle/>
        <a:p>
          <a:endParaRPr lang="en-GB"/>
        </a:p>
      </dgm:t>
    </dgm:pt>
    <dgm:pt modelId="{F88EA6C8-C874-4312-B682-7E4F742C941D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Variable insurance products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D1F35F-42C9-48F5-B60A-95EAE70C83C9}" type="parTrans" cxnId="{9933AE40-A446-498B-9618-7B835868B3B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2D5622-B6EC-4846-AC0A-3F2239C39611}" type="sibTrans" cxnId="{9933AE40-A446-498B-9618-7B835868B3B4}">
      <dgm:prSet/>
      <dgm:spPr/>
      <dgm:t>
        <a:bodyPr/>
        <a:lstStyle/>
        <a:p>
          <a:endParaRPr lang="en-GB"/>
        </a:p>
      </dgm:t>
    </dgm:pt>
    <dgm:pt modelId="{CDEEF2A7-BE7E-4D07-B23D-8A65B1EEE94F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minimum crediting rate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FA81B3-134B-43A6-B449-189DBFFC780C}" type="parTrans" cxnId="{472F727C-4AE1-48D5-8FC4-F080FC908CF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6BF2F-3149-467F-8153-6A0FBECEE24B}" type="sibTrans" cxnId="{472F727C-4AE1-48D5-8FC4-F080FC908CF7}">
      <dgm:prSet/>
      <dgm:spPr/>
      <dgm:t>
        <a:bodyPr/>
        <a:lstStyle/>
        <a:p>
          <a:endParaRPr lang="en-GB"/>
        </a:p>
      </dgm:t>
    </dgm:pt>
    <dgm:pt modelId="{6AF3B53C-D92A-4BE8-9BF4-B3C96B094399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Leading to losses to the company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0E530-899F-4845-AA12-4B7D594C6755}" type="parTrans" cxnId="{0F8F3BC7-CA93-477D-959B-4E980844152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0E70A-A693-4956-8E5B-60557AACDD1A}" type="sibTrans" cxnId="{0F8F3BC7-CA93-477D-959B-4E9808441523}">
      <dgm:prSet/>
      <dgm:spPr/>
      <dgm:t>
        <a:bodyPr/>
        <a:lstStyle/>
        <a:p>
          <a:endParaRPr lang="en-GB"/>
        </a:p>
      </dgm:t>
    </dgm:pt>
    <dgm:pt modelId="{D0F7A186-14F1-4B40-8215-A35CB3710EEF}" type="pres">
      <dgm:prSet presAssocID="{4F0B2F24-A30E-4B6C-A5A7-93F9058C95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ECEADB34-425D-4884-82DF-748913CF9533}" type="pres">
      <dgm:prSet presAssocID="{4CFEB6E3-08E3-48E5-B108-FC748D5383F5}" presName="root" presStyleCnt="0"/>
      <dgm:spPr/>
    </dgm:pt>
    <dgm:pt modelId="{24EEC05E-3D8A-449A-B8F1-5369E8641F1D}" type="pres">
      <dgm:prSet presAssocID="{4CFEB6E3-08E3-48E5-B108-FC748D5383F5}" presName="rootComposite" presStyleCnt="0"/>
      <dgm:spPr/>
    </dgm:pt>
    <dgm:pt modelId="{35526EFA-9E61-4A4C-88F9-47DEE7E35CE2}" type="pres">
      <dgm:prSet presAssocID="{4CFEB6E3-08E3-48E5-B108-FC748D5383F5}" presName="rootText" presStyleLbl="node1" presStyleIdx="0" presStyleCnt="3"/>
      <dgm:spPr/>
      <dgm:t>
        <a:bodyPr/>
        <a:lstStyle/>
        <a:p>
          <a:endParaRPr lang="en-IN"/>
        </a:p>
      </dgm:t>
    </dgm:pt>
    <dgm:pt modelId="{A77C0D62-CF21-44D7-AC52-CB69D87E6890}" type="pres">
      <dgm:prSet presAssocID="{4CFEB6E3-08E3-48E5-B108-FC748D5383F5}" presName="rootConnector" presStyleLbl="node1" presStyleIdx="0" presStyleCnt="3"/>
      <dgm:spPr/>
      <dgm:t>
        <a:bodyPr/>
        <a:lstStyle/>
        <a:p>
          <a:endParaRPr lang="en-IN"/>
        </a:p>
      </dgm:t>
    </dgm:pt>
    <dgm:pt modelId="{6BD147C4-8032-42BE-A319-9343A0FDC60F}" type="pres">
      <dgm:prSet presAssocID="{4CFEB6E3-08E3-48E5-B108-FC748D5383F5}" presName="childShape" presStyleCnt="0"/>
      <dgm:spPr/>
    </dgm:pt>
    <dgm:pt modelId="{ADE1CACB-D92C-4BF2-B45C-51EDA1BAC6CC}" type="pres">
      <dgm:prSet presAssocID="{8F972632-35D8-46FF-B71F-3F4A1CAC46F5}" presName="Name13" presStyleLbl="parChTrans1D2" presStyleIdx="0" presStyleCnt="11"/>
      <dgm:spPr/>
      <dgm:t>
        <a:bodyPr/>
        <a:lstStyle/>
        <a:p>
          <a:endParaRPr lang="en-GB"/>
        </a:p>
      </dgm:t>
    </dgm:pt>
    <dgm:pt modelId="{678A0138-84B4-4E4F-BF06-E71B02DB06E1}" type="pres">
      <dgm:prSet presAssocID="{BF7A14DC-A287-41A4-A982-28DA4F084BF8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92BDA0-01C6-4ED2-A7E7-CBB64E2D9C87}" type="pres">
      <dgm:prSet presAssocID="{A7086077-7E0E-43F7-85AF-E7720E728CA9}" presName="Name13" presStyleLbl="parChTrans1D2" presStyleIdx="1" presStyleCnt="11"/>
      <dgm:spPr/>
      <dgm:t>
        <a:bodyPr/>
        <a:lstStyle/>
        <a:p>
          <a:endParaRPr lang="en-GB"/>
        </a:p>
      </dgm:t>
    </dgm:pt>
    <dgm:pt modelId="{AE411326-D77D-473D-B673-F7B78F65CCB0}" type="pres">
      <dgm:prSet presAssocID="{E5A68E37-BE32-4BBA-AC19-115323ED43B5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D2151F-564E-426D-B919-98DE3CDBF6AC}" type="pres">
      <dgm:prSet presAssocID="{F86B1703-5E27-4D6C-BEFB-883D23F243F9}" presName="Name13" presStyleLbl="parChTrans1D2" presStyleIdx="2" presStyleCnt="11"/>
      <dgm:spPr/>
      <dgm:t>
        <a:bodyPr/>
        <a:lstStyle/>
        <a:p>
          <a:endParaRPr lang="en-GB"/>
        </a:p>
      </dgm:t>
    </dgm:pt>
    <dgm:pt modelId="{FB4FD986-8542-463D-8F7D-17EA92C75184}" type="pres">
      <dgm:prSet presAssocID="{64CE6151-F15D-4C9A-AC74-815868A4E3D1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7467A0-CF53-4DB5-AEA2-65FA1FB8B578}" type="pres">
      <dgm:prSet presAssocID="{1B53C57C-90DF-48CA-B3E7-6DE2D7388C16}" presName="Name13" presStyleLbl="parChTrans1D2" presStyleIdx="3" presStyleCnt="11"/>
      <dgm:spPr/>
      <dgm:t>
        <a:bodyPr/>
        <a:lstStyle/>
        <a:p>
          <a:endParaRPr lang="en-GB"/>
        </a:p>
      </dgm:t>
    </dgm:pt>
    <dgm:pt modelId="{94D7B6CD-5FE9-4435-81AE-F04FCF40BE29}" type="pres">
      <dgm:prSet presAssocID="{322EE663-7776-4D6A-A8E0-E5042F374BAD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A3C3000-361C-4C76-A234-78D251122D77}" type="pres">
      <dgm:prSet presAssocID="{4949420A-E8DA-4D92-B962-D5C0DA60D157}" presName="root" presStyleCnt="0"/>
      <dgm:spPr/>
    </dgm:pt>
    <dgm:pt modelId="{AD20F4EB-BD93-4D33-9724-6822B76A0EBB}" type="pres">
      <dgm:prSet presAssocID="{4949420A-E8DA-4D92-B962-D5C0DA60D157}" presName="rootComposite" presStyleCnt="0"/>
      <dgm:spPr/>
    </dgm:pt>
    <dgm:pt modelId="{32B6F8AC-EF43-4D12-88DE-A5981E27BA21}" type="pres">
      <dgm:prSet presAssocID="{4949420A-E8DA-4D92-B962-D5C0DA60D157}" presName="rootText" presStyleLbl="node1" presStyleIdx="1" presStyleCnt="3"/>
      <dgm:spPr/>
      <dgm:t>
        <a:bodyPr/>
        <a:lstStyle/>
        <a:p>
          <a:endParaRPr lang="en-IN"/>
        </a:p>
      </dgm:t>
    </dgm:pt>
    <dgm:pt modelId="{0B0293F4-E23D-4BAD-ACD0-05F0629C5741}" type="pres">
      <dgm:prSet presAssocID="{4949420A-E8DA-4D92-B962-D5C0DA60D157}" presName="rootConnector" presStyleLbl="node1" presStyleIdx="1" presStyleCnt="3"/>
      <dgm:spPr/>
      <dgm:t>
        <a:bodyPr/>
        <a:lstStyle/>
        <a:p>
          <a:endParaRPr lang="en-IN"/>
        </a:p>
      </dgm:t>
    </dgm:pt>
    <dgm:pt modelId="{6DF5D47C-BD01-47C7-93C2-7537E7A44D62}" type="pres">
      <dgm:prSet presAssocID="{4949420A-E8DA-4D92-B962-D5C0DA60D157}" presName="childShape" presStyleCnt="0"/>
      <dgm:spPr/>
    </dgm:pt>
    <dgm:pt modelId="{87E62C95-CD6E-423B-926C-425CB4E5CA09}" type="pres">
      <dgm:prSet presAssocID="{E11FF2C3-DE64-4A1F-944C-5A56806C018F}" presName="Name13" presStyleLbl="parChTrans1D2" presStyleIdx="4" presStyleCnt="11"/>
      <dgm:spPr/>
      <dgm:t>
        <a:bodyPr/>
        <a:lstStyle/>
        <a:p>
          <a:endParaRPr lang="en-IN"/>
        </a:p>
      </dgm:t>
    </dgm:pt>
    <dgm:pt modelId="{4F7D0F35-4231-4A87-9194-E91BD81F1EE4}" type="pres">
      <dgm:prSet presAssocID="{5E2743E1-C353-49E2-9A9C-30F6B08C1817}" presName="childText" presStyleLbl="bgAcc1" presStyleIdx="4" presStyleCnt="11" custLinFactNeighborX="4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DB7726-53BB-4D05-B816-2F24B577DFD1}" type="pres">
      <dgm:prSet presAssocID="{D0C3C114-0273-46ED-9C71-A4F16FC2113D}" presName="Name13" presStyleLbl="parChTrans1D2" presStyleIdx="5" presStyleCnt="11"/>
      <dgm:spPr/>
      <dgm:t>
        <a:bodyPr/>
        <a:lstStyle/>
        <a:p>
          <a:endParaRPr lang="en-GB"/>
        </a:p>
      </dgm:t>
    </dgm:pt>
    <dgm:pt modelId="{5F8EC47E-9C94-4E6C-BD1B-E9E45F17534A}" type="pres">
      <dgm:prSet presAssocID="{D9AD7D14-16CA-4A76-AF2D-DD65E68192C2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0A7C39-F6DB-439B-8D2F-C77E0CD97037}" type="pres">
      <dgm:prSet presAssocID="{F0918103-7303-460A-B1E4-B81A4E3BC47B}" presName="Name13" presStyleLbl="parChTrans1D2" presStyleIdx="6" presStyleCnt="11"/>
      <dgm:spPr/>
      <dgm:t>
        <a:bodyPr/>
        <a:lstStyle/>
        <a:p>
          <a:endParaRPr lang="en-IN"/>
        </a:p>
      </dgm:t>
    </dgm:pt>
    <dgm:pt modelId="{1F23B04F-3B38-472A-A620-D6198C9B6AE8}" type="pres">
      <dgm:prSet presAssocID="{D5B58BFF-CF42-42E5-AE8C-8442185FAB58}" presName="childText" presStyleLbl="bgAcc1" presStyleIdx="6" presStyleCnt="11" custLinFactNeighborX="37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53BF66-569A-425F-AA05-12BACD5CA70C}" type="pres">
      <dgm:prSet presAssocID="{63200DFC-9C97-4303-AE3E-DAE27902F17C}" presName="Name13" presStyleLbl="parChTrans1D2" presStyleIdx="7" presStyleCnt="11"/>
      <dgm:spPr/>
      <dgm:t>
        <a:bodyPr/>
        <a:lstStyle/>
        <a:p>
          <a:endParaRPr lang="en-IN"/>
        </a:p>
      </dgm:t>
    </dgm:pt>
    <dgm:pt modelId="{38BE0C77-8D15-4C9D-BCFA-21BDFAB40A7E}" type="pres">
      <dgm:prSet presAssocID="{70EC9D3B-D05A-4EFA-8FE2-F969B7CF72AD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BE5424-3EAF-425B-8E2F-D51B15753BBA}" type="pres">
      <dgm:prSet presAssocID="{B16FC645-2F2A-43C0-96AC-4A7FE716B191}" presName="root" presStyleCnt="0"/>
      <dgm:spPr/>
    </dgm:pt>
    <dgm:pt modelId="{2FB76273-501B-4DC5-9DEB-53A485639C19}" type="pres">
      <dgm:prSet presAssocID="{B16FC645-2F2A-43C0-96AC-4A7FE716B191}" presName="rootComposite" presStyleCnt="0"/>
      <dgm:spPr/>
    </dgm:pt>
    <dgm:pt modelId="{8072CC41-61C5-46AE-98E8-6F6DEF07F406}" type="pres">
      <dgm:prSet presAssocID="{B16FC645-2F2A-43C0-96AC-4A7FE716B191}" presName="rootText" presStyleLbl="node1" presStyleIdx="2" presStyleCnt="3"/>
      <dgm:spPr/>
      <dgm:t>
        <a:bodyPr/>
        <a:lstStyle/>
        <a:p>
          <a:endParaRPr lang="en-IN"/>
        </a:p>
      </dgm:t>
    </dgm:pt>
    <dgm:pt modelId="{D62C2547-D073-4094-B4B4-59807611EECE}" type="pres">
      <dgm:prSet presAssocID="{B16FC645-2F2A-43C0-96AC-4A7FE716B191}" presName="rootConnector" presStyleLbl="node1" presStyleIdx="2" presStyleCnt="3"/>
      <dgm:spPr/>
      <dgm:t>
        <a:bodyPr/>
        <a:lstStyle/>
        <a:p>
          <a:endParaRPr lang="en-IN"/>
        </a:p>
      </dgm:t>
    </dgm:pt>
    <dgm:pt modelId="{C9FC6CEF-7FF3-44DD-83DD-CF562AD3FF4C}" type="pres">
      <dgm:prSet presAssocID="{B16FC645-2F2A-43C0-96AC-4A7FE716B191}" presName="childShape" presStyleCnt="0"/>
      <dgm:spPr/>
    </dgm:pt>
    <dgm:pt modelId="{47DA8820-26BD-4FFE-A0F4-7A7F5EB94B27}" type="pres">
      <dgm:prSet presAssocID="{32D1F35F-42C9-48F5-B60A-95EAE70C83C9}" presName="Name13" presStyleLbl="parChTrans1D2" presStyleIdx="8" presStyleCnt="11"/>
      <dgm:spPr/>
      <dgm:t>
        <a:bodyPr/>
        <a:lstStyle/>
        <a:p>
          <a:endParaRPr lang="en-IN"/>
        </a:p>
      </dgm:t>
    </dgm:pt>
    <dgm:pt modelId="{DA5C4CAD-ECFC-4791-BD45-B5A368C4FD37}" type="pres">
      <dgm:prSet presAssocID="{F88EA6C8-C874-4312-B682-7E4F742C941D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9A38C5-3A50-4956-946A-6324C0E10AC3}" type="pres">
      <dgm:prSet presAssocID="{67FA81B3-134B-43A6-B449-189DBFFC780C}" presName="Name13" presStyleLbl="parChTrans1D2" presStyleIdx="9" presStyleCnt="11"/>
      <dgm:spPr/>
      <dgm:t>
        <a:bodyPr/>
        <a:lstStyle/>
        <a:p>
          <a:endParaRPr lang="en-IN"/>
        </a:p>
      </dgm:t>
    </dgm:pt>
    <dgm:pt modelId="{6085E632-8ED6-4AF2-947D-09825863BC4B}" type="pres">
      <dgm:prSet presAssocID="{CDEEF2A7-BE7E-4D07-B23D-8A65B1EEE94F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F94D9D-4F99-4129-B38E-6BDD432E46BB}" type="pres">
      <dgm:prSet presAssocID="{8900E530-899F-4845-AA12-4B7D594C6755}" presName="Name13" presStyleLbl="parChTrans1D2" presStyleIdx="10" presStyleCnt="11"/>
      <dgm:spPr/>
      <dgm:t>
        <a:bodyPr/>
        <a:lstStyle/>
        <a:p>
          <a:endParaRPr lang="en-IN"/>
        </a:p>
      </dgm:t>
    </dgm:pt>
    <dgm:pt modelId="{C5A7BAA4-8F0D-44E1-934B-A1074C0AC38E}" type="pres">
      <dgm:prSet presAssocID="{6AF3B53C-D92A-4BE8-9BF4-B3C96B094399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9B0BB7A-BD78-4D04-8C16-E109E6EA1E54}" srcId="{4F0B2F24-A30E-4B6C-A5A7-93F9058C95AA}" destId="{4CFEB6E3-08E3-48E5-B108-FC748D5383F5}" srcOrd="0" destOrd="0" parTransId="{F6841FB6-06F6-4B34-A4E2-CC3C55D85808}" sibTransId="{6257AF01-B973-4982-9CB6-89A3DF24DF2E}"/>
    <dgm:cxn modelId="{5030F70A-8D49-4BE6-83DF-8E0A3A184942}" type="presOf" srcId="{F86B1703-5E27-4D6C-BEFB-883D23F243F9}" destId="{DED2151F-564E-426D-B919-98DE3CDBF6AC}" srcOrd="0" destOrd="0" presId="urn:microsoft.com/office/officeart/2005/8/layout/hierarchy3"/>
    <dgm:cxn modelId="{04263BDC-43CD-43DF-A8BD-8EA98EAAB830}" type="presOf" srcId="{BF7A14DC-A287-41A4-A982-28DA4F084BF8}" destId="{678A0138-84B4-4E4F-BF06-E71B02DB06E1}" srcOrd="0" destOrd="0" presId="urn:microsoft.com/office/officeart/2005/8/layout/hierarchy3"/>
    <dgm:cxn modelId="{286F9089-A89A-470D-B16C-84E2C2D8FC07}" srcId="{4F0B2F24-A30E-4B6C-A5A7-93F9058C95AA}" destId="{B16FC645-2F2A-43C0-96AC-4A7FE716B191}" srcOrd="2" destOrd="0" parTransId="{BCDDE954-0D98-4334-959C-9028D9B9AA57}" sibTransId="{FD80B93E-A190-493B-9961-5A1BADC05E7E}"/>
    <dgm:cxn modelId="{99E16A97-17D0-421B-A3F8-F48FFD4215FC}" type="presOf" srcId="{B16FC645-2F2A-43C0-96AC-4A7FE716B191}" destId="{8072CC41-61C5-46AE-98E8-6F6DEF07F406}" srcOrd="0" destOrd="0" presId="urn:microsoft.com/office/officeart/2005/8/layout/hierarchy3"/>
    <dgm:cxn modelId="{D3C408DB-E105-43F7-BB9D-AD6020D045CE}" type="presOf" srcId="{6AF3B53C-D92A-4BE8-9BF4-B3C96B094399}" destId="{C5A7BAA4-8F0D-44E1-934B-A1074C0AC38E}" srcOrd="0" destOrd="0" presId="urn:microsoft.com/office/officeart/2005/8/layout/hierarchy3"/>
    <dgm:cxn modelId="{EC0674EE-AEC7-429F-8015-92F4448916FB}" type="presOf" srcId="{8900E530-899F-4845-AA12-4B7D594C6755}" destId="{C7F94D9D-4F99-4129-B38E-6BDD432E46BB}" srcOrd="0" destOrd="0" presId="urn:microsoft.com/office/officeart/2005/8/layout/hierarchy3"/>
    <dgm:cxn modelId="{664D9D33-3373-4F0A-97E1-046448F34591}" type="presOf" srcId="{322EE663-7776-4D6A-A8E0-E5042F374BAD}" destId="{94D7B6CD-5FE9-4435-81AE-F04FCF40BE29}" srcOrd="0" destOrd="0" presId="urn:microsoft.com/office/officeart/2005/8/layout/hierarchy3"/>
    <dgm:cxn modelId="{B2EEAF0E-2475-4D54-87EB-CDC1AE0BAAA7}" srcId="{4949420A-E8DA-4D92-B962-D5C0DA60D157}" destId="{D5B58BFF-CF42-42E5-AE8C-8442185FAB58}" srcOrd="2" destOrd="0" parTransId="{F0918103-7303-460A-B1E4-B81A4E3BC47B}" sibTransId="{A2E051AC-6DC8-4BBB-8DC8-ECBD92B5B114}"/>
    <dgm:cxn modelId="{0FBC2729-BBE5-4597-8860-39D6AA3A9DC4}" type="presOf" srcId="{B16FC645-2F2A-43C0-96AC-4A7FE716B191}" destId="{D62C2547-D073-4094-B4B4-59807611EECE}" srcOrd="1" destOrd="0" presId="urn:microsoft.com/office/officeart/2005/8/layout/hierarchy3"/>
    <dgm:cxn modelId="{A3C39B70-E1EF-4F05-9F53-648805C1BCD6}" srcId="{4CFEB6E3-08E3-48E5-B108-FC748D5383F5}" destId="{64CE6151-F15D-4C9A-AC74-815868A4E3D1}" srcOrd="2" destOrd="0" parTransId="{F86B1703-5E27-4D6C-BEFB-883D23F243F9}" sibTransId="{2BA6F2D0-6BB9-424C-A7B9-49F3DB504F95}"/>
    <dgm:cxn modelId="{B23B89D6-2AD2-412A-97B7-AD18C31C702E}" type="presOf" srcId="{32D1F35F-42C9-48F5-B60A-95EAE70C83C9}" destId="{47DA8820-26BD-4FFE-A0F4-7A7F5EB94B27}" srcOrd="0" destOrd="0" presId="urn:microsoft.com/office/officeart/2005/8/layout/hierarchy3"/>
    <dgm:cxn modelId="{472F727C-4AE1-48D5-8FC4-F080FC908CF7}" srcId="{B16FC645-2F2A-43C0-96AC-4A7FE716B191}" destId="{CDEEF2A7-BE7E-4D07-B23D-8A65B1EEE94F}" srcOrd="1" destOrd="0" parTransId="{67FA81B3-134B-43A6-B449-189DBFFC780C}" sibTransId="{16C6BF2F-3149-467F-8153-6A0FBECEE24B}"/>
    <dgm:cxn modelId="{2C13DB41-4192-4E06-A18C-2472CF181628}" type="presOf" srcId="{F0918103-7303-460A-B1E4-B81A4E3BC47B}" destId="{F10A7C39-F6DB-439B-8D2F-C77E0CD97037}" srcOrd="0" destOrd="0" presId="urn:microsoft.com/office/officeart/2005/8/layout/hierarchy3"/>
    <dgm:cxn modelId="{8464DA85-A259-4045-8DD3-44FB512ADF4A}" type="presOf" srcId="{4F0B2F24-A30E-4B6C-A5A7-93F9058C95AA}" destId="{D0F7A186-14F1-4B40-8215-A35CB3710EEF}" srcOrd="0" destOrd="0" presId="urn:microsoft.com/office/officeart/2005/8/layout/hierarchy3"/>
    <dgm:cxn modelId="{04FA7288-CAE2-4465-B85A-00C4AB376E2C}" type="presOf" srcId="{4949420A-E8DA-4D92-B962-D5C0DA60D157}" destId="{0B0293F4-E23D-4BAD-ACD0-05F0629C5741}" srcOrd="1" destOrd="0" presId="urn:microsoft.com/office/officeart/2005/8/layout/hierarchy3"/>
    <dgm:cxn modelId="{EBCCBBAE-C46B-42A2-AB5A-8C28C0E2AB90}" type="presOf" srcId="{E11FF2C3-DE64-4A1F-944C-5A56806C018F}" destId="{87E62C95-CD6E-423B-926C-425CB4E5CA09}" srcOrd="0" destOrd="0" presId="urn:microsoft.com/office/officeart/2005/8/layout/hierarchy3"/>
    <dgm:cxn modelId="{F3028D0D-0000-4A87-8500-7EE8C26319AE}" srcId="{4CFEB6E3-08E3-48E5-B108-FC748D5383F5}" destId="{322EE663-7776-4D6A-A8E0-E5042F374BAD}" srcOrd="3" destOrd="0" parTransId="{1B53C57C-90DF-48CA-B3E7-6DE2D7388C16}" sibTransId="{8D96DF54-DD3B-4EDD-8D87-0E347CF200E7}"/>
    <dgm:cxn modelId="{70B21EC1-5D39-45B9-804C-542A8C3C3083}" type="presOf" srcId="{63200DFC-9C97-4303-AE3E-DAE27902F17C}" destId="{AE53BF66-569A-425F-AA05-12BACD5CA70C}" srcOrd="0" destOrd="0" presId="urn:microsoft.com/office/officeart/2005/8/layout/hierarchy3"/>
    <dgm:cxn modelId="{0F8F3BC7-CA93-477D-959B-4E9808441523}" srcId="{B16FC645-2F2A-43C0-96AC-4A7FE716B191}" destId="{6AF3B53C-D92A-4BE8-9BF4-B3C96B094399}" srcOrd="2" destOrd="0" parTransId="{8900E530-899F-4845-AA12-4B7D594C6755}" sibTransId="{89C0E70A-A693-4956-8E5B-60557AACDD1A}"/>
    <dgm:cxn modelId="{611C882A-1EE2-4EB9-961A-0C258DD33220}" type="presOf" srcId="{8F972632-35D8-46FF-B71F-3F4A1CAC46F5}" destId="{ADE1CACB-D92C-4BF2-B45C-51EDA1BAC6CC}" srcOrd="0" destOrd="0" presId="urn:microsoft.com/office/officeart/2005/8/layout/hierarchy3"/>
    <dgm:cxn modelId="{9933AE40-A446-498B-9618-7B835868B3B4}" srcId="{B16FC645-2F2A-43C0-96AC-4A7FE716B191}" destId="{F88EA6C8-C874-4312-B682-7E4F742C941D}" srcOrd="0" destOrd="0" parTransId="{32D1F35F-42C9-48F5-B60A-95EAE70C83C9}" sibTransId="{9F2D5622-B6EC-4846-AC0A-3F2239C39611}"/>
    <dgm:cxn modelId="{104DABCD-EDE4-4385-9FE1-05E613112AE1}" type="presOf" srcId="{5E2743E1-C353-49E2-9A9C-30F6B08C1817}" destId="{4F7D0F35-4231-4A87-9194-E91BD81F1EE4}" srcOrd="0" destOrd="0" presId="urn:microsoft.com/office/officeart/2005/8/layout/hierarchy3"/>
    <dgm:cxn modelId="{D653BF71-7652-4919-BC5D-95B8F0CBD337}" srcId="{4949420A-E8DA-4D92-B962-D5C0DA60D157}" destId="{5E2743E1-C353-49E2-9A9C-30F6B08C1817}" srcOrd="0" destOrd="0" parTransId="{E11FF2C3-DE64-4A1F-944C-5A56806C018F}" sibTransId="{66C12A43-F7AD-4D13-B6E2-46C58182473F}"/>
    <dgm:cxn modelId="{BD8116E1-3934-4623-9D53-E30B5753A6E5}" srcId="{4949420A-E8DA-4D92-B962-D5C0DA60D157}" destId="{D9AD7D14-16CA-4A76-AF2D-DD65E68192C2}" srcOrd="1" destOrd="0" parTransId="{D0C3C114-0273-46ED-9C71-A4F16FC2113D}" sibTransId="{7496A378-C940-45BA-9B25-DEF60ACEEB7D}"/>
    <dgm:cxn modelId="{08DB4931-4D04-4CC4-8117-778D698205F4}" srcId="{4F0B2F24-A30E-4B6C-A5A7-93F9058C95AA}" destId="{4949420A-E8DA-4D92-B962-D5C0DA60D157}" srcOrd="1" destOrd="0" parTransId="{DB60A918-665F-4204-A371-B4AAE86F2E76}" sibTransId="{EF8EDF0E-CDD6-42B2-9085-96A789B201D8}"/>
    <dgm:cxn modelId="{892E314C-6184-4445-83D6-7DDBB19BD835}" type="presOf" srcId="{D9AD7D14-16CA-4A76-AF2D-DD65E68192C2}" destId="{5F8EC47E-9C94-4E6C-BD1B-E9E45F17534A}" srcOrd="0" destOrd="0" presId="urn:microsoft.com/office/officeart/2005/8/layout/hierarchy3"/>
    <dgm:cxn modelId="{CABAC3DB-4658-4A96-A10F-26473961C169}" type="presOf" srcId="{4CFEB6E3-08E3-48E5-B108-FC748D5383F5}" destId="{A77C0D62-CF21-44D7-AC52-CB69D87E6890}" srcOrd="1" destOrd="0" presId="urn:microsoft.com/office/officeart/2005/8/layout/hierarchy3"/>
    <dgm:cxn modelId="{2333BAFF-6BEB-4D0E-B620-86A0D73F8E9B}" type="presOf" srcId="{70EC9D3B-D05A-4EFA-8FE2-F969B7CF72AD}" destId="{38BE0C77-8D15-4C9D-BCFA-21BDFAB40A7E}" srcOrd="0" destOrd="0" presId="urn:microsoft.com/office/officeart/2005/8/layout/hierarchy3"/>
    <dgm:cxn modelId="{626EDD6C-C448-4061-9C60-5DAECD020632}" srcId="{4CFEB6E3-08E3-48E5-B108-FC748D5383F5}" destId="{BF7A14DC-A287-41A4-A982-28DA4F084BF8}" srcOrd="0" destOrd="0" parTransId="{8F972632-35D8-46FF-B71F-3F4A1CAC46F5}" sibTransId="{EB600C8F-59E7-4CC8-BD32-8C3801675FB9}"/>
    <dgm:cxn modelId="{B22B0649-CFA0-4393-B640-763E4E5AD95C}" type="presOf" srcId="{D0C3C114-0273-46ED-9C71-A4F16FC2113D}" destId="{BFDB7726-53BB-4D05-B816-2F24B577DFD1}" srcOrd="0" destOrd="0" presId="urn:microsoft.com/office/officeart/2005/8/layout/hierarchy3"/>
    <dgm:cxn modelId="{DFC19CDB-B68C-4116-9148-6E95B4C58585}" type="presOf" srcId="{CDEEF2A7-BE7E-4D07-B23D-8A65B1EEE94F}" destId="{6085E632-8ED6-4AF2-947D-09825863BC4B}" srcOrd="0" destOrd="0" presId="urn:microsoft.com/office/officeart/2005/8/layout/hierarchy3"/>
    <dgm:cxn modelId="{52086BBF-6A26-4F5A-AE0F-199A683971FD}" type="presOf" srcId="{E5A68E37-BE32-4BBA-AC19-115323ED43B5}" destId="{AE411326-D77D-473D-B673-F7B78F65CCB0}" srcOrd="0" destOrd="0" presId="urn:microsoft.com/office/officeart/2005/8/layout/hierarchy3"/>
    <dgm:cxn modelId="{732BD4F3-7E30-48C5-8899-AFC272007740}" type="presOf" srcId="{A7086077-7E0E-43F7-85AF-E7720E728CA9}" destId="{F292BDA0-01C6-4ED2-A7E7-CBB64E2D9C87}" srcOrd="0" destOrd="0" presId="urn:microsoft.com/office/officeart/2005/8/layout/hierarchy3"/>
    <dgm:cxn modelId="{8CCE8538-ED2E-4FE6-9983-6D6DC1364F2A}" type="presOf" srcId="{4949420A-E8DA-4D92-B962-D5C0DA60D157}" destId="{32B6F8AC-EF43-4D12-88DE-A5981E27BA21}" srcOrd="0" destOrd="0" presId="urn:microsoft.com/office/officeart/2005/8/layout/hierarchy3"/>
    <dgm:cxn modelId="{D00906A6-2CB9-47D4-B655-D736F380BFF3}" srcId="{4CFEB6E3-08E3-48E5-B108-FC748D5383F5}" destId="{E5A68E37-BE32-4BBA-AC19-115323ED43B5}" srcOrd="1" destOrd="0" parTransId="{A7086077-7E0E-43F7-85AF-E7720E728CA9}" sibTransId="{9146B680-4161-41EB-B0BB-0D4762D26825}"/>
    <dgm:cxn modelId="{963B7E5B-7140-497B-92A4-21E087C1CD8F}" type="presOf" srcId="{D5B58BFF-CF42-42E5-AE8C-8442185FAB58}" destId="{1F23B04F-3B38-472A-A620-D6198C9B6AE8}" srcOrd="0" destOrd="0" presId="urn:microsoft.com/office/officeart/2005/8/layout/hierarchy3"/>
    <dgm:cxn modelId="{6B419B4C-2413-4B4B-B10E-246BEC2B3169}" type="presOf" srcId="{4CFEB6E3-08E3-48E5-B108-FC748D5383F5}" destId="{35526EFA-9E61-4A4C-88F9-47DEE7E35CE2}" srcOrd="0" destOrd="0" presId="urn:microsoft.com/office/officeart/2005/8/layout/hierarchy3"/>
    <dgm:cxn modelId="{0ADC5A30-AB3A-41AB-8817-985F1118455B}" type="presOf" srcId="{64CE6151-F15D-4C9A-AC74-815868A4E3D1}" destId="{FB4FD986-8542-463D-8F7D-17EA92C75184}" srcOrd="0" destOrd="0" presId="urn:microsoft.com/office/officeart/2005/8/layout/hierarchy3"/>
    <dgm:cxn modelId="{813EEF4B-7EFB-4C83-8AFB-8EA04B585B4F}" type="presOf" srcId="{67FA81B3-134B-43A6-B449-189DBFFC780C}" destId="{CC9A38C5-3A50-4956-946A-6324C0E10AC3}" srcOrd="0" destOrd="0" presId="urn:microsoft.com/office/officeart/2005/8/layout/hierarchy3"/>
    <dgm:cxn modelId="{DBCC370F-7E79-417F-B80F-0F1C3E6062C0}" type="presOf" srcId="{1B53C57C-90DF-48CA-B3E7-6DE2D7388C16}" destId="{DD7467A0-CF53-4DB5-AEA2-65FA1FB8B578}" srcOrd="0" destOrd="0" presId="urn:microsoft.com/office/officeart/2005/8/layout/hierarchy3"/>
    <dgm:cxn modelId="{FE150F33-D3CA-4FD9-9421-FD0A43106A99}" type="presOf" srcId="{F88EA6C8-C874-4312-B682-7E4F742C941D}" destId="{DA5C4CAD-ECFC-4791-BD45-B5A368C4FD37}" srcOrd="0" destOrd="0" presId="urn:microsoft.com/office/officeart/2005/8/layout/hierarchy3"/>
    <dgm:cxn modelId="{94EF4BBE-29C9-4D38-AD4D-313041864EB3}" srcId="{4949420A-E8DA-4D92-B962-D5C0DA60D157}" destId="{70EC9D3B-D05A-4EFA-8FE2-F969B7CF72AD}" srcOrd="3" destOrd="0" parTransId="{63200DFC-9C97-4303-AE3E-DAE27902F17C}" sibTransId="{AF298C7A-65C7-4EFA-BEB7-6EF42BAFBCEE}"/>
    <dgm:cxn modelId="{1CB5E2A3-4C30-4F77-BBDF-15C8151C3C13}" type="presParOf" srcId="{D0F7A186-14F1-4B40-8215-A35CB3710EEF}" destId="{ECEADB34-425D-4884-82DF-748913CF9533}" srcOrd="0" destOrd="0" presId="urn:microsoft.com/office/officeart/2005/8/layout/hierarchy3"/>
    <dgm:cxn modelId="{6D56CEC3-6D2C-4472-A925-1A7BA681EFCA}" type="presParOf" srcId="{ECEADB34-425D-4884-82DF-748913CF9533}" destId="{24EEC05E-3D8A-449A-B8F1-5369E8641F1D}" srcOrd="0" destOrd="0" presId="urn:microsoft.com/office/officeart/2005/8/layout/hierarchy3"/>
    <dgm:cxn modelId="{9857713D-6C78-4461-8829-F2165E324114}" type="presParOf" srcId="{24EEC05E-3D8A-449A-B8F1-5369E8641F1D}" destId="{35526EFA-9E61-4A4C-88F9-47DEE7E35CE2}" srcOrd="0" destOrd="0" presId="urn:microsoft.com/office/officeart/2005/8/layout/hierarchy3"/>
    <dgm:cxn modelId="{EB4A1653-84D2-44F9-AC84-7F327DCC9A32}" type="presParOf" srcId="{24EEC05E-3D8A-449A-B8F1-5369E8641F1D}" destId="{A77C0D62-CF21-44D7-AC52-CB69D87E6890}" srcOrd="1" destOrd="0" presId="urn:microsoft.com/office/officeart/2005/8/layout/hierarchy3"/>
    <dgm:cxn modelId="{35034B3A-1167-493D-988C-3D98F29E6611}" type="presParOf" srcId="{ECEADB34-425D-4884-82DF-748913CF9533}" destId="{6BD147C4-8032-42BE-A319-9343A0FDC60F}" srcOrd="1" destOrd="0" presId="urn:microsoft.com/office/officeart/2005/8/layout/hierarchy3"/>
    <dgm:cxn modelId="{5A863F4D-4B32-40EF-AC4D-EA8AD779B194}" type="presParOf" srcId="{6BD147C4-8032-42BE-A319-9343A0FDC60F}" destId="{ADE1CACB-D92C-4BF2-B45C-51EDA1BAC6CC}" srcOrd="0" destOrd="0" presId="urn:microsoft.com/office/officeart/2005/8/layout/hierarchy3"/>
    <dgm:cxn modelId="{71A78D0E-EF74-4E27-A698-2081B58E4E85}" type="presParOf" srcId="{6BD147C4-8032-42BE-A319-9343A0FDC60F}" destId="{678A0138-84B4-4E4F-BF06-E71B02DB06E1}" srcOrd="1" destOrd="0" presId="urn:microsoft.com/office/officeart/2005/8/layout/hierarchy3"/>
    <dgm:cxn modelId="{F9BAE2E7-E52B-4489-9C41-B9B14B0D732D}" type="presParOf" srcId="{6BD147C4-8032-42BE-A319-9343A0FDC60F}" destId="{F292BDA0-01C6-4ED2-A7E7-CBB64E2D9C87}" srcOrd="2" destOrd="0" presId="urn:microsoft.com/office/officeart/2005/8/layout/hierarchy3"/>
    <dgm:cxn modelId="{620948E1-DB79-458F-BF7E-C49F075C4223}" type="presParOf" srcId="{6BD147C4-8032-42BE-A319-9343A0FDC60F}" destId="{AE411326-D77D-473D-B673-F7B78F65CCB0}" srcOrd="3" destOrd="0" presId="urn:microsoft.com/office/officeart/2005/8/layout/hierarchy3"/>
    <dgm:cxn modelId="{C1E9B9F6-5330-4241-B4FA-D907C4F45E5E}" type="presParOf" srcId="{6BD147C4-8032-42BE-A319-9343A0FDC60F}" destId="{DED2151F-564E-426D-B919-98DE3CDBF6AC}" srcOrd="4" destOrd="0" presId="urn:microsoft.com/office/officeart/2005/8/layout/hierarchy3"/>
    <dgm:cxn modelId="{13956A42-7057-4B8D-88E2-41F36D6FF416}" type="presParOf" srcId="{6BD147C4-8032-42BE-A319-9343A0FDC60F}" destId="{FB4FD986-8542-463D-8F7D-17EA92C75184}" srcOrd="5" destOrd="0" presId="urn:microsoft.com/office/officeart/2005/8/layout/hierarchy3"/>
    <dgm:cxn modelId="{49423EA3-7448-42B9-A300-86C939C68398}" type="presParOf" srcId="{6BD147C4-8032-42BE-A319-9343A0FDC60F}" destId="{DD7467A0-CF53-4DB5-AEA2-65FA1FB8B578}" srcOrd="6" destOrd="0" presId="urn:microsoft.com/office/officeart/2005/8/layout/hierarchy3"/>
    <dgm:cxn modelId="{1750A9F4-E7B1-48F5-9194-E29DD7E19BFC}" type="presParOf" srcId="{6BD147C4-8032-42BE-A319-9343A0FDC60F}" destId="{94D7B6CD-5FE9-4435-81AE-F04FCF40BE29}" srcOrd="7" destOrd="0" presId="urn:microsoft.com/office/officeart/2005/8/layout/hierarchy3"/>
    <dgm:cxn modelId="{0551B93B-AFB2-4945-8643-F682937C58F1}" type="presParOf" srcId="{D0F7A186-14F1-4B40-8215-A35CB3710EEF}" destId="{EA3C3000-361C-4C76-A234-78D251122D77}" srcOrd="1" destOrd="0" presId="urn:microsoft.com/office/officeart/2005/8/layout/hierarchy3"/>
    <dgm:cxn modelId="{A98A5C6D-3851-4288-A86E-223F36A39F00}" type="presParOf" srcId="{EA3C3000-361C-4C76-A234-78D251122D77}" destId="{AD20F4EB-BD93-4D33-9724-6822B76A0EBB}" srcOrd="0" destOrd="0" presId="urn:microsoft.com/office/officeart/2005/8/layout/hierarchy3"/>
    <dgm:cxn modelId="{87B76B7E-9826-47C5-864C-CF4515D0CC59}" type="presParOf" srcId="{AD20F4EB-BD93-4D33-9724-6822B76A0EBB}" destId="{32B6F8AC-EF43-4D12-88DE-A5981E27BA21}" srcOrd="0" destOrd="0" presId="urn:microsoft.com/office/officeart/2005/8/layout/hierarchy3"/>
    <dgm:cxn modelId="{30333294-1A8E-4092-8EAC-891F45F0CEC1}" type="presParOf" srcId="{AD20F4EB-BD93-4D33-9724-6822B76A0EBB}" destId="{0B0293F4-E23D-4BAD-ACD0-05F0629C5741}" srcOrd="1" destOrd="0" presId="urn:microsoft.com/office/officeart/2005/8/layout/hierarchy3"/>
    <dgm:cxn modelId="{784E4863-2197-48F4-AB22-9988652A36C6}" type="presParOf" srcId="{EA3C3000-361C-4C76-A234-78D251122D77}" destId="{6DF5D47C-BD01-47C7-93C2-7537E7A44D62}" srcOrd="1" destOrd="0" presId="urn:microsoft.com/office/officeart/2005/8/layout/hierarchy3"/>
    <dgm:cxn modelId="{745424A1-2E1B-4B85-80BA-C21352D071CE}" type="presParOf" srcId="{6DF5D47C-BD01-47C7-93C2-7537E7A44D62}" destId="{87E62C95-CD6E-423B-926C-425CB4E5CA09}" srcOrd="0" destOrd="0" presId="urn:microsoft.com/office/officeart/2005/8/layout/hierarchy3"/>
    <dgm:cxn modelId="{9BEE4B70-1F57-4972-B044-596EA32C5E2A}" type="presParOf" srcId="{6DF5D47C-BD01-47C7-93C2-7537E7A44D62}" destId="{4F7D0F35-4231-4A87-9194-E91BD81F1EE4}" srcOrd="1" destOrd="0" presId="urn:microsoft.com/office/officeart/2005/8/layout/hierarchy3"/>
    <dgm:cxn modelId="{CCA225B0-0D23-4BE4-8E8D-DB260587DA72}" type="presParOf" srcId="{6DF5D47C-BD01-47C7-93C2-7537E7A44D62}" destId="{BFDB7726-53BB-4D05-B816-2F24B577DFD1}" srcOrd="2" destOrd="0" presId="urn:microsoft.com/office/officeart/2005/8/layout/hierarchy3"/>
    <dgm:cxn modelId="{440533C7-FBDE-47E0-BD5F-811E28576C86}" type="presParOf" srcId="{6DF5D47C-BD01-47C7-93C2-7537E7A44D62}" destId="{5F8EC47E-9C94-4E6C-BD1B-E9E45F17534A}" srcOrd="3" destOrd="0" presId="urn:microsoft.com/office/officeart/2005/8/layout/hierarchy3"/>
    <dgm:cxn modelId="{E98C7A07-F3BF-4B6A-8916-9DCD4CC327FC}" type="presParOf" srcId="{6DF5D47C-BD01-47C7-93C2-7537E7A44D62}" destId="{F10A7C39-F6DB-439B-8D2F-C77E0CD97037}" srcOrd="4" destOrd="0" presId="urn:microsoft.com/office/officeart/2005/8/layout/hierarchy3"/>
    <dgm:cxn modelId="{F77D65E3-F8E7-4A0B-8D04-D5627B496A06}" type="presParOf" srcId="{6DF5D47C-BD01-47C7-93C2-7537E7A44D62}" destId="{1F23B04F-3B38-472A-A620-D6198C9B6AE8}" srcOrd="5" destOrd="0" presId="urn:microsoft.com/office/officeart/2005/8/layout/hierarchy3"/>
    <dgm:cxn modelId="{E7104720-9690-4A04-8D0B-EAFAA9768E31}" type="presParOf" srcId="{6DF5D47C-BD01-47C7-93C2-7537E7A44D62}" destId="{AE53BF66-569A-425F-AA05-12BACD5CA70C}" srcOrd="6" destOrd="0" presId="urn:microsoft.com/office/officeart/2005/8/layout/hierarchy3"/>
    <dgm:cxn modelId="{716B0A49-29EA-4D8A-A30F-FC08754157C6}" type="presParOf" srcId="{6DF5D47C-BD01-47C7-93C2-7537E7A44D62}" destId="{38BE0C77-8D15-4C9D-BCFA-21BDFAB40A7E}" srcOrd="7" destOrd="0" presId="urn:microsoft.com/office/officeart/2005/8/layout/hierarchy3"/>
    <dgm:cxn modelId="{BE62F8DD-FAD0-4127-A1B1-97393E064F38}" type="presParOf" srcId="{D0F7A186-14F1-4B40-8215-A35CB3710EEF}" destId="{9BBE5424-3EAF-425B-8E2F-D51B15753BBA}" srcOrd="2" destOrd="0" presId="urn:microsoft.com/office/officeart/2005/8/layout/hierarchy3"/>
    <dgm:cxn modelId="{AECDE5B2-A38B-4BC9-8D9C-184C01782C50}" type="presParOf" srcId="{9BBE5424-3EAF-425B-8E2F-D51B15753BBA}" destId="{2FB76273-501B-4DC5-9DEB-53A485639C19}" srcOrd="0" destOrd="0" presId="urn:microsoft.com/office/officeart/2005/8/layout/hierarchy3"/>
    <dgm:cxn modelId="{8618F360-0907-46E9-987E-8804DD09888E}" type="presParOf" srcId="{2FB76273-501B-4DC5-9DEB-53A485639C19}" destId="{8072CC41-61C5-46AE-98E8-6F6DEF07F406}" srcOrd="0" destOrd="0" presId="urn:microsoft.com/office/officeart/2005/8/layout/hierarchy3"/>
    <dgm:cxn modelId="{928B3C52-F39A-4A12-A94E-D66071CEB033}" type="presParOf" srcId="{2FB76273-501B-4DC5-9DEB-53A485639C19}" destId="{D62C2547-D073-4094-B4B4-59807611EECE}" srcOrd="1" destOrd="0" presId="urn:microsoft.com/office/officeart/2005/8/layout/hierarchy3"/>
    <dgm:cxn modelId="{11535347-EE95-444A-AC1A-B8BF0276361B}" type="presParOf" srcId="{9BBE5424-3EAF-425B-8E2F-D51B15753BBA}" destId="{C9FC6CEF-7FF3-44DD-83DD-CF562AD3FF4C}" srcOrd="1" destOrd="0" presId="urn:microsoft.com/office/officeart/2005/8/layout/hierarchy3"/>
    <dgm:cxn modelId="{2C4A892E-3523-46F3-A2B8-6318B2F2A8AA}" type="presParOf" srcId="{C9FC6CEF-7FF3-44DD-83DD-CF562AD3FF4C}" destId="{47DA8820-26BD-4FFE-A0F4-7A7F5EB94B27}" srcOrd="0" destOrd="0" presId="urn:microsoft.com/office/officeart/2005/8/layout/hierarchy3"/>
    <dgm:cxn modelId="{FCF86B88-B0D2-4B63-BDD2-B86BC78B27D7}" type="presParOf" srcId="{C9FC6CEF-7FF3-44DD-83DD-CF562AD3FF4C}" destId="{DA5C4CAD-ECFC-4791-BD45-B5A368C4FD37}" srcOrd="1" destOrd="0" presId="urn:microsoft.com/office/officeart/2005/8/layout/hierarchy3"/>
    <dgm:cxn modelId="{DE50EFD0-044A-4451-AC46-F910FF01D3BC}" type="presParOf" srcId="{C9FC6CEF-7FF3-44DD-83DD-CF562AD3FF4C}" destId="{CC9A38C5-3A50-4956-946A-6324C0E10AC3}" srcOrd="2" destOrd="0" presId="urn:microsoft.com/office/officeart/2005/8/layout/hierarchy3"/>
    <dgm:cxn modelId="{F09A8F2C-81D1-412B-84C8-76F50300241E}" type="presParOf" srcId="{C9FC6CEF-7FF3-44DD-83DD-CF562AD3FF4C}" destId="{6085E632-8ED6-4AF2-947D-09825863BC4B}" srcOrd="3" destOrd="0" presId="urn:microsoft.com/office/officeart/2005/8/layout/hierarchy3"/>
    <dgm:cxn modelId="{9E75829A-F03C-409B-9B3C-AEF83AEE5923}" type="presParOf" srcId="{C9FC6CEF-7FF3-44DD-83DD-CF562AD3FF4C}" destId="{C7F94D9D-4F99-4129-B38E-6BDD432E46BB}" srcOrd="4" destOrd="0" presId="urn:microsoft.com/office/officeart/2005/8/layout/hierarchy3"/>
    <dgm:cxn modelId="{77403E0D-1B1A-4F4E-AD5C-5345A5AC375D}" type="presParOf" srcId="{C9FC6CEF-7FF3-44DD-83DD-CF562AD3FF4C}" destId="{C5A7BAA4-8F0D-44E1-934B-A1074C0AC38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C20803-538C-4DEF-8551-97AD17612D5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114E2B-7F90-4C6F-ADB2-3A49E41979BA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F693B-5C0C-434F-867E-6B1F0175EC0E}" type="parTrans" cxnId="{2B1D6988-CD11-488E-9AF0-9A48ABA2BD4A}">
      <dgm:prSet/>
      <dgm:spPr/>
      <dgm:t>
        <a:bodyPr/>
        <a:lstStyle/>
        <a:p>
          <a:endParaRPr lang="en-GB"/>
        </a:p>
      </dgm:t>
    </dgm:pt>
    <dgm:pt modelId="{8E44CDEC-935D-4AA5-BDE0-9DE1FC8A237F}" type="sibTrans" cxnId="{2B1D6988-CD11-488E-9AF0-9A48ABA2BD4A}">
      <dgm:prSet/>
      <dgm:spPr/>
      <dgm:t>
        <a:bodyPr/>
        <a:lstStyle/>
        <a:p>
          <a:endParaRPr lang="en-GB"/>
        </a:p>
      </dgm:t>
    </dgm:pt>
    <dgm:pt modelId="{06532AA4-DB8A-4778-82AA-1B2E01960F0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Increasing the  charge for guarantees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7177A9-CC3F-447C-9F8E-E36C61B4D765}" type="parTrans" cxnId="{259274C7-F287-42ED-A1E5-73CAA8840C30}">
      <dgm:prSet/>
      <dgm:spPr/>
      <dgm:t>
        <a:bodyPr/>
        <a:lstStyle/>
        <a:p>
          <a:endParaRPr lang="en-GB"/>
        </a:p>
      </dgm:t>
    </dgm:pt>
    <dgm:pt modelId="{4F289E6A-F01E-4729-9489-CFB7959ECDE1}" type="sibTrans" cxnId="{259274C7-F287-42ED-A1E5-73CAA8840C30}">
      <dgm:prSet/>
      <dgm:spPr/>
      <dgm:t>
        <a:bodyPr/>
        <a:lstStyle/>
        <a:p>
          <a:endParaRPr lang="en-GB"/>
        </a:p>
      </dgm:t>
    </dgm:pt>
    <dgm:pt modelId="{F282C4FF-AFA7-4CAF-8FE9-6EFDC111E401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Provide guarantees only to maturing policies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E88BA2-DF20-4CA5-A884-8760A35B08C2}" type="parTrans" cxnId="{2FD3CF00-14B7-4488-AD63-996BDF88E0A5}">
      <dgm:prSet/>
      <dgm:spPr/>
      <dgm:t>
        <a:bodyPr/>
        <a:lstStyle/>
        <a:p>
          <a:endParaRPr lang="en-GB"/>
        </a:p>
      </dgm:t>
    </dgm:pt>
    <dgm:pt modelId="{0BBDB11B-BF36-414D-839D-D07D8047C26C}" type="sibTrans" cxnId="{2FD3CF00-14B7-4488-AD63-996BDF88E0A5}">
      <dgm:prSet/>
      <dgm:spPr/>
      <dgm:t>
        <a:bodyPr/>
        <a:lstStyle/>
        <a:p>
          <a:endParaRPr lang="en-GB"/>
        </a:p>
      </dgm:t>
    </dgm:pt>
    <dgm:pt modelId="{1B8CB704-D167-4DD5-9377-BCBAD14758B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Why offer Investment guarantee?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C63F47-F5A2-4AE4-85F7-2C2068A7FDC0}" type="parTrans" cxnId="{73D973AD-E9E4-4EFE-8DCC-CE190BE07395}">
      <dgm:prSet/>
      <dgm:spPr/>
      <dgm:t>
        <a:bodyPr/>
        <a:lstStyle/>
        <a:p>
          <a:endParaRPr lang="en-IN"/>
        </a:p>
      </dgm:t>
    </dgm:pt>
    <dgm:pt modelId="{80372998-04AF-40AE-8DDF-7989B07FAB60}" type="sibTrans" cxnId="{73D973AD-E9E4-4EFE-8DCC-CE190BE07395}">
      <dgm:prSet/>
      <dgm:spPr/>
      <dgm:t>
        <a:bodyPr/>
        <a:lstStyle/>
        <a:p>
          <a:endParaRPr lang="en-IN"/>
        </a:p>
      </dgm:t>
    </dgm:pt>
    <dgm:pt modelId="{D5A511A0-D4C0-4092-83B9-C2428AE96577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Use investment strategies like CPPI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3871B-75C9-4229-86B4-68AF9752E509}" type="parTrans" cxnId="{A9FF7C5F-C4B3-4856-9920-C43C0F2CC10E}">
      <dgm:prSet/>
      <dgm:spPr/>
      <dgm:t>
        <a:bodyPr/>
        <a:lstStyle/>
        <a:p>
          <a:endParaRPr lang="en-IN"/>
        </a:p>
      </dgm:t>
    </dgm:pt>
    <dgm:pt modelId="{43D95DFF-32ED-4A3F-82BF-8FF87075D55E}" type="sibTrans" cxnId="{A9FF7C5F-C4B3-4856-9920-C43C0F2CC10E}">
      <dgm:prSet/>
      <dgm:spPr/>
      <dgm:t>
        <a:bodyPr/>
        <a:lstStyle/>
        <a:p>
          <a:endParaRPr lang="en-IN"/>
        </a:p>
      </dgm:t>
    </dgm:pt>
    <dgm:pt modelId="{99BB1970-1820-4A4C-ACC5-D52AC019D9CC}" type="pres">
      <dgm:prSet presAssocID="{DDC20803-538C-4DEF-8551-97AD17612D5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45A2803-026D-4366-9DF9-4E6A755EC1B4}" type="pres">
      <dgm:prSet presAssocID="{43114E2B-7F90-4C6F-ADB2-3A49E41979BA}" presName="root" presStyleCnt="0">
        <dgm:presLayoutVars>
          <dgm:chMax/>
          <dgm:chPref val="4"/>
        </dgm:presLayoutVars>
      </dgm:prSet>
      <dgm:spPr/>
    </dgm:pt>
    <dgm:pt modelId="{0A993BAE-77A9-40B7-AB14-2E79F725C1A6}" type="pres">
      <dgm:prSet presAssocID="{43114E2B-7F90-4C6F-ADB2-3A49E41979BA}" presName="rootComposite" presStyleCnt="0">
        <dgm:presLayoutVars/>
      </dgm:prSet>
      <dgm:spPr/>
    </dgm:pt>
    <dgm:pt modelId="{F6BDE656-1B30-4674-A3AE-C616612C40C6}" type="pres">
      <dgm:prSet presAssocID="{43114E2B-7F90-4C6F-ADB2-3A49E41979BA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GB"/>
        </a:p>
      </dgm:t>
    </dgm:pt>
    <dgm:pt modelId="{F87DD332-846C-42A2-9F46-8D033161D542}" type="pres">
      <dgm:prSet presAssocID="{43114E2B-7F90-4C6F-ADB2-3A49E41979BA}" presName="childShape" presStyleCnt="0">
        <dgm:presLayoutVars>
          <dgm:chMax val="0"/>
          <dgm:chPref val="0"/>
        </dgm:presLayoutVars>
      </dgm:prSet>
      <dgm:spPr/>
    </dgm:pt>
    <dgm:pt modelId="{51A8DF5B-5D33-4DF5-A6C4-2072881D8D8C}" type="pres">
      <dgm:prSet presAssocID="{1B8CB704-D167-4DD5-9377-BCBAD14758B4}" presName="childComposite" presStyleCnt="0">
        <dgm:presLayoutVars>
          <dgm:chMax val="0"/>
          <dgm:chPref val="0"/>
        </dgm:presLayoutVars>
      </dgm:prSet>
      <dgm:spPr/>
    </dgm:pt>
    <dgm:pt modelId="{9367C2AD-C98E-4D38-A866-C1C417B69A33}" type="pres">
      <dgm:prSet presAssocID="{1B8CB704-D167-4DD5-9377-BCBAD14758B4}" presName="Image" presStyleLbl="node1" presStyleIdx="0" presStyleCnt="4"/>
      <dgm:spPr/>
    </dgm:pt>
    <dgm:pt modelId="{3B36049E-E99C-4397-931F-5C1309AA4887}" type="pres">
      <dgm:prSet presAssocID="{1B8CB704-D167-4DD5-9377-BCBAD14758B4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6A825F-A52A-4A23-B86E-493473CFE84F}" type="pres">
      <dgm:prSet presAssocID="{D5A511A0-D4C0-4092-83B9-C2428AE96577}" presName="childComposite" presStyleCnt="0">
        <dgm:presLayoutVars>
          <dgm:chMax val="0"/>
          <dgm:chPref val="0"/>
        </dgm:presLayoutVars>
      </dgm:prSet>
      <dgm:spPr/>
    </dgm:pt>
    <dgm:pt modelId="{858A2533-01BD-4F0D-AD1F-4722A4242051}" type="pres">
      <dgm:prSet presAssocID="{D5A511A0-D4C0-4092-83B9-C2428AE96577}" presName="Image" presStyleLbl="node1" presStyleIdx="1" presStyleCnt="4"/>
      <dgm:spPr/>
    </dgm:pt>
    <dgm:pt modelId="{BBB33BA6-1D41-45A7-9C04-A2FF2236F6B4}" type="pres">
      <dgm:prSet presAssocID="{D5A511A0-D4C0-4092-83B9-C2428AE96577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406D41-3DE8-4E4F-BFEB-9DA65320BA16}" type="pres">
      <dgm:prSet presAssocID="{06532AA4-DB8A-4778-82AA-1B2E01960F04}" presName="childComposite" presStyleCnt="0">
        <dgm:presLayoutVars>
          <dgm:chMax val="0"/>
          <dgm:chPref val="0"/>
        </dgm:presLayoutVars>
      </dgm:prSet>
      <dgm:spPr/>
    </dgm:pt>
    <dgm:pt modelId="{AB9B91B7-1ACD-4C8B-AE4E-32C58D53137A}" type="pres">
      <dgm:prSet presAssocID="{06532AA4-DB8A-4778-82AA-1B2E01960F04}" presName="Image" presStyleLbl="node1" presStyleIdx="2" presStyleCnt="4"/>
      <dgm:spPr/>
    </dgm:pt>
    <dgm:pt modelId="{18E02DCE-0E54-4891-A85C-631CECA0EECD}" type="pres">
      <dgm:prSet presAssocID="{06532AA4-DB8A-4778-82AA-1B2E01960F04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4AC27E-2982-440C-BC19-A8E06B5DC75B}" type="pres">
      <dgm:prSet presAssocID="{F282C4FF-AFA7-4CAF-8FE9-6EFDC111E401}" presName="childComposite" presStyleCnt="0">
        <dgm:presLayoutVars>
          <dgm:chMax val="0"/>
          <dgm:chPref val="0"/>
        </dgm:presLayoutVars>
      </dgm:prSet>
      <dgm:spPr/>
    </dgm:pt>
    <dgm:pt modelId="{02A99232-867E-4948-B3C7-B2A09A40BC9A}" type="pres">
      <dgm:prSet presAssocID="{F282C4FF-AFA7-4CAF-8FE9-6EFDC111E401}" presName="Image" presStyleLbl="node1" presStyleIdx="3" presStyleCnt="4"/>
      <dgm:spPr/>
    </dgm:pt>
    <dgm:pt modelId="{780C37FE-0451-44F5-9009-D4371DFA995A}" type="pres">
      <dgm:prSet presAssocID="{F282C4FF-AFA7-4CAF-8FE9-6EFDC111E401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D3CF00-14B7-4488-AD63-996BDF88E0A5}" srcId="{43114E2B-7F90-4C6F-ADB2-3A49E41979BA}" destId="{F282C4FF-AFA7-4CAF-8FE9-6EFDC111E401}" srcOrd="3" destOrd="0" parTransId="{80E88BA2-DF20-4CA5-A884-8760A35B08C2}" sibTransId="{0BBDB11B-BF36-414D-839D-D07D8047C26C}"/>
    <dgm:cxn modelId="{84CBA199-B1BE-4847-9DB6-53E669786C19}" type="presOf" srcId="{D5A511A0-D4C0-4092-83B9-C2428AE96577}" destId="{BBB33BA6-1D41-45A7-9C04-A2FF2236F6B4}" srcOrd="0" destOrd="0" presId="urn:microsoft.com/office/officeart/2008/layout/PictureAccentList"/>
    <dgm:cxn modelId="{852E684C-7858-428E-A129-5264BF9241DC}" type="presOf" srcId="{43114E2B-7F90-4C6F-ADB2-3A49E41979BA}" destId="{F6BDE656-1B30-4674-A3AE-C616612C40C6}" srcOrd="0" destOrd="0" presId="urn:microsoft.com/office/officeart/2008/layout/PictureAccentList"/>
    <dgm:cxn modelId="{73D973AD-E9E4-4EFE-8DCC-CE190BE07395}" srcId="{43114E2B-7F90-4C6F-ADB2-3A49E41979BA}" destId="{1B8CB704-D167-4DD5-9377-BCBAD14758B4}" srcOrd="0" destOrd="0" parTransId="{D9C63F47-F5A2-4AE4-85F7-2C2068A7FDC0}" sibTransId="{80372998-04AF-40AE-8DDF-7989B07FAB60}"/>
    <dgm:cxn modelId="{DEA3DBD4-4FF6-44EF-A8B1-C07AA9C296B8}" type="presOf" srcId="{1B8CB704-D167-4DD5-9377-BCBAD14758B4}" destId="{3B36049E-E99C-4397-931F-5C1309AA4887}" srcOrd="0" destOrd="0" presId="urn:microsoft.com/office/officeart/2008/layout/PictureAccentList"/>
    <dgm:cxn modelId="{A9FF7C5F-C4B3-4856-9920-C43C0F2CC10E}" srcId="{43114E2B-7F90-4C6F-ADB2-3A49E41979BA}" destId="{D5A511A0-D4C0-4092-83B9-C2428AE96577}" srcOrd="1" destOrd="0" parTransId="{ABB3871B-75C9-4229-86B4-68AF9752E509}" sibTransId="{43D95DFF-32ED-4A3F-82BF-8FF87075D55E}"/>
    <dgm:cxn modelId="{8782AFA9-7704-44D3-9942-C31C5376F0AA}" type="presOf" srcId="{06532AA4-DB8A-4778-82AA-1B2E01960F04}" destId="{18E02DCE-0E54-4891-A85C-631CECA0EECD}" srcOrd="0" destOrd="0" presId="urn:microsoft.com/office/officeart/2008/layout/PictureAccentList"/>
    <dgm:cxn modelId="{259274C7-F287-42ED-A1E5-73CAA8840C30}" srcId="{43114E2B-7F90-4C6F-ADB2-3A49E41979BA}" destId="{06532AA4-DB8A-4778-82AA-1B2E01960F04}" srcOrd="2" destOrd="0" parTransId="{E07177A9-CC3F-447C-9F8E-E36C61B4D765}" sibTransId="{4F289E6A-F01E-4729-9489-CFB7959ECDE1}"/>
    <dgm:cxn modelId="{53E64C41-4C26-41EA-8670-5F527B601A1E}" type="presOf" srcId="{DDC20803-538C-4DEF-8551-97AD17612D55}" destId="{99BB1970-1820-4A4C-ACC5-D52AC019D9CC}" srcOrd="0" destOrd="0" presId="urn:microsoft.com/office/officeart/2008/layout/PictureAccentList"/>
    <dgm:cxn modelId="{2B1D6988-CD11-488E-9AF0-9A48ABA2BD4A}" srcId="{DDC20803-538C-4DEF-8551-97AD17612D55}" destId="{43114E2B-7F90-4C6F-ADB2-3A49E41979BA}" srcOrd="0" destOrd="0" parTransId="{2DBF693B-5C0C-434F-867E-6B1F0175EC0E}" sibTransId="{8E44CDEC-935D-4AA5-BDE0-9DE1FC8A237F}"/>
    <dgm:cxn modelId="{F2EC70E2-4089-4E6A-B003-E2C1192B9ECA}" type="presOf" srcId="{F282C4FF-AFA7-4CAF-8FE9-6EFDC111E401}" destId="{780C37FE-0451-44F5-9009-D4371DFA995A}" srcOrd="0" destOrd="0" presId="urn:microsoft.com/office/officeart/2008/layout/PictureAccentList"/>
    <dgm:cxn modelId="{EB597F6E-B7E1-42C5-A5BB-EB5ECF862449}" type="presParOf" srcId="{99BB1970-1820-4A4C-ACC5-D52AC019D9CC}" destId="{145A2803-026D-4366-9DF9-4E6A755EC1B4}" srcOrd="0" destOrd="0" presId="urn:microsoft.com/office/officeart/2008/layout/PictureAccentList"/>
    <dgm:cxn modelId="{6CD69AB6-3E5A-43EF-BEC6-9948E58BB41F}" type="presParOf" srcId="{145A2803-026D-4366-9DF9-4E6A755EC1B4}" destId="{0A993BAE-77A9-40B7-AB14-2E79F725C1A6}" srcOrd="0" destOrd="0" presId="urn:microsoft.com/office/officeart/2008/layout/PictureAccentList"/>
    <dgm:cxn modelId="{7473115C-980F-4139-891C-E149CD174B80}" type="presParOf" srcId="{0A993BAE-77A9-40B7-AB14-2E79F725C1A6}" destId="{F6BDE656-1B30-4674-A3AE-C616612C40C6}" srcOrd="0" destOrd="0" presId="urn:microsoft.com/office/officeart/2008/layout/PictureAccentList"/>
    <dgm:cxn modelId="{F3C980B5-631A-4908-919D-1CCF49B863EB}" type="presParOf" srcId="{145A2803-026D-4366-9DF9-4E6A755EC1B4}" destId="{F87DD332-846C-42A2-9F46-8D033161D542}" srcOrd="1" destOrd="0" presId="urn:microsoft.com/office/officeart/2008/layout/PictureAccentList"/>
    <dgm:cxn modelId="{DDFDCACA-9D3F-44DA-B119-3F5E129D470D}" type="presParOf" srcId="{F87DD332-846C-42A2-9F46-8D033161D542}" destId="{51A8DF5B-5D33-4DF5-A6C4-2072881D8D8C}" srcOrd="0" destOrd="0" presId="urn:microsoft.com/office/officeart/2008/layout/PictureAccentList"/>
    <dgm:cxn modelId="{22FC5E3C-7D93-419B-8CFA-E5EFDADFB5A6}" type="presParOf" srcId="{51A8DF5B-5D33-4DF5-A6C4-2072881D8D8C}" destId="{9367C2AD-C98E-4D38-A866-C1C417B69A33}" srcOrd="0" destOrd="0" presId="urn:microsoft.com/office/officeart/2008/layout/PictureAccentList"/>
    <dgm:cxn modelId="{1180EC4E-07C3-48D7-A7D5-852B4317FF05}" type="presParOf" srcId="{51A8DF5B-5D33-4DF5-A6C4-2072881D8D8C}" destId="{3B36049E-E99C-4397-931F-5C1309AA4887}" srcOrd="1" destOrd="0" presId="urn:microsoft.com/office/officeart/2008/layout/PictureAccentList"/>
    <dgm:cxn modelId="{0A9BB0CB-D21D-4128-A2B2-6E7F09360E39}" type="presParOf" srcId="{F87DD332-846C-42A2-9F46-8D033161D542}" destId="{8C6A825F-A52A-4A23-B86E-493473CFE84F}" srcOrd="1" destOrd="0" presId="urn:microsoft.com/office/officeart/2008/layout/PictureAccentList"/>
    <dgm:cxn modelId="{F77B6915-E50C-4111-BBA0-5631FE19B0F0}" type="presParOf" srcId="{8C6A825F-A52A-4A23-B86E-493473CFE84F}" destId="{858A2533-01BD-4F0D-AD1F-4722A4242051}" srcOrd="0" destOrd="0" presId="urn:microsoft.com/office/officeart/2008/layout/PictureAccentList"/>
    <dgm:cxn modelId="{6AA4046A-FA9B-4D23-8DD0-B7A35BFBB410}" type="presParOf" srcId="{8C6A825F-A52A-4A23-B86E-493473CFE84F}" destId="{BBB33BA6-1D41-45A7-9C04-A2FF2236F6B4}" srcOrd="1" destOrd="0" presId="urn:microsoft.com/office/officeart/2008/layout/PictureAccentList"/>
    <dgm:cxn modelId="{A83B7067-3CD8-4CF5-8C8D-2A3A6123A60E}" type="presParOf" srcId="{F87DD332-846C-42A2-9F46-8D033161D542}" destId="{AF406D41-3DE8-4E4F-BFEB-9DA65320BA16}" srcOrd="2" destOrd="0" presId="urn:microsoft.com/office/officeart/2008/layout/PictureAccentList"/>
    <dgm:cxn modelId="{D620B0CB-D564-4546-B3D1-1575537D95A2}" type="presParOf" srcId="{AF406D41-3DE8-4E4F-BFEB-9DA65320BA16}" destId="{AB9B91B7-1ACD-4C8B-AE4E-32C58D53137A}" srcOrd="0" destOrd="0" presId="urn:microsoft.com/office/officeart/2008/layout/PictureAccentList"/>
    <dgm:cxn modelId="{D83BC438-0E36-4AE2-96E2-084D8BAF1BAC}" type="presParOf" srcId="{AF406D41-3DE8-4E4F-BFEB-9DA65320BA16}" destId="{18E02DCE-0E54-4891-A85C-631CECA0EECD}" srcOrd="1" destOrd="0" presId="urn:microsoft.com/office/officeart/2008/layout/PictureAccentList"/>
    <dgm:cxn modelId="{4C0C7DF6-E930-47A8-ACFE-6F60975EF2D2}" type="presParOf" srcId="{F87DD332-846C-42A2-9F46-8D033161D542}" destId="{6A4AC27E-2982-440C-BC19-A8E06B5DC75B}" srcOrd="3" destOrd="0" presId="urn:microsoft.com/office/officeart/2008/layout/PictureAccentList"/>
    <dgm:cxn modelId="{692E21D2-62BF-4C61-9A39-4CB485365291}" type="presParOf" srcId="{6A4AC27E-2982-440C-BC19-A8E06B5DC75B}" destId="{02A99232-867E-4948-B3C7-B2A09A40BC9A}" srcOrd="0" destOrd="0" presId="urn:microsoft.com/office/officeart/2008/layout/PictureAccentList"/>
    <dgm:cxn modelId="{1DD39EA1-6A8D-4E57-8C38-C8B98120DAB4}" type="presParOf" srcId="{6A4AC27E-2982-440C-BC19-A8E06B5DC75B}" destId="{780C37FE-0451-44F5-9009-D4371DFA995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0B2F24-A30E-4B6C-A5A7-93F9058C95A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936128C-06A4-47A4-9856-E53F2642DCFE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Guarantee rate of annuity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1DDC74-B9C4-46D8-A9DA-2E2A14CC394C}" type="parTrans" cxnId="{95F8056A-6FFE-42EB-A0DF-E93AB24793B8}">
      <dgm:prSet/>
      <dgm:spPr/>
      <dgm:t>
        <a:bodyPr/>
        <a:lstStyle/>
        <a:p>
          <a:endParaRPr lang="en-GB"/>
        </a:p>
      </dgm:t>
    </dgm:pt>
    <dgm:pt modelId="{A6FE25C6-6FC4-4FB3-8364-3F162E757B7A}" type="sibTrans" cxnId="{95F8056A-6FFE-42EB-A0DF-E93AB24793B8}">
      <dgm:prSet/>
      <dgm:spPr/>
      <dgm:t>
        <a:bodyPr/>
        <a:lstStyle/>
        <a:p>
          <a:endParaRPr lang="en-GB"/>
        </a:p>
      </dgm:t>
    </dgm:pt>
    <dgm:pt modelId="{4BDC15D3-D704-441A-80F0-B7A2A4AAB0FC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Single premium annuity products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6BBEFB-0478-4E5F-98D5-B219B12562ED}" type="parTrans" cxnId="{7F6C29F2-6797-454C-8724-219A3A1319DC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0590A4-42FB-4EB9-89EA-161E0C883298}" type="sibTrans" cxnId="{7F6C29F2-6797-454C-8724-219A3A1319DC}">
      <dgm:prSet/>
      <dgm:spPr/>
      <dgm:t>
        <a:bodyPr/>
        <a:lstStyle/>
        <a:p>
          <a:endParaRPr lang="en-IN"/>
        </a:p>
      </dgm:t>
    </dgm:pt>
    <dgm:pt modelId="{A4CE9FE5-3663-48AB-8F85-7C45DFF35420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Annuity payments go beyond 35-40 years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4AAD5-05BE-4435-8A4E-830B4E6AD2E7}" type="parTrans" cxnId="{FB701461-FE0F-47AC-8C85-975EDDD0A0AB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65EA6D-2D45-4C12-B298-D2C8AF857B5F}" type="sibTrans" cxnId="{FB701461-FE0F-47AC-8C85-975EDDD0A0AB}">
      <dgm:prSet/>
      <dgm:spPr/>
      <dgm:t>
        <a:bodyPr/>
        <a:lstStyle/>
        <a:p>
          <a:endParaRPr lang="en-IN"/>
        </a:p>
      </dgm:t>
    </dgm:pt>
    <dgm:pt modelId="{B87608FC-BD19-499D-BC3C-DE20B0675009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Unavailability of long duration assets leading to ALM mismatch 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6B9730-9493-4A5A-ACE6-1F0192421BE0}" type="parTrans" cxnId="{27D0356E-1BA9-480B-9205-EFD15B7C2EE2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92F79C-B5B9-45B1-88D7-E8500FDB0084}" type="sibTrans" cxnId="{27D0356E-1BA9-480B-9205-EFD15B7C2EE2}">
      <dgm:prSet/>
      <dgm:spPr/>
      <dgm:t>
        <a:bodyPr/>
        <a:lstStyle/>
        <a:p>
          <a:endParaRPr lang="en-IN"/>
        </a:p>
      </dgm:t>
    </dgm:pt>
    <dgm:pt modelId="{18D9720F-D374-46DF-A53D-72A3D976FDCE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Hence lower than anticipated interest rates would lead to strain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12868-5920-4405-97DC-78199769C553}" type="parTrans" cxnId="{8FACB755-B12E-42C6-9AA4-63CC719A18C2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DE04D4-EFF5-4F9A-B5B8-ECF4FFA48319}" type="sibTrans" cxnId="{8FACB755-B12E-42C6-9AA4-63CC719A18C2}">
      <dgm:prSet/>
      <dgm:spPr/>
      <dgm:t>
        <a:bodyPr/>
        <a:lstStyle/>
        <a:p>
          <a:endParaRPr lang="en-IN"/>
        </a:p>
      </dgm:t>
    </dgm:pt>
    <dgm:pt modelId="{83369DA9-CDCE-49B0-ACEC-21BAB07FBA7A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Term insurance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E811FE-27BE-4CB9-AFC6-67EB3F9C21E6}" type="parTrans" cxnId="{0B42A1F7-0307-4C76-81CD-28B783B2C3DC}">
      <dgm:prSet/>
      <dgm:spPr/>
      <dgm:t>
        <a:bodyPr/>
        <a:lstStyle/>
        <a:p>
          <a:endParaRPr lang="en-IN"/>
        </a:p>
      </dgm:t>
    </dgm:pt>
    <dgm:pt modelId="{4815B480-F9A6-44ED-8E16-A4C2219D55A2}" type="sibTrans" cxnId="{0B42A1F7-0307-4C76-81CD-28B783B2C3DC}">
      <dgm:prSet/>
      <dgm:spPr/>
      <dgm:t>
        <a:bodyPr/>
        <a:lstStyle/>
        <a:p>
          <a:endParaRPr lang="en-IN"/>
        </a:p>
      </dgm:t>
    </dgm:pt>
    <dgm:pt modelId="{52494BE9-7332-4345-9B5E-FDFE5990277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Interest rates fall below the pricing levels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1D0AAA-6DB2-4D0A-9129-E917C4F9BCA4}" type="parTrans" cxnId="{B60FAB53-A2A2-4387-971C-F7CA0D543F64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4C5E91-F1C3-4481-8FB2-F670D80F35AB}" type="sibTrans" cxnId="{B60FAB53-A2A2-4387-971C-F7CA0D543F64}">
      <dgm:prSet/>
      <dgm:spPr/>
      <dgm:t>
        <a:bodyPr/>
        <a:lstStyle/>
        <a:p>
          <a:endParaRPr lang="en-IN"/>
        </a:p>
      </dgm:t>
    </dgm:pt>
    <dgm:pt modelId="{9450E1D8-25DB-42E4-9668-00B1FE64381D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benefit outgoes</a:t>
          </a:r>
        </a:p>
      </dgm:t>
    </dgm:pt>
    <dgm:pt modelId="{0E3370C7-D634-46E9-B35A-F3444DDEE19D}" type="parTrans" cxnId="{39F5F222-60AC-4EF2-A99D-475C556F1BA9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EB3D49-50A7-4AA0-8C7E-869FA1DD1983}" type="sibTrans" cxnId="{39F5F222-60AC-4EF2-A99D-475C556F1BA9}">
      <dgm:prSet/>
      <dgm:spPr/>
      <dgm:t>
        <a:bodyPr/>
        <a:lstStyle/>
        <a:p>
          <a:endParaRPr lang="en-IN"/>
        </a:p>
      </dgm:t>
    </dgm:pt>
    <dgm:pt modelId="{4E6ED35E-0DFB-4155-9C26-5C5B8884AD9C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Product conversion or increase the term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CE1250-E22E-4F3A-941F-F819626381CF}" type="parTrans" cxnId="{BD002EF9-CB3E-439F-AFA8-5FC335B18805}">
      <dgm:prSet/>
      <dgm:spPr/>
      <dgm:t>
        <a:bodyPr/>
        <a:lstStyle/>
        <a:p>
          <a:endParaRPr lang="en-IN"/>
        </a:p>
      </dgm:t>
    </dgm:pt>
    <dgm:pt modelId="{8F9714F8-7350-425E-AAA8-51D82F7A34DA}" type="sibTrans" cxnId="{BD002EF9-CB3E-439F-AFA8-5FC335B18805}">
      <dgm:prSet/>
      <dgm:spPr/>
      <dgm:t>
        <a:bodyPr/>
        <a:lstStyle/>
        <a:p>
          <a:endParaRPr lang="en-IN"/>
        </a:p>
      </dgm:t>
    </dgm:pt>
    <dgm:pt modelId="{3CAA55FC-FF3C-47B3-98DA-24CF117F9410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In the money guarantees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615A65-1553-4115-900B-242E996F3F25}" type="parTrans" cxnId="{50DF72CB-7ACA-4A18-98A4-2B6F36F38378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B25A1-850E-42A5-9E0F-C0A6CA37111A}" type="sibTrans" cxnId="{50DF72CB-7ACA-4A18-98A4-2B6F36F38378}">
      <dgm:prSet/>
      <dgm:spPr/>
      <dgm:t>
        <a:bodyPr/>
        <a:lstStyle/>
        <a:p>
          <a:endParaRPr lang="en-IN"/>
        </a:p>
      </dgm:t>
    </dgm:pt>
    <dgm:pt modelId="{0C3E2988-072E-455F-AEB7-15BBFC398A90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Policyholder prefers to  exercise options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7FD22-A0E1-4B10-9F39-FE868865DCDC}" type="parTrans" cxnId="{273FA24B-34C5-45F5-B6FE-3009139E212C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1F766-B1F2-4100-98F1-A766909CB9F5}" type="sibTrans" cxnId="{273FA24B-34C5-45F5-B6FE-3009139E212C}">
      <dgm:prSet/>
      <dgm:spPr/>
      <dgm:t>
        <a:bodyPr/>
        <a:lstStyle/>
        <a:p>
          <a:endParaRPr lang="en-IN"/>
        </a:p>
      </dgm:t>
    </dgm:pt>
    <dgm:pt modelId="{1701EC27-71E5-45FA-846F-FEE8FC97EA64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Insufficient guarantee charge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275539-3B42-4BE8-BD02-A3CFDF0E307B}" type="parTrans" cxnId="{BE06D3EB-0A4E-482E-8532-D8568779FFF6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4B7A21-CC96-4052-9934-75D813E4B206}" type="sibTrans" cxnId="{BE06D3EB-0A4E-482E-8532-D8568779FFF6}">
      <dgm:prSet/>
      <dgm:spPr/>
      <dgm:t>
        <a:bodyPr/>
        <a:lstStyle/>
        <a:p>
          <a:endParaRPr lang="en-IN"/>
        </a:p>
      </dgm:t>
    </dgm:pt>
    <dgm:pt modelId="{6E7AB038-4999-4370-852F-B7025ABD9B56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Re-investment risk 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535304-1DF5-42D4-B0F9-676EC216B4B5}" type="parTrans" cxnId="{02148576-5080-40A2-AD92-E61372BDE9C5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58C53-40F2-4981-8679-301A958C3109}" type="sibTrans" cxnId="{02148576-5080-40A2-AD92-E61372BDE9C5}">
      <dgm:prSet/>
      <dgm:spPr/>
      <dgm:t>
        <a:bodyPr/>
        <a:lstStyle/>
        <a:p>
          <a:endParaRPr lang="en-IN"/>
        </a:p>
      </dgm:t>
    </dgm:pt>
    <dgm:pt modelId="{89BAA7E6-8868-4F76-9D8D-788FE3B98775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Hence leading to losses</a:t>
          </a:r>
        </a:p>
      </dgm:t>
    </dgm:pt>
    <dgm:pt modelId="{6CC87D4E-5073-4633-B581-470F0AFAE934}" type="parTrans" cxnId="{D30485C9-45BB-4DA3-816E-19A71B620A01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44349E-A7DA-428F-97C3-44391ABA4E77}" type="sibTrans" cxnId="{D30485C9-45BB-4DA3-816E-19A71B620A01}">
      <dgm:prSet/>
      <dgm:spPr/>
      <dgm:t>
        <a:bodyPr/>
        <a:lstStyle/>
        <a:p>
          <a:endParaRPr lang="en-IN"/>
        </a:p>
      </dgm:t>
    </dgm:pt>
    <dgm:pt modelId="{51534D48-5A3B-4D7E-BAEC-8CE167F63406}">
      <dgm:prSet phldrT="[Text]"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Impact not as severe as the interest rate guarantee products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D8353E-5D35-41B3-A5F4-B080BD0240DD}" type="parTrans" cxnId="{7DE77B5D-0619-4312-B2C8-9F3B460A0E63}">
      <dgm:prSet/>
      <dgm:spPr/>
      <dgm:t>
        <a:bodyPr/>
        <a:lstStyle/>
        <a:p>
          <a:endParaRPr lang="en-IN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DD32C-0DE5-4993-B905-53B28F4D0509}" type="sibTrans" cxnId="{7DE77B5D-0619-4312-B2C8-9F3B460A0E63}">
      <dgm:prSet/>
      <dgm:spPr/>
      <dgm:t>
        <a:bodyPr/>
        <a:lstStyle/>
        <a:p>
          <a:endParaRPr lang="en-IN"/>
        </a:p>
      </dgm:t>
    </dgm:pt>
    <dgm:pt modelId="{D0F7A186-14F1-4B40-8215-A35CB3710EEF}" type="pres">
      <dgm:prSet presAssocID="{4F0B2F24-A30E-4B6C-A5A7-93F9058C95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A0B44B-A81D-4835-B9A6-6DA2EF057F51}" type="pres">
      <dgm:prSet presAssocID="{5936128C-06A4-47A4-9856-E53F2642DCFE}" presName="root" presStyleCnt="0"/>
      <dgm:spPr/>
    </dgm:pt>
    <dgm:pt modelId="{B6F59BA6-3FD9-4490-AC56-0697BB9A46DE}" type="pres">
      <dgm:prSet presAssocID="{5936128C-06A4-47A4-9856-E53F2642DCFE}" presName="rootComposite" presStyleCnt="0"/>
      <dgm:spPr/>
    </dgm:pt>
    <dgm:pt modelId="{C50EABFA-BF54-4FC5-9C94-134B262A0CB0}" type="pres">
      <dgm:prSet presAssocID="{5936128C-06A4-47A4-9856-E53F2642DCFE}" presName="rootText" presStyleLbl="node1" presStyleIdx="0" presStyleCnt="3"/>
      <dgm:spPr/>
      <dgm:t>
        <a:bodyPr/>
        <a:lstStyle/>
        <a:p>
          <a:endParaRPr lang="en-GB"/>
        </a:p>
      </dgm:t>
    </dgm:pt>
    <dgm:pt modelId="{E03A75F0-F913-4385-9E25-3B220B4D3FED}" type="pres">
      <dgm:prSet presAssocID="{5936128C-06A4-47A4-9856-E53F2642DCFE}" presName="rootConnector" presStyleLbl="node1" presStyleIdx="0" presStyleCnt="3"/>
      <dgm:spPr/>
      <dgm:t>
        <a:bodyPr/>
        <a:lstStyle/>
        <a:p>
          <a:endParaRPr lang="en-IN"/>
        </a:p>
      </dgm:t>
    </dgm:pt>
    <dgm:pt modelId="{BE201742-2883-4EB9-95D6-2DA357C96497}" type="pres">
      <dgm:prSet presAssocID="{5936128C-06A4-47A4-9856-E53F2642DCFE}" presName="childShape" presStyleCnt="0"/>
      <dgm:spPr/>
    </dgm:pt>
    <dgm:pt modelId="{936395AD-E142-4A01-B6E2-82B561567B3A}" type="pres">
      <dgm:prSet presAssocID="{426BBEFB-0478-4E5F-98D5-B219B12562ED}" presName="Name13" presStyleLbl="parChTrans1D2" presStyleIdx="0" presStyleCnt="12"/>
      <dgm:spPr/>
      <dgm:t>
        <a:bodyPr/>
        <a:lstStyle/>
        <a:p>
          <a:endParaRPr lang="en-GB"/>
        </a:p>
      </dgm:t>
    </dgm:pt>
    <dgm:pt modelId="{65ADC0C3-451F-487E-8142-553E9ECB2AE4}" type="pres">
      <dgm:prSet presAssocID="{4BDC15D3-D704-441A-80F0-B7A2A4AAB0FC}" presName="childText" presStyleLbl="bgAcc1" presStyleIdx="0" presStyleCnt="12" custScaleY="5132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A43FB68-FE19-46F4-808B-99112DF230E1}" type="pres">
      <dgm:prSet presAssocID="{F774AAD5-05BE-4435-8A4E-830B4E6AD2E7}" presName="Name13" presStyleLbl="parChTrans1D2" presStyleIdx="1" presStyleCnt="12"/>
      <dgm:spPr/>
      <dgm:t>
        <a:bodyPr/>
        <a:lstStyle/>
        <a:p>
          <a:endParaRPr lang="en-GB"/>
        </a:p>
      </dgm:t>
    </dgm:pt>
    <dgm:pt modelId="{D5897885-ED59-4F8E-9C03-AC7777AAB5F4}" type="pres">
      <dgm:prSet presAssocID="{A4CE9FE5-3663-48AB-8F85-7C45DFF35420}" presName="childText" presStyleLbl="bgAcc1" presStyleIdx="1" presStyleCnt="12" custScaleY="634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DC1512-0806-4863-978F-88B3349FA329}" type="pres">
      <dgm:prSet presAssocID="{1C6B9730-9493-4A5A-ACE6-1F0192421BE0}" presName="Name13" presStyleLbl="parChTrans1D2" presStyleIdx="2" presStyleCnt="12"/>
      <dgm:spPr/>
      <dgm:t>
        <a:bodyPr/>
        <a:lstStyle/>
        <a:p>
          <a:endParaRPr lang="en-GB"/>
        </a:p>
      </dgm:t>
    </dgm:pt>
    <dgm:pt modelId="{5A7D84F6-CB42-45C9-BD1E-20F41FDFA23D}" type="pres">
      <dgm:prSet presAssocID="{B87608FC-BD19-499D-BC3C-DE20B0675009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F6FC41-4A56-48E1-BAE0-3ECFDB66CC1F}" type="pres">
      <dgm:prSet presAssocID="{7D712868-5920-4405-97DC-78199769C553}" presName="Name13" presStyleLbl="parChTrans1D2" presStyleIdx="3" presStyleCnt="12"/>
      <dgm:spPr/>
      <dgm:t>
        <a:bodyPr/>
        <a:lstStyle/>
        <a:p>
          <a:endParaRPr lang="en-GB"/>
        </a:p>
      </dgm:t>
    </dgm:pt>
    <dgm:pt modelId="{03D12139-EDE3-4C01-96E1-095FA7A44990}" type="pres">
      <dgm:prSet presAssocID="{18D9720F-D374-46DF-A53D-72A3D976FDCE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C44457-05EE-4301-A2DC-E0008BD045D9}" type="pres">
      <dgm:prSet presAssocID="{83369DA9-CDCE-49B0-ACEC-21BAB07FBA7A}" presName="root" presStyleCnt="0"/>
      <dgm:spPr/>
    </dgm:pt>
    <dgm:pt modelId="{7AD5A1B9-2794-403C-934D-380D414CE687}" type="pres">
      <dgm:prSet presAssocID="{83369DA9-CDCE-49B0-ACEC-21BAB07FBA7A}" presName="rootComposite" presStyleCnt="0"/>
      <dgm:spPr/>
    </dgm:pt>
    <dgm:pt modelId="{C4765B62-D3A2-46A7-ACE6-59F62EB47F36}" type="pres">
      <dgm:prSet presAssocID="{83369DA9-CDCE-49B0-ACEC-21BAB07FBA7A}" presName="rootText" presStyleLbl="node1" presStyleIdx="1" presStyleCnt="3"/>
      <dgm:spPr/>
      <dgm:t>
        <a:bodyPr/>
        <a:lstStyle/>
        <a:p>
          <a:endParaRPr lang="en-IN"/>
        </a:p>
      </dgm:t>
    </dgm:pt>
    <dgm:pt modelId="{991025A8-1259-42B3-A2D1-E7D0605EA04E}" type="pres">
      <dgm:prSet presAssocID="{83369DA9-CDCE-49B0-ACEC-21BAB07FBA7A}" presName="rootConnector" presStyleLbl="node1" presStyleIdx="1" presStyleCnt="3"/>
      <dgm:spPr/>
      <dgm:t>
        <a:bodyPr/>
        <a:lstStyle/>
        <a:p>
          <a:endParaRPr lang="en-IN"/>
        </a:p>
      </dgm:t>
    </dgm:pt>
    <dgm:pt modelId="{862CBACB-6CFE-4CC3-ADB8-1AD2FFEAD0CA}" type="pres">
      <dgm:prSet presAssocID="{83369DA9-CDCE-49B0-ACEC-21BAB07FBA7A}" presName="childShape" presStyleCnt="0"/>
      <dgm:spPr/>
    </dgm:pt>
    <dgm:pt modelId="{5371F3BB-9C40-4895-81B1-8AC910499F44}" type="pres">
      <dgm:prSet presAssocID="{CDD8353E-5D35-41B3-A5F4-B080BD0240DD}" presName="Name13" presStyleLbl="parChTrans1D2" presStyleIdx="4" presStyleCnt="12"/>
      <dgm:spPr/>
      <dgm:t>
        <a:bodyPr/>
        <a:lstStyle/>
        <a:p>
          <a:endParaRPr lang="en-GB"/>
        </a:p>
      </dgm:t>
    </dgm:pt>
    <dgm:pt modelId="{ED7A7BB6-C683-4009-8423-CCEBE276AD76}" type="pres">
      <dgm:prSet presAssocID="{51534D48-5A3B-4D7E-BAEC-8CE167F63406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3396B4-203B-4154-B852-5C6B170E11D7}" type="pres">
      <dgm:prSet presAssocID="{7F1D0AAA-6DB2-4D0A-9129-E917C4F9BCA4}" presName="Name13" presStyleLbl="parChTrans1D2" presStyleIdx="5" presStyleCnt="12"/>
      <dgm:spPr/>
      <dgm:t>
        <a:bodyPr/>
        <a:lstStyle/>
        <a:p>
          <a:endParaRPr lang="en-GB"/>
        </a:p>
      </dgm:t>
    </dgm:pt>
    <dgm:pt modelId="{09EAFF0D-F3CA-44D5-A3B6-25EE599D1316}" type="pres">
      <dgm:prSet presAssocID="{52494BE9-7332-4345-9B5E-FDFE59902774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51BE92-D65D-4CDF-AFDA-44C19CDF7E82}" type="pres">
      <dgm:prSet presAssocID="{0E3370C7-D634-46E9-B35A-F3444DDEE19D}" presName="Name13" presStyleLbl="parChTrans1D2" presStyleIdx="6" presStyleCnt="12"/>
      <dgm:spPr/>
      <dgm:t>
        <a:bodyPr/>
        <a:lstStyle/>
        <a:p>
          <a:endParaRPr lang="en-GB"/>
        </a:p>
      </dgm:t>
    </dgm:pt>
    <dgm:pt modelId="{7FBA67D5-569D-4386-ABCF-9808A9393774}" type="pres">
      <dgm:prSet presAssocID="{9450E1D8-25DB-42E4-9668-00B1FE64381D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34862E-480B-448D-A539-2DECAD0E8FB8}" type="pres">
      <dgm:prSet presAssocID="{6CC87D4E-5073-4633-B581-470F0AFAE934}" presName="Name13" presStyleLbl="parChTrans1D2" presStyleIdx="7" presStyleCnt="12"/>
      <dgm:spPr/>
      <dgm:t>
        <a:bodyPr/>
        <a:lstStyle/>
        <a:p>
          <a:endParaRPr lang="en-GB"/>
        </a:p>
      </dgm:t>
    </dgm:pt>
    <dgm:pt modelId="{B5B15BA5-62F6-4279-BA07-2B3FCECAA769}" type="pres">
      <dgm:prSet presAssocID="{89BAA7E6-8868-4F76-9D8D-788FE3B98775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52274F-6485-4269-9CD9-ECA22A202B6C}" type="pres">
      <dgm:prSet presAssocID="{4E6ED35E-0DFB-4155-9C26-5C5B8884AD9C}" presName="root" presStyleCnt="0"/>
      <dgm:spPr/>
    </dgm:pt>
    <dgm:pt modelId="{63755591-13D0-4BD6-B6E4-D74285B42033}" type="pres">
      <dgm:prSet presAssocID="{4E6ED35E-0DFB-4155-9C26-5C5B8884AD9C}" presName="rootComposite" presStyleCnt="0"/>
      <dgm:spPr/>
    </dgm:pt>
    <dgm:pt modelId="{3BB7C89F-A2F2-4D4A-803B-12AD8FC8B30A}" type="pres">
      <dgm:prSet presAssocID="{4E6ED35E-0DFB-4155-9C26-5C5B8884AD9C}" presName="rootText" presStyleLbl="node1" presStyleIdx="2" presStyleCnt="3"/>
      <dgm:spPr/>
      <dgm:t>
        <a:bodyPr/>
        <a:lstStyle/>
        <a:p>
          <a:endParaRPr lang="en-IN"/>
        </a:p>
      </dgm:t>
    </dgm:pt>
    <dgm:pt modelId="{9E3076C6-AB28-40CD-93B0-C1D41C71B16D}" type="pres">
      <dgm:prSet presAssocID="{4E6ED35E-0DFB-4155-9C26-5C5B8884AD9C}" presName="rootConnector" presStyleLbl="node1" presStyleIdx="2" presStyleCnt="3"/>
      <dgm:spPr/>
      <dgm:t>
        <a:bodyPr/>
        <a:lstStyle/>
        <a:p>
          <a:endParaRPr lang="en-IN"/>
        </a:p>
      </dgm:t>
    </dgm:pt>
    <dgm:pt modelId="{05D64BAC-7DED-42EB-B943-C92ED14754EA}" type="pres">
      <dgm:prSet presAssocID="{4E6ED35E-0DFB-4155-9C26-5C5B8884AD9C}" presName="childShape" presStyleCnt="0"/>
      <dgm:spPr/>
    </dgm:pt>
    <dgm:pt modelId="{4A34F5D3-15E7-404D-BD5D-85BCACF6A75A}" type="pres">
      <dgm:prSet presAssocID="{1D615A65-1553-4115-900B-242E996F3F25}" presName="Name13" presStyleLbl="parChTrans1D2" presStyleIdx="8" presStyleCnt="12"/>
      <dgm:spPr/>
      <dgm:t>
        <a:bodyPr/>
        <a:lstStyle/>
        <a:p>
          <a:endParaRPr lang="en-GB"/>
        </a:p>
      </dgm:t>
    </dgm:pt>
    <dgm:pt modelId="{6F3CBA6E-2231-44CC-A168-6D54472C998B}" type="pres">
      <dgm:prSet presAssocID="{3CAA55FC-FF3C-47B3-98DA-24CF117F9410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558ACB7-70F1-498F-A791-2E283DC0874D}" type="pres">
      <dgm:prSet presAssocID="{EF37FD22-A0E1-4B10-9F39-FE868865DCDC}" presName="Name13" presStyleLbl="parChTrans1D2" presStyleIdx="9" presStyleCnt="12"/>
      <dgm:spPr/>
      <dgm:t>
        <a:bodyPr/>
        <a:lstStyle/>
        <a:p>
          <a:endParaRPr lang="en-GB"/>
        </a:p>
      </dgm:t>
    </dgm:pt>
    <dgm:pt modelId="{3C61167E-1D29-48A4-B38D-9B89B98739A1}" type="pres">
      <dgm:prSet presAssocID="{0C3E2988-072E-455F-AEB7-15BBFC398A90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C8381D-E981-405F-B89C-617ED510F0AC}" type="pres">
      <dgm:prSet presAssocID="{DA275539-3B42-4BE8-BD02-A3CFDF0E307B}" presName="Name13" presStyleLbl="parChTrans1D2" presStyleIdx="10" presStyleCnt="12"/>
      <dgm:spPr/>
      <dgm:t>
        <a:bodyPr/>
        <a:lstStyle/>
        <a:p>
          <a:endParaRPr lang="en-GB"/>
        </a:p>
      </dgm:t>
    </dgm:pt>
    <dgm:pt modelId="{DC7F87AB-ADE7-4166-804A-C940A365EC43}" type="pres">
      <dgm:prSet presAssocID="{1701EC27-71E5-45FA-846F-FEE8FC97EA64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0CB286-9250-4263-8D6C-60DC4BFC465C}" type="pres">
      <dgm:prSet presAssocID="{82535304-1DF5-42D4-B0F9-676EC216B4B5}" presName="Name13" presStyleLbl="parChTrans1D2" presStyleIdx="11" presStyleCnt="12"/>
      <dgm:spPr/>
      <dgm:t>
        <a:bodyPr/>
        <a:lstStyle/>
        <a:p>
          <a:endParaRPr lang="en-GB"/>
        </a:p>
      </dgm:t>
    </dgm:pt>
    <dgm:pt modelId="{F72ADB4D-40AE-447A-9A80-9097EFA615F7}" type="pres">
      <dgm:prSet presAssocID="{6E7AB038-4999-4370-852F-B7025ABD9B56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FACB755-B12E-42C6-9AA4-63CC719A18C2}" srcId="{5936128C-06A4-47A4-9856-E53F2642DCFE}" destId="{18D9720F-D374-46DF-A53D-72A3D976FDCE}" srcOrd="3" destOrd="0" parTransId="{7D712868-5920-4405-97DC-78199769C553}" sibTransId="{17DE04D4-EFF5-4F9A-B5B8-ECF4FFA48319}"/>
    <dgm:cxn modelId="{B60FAB53-A2A2-4387-971C-F7CA0D543F64}" srcId="{83369DA9-CDCE-49B0-ACEC-21BAB07FBA7A}" destId="{52494BE9-7332-4345-9B5E-FDFE59902774}" srcOrd="1" destOrd="0" parTransId="{7F1D0AAA-6DB2-4D0A-9129-E917C4F9BCA4}" sibTransId="{7A4C5E91-F1C3-4481-8FB2-F670D80F35AB}"/>
    <dgm:cxn modelId="{7F6C29F2-6797-454C-8724-219A3A1319DC}" srcId="{5936128C-06A4-47A4-9856-E53F2642DCFE}" destId="{4BDC15D3-D704-441A-80F0-B7A2A4AAB0FC}" srcOrd="0" destOrd="0" parTransId="{426BBEFB-0478-4E5F-98D5-B219B12562ED}" sibTransId="{1D0590A4-42FB-4EB9-89EA-161E0C883298}"/>
    <dgm:cxn modelId="{BE06D3EB-0A4E-482E-8532-D8568779FFF6}" srcId="{4E6ED35E-0DFB-4155-9C26-5C5B8884AD9C}" destId="{1701EC27-71E5-45FA-846F-FEE8FC97EA64}" srcOrd="2" destOrd="0" parTransId="{DA275539-3B42-4BE8-BD02-A3CFDF0E307B}" sibTransId="{524B7A21-CC96-4052-9934-75D813E4B206}"/>
    <dgm:cxn modelId="{1B66B23B-6E3C-4946-B09F-639D2C091FE2}" type="presOf" srcId="{7D712868-5920-4405-97DC-78199769C553}" destId="{74F6FC41-4A56-48E1-BAE0-3ECFDB66CC1F}" srcOrd="0" destOrd="0" presId="urn:microsoft.com/office/officeart/2005/8/layout/hierarchy3"/>
    <dgm:cxn modelId="{9F261A6F-B5E6-4D68-A8AA-44F53E50A233}" type="presOf" srcId="{6CC87D4E-5073-4633-B581-470F0AFAE934}" destId="{E734862E-480B-448D-A539-2DECAD0E8FB8}" srcOrd="0" destOrd="0" presId="urn:microsoft.com/office/officeart/2005/8/layout/hierarchy3"/>
    <dgm:cxn modelId="{BD002EF9-CB3E-439F-AFA8-5FC335B18805}" srcId="{4F0B2F24-A30E-4B6C-A5A7-93F9058C95AA}" destId="{4E6ED35E-0DFB-4155-9C26-5C5B8884AD9C}" srcOrd="2" destOrd="0" parTransId="{C8CE1250-E22E-4F3A-941F-F819626381CF}" sibTransId="{8F9714F8-7350-425E-AAA8-51D82F7A34DA}"/>
    <dgm:cxn modelId="{0B42A1F7-0307-4C76-81CD-28B783B2C3DC}" srcId="{4F0B2F24-A30E-4B6C-A5A7-93F9058C95AA}" destId="{83369DA9-CDCE-49B0-ACEC-21BAB07FBA7A}" srcOrd="1" destOrd="0" parTransId="{CAE811FE-27BE-4CB9-AFC6-67EB3F9C21E6}" sibTransId="{4815B480-F9A6-44ED-8E16-A4C2219D55A2}"/>
    <dgm:cxn modelId="{A829253E-5C92-4745-AA76-20E1B4D6AC08}" type="presOf" srcId="{52494BE9-7332-4345-9B5E-FDFE59902774}" destId="{09EAFF0D-F3CA-44D5-A3B6-25EE599D1316}" srcOrd="0" destOrd="0" presId="urn:microsoft.com/office/officeart/2005/8/layout/hierarchy3"/>
    <dgm:cxn modelId="{563FB724-FFDB-4032-A319-7148DE76ADA9}" type="presOf" srcId="{6E7AB038-4999-4370-852F-B7025ABD9B56}" destId="{F72ADB4D-40AE-447A-9A80-9097EFA615F7}" srcOrd="0" destOrd="0" presId="urn:microsoft.com/office/officeart/2005/8/layout/hierarchy3"/>
    <dgm:cxn modelId="{F2CD750D-73BD-41D1-86C8-D3BA2D8265D2}" type="presOf" srcId="{1701EC27-71E5-45FA-846F-FEE8FC97EA64}" destId="{DC7F87AB-ADE7-4166-804A-C940A365EC43}" srcOrd="0" destOrd="0" presId="urn:microsoft.com/office/officeart/2005/8/layout/hierarchy3"/>
    <dgm:cxn modelId="{BA482CA3-E47F-4407-BC75-63A42C93408E}" type="presOf" srcId="{DA275539-3B42-4BE8-BD02-A3CFDF0E307B}" destId="{B7C8381D-E981-405F-B89C-617ED510F0AC}" srcOrd="0" destOrd="0" presId="urn:microsoft.com/office/officeart/2005/8/layout/hierarchy3"/>
    <dgm:cxn modelId="{5082323D-0D46-42DE-8C81-CB339CCA9D8B}" type="presOf" srcId="{4BDC15D3-D704-441A-80F0-B7A2A4AAB0FC}" destId="{65ADC0C3-451F-487E-8142-553E9ECB2AE4}" srcOrd="0" destOrd="0" presId="urn:microsoft.com/office/officeart/2005/8/layout/hierarchy3"/>
    <dgm:cxn modelId="{7EE972A1-CB6E-46A5-89C2-8FADA46A749E}" type="presOf" srcId="{3CAA55FC-FF3C-47B3-98DA-24CF117F9410}" destId="{6F3CBA6E-2231-44CC-A168-6D54472C998B}" srcOrd="0" destOrd="0" presId="urn:microsoft.com/office/officeart/2005/8/layout/hierarchy3"/>
    <dgm:cxn modelId="{6466FA9F-89E2-4944-AA94-85679F754E41}" type="presOf" srcId="{5936128C-06A4-47A4-9856-E53F2642DCFE}" destId="{C50EABFA-BF54-4FC5-9C94-134B262A0CB0}" srcOrd="0" destOrd="0" presId="urn:microsoft.com/office/officeart/2005/8/layout/hierarchy3"/>
    <dgm:cxn modelId="{A7C49E28-F56B-4FE5-A4B0-E709F35C910A}" type="presOf" srcId="{F774AAD5-05BE-4435-8A4E-830B4E6AD2E7}" destId="{FA43FB68-FE19-46F4-808B-99112DF230E1}" srcOrd="0" destOrd="0" presId="urn:microsoft.com/office/officeart/2005/8/layout/hierarchy3"/>
    <dgm:cxn modelId="{E744B3DA-D478-4E3F-8909-06DF59096673}" type="presOf" srcId="{51534D48-5A3B-4D7E-BAEC-8CE167F63406}" destId="{ED7A7BB6-C683-4009-8423-CCEBE276AD76}" srcOrd="0" destOrd="0" presId="urn:microsoft.com/office/officeart/2005/8/layout/hierarchy3"/>
    <dgm:cxn modelId="{FA30B801-F915-4060-B60E-61BCF9A7D11C}" type="presOf" srcId="{82535304-1DF5-42D4-B0F9-676EC216B4B5}" destId="{AB0CB286-9250-4263-8D6C-60DC4BFC465C}" srcOrd="0" destOrd="0" presId="urn:microsoft.com/office/officeart/2005/8/layout/hierarchy3"/>
    <dgm:cxn modelId="{FB701461-FE0F-47AC-8C85-975EDDD0A0AB}" srcId="{5936128C-06A4-47A4-9856-E53F2642DCFE}" destId="{A4CE9FE5-3663-48AB-8F85-7C45DFF35420}" srcOrd="1" destOrd="0" parTransId="{F774AAD5-05BE-4435-8A4E-830B4E6AD2E7}" sibTransId="{FD65EA6D-2D45-4C12-B298-D2C8AF857B5F}"/>
    <dgm:cxn modelId="{3D51A07B-70B1-447B-8894-60A0DA2C8774}" type="presOf" srcId="{9450E1D8-25DB-42E4-9668-00B1FE64381D}" destId="{7FBA67D5-569D-4386-ABCF-9808A9393774}" srcOrd="0" destOrd="0" presId="urn:microsoft.com/office/officeart/2005/8/layout/hierarchy3"/>
    <dgm:cxn modelId="{BAD13038-4CF3-460B-AB75-9FB693734409}" type="presOf" srcId="{1C6B9730-9493-4A5A-ACE6-1F0192421BE0}" destId="{D6DC1512-0806-4863-978F-88B3349FA329}" srcOrd="0" destOrd="0" presId="urn:microsoft.com/office/officeart/2005/8/layout/hierarchy3"/>
    <dgm:cxn modelId="{98AACC89-8D39-4264-8BEE-282CC525B089}" type="presOf" srcId="{0E3370C7-D634-46E9-B35A-F3444DDEE19D}" destId="{B451BE92-D65D-4CDF-AFDA-44C19CDF7E82}" srcOrd="0" destOrd="0" presId="urn:microsoft.com/office/officeart/2005/8/layout/hierarchy3"/>
    <dgm:cxn modelId="{BB718A39-6BF1-4A47-A036-3F2BFC32986C}" type="presOf" srcId="{89BAA7E6-8868-4F76-9D8D-788FE3B98775}" destId="{B5B15BA5-62F6-4279-BA07-2B3FCECAA769}" srcOrd="0" destOrd="0" presId="urn:microsoft.com/office/officeart/2005/8/layout/hierarchy3"/>
    <dgm:cxn modelId="{0391ABBF-770A-42DB-BBFD-71B3FA9F5458}" type="presOf" srcId="{83369DA9-CDCE-49B0-ACEC-21BAB07FBA7A}" destId="{C4765B62-D3A2-46A7-ACE6-59F62EB47F36}" srcOrd="0" destOrd="0" presId="urn:microsoft.com/office/officeart/2005/8/layout/hierarchy3"/>
    <dgm:cxn modelId="{B06167BC-1C2D-4C08-9D91-409E7DB4D616}" type="presOf" srcId="{4E6ED35E-0DFB-4155-9C26-5C5B8884AD9C}" destId="{3BB7C89F-A2F2-4D4A-803B-12AD8FC8B30A}" srcOrd="0" destOrd="0" presId="urn:microsoft.com/office/officeart/2005/8/layout/hierarchy3"/>
    <dgm:cxn modelId="{55CCEE80-D608-4693-9BEC-49A1359E5D66}" type="presOf" srcId="{1D615A65-1553-4115-900B-242E996F3F25}" destId="{4A34F5D3-15E7-404D-BD5D-85BCACF6A75A}" srcOrd="0" destOrd="0" presId="urn:microsoft.com/office/officeart/2005/8/layout/hierarchy3"/>
    <dgm:cxn modelId="{BFFD9261-A4B4-4385-8169-08CBB3D983F5}" type="presOf" srcId="{0C3E2988-072E-455F-AEB7-15BBFC398A90}" destId="{3C61167E-1D29-48A4-B38D-9B89B98739A1}" srcOrd="0" destOrd="0" presId="urn:microsoft.com/office/officeart/2005/8/layout/hierarchy3"/>
    <dgm:cxn modelId="{5D50F8F2-1038-436E-87C1-2E7A78A5AEDE}" type="presOf" srcId="{4E6ED35E-0DFB-4155-9C26-5C5B8884AD9C}" destId="{9E3076C6-AB28-40CD-93B0-C1D41C71B16D}" srcOrd="1" destOrd="0" presId="urn:microsoft.com/office/officeart/2005/8/layout/hierarchy3"/>
    <dgm:cxn modelId="{EA6D9788-B1DC-4802-82D1-ADA3A028888C}" type="presOf" srcId="{EF37FD22-A0E1-4B10-9F39-FE868865DCDC}" destId="{8558ACB7-70F1-498F-A791-2E283DC0874D}" srcOrd="0" destOrd="0" presId="urn:microsoft.com/office/officeart/2005/8/layout/hierarchy3"/>
    <dgm:cxn modelId="{95F8056A-6FFE-42EB-A0DF-E93AB24793B8}" srcId="{4F0B2F24-A30E-4B6C-A5A7-93F9058C95AA}" destId="{5936128C-06A4-47A4-9856-E53F2642DCFE}" srcOrd="0" destOrd="0" parTransId="{E11DDC74-B9C4-46D8-A9DA-2E2A14CC394C}" sibTransId="{A6FE25C6-6FC4-4FB3-8364-3F162E757B7A}"/>
    <dgm:cxn modelId="{D30485C9-45BB-4DA3-816E-19A71B620A01}" srcId="{83369DA9-CDCE-49B0-ACEC-21BAB07FBA7A}" destId="{89BAA7E6-8868-4F76-9D8D-788FE3B98775}" srcOrd="3" destOrd="0" parTransId="{6CC87D4E-5073-4633-B581-470F0AFAE934}" sibTransId="{0544349E-A7DA-428F-97C3-44391ABA4E77}"/>
    <dgm:cxn modelId="{7DE77B5D-0619-4312-B2C8-9F3B460A0E63}" srcId="{83369DA9-CDCE-49B0-ACEC-21BAB07FBA7A}" destId="{51534D48-5A3B-4D7E-BAEC-8CE167F63406}" srcOrd="0" destOrd="0" parTransId="{CDD8353E-5D35-41B3-A5F4-B080BD0240DD}" sibTransId="{18EDD32C-0DE5-4993-B905-53B28F4D0509}"/>
    <dgm:cxn modelId="{39F5F222-60AC-4EF2-A99D-475C556F1BA9}" srcId="{83369DA9-CDCE-49B0-ACEC-21BAB07FBA7A}" destId="{9450E1D8-25DB-42E4-9668-00B1FE64381D}" srcOrd="2" destOrd="0" parTransId="{0E3370C7-D634-46E9-B35A-F3444DDEE19D}" sibTransId="{CBEB3D49-50A7-4AA0-8C7E-869FA1DD1983}"/>
    <dgm:cxn modelId="{95F2A440-B9CB-4BDF-8EDC-C8DACCBBBC25}" type="presOf" srcId="{83369DA9-CDCE-49B0-ACEC-21BAB07FBA7A}" destId="{991025A8-1259-42B3-A2D1-E7D0605EA04E}" srcOrd="1" destOrd="0" presId="urn:microsoft.com/office/officeart/2005/8/layout/hierarchy3"/>
    <dgm:cxn modelId="{02148576-5080-40A2-AD92-E61372BDE9C5}" srcId="{4E6ED35E-0DFB-4155-9C26-5C5B8884AD9C}" destId="{6E7AB038-4999-4370-852F-B7025ABD9B56}" srcOrd="3" destOrd="0" parTransId="{82535304-1DF5-42D4-B0F9-676EC216B4B5}" sibTransId="{78358C53-40F2-4981-8679-301A958C3109}"/>
    <dgm:cxn modelId="{B63D22DA-5A7D-438B-9B2F-2909B86595B5}" type="presOf" srcId="{4F0B2F24-A30E-4B6C-A5A7-93F9058C95AA}" destId="{D0F7A186-14F1-4B40-8215-A35CB3710EEF}" srcOrd="0" destOrd="0" presId="urn:microsoft.com/office/officeart/2005/8/layout/hierarchy3"/>
    <dgm:cxn modelId="{E6A64FAE-414A-431A-9CA4-624A92431911}" type="presOf" srcId="{5936128C-06A4-47A4-9856-E53F2642DCFE}" destId="{E03A75F0-F913-4385-9E25-3B220B4D3FED}" srcOrd="1" destOrd="0" presId="urn:microsoft.com/office/officeart/2005/8/layout/hierarchy3"/>
    <dgm:cxn modelId="{50DF72CB-7ACA-4A18-98A4-2B6F36F38378}" srcId="{4E6ED35E-0DFB-4155-9C26-5C5B8884AD9C}" destId="{3CAA55FC-FF3C-47B3-98DA-24CF117F9410}" srcOrd="0" destOrd="0" parTransId="{1D615A65-1553-4115-900B-242E996F3F25}" sibTransId="{FA3B25A1-850E-42A5-9E0F-C0A6CA37111A}"/>
    <dgm:cxn modelId="{AFE8C348-E283-46AD-A857-49A8F9B8E554}" type="presOf" srcId="{18D9720F-D374-46DF-A53D-72A3D976FDCE}" destId="{03D12139-EDE3-4C01-96E1-095FA7A44990}" srcOrd="0" destOrd="0" presId="urn:microsoft.com/office/officeart/2005/8/layout/hierarchy3"/>
    <dgm:cxn modelId="{273FA24B-34C5-45F5-B6FE-3009139E212C}" srcId="{4E6ED35E-0DFB-4155-9C26-5C5B8884AD9C}" destId="{0C3E2988-072E-455F-AEB7-15BBFC398A90}" srcOrd="1" destOrd="0" parTransId="{EF37FD22-A0E1-4B10-9F39-FE868865DCDC}" sibTransId="{CD71F766-B1F2-4100-98F1-A766909CB9F5}"/>
    <dgm:cxn modelId="{27D0356E-1BA9-480B-9205-EFD15B7C2EE2}" srcId="{5936128C-06A4-47A4-9856-E53F2642DCFE}" destId="{B87608FC-BD19-499D-BC3C-DE20B0675009}" srcOrd="2" destOrd="0" parTransId="{1C6B9730-9493-4A5A-ACE6-1F0192421BE0}" sibTransId="{4E92F79C-B5B9-45B1-88D7-E8500FDB0084}"/>
    <dgm:cxn modelId="{BC0F8B56-23EB-450D-995F-F0D0A4485BFC}" type="presOf" srcId="{CDD8353E-5D35-41B3-A5F4-B080BD0240DD}" destId="{5371F3BB-9C40-4895-81B1-8AC910499F44}" srcOrd="0" destOrd="0" presId="urn:microsoft.com/office/officeart/2005/8/layout/hierarchy3"/>
    <dgm:cxn modelId="{2F666094-F8B0-47A5-A4AD-C6A4B34D8CA3}" type="presOf" srcId="{B87608FC-BD19-499D-BC3C-DE20B0675009}" destId="{5A7D84F6-CB42-45C9-BD1E-20F41FDFA23D}" srcOrd="0" destOrd="0" presId="urn:microsoft.com/office/officeart/2005/8/layout/hierarchy3"/>
    <dgm:cxn modelId="{4DC6C1F9-2B4D-4A93-B559-8CCED9B90947}" type="presOf" srcId="{7F1D0AAA-6DB2-4D0A-9129-E917C4F9BCA4}" destId="{473396B4-203B-4154-B852-5C6B170E11D7}" srcOrd="0" destOrd="0" presId="urn:microsoft.com/office/officeart/2005/8/layout/hierarchy3"/>
    <dgm:cxn modelId="{2190F65D-0E3B-4E31-BF8A-F9F04A450630}" type="presOf" srcId="{A4CE9FE5-3663-48AB-8F85-7C45DFF35420}" destId="{D5897885-ED59-4F8E-9C03-AC7777AAB5F4}" srcOrd="0" destOrd="0" presId="urn:microsoft.com/office/officeart/2005/8/layout/hierarchy3"/>
    <dgm:cxn modelId="{91B5EE68-D298-4B25-92B9-E8D0D4108F9B}" type="presOf" srcId="{426BBEFB-0478-4E5F-98D5-B219B12562ED}" destId="{936395AD-E142-4A01-B6E2-82B561567B3A}" srcOrd="0" destOrd="0" presId="urn:microsoft.com/office/officeart/2005/8/layout/hierarchy3"/>
    <dgm:cxn modelId="{CC71A04E-8CA6-41DD-B172-26C211993EF6}" type="presParOf" srcId="{D0F7A186-14F1-4B40-8215-A35CB3710EEF}" destId="{DDA0B44B-A81D-4835-B9A6-6DA2EF057F51}" srcOrd="0" destOrd="0" presId="urn:microsoft.com/office/officeart/2005/8/layout/hierarchy3"/>
    <dgm:cxn modelId="{347D75E3-59A0-427B-9AFA-E0EF5AA73B31}" type="presParOf" srcId="{DDA0B44B-A81D-4835-B9A6-6DA2EF057F51}" destId="{B6F59BA6-3FD9-4490-AC56-0697BB9A46DE}" srcOrd="0" destOrd="0" presId="urn:microsoft.com/office/officeart/2005/8/layout/hierarchy3"/>
    <dgm:cxn modelId="{3B1EFD24-95F8-499C-9624-8183F61A40D5}" type="presParOf" srcId="{B6F59BA6-3FD9-4490-AC56-0697BB9A46DE}" destId="{C50EABFA-BF54-4FC5-9C94-134B262A0CB0}" srcOrd="0" destOrd="0" presId="urn:microsoft.com/office/officeart/2005/8/layout/hierarchy3"/>
    <dgm:cxn modelId="{A83D1FE9-EDB4-47B2-BDEA-7A20C3445961}" type="presParOf" srcId="{B6F59BA6-3FD9-4490-AC56-0697BB9A46DE}" destId="{E03A75F0-F913-4385-9E25-3B220B4D3FED}" srcOrd="1" destOrd="0" presId="urn:microsoft.com/office/officeart/2005/8/layout/hierarchy3"/>
    <dgm:cxn modelId="{1E9422FB-7A23-44A5-8089-DAB5CFB75C3F}" type="presParOf" srcId="{DDA0B44B-A81D-4835-B9A6-6DA2EF057F51}" destId="{BE201742-2883-4EB9-95D6-2DA357C96497}" srcOrd="1" destOrd="0" presId="urn:microsoft.com/office/officeart/2005/8/layout/hierarchy3"/>
    <dgm:cxn modelId="{9B7635DA-DB75-4C25-9C6F-315413176F51}" type="presParOf" srcId="{BE201742-2883-4EB9-95D6-2DA357C96497}" destId="{936395AD-E142-4A01-B6E2-82B561567B3A}" srcOrd="0" destOrd="0" presId="urn:microsoft.com/office/officeart/2005/8/layout/hierarchy3"/>
    <dgm:cxn modelId="{C7651D8F-5A9E-4161-A1A9-9CBB378CEEE4}" type="presParOf" srcId="{BE201742-2883-4EB9-95D6-2DA357C96497}" destId="{65ADC0C3-451F-487E-8142-553E9ECB2AE4}" srcOrd="1" destOrd="0" presId="urn:microsoft.com/office/officeart/2005/8/layout/hierarchy3"/>
    <dgm:cxn modelId="{71AE0147-B228-4C8E-A9F9-8361F720FE9B}" type="presParOf" srcId="{BE201742-2883-4EB9-95D6-2DA357C96497}" destId="{FA43FB68-FE19-46F4-808B-99112DF230E1}" srcOrd="2" destOrd="0" presId="urn:microsoft.com/office/officeart/2005/8/layout/hierarchy3"/>
    <dgm:cxn modelId="{02453C5F-C0CB-48CD-894C-9FF031FBBCC8}" type="presParOf" srcId="{BE201742-2883-4EB9-95D6-2DA357C96497}" destId="{D5897885-ED59-4F8E-9C03-AC7777AAB5F4}" srcOrd="3" destOrd="0" presId="urn:microsoft.com/office/officeart/2005/8/layout/hierarchy3"/>
    <dgm:cxn modelId="{34559A21-BA43-4876-A2DE-F2146784E638}" type="presParOf" srcId="{BE201742-2883-4EB9-95D6-2DA357C96497}" destId="{D6DC1512-0806-4863-978F-88B3349FA329}" srcOrd="4" destOrd="0" presId="urn:microsoft.com/office/officeart/2005/8/layout/hierarchy3"/>
    <dgm:cxn modelId="{50370653-4499-4825-9739-E21254480205}" type="presParOf" srcId="{BE201742-2883-4EB9-95D6-2DA357C96497}" destId="{5A7D84F6-CB42-45C9-BD1E-20F41FDFA23D}" srcOrd="5" destOrd="0" presId="urn:microsoft.com/office/officeart/2005/8/layout/hierarchy3"/>
    <dgm:cxn modelId="{27DD4AD5-D641-43D3-BCC6-7D621CB74239}" type="presParOf" srcId="{BE201742-2883-4EB9-95D6-2DA357C96497}" destId="{74F6FC41-4A56-48E1-BAE0-3ECFDB66CC1F}" srcOrd="6" destOrd="0" presId="urn:microsoft.com/office/officeart/2005/8/layout/hierarchy3"/>
    <dgm:cxn modelId="{47E2C01A-CFB4-45D7-A483-528DD91D2621}" type="presParOf" srcId="{BE201742-2883-4EB9-95D6-2DA357C96497}" destId="{03D12139-EDE3-4C01-96E1-095FA7A44990}" srcOrd="7" destOrd="0" presId="urn:microsoft.com/office/officeart/2005/8/layout/hierarchy3"/>
    <dgm:cxn modelId="{CF9AD240-D497-497F-BE22-D43304D77B1E}" type="presParOf" srcId="{D0F7A186-14F1-4B40-8215-A35CB3710EEF}" destId="{4BC44457-05EE-4301-A2DC-E0008BD045D9}" srcOrd="1" destOrd="0" presId="urn:microsoft.com/office/officeart/2005/8/layout/hierarchy3"/>
    <dgm:cxn modelId="{D2CE3415-4E9A-4F99-835A-A9291C1C8F4A}" type="presParOf" srcId="{4BC44457-05EE-4301-A2DC-E0008BD045D9}" destId="{7AD5A1B9-2794-403C-934D-380D414CE687}" srcOrd="0" destOrd="0" presId="urn:microsoft.com/office/officeart/2005/8/layout/hierarchy3"/>
    <dgm:cxn modelId="{02DD4388-3455-4005-9E9E-86E37B830CF3}" type="presParOf" srcId="{7AD5A1B9-2794-403C-934D-380D414CE687}" destId="{C4765B62-D3A2-46A7-ACE6-59F62EB47F36}" srcOrd="0" destOrd="0" presId="urn:microsoft.com/office/officeart/2005/8/layout/hierarchy3"/>
    <dgm:cxn modelId="{2DF28342-8D62-40CD-8F59-A5C00AC56E1E}" type="presParOf" srcId="{7AD5A1B9-2794-403C-934D-380D414CE687}" destId="{991025A8-1259-42B3-A2D1-E7D0605EA04E}" srcOrd="1" destOrd="0" presId="urn:microsoft.com/office/officeart/2005/8/layout/hierarchy3"/>
    <dgm:cxn modelId="{43297C66-71BE-4EAB-846C-E89CE078E656}" type="presParOf" srcId="{4BC44457-05EE-4301-A2DC-E0008BD045D9}" destId="{862CBACB-6CFE-4CC3-ADB8-1AD2FFEAD0CA}" srcOrd="1" destOrd="0" presId="urn:microsoft.com/office/officeart/2005/8/layout/hierarchy3"/>
    <dgm:cxn modelId="{36176748-E065-499C-8FA7-2ADB2FBC14E2}" type="presParOf" srcId="{862CBACB-6CFE-4CC3-ADB8-1AD2FFEAD0CA}" destId="{5371F3BB-9C40-4895-81B1-8AC910499F44}" srcOrd="0" destOrd="0" presId="urn:microsoft.com/office/officeart/2005/8/layout/hierarchy3"/>
    <dgm:cxn modelId="{FE3686CA-AA1B-48FF-B829-208C179E3075}" type="presParOf" srcId="{862CBACB-6CFE-4CC3-ADB8-1AD2FFEAD0CA}" destId="{ED7A7BB6-C683-4009-8423-CCEBE276AD76}" srcOrd="1" destOrd="0" presId="urn:microsoft.com/office/officeart/2005/8/layout/hierarchy3"/>
    <dgm:cxn modelId="{F2B1C189-45CD-4EF7-9416-95B1D9923DCA}" type="presParOf" srcId="{862CBACB-6CFE-4CC3-ADB8-1AD2FFEAD0CA}" destId="{473396B4-203B-4154-B852-5C6B170E11D7}" srcOrd="2" destOrd="0" presId="urn:microsoft.com/office/officeart/2005/8/layout/hierarchy3"/>
    <dgm:cxn modelId="{D3A3987C-187D-4F4C-A14E-ECA266C74100}" type="presParOf" srcId="{862CBACB-6CFE-4CC3-ADB8-1AD2FFEAD0CA}" destId="{09EAFF0D-F3CA-44D5-A3B6-25EE599D1316}" srcOrd="3" destOrd="0" presId="urn:microsoft.com/office/officeart/2005/8/layout/hierarchy3"/>
    <dgm:cxn modelId="{0A9C9825-52FC-45B8-8F9E-62FBB51B3DCB}" type="presParOf" srcId="{862CBACB-6CFE-4CC3-ADB8-1AD2FFEAD0CA}" destId="{B451BE92-D65D-4CDF-AFDA-44C19CDF7E82}" srcOrd="4" destOrd="0" presId="urn:microsoft.com/office/officeart/2005/8/layout/hierarchy3"/>
    <dgm:cxn modelId="{757059B3-EACB-4454-BBCD-EA0FBDF89854}" type="presParOf" srcId="{862CBACB-6CFE-4CC3-ADB8-1AD2FFEAD0CA}" destId="{7FBA67D5-569D-4386-ABCF-9808A9393774}" srcOrd="5" destOrd="0" presId="urn:microsoft.com/office/officeart/2005/8/layout/hierarchy3"/>
    <dgm:cxn modelId="{5FDD55EE-053A-4166-AB0F-719E7E269419}" type="presParOf" srcId="{862CBACB-6CFE-4CC3-ADB8-1AD2FFEAD0CA}" destId="{E734862E-480B-448D-A539-2DECAD0E8FB8}" srcOrd="6" destOrd="0" presId="urn:microsoft.com/office/officeart/2005/8/layout/hierarchy3"/>
    <dgm:cxn modelId="{770ADC1A-5FDA-42C1-B6F1-892D819A65B4}" type="presParOf" srcId="{862CBACB-6CFE-4CC3-ADB8-1AD2FFEAD0CA}" destId="{B5B15BA5-62F6-4279-BA07-2B3FCECAA769}" srcOrd="7" destOrd="0" presId="urn:microsoft.com/office/officeart/2005/8/layout/hierarchy3"/>
    <dgm:cxn modelId="{279485DD-8D2C-4484-ACE3-FE0F27D0B264}" type="presParOf" srcId="{D0F7A186-14F1-4B40-8215-A35CB3710EEF}" destId="{C952274F-6485-4269-9CD9-ECA22A202B6C}" srcOrd="2" destOrd="0" presId="urn:microsoft.com/office/officeart/2005/8/layout/hierarchy3"/>
    <dgm:cxn modelId="{6A7E4F08-8773-4603-BBC1-8511FBBB60F8}" type="presParOf" srcId="{C952274F-6485-4269-9CD9-ECA22A202B6C}" destId="{63755591-13D0-4BD6-B6E4-D74285B42033}" srcOrd="0" destOrd="0" presId="urn:microsoft.com/office/officeart/2005/8/layout/hierarchy3"/>
    <dgm:cxn modelId="{9A933AC6-12D3-4B20-B57A-A7BC70549F18}" type="presParOf" srcId="{63755591-13D0-4BD6-B6E4-D74285B42033}" destId="{3BB7C89F-A2F2-4D4A-803B-12AD8FC8B30A}" srcOrd="0" destOrd="0" presId="urn:microsoft.com/office/officeart/2005/8/layout/hierarchy3"/>
    <dgm:cxn modelId="{DAAFB60B-C417-4D8A-8B11-8DCB282031C0}" type="presParOf" srcId="{63755591-13D0-4BD6-B6E4-D74285B42033}" destId="{9E3076C6-AB28-40CD-93B0-C1D41C71B16D}" srcOrd="1" destOrd="0" presId="urn:microsoft.com/office/officeart/2005/8/layout/hierarchy3"/>
    <dgm:cxn modelId="{4826FABB-EE17-476C-ABCB-390EB6434095}" type="presParOf" srcId="{C952274F-6485-4269-9CD9-ECA22A202B6C}" destId="{05D64BAC-7DED-42EB-B943-C92ED14754EA}" srcOrd="1" destOrd="0" presId="urn:microsoft.com/office/officeart/2005/8/layout/hierarchy3"/>
    <dgm:cxn modelId="{5006C187-8446-487B-B830-DAC3E3C146F6}" type="presParOf" srcId="{05D64BAC-7DED-42EB-B943-C92ED14754EA}" destId="{4A34F5D3-15E7-404D-BD5D-85BCACF6A75A}" srcOrd="0" destOrd="0" presId="urn:microsoft.com/office/officeart/2005/8/layout/hierarchy3"/>
    <dgm:cxn modelId="{CB74F8DE-73C5-4B42-BEC7-46CE110E87E6}" type="presParOf" srcId="{05D64BAC-7DED-42EB-B943-C92ED14754EA}" destId="{6F3CBA6E-2231-44CC-A168-6D54472C998B}" srcOrd="1" destOrd="0" presId="urn:microsoft.com/office/officeart/2005/8/layout/hierarchy3"/>
    <dgm:cxn modelId="{10C435D6-5B6D-48A7-8A9B-1E3D71496936}" type="presParOf" srcId="{05D64BAC-7DED-42EB-B943-C92ED14754EA}" destId="{8558ACB7-70F1-498F-A791-2E283DC0874D}" srcOrd="2" destOrd="0" presId="urn:microsoft.com/office/officeart/2005/8/layout/hierarchy3"/>
    <dgm:cxn modelId="{493F022B-DB2D-4EAD-BA22-480E8D88CC42}" type="presParOf" srcId="{05D64BAC-7DED-42EB-B943-C92ED14754EA}" destId="{3C61167E-1D29-48A4-B38D-9B89B98739A1}" srcOrd="3" destOrd="0" presId="urn:microsoft.com/office/officeart/2005/8/layout/hierarchy3"/>
    <dgm:cxn modelId="{8A8A47D0-AB42-4CD0-99E7-AB106992BA85}" type="presParOf" srcId="{05D64BAC-7DED-42EB-B943-C92ED14754EA}" destId="{B7C8381D-E981-405F-B89C-617ED510F0AC}" srcOrd="4" destOrd="0" presId="urn:microsoft.com/office/officeart/2005/8/layout/hierarchy3"/>
    <dgm:cxn modelId="{64F5AE64-E3C0-4755-B40F-C4F240AC7F87}" type="presParOf" srcId="{05D64BAC-7DED-42EB-B943-C92ED14754EA}" destId="{DC7F87AB-ADE7-4166-804A-C940A365EC43}" srcOrd="5" destOrd="0" presId="urn:microsoft.com/office/officeart/2005/8/layout/hierarchy3"/>
    <dgm:cxn modelId="{46AD347F-A0DB-4E5D-B70F-3B1937075287}" type="presParOf" srcId="{05D64BAC-7DED-42EB-B943-C92ED14754EA}" destId="{AB0CB286-9250-4263-8D6C-60DC4BFC465C}" srcOrd="6" destOrd="0" presId="urn:microsoft.com/office/officeart/2005/8/layout/hierarchy3"/>
    <dgm:cxn modelId="{B111E5D0-2D81-48CA-8747-A5798FD5A29A}" type="presParOf" srcId="{05D64BAC-7DED-42EB-B943-C92ED14754EA}" destId="{F72ADB4D-40AE-447A-9A80-9097EFA615F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4F659-AFBD-4677-9E6D-DFBEDBB1AEFD}">
      <dsp:nvSpPr>
        <dsp:cNvPr id="0" name=""/>
        <dsp:cNvSpPr/>
      </dsp:nvSpPr>
      <dsp:spPr>
        <a:xfrm>
          <a:off x="2090958" y="0"/>
          <a:ext cx="2389190" cy="238919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0D48A-A80A-47A0-9713-90E47F5F45C9}">
      <dsp:nvSpPr>
        <dsp:cNvPr id="0" name=""/>
        <dsp:cNvSpPr/>
      </dsp:nvSpPr>
      <dsp:spPr>
        <a:xfrm>
          <a:off x="3285553" y="239152"/>
          <a:ext cx="1552973" cy="4246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Unemployment 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306282" y="259881"/>
        <a:ext cx="1511515" cy="383183"/>
      </dsp:txXfrm>
    </dsp:sp>
    <dsp:sp modelId="{D65FDF63-86A7-40D8-A05E-F894BA8C3DAB}">
      <dsp:nvSpPr>
        <dsp:cNvPr id="0" name=""/>
        <dsp:cNvSpPr/>
      </dsp:nvSpPr>
      <dsp:spPr>
        <a:xfrm>
          <a:off x="3285553" y="716873"/>
          <a:ext cx="1552973" cy="4246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Low inflation 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306282" y="737602"/>
        <a:ext cx="1511515" cy="383183"/>
      </dsp:txXfrm>
    </dsp:sp>
    <dsp:sp modelId="{FEDBA484-7E99-4A1F-AE8C-A17340E943FB}">
      <dsp:nvSpPr>
        <dsp:cNvPr id="0" name=""/>
        <dsp:cNvSpPr/>
      </dsp:nvSpPr>
      <dsp:spPr>
        <a:xfrm>
          <a:off x="3285553" y="1194595"/>
          <a:ext cx="1552973" cy="4246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Increase in taxes 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306282" y="1215324"/>
        <a:ext cx="1511515" cy="383183"/>
      </dsp:txXfrm>
    </dsp:sp>
    <dsp:sp modelId="{A8BFA2CA-943F-4B17-82A7-99FA9F9F5791}">
      <dsp:nvSpPr>
        <dsp:cNvPr id="0" name=""/>
        <dsp:cNvSpPr/>
      </dsp:nvSpPr>
      <dsp:spPr>
        <a:xfrm>
          <a:off x="3285553" y="1672316"/>
          <a:ext cx="1552973" cy="4246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Increase in savings 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306282" y="1693045"/>
        <a:ext cx="1511515" cy="3831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DE656-1B30-4674-A3AE-C616612C40C6}">
      <dsp:nvSpPr>
        <dsp:cNvPr id="0" name=""/>
        <dsp:cNvSpPr/>
      </dsp:nvSpPr>
      <dsp:spPr>
        <a:xfrm>
          <a:off x="447359" y="1201"/>
          <a:ext cx="2319990" cy="915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162" y="28004"/>
        <a:ext cx="2266384" cy="861501"/>
      </dsp:txXfrm>
    </dsp:sp>
    <dsp:sp modelId="{9367C2AD-C98E-4D38-A866-C1C417B69A33}">
      <dsp:nvSpPr>
        <dsp:cNvPr id="0" name=""/>
        <dsp:cNvSpPr/>
      </dsp:nvSpPr>
      <dsp:spPr>
        <a:xfrm>
          <a:off x="447359" y="1081028"/>
          <a:ext cx="915107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6049E-E99C-4397-931F-5C1309AA4887}">
      <dsp:nvSpPr>
        <dsp:cNvPr id="0" name=""/>
        <dsp:cNvSpPr/>
      </dsp:nvSpPr>
      <dsp:spPr>
        <a:xfrm>
          <a:off x="1417373" y="1081028"/>
          <a:ext cx="1349976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Offer low guarantees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2053" y="1125708"/>
        <a:ext cx="1260616" cy="825747"/>
      </dsp:txXfrm>
    </dsp:sp>
    <dsp:sp modelId="{2A5868F4-13FF-4119-A546-B21286E91AC9}">
      <dsp:nvSpPr>
        <dsp:cNvPr id="0" name=""/>
        <dsp:cNvSpPr/>
      </dsp:nvSpPr>
      <dsp:spPr>
        <a:xfrm>
          <a:off x="447359" y="2105948"/>
          <a:ext cx="915107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FAC8F-567D-431C-A311-86EE1F82FBC7}">
      <dsp:nvSpPr>
        <dsp:cNvPr id="0" name=""/>
        <dsp:cNvSpPr/>
      </dsp:nvSpPr>
      <dsp:spPr>
        <a:xfrm>
          <a:off x="1417373" y="2105948"/>
          <a:ext cx="1349976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Write annuity business on par platform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2053" y="2150628"/>
        <a:ext cx="1260616" cy="825747"/>
      </dsp:txXfrm>
    </dsp:sp>
    <dsp:sp modelId="{8ACD299F-5CE5-4ECB-8001-5875F7CACC26}">
      <dsp:nvSpPr>
        <dsp:cNvPr id="0" name=""/>
        <dsp:cNvSpPr/>
      </dsp:nvSpPr>
      <dsp:spPr>
        <a:xfrm>
          <a:off x="447359" y="3130868"/>
          <a:ext cx="915107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42219-6C74-4167-B831-F164EF0D4B7F}">
      <dsp:nvSpPr>
        <dsp:cNvPr id="0" name=""/>
        <dsp:cNvSpPr/>
      </dsp:nvSpPr>
      <dsp:spPr>
        <a:xfrm>
          <a:off x="1417373" y="3130868"/>
          <a:ext cx="1349976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Falling interest rates along with increased longevity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2053" y="3175548"/>
        <a:ext cx="1260616" cy="825747"/>
      </dsp:txXfrm>
    </dsp:sp>
    <dsp:sp modelId="{8FA73CE2-7A87-4955-9829-DFBBCC8F66C0}">
      <dsp:nvSpPr>
        <dsp:cNvPr id="0" name=""/>
        <dsp:cNvSpPr/>
      </dsp:nvSpPr>
      <dsp:spPr>
        <a:xfrm>
          <a:off x="447359" y="4155789"/>
          <a:ext cx="915107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BB081-4BE9-4A4D-B8FF-811EF8D209F5}">
      <dsp:nvSpPr>
        <dsp:cNvPr id="0" name=""/>
        <dsp:cNvSpPr/>
      </dsp:nvSpPr>
      <dsp:spPr>
        <a:xfrm>
          <a:off x="1417373" y="4155789"/>
          <a:ext cx="1349976" cy="915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Globally companies have seen huge losses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62053" y="4200469"/>
        <a:ext cx="1260616" cy="8257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EABFA-BF54-4FC5-9C94-134B262A0CB0}">
      <dsp:nvSpPr>
        <dsp:cNvPr id="0" name=""/>
        <dsp:cNvSpPr/>
      </dsp:nvSpPr>
      <dsp:spPr>
        <a:xfrm>
          <a:off x="704569" y="1835"/>
          <a:ext cx="1437480" cy="71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maturity/ surrender benefits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5620" y="22886"/>
        <a:ext cx="1395378" cy="676638"/>
      </dsp:txXfrm>
    </dsp:sp>
    <dsp:sp modelId="{77CBF3B5-E0D2-4993-95EE-59E44D1BF4F9}">
      <dsp:nvSpPr>
        <dsp:cNvPr id="0" name=""/>
        <dsp:cNvSpPr/>
      </dsp:nvSpPr>
      <dsp:spPr>
        <a:xfrm>
          <a:off x="848317" y="720575"/>
          <a:ext cx="143748" cy="796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267"/>
              </a:lnTo>
              <a:lnTo>
                <a:pt x="143748" y="796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A01A5-B901-422C-AD28-9DC1BAA295F7}">
      <dsp:nvSpPr>
        <dsp:cNvPr id="0" name=""/>
        <dsp:cNvSpPr/>
      </dsp:nvSpPr>
      <dsp:spPr>
        <a:xfrm>
          <a:off x="992065" y="900260"/>
          <a:ext cx="1051177" cy="1233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benefits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+ Accrued bonuses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853" y="931048"/>
        <a:ext cx="989601" cy="1171588"/>
      </dsp:txXfrm>
    </dsp:sp>
    <dsp:sp modelId="{C44DD1F3-36E7-4004-94D1-6986BEE4D860}">
      <dsp:nvSpPr>
        <dsp:cNvPr id="0" name=""/>
        <dsp:cNvSpPr/>
      </dsp:nvSpPr>
      <dsp:spPr>
        <a:xfrm>
          <a:off x="848317" y="720575"/>
          <a:ext cx="143748" cy="220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116"/>
              </a:lnTo>
              <a:lnTo>
                <a:pt x="143748" y="22091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A9AFB-163F-4DDB-B55C-73E43B4BE6AC}">
      <dsp:nvSpPr>
        <dsp:cNvPr id="0" name=""/>
        <dsp:cNvSpPr/>
      </dsp:nvSpPr>
      <dsp:spPr>
        <a:xfrm>
          <a:off x="992065" y="2313109"/>
          <a:ext cx="1051177" cy="1233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ALM mismatch leading to reinvestment risk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853" y="2343897"/>
        <a:ext cx="989601" cy="1171588"/>
      </dsp:txXfrm>
    </dsp:sp>
    <dsp:sp modelId="{E515088B-7B3F-46B4-BF48-0FA8E376E3F8}">
      <dsp:nvSpPr>
        <dsp:cNvPr id="0" name=""/>
        <dsp:cNvSpPr/>
      </dsp:nvSpPr>
      <dsp:spPr>
        <a:xfrm>
          <a:off x="848317" y="720575"/>
          <a:ext cx="143748" cy="3621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1965"/>
              </a:lnTo>
              <a:lnTo>
                <a:pt x="143748" y="3621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0B580-6EC4-4BEA-AD60-C8193E49F442}">
      <dsp:nvSpPr>
        <dsp:cNvPr id="0" name=""/>
        <dsp:cNvSpPr/>
      </dsp:nvSpPr>
      <dsp:spPr>
        <a:xfrm>
          <a:off x="992065" y="3725958"/>
          <a:ext cx="1051177" cy="1233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possible but limited by PRE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853" y="3756746"/>
        <a:ext cx="989601" cy="1171588"/>
      </dsp:txXfrm>
    </dsp:sp>
    <dsp:sp modelId="{95549DD0-3F35-4F2D-85FC-3E254F8F3939}">
      <dsp:nvSpPr>
        <dsp:cNvPr id="0" name=""/>
        <dsp:cNvSpPr/>
      </dsp:nvSpPr>
      <dsp:spPr>
        <a:xfrm>
          <a:off x="2501420" y="1835"/>
          <a:ext cx="1437480" cy="71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Expected future bonuses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2471" y="22886"/>
        <a:ext cx="1395378" cy="676638"/>
      </dsp:txXfrm>
    </dsp:sp>
    <dsp:sp modelId="{4A6A7A54-CAC0-45E3-9252-D31F44218E2B}">
      <dsp:nvSpPr>
        <dsp:cNvPr id="0" name=""/>
        <dsp:cNvSpPr/>
      </dsp:nvSpPr>
      <dsp:spPr>
        <a:xfrm>
          <a:off x="2645168" y="720575"/>
          <a:ext cx="143748" cy="539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055"/>
              </a:lnTo>
              <a:lnTo>
                <a:pt x="143748" y="539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7AA73-0933-4984-8D9F-69B21785D151}">
      <dsp:nvSpPr>
        <dsp:cNvPr id="0" name=""/>
        <dsp:cNvSpPr/>
      </dsp:nvSpPr>
      <dsp:spPr>
        <a:xfrm>
          <a:off x="2788916" y="900260"/>
          <a:ext cx="1149984" cy="718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Not guaranteed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9967" y="921311"/>
        <a:ext cx="1107882" cy="676638"/>
      </dsp:txXfrm>
    </dsp:sp>
    <dsp:sp modelId="{EC383635-D944-4FF7-BEF4-9F3EC39D7BD9}">
      <dsp:nvSpPr>
        <dsp:cNvPr id="0" name=""/>
        <dsp:cNvSpPr/>
      </dsp:nvSpPr>
      <dsp:spPr>
        <a:xfrm>
          <a:off x="2645168" y="720575"/>
          <a:ext cx="143748" cy="147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510"/>
              </a:lnTo>
              <a:lnTo>
                <a:pt x="143748" y="1477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5A0AB-7055-48C3-B7C6-C0E49494BCF7}">
      <dsp:nvSpPr>
        <dsp:cNvPr id="0" name=""/>
        <dsp:cNvSpPr/>
      </dsp:nvSpPr>
      <dsp:spPr>
        <a:xfrm>
          <a:off x="2788916" y="1798685"/>
          <a:ext cx="1082388" cy="79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But policyholder expects future bonuses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2312" y="1822081"/>
        <a:ext cx="1035596" cy="752008"/>
      </dsp:txXfrm>
    </dsp:sp>
    <dsp:sp modelId="{63058EFF-C90C-4CE1-8AC2-9F2AD467502B}">
      <dsp:nvSpPr>
        <dsp:cNvPr id="0" name=""/>
        <dsp:cNvSpPr/>
      </dsp:nvSpPr>
      <dsp:spPr>
        <a:xfrm>
          <a:off x="2645168" y="720575"/>
          <a:ext cx="187378" cy="2415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966"/>
              </a:lnTo>
              <a:lnTo>
                <a:pt x="187378" y="2415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F181D-7126-43FB-86BC-8F6D0054CDDF}">
      <dsp:nvSpPr>
        <dsp:cNvPr id="0" name=""/>
        <dsp:cNvSpPr/>
      </dsp:nvSpPr>
      <dsp:spPr>
        <a:xfrm>
          <a:off x="2832546" y="2777171"/>
          <a:ext cx="1149984" cy="718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Consistency with the PRE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3597" y="2798222"/>
        <a:ext cx="1107882" cy="676638"/>
      </dsp:txXfrm>
    </dsp:sp>
    <dsp:sp modelId="{3AED2CE4-F9A6-4C14-88C2-5B6E3474950B}">
      <dsp:nvSpPr>
        <dsp:cNvPr id="0" name=""/>
        <dsp:cNvSpPr/>
      </dsp:nvSpPr>
      <dsp:spPr>
        <a:xfrm>
          <a:off x="2645168" y="720575"/>
          <a:ext cx="187378" cy="3314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4391"/>
              </a:lnTo>
              <a:lnTo>
                <a:pt x="187378" y="33143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9F128-1728-4A08-9B82-A3ACA2165D9E}">
      <dsp:nvSpPr>
        <dsp:cNvPr id="0" name=""/>
        <dsp:cNvSpPr/>
      </dsp:nvSpPr>
      <dsp:spPr>
        <a:xfrm>
          <a:off x="2832546" y="3675596"/>
          <a:ext cx="1149984" cy="718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Split between RB and TB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3597" y="3696647"/>
        <a:ext cx="1107882" cy="6766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DE656-1B30-4674-A3AE-C616612C40C6}">
      <dsp:nvSpPr>
        <dsp:cNvPr id="0" name=""/>
        <dsp:cNvSpPr/>
      </dsp:nvSpPr>
      <dsp:spPr>
        <a:xfrm>
          <a:off x="990148" y="2270"/>
          <a:ext cx="2091637" cy="642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Other considerations  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8957" y="21079"/>
        <a:ext cx="2054019" cy="604556"/>
      </dsp:txXfrm>
    </dsp:sp>
    <dsp:sp modelId="{AD60092D-836A-4D0C-BB60-B60B6D2FEAED}">
      <dsp:nvSpPr>
        <dsp:cNvPr id="0" name=""/>
        <dsp:cNvSpPr/>
      </dsp:nvSpPr>
      <dsp:spPr>
        <a:xfrm>
          <a:off x="990148" y="760036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8956-16B5-4D81-BD3D-D26913849600}">
      <dsp:nvSpPr>
        <dsp:cNvPr id="0" name=""/>
        <dsp:cNvSpPr/>
      </dsp:nvSpPr>
      <dsp:spPr>
        <a:xfrm>
          <a:off x="1670853" y="760036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Reasons for the ALM mismatch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791390"/>
        <a:ext cx="1348224" cy="579466"/>
      </dsp:txXfrm>
    </dsp:sp>
    <dsp:sp modelId="{02A99232-867E-4948-B3C7-B2A09A40BC9A}">
      <dsp:nvSpPr>
        <dsp:cNvPr id="0" name=""/>
        <dsp:cNvSpPr/>
      </dsp:nvSpPr>
      <dsp:spPr>
        <a:xfrm>
          <a:off x="990148" y="1479272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C37FE-0451-44F5-9009-D4371DFA995A}">
      <dsp:nvSpPr>
        <dsp:cNvPr id="0" name=""/>
        <dsp:cNvSpPr/>
      </dsp:nvSpPr>
      <dsp:spPr>
        <a:xfrm>
          <a:off x="1670853" y="1479272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Split between RB and TB – impact on guarantee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1510626"/>
        <a:ext cx="1348224" cy="579466"/>
      </dsp:txXfrm>
    </dsp:sp>
    <dsp:sp modelId="{EA02C2D5-21EA-4760-AED2-382B7B7714C5}">
      <dsp:nvSpPr>
        <dsp:cNvPr id="0" name=""/>
        <dsp:cNvSpPr/>
      </dsp:nvSpPr>
      <dsp:spPr>
        <a:xfrm>
          <a:off x="990148" y="2198507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5CF-632D-4FCA-9E71-86CFCF8F7420}">
      <dsp:nvSpPr>
        <dsp:cNvPr id="0" name=""/>
        <dsp:cNvSpPr/>
      </dsp:nvSpPr>
      <dsp:spPr>
        <a:xfrm>
          <a:off x="1670853" y="2198507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in form of bonus cuts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2229861"/>
        <a:ext cx="1348224" cy="579466"/>
      </dsp:txXfrm>
    </dsp:sp>
    <dsp:sp modelId="{06069B10-D487-41D6-A3E4-72E792FBF176}">
      <dsp:nvSpPr>
        <dsp:cNvPr id="0" name=""/>
        <dsp:cNvSpPr/>
      </dsp:nvSpPr>
      <dsp:spPr>
        <a:xfrm>
          <a:off x="990148" y="2917743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2CE41-58A4-433C-B87C-01BAB547F218}">
      <dsp:nvSpPr>
        <dsp:cNvPr id="0" name=""/>
        <dsp:cNvSpPr/>
      </dsp:nvSpPr>
      <dsp:spPr>
        <a:xfrm>
          <a:off x="1670853" y="2917743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of smoothing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2949097"/>
        <a:ext cx="1348224" cy="579466"/>
      </dsp:txXfrm>
    </dsp:sp>
    <dsp:sp modelId="{2AAD089E-2FCA-41F9-AF06-FCD2C03AC5E5}">
      <dsp:nvSpPr>
        <dsp:cNvPr id="0" name=""/>
        <dsp:cNvSpPr/>
      </dsp:nvSpPr>
      <dsp:spPr>
        <a:xfrm>
          <a:off x="990148" y="3636979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C1DD8-A130-450E-B830-AAD5DA95FE29}">
      <dsp:nvSpPr>
        <dsp:cNvPr id="0" name=""/>
        <dsp:cNvSpPr/>
      </dsp:nvSpPr>
      <dsp:spPr>
        <a:xfrm>
          <a:off x="1670853" y="3636979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>
              <a:latin typeface="Arial" panose="020B0604020202020204" pitchFamily="34" charset="0"/>
              <a:cs typeface="Arial" panose="020B0604020202020204" pitchFamily="34" charset="0"/>
            </a:rPr>
            <a:t>Market value reductions?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3668333"/>
        <a:ext cx="1348224" cy="579466"/>
      </dsp:txXfrm>
    </dsp:sp>
    <dsp:sp modelId="{819E1C89-6D84-40EB-8D50-BB9452B6BA26}">
      <dsp:nvSpPr>
        <dsp:cNvPr id="0" name=""/>
        <dsp:cNvSpPr/>
      </dsp:nvSpPr>
      <dsp:spPr>
        <a:xfrm>
          <a:off x="990148" y="4356214"/>
          <a:ext cx="642174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FA7A2-AD3C-4C98-AD42-D1A0084CA392}">
      <dsp:nvSpPr>
        <dsp:cNvPr id="0" name=""/>
        <dsp:cNvSpPr/>
      </dsp:nvSpPr>
      <dsp:spPr>
        <a:xfrm>
          <a:off x="1670853" y="4356214"/>
          <a:ext cx="1410932" cy="642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 of the PAR estate and  burn through cost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207" y="4387568"/>
        <a:ext cx="1348224" cy="5794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0DD47-5F56-4AD0-B4F0-5E5552DB509E}">
      <dsp:nvSpPr>
        <dsp:cNvPr id="0" name=""/>
        <dsp:cNvSpPr/>
      </dsp:nvSpPr>
      <dsp:spPr>
        <a:xfrm>
          <a:off x="0" y="24175"/>
          <a:ext cx="7786742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 documents and benefits illustrations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47021"/>
        <a:ext cx="7741050" cy="422308"/>
      </dsp:txXfrm>
    </dsp:sp>
    <dsp:sp modelId="{D5C4584F-E64C-44A8-BD1D-E2B34B455E01}">
      <dsp:nvSpPr>
        <dsp:cNvPr id="0" name=""/>
        <dsp:cNvSpPr/>
      </dsp:nvSpPr>
      <dsp:spPr>
        <a:xfrm>
          <a:off x="0" y="492175"/>
          <a:ext cx="7786742" cy="67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What do they say?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What are the low and high interest rates shown in Illustrations?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Smoothing rules?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92175"/>
        <a:ext cx="7786742" cy="672750"/>
      </dsp:txXfrm>
    </dsp:sp>
    <dsp:sp modelId="{38AF72D1-728F-45C6-88D0-E7A0FE9AAEF4}">
      <dsp:nvSpPr>
        <dsp:cNvPr id="0" name=""/>
        <dsp:cNvSpPr/>
      </dsp:nvSpPr>
      <dsp:spPr>
        <a:xfrm>
          <a:off x="0" y="1164925"/>
          <a:ext cx="7786742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Past practices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1187771"/>
        <a:ext cx="7741050" cy="422308"/>
      </dsp:txXfrm>
    </dsp:sp>
    <dsp:sp modelId="{50A3D1D6-0453-4A25-95DB-6A97F04DCD76}">
      <dsp:nvSpPr>
        <dsp:cNvPr id="0" name=""/>
        <dsp:cNvSpPr/>
      </dsp:nvSpPr>
      <dsp:spPr>
        <a:xfrm>
          <a:off x="0" y="1632925"/>
          <a:ext cx="7786742" cy="67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Company’s action in past in similar situation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TB:RB split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Past declared RB rates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632925"/>
        <a:ext cx="7786742" cy="672750"/>
      </dsp:txXfrm>
    </dsp:sp>
    <dsp:sp modelId="{9C0B2C0E-514B-46F4-909B-04582495BA47}">
      <dsp:nvSpPr>
        <dsp:cNvPr id="0" name=""/>
        <dsp:cNvSpPr/>
      </dsp:nvSpPr>
      <dsp:spPr>
        <a:xfrm>
          <a:off x="0" y="2305675"/>
          <a:ext cx="7786742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Market practices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2328521"/>
        <a:ext cx="7741050" cy="422308"/>
      </dsp:txXfrm>
    </dsp:sp>
    <dsp:sp modelId="{604C142C-7E27-4AF1-8A17-2FCF4AC3F8D2}">
      <dsp:nvSpPr>
        <dsp:cNvPr id="0" name=""/>
        <dsp:cNvSpPr/>
      </dsp:nvSpPr>
      <dsp:spPr>
        <a:xfrm>
          <a:off x="0" y="2773675"/>
          <a:ext cx="7786742" cy="45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Bonus cuts?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Competitors actions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73675"/>
        <a:ext cx="7786742" cy="452812"/>
      </dsp:txXfrm>
    </dsp:sp>
    <dsp:sp modelId="{2B7B4A5F-1116-453E-AC82-ED1D4075F9BF}">
      <dsp:nvSpPr>
        <dsp:cNvPr id="0" name=""/>
        <dsp:cNvSpPr/>
      </dsp:nvSpPr>
      <dsp:spPr>
        <a:xfrm>
          <a:off x="0" y="3226487"/>
          <a:ext cx="7786742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Treating customers fairly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6" y="3249333"/>
        <a:ext cx="7741050" cy="422308"/>
      </dsp:txXfrm>
    </dsp:sp>
    <dsp:sp modelId="{11C479DD-DA3A-4D7A-A939-FAB4588B1588}">
      <dsp:nvSpPr>
        <dsp:cNvPr id="0" name=""/>
        <dsp:cNvSpPr/>
      </dsp:nvSpPr>
      <dsp:spPr>
        <a:xfrm>
          <a:off x="0" y="3694487"/>
          <a:ext cx="7786742" cy="90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Consistent with past practices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Fair with all generations of policyholders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Any inappropriate steps or investment strategy?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Pay-outs in the target ranges 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94487"/>
        <a:ext cx="7786742" cy="905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8AF5C-B3D5-499E-A69D-E3AD607E1CB8}">
      <dsp:nvSpPr>
        <dsp:cNvPr id="0" name=""/>
        <dsp:cNvSpPr/>
      </dsp:nvSpPr>
      <dsp:spPr>
        <a:xfrm>
          <a:off x="0" y="6524"/>
          <a:ext cx="6792416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RBI base rate hovering between 6% to 8% over last nine years</a:t>
          </a:r>
          <a:endParaRPr lang="en-GB" sz="1400" kern="1200" dirty="0"/>
        </a:p>
      </dsp:txBody>
      <dsp:txXfrm>
        <a:off x="31070" y="37594"/>
        <a:ext cx="6730276" cy="574339"/>
      </dsp:txXfrm>
    </dsp:sp>
    <dsp:sp modelId="{4B83F20F-94BA-428A-B101-4B2E0D3F4326}">
      <dsp:nvSpPr>
        <dsp:cNvPr id="0" name=""/>
        <dsp:cNvSpPr/>
      </dsp:nvSpPr>
      <dsp:spPr>
        <a:xfrm>
          <a:off x="0" y="740924"/>
          <a:ext cx="6792416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Slow pace of economic recovery – low growth projections </a:t>
          </a:r>
          <a:endParaRPr lang="en-GB" sz="1400" kern="1200" dirty="0"/>
        </a:p>
      </dsp:txBody>
      <dsp:txXfrm>
        <a:off x="31070" y="771994"/>
        <a:ext cx="6730276" cy="5743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85686-B6BC-4A12-BD4A-DD01C92B5A3B}">
      <dsp:nvSpPr>
        <dsp:cNvPr id="0" name=""/>
        <dsp:cNvSpPr/>
      </dsp:nvSpPr>
      <dsp:spPr>
        <a:xfrm>
          <a:off x="0" y="13318"/>
          <a:ext cx="7560840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RBI has been under-pressure from the government and businesses</a:t>
          </a:r>
          <a:endParaRPr lang="en-GB" sz="1400" kern="1200" dirty="0"/>
        </a:p>
      </dsp:txBody>
      <dsp:txXfrm>
        <a:off x="40209" y="53527"/>
        <a:ext cx="7480422" cy="743262"/>
      </dsp:txXfrm>
    </dsp:sp>
    <dsp:sp modelId="{DC8D6C43-79D6-4560-B950-95253EDD52C2}">
      <dsp:nvSpPr>
        <dsp:cNvPr id="0" name=""/>
        <dsp:cNvSpPr/>
      </dsp:nvSpPr>
      <dsp:spPr>
        <a:xfrm>
          <a:off x="0" y="836998"/>
          <a:ext cx="756084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RBI cautious but inflation outlook is positive  </a:t>
          </a:r>
          <a:endParaRPr lang="en-GB" sz="1400" kern="1200" dirty="0"/>
        </a:p>
      </dsp:txBody>
      <dsp:txXfrm>
        <a:off x="0" y="836998"/>
        <a:ext cx="7560840" cy="728640"/>
      </dsp:txXfrm>
    </dsp:sp>
    <dsp:sp modelId="{F526516D-D342-49EF-B6D2-F09D141C5FC5}">
      <dsp:nvSpPr>
        <dsp:cNvPr id="0" name=""/>
        <dsp:cNvSpPr/>
      </dsp:nvSpPr>
      <dsp:spPr>
        <a:xfrm>
          <a:off x="0" y="1565638"/>
          <a:ext cx="7560840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Frequent cuts in interest rates to stimulate economic growth</a:t>
          </a:r>
          <a:endParaRPr lang="en-GB" sz="1400" kern="1200" dirty="0"/>
        </a:p>
      </dsp:txBody>
      <dsp:txXfrm>
        <a:off x="40209" y="1605847"/>
        <a:ext cx="7480422" cy="743262"/>
      </dsp:txXfrm>
    </dsp:sp>
    <dsp:sp modelId="{782A5A7B-1EFB-4AAE-B70C-2508646F7A80}">
      <dsp:nvSpPr>
        <dsp:cNvPr id="0" name=""/>
        <dsp:cNvSpPr/>
      </dsp:nvSpPr>
      <dsp:spPr>
        <a:xfrm>
          <a:off x="0" y="2313663"/>
          <a:ext cx="756084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3 cuts of 25 bps each in last 6 months </a:t>
          </a:r>
          <a:endParaRPr lang="en-GB" sz="1400" kern="1200" dirty="0"/>
        </a:p>
      </dsp:txBody>
      <dsp:txXfrm>
        <a:off x="0" y="2313663"/>
        <a:ext cx="7560840" cy="728640"/>
      </dsp:txXfrm>
    </dsp:sp>
    <dsp:sp modelId="{B55762F5-8E18-44E0-8DCB-D0F8142A4360}">
      <dsp:nvSpPr>
        <dsp:cNvPr id="0" name=""/>
        <dsp:cNvSpPr/>
      </dsp:nvSpPr>
      <dsp:spPr>
        <a:xfrm>
          <a:off x="0" y="2947980"/>
          <a:ext cx="7560840" cy="82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Outlook is positive as per analysts </a:t>
          </a:r>
        </a:p>
      </dsp:txBody>
      <dsp:txXfrm>
        <a:off x="40209" y="2988189"/>
        <a:ext cx="7480422" cy="743262"/>
      </dsp:txXfrm>
    </dsp:sp>
    <dsp:sp modelId="{F3FCBF33-D947-411E-8F92-0A71889FAD8C}">
      <dsp:nvSpPr>
        <dsp:cNvPr id="0" name=""/>
        <dsp:cNvSpPr/>
      </dsp:nvSpPr>
      <dsp:spPr>
        <a:xfrm>
          <a:off x="0" y="3941638"/>
          <a:ext cx="7560840" cy="885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Implementing reforms causing momentum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Favorable economic policy and business environment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Growth forecast of 6.2% in current fiscal year as per analysts </a:t>
          </a:r>
        </a:p>
      </dsp:txBody>
      <dsp:txXfrm>
        <a:off x="0" y="3941638"/>
        <a:ext cx="7560840" cy="885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0A9FA-259F-466A-BC44-F5E9F5CAE3AF}">
      <dsp:nvSpPr>
        <dsp:cNvPr id="0" name=""/>
        <dsp:cNvSpPr/>
      </dsp:nvSpPr>
      <dsp:spPr>
        <a:xfrm>
          <a:off x="1942" y="25633"/>
          <a:ext cx="1893665" cy="48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Increased cost of guarantee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2" y="25633"/>
        <a:ext cx="1893665" cy="482137"/>
      </dsp:txXfrm>
    </dsp:sp>
    <dsp:sp modelId="{1CE6CDF4-4F27-4DDA-AE7D-9583D4DE056A}">
      <dsp:nvSpPr>
        <dsp:cNvPr id="0" name=""/>
        <dsp:cNvSpPr/>
      </dsp:nvSpPr>
      <dsp:spPr>
        <a:xfrm>
          <a:off x="1942" y="507770"/>
          <a:ext cx="1893665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Inherent ALM mismatch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Unavailability of assets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Dynamic policyholder behaviour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Deliberate investment strategy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Low Interest rate environment leads to high reinvestment risk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Hence Increase in cost of meeting the guarantees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2" y="507770"/>
        <a:ext cx="1893665" cy="3283019"/>
      </dsp:txXfrm>
    </dsp:sp>
    <dsp:sp modelId="{32FFAAFB-ECDF-46D0-9A72-737D4E27CC29}">
      <dsp:nvSpPr>
        <dsp:cNvPr id="0" name=""/>
        <dsp:cNvSpPr/>
      </dsp:nvSpPr>
      <dsp:spPr>
        <a:xfrm>
          <a:off x="2160720" y="25633"/>
          <a:ext cx="1893665" cy="48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Leads to management actions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0720" y="25633"/>
        <a:ext cx="1893665" cy="482137"/>
      </dsp:txXfrm>
    </dsp:sp>
    <dsp:sp modelId="{315D0CD9-42BB-41AA-8E64-D5925EEA756C}">
      <dsp:nvSpPr>
        <dsp:cNvPr id="0" name=""/>
        <dsp:cNvSpPr/>
      </dsp:nvSpPr>
      <dsp:spPr>
        <a:xfrm>
          <a:off x="2160720" y="507770"/>
          <a:ext cx="1893665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Reducing the bonus rates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Increasing the charges to policyholder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Changed investment strategy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Changed  valuation assumptions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Change in pricing of new products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0720" y="507770"/>
        <a:ext cx="1893665" cy="3283019"/>
      </dsp:txXfrm>
    </dsp:sp>
    <dsp:sp modelId="{4DF3D8DB-BA19-4B36-B24E-6F04936C36DF}">
      <dsp:nvSpPr>
        <dsp:cNvPr id="0" name=""/>
        <dsp:cNvSpPr/>
      </dsp:nvSpPr>
      <dsp:spPr>
        <a:xfrm>
          <a:off x="4319498" y="25633"/>
          <a:ext cx="1893665" cy="48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Keeping in view the PRE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19498" y="25633"/>
        <a:ext cx="1893665" cy="482137"/>
      </dsp:txXfrm>
    </dsp:sp>
    <dsp:sp modelId="{4A0F4908-1F12-4EE9-B3E4-5CFDD8D38CA1}">
      <dsp:nvSpPr>
        <dsp:cNvPr id="0" name=""/>
        <dsp:cNvSpPr/>
      </dsp:nvSpPr>
      <dsp:spPr>
        <a:xfrm>
          <a:off x="4319498" y="507770"/>
          <a:ext cx="1893665" cy="328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Management actions should be taken within the PRE and TCF benchmarks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Different sources of PRE and TCF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Keeping view of the regulations and the available practice standards and professional guidance</a:t>
          </a:r>
          <a:endParaRPr lang="en-GB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19498" y="507770"/>
        <a:ext cx="1893665" cy="3283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B8178-6B36-4DDE-99F7-C2DC5C51C0D5}">
      <dsp:nvSpPr>
        <dsp:cNvPr id="0" name=""/>
        <dsp:cNvSpPr/>
      </dsp:nvSpPr>
      <dsp:spPr>
        <a:xfrm>
          <a:off x="234430" y="1948"/>
          <a:ext cx="1641774" cy="820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maturity benefit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473" y="25991"/>
        <a:ext cx="1593688" cy="772801"/>
      </dsp:txXfrm>
    </dsp:sp>
    <dsp:sp modelId="{DF326DA6-B139-428B-BAF1-EC6782630E32}">
      <dsp:nvSpPr>
        <dsp:cNvPr id="0" name=""/>
        <dsp:cNvSpPr/>
      </dsp:nvSpPr>
      <dsp:spPr>
        <a:xfrm>
          <a:off x="398608" y="822836"/>
          <a:ext cx="164177" cy="615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665"/>
              </a:lnTo>
              <a:lnTo>
                <a:pt x="164177" y="61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287DE-BB31-4176-89D7-E84EB20E2CA8}">
      <dsp:nvSpPr>
        <dsp:cNvPr id="0" name=""/>
        <dsp:cNvSpPr/>
      </dsp:nvSpPr>
      <dsp:spPr>
        <a:xfrm>
          <a:off x="562785" y="102805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Non Par saving products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828" y="1052100"/>
        <a:ext cx="1265333" cy="772801"/>
      </dsp:txXfrm>
    </dsp:sp>
    <dsp:sp modelId="{57F0FDBE-7F56-446B-8F13-9403D4B80FA0}">
      <dsp:nvSpPr>
        <dsp:cNvPr id="0" name=""/>
        <dsp:cNvSpPr/>
      </dsp:nvSpPr>
      <dsp:spPr>
        <a:xfrm>
          <a:off x="398608" y="822836"/>
          <a:ext cx="164177" cy="1641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74"/>
              </a:lnTo>
              <a:lnTo>
                <a:pt x="164177" y="1641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AD8BC-A746-4F11-B5D5-0ECBCD90F0EA}">
      <dsp:nvSpPr>
        <dsp:cNvPr id="0" name=""/>
        <dsp:cNvSpPr/>
      </dsp:nvSpPr>
      <dsp:spPr>
        <a:xfrm>
          <a:off x="562785" y="205416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ALM mismatch leading to reinvestment risk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828" y="2078210"/>
        <a:ext cx="1265333" cy="772801"/>
      </dsp:txXfrm>
    </dsp:sp>
    <dsp:sp modelId="{6D0FCF55-69CC-4423-A69F-A84999828E0E}">
      <dsp:nvSpPr>
        <dsp:cNvPr id="0" name=""/>
        <dsp:cNvSpPr/>
      </dsp:nvSpPr>
      <dsp:spPr>
        <a:xfrm>
          <a:off x="398608" y="822836"/>
          <a:ext cx="214008" cy="2667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884"/>
              </a:lnTo>
              <a:lnTo>
                <a:pt x="214008" y="2667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082CA-81B7-43B9-9D41-5BA0BE9570E3}">
      <dsp:nvSpPr>
        <dsp:cNvPr id="0" name=""/>
        <dsp:cNvSpPr/>
      </dsp:nvSpPr>
      <dsp:spPr>
        <a:xfrm>
          <a:off x="612617" y="3080276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 Guaranteed benefits higher than asset share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660" y="3104319"/>
        <a:ext cx="1265333" cy="772801"/>
      </dsp:txXfrm>
    </dsp:sp>
    <dsp:sp modelId="{5626F155-80DB-40FF-AE5F-8D82F1BE1E16}">
      <dsp:nvSpPr>
        <dsp:cNvPr id="0" name=""/>
        <dsp:cNvSpPr/>
      </dsp:nvSpPr>
      <dsp:spPr>
        <a:xfrm>
          <a:off x="398608" y="822836"/>
          <a:ext cx="164177" cy="3693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3993"/>
              </a:lnTo>
              <a:lnTo>
                <a:pt x="164177" y="36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058D4-8728-42E0-A661-026C5D472DB6}">
      <dsp:nvSpPr>
        <dsp:cNvPr id="0" name=""/>
        <dsp:cNvSpPr/>
      </dsp:nvSpPr>
      <dsp:spPr>
        <a:xfrm>
          <a:off x="562785" y="4106385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Leading to significant strain s for the insurer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828" y="4130428"/>
        <a:ext cx="1265333" cy="772801"/>
      </dsp:txXfrm>
    </dsp:sp>
    <dsp:sp modelId="{48C811A5-2C09-4DA1-88B6-EF40E015D525}">
      <dsp:nvSpPr>
        <dsp:cNvPr id="0" name=""/>
        <dsp:cNvSpPr/>
      </dsp:nvSpPr>
      <dsp:spPr>
        <a:xfrm>
          <a:off x="2286649" y="1948"/>
          <a:ext cx="1641774" cy="820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surrender value </a:t>
          </a:r>
          <a:endParaRPr lang="en-IN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10692" y="25991"/>
        <a:ext cx="1593688" cy="772801"/>
      </dsp:txXfrm>
    </dsp:sp>
    <dsp:sp modelId="{E49199F5-D26E-484B-A11D-FDFCCDE36A6D}">
      <dsp:nvSpPr>
        <dsp:cNvPr id="0" name=""/>
        <dsp:cNvSpPr/>
      </dsp:nvSpPr>
      <dsp:spPr>
        <a:xfrm>
          <a:off x="2450827" y="822836"/>
          <a:ext cx="164177" cy="615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665"/>
              </a:lnTo>
              <a:lnTo>
                <a:pt x="164177" y="61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711A6-8AA8-47ED-BF30-F08365299FBE}">
      <dsp:nvSpPr>
        <dsp:cNvPr id="0" name=""/>
        <dsp:cNvSpPr/>
      </dsp:nvSpPr>
      <dsp:spPr>
        <a:xfrm>
          <a:off x="2615004" y="102805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Non Par saving products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9047" y="1052100"/>
        <a:ext cx="1265333" cy="772801"/>
      </dsp:txXfrm>
    </dsp:sp>
    <dsp:sp modelId="{B32298F7-644F-42A6-9D72-B10E7451F7DE}">
      <dsp:nvSpPr>
        <dsp:cNvPr id="0" name=""/>
        <dsp:cNvSpPr/>
      </dsp:nvSpPr>
      <dsp:spPr>
        <a:xfrm>
          <a:off x="2450827" y="822836"/>
          <a:ext cx="164177" cy="1641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74"/>
              </a:lnTo>
              <a:lnTo>
                <a:pt x="164177" y="1641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7DE77-41AE-4A0A-B9F2-C0F6543E59C9}">
      <dsp:nvSpPr>
        <dsp:cNvPr id="0" name=""/>
        <dsp:cNvSpPr/>
      </dsp:nvSpPr>
      <dsp:spPr>
        <a:xfrm>
          <a:off x="2615004" y="205416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Surrender values higher than asset share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9047" y="2078210"/>
        <a:ext cx="1265333" cy="772801"/>
      </dsp:txXfrm>
    </dsp:sp>
    <dsp:sp modelId="{DF54B64D-1F47-4142-8FBA-968B1DCFA8CF}">
      <dsp:nvSpPr>
        <dsp:cNvPr id="0" name=""/>
        <dsp:cNvSpPr/>
      </dsp:nvSpPr>
      <dsp:spPr>
        <a:xfrm>
          <a:off x="2450827" y="822836"/>
          <a:ext cx="164177" cy="2667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884"/>
              </a:lnTo>
              <a:lnTo>
                <a:pt x="164177" y="2667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D655A-8A94-4F72-B6E4-D05B4C0A0A76}">
      <dsp:nvSpPr>
        <dsp:cNvPr id="0" name=""/>
        <dsp:cNvSpPr/>
      </dsp:nvSpPr>
      <dsp:spPr>
        <a:xfrm>
          <a:off x="2615004" y="3080276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Might lead to selective withdrawals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9047" y="3104319"/>
        <a:ext cx="1265333" cy="772801"/>
      </dsp:txXfrm>
    </dsp:sp>
    <dsp:sp modelId="{CC8C69AA-3CA1-482F-ADCC-086421011A6E}">
      <dsp:nvSpPr>
        <dsp:cNvPr id="0" name=""/>
        <dsp:cNvSpPr/>
      </dsp:nvSpPr>
      <dsp:spPr>
        <a:xfrm>
          <a:off x="2450827" y="822836"/>
          <a:ext cx="164177" cy="3693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3993"/>
              </a:lnTo>
              <a:lnTo>
                <a:pt x="164177" y="36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AD038-299E-4BBF-A351-4C9DC7D88DA7}">
      <dsp:nvSpPr>
        <dsp:cNvPr id="0" name=""/>
        <dsp:cNvSpPr/>
      </dsp:nvSpPr>
      <dsp:spPr>
        <a:xfrm>
          <a:off x="2615004" y="4106385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Significant losses for the company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9047" y="4130428"/>
        <a:ext cx="1265333" cy="772801"/>
      </dsp:txXfrm>
    </dsp:sp>
    <dsp:sp modelId="{CB2F5BDA-EA2A-4231-BCB0-2D56872DB8E2}">
      <dsp:nvSpPr>
        <dsp:cNvPr id="0" name=""/>
        <dsp:cNvSpPr/>
      </dsp:nvSpPr>
      <dsp:spPr>
        <a:xfrm>
          <a:off x="4338868" y="1948"/>
          <a:ext cx="1641774" cy="820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money backs and monthly income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62911" y="25991"/>
        <a:ext cx="1593688" cy="772801"/>
      </dsp:txXfrm>
    </dsp:sp>
    <dsp:sp modelId="{DA3DE107-547A-4BBB-9ADA-934ED24559B7}">
      <dsp:nvSpPr>
        <dsp:cNvPr id="0" name=""/>
        <dsp:cNvSpPr/>
      </dsp:nvSpPr>
      <dsp:spPr>
        <a:xfrm>
          <a:off x="4503045" y="822836"/>
          <a:ext cx="164177" cy="615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665"/>
              </a:lnTo>
              <a:lnTo>
                <a:pt x="164177" y="615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13B6C-B905-4F42-B039-1D078DEB4FE9}">
      <dsp:nvSpPr>
        <dsp:cNvPr id="0" name=""/>
        <dsp:cNvSpPr/>
      </dsp:nvSpPr>
      <dsp:spPr>
        <a:xfrm>
          <a:off x="4667223" y="102805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Money back endowments and monthly income plan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1266" y="1052100"/>
        <a:ext cx="1265333" cy="772801"/>
      </dsp:txXfrm>
    </dsp:sp>
    <dsp:sp modelId="{6D24A35F-4FD7-495E-B784-BD32D059E367}">
      <dsp:nvSpPr>
        <dsp:cNvPr id="0" name=""/>
        <dsp:cNvSpPr/>
      </dsp:nvSpPr>
      <dsp:spPr>
        <a:xfrm>
          <a:off x="4503045" y="822836"/>
          <a:ext cx="164177" cy="1641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74"/>
              </a:lnTo>
              <a:lnTo>
                <a:pt x="164177" y="1641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7E6B7-E766-40B1-8943-F2E97A25109D}">
      <dsp:nvSpPr>
        <dsp:cNvPr id="0" name=""/>
        <dsp:cNvSpPr/>
      </dsp:nvSpPr>
      <dsp:spPr>
        <a:xfrm>
          <a:off x="4667223" y="2054167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ALM mismatch for long duration cash-flows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1266" y="2078210"/>
        <a:ext cx="1265333" cy="772801"/>
      </dsp:txXfrm>
    </dsp:sp>
    <dsp:sp modelId="{EEF39ED9-7AA6-4E25-9B5C-329F5A95F5BB}">
      <dsp:nvSpPr>
        <dsp:cNvPr id="0" name=""/>
        <dsp:cNvSpPr/>
      </dsp:nvSpPr>
      <dsp:spPr>
        <a:xfrm>
          <a:off x="4503045" y="822836"/>
          <a:ext cx="164177" cy="2667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884"/>
              </a:lnTo>
              <a:lnTo>
                <a:pt x="164177" y="26678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BCC7-DB40-4FBA-A229-E46FBCDD9960}">
      <dsp:nvSpPr>
        <dsp:cNvPr id="0" name=""/>
        <dsp:cNvSpPr/>
      </dsp:nvSpPr>
      <dsp:spPr>
        <a:xfrm>
          <a:off x="4667223" y="3080276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Leads to reinvestment risk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1266" y="3104319"/>
        <a:ext cx="1265333" cy="772801"/>
      </dsp:txXfrm>
    </dsp:sp>
    <dsp:sp modelId="{74F51292-44A7-45F7-B348-D55E151CB4BB}">
      <dsp:nvSpPr>
        <dsp:cNvPr id="0" name=""/>
        <dsp:cNvSpPr/>
      </dsp:nvSpPr>
      <dsp:spPr>
        <a:xfrm>
          <a:off x="4503045" y="822836"/>
          <a:ext cx="164177" cy="3693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3993"/>
              </a:lnTo>
              <a:lnTo>
                <a:pt x="164177" y="36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1F78-AD23-460A-9FD2-F1AB0A4503B1}">
      <dsp:nvSpPr>
        <dsp:cNvPr id="0" name=""/>
        <dsp:cNvSpPr/>
      </dsp:nvSpPr>
      <dsp:spPr>
        <a:xfrm>
          <a:off x="4667223" y="4106385"/>
          <a:ext cx="1313419" cy="820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 lesser than guaranteed rate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1266" y="4130428"/>
        <a:ext cx="1265333" cy="772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DE656-1B30-4674-A3AE-C616612C40C6}">
      <dsp:nvSpPr>
        <dsp:cNvPr id="0" name=""/>
        <dsp:cNvSpPr/>
      </dsp:nvSpPr>
      <dsp:spPr>
        <a:xfrm>
          <a:off x="536831" y="1133"/>
          <a:ext cx="2783989" cy="863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124" y="26426"/>
        <a:ext cx="2733403" cy="812966"/>
      </dsp:txXfrm>
    </dsp:sp>
    <dsp:sp modelId="{9367C2AD-C98E-4D38-A866-C1C417B69A33}">
      <dsp:nvSpPr>
        <dsp:cNvPr id="0" name=""/>
        <dsp:cNvSpPr/>
      </dsp:nvSpPr>
      <dsp:spPr>
        <a:xfrm>
          <a:off x="536831" y="1020125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6049E-E99C-4397-931F-5C1309AA4887}">
      <dsp:nvSpPr>
        <dsp:cNvPr id="0" name=""/>
        <dsp:cNvSpPr/>
      </dsp:nvSpPr>
      <dsp:spPr>
        <a:xfrm>
          <a:off x="1452196" y="1020125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Why ALM mismatch?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1062288"/>
        <a:ext cx="1784297" cy="779226"/>
      </dsp:txXfrm>
    </dsp:sp>
    <dsp:sp modelId="{858A2533-01BD-4F0D-AD1F-4722A4242051}">
      <dsp:nvSpPr>
        <dsp:cNvPr id="0" name=""/>
        <dsp:cNvSpPr/>
      </dsp:nvSpPr>
      <dsp:spPr>
        <a:xfrm>
          <a:off x="536831" y="1987303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3BA6-1D41-45A7-9C04-A2FF2236F6B4}">
      <dsp:nvSpPr>
        <dsp:cNvPr id="0" name=""/>
        <dsp:cNvSpPr/>
      </dsp:nvSpPr>
      <dsp:spPr>
        <a:xfrm>
          <a:off x="1452196" y="1987303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Hedging using interest rate derivatives?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2029466"/>
        <a:ext cx="1784297" cy="779226"/>
      </dsp:txXfrm>
    </dsp:sp>
    <dsp:sp modelId="{AB9B91B7-1ACD-4C8B-AE4E-32C58D53137A}">
      <dsp:nvSpPr>
        <dsp:cNvPr id="0" name=""/>
        <dsp:cNvSpPr/>
      </dsp:nvSpPr>
      <dsp:spPr>
        <a:xfrm>
          <a:off x="536831" y="2954481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02DCE-0E54-4891-A85C-631CECA0EECD}">
      <dsp:nvSpPr>
        <dsp:cNvPr id="0" name=""/>
        <dsp:cNvSpPr/>
      </dsp:nvSpPr>
      <dsp:spPr>
        <a:xfrm>
          <a:off x="1452196" y="2954481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premium or charges?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2996644"/>
        <a:ext cx="1784297" cy="779226"/>
      </dsp:txXfrm>
    </dsp:sp>
    <dsp:sp modelId="{EA02C2D5-21EA-4760-AED2-382B7B7714C5}">
      <dsp:nvSpPr>
        <dsp:cNvPr id="0" name=""/>
        <dsp:cNvSpPr/>
      </dsp:nvSpPr>
      <dsp:spPr>
        <a:xfrm>
          <a:off x="536831" y="3921660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5CF-632D-4FCA-9E71-86CFCF8F7420}">
      <dsp:nvSpPr>
        <dsp:cNvPr id="0" name=""/>
        <dsp:cNvSpPr/>
      </dsp:nvSpPr>
      <dsp:spPr>
        <a:xfrm>
          <a:off x="1452196" y="3921660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How to allow for Policyholder dynamic behaviour ?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3963823"/>
        <a:ext cx="1784297" cy="7792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6EFA-9E61-4A4C-88F9-47DEE7E35CE2}">
      <dsp:nvSpPr>
        <dsp:cNvPr id="0" name=""/>
        <dsp:cNvSpPr/>
      </dsp:nvSpPr>
      <dsp:spPr>
        <a:xfrm>
          <a:off x="364140" y="854"/>
          <a:ext cx="1690129" cy="845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Investment return guarantee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891" y="25605"/>
        <a:ext cx="1640627" cy="795562"/>
      </dsp:txXfrm>
    </dsp:sp>
    <dsp:sp modelId="{ADE1CACB-D92C-4BF2-B45C-51EDA1BAC6CC}">
      <dsp:nvSpPr>
        <dsp:cNvPr id="0" name=""/>
        <dsp:cNvSpPr/>
      </dsp:nvSpPr>
      <dsp:spPr>
        <a:xfrm>
          <a:off x="533153" y="845919"/>
          <a:ext cx="169012" cy="63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798"/>
              </a:lnTo>
              <a:lnTo>
                <a:pt x="169012" y="633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A0138-84B4-4E4F-BF06-E71B02DB06E1}">
      <dsp:nvSpPr>
        <dsp:cNvPr id="0" name=""/>
        <dsp:cNvSpPr/>
      </dsp:nvSpPr>
      <dsp:spPr>
        <a:xfrm>
          <a:off x="702166" y="1057185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ULIP products with return guarantee funds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6917" y="1081936"/>
        <a:ext cx="1302601" cy="795562"/>
      </dsp:txXfrm>
    </dsp:sp>
    <dsp:sp modelId="{F292BDA0-01C6-4ED2-A7E7-CBB64E2D9C87}">
      <dsp:nvSpPr>
        <dsp:cNvPr id="0" name=""/>
        <dsp:cNvSpPr/>
      </dsp:nvSpPr>
      <dsp:spPr>
        <a:xfrm>
          <a:off x="533153" y="845919"/>
          <a:ext cx="169012" cy="169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129"/>
              </a:lnTo>
              <a:lnTo>
                <a:pt x="169012" y="1690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11326-D77D-473D-B673-F7B78F65CCB0}">
      <dsp:nvSpPr>
        <dsp:cNvPr id="0" name=""/>
        <dsp:cNvSpPr/>
      </dsp:nvSpPr>
      <dsp:spPr>
        <a:xfrm>
          <a:off x="702166" y="2113516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guarantee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6917" y="2138267"/>
        <a:ext cx="1302601" cy="795562"/>
      </dsp:txXfrm>
    </dsp:sp>
    <dsp:sp modelId="{DED2151F-564E-426D-B919-98DE3CDBF6AC}">
      <dsp:nvSpPr>
        <dsp:cNvPr id="0" name=""/>
        <dsp:cNvSpPr/>
      </dsp:nvSpPr>
      <dsp:spPr>
        <a:xfrm>
          <a:off x="533153" y="845919"/>
          <a:ext cx="169012" cy="2746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460"/>
              </a:lnTo>
              <a:lnTo>
                <a:pt x="169012" y="2746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FD986-8542-463D-8F7D-17EA92C75184}">
      <dsp:nvSpPr>
        <dsp:cNvPr id="0" name=""/>
        <dsp:cNvSpPr/>
      </dsp:nvSpPr>
      <dsp:spPr>
        <a:xfrm>
          <a:off x="702166" y="3169847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 charges not sufficient to meet the cost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6917" y="3194598"/>
        <a:ext cx="1302601" cy="795562"/>
      </dsp:txXfrm>
    </dsp:sp>
    <dsp:sp modelId="{DD7467A0-CF53-4DB5-AEA2-65FA1FB8B578}">
      <dsp:nvSpPr>
        <dsp:cNvPr id="0" name=""/>
        <dsp:cNvSpPr/>
      </dsp:nvSpPr>
      <dsp:spPr>
        <a:xfrm>
          <a:off x="533153" y="845919"/>
          <a:ext cx="169012" cy="3802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791"/>
              </a:lnTo>
              <a:lnTo>
                <a:pt x="169012" y="3802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7B6CD-5FE9-4435-81AE-F04FCF40BE29}">
      <dsp:nvSpPr>
        <dsp:cNvPr id="0" name=""/>
        <dsp:cNvSpPr/>
      </dsp:nvSpPr>
      <dsp:spPr>
        <a:xfrm>
          <a:off x="702166" y="4226178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Hence funding through shareholder surplus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6917" y="4250929"/>
        <a:ext cx="1302601" cy="795562"/>
      </dsp:txXfrm>
    </dsp:sp>
    <dsp:sp modelId="{32B6F8AC-EF43-4D12-88DE-A5981E27BA21}">
      <dsp:nvSpPr>
        <dsp:cNvPr id="0" name=""/>
        <dsp:cNvSpPr/>
      </dsp:nvSpPr>
      <dsp:spPr>
        <a:xfrm>
          <a:off x="2476802" y="854"/>
          <a:ext cx="1690129" cy="845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Guaranteed charges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1553" y="25605"/>
        <a:ext cx="1640627" cy="795562"/>
      </dsp:txXfrm>
    </dsp:sp>
    <dsp:sp modelId="{87E62C95-CD6E-423B-926C-425CB4E5CA09}">
      <dsp:nvSpPr>
        <dsp:cNvPr id="0" name=""/>
        <dsp:cNvSpPr/>
      </dsp:nvSpPr>
      <dsp:spPr>
        <a:xfrm>
          <a:off x="2645815" y="845919"/>
          <a:ext cx="224246" cy="63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798"/>
              </a:lnTo>
              <a:lnTo>
                <a:pt x="224246" y="633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D0F35-4231-4A87-9194-E91BD81F1EE4}">
      <dsp:nvSpPr>
        <dsp:cNvPr id="0" name=""/>
        <dsp:cNvSpPr/>
      </dsp:nvSpPr>
      <dsp:spPr>
        <a:xfrm>
          <a:off x="2870061" y="1057185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All ULIP products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4812" y="1081936"/>
        <a:ext cx="1302601" cy="795562"/>
      </dsp:txXfrm>
    </dsp:sp>
    <dsp:sp modelId="{BFDB7726-53BB-4D05-B816-2F24B577DFD1}">
      <dsp:nvSpPr>
        <dsp:cNvPr id="0" name=""/>
        <dsp:cNvSpPr/>
      </dsp:nvSpPr>
      <dsp:spPr>
        <a:xfrm>
          <a:off x="2645815" y="845919"/>
          <a:ext cx="169012" cy="169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129"/>
              </a:lnTo>
              <a:lnTo>
                <a:pt x="169012" y="1690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EC47E-9C94-4E6C-BD1B-E9E45F17534A}">
      <dsp:nvSpPr>
        <dsp:cNvPr id="0" name=""/>
        <dsp:cNvSpPr/>
      </dsp:nvSpPr>
      <dsp:spPr>
        <a:xfrm>
          <a:off x="2814828" y="2113516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Lower AUM leads to lower charges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9579" y="2138267"/>
        <a:ext cx="1302601" cy="795562"/>
      </dsp:txXfrm>
    </dsp:sp>
    <dsp:sp modelId="{F10A7C39-F6DB-439B-8D2F-C77E0CD97037}">
      <dsp:nvSpPr>
        <dsp:cNvPr id="0" name=""/>
        <dsp:cNvSpPr/>
      </dsp:nvSpPr>
      <dsp:spPr>
        <a:xfrm>
          <a:off x="2645815" y="845919"/>
          <a:ext cx="220311" cy="2746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460"/>
              </a:lnTo>
              <a:lnTo>
                <a:pt x="220311" y="2746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3B04F-3B38-472A-A620-D6198C9B6AE8}">
      <dsp:nvSpPr>
        <dsp:cNvPr id="0" name=""/>
        <dsp:cNvSpPr/>
      </dsp:nvSpPr>
      <dsp:spPr>
        <a:xfrm>
          <a:off x="2866126" y="3169847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Charges not sufficient to meet the expenses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0877" y="3194598"/>
        <a:ext cx="1302601" cy="795562"/>
      </dsp:txXfrm>
    </dsp:sp>
    <dsp:sp modelId="{AE53BF66-569A-425F-AA05-12BACD5CA70C}">
      <dsp:nvSpPr>
        <dsp:cNvPr id="0" name=""/>
        <dsp:cNvSpPr/>
      </dsp:nvSpPr>
      <dsp:spPr>
        <a:xfrm>
          <a:off x="2645815" y="845919"/>
          <a:ext cx="169012" cy="3802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791"/>
              </a:lnTo>
              <a:lnTo>
                <a:pt x="169012" y="3802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E0C77-8D15-4C9D-BCFA-21BDFAB40A7E}">
      <dsp:nvSpPr>
        <dsp:cNvPr id="0" name=""/>
        <dsp:cNvSpPr/>
      </dsp:nvSpPr>
      <dsp:spPr>
        <a:xfrm>
          <a:off x="2814828" y="4226178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Could be loss making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9579" y="4250929"/>
        <a:ext cx="1302601" cy="795562"/>
      </dsp:txXfrm>
    </dsp:sp>
    <dsp:sp modelId="{8072CC41-61C5-46AE-98E8-6F6DEF07F406}">
      <dsp:nvSpPr>
        <dsp:cNvPr id="0" name=""/>
        <dsp:cNvSpPr/>
      </dsp:nvSpPr>
      <dsp:spPr>
        <a:xfrm>
          <a:off x="4589464" y="854"/>
          <a:ext cx="1690129" cy="845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Minimum crediting rate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4215" y="25605"/>
        <a:ext cx="1640627" cy="795562"/>
      </dsp:txXfrm>
    </dsp:sp>
    <dsp:sp modelId="{47DA8820-26BD-4FFE-A0F4-7A7F5EB94B27}">
      <dsp:nvSpPr>
        <dsp:cNvPr id="0" name=""/>
        <dsp:cNvSpPr/>
      </dsp:nvSpPr>
      <dsp:spPr>
        <a:xfrm>
          <a:off x="4758477" y="845919"/>
          <a:ext cx="169012" cy="63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798"/>
              </a:lnTo>
              <a:lnTo>
                <a:pt x="169012" y="633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C4CAD-ECFC-4791-BD45-B5A368C4FD37}">
      <dsp:nvSpPr>
        <dsp:cNvPr id="0" name=""/>
        <dsp:cNvSpPr/>
      </dsp:nvSpPr>
      <dsp:spPr>
        <a:xfrm>
          <a:off x="4927490" y="1057185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Variable insurance products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2241" y="1081936"/>
        <a:ext cx="1302601" cy="795562"/>
      </dsp:txXfrm>
    </dsp:sp>
    <dsp:sp modelId="{CC9A38C5-3A50-4956-946A-6324C0E10AC3}">
      <dsp:nvSpPr>
        <dsp:cNvPr id="0" name=""/>
        <dsp:cNvSpPr/>
      </dsp:nvSpPr>
      <dsp:spPr>
        <a:xfrm>
          <a:off x="4758477" y="845919"/>
          <a:ext cx="169012" cy="1690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129"/>
              </a:lnTo>
              <a:lnTo>
                <a:pt x="169012" y="1690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5E632-8ED6-4AF2-947D-09825863BC4B}">
      <dsp:nvSpPr>
        <dsp:cNvPr id="0" name=""/>
        <dsp:cNvSpPr/>
      </dsp:nvSpPr>
      <dsp:spPr>
        <a:xfrm>
          <a:off x="4927490" y="2113516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minimum crediting rate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2241" y="2138267"/>
        <a:ext cx="1302601" cy="795562"/>
      </dsp:txXfrm>
    </dsp:sp>
    <dsp:sp modelId="{C7F94D9D-4F99-4129-B38E-6BDD432E46BB}">
      <dsp:nvSpPr>
        <dsp:cNvPr id="0" name=""/>
        <dsp:cNvSpPr/>
      </dsp:nvSpPr>
      <dsp:spPr>
        <a:xfrm>
          <a:off x="4758477" y="845919"/>
          <a:ext cx="169012" cy="2746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460"/>
              </a:lnTo>
              <a:lnTo>
                <a:pt x="169012" y="2746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7BAA4-8F0D-44E1-934B-A1074C0AC38E}">
      <dsp:nvSpPr>
        <dsp:cNvPr id="0" name=""/>
        <dsp:cNvSpPr/>
      </dsp:nvSpPr>
      <dsp:spPr>
        <a:xfrm>
          <a:off x="4927490" y="3169847"/>
          <a:ext cx="1352103" cy="845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Leading to losses to the company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2241" y="3194598"/>
        <a:ext cx="1302601" cy="7955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DE656-1B30-4674-A3AE-C616612C40C6}">
      <dsp:nvSpPr>
        <dsp:cNvPr id="0" name=""/>
        <dsp:cNvSpPr/>
      </dsp:nvSpPr>
      <dsp:spPr>
        <a:xfrm>
          <a:off x="536831" y="1133"/>
          <a:ext cx="2783989" cy="863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Considerations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124" y="26426"/>
        <a:ext cx="2733403" cy="812966"/>
      </dsp:txXfrm>
    </dsp:sp>
    <dsp:sp modelId="{9367C2AD-C98E-4D38-A866-C1C417B69A33}">
      <dsp:nvSpPr>
        <dsp:cNvPr id="0" name=""/>
        <dsp:cNvSpPr/>
      </dsp:nvSpPr>
      <dsp:spPr>
        <a:xfrm>
          <a:off x="536831" y="1020125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6049E-E99C-4397-931F-5C1309AA4887}">
      <dsp:nvSpPr>
        <dsp:cNvPr id="0" name=""/>
        <dsp:cNvSpPr/>
      </dsp:nvSpPr>
      <dsp:spPr>
        <a:xfrm>
          <a:off x="1452196" y="1020125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Why offer Investment guarantee?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1062288"/>
        <a:ext cx="1784297" cy="779226"/>
      </dsp:txXfrm>
    </dsp:sp>
    <dsp:sp modelId="{858A2533-01BD-4F0D-AD1F-4722A4242051}">
      <dsp:nvSpPr>
        <dsp:cNvPr id="0" name=""/>
        <dsp:cNvSpPr/>
      </dsp:nvSpPr>
      <dsp:spPr>
        <a:xfrm>
          <a:off x="536831" y="1987303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33BA6-1D41-45A7-9C04-A2FF2236F6B4}">
      <dsp:nvSpPr>
        <dsp:cNvPr id="0" name=""/>
        <dsp:cNvSpPr/>
      </dsp:nvSpPr>
      <dsp:spPr>
        <a:xfrm>
          <a:off x="1452196" y="1987303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Use investment strategies like CPPI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2029466"/>
        <a:ext cx="1784297" cy="779226"/>
      </dsp:txXfrm>
    </dsp:sp>
    <dsp:sp modelId="{AB9B91B7-1ACD-4C8B-AE4E-32C58D53137A}">
      <dsp:nvSpPr>
        <dsp:cNvPr id="0" name=""/>
        <dsp:cNvSpPr/>
      </dsp:nvSpPr>
      <dsp:spPr>
        <a:xfrm>
          <a:off x="536831" y="2954481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02DCE-0E54-4891-A85C-631CECA0EECD}">
      <dsp:nvSpPr>
        <dsp:cNvPr id="0" name=""/>
        <dsp:cNvSpPr/>
      </dsp:nvSpPr>
      <dsp:spPr>
        <a:xfrm>
          <a:off x="1452196" y="2954481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Increasing the  charge for guarantees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2996644"/>
        <a:ext cx="1784297" cy="779226"/>
      </dsp:txXfrm>
    </dsp:sp>
    <dsp:sp modelId="{02A99232-867E-4948-B3C7-B2A09A40BC9A}">
      <dsp:nvSpPr>
        <dsp:cNvPr id="0" name=""/>
        <dsp:cNvSpPr/>
      </dsp:nvSpPr>
      <dsp:spPr>
        <a:xfrm>
          <a:off x="536831" y="3921660"/>
          <a:ext cx="863552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C37FE-0451-44F5-9009-D4371DFA995A}">
      <dsp:nvSpPr>
        <dsp:cNvPr id="0" name=""/>
        <dsp:cNvSpPr/>
      </dsp:nvSpPr>
      <dsp:spPr>
        <a:xfrm>
          <a:off x="1452196" y="3921660"/>
          <a:ext cx="1868623" cy="86355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 guarantees only to maturing policies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94359" y="3963823"/>
        <a:ext cx="1784297" cy="7792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EABFA-BF54-4FC5-9C94-134B262A0CB0}">
      <dsp:nvSpPr>
        <dsp:cNvPr id="0" name=""/>
        <dsp:cNvSpPr/>
      </dsp:nvSpPr>
      <dsp:spPr>
        <a:xfrm>
          <a:off x="37061" y="1151"/>
          <a:ext cx="1713744" cy="856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Guarantee rate of annuity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158" y="26248"/>
        <a:ext cx="1663550" cy="806678"/>
      </dsp:txXfrm>
    </dsp:sp>
    <dsp:sp modelId="{936395AD-E142-4A01-B6E2-82B561567B3A}">
      <dsp:nvSpPr>
        <dsp:cNvPr id="0" name=""/>
        <dsp:cNvSpPr/>
      </dsp:nvSpPr>
      <dsp:spPr>
        <a:xfrm>
          <a:off x="208436" y="858023"/>
          <a:ext cx="171374" cy="43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125"/>
              </a:lnTo>
              <a:lnTo>
                <a:pt x="171374" y="434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DC0C3-451F-487E-8142-553E9ECB2AE4}">
      <dsp:nvSpPr>
        <dsp:cNvPr id="0" name=""/>
        <dsp:cNvSpPr/>
      </dsp:nvSpPr>
      <dsp:spPr>
        <a:xfrm>
          <a:off x="379810" y="1072241"/>
          <a:ext cx="1370995" cy="439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Single premium annuity products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692" y="1085123"/>
        <a:ext cx="1345231" cy="414051"/>
      </dsp:txXfrm>
    </dsp:sp>
    <dsp:sp modelId="{FA43FB68-FE19-46F4-808B-99112DF230E1}">
      <dsp:nvSpPr>
        <dsp:cNvPr id="0" name=""/>
        <dsp:cNvSpPr/>
      </dsp:nvSpPr>
      <dsp:spPr>
        <a:xfrm>
          <a:off x="208436" y="858023"/>
          <a:ext cx="171374" cy="1140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068"/>
              </a:lnTo>
              <a:lnTo>
                <a:pt x="171374" y="1140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97885-ED59-4F8E-9C03-AC7777AAB5F4}">
      <dsp:nvSpPr>
        <dsp:cNvPr id="0" name=""/>
        <dsp:cNvSpPr/>
      </dsp:nvSpPr>
      <dsp:spPr>
        <a:xfrm>
          <a:off x="379810" y="1726274"/>
          <a:ext cx="1370995" cy="543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Annuity payments go beyond 35-40 years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732" y="1742196"/>
        <a:ext cx="1339151" cy="511790"/>
      </dsp:txXfrm>
    </dsp:sp>
    <dsp:sp modelId="{D6DC1512-0806-4863-978F-88B3349FA329}">
      <dsp:nvSpPr>
        <dsp:cNvPr id="0" name=""/>
        <dsp:cNvSpPr/>
      </dsp:nvSpPr>
      <dsp:spPr>
        <a:xfrm>
          <a:off x="208436" y="858023"/>
          <a:ext cx="171374" cy="2054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539"/>
              </a:lnTo>
              <a:lnTo>
                <a:pt x="171374" y="2054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D84F6-CB42-45C9-BD1E-20F41FDFA23D}">
      <dsp:nvSpPr>
        <dsp:cNvPr id="0" name=""/>
        <dsp:cNvSpPr/>
      </dsp:nvSpPr>
      <dsp:spPr>
        <a:xfrm>
          <a:off x="379810" y="2484127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Unavailability of long duration assets leading to ALM mismatch 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907" y="2509224"/>
        <a:ext cx="1320801" cy="806678"/>
      </dsp:txXfrm>
    </dsp:sp>
    <dsp:sp modelId="{74F6FC41-4A56-48E1-BAE0-3ECFDB66CC1F}">
      <dsp:nvSpPr>
        <dsp:cNvPr id="0" name=""/>
        <dsp:cNvSpPr/>
      </dsp:nvSpPr>
      <dsp:spPr>
        <a:xfrm>
          <a:off x="208436" y="858023"/>
          <a:ext cx="171374" cy="312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630"/>
              </a:lnTo>
              <a:lnTo>
                <a:pt x="171374" y="3125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12139-EDE3-4C01-96E1-095FA7A44990}">
      <dsp:nvSpPr>
        <dsp:cNvPr id="0" name=""/>
        <dsp:cNvSpPr/>
      </dsp:nvSpPr>
      <dsp:spPr>
        <a:xfrm>
          <a:off x="379810" y="3555217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Hence lower than anticipated interest rates would lead to strain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907" y="3580314"/>
        <a:ext cx="1320801" cy="806678"/>
      </dsp:txXfrm>
    </dsp:sp>
    <dsp:sp modelId="{C4765B62-D3A2-46A7-ACE6-59F62EB47F36}">
      <dsp:nvSpPr>
        <dsp:cNvPr id="0" name=""/>
        <dsp:cNvSpPr/>
      </dsp:nvSpPr>
      <dsp:spPr>
        <a:xfrm>
          <a:off x="2179242" y="1151"/>
          <a:ext cx="1713744" cy="856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Term insurance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4339" y="26248"/>
        <a:ext cx="1663550" cy="806678"/>
      </dsp:txXfrm>
    </dsp:sp>
    <dsp:sp modelId="{5371F3BB-9C40-4895-81B1-8AC910499F44}">
      <dsp:nvSpPr>
        <dsp:cNvPr id="0" name=""/>
        <dsp:cNvSpPr/>
      </dsp:nvSpPr>
      <dsp:spPr>
        <a:xfrm>
          <a:off x="2350617" y="858023"/>
          <a:ext cx="171374" cy="642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654"/>
              </a:lnTo>
              <a:lnTo>
                <a:pt x="171374" y="642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A7BB6-C683-4009-8423-CCEBE276AD76}">
      <dsp:nvSpPr>
        <dsp:cNvPr id="0" name=""/>
        <dsp:cNvSpPr/>
      </dsp:nvSpPr>
      <dsp:spPr>
        <a:xfrm>
          <a:off x="2521991" y="1072241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Impact not as severe as the interest rate guarantee products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7088" y="1097338"/>
        <a:ext cx="1320801" cy="806678"/>
      </dsp:txXfrm>
    </dsp:sp>
    <dsp:sp modelId="{473396B4-203B-4154-B852-5C6B170E11D7}">
      <dsp:nvSpPr>
        <dsp:cNvPr id="0" name=""/>
        <dsp:cNvSpPr/>
      </dsp:nvSpPr>
      <dsp:spPr>
        <a:xfrm>
          <a:off x="2350617" y="858023"/>
          <a:ext cx="171374" cy="171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744"/>
              </a:lnTo>
              <a:lnTo>
                <a:pt x="171374" y="171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AFF0D-F3CA-44D5-A3B6-25EE599D1316}">
      <dsp:nvSpPr>
        <dsp:cNvPr id="0" name=""/>
        <dsp:cNvSpPr/>
      </dsp:nvSpPr>
      <dsp:spPr>
        <a:xfrm>
          <a:off x="2521991" y="2143331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Interest rates fall below the pricing levels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7088" y="2168428"/>
        <a:ext cx="1320801" cy="806678"/>
      </dsp:txXfrm>
    </dsp:sp>
    <dsp:sp modelId="{B451BE92-D65D-4CDF-AFDA-44C19CDF7E82}">
      <dsp:nvSpPr>
        <dsp:cNvPr id="0" name=""/>
        <dsp:cNvSpPr/>
      </dsp:nvSpPr>
      <dsp:spPr>
        <a:xfrm>
          <a:off x="2350617" y="858023"/>
          <a:ext cx="171374" cy="2784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834"/>
              </a:lnTo>
              <a:lnTo>
                <a:pt x="171374" y="2784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A67D5-569D-4386-ABCF-9808A9393774}">
      <dsp:nvSpPr>
        <dsp:cNvPr id="0" name=""/>
        <dsp:cNvSpPr/>
      </dsp:nvSpPr>
      <dsp:spPr>
        <a:xfrm>
          <a:off x="2521991" y="3214422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Earned rates not sufficient to meet the benefit outgoes</a:t>
          </a:r>
        </a:p>
      </dsp:txBody>
      <dsp:txXfrm>
        <a:off x="2547088" y="3239519"/>
        <a:ext cx="1320801" cy="806678"/>
      </dsp:txXfrm>
    </dsp:sp>
    <dsp:sp modelId="{E734862E-480B-448D-A539-2DECAD0E8FB8}">
      <dsp:nvSpPr>
        <dsp:cNvPr id="0" name=""/>
        <dsp:cNvSpPr/>
      </dsp:nvSpPr>
      <dsp:spPr>
        <a:xfrm>
          <a:off x="2350617" y="858023"/>
          <a:ext cx="171374" cy="3855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5925"/>
              </a:lnTo>
              <a:lnTo>
                <a:pt x="171374" y="3855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15BA5-62F6-4279-BA07-2B3FCECAA769}">
      <dsp:nvSpPr>
        <dsp:cNvPr id="0" name=""/>
        <dsp:cNvSpPr/>
      </dsp:nvSpPr>
      <dsp:spPr>
        <a:xfrm>
          <a:off x="2521991" y="4285512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Hence leading to losses</a:t>
          </a:r>
        </a:p>
      </dsp:txBody>
      <dsp:txXfrm>
        <a:off x="2547088" y="4310609"/>
        <a:ext cx="1320801" cy="806678"/>
      </dsp:txXfrm>
    </dsp:sp>
    <dsp:sp modelId="{3BB7C89F-A2F2-4D4A-803B-12AD8FC8B30A}">
      <dsp:nvSpPr>
        <dsp:cNvPr id="0" name=""/>
        <dsp:cNvSpPr/>
      </dsp:nvSpPr>
      <dsp:spPr>
        <a:xfrm>
          <a:off x="4321423" y="1151"/>
          <a:ext cx="1713744" cy="856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Product conversion or increase the term </a:t>
          </a: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6520" y="26248"/>
        <a:ext cx="1663550" cy="806678"/>
      </dsp:txXfrm>
    </dsp:sp>
    <dsp:sp modelId="{4A34F5D3-15E7-404D-BD5D-85BCACF6A75A}">
      <dsp:nvSpPr>
        <dsp:cNvPr id="0" name=""/>
        <dsp:cNvSpPr/>
      </dsp:nvSpPr>
      <dsp:spPr>
        <a:xfrm>
          <a:off x="4492797" y="858023"/>
          <a:ext cx="171374" cy="642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654"/>
              </a:lnTo>
              <a:lnTo>
                <a:pt x="171374" y="642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CBA6E-2231-44CC-A168-6D54472C998B}">
      <dsp:nvSpPr>
        <dsp:cNvPr id="0" name=""/>
        <dsp:cNvSpPr/>
      </dsp:nvSpPr>
      <dsp:spPr>
        <a:xfrm>
          <a:off x="4664172" y="1072241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In the money guarantees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9269" y="1097338"/>
        <a:ext cx="1320801" cy="806678"/>
      </dsp:txXfrm>
    </dsp:sp>
    <dsp:sp modelId="{8558ACB7-70F1-498F-A791-2E283DC0874D}">
      <dsp:nvSpPr>
        <dsp:cNvPr id="0" name=""/>
        <dsp:cNvSpPr/>
      </dsp:nvSpPr>
      <dsp:spPr>
        <a:xfrm>
          <a:off x="4492797" y="858023"/>
          <a:ext cx="171374" cy="1713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744"/>
              </a:lnTo>
              <a:lnTo>
                <a:pt x="171374" y="17137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1167E-1D29-48A4-B38D-9B89B98739A1}">
      <dsp:nvSpPr>
        <dsp:cNvPr id="0" name=""/>
        <dsp:cNvSpPr/>
      </dsp:nvSpPr>
      <dsp:spPr>
        <a:xfrm>
          <a:off x="4664172" y="2143331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Policyholder prefers to  exercise options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9269" y="2168428"/>
        <a:ext cx="1320801" cy="806678"/>
      </dsp:txXfrm>
    </dsp:sp>
    <dsp:sp modelId="{B7C8381D-E981-405F-B89C-617ED510F0AC}">
      <dsp:nvSpPr>
        <dsp:cNvPr id="0" name=""/>
        <dsp:cNvSpPr/>
      </dsp:nvSpPr>
      <dsp:spPr>
        <a:xfrm>
          <a:off x="4492797" y="858023"/>
          <a:ext cx="171374" cy="2784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834"/>
              </a:lnTo>
              <a:lnTo>
                <a:pt x="171374" y="2784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F87AB-ADE7-4166-804A-C940A365EC43}">
      <dsp:nvSpPr>
        <dsp:cNvPr id="0" name=""/>
        <dsp:cNvSpPr/>
      </dsp:nvSpPr>
      <dsp:spPr>
        <a:xfrm>
          <a:off x="4664172" y="3214422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Insufficient guarantee charge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9269" y="3239519"/>
        <a:ext cx="1320801" cy="806678"/>
      </dsp:txXfrm>
    </dsp:sp>
    <dsp:sp modelId="{AB0CB286-9250-4263-8D6C-60DC4BFC465C}">
      <dsp:nvSpPr>
        <dsp:cNvPr id="0" name=""/>
        <dsp:cNvSpPr/>
      </dsp:nvSpPr>
      <dsp:spPr>
        <a:xfrm>
          <a:off x="4492797" y="858023"/>
          <a:ext cx="171374" cy="3855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5925"/>
              </a:lnTo>
              <a:lnTo>
                <a:pt x="171374" y="3855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ADB4D-40AE-447A-9A80-9097EFA615F7}">
      <dsp:nvSpPr>
        <dsp:cNvPr id="0" name=""/>
        <dsp:cNvSpPr/>
      </dsp:nvSpPr>
      <dsp:spPr>
        <a:xfrm>
          <a:off x="4664172" y="4285512"/>
          <a:ext cx="1370995" cy="856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Re-investment risk  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9269" y="4310609"/>
        <a:ext cx="1320801" cy="806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4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D34AA-72AA-4325-B4DA-4BFB9D9760BD}" type="datetimeFigureOut">
              <a:rPr lang="en-GB" smtClean="0"/>
              <a:pPr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sz="1000" smtClean="0">
                <a:solidFill>
                  <a:srgbClr val="000000"/>
                </a:solidFill>
                <a:latin typeface="Pru Sans Normal"/>
              </a:rPr>
              <a:t>Non-Business</a:t>
            </a:r>
            <a:r>
              <a:rPr lang="en-GB" sz="1100" smtClean="0">
                <a:solidFill>
                  <a:srgbClr val="000000"/>
                </a:solidFill>
                <a:latin typeface="Calibri"/>
              </a:rPr>
              <a:t>
</a:t>
            </a:r>
            <a:r>
              <a:rPr lang="en-GB" smtClean="0">
                <a:solidFill>
                  <a:srgbClr val="000000"/>
                </a:solidFill>
                <a:latin typeface="Times New Roman"/>
              </a:rPr>
              <a:t> </a:t>
            </a:r>
            <a:endParaRPr lang="en-GB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4C3E-348C-4F67-9FFD-828D375C9E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8040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3.xml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48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66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27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5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3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7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47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4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14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00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0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8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27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7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3650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000" b="0" i="0" u="none">
                <a:solidFill>
                  <a:srgbClr val="000000"/>
                </a:solidFill>
                <a:latin typeface="Pru Sans Normal"/>
              </a:defRPr>
            </a:lvl1pPr>
          </a:lstStyle>
          <a:p>
            <a:r>
              <a:rPr lang="en-GB" smtClean="0"/>
              <a:t>Non-Business</a:t>
            </a:r>
            <a:r>
              <a:rPr lang="en-GB" sz="1100" smtClean="0">
                <a:latin typeface="Calibri"/>
              </a:rPr>
              <a:t>
</a:t>
            </a:r>
            <a:r>
              <a:rPr lang="en-GB" sz="1200" smtClean="0">
                <a:latin typeface="Times New Roman"/>
              </a:rPr>
              <a:t> </a:t>
            </a:r>
            <a:endParaRPr lang="en-GB" sz="12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r:id="rId15" imgW="3961905" imgH="3415873" progId="">
                  <p:embed/>
                </p:oleObj>
              </mc:Choice>
              <mc:Fallback>
                <p:oleObj r:id="rId15" imgW="3961905" imgH="3415873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691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Indian Fellowship Seminar – June 2015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1785926"/>
            <a:ext cx="7616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Sustained low </a:t>
            </a:r>
            <a:r>
              <a:rPr lang="en-US" sz="2400" b="1" dirty="0">
                <a:latin typeface="+mj-lt"/>
              </a:rPr>
              <a:t>i</a:t>
            </a:r>
            <a:r>
              <a:rPr lang="en-US" sz="2400" b="1" dirty="0" smtClean="0">
                <a:latin typeface="+mj-lt"/>
              </a:rPr>
              <a:t>nterest rate environment </a:t>
            </a: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                      </a:t>
            </a:r>
            <a:r>
              <a:rPr lang="en-US" sz="2400" b="1" i="1" dirty="0" smtClean="0">
                <a:solidFill>
                  <a:srgbClr val="0070C0"/>
                </a:solidFill>
                <a:latin typeface="+mj-lt"/>
              </a:rPr>
              <a:t>Impact on Guarantees and PRE </a:t>
            </a:r>
            <a:endParaRPr lang="en-US" sz="2400" b="1" i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5082" y="3111351"/>
            <a:ext cx="576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Guide Name: </a:t>
            </a:r>
            <a:r>
              <a:rPr lang="en-US" sz="2400" b="1" dirty="0" err="1" smtClean="0">
                <a:latin typeface="+mj-lt"/>
              </a:rPr>
              <a:t>Souvik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Jash</a:t>
            </a:r>
            <a:endParaRPr lang="en-US" sz="2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4091588"/>
            <a:ext cx="3871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Presenters Names:</a:t>
            </a:r>
          </a:p>
          <a:p>
            <a:r>
              <a:rPr lang="en-US" sz="2400" b="1" dirty="0" err="1" smtClean="0">
                <a:latin typeface="+mj-lt"/>
              </a:rPr>
              <a:t>Ankur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Saraf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 err="1" smtClean="0">
                <a:latin typeface="+mj-lt"/>
              </a:rPr>
              <a:t>Arpita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Jetha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Bharat </a:t>
            </a:r>
            <a:r>
              <a:rPr lang="en-US" sz="2400" b="1" dirty="0" err="1" smtClean="0">
                <a:latin typeface="+mj-lt"/>
              </a:rPr>
              <a:t>Khurana</a:t>
            </a:r>
            <a:endParaRPr lang="en-US" sz="2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950" y="5143512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Date &amp; Place</a:t>
            </a:r>
          </a:p>
          <a:p>
            <a:r>
              <a:rPr lang="en-US" b="1" dirty="0" smtClean="0">
                <a:latin typeface="+mj-lt"/>
              </a:rPr>
              <a:t>19</a:t>
            </a:r>
            <a:r>
              <a:rPr lang="en-US" b="1" baseline="30000" dirty="0" smtClean="0">
                <a:latin typeface="+mj-lt"/>
              </a:rPr>
              <a:t>th</a:t>
            </a:r>
            <a:r>
              <a:rPr lang="en-US" b="1" dirty="0" smtClean="0">
                <a:latin typeface="+mj-lt"/>
              </a:rPr>
              <a:t> June 2015, Mumbai</a:t>
            </a:r>
            <a:endParaRPr lang="en-US" b="1" dirty="0">
              <a:latin typeface="+mj-lt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Sustained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 interest rate</a:t>
            </a:r>
          </a:p>
          <a:p>
            <a:pPr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nvironment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presents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ignificant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pressure for the</a:t>
            </a:r>
          </a:p>
          <a:p>
            <a:pPr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entire life insurance industry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4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Key impact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 insurers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8951122"/>
              </p:ext>
            </p:extLst>
          </p:nvPr>
        </p:nvGraphicFramePr>
        <p:xfrm>
          <a:off x="500034" y="1700808"/>
          <a:ext cx="621510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1600" y="55172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Absence of other profits could lead to negative financial results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6858016" y="2132856"/>
            <a:ext cx="432048" cy="3096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308304" y="2466762"/>
            <a:ext cx="1475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guarantees is the key and this varies by products and companies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 on guarantees of various products categories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Non-participating products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76691259"/>
              </p:ext>
            </p:extLst>
          </p:nvPr>
        </p:nvGraphicFramePr>
        <p:xfrm>
          <a:off x="0" y="1428736"/>
          <a:ext cx="621507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90633938"/>
              </p:ext>
            </p:extLst>
          </p:nvPr>
        </p:nvGraphicFramePr>
        <p:xfrm>
          <a:off x="5786446" y="1500174"/>
          <a:ext cx="38576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133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Unit Linked and Variable insurance products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86262302"/>
              </p:ext>
            </p:extLst>
          </p:nvPr>
        </p:nvGraphicFramePr>
        <p:xfrm>
          <a:off x="-285784" y="1357298"/>
          <a:ext cx="664373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33590709"/>
              </p:ext>
            </p:extLst>
          </p:nvPr>
        </p:nvGraphicFramePr>
        <p:xfrm>
          <a:off x="5786446" y="1500174"/>
          <a:ext cx="38576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88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Annuity and term products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8578554"/>
              </p:ext>
            </p:extLst>
          </p:nvPr>
        </p:nvGraphicFramePr>
        <p:xfrm>
          <a:off x="142844" y="1214422"/>
          <a:ext cx="607223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64474846"/>
              </p:ext>
            </p:extLst>
          </p:nvPr>
        </p:nvGraphicFramePr>
        <p:xfrm>
          <a:off x="6215074" y="1214422"/>
          <a:ext cx="321471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81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Participating products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8579426"/>
              </p:ext>
            </p:extLst>
          </p:nvPr>
        </p:nvGraphicFramePr>
        <p:xfrm>
          <a:off x="500034" y="1397000"/>
          <a:ext cx="464347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48836105"/>
              </p:ext>
            </p:extLst>
          </p:nvPr>
        </p:nvGraphicFramePr>
        <p:xfrm>
          <a:off x="5072066" y="1357298"/>
          <a:ext cx="407193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554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Participating products – PRE 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90924645"/>
              </p:ext>
            </p:extLst>
          </p:nvPr>
        </p:nvGraphicFramePr>
        <p:xfrm>
          <a:off x="642910" y="1357298"/>
          <a:ext cx="778674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7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actions and its challenges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25038"/>
              </p:ext>
            </p:extLst>
          </p:nvPr>
        </p:nvGraphicFramePr>
        <p:xfrm>
          <a:off x="323529" y="1268761"/>
          <a:ext cx="8424935" cy="4713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312"/>
                <a:gridCol w="2590175"/>
                <a:gridCol w="2664296"/>
                <a:gridCol w="1368152"/>
              </a:tblGrid>
              <a:tr h="360039"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Initiated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286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Offering lower guaranteed rates on new business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Reduces the average guaranteed rate over time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Makes saving products less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attractive – lesser sales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2028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Diversifying into health/protection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Lessens dependency on investment income - reduced exposure to low interest rate risk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mortality/longevity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risk – difficult to estimate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Japan, UK 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19364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Diversifying into unit-linked asset management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Lessens dependency on investment income and increases fee-based profits – reduced exposure to interest rate risk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Unable to meet insurance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 of policyholder, moving towards asset management, lower margins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980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premium on new business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margins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interest rate guarantees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Unattractive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products, competitors practices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9809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Changing asset allocation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 increase investment returns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illiquidity risk and counter-party risk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actions and its challenges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76884"/>
              </p:ext>
            </p:extLst>
          </p:nvPr>
        </p:nvGraphicFramePr>
        <p:xfrm>
          <a:off x="323529" y="1268760"/>
          <a:ext cx="8424936" cy="472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2592288"/>
                <a:gridCol w="2448272"/>
                <a:gridCol w="1008113"/>
              </a:tblGrid>
              <a:tr h="320395"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Initiated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04880"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Implementing hedging strategies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Shortens the duration gap and hence minimizes interest rate risk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margins,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increases counter-party, liquidity and re-investment risk, strict regulatory requirements 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Germany,</a:t>
                      </a:r>
                    </a:p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 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Lowering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credited rates on in-force policies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Offsets the risk of the insurers’ profitability of declining investment returns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attractive for policyholder (higher lapses and lower new business)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Bonus cuts, change RB:TB distribution split under with-profits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business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guarantees,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lessens the strain on PAR estate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TCF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64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 asset-liability duration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impact on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liabilities on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interest rate movements,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improved quality of profits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Unavailability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assets in the market, lower profits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642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charges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premium for existing portfolio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losses with policyholders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restrictions, PRE, TCF, competitors actions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6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pPr algn="l"/>
            <a:r>
              <a:rPr lang="en-US" sz="3200" dirty="0" smtClean="0"/>
              <a:t>Agenda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918648" cy="5040560"/>
          </a:xfrm>
        </p:spPr>
        <p:txBody>
          <a:bodyPr/>
          <a:lstStyle/>
          <a:p>
            <a:r>
              <a:rPr lang="en-IN" sz="2200" dirty="0" smtClean="0">
                <a:latin typeface="+mj-lt"/>
              </a:rPr>
              <a:t>What is sustained low interest rate environment?</a:t>
            </a:r>
          </a:p>
          <a:p>
            <a:r>
              <a:rPr lang="en-IN" sz="2200" dirty="0" smtClean="0">
                <a:latin typeface="+mj-lt"/>
              </a:rPr>
              <a:t>Indian economic environment</a:t>
            </a:r>
          </a:p>
          <a:p>
            <a:pPr marL="0" indent="0">
              <a:buNone/>
            </a:pPr>
            <a:r>
              <a:rPr lang="en-IN" sz="2200" dirty="0">
                <a:latin typeface="+mj-lt"/>
              </a:rPr>
              <a:t> </a:t>
            </a:r>
            <a:r>
              <a:rPr lang="en-IN" sz="2200" dirty="0" smtClean="0">
                <a:latin typeface="+mj-lt"/>
              </a:rPr>
              <a:t>       - </a:t>
            </a:r>
            <a:r>
              <a:rPr lang="en-IN" sz="2000" dirty="0" smtClean="0">
                <a:latin typeface="+mj-lt"/>
              </a:rPr>
              <a:t>possibility of prolonged low interest rates</a:t>
            </a:r>
          </a:p>
          <a:p>
            <a:r>
              <a:rPr lang="en-IN" sz="2200" dirty="0" smtClean="0">
                <a:latin typeface="+mj-lt"/>
              </a:rPr>
              <a:t>Key impacts on insurers </a:t>
            </a:r>
          </a:p>
          <a:p>
            <a:r>
              <a:rPr lang="en-IN" sz="2200" dirty="0" smtClean="0">
                <a:latin typeface="+mj-lt"/>
              </a:rPr>
              <a:t>Impact on guarantees and PRE on various product categories</a:t>
            </a:r>
          </a:p>
          <a:p>
            <a:r>
              <a:rPr lang="en-IN" sz="2200" dirty="0" smtClean="0">
                <a:latin typeface="+mj-lt"/>
              </a:rPr>
              <a:t>Possible actions and its challenges </a:t>
            </a:r>
          </a:p>
          <a:p>
            <a:r>
              <a:rPr lang="en-IN" sz="2200" dirty="0" smtClean="0">
                <a:latin typeface="+mj-lt"/>
              </a:rPr>
              <a:t>Regulations and Practice standards </a:t>
            </a:r>
          </a:p>
          <a:p>
            <a:r>
              <a:rPr lang="en-IN" sz="2200" dirty="0" smtClean="0">
                <a:latin typeface="+mj-lt"/>
              </a:rPr>
              <a:t>Further thoughts </a:t>
            </a:r>
          </a:p>
          <a:p>
            <a:endParaRPr lang="en-IN" sz="2400" dirty="0" smtClean="0">
              <a:latin typeface="+mj-lt"/>
            </a:endParaRPr>
          </a:p>
          <a:p>
            <a:pPr marL="0" indent="0">
              <a:buNone/>
            </a:pPr>
            <a:endParaRPr lang="en-IN" sz="2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z="1000" dirty="0" smtClean="0"/>
              <a:t>www.actuariesindia.org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 and Practice standards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61700"/>
              </p:ext>
            </p:extLst>
          </p:nvPr>
        </p:nvGraphicFramePr>
        <p:xfrm>
          <a:off x="214281" y="1285860"/>
          <a:ext cx="8390166" cy="4955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722"/>
                <a:gridCol w="2796722"/>
                <a:gridCol w="2796722"/>
              </a:tblGrid>
              <a:tr h="40345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details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Thoughts?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691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Guidelines on Interest Rate Derivatives 2014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Type, use and limit of derivatives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give enough flexibility?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0691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IRDAI Investment Regulations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Admissible assets, norms and exposure of assets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they too stringent?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349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Liability Management and Stress Testing circular 2012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liability duration,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scenario and sensitivity testing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change from year to year?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114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IRDAI ALSM Regulation, 2000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Valuation of Assets and Liabilities. Rules for solvency margin calculations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 to Market consistent valuation?</a:t>
                      </a:r>
                    </a:p>
                    <a:p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SM requirements too stringent? Move to EC?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1349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IRDAI Protection of Policyholders’ Interest Regulation, 2002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disclosure requirements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cover the dynamic policyholder behaviour?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1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Notes and APS 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98167"/>
              </p:ext>
            </p:extLst>
          </p:nvPr>
        </p:nvGraphicFramePr>
        <p:xfrm>
          <a:off x="285720" y="1357299"/>
          <a:ext cx="8501121" cy="50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35986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details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Thoughts?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492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GN22 Reserving for Guarantee in life Assurance Business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 should allow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guaranteed benefits and embedded derivatives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companies using the stochastic approach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more appropriate valuation?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492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APS 1 AA and Life Insurance Business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regards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guarantees and options methods. Use of derivatives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consistent approach?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373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APS 2 Additional guidance for AA and other Actuaries involved in life Insurance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Provisions to be made for investment guarantees and options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prudent or market consistent assumptions? 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4373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APS 3 Financial Condition Report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rojected solvency of the company in adverse economic scenarios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companies in terms of readiness for facing the adverse scenarios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492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APS 5 AA and Principles of Life Insurance Policy Illustrations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Minimum information -illustration, options and benefits, guarantees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useful for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prospective policyholders 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2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thoughts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Will interest rates reach sustained low level?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 insurers ready for this situations? 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Will use of market consistent valuation help in the stressed situation ?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Will periodic revisions of guarantees assist?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interest fluctuation reserve out of unrealized capital gain on equity investments?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Unit linked shift the interest rate risk, but not the solution of interest rate problem?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what extent insurer use derivatives to hedge the guarantees in their traditional policies?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4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15370" cy="22860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sustained low interest rate environment ? 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406" y="7142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Sustained low interest rate environment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500174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Interest rates remain at low level, say for 5-6 years or more 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 Low interest rates are combination of low demand and high      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supply of funds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Low demand created by low growth or recession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42708427"/>
              </p:ext>
            </p:extLst>
          </p:nvPr>
        </p:nvGraphicFramePr>
        <p:xfrm>
          <a:off x="1071538" y="3776114"/>
          <a:ext cx="6929486" cy="2389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786" y="4518841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Drivers of low growth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406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 of Indian economic environment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614366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Down Arrow 15"/>
          <p:cNvSpPr/>
          <p:nvPr/>
        </p:nvSpPr>
        <p:spPr>
          <a:xfrm rot="4760677">
            <a:off x="6136766" y="1746632"/>
            <a:ext cx="394848" cy="1185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72330" y="1857364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Still not a persistent low interest rate environment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6161316"/>
              </p:ext>
            </p:extLst>
          </p:nvPr>
        </p:nvGraphicFramePr>
        <p:xfrm>
          <a:off x="1043608" y="4565352"/>
          <a:ext cx="6792417" cy="138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406" y="71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Situation of Indian economic environment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6481200"/>
              </p:ext>
            </p:extLst>
          </p:nvPr>
        </p:nvGraphicFramePr>
        <p:xfrm>
          <a:off x="827584" y="1397000"/>
          <a:ext cx="75608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1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3429024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itchFamily="34" charset="0"/>
              </a:rPr>
              <a:t>Plausible sustained interest rate </a:t>
            </a:r>
            <a:br>
              <a:rPr lang="en-GB" dirty="0" smtClean="0">
                <a:latin typeface="Arial" panose="020B0604020202020204" pitchFamily="34" charset="0"/>
                <a:cs typeface="Arial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itchFamily="34" charset="0"/>
              </a:rPr>
              <a:t>environment in India ?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www.actuariesindia.org</a:t>
            </a:r>
            <a:endParaRPr lang="en-GB" sz="12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4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21429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- Interest rates in world economies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8" name="Picture 17" descr="united-kingdom-government-bond-yiel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357298"/>
            <a:ext cx="8501122" cy="2286015"/>
          </a:xfrm>
          <a:prstGeom prst="rect">
            <a:avLst/>
          </a:prstGeom>
        </p:spPr>
      </p:pic>
      <p:pic>
        <p:nvPicPr>
          <p:cNvPr id="19" name="Picture 18" descr="united-states-government-bond-yiel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571876"/>
            <a:ext cx="8143932" cy="2503491"/>
          </a:xfrm>
          <a:prstGeom prst="rect">
            <a:avLst/>
          </a:prstGeom>
        </p:spPr>
      </p:pic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21429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 - Interest rates in world economies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5" name="Picture 14" descr="germany-government-bond-yiel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3"/>
            <a:ext cx="8786842" cy="2786082"/>
          </a:xfrm>
          <a:prstGeom prst="rect">
            <a:avLst/>
          </a:prstGeom>
        </p:spPr>
      </p:pic>
      <p:pic>
        <p:nvPicPr>
          <p:cNvPr id="17" name="Picture 16" descr="japan-government-bond-yiel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61943"/>
            <a:ext cx="8501122" cy="281032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www.actuariesindia.org</a:t>
            </a:r>
            <a:endParaRPr lang="en-GB" sz="12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06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d837ce2c-d5ff-4523-9e8b-f2f1ecc11bad">
  <element uid="491d0feb-7880-4f13-b762-2f50c2dcacbf" value=""/>
</sisl>
</file>

<file path=customXml/itemProps1.xml><?xml version="1.0" encoding="utf-8"?>
<ds:datastoreItem xmlns:ds="http://schemas.openxmlformats.org/officeDocument/2006/customXml" ds:itemID="{F908B1A0-7926-4549-8F5C-51A0D88F93C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1620</Words>
  <Application>Microsoft Office PowerPoint</Application>
  <PresentationFormat>On-screen Show (4:3)</PresentationFormat>
  <Paragraphs>385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LifeConvBirm02</vt:lpstr>
      <vt:lpstr>PowerPoint Presentation</vt:lpstr>
      <vt:lpstr>Agenda</vt:lpstr>
      <vt:lpstr>What is a sustained low interest rate environment ? </vt:lpstr>
      <vt:lpstr>Sustained low interest rate environment </vt:lpstr>
      <vt:lpstr>Situation of Indian economic environment</vt:lpstr>
      <vt:lpstr>Situation of Indian economic environment</vt:lpstr>
      <vt:lpstr>Plausible sustained interest rate   environment in India ?  </vt:lpstr>
      <vt:lpstr>Data - Interest rates in world economies  </vt:lpstr>
      <vt:lpstr>Data - Interest rates in world economies  </vt:lpstr>
      <vt:lpstr>PowerPoint Presentation</vt:lpstr>
      <vt:lpstr>Key impact on insurers</vt:lpstr>
      <vt:lpstr>Impact on guarantees of various products categories</vt:lpstr>
      <vt:lpstr>Non-participating products </vt:lpstr>
      <vt:lpstr>Unit Linked and Variable insurance products </vt:lpstr>
      <vt:lpstr>Annuity and term products </vt:lpstr>
      <vt:lpstr>Participating products </vt:lpstr>
      <vt:lpstr>Participating products – PRE  </vt:lpstr>
      <vt:lpstr>Possible actions and its challenges </vt:lpstr>
      <vt:lpstr>Possible actions and its challenges</vt:lpstr>
      <vt:lpstr>Regulations and Practice standards</vt:lpstr>
      <vt:lpstr>Regulations </vt:lpstr>
      <vt:lpstr>Guidance Notes and APS  </vt:lpstr>
      <vt:lpstr>Further thoughts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Khurana Bharat</cp:lastModifiedBy>
  <cp:revision>382</cp:revision>
  <dcterms:created xsi:type="dcterms:W3CDTF">2011-07-20T12:11:57Z</dcterms:created>
  <dcterms:modified xsi:type="dcterms:W3CDTF">2015-06-10T06:07:57Z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ef054eac-5537-401f-b1cd-59eaee6c46dd</vt:lpwstr>
  </property>
  <property fmtid="{D5CDD505-2E9C-101B-9397-08002B2CF9AE}" pid="3" name="bjSaver">
    <vt:lpwstr>WWKoten6P17iIzGe8+vtBZ6EgEfZYB9D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policy="d837ce2c-d5ff-4523-9e8b-f2f1ecc11bad" xmlns="http://www.boldonjames.com/2008/01/sie/i</vt:lpwstr>
  </property>
  <property fmtid="{D5CDD505-2E9C-101B-9397-08002B2CF9AE}" pid="5" name="bjDocumentLabelXML-0">
    <vt:lpwstr>nternal/label"&gt;&lt;element uid="491d0feb-7880-4f13-b762-2f50c2dcacbf" value="" /&gt;&lt;/sisl&gt;</vt:lpwstr>
  </property>
  <property fmtid="{D5CDD505-2E9C-101B-9397-08002B2CF9AE}" pid="6" name="bjDocumentSecurityLabel">
    <vt:lpwstr>Non-Business</vt:lpwstr>
  </property>
</Properties>
</file>