
<file path=[Content_Types].xml><?xml version="1.0" encoding="utf-8"?>
<Types xmlns="http://schemas.openxmlformats.org/package/2006/content-types">
  <Override PartName="/ppt/diagrams/data17.xml" ContentType="application/vnd.openxmlformats-officedocument.drawingml.diagramData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diagrams/drawing17.xml" ContentType="application/vnd.ms-office.drawingml.diagramDrawing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60" r:id="rId3"/>
    <p:sldId id="303" r:id="rId4"/>
    <p:sldId id="262" r:id="rId5"/>
    <p:sldId id="318" r:id="rId6"/>
    <p:sldId id="304" r:id="rId7"/>
    <p:sldId id="300" r:id="rId8"/>
    <p:sldId id="315" r:id="rId9"/>
    <p:sldId id="264" r:id="rId10"/>
    <p:sldId id="270" r:id="rId11"/>
    <p:sldId id="314" r:id="rId12"/>
    <p:sldId id="289" r:id="rId13"/>
    <p:sldId id="290" r:id="rId14"/>
    <p:sldId id="313" r:id="rId15"/>
    <p:sldId id="307" r:id="rId16"/>
    <p:sldId id="308" r:id="rId17"/>
    <p:sldId id="291" r:id="rId18"/>
    <p:sldId id="306" r:id="rId19"/>
    <p:sldId id="309" r:id="rId20"/>
    <p:sldId id="292" r:id="rId21"/>
    <p:sldId id="311" r:id="rId22"/>
    <p:sldId id="301" r:id="rId23"/>
    <p:sldId id="286" r:id="rId24"/>
    <p:sldId id="29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en-US" sz="1200">
                <a:latin typeface="Arial" pitchFamily="34" charset="0"/>
                <a:cs typeface="Arial" pitchFamily="34" charset="0"/>
              </a:rPr>
              <a:t>Indian Population</a:t>
            </a:r>
          </a:p>
        </c:rich>
      </c:tx>
      <c:layout>
        <c:manualLayout>
          <c:xMode val="edge"/>
          <c:yMode val="edge"/>
          <c:x val="0.24782139732533451"/>
          <c:y val="2.3809523809523826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15 to 59 years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2000</c:v>
                </c:pt>
                <c:pt idx="1">
                  <c:v>2015</c:v>
                </c:pt>
                <c:pt idx="2">
                  <c:v>2025</c:v>
                </c:pt>
                <c:pt idx="3">
                  <c:v>2050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593</c:v>
                </c:pt>
                <c:pt idx="1">
                  <c:v>782</c:v>
                </c:pt>
                <c:pt idx="2">
                  <c:v>865</c:v>
                </c:pt>
                <c:pt idx="3">
                  <c:v>938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&gt;=60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2000</c:v>
                </c:pt>
                <c:pt idx="1">
                  <c:v>2015</c:v>
                </c:pt>
                <c:pt idx="2">
                  <c:v>2025</c:v>
                </c:pt>
                <c:pt idx="3">
                  <c:v>2050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77</c:v>
                </c:pt>
                <c:pt idx="1">
                  <c:v>119</c:v>
                </c:pt>
                <c:pt idx="2">
                  <c:v>167</c:v>
                </c:pt>
                <c:pt idx="3">
                  <c:v>308</c:v>
                </c:pt>
              </c:numCache>
            </c:numRef>
          </c:val>
        </c:ser>
        <c:axId val="104163584"/>
        <c:axId val="104206720"/>
      </c:bar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% of population 15 to 59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2000</c:v>
                </c:pt>
                <c:pt idx="1">
                  <c:v>2015</c:v>
                </c:pt>
                <c:pt idx="2">
                  <c:v>2025</c:v>
                </c:pt>
                <c:pt idx="3">
                  <c:v>2050</c:v>
                </c:pt>
              </c:numCache>
            </c:numRef>
          </c:cat>
          <c:val>
            <c:numRef>
              <c:f>Sheet1!$D$2:$D$5</c:f>
              <c:numCache>
                <c:formatCode>0.00%</c:formatCode>
                <c:ptCount val="4"/>
                <c:pt idx="0">
                  <c:v>0.58309999999999973</c:v>
                </c:pt>
                <c:pt idx="1">
                  <c:v>0.62760000000000271</c:v>
                </c:pt>
                <c:pt idx="2">
                  <c:v>0.63149999999999995</c:v>
                </c:pt>
                <c:pt idx="3">
                  <c:v>0.61260000000000259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% of population 60 &amp; above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2000</c:v>
                </c:pt>
                <c:pt idx="1">
                  <c:v>2015</c:v>
                </c:pt>
                <c:pt idx="2">
                  <c:v>2025</c:v>
                </c:pt>
                <c:pt idx="3">
                  <c:v>2050</c:v>
                </c:pt>
              </c:numCache>
            </c:numRef>
          </c:cat>
          <c:val>
            <c:numRef>
              <c:f>Sheet1!$E$2:$E$5</c:f>
              <c:numCache>
                <c:formatCode>0.00%</c:formatCode>
                <c:ptCount val="4"/>
                <c:pt idx="0">
                  <c:v>7.5500000000000123E-2</c:v>
                </c:pt>
                <c:pt idx="1">
                  <c:v>9.5600000000000268E-2</c:v>
                </c:pt>
                <c:pt idx="2">
                  <c:v>0.12220000000000025</c:v>
                </c:pt>
                <c:pt idx="3">
                  <c:v>0.20140000000000041</c:v>
                </c:pt>
              </c:numCache>
            </c:numRef>
          </c:val>
        </c:ser>
        <c:marker val="1"/>
        <c:axId val="104214528"/>
        <c:axId val="104208640"/>
      </c:lineChart>
      <c:catAx>
        <c:axId val="1041635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Year</a:t>
                </a:r>
              </a:p>
            </c:rich>
          </c:tx>
          <c:layout/>
        </c:title>
        <c:numFmt formatCode="General" sourceLinked="1"/>
        <c:tickLblPos val="nextTo"/>
        <c:crossAx val="104206720"/>
        <c:crosses val="autoZero"/>
        <c:auto val="1"/>
        <c:lblAlgn val="ctr"/>
        <c:lblOffset val="100"/>
      </c:catAx>
      <c:valAx>
        <c:axId val="1042067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>
                    <a:latin typeface="Arial" pitchFamily="34" charset="0"/>
                    <a:cs typeface="Arial" pitchFamily="34" charset="0"/>
                  </a:rPr>
                  <a:t>Population in millions</a:t>
                </a:r>
              </a:p>
            </c:rich>
          </c:tx>
          <c:layout/>
        </c:title>
        <c:numFmt formatCode="General" sourceLinked="1"/>
        <c:tickLblPos val="nextTo"/>
        <c:crossAx val="104163584"/>
        <c:crosses val="autoZero"/>
        <c:crossBetween val="between"/>
      </c:valAx>
      <c:valAx>
        <c:axId val="104208640"/>
        <c:scaling>
          <c:orientation val="minMax"/>
        </c:scaling>
        <c:axPos val="r"/>
        <c:numFmt formatCode="0%" sourceLinked="0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4214528"/>
        <c:crosses val="max"/>
        <c:crossBetween val="between"/>
      </c:valAx>
      <c:catAx>
        <c:axId val="104214528"/>
        <c:scaling>
          <c:orientation val="minMax"/>
        </c:scaling>
        <c:delete val="1"/>
        <c:axPos val="b"/>
        <c:numFmt formatCode="General" sourceLinked="1"/>
        <c:tickLblPos val="nextTo"/>
        <c:crossAx val="104208640"/>
        <c:crosses val="autoZero"/>
        <c:auto val="1"/>
        <c:lblAlgn val="ctr"/>
        <c:lblOffset val="100"/>
      </c:catAx>
    </c:plotArea>
    <c:legend>
      <c:legendPos val="r"/>
      <c:layout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Percent </a:t>
            </a:r>
            <a:r>
              <a:rPr lang="en-US" sz="1400" dirty="0"/>
              <a:t>distribution of economically dependent aged persons by category of persons supporting the </a:t>
            </a:r>
            <a:r>
              <a:rPr lang="en-US" sz="1400" dirty="0" smtClean="0"/>
              <a:t>aged (based on Indian data) </a:t>
            </a:r>
            <a:endParaRPr lang="en-US" sz="1400" dirty="0"/>
          </a:p>
        </c:rich>
      </c:tx>
      <c:layout>
        <c:manualLayout>
          <c:xMode val="edge"/>
          <c:yMode val="edge"/>
          <c:x val="0.11516272965879266"/>
          <c:y val="1.8518518518518535E-2"/>
        </c:manualLayout>
      </c:layout>
    </c:title>
    <c:plotArea>
      <c:layout>
        <c:manualLayout>
          <c:layoutTarget val="inner"/>
          <c:xMode val="edge"/>
          <c:yMode val="edge"/>
          <c:x val="0.13658867641544806"/>
          <c:y val="0.27803246816370181"/>
          <c:w val="0.62040732408448962"/>
          <c:h val="0.44526757072032669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spouse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Rural- Male</c:v>
                </c:pt>
                <c:pt idx="1">
                  <c:v>Rural- Female</c:v>
                </c:pt>
                <c:pt idx="2">
                  <c:v>Urban - Male</c:v>
                </c:pt>
                <c:pt idx="3">
                  <c:v>Urban- Female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6.5</c:v>
                </c:pt>
                <c:pt idx="1">
                  <c:v>16</c:v>
                </c:pt>
                <c:pt idx="2">
                  <c:v>6</c:v>
                </c:pt>
                <c:pt idx="3">
                  <c:v>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own children</c:v>
                </c:pt>
              </c:strCache>
            </c:strRef>
          </c:tx>
          <c:dLbls>
            <c:dLblPos val="ctr"/>
            <c:showVal val="1"/>
          </c:dLbls>
          <c:cat>
            <c:strRef>
              <c:f>Sheet1!$A$2:$A$5</c:f>
              <c:strCache>
                <c:ptCount val="4"/>
                <c:pt idx="0">
                  <c:v>Rural- Male</c:v>
                </c:pt>
                <c:pt idx="1">
                  <c:v>Rural- Female</c:v>
                </c:pt>
                <c:pt idx="2">
                  <c:v>Urban - Male</c:v>
                </c:pt>
                <c:pt idx="3">
                  <c:v>Urban- Female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85</c:v>
                </c:pt>
                <c:pt idx="1">
                  <c:v>75</c:v>
                </c:pt>
                <c:pt idx="2">
                  <c:v>87</c:v>
                </c:pt>
                <c:pt idx="3">
                  <c:v>71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Grand Childern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Rural- Male</c:v>
                </c:pt>
                <c:pt idx="1">
                  <c:v>Rural- Female</c:v>
                </c:pt>
                <c:pt idx="2">
                  <c:v>Urban - Male</c:v>
                </c:pt>
                <c:pt idx="3">
                  <c:v>Urban- Female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Rural- Male</c:v>
                </c:pt>
                <c:pt idx="1">
                  <c:v>Rural- Female</c:v>
                </c:pt>
                <c:pt idx="2">
                  <c:v>Urban - Male</c:v>
                </c:pt>
                <c:pt idx="3">
                  <c:v>Urban- Female</c:v>
                </c:pt>
              </c:strCache>
            </c:strRef>
          </c:cat>
          <c:val>
            <c:numRef>
              <c:f>Sheet1!$E$2:$E$5</c:f>
              <c:numCache>
                <c:formatCode>0</c:formatCode>
                <c:ptCount val="4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7</c:v>
                </c:pt>
              </c:numCache>
            </c:numRef>
          </c:val>
        </c:ser>
        <c:overlap val="100"/>
        <c:axId val="104270464"/>
        <c:axId val="104276352"/>
      </c:barChart>
      <c:catAx>
        <c:axId val="1042704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4276352"/>
        <c:crosses val="autoZero"/>
        <c:auto val="1"/>
        <c:lblAlgn val="ctr"/>
        <c:lblOffset val="100"/>
      </c:catAx>
      <c:valAx>
        <c:axId val="1042763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%</a:t>
                </a:r>
              </a:p>
            </c:rich>
          </c:tx>
          <c:layout/>
        </c:title>
        <c:numFmt formatCode="0" sourceLinked="1"/>
        <c:tickLblPos val="nextTo"/>
        <c:crossAx val="1042704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6C5023-5CF8-4832-9E17-BE3C30CC6304}" type="doc">
      <dgm:prSet loTypeId="urn:microsoft.com/office/officeart/2005/8/layout/lProcess2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C967EB96-32E2-4205-A101-FBD0C07A3E33}">
      <dgm:prSet phldrT="[Text]" custT="1"/>
      <dgm:spPr/>
      <dgm:t>
        <a:bodyPr/>
        <a:lstStyle/>
        <a:p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1EF77E89-DC42-4B2C-9F5D-FEA57D3CEFED}" type="parTrans" cxnId="{35DC861A-DD7D-42FA-BB85-D11EB6B6AFFA}">
      <dgm:prSet/>
      <dgm:spPr/>
      <dgm:t>
        <a:bodyPr/>
        <a:lstStyle/>
        <a:p>
          <a:endParaRPr lang="en-US"/>
        </a:p>
      </dgm:t>
    </dgm:pt>
    <dgm:pt modelId="{D146DEB4-CCC6-4544-9C58-4D71A05B1B19}" type="sibTrans" cxnId="{35DC861A-DD7D-42FA-BB85-D11EB6B6AFFA}">
      <dgm:prSet/>
      <dgm:spPr/>
      <dgm:t>
        <a:bodyPr/>
        <a:lstStyle/>
        <a:p>
          <a:endParaRPr lang="en-US"/>
        </a:p>
      </dgm:t>
    </dgm:pt>
    <dgm:pt modelId="{2E00B3B5-C218-43A3-AAF0-A3F44C354FEB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Long term Care (LTC)  - Product features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4D24CB60-A4B5-47D8-B3A0-1A9F3200826F}" type="parTrans" cxnId="{8A4C7B31-A099-490D-8D4F-80EA7175769E}">
      <dgm:prSet/>
      <dgm:spPr/>
      <dgm:t>
        <a:bodyPr/>
        <a:lstStyle/>
        <a:p>
          <a:endParaRPr lang="en-US"/>
        </a:p>
      </dgm:t>
    </dgm:pt>
    <dgm:pt modelId="{B8A13B86-178A-4127-8F2A-5EAFBF5F367B}" type="sibTrans" cxnId="{8A4C7B31-A099-490D-8D4F-80EA7175769E}">
      <dgm:prSet/>
      <dgm:spPr/>
      <dgm:t>
        <a:bodyPr/>
        <a:lstStyle/>
        <a:p>
          <a:endParaRPr lang="en-US"/>
        </a:p>
      </dgm:t>
    </dgm:pt>
    <dgm:pt modelId="{2C13954A-AC28-41C7-8582-07EBDD631F6A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Opportunities 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ECCCF9FA-6FD7-405E-A147-841AAC354456}" type="parTrans" cxnId="{746FBF7C-90DA-4A89-9772-70B1765A5613}">
      <dgm:prSet/>
      <dgm:spPr/>
      <dgm:t>
        <a:bodyPr/>
        <a:lstStyle/>
        <a:p>
          <a:endParaRPr lang="en-US"/>
        </a:p>
      </dgm:t>
    </dgm:pt>
    <dgm:pt modelId="{472873FE-8390-4B41-87EB-87A9F6DDFC4C}" type="sibTrans" cxnId="{746FBF7C-90DA-4A89-9772-70B1765A5613}">
      <dgm:prSet/>
      <dgm:spPr/>
      <dgm:t>
        <a:bodyPr/>
        <a:lstStyle/>
        <a:p>
          <a:endParaRPr lang="en-US"/>
        </a:p>
      </dgm:t>
    </dgm:pt>
    <dgm:pt modelId="{A5B1EBCC-0794-495D-AD83-77F32546CFF5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Challenges 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75B74B6F-3217-459C-B5D7-31FCCB0D1699}" type="parTrans" cxnId="{FDCA7C18-2F09-41A5-88AE-0FC8CE74D482}">
      <dgm:prSet/>
      <dgm:spPr/>
      <dgm:t>
        <a:bodyPr/>
        <a:lstStyle/>
        <a:p>
          <a:endParaRPr lang="en-US"/>
        </a:p>
      </dgm:t>
    </dgm:pt>
    <dgm:pt modelId="{BC6D8304-A1F8-4F18-8799-9859CADCEEB9}" type="sibTrans" cxnId="{FDCA7C18-2F09-41A5-88AE-0FC8CE74D482}">
      <dgm:prSet/>
      <dgm:spPr/>
      <dgm:t>
        <a:bodyPr/>
        <a:lstStyle/>
        <a:p>
          <a:endParaRPr lang="en-US"/>
        </a:p>
      </dgm:t>
    </dgm:pt>
    <dgm:pt modelId="{748CADFD-4F48-4F6F-8920-02148F79D489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Way forward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0EB951FE-2F5F-4046-BEEC-3FD413C54DB1}" type="parTrans" cxnId="{D44CEFDA-14F1-4FA3-B374-F381175D02AF}">
      <dgm:prSet/>
      <dgm:spPr/>
      <dgm:t>
        <a:bodyPr/>
        <a:lstStyle/>
        <a:p>
          <a:endParaRPr lang="en-US"/>
        </a:p>
      </dgm:t>
    </dgm:pt>
    <dgm:pt modelId="{65C437F8-1B53-4575-AA71-C02DD99CD88A}" type="sibTrans" cxnId="{D44CEFDA-14F1-4FA3-B374-F381175D02AF}">
      <dgm:prSet/>
      <dgm:spPr/>
      <dgm:t>
        <a:bodyPr/>
        <a:lstStyle/>
        <a:p>
          <a:endParaRPr lang="en-US"/>
        </a:p>
      </dgm:t>
    </dgm:pt>
    <dgm:pt modelId="{FCE860AB-DEB6-4280-8010-6098C0C18FF6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Summary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B864CAD4-F7BC-410A-B0AB-6B07CABECBA5}" type="parTrans" cxnId="{7CA32B11-2999-4573-A157-96D54141B297}">
      <dgm:prSet/>
      <dgm:spPr/>
      <dgm:t>
        <a:bodyPr/>
        <a:lstStyle/>
        <a:p>
          <a:endParaRPr lang="en-US"/>
        </a:p>
      </dgm:t>
    </dgm:pt>
    <dgm:pt modelId="{70A7166D-2A85-4AB7-9451-1F3B87932D29}" type="sibTrans" cxnId="{7CA32B11-2999-4573-A157-96D54141B297}">
      <dgm:prSet/>
      <dgm:spPr/>
      <dgm:t>
        <a:bodyPr/>
        <a:lstStyle/>
        <a:p>
          <a:endParaRPr lang="en-US"/>
        </a:p>
      </dgm:t>
    </dgm:pt>
    <dgm:pt modelId="{E2A9FE5E-9265-4511-A129-F4B7CB668959}" type="pres">
      <dgm:prSet presAssocID="{C66C5023-5CF8-4832-9E17-BE3C30CC630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489E06-C549-4747-84E5-A38C299E7EDA}" type="pres">
      <dgm:prSet presAssocID="{C967EB96-32E2-4205-A101-FBD0C07A3E33}" presName="compNode" presStyleCnt="0"/>
      <dgm:spPr/>
    </dgm:pt>
    <dgm:pt modelId="{A1F18693-CC27-4838-8B5B-BEC8E4C3CD77}" type="pres">
      <dgm:prSet presAssocID="{C967EB96-32E2-4205-A101-FBD0C07A3E33}" presName="aNode" presStyleLbl="bgShp" presStyleIdx="0" presStyleCnt="1" custScaleX="92400"/>
      <dgm:spPr/>
      <dgm:t>
        <a:bodyPr/>
        <a:lstStyle/>
        <a:p>
          <a:endParaRPr lang="en-US"/>
        </a:p>
      </dgm:t>
    </dgm:pt>
    <dgm:pt modelId="{213527C7-A7D9-43E9-91D1-CB838073C8A5}" type="pres">
      <dgm:prSet presAssocID="{C967EB96-32E2-4205-A101-FBD0C07A3E33}" presName="textNode" presStyleLbl="bgShp" presStyleIdx="0" presStyleCnt="1"/>
      <dgm:spPr/>
      <dgm:t>
        <a:bodyPr/>
        <a:lstStyle/>
        <a:p>
          <a:endParaRPr lang="en-US"/>
        </a:p>
      </dgm:t>
    </dgm:pt>
    <dgm:pt modelId="{E88C4954-944D-4238-862B-37C2AB09B982}" type="pres">
      <dgm:prSet presAssocID="{C967EB96-32E2-4205-A101-FBD0C07A3E33}" presName="compChildNode" presStyleCnt="0"/>
      <dgm:spPr/>
    </dgm:pt>
    <dgm:pt modelId="{73A87EFC-F667-4C10-A995-CDC1D365384F}" type="pres">
      <dgm:prSet presAssocID="{C967EB96-32E2-4205-A101-FBD0C07A3E33}" presName="theInnerList" presStyleCnt="0"/>
      <dgm:spPr/>
    </dgm:pt>
    <dgm:pt modelId="{C1C6D8BB-C201-4DF6-9E23-53D51DFD5AA9}" type="pres">
      <dgm:prSet presAssocID="{2E00B3B5-C218-43A3-AAF0-A3F44C354FEB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5F5FE-5D48-4025-933D-DDF4BB10A2CC}" type="pres">
      <dgm:prSet presAssocID="{2E00B3B5-C218-43A3-AAF0-A3F44C354FEB}" presName="aSpace2" presStyleCnt="0"/>
      <dgm:spPr/>
    </dgm:pt>
    <dgm:pt modelId="{067EBA25-074B-4D51-91C1-9F59CA3A947A}" type="pres">
      <dgm:prSet presAssocID="{2C13954A-AC28-41C7-8582-07EBDD631F6A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B6CF81-9C56-4FEC-8D2A-CCE60B2E6F6E}" type="pres">
      <dgm:prSet presAssocID="{2C13954A-AC28-41C7-8582-07EBDD631F6A}" presName="aSpace2" presStyleCnt="0"/>
      <dgm:spPr/>
    </dgm:pt>
    <dgm:pt modelId="{E3950C66-0E33-4EC8-AFDD-326690C6730A}" type="pres">
      <dgm:prSet presAssocID="{A5B1EBCC-0794-495D-AD83-77F32546CFF5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D06DDC-511A-4E7C-AFE7-472EE46AD99E}" type="pres">
      <dgm:prSet presAssocID="{A5B1EBCC-0794-495D-AD83-77F32546CFF5}" presName="aSpace2" presStyleCnt="0"/>
      <dgm:spPr/>
    </dgm:pt>
    <dgm:pt modelId="{0BECD07A-604D-4E71-9D07-49B954F1697F}" type="pres">
      <dgm:prSet presAssocID="{748CADFD-4F48-4F6F-8920-02148F79D489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6CA60C-5BA3-41A7-B2AA-3FC926D1E9CE}" type="pres">
      <dgm:prSet presAssocID="{748CADFD-4F48-4F6F-8920-02148F79D489}" presName="aSpace2" presStyleCnt="0"/>
      <dgm:spPr/>
    </dgm:pt>
    <dgm:pt modelId="{A1A45EBB-1644-421A-9109-A30573492305}" type="pres">
      <dgm:prSet presAssocID="{FCE860AB-DEB6-4280-8010-6098C0C18FF6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97385A-F32D-4D73-A290-8BD40674A2D8}" type="presOf" srcId="{C967EB96-32E2-4205-A101-FBD0C07A3E33}" destId="{213527C7-A7D9-43E9-91D1-CB838073C8A5}" srcOrd="1" destOrd="0" presId="urn:microsoft.com/office/officeart/2005/8/layout/lProcess2"/>
    <dgm:cxn modelId="{3AED9FBF-2EE4-413F-ACE5-94BAF61BCB38}" type="presOf" srcId="{A5B1EBCC-0794-495D-AD83-77F32546CFF5}" destId="{E3950C66-0E33-4EC8-AFDD-326690C6730A}" srcOrd="0" destOrd="0" presId="urn:microsoft.com/office/officeart/2005/8/layout/lProcess2"/>
    <dgm:cxn modelId="{383B79C8-059C-4B75-A29E-00A748F9101B}" type="presOf" srcId="{C66C5023-5CF8-4832-9E17-BE3C30CC6304}" destId="{E2A9FE5E-9265-4511-A129-F4B7CB668959}" srcOrd="0" destOrd="0" presId="urn:microsoft.com/office/officeart/2005/8/layout/lProcess2"/>
    <dgm:cxn modelId="{FDCA7C18-2F09-41A5-88AE-0FC8CE74D482}" srcId="{C967EB96-32E2-4205-A101-FBD0C07A3E33}" destId="{A5B1EBCC-0794-495D-AD83-77F32546CFF5}" srcOrd="2" destOrd="0" parTransId="{75B74B6F-3217-459C-B5D7-31FCCB0D1699}" sibTransId="{BC6D8304-A1F8-4F18-8799-9859CADCEEB9}"/>
    <dgm:cxn modelId="{8A4C7B31-A099-490D-8D4F-80EA7175769E}" srcId="{C967EB96-32E2-4205-A101-FBD0C07A3E33}" destId="{2E00B3B5-C218-43A3-AAF0-A3F44C354FEB}" srcOrd="0" destOrd="0" parTransId="{4D24CB60-A4B5-47D8-B3A0-1A9F3200826F}" sibTransId="{B8A13B86-178A-4127-8F2A-5EAFBF5F367B}"/>
    <dgm:cxn modelId="{4BF6A836-FEA1-4A88-8BB0-BAAD491EB0B7}" type="presOf" srcId="{FCE860AB-DEB6-4280-8010-6098C0C18FF6}" destId="{A1A45EBB-1644-421A-9109-A30573492305}" srcOrd="0" destOrd="0" presId="urn:microsoft.com/office/officeart/2005/8/layout/lProcess2"/>
    <dgm:cxn modelId="{35DC861A-DD7D-42FA-BB85-D11EB6B6AFFA}" srcId="{C66C5023-5CF8-4832-9E17-BE3C30CC6304}" destId="{C967EB96-32E2-4205-A101-FBD0C07A3E33}" srcOrd="0" destOrd="0" parTransId="{1EF77E89-DC42-4B2C-9F5D-FEA57D3CEFED}" sibTransId="{D146DEB4-CCC6-4544-9C58-4D71A05B1B19}"/>
    <dgm:cxn modelId="{A05EC4A8-2547-4696-A398-8EE340482CD3}" type="presOf" srcId="{C967EB96-32E2-4205-A101-FBD0C07A3E33}" destId="{A1F18693-CC27-4838-8B5B-BEC8E4C3CD77}" srcOrd="0" destOrd="0" presId="urn:microsoft.com/office/officeart/2005/8/layout/lProcess2"/>
    <dgm:cxn modelId="{746FBF7C-90DA-4A89-9772-70B1765A5613}" srcId="{C967EB96-32E2-4205-A101-FBD0C07A3E33}" destId="{2C13954A-AC28-41C7-8582-07EBDD631F6A}" srcOrd="1" destOrd="0" parTransId="{ECCCF9FA-6FD7-405E-A147-841AAC354456}" sibTransId="{472873FE-8390-4B41-87EB-87A9F6DDFC4C}"/>
    <dgm:cxn modelId="{058745BB-C78E-4615-8B9D-7DCDD1E4CE9A}" type="presOf" srcId="{2C13954A-AC28-41C7-8582-07EBDD631F6A}" destId="{067EBA25-074B-4D51-91C1-9F59CA3A947A}" srcOrd="0" destOrd="0" presId="urn:microsoft.com/office/officeart/2005/8/layout/lProcess2"/>
    <dgm:cxn modelId="{D44CEFDA-14F1-4FA3-B374-F381175D02AF}" srcId="{C967EB96-32E2-4205-A101-FBD0C07A3E33}" destId="{748CADFD-4F48-4F6F-8920-02148F79D489}" srcOrd="3" destOrd="0" parTransId="{0EB951FE-2F5F-4046-BEEC-3FD413C54DB1}" sibTransId="{65C437F8-1B53-4575-AA71-C02DD99CD88A}"/>
    <dgm:cxn modelId="{966BD093-F1AA-40C3-A7AB-CD6B5702DAEE}" type="presOf" srcId="{748CADFD-4F48-4F6F-8920-02148F79D489}" destId="{0BECD07A-604D-4E71-9D07-49B954F1697F}" srcOrd="0" destOrd="0" presId="urn:microsoft.com/office/officeart/2005/8/layout/lProcess2"/>
    <dgm:cxn modelId="{7CA32B11-2999-4573-A157-96D54141B297}" srcId="{C967EB96-32E2-4205-A101-FBD0C07A3E33}" destId="{FCE860AB-DEB6-4280-8010-6098C0C18FF6}" srcOrd="4" destOrd="0" parTransId="{B864CAD4-F7BC-410A-B0AB-6B07CABECBA5}" sibTransId="{70A7166D-2A85-4AB7-9451-1F3B87932D29}"/>
    <dgm:cxn modelId="{FE595620-3A5D-46FC-ABC7-650F1CB078FB}" type="presOf" srcId="{2E00B3B5-C218-43A3-AAF0-A3F44C354FEB}" destId="{C1C6D8BB-C201-4DF6-9E23-53D51DFD5AA9}" srcOrd="0" destOrd="0" presId="urn:microsoft.com/office/officeart/2005/8/layout/lProcess2"/>
    <dgm:cxn modelId="{D9A6C4A8-8C26-42A3-8F71-0435DB794B19}" type="presParOf" srcId="{E2A9FE5E-9265-4511-A129-F4B7CB668959}" destId="{B1489E06-C549-4747-84E5-A38C299E7EDA}" srcOrd="0" destOrd="0" presId="urn:microsoft.com/office/officeart/2005/8/layout/lProcess2"/>
    <dgm:cxn modelId="{8E769273-7F41-48E6-9DE5-C1DD758F6FEF}" type="presParOf" srcId="{B1489E06-C549-4747-84E5-A38C299E7EDA}" destId="{A1F18693-CC27-4838-8B5B-BEC8E4C3CD77}" srcOrd="0" destOrd="0" presId="urn:microsoft.com/office/officeart/2005/8/layout/lProcess2"/>
    <dgm:cxn modelId="{ECE03C85-9E20-4CC2-B58E-055F048A7375}" type="presParOf" srcId="{B1489E06-C549-4747-84E5-A38C299E7EDA}" destId="{213527C7-A7D9-43E9-91D1-CB838073C8A5}" srcOrd="1" destOrd="0" presId="urn:microsoft.com/office/officeart/2005/8/layout/lProcess2"/>
    <dgm:cxn modelId="{6B8B6514-3CD2-4838-9067-E597CA75A57D}" type="presParOf" srcId="{B1489E06-C549-4747-84E5-A38C299E7EDA}" destId="{E88C4954-944D-4238-862B-37C2AB09B982}" srcOrd="2" destOrd="0" presId="urn:microsoft.com/office/officeart/2005/8/layout/lProcess2"/>
    <dgm:cxn modelId="{3D985DD1-3937-4766-8A90-17D00F833320}" type="presParOf" srcId="{E88C4954-944D-4238-862B-37C2AB09B982}" destId="{73A87EFC-F667-4C10-A995-CDC1D365384F}" srcOrd="0" destOrd="0" presId="urn:microsoft.com/office/officeart/2005/8/layout/lProcess2"/>
    <dgm:cxn modelId="{4FF200E1-0E1A-4D82-860E-59BC06A26EAE}" type="presParOf" srcId="{73A87EFC-F667-4C10-A995-CDC1D365384F}" destId="{C1C6D8BB-C201-4DF6-9E23-53D51DFD5AA9}" srcOrd="0" destOrd="0" presId="urn:microsoft.com/office/officeart/2005/8/layout/lProcess2"/>
    <dgm:cxn modelId="{74DD2037-4F37-4008-8DA8-432A58FB4569}" type="presParOf" srcId="{73A87EFC-F667-4C10-A995-CDC1D365384F}" destId="{BDE5F5FE-5D48-4025-933D-DDF4BB10A2CC}" srcOrd="1" destOrd="0" presId="urn:microsoft.com/office/officeart/2005/8/layout/lProcess2"/>
    <dgm:cxn modelId="{07AB2512-5DD5-48BC-850F-E1D6CDAC944B}" type="presParOf" srcId="{73A87EFC-F667-4C10-A995-CDC1D365384F}" destId="{067EBA25-074B-4D51-91C1-9F59CA3A947A}" srcOrd="2" destOrd="0" presId="urn:microsoft.com/office/officeart/2005/8/layout/lProcess2"/>
    <dgm:cxn modelId="{5F903578-7620-4BBE-978B-8B9302865D1F}" type="presParOf" srcId="{73A87EFC-F667-4C10-A995-CDC1D365384F}" destId="{98B6CF81-9C56-4FEC-8D2A-CCE60B2E6F6E}" srcOrd="3" destOrd="0" presId="urn:microsoft.com/office/officeart/2005/8/layout/lProcess2"/>
    <dgm:cxn modelId="{27281FC4-8DC5-4B32-BDC4-E622D93D849E}" type="presParOf" srcId="{73A87EFC-F667-4C10-A995-CDC1D365384F}" destId="{E3950C66-0E33-4EC8-AFDD-326690C6730A}" srcOrd="4" destOrd="0" presId="urn:microsoft.com/office/officeart/2005/8/layout/lProcess2"/>
    <dgm:cxn modelId="{6443D221-5A4A-48D1-B476-FF201CDDCAC4}" type="presParOf" srcId="{73A87EFC-F667-4C10-A995-CDC1D365384F}" destId="{EFD06DDC-511A-4E7C-AFE7-472EE46AD99E}" srcOrd="5" destOrd="0" presId="urn:microsoft.com/office/officeart/2005/8/layout/lProcess2"/>
    <dgm:cxn modelId="{E6DF2484-1D11-4DBB-B895-BCF286591571}" type="presParOf" srcId="{73A87EFC-F667-4C10-A995-CDC1D365384F}" destId="{0BECD07A-604D-4E71-9D07-49B954F1697F}" srcOrd="6" destOrd="0" presId="urn:microsoft.com/office/officeart/2005/8/layout/lProcess2"/>
    <dgm:cxn modelId="{6B55A036-B2A7-4417-BDA7-EE93082ECC4A}" type="presParOf" srcId="{73A87EFC-F667-4C10-A995-CDC1D365384F}" destId="{536CA60C-5BA3-41A7-B2AA-3FC926D1E9CE}" srcOrd="7" destOrd="0" presId="urn:microsoft.com/office/officeart/2005/8/layout/lProcess2"/>
    <dgm:cxn modelId="{2CF1CE9D-258E-46FE-B188-A3649A555F92}" type="presParOf" srcId="{73A87EFC-F667-4C10-A995-CDC1D365384F}" destId="{A1A45EBB-1644-421A-9109-A30573492305}" srcOrd="8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83D1DDC-D064-4FCB-97A5-EB3290FE1029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86C203-3567-4A79-A964-8FE563BDE3FF}">
      <dgm:prSet phldrT="[Text]" custT="1"/>
      <dgm:spPr/>
      <dgm:t>
        <a:bodyPr/>
        <a:lstStyle/>
        <a:p>
          <a:r>
            <a:rPr lang="en-US" sz="2000" b="1" smtClean="0">
              <a:latin typeface="Arial" pitchFamily="34" charset="0"/>
              <a:cs typeface="Arial" pitchFamily="34" charset="0"/>
            </a:rPr>
            <a:t>Medical Advances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D3A34D5A-3A0A-4F7B-BA13-F653F835F15C}" type="sibTrans" cxnId="{F0337018-1F04-4D65-9380-399A5B055287}">
      <dgm:prSet/>
      <dgm:spPr/>
      <dgm:t>
        <a:bodyPr/>
        <a:lstStyle/>
        <a:p>
          <a:endParaRPr lang="en-US"/>
        </a:p>
      </dgm:t>
    </dgm:pt>
    <dgm:pt modelId="{A396AAB7-3CA0-4C9A-B551-0BE1CC735D25}" type="parTrans" cxnId="{F0337018-1F04-4D65-9380-399A5B055287}">
      <dgm:prSet/>
      <dgm:spPr/>
      <dgm:t>
        <a:bodyPr/>
        <a:lstStyle/>
        <a:p>
          <a:endParaRPr lang="en-US"/>
        </a:p>
      </dgm:t>
    </dgm:pt>
    <dgm:pt modelId="{1E45B75C-D08F-4B94-A874-C097192253AF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Longevity is increasing , people are living longer but potentially in a more disabled state.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94258D82-26D5-4D7C-9AB0-CD7BA70CA908}" type="parTrans" cxnId="{9F7772E4-D004-4511-93CC-1FD7B258EA24}">
      <dgm:prSet/>
      <dgm:spPr/>
      <dgm:t>
        <a:bodyPr/>
        <a:lstStyle/>
        <a:p>
          <a:endParaRPr lang="en-US"/>
        </a:p>
      </dgm:t>
    </dgm:pt>
    <dgm:pt modelId="{6EEF0E36-7DF8-47AE-9850-0985F3F2082A}" type="sibTrans" cxnId="{9F7772E4-D004-4511-93CC-1FD7B258EA24}">
      <dgm:prSet/>
      <dgm:spPr/>
      <dgm:t>
        <a:bodyPr/>
        <a:lstStyle/>
        <a:p>
          <a:endParaRPr lang="en-US"/>
        </a:p>
      </dgm:t>
    </dgm:pt>
    <dgm:pt modelId="{89A0C215-B5CD-4CD4-AF14-550DBC0BD37F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Surviving in old age will increase claim outgo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E7F69ED2-10A0-4ED2-8195-05C7E6E02E58}" type="parTrans" cxnId="{8CE2CE04-2EDB-4D59-BD90-9E129D4162C6}">
      <dgm:prSet/>
      <dgm:spPr/>
      <dgm:t>
        <a:bodyPr/>
        <a:lstStyle/>
        <a:p>
          <a:endParaRPr lang="en-US"/>
        </a:p>
      </dgm:t>
    </dgm:pt>
    <dgm:pt modelId="{9D29AC31-C786-4746-987D-60D9F5C6D894}" type="sibTrans" cxnId="{8CE2CE04-2EDB-4D59-BD90-9E129D4162C6}">
      <dgm:prSet/>
      <dgm:spPr/>
      <dgm:t>
        <a:bodyPr/>
        <a:lstStyle/>
        <a:p>
          <a:endParaRPr lang="en-US"/>
        </a:p>
      </dgm:t>
    </dgm:pt>
    <dgm:pt modelId="{DF6632C9-CF4E-4F60-8362-A60CA597EE80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Trends in costs needs to be factored in pricing.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12880973-F0AA-455F-A387-100660914BDF}" type="parTrans" cxnId="{37449CEC-1B13-4E53-BA6D-7F6BB32F6A51}">
      <dgm:prSet/>
      <dgm:spPr/>
      <dgm:t>
        <a:bodyPr/>
        <a:lstStyle/>
        <a:p>
          <a:endParaRPr lang="en-US"/>
        </a:p>
      </dgm:t>
    </dgm:pt>
    <dgm:pt modelId="{FDE07D2A-70BB-4337-B12B-60F71DC4F7EB}" type="sibTrans" cxnId="{37449CEC-1B13-4E53-BA6D-7F6BB32F6A51}">
      <dgm:prSet/>
      <dgm:spPr/>
      <dgm:t>
        <a:bodyPr/>
        <a:lstStyle/>
        <a:p>
          <a:endParaRPr lang="en-US"/>
        </a:p>
      </dgm:t>
    </dgm:pt>
    <dgm:pt modelId="{8C22FA9F-CD28-4505-BAFC-3EC47985138F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Length of claim could  impact cost.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FD2E072E-FC83-41F7-82E1-14C16D1156A8}" type="parTrans" cxnId="{13EC19E0-5EFA-4A64-80EE-B669885614B5}">
      <dgm:prSet/>
      <dgm:spPr/>
      <dgm:t>
        <a:bodyPr/>
        <a:lstStyle/>
        <a:p>
          <a:endParaRPr lang="en-US"/>
        </a:p>
      </dgm:t>
    </dgm:pt>
    <dgm:pt modelId="{885138BA-0E5A-490C-9015-BD7FC5526EB9}" type="sibTrans" cxnId="{13EC19E0-5EFA-4A64-80EE-B669885614B5}">
      <dgm:prSet/>
      <dgm:spPr/>
      <dgm:t>
        <a:bodyPr/>
        <a:lstStyle/>
        <a:p>
          <a:endParaRPr lang="en-US"/>
        </a:p>
      </dgm:t>
    </dgm:pt>
    <dgm:pt modelId="{CA32EB06-400A-4F3B-92C6-B8A18D82D9A7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Genetic testing can indicate an elevated predisposition to particular diseases like multiple sclerosis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CE3A667B-17F1-4A01-9241-82FB67883DE0}" type="parTrans" cxnId="{84740A5C-B50B-4CC7-A439-4A20C37FD8C2}">
      <dgm:prSet/>
      <dgm:spPr/>
      <dgm:t>
        <a:bodyPr/>
        <a:lstStyle/>
        <a:p>
          <a:endParaRPr lang="en-US"/>
        </a:p>
      </dgm:t>
    </dgm:pt>
    <dgm:pt modelId="{D77514A4-9095-4560-9293-7B209887763F}" type="sibTrans" cxnId="{84740A5C-B50B-4CC7-A439-4A20C37FD8C2}">
      <dgm:prSet/>
      <dgm:spPr/>
      <dgm:t>
        <a:bodyPr/>
        <a:lstStyle/>
        <a:p>
          <a:endParaRPr lang="en-US"/>
        </a:p>
      </dgm:t>
    </dgm:pt>
    <dgm:pt modelId="{E5F36F5E-1300-494F-8D15-F30D3AEF4735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Genetic testing is becoming widely available and its cost is reducing 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FFFDAEC1-33BF-4AF9-80E6-031F2C288EFF}" type="parTrans" cxnId="{E4CF3677-53BD-4D94-A908-57FFC2498989}">
      <dgm:prSet/>
      <dgm:spPr/>
      <dgm:t>
        <a:bodyPr/>
        <a:lstStyle/>
        <a:p>
          <a:endParaRPr lang="en-US"/>
        </a:p>
      </dgm:t>
    </dgm:pt>
    <dgm:pt modelId="{1B270B46-F7A3-440F-AE1B-306B231DF63E}" type="sibTrans" cxnId="{E4CF3677-53BD-4D94-A908-57FFC2498989}">
      <dgm:prSet/>
      <dgm:spPr/>
      <dgm:t>
        <a:bodyPr/>
        <a:lstStyle/>
        <a:p>
          <a:endParaRPr lang="en-US"/>
        </a:p>
      </dgm:t>
    </dgm:pt>
    <dgm:pt modelId="{97959ED0-7588-4E90-9E9E-096FD8CD6110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Increased risk of anti-selection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75DB6BC9-7BB6-44C7-BFCB-816A78237199}" type="parTrans" cxnId="{166D6FAE-AF07-4FE6-BFE9-12192751B7BB}">
      <dgm:prSet/>
      <dgm:spPr/>
      <dgm:t>
        <a:bodyPr/>
        <a:lstStyle/>
        <a:p>
          <a:endParaRPr lang="en-US"/>
        </a:p>
      </dgm:t>
    </dgm:pt>
    <dgm:pt modelId="{C05FF962-EF5E-42A9-8F4C-9673FEEE98A7}" type="sibTrans" cxnId="{166D6FAE-AF07-4FE6-BFE9-12192751B7BB}">
      <dgm:prSet/>
      <dgm:spPr/>
      <dgm:t>
        <a:bodyPr/>
        <a:lstStyle/>
        <a:p>
          <a:endParaRPr lang="en-US"/>
        </a:p>
      </dgm:t>
    </dgm:pt>
    <dgm:pt modelId="{3CA2174E-4A1F-4F4B-A915-71303ABD9337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Shift in diseases pattern impacting experience of insured population.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5AD5788F-7632-4471-80CD-B7E22CB042C6}" type="parTrans" cxnId="{C3965D1C-E0A2-45BB-83E7-D1DEA733ABA3}">
      <dgm:prSet/>
      <dgm:spPr/>
      <dgm:t>
        <a:bodyPr/>
        <a:lstStyle/>
        <a:p>
          <a:endParaRPr lang="en-US"/>
        </a:p>
      </dgm:t>
    </dgm:pt>
    <dgm:pt modelId="{1528A92B-E8C6-44AC-9087-FC5ADF70C0F9}" type="sibTrans" cxnId="{C3965D1C-E0A2-45BB-83E7-D1DEA733ABA3}">
      <dgm:prSet/>
      <dgm:spPr/>
      <dgm:t>
        <a:bodyPr/>
        <a:lstStyle/>
        <a:p>
          <a:endParaRPr lang="en-US"/>
        </a:p>
      </dgm:t>
    </dgm:pt>
    <dgm:pt modelId="{4E40A06A-F0B9-496B-9F51-271600969B4A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5CE33641-FF9B-44D9-8012-58F7878AC3AE}" type="parTrans" cxnId="{6F3096F1-73AD-4FF8-8EDD-A8BC9F1087F6}">
      <dgm:prSet/>
      <dgm:spPr/>
    </dgm:pt>
    <dgm:pt modelId="{62D638B8-596E-449B-9FC0-A9A3FB10F2FA}" type="sibTrans" cxnId="{6F3096F1-73AD-4FF8-8EDD-A8BC9F1087F6}">
      <dgm:prSet/>
      <dgm:spPr/>
    </dgm:pt>
    <dgm:pt modelId="{096623F6-0598-4301-AC21-D6393FC56051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80B9DCD7-7674-4614-A21D-A9D02143CA0C}" type="parTrans" cxnId="{C54BCE60-52C7-4F67-8930-06A49E4C1AF8}">
      <dgm:prSet/>
      <dgm:spPr/>
    </dgm:pt>
    <dgm:pt modelId="{9D68D243-2470-43A2-AC2C-D8C1D32B76D2}" type="sibTrans" cxnId="{C54BCE60-52C7-4F67-8930-06A49E4C1AF8}">
      <dgm:prSet/>
      <dgm:spPr/>
    </dgm:pt>
    <dgm:pt modelId="{ABA44060-0A30-4984-89A7-2627A4C9DDBB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C6A75DFE-F475-4914-81A3-9767BA2DBB22}" type="parTrans" cxnId="{6CB742C2-6ED6-4EEE-A3FD-A9A20400D4E2}">
      <dgm:prSet/>
      <dgm:spPr/>
    </dgm:pt>
    <dgm:pt modelId="{165725DD-EBE4-4131-9A28-EF9B415B4121}" type="sibTrans" cxnId="{6CB742C2-6ED6-4EEE-A3FD-A9A20400D4E2}">
      <dgm:prSet/>
      <dgm:spPr/>
    </dgm:pt>
    <dgm:pt modelId="{DC7A4FC3-67B4-4672-8B56-DE9C949A6F06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7996F270-805A-4558-94B0-74C92A1CAB72}" type="parTrans" cxnId="{5E15270E-3FC4-41A2-81FD-59B7FAC057F6}">
      <dgm:prSet/>
      <dgm:spPr/>
    </dgm:pt>
    <dgm:pt modelId="{6371DD14-6CBD-434A-A7FB-248ADA019A7E}" type="sibTrans" cxnId="{5E15270E-3FC4-41A2-81FD-59B7FAC057F6}">
      <dgm:prSet/>
      <dgm:spPr/>
    </dgm:pt>
    <dgm:pt modelId="{920C3901-EC3C-4550-B0EE-1C357742A63B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1D652DCA-E3D8-4C59-91E9-996A3F2AFB0F}" type="parTrans" cxnId="{75F279AC-E95B-4604-BF1B-315AD8E51318}">
      <dgm:prSet/>
      <dgm:spPr/>
    </dgm:pt>
    <dgm:pt modelId="{84F99F32-D3B6-474F-86E0-9ADC12509228}" type="sibTrans" cxnId="{75F279AC-E95B-4604-BF1B-315AD8E51318}">
      <dgm:prSet/>
      <dgm:spPr/>
    </dgm:pt>
    <dgm:pt modelId="{5C6E2B66-139C-437C-9676-BE0FBF75F766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97F652B7-532A-4849-9D2C-DD094F206060}" type="parTrans" cxnId="{9683E30A-E47D-4F7D-A1B7-A5F55F6ADC59}">
      <dgm:prSet/>
      <dgm:spPr/>
    </dgm:pt>
    <dgm:pt modelId="{82F6B333-4460-4B4C-814F-B2186A59FD51}" type="sibTrans" cxnId="{9683E30A-E47D-4F7D-A1B7-A5F55F6ADC59}">
      <dgm:prSet/>
      <dgm:spPr/>
    </dgm:pt>
    <dgm:pt modelId="{B653AD13-96C0-45D5-A071-B660A1AF820D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D047D4DF-7164-4871-811B-A52172ED26DA}" type="parTrans" cxnId="{6035D493-8D87-4A1A-8209-1173533508B4}">
      <dgm:prSet/>
      <dgm:spPr/>
    </dgm:pt>
    <dgm:pt modelId="{822EE928-BE28-47E6-8070-10CB0F2401B4}" type="sibTrans" cxnId="{6035D493-8D87-4A1A-8209-1173533508B4}">
      <dgm:prSet/>
      <dgm:spPr/>
    </dgm:pt>
    <dgm:pt modelId="{11643120-F8A1-4782-B738-4BCAB7956ADF}" type="pres">
      <dgm:prSet presAssocID="{983D1DDC-D064-4FCB-97A5-EB3290FE10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331996-EB13-449B-9D9F-352BB89F025D}" type="pres">
      <dgm:prSet presAssocID="{3A86C203-3567-4A79-A964-8FE563BDE3FF}" presName="linNode" presStyleCnt="0"/>
      <dgm:spPr/>
      <dgm:t>
        <a:bodyPr/>
        <a:lstStyle/>
        <a:p>
          <a:endParaRPr lang="en-US"/>
        </a:p>
      </dgm:t>
    </dgm:pt>
    <dgm:pt modelId="{6BC5EFCF-F732-48CF-B57C-70526C6A8DEF}" type="pres">
      <dgm:prSet presAssocID="{3A86C203-3567-4A79-A964-8FE563BDE3FF}" presName="parentText" presStyleLbl="node1" presStyleIdx="0" presStyleCnt="1" custScaleX="969826" custScaleY="100098" custLinFactNeighborX="-49" custLinFactNeighborY="-33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C485A9-D4DC-455D-B3C2-987892500F93}" type="pres">
      <dgm:prSet presAssocID="{3A86C203-3567-4A79-A964-8FE563BDE3FF}" presName="descendantText" presStyleLbl="alignAccFollowNode1" presStyleIdx="0" presStyleCnt="1" custScaleX="1522226" custScaleY="125245" custLinFactNeighborX="25668" custLinFactNeighborY="-3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35D493-8D87-4A1A-8209-1173533508B4}" srcId="{3A86C203-3567-4A79-A964-8FE563BDE3FF}" destId="{B653AD13-96C0-45D5-A071-B660A1AF820D}" srcOrd="13" destOrd="0" parTransId="{D047D4DF-7164-4871-811B-A52172ED26DA}" sibTransId="{822EE928-BE28-47E6-8070-10CB0F2401B4}"/>
    <dgm:cxn modelId="{84740A5C-B50B-4CC7-A439-4A20C37FD8C2}" srcId="{3A86C203-3567-4A79-A964-8FE563BDE3FF}" destId="{CA32EB06-400A-4F3B-92C6-B8A18D82D9A7}" srcOrd="10" destOrd="0" parTransId="{CE3A667B-17F1-4A01-9241-82FB67883DE0}" sibTransId="{D77514A4-9095-4560-9293-7B209887763F}"/>
    <dgm:cxn modelId="{37449CEC-1B13-4E53-BA6D-7F6BB32F6A51}" srcId="{3A86C203-3567-4A79-A964-8FE563BDE3FF}" destId="{DF6632C9-CF4E-4F60-8362-A60CA597EE80}" srcOrd="4" destOrd="0" parTransId="{12880973-F0AA-455F-A387-100660914BDF}" sibTransId="{FDE07D2A-70BB-4337-B12B-60F71DC4F7EB}"/>
    <dgm:cxn modelId="{8CE2CE04-2EDB-4D59-BD90-9E129D4162C6}" srcId="{3A86C203-3567-4A79-A964-8FE563BDE3FF}" destId="{89A0C215-B5CD-4CD4-AF14-550DBC0BD37F}" srcOrd="2" destOrd="0" parTransId="{E7F69ED2-10A0-4ED2-8195-05C7E6E02E58}" sibTransId="{9D29AC31-C786-4746-987D-60D9F5C6D894}"/>
    <dgm:cxn modelId="{23A61BFA-2C26-4402-B921-05C455DACD24}" type="presOf" srcId="{3A86C203-3567-4A79-A964-8FE563BDE3FF}" destId="{6BC5EFCF-F732-48CF-B57C-70526C6A8DEF}" srcOrd="0" destOrd="0" presId="urn:microsoft.com/office/officeart/2005/8/layout/vList5"/>
    <dgm:cxn modelId="{112F392C-B688-4449-A5B5-4B11FC74BCCF}" type="presOf" srcId="{920C3901-EC3C-4550-B0EE-1C357742A63B}" destId="{D4C485A9-D4DC-455D-B3C2-987892500F93}" srcOrd="0" destOrd="9" presId="urn:microsoft.com/office/officeart/2005/8/layout/vList5"/>
    <dgm:cxn modelId="{A2F6D6C6-89A1-4F6B-9E59-66AFE3FC05FF}" type="presOf" srcId="{4E40A06A-F0B9-496B-9F51-271600969B4A}" destId="{D4C485A9-D4DC-455D-B3C2-987892500F93}" srcOrd="0" destOrd="1" presId="urn:microsoft.com/office/officeart/2005/8/layout/vList5"/>
    <dgm:cxn modelId="{5B3EFE41-AF32-46F5-AE7D-41C99EC30696}" type="presOf" srcId="{3CA2174E-4A1F-4F4B-A915-71303ABD9337}" destId="{D4C485A9-D4DC-455D-B3C2-987892500F93}" srcOrd="0" destOrd="8" presId="urn:microsoft.com/office/officeart/2005/8/layout/vList5"/>
    <dgm:cxn modelId="{6CB742C2-6ED6-4EEE-A3FD-A9A20400D4E2}" srcId="{3A86C203-3567-4A79-A964-8FE563BDE3FF}" destId="{ABA44060-0A30-4984-89A7-2627A4C9DDBB}" srcOrd="5" destOrd="0" parTransId="{C6A75DFE-F475-4914-81A3-9767BA2DBB22}" sibTransId="{165725DD-EBE4-4131-9A28-EF9B415B4121}"/>
    <dgm:cxn modelId="{C3965D1C-E0A2-45BB-83E7-D1DEA733ABA3}" srcId="{3A86C203-3567-4A79-A964-8FE563BDE3FF}" destId="{3CA2174E-4A1F-4F4B-A915-71303ABD9337}" srcOrd="8" destOrd="0" parTransId="{5AD5788F-7632-4471-80CD-B7E22CB042C6}" sibTransId="{1528A92B-E8C6-44AC-9087-FC5ADF70C0F9}"/>
    <dgm:cxn modelId="{BCD890F7-4647-4E2C-BBA4-E157D5529764}" type="presOf" srcId="{DF6632C9-CF4E-4F60-8362-A60CA597EE80}" destId="{D4C485A9-D4DC-455D-B3C2-987892500F93}" srcOrd="0" destOrd="4" presId="urn:microsoft.com/office/officeart/2005/8/layout/vList5"/>
    <dgm:cxn modelId="{C54BCE60-52C7-4F67-8930-06A49E4C1AF8}" srcId="{3A86C203-3567-4A79-A964-8FE563BDE3FF}" destId="{096623F6-0598-4301-AC21-D6393FC56051}" srcOrd="3" destOrd="0" parTransId="{80B9DCD7-7674-4614-A21D-A9D02143CA0C}" sibTransId="{9D68D243-2470-43A2-AC2C-D8C1D32B76D2}"/>
    <dgm:cxn modelId="{C880620E-B45D-4315-A8CE-9013D2C6F84E}" type="presOf" srcId="{CA32EB06-400A-4F3B-92C6-B8A18D82D9A7}" destId="{D4C485A9-D4DC-455D-B3C2-987892500F93}" srcOrd="0" destOrd="10" presId="urn:microsoft.com/office/officeart/2005/8/layout/vList5"/>
    <dgm:cxn modelId="{321D06C7-A7D1-4A02-9637-8BB280A7A82D}" type="presOf" srcId="{DC7A4FC3-67B4-4672-8B56-DE9C949A6F06}" destId="{D4C485A9-D4DC-455D-B3C2-987892500F93}" srcOrd="0" destOrd="7" presId="urn:microsoft.com/office/officeart/2005/8/layout/vList5"/>
    <dgm:cxn modelId="{2B104296-BB61-40A3-A28F-621750C541AB}" type="presOf" srcId="{1E45B75C-D08F-4B94-A874-C097192253AF}" destId="{D4C485A9-D4DC-455D-B3C2-987892500F93}" srcOrd="0" destOrd="0" presId="urn:microsoft.com/office/officeart/2005/8/layout/vList5"/>
    <dgm:cxn modelId="{B88A80CC-9D7C-444C-8072-D9978C803199}" type="presOf" srcId="{ABA44060-0A30-4984-89A7-2627A4C9DDBB}" destId="{D4C485A9-D4DC-455D-B3C2-987892500F93}" srcOrd="0" destOrd="5" presId="urn:microsoft.com/office/officeart/2005/8/layout/vList5"/>
    <dgm:cxn modelId="{13EC19E0-5EFA-4A64-80EE-B669885614B5}" srcId="{3A86C203-3567-4A79-A964-8FE563BDE3FF}" destId="{8C22FA9F-CD28-4505-BAFC-3EC47985138F}" srcOrd="6" destOrd="0" parTransId="{FD2E072E-FC83-41F7-82E1-14C16D1156A8}" sibTransId="{885138BA-0E5A-490C-9015-BD7FC5526EB9}"/>
    <dgm:cxn modelId="{75F279AC-E95B-4604-BF1B-315AD8E51318}" srcId="{3A86C203-3567-4A79-A964-8FE563BDE3FF}" destId="{920C3901-EC3C-4550-B0EE-1C357742A63B}" srcOrd="9" destOrd="0" parTransId="{1D652DCA-E3D8-4C59-91E9-996A3F2AFB0F}" sibTransId="{84F99F32-D3B6-474F-86E0-9ADC12509228}"/>
    <dgm:cxn modelId="{56C79FA1-BB21-48A2-9C1A-ED32D1B53C95}" type="presOf" srcId="{E5F36F5E-1300-494F-8D15-F30D3AEF4735}" destId="{D4C485A9-D4DC-455D-B3C2-987892500F93}" srcOrd="0" destOrd="12" presId="urn:microsoft.com/office/officeart/2005/8/layout/vList5"/>
    <dgm:cxn modelId="{9F7772E4-D004-4511-93CC-1FD7B258EA24}" srcId="{3A86C203-3567-4A79-A964-8FE563BDE3FF}" destId="{1E45B75C-D08F-4B94-A874-C097192253AF}" srcOrd="0" destOrd="0" parTransId="{94258D82-26D5-4D7C-9AB0-CD7BA70CA908}" sibTransId="{6EEF0E36-7DF8-47AE-9850-0985F3F2082A}"/>
    <dgm:cxn modelId="{9683E30A-E47D-4F7D-A1B7-A5F55F6ADC59}" srcId="{3A86C203-3567-4A79-A964-8FE563BDE3FF}" destId="{5C6E2B66-139C-437C-9676-BE0FBF75F766}" srcOrd="11" destOrd="0" parTransId="{97F652B7-532A-4849-9D2C-DD094F206060}" sibTransId="{82F6B333-4460-4B4C-814F-B2186A59FD51}"/>
    <dgm:cxn modelId="{5E15270E-3FC4-41A2-81FD-59B7FAC057F6}" srcId="{3A86C203-3567-4A79-A964-8FE563BDE3FF}" destId="{DC7A4FC3-67B4-4672-8B56-DE9C949A6F06}" srcOrd="7" destOrd="0" parTransId="{7996F270-805A-4558-94B0-74C92A1CAB72}" sibTransId="{6371DD14-6CBD-434A-A7FB-248ADA019A7E}"/>
    <dgm:cxn modelId="{166D6FAE-AF07-4FE6-BFE9-12192751B7BB}" srcId="{3A86C203-3567-4A79-A964-8FE563BDE3FF}" destId="{97959ED0-7588-4E90-9E9E-096FD8CD6110}" srcOrd="14" destOrd="0" parTransId="{75DB6BC9-7BB6-44C7-BFCB-816A78237199}" sibTransId="{C05FF962-EF5E-42A9-8F4C-9673FEEE98A7}"/>
    <dgm:cxn modelId="{7547B30C-01A5-4EBA-95D2-E3287C9501B0}" type="presOf" srcId="{89A0C215-B5CD-4CD4-AF14-550DBC0BD37F}" destId="{D4C485A9-D4DC-455D-B3C2-987892500F93}" srcOrd="0" destOrd="2" presId="urn:microsoft.com/office/officeart/2005/8/layout/vList5"/>
    <dgm:cxn modelId="{95E87ED0-EB1B-45A4-A85A-A02CD1ED942F}" type="presOf" srcId="{B653AD13-96C0-45D5-A071-B660A1AF820D}" destId="{D4C485A9-D4DC-455D-B3C2-987892500F93}" srcOrd="0" destOrd="13" presId="urn:microsoft.com/office/officeart/2005/8/layout/vList5"/>
    <dgm:cxn modelId="{6F3096F1-73AD-4FF8-8EDD-A8BC9F1087F6}" srcId="{3A86C203-3567-4A79-A964-8FE563BDE3FF}" destId="{4E40A06A-F0B9-496B-9F51-271600969B4A}" srcOrd="1" destOrd="0" parTransId="{5CE33641-FF9B-44D9-8012-58F7878AC3AE}" sibTransId="{62D638B8-596E-449B-9FC0-A9A3FB10F2FA}"/>
    <dgm:cxn modelId="{1CFE7F8E-5ABE-4F63-9F0D-43DBAED186CC}" type="presOf" srcId="{096623F6-0598-4301-AC21-D6393FC56051}" destId="{D4C485A9-D4DC-455D-B3C2-987892500F93}" srcOrd="0" destOrd="3" presId="urn:microsoft.com/office/officeart/2005/8/layout/vList5"/>
    <dgm:cxn modelId="{B6611AF5-C482-4591-8EAF-00AEFB91BCF6}" type="presOf" srcId="{983D1DDC-D064-4FCB-97A5-EB3290FE1029}" destId="{11643120-F8A1-4782-B738-4BCAB7956ADF}" srcOrd="0" destOrd="0" presId="urn:microsoft.com/office/officeart/2005/8/layout/vList5"/>
    <dgm:cxn modelId="{31D770FA-68C3-466B-AB49-3A17C47B5EF5}" type="presOf" srcId="{5C6E2B66-139C-437C-9676-BE0FBF75F766}" destId="{D4C485A9-D4DC-455D-B3C2-987892500F93}" srcOrd="0" destOrd="11" presId="urn:microsoft.com/office/officeart/2005/8/layout/vList5"/>
    <dgm:cxn modelId="{E4CF3677-53BD-4D94-A908-57FFC2498989}" srcId="{3A86C203-3567-4A79-A964-8FE563BDE3FF}" destId="{E5F36F5E-1300-494F-8D15-F30D3AEF4735}" srcOrd="12" destOrd="0" parTransId="{FFFDAEC1-33BF-4AF9-80E6-031F2C288EFF}" sibTransId="{1B270B46-F7A3-440F-AE1B-306B231DF63E}"/>
    <dgm:cxn modelId="{F0337018-1F04-4D65-9380-399A5B055287}" srcId="{983D1DDC-D064-4FCB-97A5-EB3290FE1029}" destId="{3A86C203-3567-4A79-A964-8FE563BDE3FF}" srcOrd="0" destOrd="0" parTransId="{A396AAB7-3CA0-4C9A-B551-0BE1CC735D25}" sibTransId="{D3A34D5A-3A0A-4F7B-BA13-F653F835F15C}"/>
    <dgm:cxn modelId="{4B27D72F-0A56-4B31-9FD0-03910C4EC1F2}" type="presOf" srcId="{97959ED0-7588-4E90-9E9E-096FD8CD6110}" destId="{D4C485A9-D4DC-455D-B3C2-987892500F93}" srcOrd="0" destOrd="14" presId="urn:microsoft.com/office/officeart/2005/8/layout/vList5"/>
    <dgm:cxn modelId="{FFC2BFC1-B1B7-45F4-BA03-80B737071B65}" type="presOf" srcId="{8C22FA9F-CD28-4505-BAFC-3EC47985138F}" destId="{D4C485A9-D4DC-455D-B3C2-987892500F93}" srcOrd="0" destOrd="6" presId="urn:microsoft.com/office/officeart/2005/8/layout/vList5"/>
    <dgm:cxn modelId="{2BF3F65E-A9A8-4152-AE21-BAF23579778A}" type="presParOf" srcId="{11643120-F8A1-4782-B738-4BCAB7956ADF}" destId="{67331996-EB13-449B-9D9F-352BB89F025D}" srcOrd="0" destOrd="0" presId="urn:microsoft.com/office/officeart/2005/8/layout/vList5"/>
    <dgm:cxn modelId="{F1EA8FB0-35DD-4AE0-96EA-21A0D904CD1D}" type="presParOf" srcId="{67331996-EB13-449B-9D9F-352BB89F025D}" destId="{6BC5EFCF-F732-48CF-B57C-70526C6A8DEF}" srcOrd="0" destOrd="0" presId="urn:microsoft.com/office/officeart/2005/8/layout/vList5"/>
    <dgm:cxn modelId="{1FFD40A0-CC4C-4AC2-896B-FCA1078D7D63}" type="presParOf" srcId="{67331996-EB13-449B-9D9F-352BB89F025D}" destId="{D4C485A9-D4DC-455D-B3C2-987892500F93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83D1DDC-D064-4FCB-97A5-EB3290FE1029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DF4C8D-9AA4-430E-84BD-5C05258E323F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08D1D8E5-5CDD-4E14-BA68-07E72B170157}" type="sibTrans" cxnId="{23CB4D4A-06D7-4E07-B665-5FCAC61D3BC9}">
      <dgm:prSet/>
      <dgm:spPr/>
      <dgm:t>
        <a:bodyPr/>
        <a:lstStyle/>
        <a:p>
          <a:endParaRPr lang="en-US"/>
        </a:p>
      </dgm:t>
    </dgm:pt>
    <dgm:pt modelId="{9EFCA1C0-3D11-4CCA-8624-07A7818C67AB}" type="parTrans" cxnId="{23CB4D4A-06D7-4E07-B665-5FCAC61D3BC9}">
      <dgm:prSet/>
      <dgm:spPr/>
      <dgm:t>
        <a:bodyPr/>
        <a:lstStyle/>
        <a:p>
          <a:endParaRPr lang="en-US"/>
        </a:p>
      </dgm:t>
    </dgm:pt>
    <dgm:pt modelId="{71CB5AD7-6915-4BD5-9F09-594A66C8DCA3}">
      <dgm:prSet phldrT="[Text]" custT="1"/>
      <dgm:spPr/>
      <dgm:t>
        <a:bodyPr/>
        <a:lstStyle/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Investment return  &amp; Guarantees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CF3C35CB-3A88-456E-A3FD-A10B72D3C014}" type="sibTrans" cxnId="{B21BBBDB-7513-4792-A594-B0A66CB3019E}">
      <dgm:prSet/>
      <dgm:spPr/>
      <dgm:t>
        <a:bodyPr/>
        <a:lstStyle/>
        <a:p>
          <a:endParaRPr lang="en-US"/>
        </a:p>
      </dgm:t>
    </dgm:pt>
    <dgm:pt modelId="{1ECFC2FD-8AD0-42B3-B077-ABB0A3FFE161}" type="parTrans" cxnId="{B21BBBDB-7513-4792-A594-B0A66CB3019E}">
      <dgm:prSet/>
      <dgm:spPr/>
      <dgm:t>
        <a:bodyPr/>
        <a:lstStyle/>
        <a:p>
          <a:endParaRPr lang="en-US"/>
        </a:p>
      </dgm:t>
    </dgm:pt>
    <dgm:pt modelId="{9C5271C6-9C2A-4FDD-A918-D0A113D4B68E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LTCI are long term contracts and </a:t>
          </a:r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significant 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reserves are built.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88CB1AF1-F08C-4973-97BF-D51611A99F2C}" type="parTrans" cxnId="{4DDEB8CA-8343-4351-B2CB-08ED5B1B6C0D}">
      <dgm:prSet/>
      <dgm:spPr/>
      <dgm:t>
        <a:bodyPr/>
        <a:lstStyle/>
        <a:p>
          <a:endParaRPr lang="en-US"/>
        </a:p>
      </dgm:t>
    </dgm:pt>
    <dgm:pt modelId="{879419B1-BB49-4AEF-BDD1-C05FE22E2241}" type="sibTrans" cxnId="{4DDEB8CA-8343-4351-B2CB-08ED5B1B6C0D}">
      <dgm:prSet/>
      <dgm:spPr/>
      <dgm:t>
        <a:bodyPr/>
        <a:lstStyle/>
        <a:p>
          <a:endParaRPr lang="en-US"/>
        </a:p>
      </dgm:t>
    </dgm:pt>
    <dgm:pt modelId="{CFE6C734-A289-4D5B-B9D8-EB17CC3D24DB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High roll over risk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E631BF45-8666-4EEB-A240-953785653E10}" type="parTrans" cxnId="{74007026-46E0-4635-9F6E-C17ED94345FF}">
      <dgm:prSet/>
      <dgm:spPr/>
      <dgm:t>
        <a:bodyPr/>
        <a:lstStyle/>
        <a:p>
          <a:endParaRPr lang="en-US"/>
        </a:p>
      </dgm:t>
    </dgm:pt>
    <dgm:pt modelId="{CF0DAD68-1FEE-4C34-8BE9-194BBAF07698}" type="sibTrans" cxnId="{74007026-46E0-4635-9F6E-C17ED94345FF}">
      <dgm:prSet/>
      <dgm:spPr/>
      <dgm:t>
        <a:bodyPr/>
        <a:lstStyle/>
        <a:p>
          <a:endParaRPr lang="en-US"/>
        </a:p>
      </dgm:t>
    </dgm:pt>
    <dgm:pt modelId="{A4160A90-A0B9-46DD-BB98-621996FBB42F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Uncertainty about future interest rate cannot be diversified away , the risk and uncertainty about this product is crucial .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872FC8F0-B4E2-4195-A5E8-D24ADD542D6B}" type="parTrans" cxnId="{35B5BCCA-CF70-4C40-B384-4D96A9A040B0}">
      <dgm:prSet/>
      <dgm:spPr/>
      <dgm:t>
        <a:bodyPr/>
        <a:lstStyle/>
        <a:p>
          <a:endParaRPr lang="en-US"/>
        </a:p>
      </dgm:t>
    </dgm:pt>
    <dgm:pt modelId="{77DD1BAB-CC93-40C7-A33F-8E47A5E0156E}" type="sibTrans" cxnId="{35B5BCCA-CF70-4C40-B384-4D96A9A040B0}">
      <dgm:prSet/>
      <dgm:spPr/>
      <dgm:t>
        <a:bodyPr/>
        <a:lstStyle/>
        <a:p>
          <a:endParaRPr lang="en-US"/>
        </a:p>
      </dgm:t>
    </dgm:pt>
    <dgm:pt modelId="{025E5D27-6AA3-4F3B-9448-04D724F8E17A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Risk of asset – liability mismatch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9DAE295A-A74E-404F-A640-277DFDB52692}" type="parTrans" cxnId="{245828FB-6E0D-4EC3-B360-E21FF0595EAA}">
      <dgm:prSet/>
      <dgm:spPr/>
      <dgm:t>
        <a:bodyPr/>
        <a:lstStyle/>
        <a:p>
          <a:endParaRPr lang="en-US"/>
        </a:p>
      </dgm:t>
    </dgm:pt>
    <dgm:pt modelId="{6A2BF68B-DA2E-405D-99CD-E1D817D5A2A2}" type="sibTrans" cxnId="{245828FB-6E0D-4EC3-B360-E21FF0595EAA}">
      <dgm:prSet/>
      <dgm:spPr/>
      <dgm:t>
        <a:bodyPr/>
        <a:lstStyle/>
        <a:p>
          <a:endParaRPr lang="en-US"/>
        </a:p>
      </dgm:t>
    </dgm:pt>
    <dgm:pt modelId="{46707C73-C207-4BA4-AF75-2E408C02EF3E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Guarantees may have big influence on the level of reserves that have to be established at outset and hence the financing requirement .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2D983BC8-3F6E-4726-903C-0B6673C22BFD}" type="parTrans" cxnId="{AD836686-D54A-4F21-AAD3-B94AD7C36B24}">
      <dgm:prSet/>
      <dgm:spPr/>
      <dgm:t>
        <a:bodyPr/>
        <a:lstStyle/>
        <a:p>
          <a:endParaRPr lang="en-US"/>
        </a:p>
      </dgm:t>
    </dgm:pt>
    <dgm:pt modelId="{058DA5D1-AADE-46B7-86C0-4175DF59311A}" type="sibTrans" cxnId="{AD836686-D54A-4F21-AAD3-B94AD7C36B24}">
      <dgm:prSet/>
      <dgm:spPr/>
      <dgm:t>
        <a:bodyPr/>
        <a:lstStyle/>
        <a:p>
          <a:endParaRPr lang="en-US"/>
        </a:p>
      </dgm:t>
    </dgm:pt>
    <dgm:pt modelId="{D53088B4-6DF1-4AE8-923B-EC7DFA83ACE0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Non availability of suitable investments for backing the liability.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0AAFE1C5-073D-418F-B78F-B201465F9EB6}" type="parTrans" cxnId="{F87817A4-C508-4C94-BED0-179A076976FB}">
      <dgm:prSet/>
      <dgm:spPr/>
      <dgm:t>
        <a:bodyPr/>
        <a:lstStyle/>
        <a:p>
          <a:endParaRPr lang="en-US"/>
        </a:p>
      </dgm:t>
    </dgm:pt>
    <dgm:pt modelId="{3DC2E5D3-5AAC-4E5A-A8DE-D004ECD28671}" type="sibTrans" cxnId="{F87817A4-C508-4C94-BED0-179A076976FB}">
      <dgm:prSet/>
      <dgm:spPr/>
      <dgm:t>
        <a:bodyPr/>
        <a:lstStyle/>
        <a:p>
          <a:endParaRPr lang="en-US"/>
        </a:p>
      </dgm:t>
    </dgm:pt>
    <dgm:pt modelId="{4820EB56-3881-4D48-84BB-B19FA32725F3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556CFF47-E089-4272-ACB0-0871E8433210}" type="parTrans" cxnId="{A1975A84-35BC-4CE6-8EBA-BF7872260E36}">
      <dgm:prSet/>
      <dgm:spPr/>
    </dgm:pt>
    <dgm:pt modelId="{CF475E26-DFF2-478E-B9E2-63C9704D9C68}" type="sibTrans" cxnId="{A1975A84-35BC-4CE6-8EBA-BF7872260E36}">
      <dgm:prSet/>
      <dgm:spPr/>
    </dgm:pt>
    <dgm:pt modelId="{79959F6F-178C-442E-9025-4CC780428D56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2AA42F1B-F96D-4D32-8CA8-ECBB7A95A0E5}" type="parTrans" cxnId="{F81C2C7F-D8AB-40BA-9DCD-98BF752A45BB}">
      <dgm:prSet/>
      <dgm:spPr/>
    </dgm:pt>
    <dgm:pt modelId="{0B979A6E-4FEC-425B-AD69-B8A3155244A7}" type="sibTrans" cxnId="{F81C2C7F-D8AB-40BA-9DCD-98BF752A45BB}">
      <dgm:prSet/>
      <dgm:spPr/>
    </dgm:pt>
    <dgm:pt modelId="{C7BB2356-6051-4271-B383-B05CC92829BD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36C963EF-603D-4D7A-8B40-7B44CC76445C}" type="parTrans" cxnId="{E2A81715-485C-470C-A363-9EE8D4DC7F83}">
      <dgm:prSet/>
      <dgm:spPr/>
    </dgm:pt>
    <dgm:pt modelId="{35FD9CD7-3293-4727-8B8A-3D8077DD4110}" type="sibTrans" cxnId="{E2A81715-485C-470C-A363-9EE8D4DC7F83}">
      <dgm:prSet/>
      <dgm:spPr/>
    </dgm:pt>
    <dgm:pt modelId="{3FA47290-4AAE-4A8A-B3E5-A66F98922D5C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8BBB894E-DA72-49F7-B59D-3FFA4B698A13}" type="parTrans" cxnId="{B7F79CC4-B318-4150-865F-C7A2E19DC893}">
      <dgm:prSet/>
      <dgm:spPr/>
    </dgm:pt>
    <dgm:pt modelId="{24606AC4-AE45-4250-AD45-EF13D456DF6E}" type="sibTrans" cxnId="{B7F79CC4-B318-4150-865F-C7A2E19DC893}">
      <dgm:prSet/>
      <dgm:spPr/>
    </dgm:pt>
    <dgm:pt modelId="{0631C398-A2A5-4662-859E-A8368C411EE9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24C0F8A6-A954-490E-A6EA-5B38DC8749CF}" type="parTrans" cxnId="{392B91A6-4BBF-4927-957A-B54CF7C7D383}">
      <dgm:prSet/>
      <dgm:spPr/>
    </dgm:pt>
    <dgm:pt modelId="{5A1873C7-0DA3-4F11-9E39-6898957369DF}" type="sibTrans" cxnId="{392B91A6-4BBF-4927-957A-B54CF7C7D383}">
      <dgm:prSet/>
      <dgm:spPr/>
    </dgm:pt>
    <dgm:pt modelId="{11643120-F8A1-4782-B738-4BCAB7956ADF}" type="pres">
      <dgm:prSet presAssocID="{983D1DDC-D064-4FCB-97A5-EB3290FE10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7670B7-68D4-4861-99C4-AEB413908230}" type="pres">
      <dgm:prSet presAssocID="{71CB5AD7-6915-4BD5-9F09-594A66C8DCA3}" presName="linNode" presStyleCnt="0"/>
      <dgm:spPr/>
      <dgm:t>
        <a:bodyPr/>
        <a:lstStyle/>
        <a:p>
          <a:endParaRPr lang="en-US"/>
        </a:p>
      </dgm:t>
    </dgm:pt>
    <dgm:pt modelId="{0107D940-3EAD-4FAA-AAC9-A69AE6DF6BEA}" type="pres">
      <dgm:prSet presAssocID="{71CB5AD7-6915-4BD5-9F09-594A66C8DCA3}" presName="parentText" presStyleLbl="node1" presStyleIdx="0" presStyleCnt="1" custScaleX="1298400" custScaleY="87040" custLinFactNeighborX="-243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6D743-575C-4CE2-B2C5-EAC7F49F8AF7}" type="pres">
      <dgm:prSet presAssocID="{71CB5AD7-6915-4BD5-9F09-594A66C8DCA3}" presName="descendantText" presStyleLbl="alignAccFollowNode1" presStyleIdx="0" presStyleCnt="1" custScaleX="2000000" custScaleY="109111" custLinFactNeighborX="3038" custLinFactNeighborY="12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7817A4-C508-4C94-BED0-179A076976FB}" srcId="{71CB5AD7-6915-4BD5-9F09-594A66C8DCA3}" destId="{D53088B4-6DF1-4AE8-923B-EC7DFA83ACE0}" srcOrd="5" destOrd="0" parTransId="{0AAFE1C5-073D-418F-B78F-B201465F9EB6}" sibTransId="{3DC2E5D3-5AAC-4E5A-A8DE-D004ECD28671}"/>
    <dgm:cxn modelId="{E2A81715-485C-470C-A363-9EE8D4DC7F83}" srcId="{71CB5AD7-6915-4BD5-9F09-594A66C8DCA3}" destId="{C7BB2356-6051-4271-B383-B05CC92829BD}" srcOrd="6" destOrd="0" parTransId="{36C963EF-603D-4D7A-8B40-7B44CC76445C}" sibTransId="{35FD9CD7-3293-4727-8B8A-3D8077DD4110}"/>
    <dgm:cxn modelId="{30FAA6AA-9814-44FC-AFBD-F3EE52B5F5DA}" type="presOf" srcId="{71CB5AD7-6915-4BD5-9F09-594A66C8DCA3}" destId="{0107D940-3EAD-4FAA-AAC9-A69AE6DF6BEA}" srcOrd="0" destOrd="0" presId="urn:microsoft.com/office/officeart/2005/8/layout/vList5"/>
    <dgm:cxn modelId="{AD836686-D54A-4F21-AAD3-B94AD7C36B24}" srcId="{71CB5AD7-6915-4BD5-9F09-594A66C8DCA3}" destId="{46707C73-C207-4BA4-AF75-2E408C02EF3E}" srcOrd="11" destOrd="0" parTransId="{2D983BC8-3F6E-4726-903C-0B6673C22BFD}" sibTransId="{058DA5D1-AADE-46B7-86C0-4175DF59311A}"/>
    <dgm:cxn modelId="{DD2B2DA8-63C5-4F7C-9498-8B6FA4C53CF4}" type="presOf" srcId="{A4160A90-A0B9-46DD-BB98-621996FBB42F}" destId="{BE86D743-575C-4CE2-B2C5-EAC7F49F8AF7}" srcOrd="0" destOrd="3" presId="urn:microsoft.com/office/officeart/2005/8/layout/vList5"/>
    <dgm:cxn modelId="{4486F557-049F-4ACD-B6E1-114C43F1E61A}" type="presOf" srcId="{C7BB2356-6051-4271-B383-B05CC92829BD}" destId="{BE86D743-575C-4CE2-B2C5-EAC7F49F8AF7}" srcOrd="0" destOrd="6" presId="urn:microsoft.com/office/officeart/2005/8/layout/vList5"/>
    <dgm:cxn modelId="{B21BBBDB-7513-4792-A594-B0A66CB3019E}" srcId="{983D1DDC-D064-4FCB-97A5-EB3290FE1029}" destId="{71CB5AD7-6915-4BD5-9F09-594A66C8DCA3}" srcOrd="0" destOrd="0" parTransId="{1ECFC2FD-8AD0-42B3-B077-ABB0A3FFE161}" sibTransId="{CF3C35CB-3A88-456E-A3FD-A10B72D3C014}"/>
    <dgm:cxn modelId="{A1975A84-35BC-4CE6-8EBA-BF7872260E36}" srcId="{71CB5AD7-6915-4BD5-9F09-594A66C8DCA3}" destId="{4820EB56-3881-4D48-84BB-B19FA32725F3}" srcOrd="2" destOrd="0" parTransId="{556CFF47-E089-4272-ACB0-0871E8433210}" sibTransId="{CF475E26-DFF2-478E-B9E2-63C9704D9C68}"/>
    <dgm:cxn modelId="{4DDEB8CA-8343-4351-B2CB-08ED5B1B6C0D}" srcId="{71CB5AD7-6915-4BD5-9F09-594A66C8DCA3}" destId="{9C5271C6-9C2A-4FDD-A918-D0A113D4B68E}" srcOrd="1" destOrd="0" parTransId="{88CB1AF1-F08C-4973-97BF-D51611A99F2C}" sibTransId="{879419B1-BB49-4AEF-BDD1-C05FE22E2241}"/>
    <dgm:cxn modelId="{635DC75F-3AD6-4000-83B9-1E57238812C5}" type="presOf" srcId="{D4DF4C8D-9AA4-430E-84BD-5C05258E323F}" destId="{BE86D743-575C-4CE2-B2C5-EAC7F49F8AF7}" srcOrd="0" destOrd="0" presId="urn:microsoft.com/office/officeart/2005/8/layout/vList5"/>
    <dgm:cxn modelId="{23CB4D4A-06D7-4E07-B665-5FCAC61D3BC9}" srcId="{71CB5AD7-6915-4BD5-9F09-594A66C8DCA3}" destId="{D4DF4C8D-9AA4-430E-84BD-5C05258E323F}" srcOrd="0" destOrd="0" parTransId="{9EFCA1C0-3D11-4CCA-8624-07A7818C67AB}" sibTransId="{08D1D8E5-5CDD-4E14-BA68-07E72B170157}"/>
    <dgm:cxn modelId="{6AAB62A6-F1A8-48BA-8212-88B7C6CFAD46}" type="presOf" srcId="{9C5271C6-9C2A-4FDD-A918-D0A113D4B68E}" destId="{BE86D743-575C-4CE2-B2C5-EAC7F49F8AF7}" srcOrd="0" destOrd="1" presId="urn:microsoft.com/office/officeart/2005/8/layout/vList5"/>
    <dgm:cxn modelId="{82F32648-B9A2-4567-8C41-04BD04D5EBAC}" type="presOf" srcId="{983D1DDC-D064-4FCB-97A5-EB3290FE1029}" destId="{11643120-F8A1-4782-B738-4BCAB7956ADF}" srcOrd="0" destOrd="0" presId="urn:microsoft.com/office/officeart/2005/8/layout/vList5"/>
    <dgm:cxn modelId="{74007026-46E0-4635-9F6E-C17ED94345FF}" srcId="{71CB5AD7-6915-4BD5-9F09-594A66C8DCA3}" destId="{CFE6C734-A289-4D5B-B9D8-EB17CC3D24DB}" srcOrd="7" destOrd="0" parTransId="{E631BF45-8666-4EEB-A240-953785653E10}" sibTransId="{CF0DAD68-1FEE-4C34-8BE9-194BBAF07698}"/>
    <dgm:cxn modelId="{E6C2507E-6597-415A-B39F-1F7EAED848D3}" type="presOf" srcId="{4820EB56-3881-4D48-84BB-B19FA32725F3}" destId="{BE86D743-575C-4CE2-B2C5-EAC7F49F8AF7}" srcOrd="0" destOrd="2" presId="urn:microsoft.com/office/officeart/2005/8/layout/vList5"/>
    <dgm:cxn modelId="{392B91A6-4BBF-4927-957A-B54CF7C7D383}" srcId="{71CB5AD7-6915-4BD5-9F09-594A66C8DCA3}" destId="{0631C398-A2A5-4662-859E-A8368C411EE9}" srcOrd="10" destOrd="0" parTransId="{24C0F8A6-A954-490E-A6EA-5B38DC8749CF}" sibTransId="{5A1873C7-0DA3-4F11-9E39-6898957369DF}"/>
    <dgm:cxn modelId="{71C548B4-4FD6-48BD-B950-92672DE30E94}" type="presOf" srcId="{46707C73-C207-4BA4-AF75-2E408C02EF3E}" destId="{BE86D743-575C-4CE2-B2C5-EAC7F49F8AF7}" srcOrd="0" destOrd="11" presId="urn:microsoft.com/office/officeart/2005/8/layout/vList5"/>
    <dgm:cxn modelId="{245828FB-6E0D-4EC3-B360-E21FF0595EAA}" srcId="{71CB5AD7-6915-4BD5-9F09-594A66C8DCA3}" destId="{025E5D27-6AA3-4F3B-9448-04D724F8E17A}" srcOrd="9" destOrd="0" parTransId="{9DAE295A-A74E-404F-A640-277DFDB52692}" sibTransId="{6A2BF68B-DA2E-405D-99CD-E1D817D5A2A2}"/>
    <dgm:cxn modelId="{A1B559E6-D9B7-4625-B050-7D7D35504850}" type="presOf" srcId="{CFE6C734-A289-4D5B-B9D8-EB17CC3D24DB}" destId="{BE86D743-575C-4CE2-B2C5-EAC7F49F8AF7}" srcOrd="0" destOrd="7" presId="urn:microsoft.com/office/officeart/2005/8/layout/vList5"/>
    <dgm:cxn modelId="{B0EEC10F-9160-4D82-B212-870D1D61F1C2}" type="presOf" srcId="{025E5D27-6AA3-4F3B-9448-04D724F8E17A}" destId="{BE86D743-575C-4CE2-B2C5-EAC7F49F8AF7}" srcOrd="0" destOrd="9" presId="urn:microsoft.com/office/officeart/2005/8/layout/vList5"/>
    <dgm:cxn modelId="{8C899B2B-B397-4304-BA3B-5447959EDE8E}" type="presOf" srcId="{79959F6F-178C-442E-9025-4CC780428D56}" destId="{BE86D743-575C-4CE2-B2C5-EAC7F49F8AF7}" srcOrd="0" destOrd="4" presId="urn:microsoft.com/office/officeart/2005/8/layout/vList5"/>
    <dgm:cxn modelId="{B7F79CC4-B318-4150-865F-C7A2E19DC893}" srcId="{71CB5AD7-6915-4BD5-9F09-594A66C8DCA3}" destId="{3FA47290-4AAE-4A8A-B3E5-A66F98922D5C}" srcOrd="8" destOrd="0" parTransId="{8BBB894E-DA72-49F7-B59D-3FFA4B698A13}" sibTransId="{24606AC4-AE45-4250-AD45-EF13D456DF6E}"/>
    <dgm:cxn modelId="{E96445F8-A0E0-454E-A27F-3D4967F6975E}" type="presOf" srcId="{0631C398-A2A5-4662-859E-A8368C411EE9}" destId="{BE86D743-575C-4CE2-B2C5-EAC7F49F8AF7}" srcOrd="0" destOrd="10" presId="urn:microsoft.com/office/officeart/2005/8/layout/vList5"/>
    <dgm:cxn modelId="{B597032D-EDB2-48FC-92F5-189695DC67CD}" type="presOf" srcId="{D53088B4-6DF1-4AE8-923B-EC7DFA83ACE0}" destId="{BE86D743-575C-4CE2-B2C5-EAC7F49F8AF7}" srcOrd="0" destOrd="5" presId="urn:microsoft.com/office/officeart/2005/8/layout/vList5"/>
    <dgm:cxn modelId="{F81C2C7F-D8AB-40BA-9DCD-98BF752A45BB}" srcId="{71CB5AD7-6915-4BD5-9F09-594A66C8DCA3}" destId="{79959F6F-178C-442E-9025-4CC780428D56}" srcOrd="4" destOrd="0" parTransId="{2AA42F1B-F96D-4D32-8CA8-ECBB7A95A0E5}" sibTransId="{0B979A6E-4FEC-425B-AD69-B8A3155244A7}"/>
    <dgm:cxn modelId="{35B5BCCA-CF70-4C40-B384-4D96A9A040B0}" srcId="{71CB5AD7-6915-4BD5-9F09-594A66C8DCA3}" destId="{A4160A90-A0B9-46DD-BB98-621996FBB42F}" srcOrd="3" destOrd="0" parTransId="{872FC8F0-B4E2-4195-A5E8-D24ADD542D6B}" sibTransId="{77DD1BAB-CC93-40C7-A33F-8E47A5E0156E}"/>
    <dgm:cxn modelId="{E3BAC72F-E4A3-4629-AE5C-D71E9EF2C733}" type="presOf" srcId="{3FA47290-4AAE-4A8A-B3E5-A66F98922D5C}" destId="{BE86D743-575C-4CE2-B2C5-EAC7F49F8AF7}" srcOrd="0" destOrd="8" presId="urn:microsoft.com/office/officeart/2005/8/layout/vList5"/>
    <dgm:cxn modelId="{6372C7E1-EFDC-46D9-9BCC-26612E723A3F}" type="presParOf" srcId="{11643120-F8A1-4782-B738-4BCAB7956ADF}" destId="{047670B7-68D4-4861-99C4-AEB413908230}" srcOrd="0" destOrd="0" presId="urn:microsoft.com/office/officeart/2005/8/layout/vList5"/>
    <dgm:cxn modelId="{9747C6B3-C104-4E38-8AA3-184509E4A944}" type="presParOf" srcId="{047670B7-68D4-4861-99C4-AEB413908230}" destId="{0107D940-3EAD-4FAA-AAC9-A69AE6DF6BEA}" srcOrd="0" destOrd="0" presId="urn:microsoft.com/office/officeart/2005/8/layout/vList5"/>
    <dgm:cxn modelId="{52FA7E3F-4A62-41A1-9763-06213D80750A}" type="presParOf" srcId="{047670B7-68D4-4861-99C4-AEB413908230}" destId="{BE86D743-575C-4CE2-B2C5-EAC7F49F8AF7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83D1DDC-D064-4FCB-97A5-EB3290FE1029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86C203-3567-4A79-A964-8FE563BDE3FF}">
      <dgm:prSet phldrT="[Text]" custT="1"/>
      <dgm:spPr/>
      <dgm:t>
        <a:bodyPr/>
        <a:lstStyle/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Profitability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D3A34D5A-3A0A-4F7B-BA13-F653F835F15C}" type="sibTrans" cxnId="{F0337018-1F04-4D65-9380-399A5B055287}">
      <dgm:prSet/>
      <dgm:spPr/>
      <dgm:t>
        <a:bodyPr/>
        <a:lstStyle/>
        <a:p>
          <a:endParaRPr lang="en-US"/>
        </a:p>
      </dgm:t>
    </dgm:pt>
    <dgm:pt modelId="{A396AAB7-3CA0-4C9A-B551-0BE1CC735D25}" type="parTrans" cxnId="{F0337018-1F04-4D65-9380-399A5B055287}">
      <dgm:prSet/>
      <dgm:spPr/>
      <dgm:t>
        <a:bodyPr/>
        <a:lstStyle/>
        <a:p>
          <a:endParaRPr lang="en-US"/>
        </a:p>
      </dgm:t>
    </dgm:pt>
    <dgm:pt modelId="{60E37F7A-5B41-4284-9A1D-54175C8143F9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Expense overruns – high set up &amp; maintenance cost.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813A3EFC-174D-462E-BA2F-1F4AA3AB4C8F}" type="sibTrans" cxnId="{3DE64E65-DEB8-4C5B-A5E1-26366778F861}">
      <dgm:prSet/>
      <dgm:spPr/>
      <dgm:t>
        <a:bodyPr/>
        <a:lstStyle/>
        <a:p>
          <a:endParaRPr lang="en-US"/>
        </a:p>
      </dgm:t>
    </dgm:pt>
    <dgm:pt modelId="{3414E02E-F501-4753-9CAF-E16DD54F943E}" type="parTrans" cxnId="{3DE64E65-DEB8-4C5B-A5E1-26366778F861}">
      <dgm:prSet/>
      <dgm:spPr/>
      <dgm:t>
        <a:bodyPr/>
        <a:lstStyle/>
        <a:p>
          <a:endParaRPr lang="en-US"/>
        </a:p>
      </dgm:t>
    </dgm:pt>
    <dgm:pt modelId="{E6C29BC2-BDF7-4B1B-9C47-F502BCFA2FD5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Low business volumes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DAEE4653-0A2C-44D3-A6D6-F87DC23495A8}" type="sibTrans" cxnId="{094CE04C-1010-45C3-B30E-C399B682B4CE}">
      <dgm:prSet/>
      <dgm:spPr/>
      <dgm:t>
        <a:bodyPr/>
        <a:lstStyle/>
        <a:p>
          <a:endParaRPr lang="en-US"/>
        </a:p>
      </dgm:t>
    </dgm:pt>
    <dgm:pt modelId="{E26CBC0C-4B16-405A-B88C-1581FE097B33}" type="parTrans" cxnId="{094CE04C-1010-45C3-B30E-C399B682B4CE}">
      <dgm:prSet/>
      <dgm:spPr/>
      <dgm:t>
        <a:bodyPr/>
        <a:lstStyle/>
        <a:p>
          <a:endParaRPr lang="en-US"/>
        </a:p>
      </dgm:t>
    </dgm:pt>
    <dgm:pt modelId="{99BD3682-2D03-4880-88B6-B5B85480246D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Increased selective lapses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7ACAA2CE-DC0F-44CE-A0A1-DE70B2B3EF74}" type="sibTrans" cxnId="{08AA88FB-7DDC-4871-AB4F-A9813D8D3EE0}">
      <dgm:prSet/>
      <dgm:spPr/>
      <dgm:t>
        <a:bodyPr/>
        <a:lstStyle/>
        <a:p>
          <a:endParaRPr lang="en-US"/>
        </a:p>
      </dgm:t>
    </dgm:pt>
    <dgm:pt modelId="{AA4DDA29-BB90-413C-B544-9D4C765B0F22}" type="parTrans" cxnId="{08AA88FB-7DDC-4871-AB4F-A9813D8D3EE0}">
      <dgm:prSet/>
      <dgm:spPr/>
      <dgm:t>
        <a:bodyPr/>
        <a:lstStyle/>
        <a:p>
          <a:endParaRPr lang="en-US"/>
        </a:p>
      </dgm:t>
    </dgm:pt>
    <dgm:pt modelId="{4B38E50E-28AA-42DC-9CE4-6E1A068A7823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Spurious accuracy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E15A29E6-CC10-4661-BAF8-6CF30713F74E}" type="sibTrans" cxnId="{819D1742-4F37-4A8C-BDDF-CFDF7E02C399}">
      <dgm:prSet/>
      <dgm:spPr/>
      <dgm:t>
        <a:bodyPr/>
        <a:lstStyle/>
        <a:p>
          <a:endParaRPr lang="en-US"/>
        </a:p>
      </dgm:t>
    </dgm:pt>
    <dgm:pt modelId="{6506667F-473F-432B-8D36-D2DA72D9C1DF}" type="parTrans" cxnId="{819D1742-4F37-4A8C-BDDF-CFDF7E02C399}">
      <dgm:prSet/>
      <dgm:spPr/>
      <dgm:t>
        <a:bodyPr/>
        <a:lstStyle/>
        <a:p>
          <a:endParaRPr lang="en-US"/>
        </a:p>
      </dgm:t>
    </dgm:pt>
    <dgm:pt modelId="{50BB64AA-DDFC-44CA-9483-74AC8E2A0DFC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Higher capital requirements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38DF5297-E8DA-40EB-8B71-3DA944B5FBB9}" type="sibTrans" cxnId="{0CF552C1-E058-4E15-A718-AE2DBE51679C}">
      <dgm:prSet/>
      <dgm:spPr/>
      <dgm:t>
        <a:bodyPr/>
        <a:lstStyle/>
        <a:p>
          <a:endParaRPr lang="en-US"/>
        </a:p>
      </dgm:t>
    </dgm:pt>
    <dgm:pt modelId="{14088103-19DE-4F9F-BECA-D7211EF6978A}" type="parTrans" cxnId="{0CF552C1-E058-4E15-A718-AE2DBE51679C}">
      <dgm:prSet/>
      <dgm:spPr/>
      <dgm:t>
        <a:bodyPr/>
        <a:lstStyle/>
        <a:p>
          <a:endParaRPr lang="en-US"/>
        </a:p>
      </dgm:t>
    </dgm:pt>
    <dgm:pt modelId="{AD84168E-0FF2-4008-AD55-EAA8215D7725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Higher margins in parameters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52DFDC2E-B2F2-4A2E-B3CF-C5BACEB4F049}" type="sibTrans" cxnId="{BACA1B10-990D-418C-A450-1C7DE889B0E1}">
      <dgm:prSet/>
      <dgm:spPr/>
      <dgm:t>
        <a:bodyPr/>
        <a:lstStyle/>
        <a:p>
          <a:endParaRPr lang="en-US"/>
        </a:p>
      </dgm:t>
    </dgm:pt>
    <dgm:pt modelId="{FB2C8C66-812D-4DC0-B446-259F23AFF0E7}" type="parTrans" cxnId="{BACA1B10-990D-418C-A450-1C7DE889B0E1}">
      <dgm:prSet/>
      <dgm:spPr/>
      <dgm:t>
        <a:bodyPr/>
        <a:lstStyle/>
        <a:p>
          <a:endParaRPr lang="en-US"/>
        </a:p>
      </dgm:t>
    </dgm:pt>
    <dgm:pt modelId="{56D8D7E8-6D12-4907-9848-4987DB3B24F5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Uncertainty – parameter estimation &amp; expected claim cost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3DFD24E2-F1B9-43B6-A8C3-6779775F13D1}" type="sibTrans" cxnId="{0C741462-E660-4A3F-A451-B41F76BA7847}">
      <dgm:prSet/>
      <dgm:spPr/>
      <dgm:t>
        <a:bodyPr/>
        <a:lstStyle/>
        <a:p>
          <a:endParaRPr lang="en-US"/>
        </a:p>
      </dgm:t>
    </dgm:pt>
    <dgm:pt modelId="{E973351C-5123-4421-A353-85D16FC5F7FF}" type="parTrans" cxnId="{0C741462-E660-4A3F-A451-B41F76BA7847}">
      <dgm:prSet/>
      <dgm:spPr/>
      <dgm:t>
        <a:bodyPr/>
        <a:lstStyle/>
        <a:p>
          <a:endParaRPr lang="en-US"/>
        </a:p>
      </dgm:t>
    </dgm:pt>
    <dgm:pt modelId="{D18B2246-56B4-4CF4-8153-6E827FB8D228}">
      <dgm:prSet phldrT="[Text]" custT="1"/>
      <dgm:spPr/>
      <dgm:t>
        <a:bodyPr/>
        <a:lstStyle/>
        <a:p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E4F1FC00-1F1D-4C1F-8D0B-FA9EB642390C}" type="parTrans" cxnId="{7C98A09F-0052-465B-A37F-A439A2D8A731}">
      <dgm:prSet/>
      <dgm:spPr/>
    </dgm:pt>
    <dgm:pt modelId="{0712AEAD-6729-437F-BFB2-1E0BE6FB8388}" type="sibTrans" cxnId="{7C98A09F-0052-465B-A37F-A439A2D8A731}">
      <dgm:prSet/>
      <dgm:spPr/>
    </dgm:pt>
    <dgm:pt modelId="{6A5B71BE-9867-46C2-A1CC-26165A266E7A}">
      <dgm:prSet phldrT="[Text]" custT="1"/>
      <dgm:spPr/>
      <dgm:t>
        <a:bodyPr/>
        <a:lstStyle/>
        <a:p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CEA59FAF-2371-4EC8-B5CD-E265CD5E63F2}" type="parTrans" cxnId="{6CA41D32-B4B3-4404-A488-79A0681AA3F7}">
      <dgm:prSet/>
      <dgm:spPr/>
    </dgm:pt>
    <dgm:pt modelId="{F589A3F0-E332-4E4C-8E84-6C5B9072D3A6}" type="sibTrans" cxnId="{6CA41D32-B4B3-4404-A488-79A0681AA3F7}">
      <dgm:prSet/>
      <dgm:spPr/>
    </dgm:pt>
    <dgm:pt modelId="{F372A2AD-694D-4507-BC70-C955A5835205}">
      <dgm:prSet phldrT="[Text]" custT="1"/>
      <dgm:spPr/>
      <dgm:t>
        <a:bodyPr/>
        <a:lstStyle/>
        <a:p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FD8BB3FE-2C08-40E5-8F56-94F34DC51544}" type="parTrans" cxnId="{4FFB090A-274A-471A-8A08-5E6A688ED61B}">
      <dgm:prSet/>
      <dgm:spPr/>
    </dgm:pt>
    <dgm:pt modelId="{B4341A43-1D39-4EEC-B6BD-4F9E9AF96A4A}" type="sibTrans" cxnId="{4FFB090A-274A-471A-8A08-5E6A688ED61B}">
      <dgm:prSet/>
      <dgm:spPr/>
    </dgm:pt>
    <dgm:pt modelId="{1EEC27B6-0ED6-4E59-B4A4-39F5776B4318}">
      <dgm:prSet phldrT="[Text]" custT="1"/>
      <dgm:spPr/>
      <dgm:t>
        <a:bodyPr/>
        <a:lstStyle/>
        <a:p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85B5D659-C86C-45FF-9649-8856CF6F0D3F}" type="parTrans" cxnId="{DDA13B95-260F-4DFE-B3F7-081CEE3CF9D9}">
      <dgm:prSet/>
      <dgm:spPr/>
    </dgm:pt>
    <dgm:pt modelId="{A5D2FA22-42CE-4C0C-8E04-0C05819579FD}" type="sibTrans" cxnId="{DDA13B95-260F-4DFE-B3F7-081CEE3CF9D9}">
      <dgm:prSet/>
      <dgm:spPr/>
    </dgm:pt>
    <dgm:pt modelId="{E5565D4C-9D2C-4661-96EF-420D903EBDFB}">
      <dgm:prSet phldrT="[Text]" custT="1"/>
      <dgm:spPr/>
      <dgm:t>
        <a:bodyPr/>
        <a:lstStyle/>
        <a:p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E13DB5AD-5D6D-470B-9A75-59DA19E3CD5A}" type="parTrans" cxnId="{6796439C-3A9F-4812-B25E-C54924C8DE94}">
      <dgm:prSet/>
      <dgm:spPr/>
    </dgm:pt>
    <dgm:pt modelId="{528A182B-D260-49EF-BCBC-C42DED305263}" type="sibTrans" cxnId="{6796439C-3A9F-4812-B25E-C54924C8DE94}">
      <dgm:prSet/>
      <dgm:spPr/>
    </dgm:pt>
    <dgm:pt modelId="{20E2CF47-6F13-430A-BDCE-C89840074391}">
      <dgm:prSet phldrT="[Text]" custT="1"/>
      <dgm:spPr/>
      <dgm:t>
        <a:bodyPr/>
        <a:lstStyle/>
        <a:p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60A69854-4533-4CB9-B8F6-1B1205F8CE9A}" type="parTrans" cxnId="{068B6918-6A2C-4CC3-8A1A-891D3098AF60}">
      <dgm:prSet/>
      <dgm:spPr/>
    </dgm:pt>
    <dgm:pt modelId="{518BB1FA-311E-4A51-AB81-2A3B1A2A881D}" type="sibTrans" cxnId="{068B6918-6A2C-4CC3-8A1A-891D3098AF60}">
      <dgm:prSet/>
      <dgm:spPr/>
    </dgm:pt>
    <dgm:pt modelId="{11643120-F8A1-4782-B738-4BCAB7956ADF}" type="pres">
      <dgm:prSet presAssocID="{983D1DDC-D064-4FCB-97A5-EB3290FE10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331996-EB13-449B-9D9F-352BB89F025D}" type="pres">
      <dgm:prSet presAssocID="{3A86C203-3567-4A79-A964-8FE563BDE3FF}" presName="linNode" presStyleCnt="0"/>
      <dgm:spPr/>
      <dgm:t>
        <a:bodyPr/>
        <a:lstStyle/>
        <a:p>
          <a:endParaRPr lang="en-US"/>
        </a:p>
      </dgm:t>
    </dgm:pt>
    <dgm:pt modelId="{6BC5EFCF-F732-48CF-B57C-70526C6A8DEF}" type="pres">
      <dgm:prSet presAssocID="{3A86C203-3567-4A79-A964-8FE563BDE3FF}" presName="parentText" presStyleLbl="node1" presStyleIdx="0" presStyleCnt="1" custScaleX="969826" custScaleY="118007" custLinFactNeighborX="-1959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C485A9-D4DC-455D-B3C2-987892500F93}" type="pres">
      <dgm:prSet presAssocID="{3A86C203-3567-4A79-A964-8FE563BDE3FF}" presName="descendantText" presStyleLbl="alignAccFollowNode1" presStyleIdx="0" presStyleCnt="1" custScaleX="1522226" custScaleY="145794" custLinFactNeighborX="87" custLinFactNeighborY="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98A09F-0052-465B-A37F-A439A2D8A731}" srcId="{3A86C203-3567-4A79-A964-8FE563BDE3FF}" destId="{D18B2246-56B4-4CF4-8153-6E827FB8D228}" srcOrd="1" destOrd="0" parTransId="{E4F1FC00-1F1D-4C1F-8D0B-FA9EB642390C}" sibTransId="{0712AEAD-6729-437F-BFB2-1E0BE6FB8388}"/>
    <dgm:cxn modelId="{08AA88FB-7DDC-4871-AB4F-A9813D8D3EE0}" srcId="{3A86C203-3567-4A79-A964-8FE563BDE3FF}" destId="{99BD3682-2D03-4880-88B6-B5B85480246D}" srcOrd="8" destOrd="0" parTransId="{AA4DDA29-BB90-413C-B544-9D4C765B0F22}" sibTransId="{7ACAA2CE-DC0F-44CE-A0A1-DE70B2B3EF74}"/>
    <dgm:cxn modelId="{E7F0B7A0-440C-48A5-AE13-9B5B374E7ADE}" type="presOf" srcId="{983D1DDC-D064-4FCB-97A5-EB3290FE1029}" destId="{11643120-F8A1-4782-B738-4BCAB7956ADF}" srcOrd="0" destOrd="0" presId="urn:microsoft.com/office/officeart/2005/8/layout/vList5"/>
    <dgm:cxn modelId="{39F4F551-D6AF-4EF3-B7C5-FDCFECC1D8CE}" type="presOf" srcId="{D18B2246-56B4-4CF4-8153-6E827FB8D228}" destId="{D4C485A9-D4DC-455D-B3C2-987892500F93}" srcOrd="0" destOrd="1" presId="urn:microsoft.com/office/officeart/2005/8/layout/vList5"/>
    <dgm:cxn modelId="{43CF4F74-237F-4CD4-9776-BE9EEAD8AA37}" type="presOf" srcId="{99BD3682-2D03-4880-88B6-B5B85480246D}" destId="{D4C485A9-D4DC-455D-B3C2-987892500F93}" srcOrd="0" destOrd="8" presId="urn:microsoft.com/office/officeart/2005/8/layout/vList5"/>
    <dgm:cxn modelId="{7853BCF6-5E1C-4B5C-8377-5FEE9AE48924}" type="presOf" srcId="{6A5B71BE-9867-46C2-A1CC-26165A266E7A}" destId="{D4C485A9-D4DC-455D-B3C2-987892500F93}" srcOrd="0" destOrd="3" presId="urn:microsoft.com/office/officeart/2005/8/layout/vList5"/>
    <dgm:cxn modelId="{6796439C-3A9F-4812-B25E-C54924C8DE94}" srcId="{3A86C203-3567-4A79-A964-8FE563BDE3FF}" destId="{E5565D4C-9D2C-4661-96EF-420D903EBDFB}" srcOrd="9" destOrd="0" parTransId="{E13DB5AD-5D6D-470B-9A75-59DA19E3CD5A}" sibTransId="{528A182B-D260-49EF-BCBC-C42DED305263}"/>
    <dgm:cxn modelId="{CBCB82FD-55D0-44B5-8111-160B953ED72E}" type="presOf" srcId="{60E37F7A-5B41-4284-9A1D-54175C8143F9}" destId="{D4C485A9-D4DC-455D-B3C2-987892500F93}" srcOrd="0" destOrd="12" presId="urn:microsoft.com/office/officeart/2005/8/layout/vList5"/>
    <dgm:cxn modelId="{BACA1B10-990D-418C-A450-1C7DE889B0E1}" srcId="{3A86C203-3567-4A79-A964-8FE563BDE3FF}" destId="{AD84168E-0FF2-4008-AD55-EAA8215D7725}" srcOrd="2" destOrd="0" parTransId="{FB2C8C66-812D-4DC0-B446-259F23AFF0E7}" sibTransId="{52DFDC2E-B2F2-4A2E-B3CF-C5BACEB4F049}"/>
    <dgm:cxn modelId="{3DE64E65-DEB8-4C5B-A5E1-26366778F861}" srcId="{3A86C203-3567-4A79-A964-8FE563BDE3FF}" destId="{60E37F7A-5B41-4284-9A1D-54175C8143F9}" srcOrd="12" destOrd="0" parTransId="{3414E02E-F501-4753-9CAF-E16DD54F943E}" sibTransId="{813A3EFC-174D-462E-BA2F-1F4AA3AB4C8F}"/>
    <dgm:cxn modelId="{72BBC731-3DD9-46DA-ADFC-F53D7254FC5E}" type="presOf" srcId="{56D8D7E8-6D12-4907-9848-4987DB3B24F5}" destId="{D4C485A9-D4DC-455D-B3C2-987892500F93}" srcOrd="0" destOrd="0" presId="urn:microsoft.com/office/officeart/2005/8/layout/vList5"/>
    <dgm:cxn modelId="{E22FC8C2-110C-4AA7-AEB9-2A4792AC2EEF}" type="presOf" srcId="{4B38E50E-28AA-42DC-9CE4-6E1A068A7823}" destId="{D4C485A9-D4DC-455D-B3C2-987892500F93}" srcOrd="0" destOrd="6" presId="urn:microsoft.com/office/officeart/2005/8/layout/vList5"/>
    <dgm:cxn modelId="{297508F7-C8CA-4AD2-BD4C-C46C0E308754}" type="presOf" srcId="{F372A2AD-694D-4507-BC70-C955A5835205}" destId="{D4C485A9-D4DC-455D-B3C2-987892500F93}" srcOrd="0" destOrd="5" presId="urn:microsoft.com/office/officeart/2005/8/layout/vList5"/>
    <dgm:cxn modelId="{095BE649-3E81-4DBA-BDDB-2AAE859534A4}" type="presOf" srcId="{1EEC27B6-0ED6-4E59-B4A4-39F5776B4318}" destId="{D4C485A9-D4DC-455D-B3C2-987892500F93}" srcOrd="0" destOrd="7" presId="urn:microsoft.com/office/officeart/2005/8/layout/vList5"/>
    <dgm:cxn modelId="{094CE04C-1010-45C3-B30E-C399B682B4CE}" srcId="{3A86C203-3567-4A79-A964-8FE563BDE3FF}" destId="{E6C29BC2-BDF7-4B1B-9C47-F502BCFA2FD5}" srcOrd="10" destOrd="0" parTransId="{E26CBC0C-4B16-405A-B88C-1581FE097B33}" sibTransId="{DAEE4653-0A2C-44D3-A6D6-F87DC23495A8}"/>
    <dgm:cxn modelId="{6CA41D32-B4B3-4404-A488-79A0681AA3F7}" srcId="{3A86C203-3567-4A79-A964-8FE563BDE3FF}" destId="{6A5B71BE-9867-46C2-A1CC-26165A266E7A}" srcOrd="3" destOrd="0" parTransId="{CEA59FAF-2371-4EC8-B5CD-E265CD5E63F2}" sibTransId="{F589A3F0-E332-4E4C-8E84-6C5B9072D3A6}"/>
    <dgm:cxn modelId="{4FFB090A-274A-471A-8A08-5E6A688ED61B}" srcId="{3A86C203-3567-4A79-A964-8FE563BDE3FF}" destId="{F372A2AD-694D-4507-BC70-C955A5835205}" srcOrd="5" destOrd="0" parTransId="{FD8BB3FE-2C08-40E5-8F56-94F34DC51544}" sibTransId="{B4341A43-1D39-4EEC-B6BD-4F9E9AF96A4A}"/>
    <dgm:cxn modelId="{5BF4E38F-ED0B-47D4-BCED-9EDA57E77851}" type="presOf" srcId="{3A86C203-3567-4A79-A964-8FE563BDE3FF}" destId="{6BC5EFCF-F732-48CF-B57C-70526C6A8DEF}" srcOrd="0" destOrd="0" presId="urn:microsoft.com/office/officeart/2005/8/layout/vList5"/>
    <dgm:cxn modelId="{819D1742-4F37-4A8C-BDDF-CFDF7E02C399}" srcId="{3A86C203-3567-4A79-A964-8FE563BDE3FF}" destId="{4B38E50E-28AA-42DC-9CE4-6E1A068A7823}" srcOrd="6" destOrd="0" parTransId="{6506667F-473F-432B-8D36-D2DA72D9C1DF}" sibTransId="{E15A29E6-CC10-4661-BAF8-6CF30713F74E}"/>
    <dgm:cxn modelId="{F29EAEAE-F659-4123-AC38-ABFF1541973A}" type="presOf" srcId="{E6C29BC2-BDF7-4B1B-9C47-F502BCFA2FD5}" destId="{D4C485A9-D4DC-455D-B3C2-987892500F93}" srcOrd="0" destOrd="10" presId="urn:microsoft.com/office/officeart/2005/8/layout/vList5"/>
    <dgm:cxn modelId="{068B6918-6A2C-4CC3-8A1A-891D3098AF60}" srcId="{3A86C203-3567-4A79-A964-8FE563BDE3FF}" destId="{20E2CF47-6F13-430A-BDCE-C89840074391}" srcOrd="11" destOrd="0" parTransId="{60A69854-4533-4CB9-B8F6-1B1205F8CE9A}" sibTransId="{518BB1FA-311E-4A51-AB81-2A3B1A2A881D}"/>
    <dgm:cxn modelId="{B2CA031D-BE63-40E5-B9F1-27BC07D11D5C}" type="presOf" srcId="{20E2CF47-6F13-430A-BDCE-C89840074391}" destId="{D4C485A9-D4DC-455D-B3C2-987892500F93}" srcOrd="0" destOrd="11" presId="urn:microsoft.com/office/officeart/2005/8/layout/vList5"/>
    <dgm:cxn modelId="{A857002A-0AB2-47AC-AE2B-71CAA70323AC}" type="presOf" srcId="{50BB64AA-DDFC-44CA-9483-74AC8E2A0DFC}" destId="{D4C485A9-D4DC-455D-B3C2-987892500F93}" srcOrd="0" destOrd="4" presId="urn:microsoft.com/office/officeart/2005/8/layout/vList5"/>
    <dgm:cxn modelId="{EE8D6D13-5ECC-4D40-8DCB-C7F068A334C6}" type="presOf" srcId="{AD84168E-0FF2-4008-AD55-EAA8215D7725}" destId="{D4C485A9-D4DC-455D-B3C2-987892500F93}" srcOrd="0" destOrd="2" presId="urn:microsoft.com/office/officeart/2005/8/layout/vList5"/>
    <dgm:cxn modelId="{0C741462-E660-4A3F-A451-B41F76BA7847}" srcId="{3A86C203-3567-4A79-A964-8FE563BDE3FF}" destId="{56D8D7E8-6D12-4907-9848-4987DB3B24F5}" srcOrd="0" destOrd="0" parTransId="{E973351C-5123-4421-A353-85D16FC5F7FF}" sibTransId="{3DFD24E2-F1B9-43B6-A8C3-6779775F13D1}"/>
    <dgm:cxn modelId="{62308AF4-2B3D-4D43-A55C-2A4A2334759A}" type="presOf" srcId="{E5565D4C-9D2C-4661-96EF-420D903EBDFB}" destId="{D4C485A9-D4DC-455D-B3C2-987892500F93}" srcOrd="0" destOrd="9" presId="urn:microsoft.com/office/officeart/2005/8/layout/vList5"/>
    <dgm:cxn modelId="{0CF552C1-E058-4E15-A718-AE2DBE51679C}" srcId="{3A86C203-3567-4A79-A964-8FE563BDE3FF}" destId="{50BB64AA-DDFC-44CA-9483-74AC8E2A0DFC}" srcOrd="4" destOrd="0" parTransId="{14088103-19DE-4F9F-BECA-D7211EF6978A}" sibTransId="{38DF5297-E8DA-40EB-8B71-3DA944B5FBB9}"/>
    <dgm:cxn modelId="{DDA13B95-260F-4DFE-B3F7-081CEE3CF9D9}" srcId="{3A86C203-3567-4A79-A964-8FE563BDE3FF}" destId="{1EEC27B6-0ED6-4E59-B4A4-39F5776B4318}" srcOrd="7" destOrd="0" parTransId="{85B5D659-C86C-45FF-9649-8856CF6F0D3F}" sibTransId="{A5D2FA22-42CE-4C0C-8E04-0C05819579FD}"/>
    <dgm:cxn modelId="{F0337018-1F04-4D65-9380-399A5B055287}" srcId="{983D1DDC-D064-4FCB-97A5-EB3290FE1029}" destId="{3A86C203-3567-4A79-A964-8FE563BDE3FF}" srcOrd="0" destOrd="0" parTransId="{A396AAB7-3CA0-4C9A-B551-0BE1CC735D25}" sibTransId="{D3A34D5A-3A0A-4F7B-BA13-F653F835F15C}"/>
    <dgm:cxn modelId="{6576C79D-6C0B-436D-BE0E-458212482EA0}" type="presParOf" srcId="{11643120-F8A1-4782-B738-4BCAB7956ADF}" destId="{67331996-EB13-449B-9D9F-352BB89F025D}" srcOrd="0" destOrd="0" presId="urn:microsoft.com/office/officeart/2005/8/layout/vList5"/>
    <dgm:cxn modelId="{E6A31FDB-E6B0-4B21-991D-1459334709A4}" type="presParOf" srcId="{67331996-EB13-449B-9D9F-352BB89F025D}" destId="{6BC5EFCF-F732-48CF-B57C-70526C6A8DEF}" srcOrd="0" destOrd="0" presId="urn:microsoft.com/office/officeart/2005/8/layout/vList5"/>
    <dgm:cxn modelId="{DDA30D82-1D63-4FB6-9D4E-860373490A51}" type="presParOf" srcId="{67331996-EB13-449B-9D9F-352BB89F025D}" destId="{D4C485A9-D4DC-455D-B3C2-987892500F93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83D1DDC-D064-4FCB-97A5-EB3290FE1029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86C203-3567-4A79-A964-8FE563BDE3FF}">
      <dgm:prSet phldrT="[Text]" custT="1"/>
      <dgm:spPr/>
      <dgm:t>
        <a:bodyPr/>
        <a:lstStyle/>
        <a:p>
          <a:r>
            <a:rPr lang="en-US" sz="1600" b="1" dirty="0" smtClean="0">
              <a:latin typeface="Arial" pitchFamily="34" charset="0"/>
              <a:cs typeface="Arial" pitchFamily="34" charset="0"/>
            </a:rPr>
            <a:t>Demand</a:t>
          </a:r>
          <a:endParaRPr lang="en-US" sz="1600" b="1" dirty="0">
            <a:latin typeface="Arial" pitchFamily="34" charset="0"/>
            <a:cs typeface="Arial" pitchFamily="34" charset="0"/>
          </a:endParaRPr>
        </a:p>
      </dgm:t>
    </dgm:pt>
    <dgm:pt modelId="{D3A34D5A-3A0A-4F7B-BA13-F653F835F15C}" type="sibTrans" cxnId="{F0337018-1F04-4D65-9380-399A5B055287}">
      <dgm:prSet/>
      <dgm:spPr/>
      <dgm:t>
        <a:bodyPr/>
        <a:lstStyle/>
        <a:p>
          <a:endParaRPr lang="en-US"/>
        </a:p>
      </dgm:t>
    </dgm:pt>
    <dgm:pt modelId="{A396AAB7-3CA0-4C9A-B551-0BE1CC735D25}" type="parTrans" cxnId="{F0337018-1F04-4D65-9380-399A5B055287}">
      <dgm:prSet/>
      <dgm:spPr/>
      <dgm:t>
        <a:bodyPr/>
        <a:lstStyle/>
        <a:p>
          <a:endParaRPr lang="en-US"/>
        </a:p>
      </dgm:t>
    </dgm:pt>
    <dgm:pt modelId="{1E45B75C-D08F-4B94-A874-C097192253AF}">
      <dgm:prSet phldrT="[Text]" custT="1"/>
      <dgm:spPr/>
      <dgm:t>
        <a:bodyPr/>
        <a:lstStyle/>
        <a:p>
          <a:pPr algn="just"/>
          <a:r>
            <a:rPr lang="en-US" sz="1600" b="0" dirty="0" smtClean="0">
              <a:latin typeface="Arial" pitchFamily="34" charset="0"/>
              <a:cs typeface="Arial" pitchFamily="34" charset="0"/>
            </a:rPr>
            <a:t>Uncertainty about demand</a:t>
          </a:r>
          <a:endParaRPr lang="en-US" sz="1600" b="0" dirty="0">
            <a:latin typeface="Arial" pitchFamily="34" charset="0"/>
            <a:cs typeface="Arial" pitchFamily="34" charset="0"/>
          </a:endParaRPr>
        </a:p>
      </dgm:t>
    </dgm:pt>
    <dgm:pt modelId="{94258D82-26D5-4D7C-9AB0-CD7BA70CA908}" type="parTrans" cxnId="{9F7772E4-D004-4511-93CC-1FD7B258EA24}">
      <dgm:prSet/>
      <dgm:spPr/>
      <dgm:t>
        <a:bodyPr/>
        <a:lstStyle/>
        <a:p>
          <a:endParaRPr lang="en-US"/>
        </a:p>
      </dgm:t>
    </dgm:pt>
    <dgm:pt modelId="{6EEF0E36-7DF8-47AE-9850-0985F3F2082A}" type="sibTrans" cxnId="{9F7772E4-D004-4511-93CC-1FD7B258EA24}">
      <dgm:prSet/>
      <dgm:spPr/>
      <dgm:t>
        <a:bodyPr/>
        <a:lstStyle/>
        <a:p>
          <a:endParaRPr lang="en-US"/>
        </a:p>
      </dgm:t>
    </dgm:pt>
    <dgm:pt modelId="{5DBDBC59-532A-4940-9BC3-EDD0B9B665DF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Lack of information/shrouded attributes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7020DBB8-5B08-41E4-A2D6-B6A0DC0167AF}" type="parTrans" cxnId="{AAB4A325-3A8E-4717-B7E8-B20DCD5C385D}">
      <dgm:prSet/>
      <dgm:spPr/>
      <dgm:t>
        <a:bodyPr/>
        <a:lstStyle/>
        <a:p>
          <a:endParaRPr lang="en-US"/>
        </a:p>
      </dgm:t>
    </dgm:pt>
    <dgm:pt modelId="{87EA8B46-E270-4A3E-9BD7-E39D2D7CBB18}" type="sibTrans" cxnId="{AAB4A325-3A8E-4717-B7E8-B20DCD5C385D}">
      <dgm:prSet/>
      <dgm:spPr/>
      <dgm:t>
        <a:bodyPr/>
        <a:lstStyle/>
        <a:p>
          <a:endParaRPr lang="en-US"/>
        </a:p>
      </dgm:t>
    </dgm:pt>
    <dgm:pt modelId="{9C2525C6-ED41-4147-B2F0-0F960C8F78FE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Misperceptions about need , costs and coverage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83C68B62-AA02-4CB1-A61C-F1C2E5CCF991}" type="parTrans" cxnId="{298F296D-9D4E-4EF3-8549-85EA48AC0CF3}">
      <dgm:prSet/>
      <dgm:spPr/>
      <dgm:t>
        <a:bodyPr/>
        <a:lstStyle/>
        <a:p>
          <a:endParaRPr lang="en-US"/>
        </a:p>
      </dgm:t>
    </dgm:pt>
    <dgm:pt modelId="{6E3F14AA-3461-483D-9D6E-D064582F9B25}" type="sibTrans" cxnId="{298F296D-9D4E-4EF3-8549-85EA48AC0CF3}">
      <dgm:prSet/>
      <dgm:spPr/>
      <dgm:t>
        <a:bodyPr/>
        <a:lstStyle/>
        <a:p>
          <a:endParaRPr lang="en-US"/>
        </a:p>
      </dgm:t>
    </dgm:pt>
    <dgm:pt modelId="{62CB726B-9D42-480A-A957-EB249735A3A0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Myopia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64E3A568-7996-4189-ADE8-333A35F34B24}" type="parTrans" cxnId="{037E9A9B-A148-4E2B-A6F0-134664ACD4A1}">
      <dgm:prSet/>
      <dgm:spPr/>
      <dgm:t>
        <a:bodyPr/>
        <a:lstStyle/>
        <a:p>
          <a:endParaRPr lang="en-US"/>
        </a:p>
      </dgm:t>
    </dgm:pt>
    <dgm:pt modelId="{ACC4A14E-5631-4FF4-A246-2CA1B2131C12}" type="sibTrans" cxnId="{037E9A9B-A148-4E2B-A6F0-134664ACD4A1}">
      <dgm:prSet/>
      <dgm:spPr/>
      <dgm:t>
        <a:bodyPr/>
        <a:lstStyle/>
        <a:p>
          <a:endParaRPr lang="en-US"/>
        </a:p>
      </dgm:t>
    </dgm:pt>
    <dgm:pt modelId="{A194D663-F4B6-410B-8D3F-A05573DE7DBF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8827738E-2600-480A-9E36-34166D6B9C13}" type="parTrans" cxnId="{C051B95A-7C5B-486D-9C86-630F78C257AA}">
      <dgm:prSet/>
      <dgm:spPr/>
      <dgm:t>
        <a:bodyPr/>
        <a:lstStyle/>
        <a:p>
          <a:endParaRPr lang="en-US"/>
        </a:p>
      </dgm:t>
    </dgm:pt>
    <dgm:pt modelId="{FBA114E5-F298-49A8-B328-07FDFFD1DE87}" type="sibTrans" cxnId="{C051B95A-7C5B-486D-9C86-630F78C257AA}">
      <dgm:prSet/>
      <dgm:spPr/>
      <dgm:t>
        <a:bodyPr/>
        <a:lstStyle/>
        <a:p>
          <a:endParaRPr lang="en-US"/>
        </a:p>
      </dgm:t>
    </dgm:pt>
    <dgm:pt modelId="{544B63DF-99D2-4E3D-B240-40B8C3D63258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6237B118-340C-40A8-81D5-A53220628692}" type="parTrans" cxnId="{255AEE58-D5A5-4B73-B0C4-1BF3667CC4D9}">
      <dgm:prSet/>
      <dgm:spPr/>
      <dgm:t>
        <a:bodyPr/>
        <a:lstStyle/>
        <a:p>
          <a:endParaRPr lang="en-US"/>
        </a:p>
      </dgm:t>
    </dgm:pt>
    <dgm:pt modelId="{EBFDA7ED-767E-4783-9C33-795EBFABC7D6}" type="sibTrans" cxnId="{255AEE58-D5A5-4B73-B0C4-1BF3667CC4D9}">
      <dgm:prSet/>
      <dgm:spPr/>
      <dgm:t>
        <a:bodyPr/>
        <a:lstStyle/>
        <a:p>
          <a:endParaRPr lang="en-US"/>
        </a:p>
      </dgm:t>
    </dgm:pt>
    <dgm:pt modelId="{CDDF9978-A148-46D8-9A93-92E1B7621FAF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D9F865A0-729F-4D83-BD06-3F541B8BEA0C}" type="parTrans" cxnId="{3E0423A8-8DCF-4C43-A49A-50861353DF0E}">
      <dgm:prSet/>
      <dgm:spPr/>
      <dgm:t>
        <a:bodyPr/>
        <a:lstStyle/>
        <a:p>
          <a:endParaRPr lang="en-US"/>
        </a:p>
      </dgm:t>
    </dgm:pt>
    <dgm:pt modelId="{4285DAE0-F9A8-4A13-84A5-94D53076DF67}" type="sibTrans" cxnId="{3E0423A8-8DCF-4C43-A49A-50861353DF0E}">
      <dgm:prSet/>
      <dgm:spPr/>
      <dgm:t>
        <a:bodyPr/>
        <a:lstStyle/>
        <a:p>
          <a:endParaRPr lang="en-US"/>
        </a:p>
      </dgm:t>
    </dgm:pt>
    <dgm:pt modelId="{BB03F84D-D602-4593-8168-65F09762ABAD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Health Insurance ranks certainly  after the basics of food ,shelter and clothing.  </a:t>
          </a:r>
          <a:endParaRPr lang="en-US" sz="1600" b="1" dirty="0">
            <a:latin typeface="Arial" pitchFamily="34" charset="0"/>
            <a:cs typeface="Arial" pitchFamily="34" charset="0"/>
          </a:endParaRPr>
        </a:p>
      </dgm:t>
    </dgm:pt>
    <dgm:pt modelId="{92E084EF-5789-4E89-A500-70F60EB451C8}" type="parTrans" cxnId="{F7E8C4E8-1ADE-474C-BF8F-AD320C144D2F}">
      <dgm:prSet/>
      <dgm:spPr/>
      <dgm:t>
        <a:bodyPr/>
        <a:lstStyle/>
        <a:p>
          <a:endParaRPr lang="en-US"/>
        </a:p>
      </dgm:t>
    </dgm:pt>
    <dgm:pt modelId="{A5F307D3-1DFC-4B7D-ACD6-41AB765A1BB3}" type="sibTrans" cxnId="{F7E8C4E8-1ADE-474C-BF8F-AD320C144D2F}">
      <dgm:prSet/>
      <dgm:spPr/>
      <dgm:t>
        <a:bodyPr/>
        <a:lstStyle/>
        <a:p>
          <a:endParaRPr lang="en-US"/>
        </a:p>
      </dgm:t>
    </dgm:pt>
    <dgm:pt modelId="{43C5CA70-6B46-4F84-9BBF-1FA5C7B3B26B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Consumer confusion/ product complexity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0D5B51C4-29F0-4792-9519-A768FFE4D6DB}" type="parTrans" cxnId="{856F6EAC-EC31-41AE-8ED7-5F2946424191}">
      <dgm:prSet/>
      <dgm:spPr/>
      <dgm:t>
        <a:bodyPr/>
        <a:lstStyle/>
        <a:p>
          <a:endParaRPr lang="en-US"/>
        </a:p>
      </dgm:t>
    </dgm:pt>
    <dgm:pt modelId="{3049BDAE-A76A-48E3-9F93-21AE8DC4CA3B}" type="sibTrans" cxnId="{856F6EAC-EC31-41AE-8ED7-5F2946424191}">
      <dgm:prSet/>
      <dgm:spPr/>
      <dgm:t>
        <a:bodyPr/>
        <a:lstStyle/>
        <a:p>
          <a:endParaRPr lang="en-US"/>
        </a:p>
      </dgm:t>
    </dgm:pt>
    <dgm:pt modelId="{FA52DB12-9AAC-4533-8C1E-5F3BCE088702}">
      <dgm:prSet custT="1"/>
      <dgm:spPr/>
      <dgm:t>
        <a:bodyPr/>
        <a:lstStyle/>
        <a:p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25B7B761-6B70-4FD2-B4DF-A880C558DFB6}" type="parTrans" cxnId="{74B40FEF-98B3-4928-883B-CEE688583641}">
      <dgm:prSet/>
      <dgm:spPr/>
      <dgm:t>
        <a:bodyPr/>
        <a:lstStyle/>
        <a:p>
          <a:endParaRPr lang="en-US"/>
        </a:p>
      </dgm:t>
    </dgm:pt>
    <dgm:pt modelId="{00E52956-A40A-4406-A613-3CE4DF2444FF}" type="sibTrans" cxnId="{74B40FEF-98B3-4928-883B-CEE688583641}">
      <dgm:prSet/>
      <dgm:spPr/>
      <dgm:t>
        <a:bodyPr/>
        <a:lstStyle/>
        <a:p>
          <a:endParaRPr lang="en-US"/>
        </a:p>
      </dgm:t>
    </dgm:pt>
    <dgm:pt modelId="{BBB02C27-154A-47D7-8B61-C4C8F6A4B92E}">
      <dgm:prSet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Mistrust of industry / contracts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19B573D0-D132-4039-8026-012BB9B446E9}" type="parTrans" cxnId="{4546BEED-9F41-47F9-A349-744E534445F7}">
      <dgm:prSet/>
      <dgm:spPr/>
      <dgm:t>
        <a:bodyPr/>
        <a:lstStyle/>
        <a:p>
          <a:endParaRPr lang="en-US"/>
        </a:p>
      </dgm:t>
    </dgm:pt>
    <dgm:pt modelId="{6F2EC3E8-2F46-4FDB-93F1-895842DDB2C3}" type="sibTrans" cxnId="{4546BEED-9F41-47F9-A349-744E534445F7}">
      <dgm:prSet/>
      <dgm:spPr/>
      <dgm:t>
        <a:bodyPr/>
        <a:lstStyle/>
        <a:p>
          <a:endParaRPr lang="en-US"/>
        </a:p>
      </dgm:t>
    </dgm:pt>
    <dgm:pt modelId="{62ADB599-30BC-4C2E-AA5D-0F860BAAC10E}">
      <dgm:prSet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Adverse publicity about current health products undermines customer confidence 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0D66A6F7-8782-47D0-9212-1076E247C71D}" type="parTrans" cxnId="{D3792DF1-D12A-448A-928B-79598C28B757}">
      <dgm:prSet/>
      <dgm:spPr/>
      <dgm:t>
        <a:bodyPr/>
        <a:lstStyle/>
        <a:p>
          <a:endParaRPr lang="en-US"/>
        </a:p>
      </dgm:t>
    </dgm:pt>
    <dgm:pt modelId="{7F1EA31A-3E3D-404F-9A03-13AB9F11F27F}" type="sibTrans" cxnId="{D3792DF1-D12A-448A-928B-79598C28B757}">
      <dgm:prSet/>
      <dgm:spPr/>
      <dgm:t>
        <a:bodyPr/>
        <a:lstStyle/>
        <a:p>
          <a:endParaRPr lang="en-US"/>
        </a:p>
      </dgm:t>
    </dgm:pt>
    <dgm:pt modelId="{ADEF6B71-3A6C-480A-AE60-A10A503E4228}">
      <dgm:prSet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Challenges in making financial projections for e.g. capital requirements 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DACD0B41-32A4-4CBD-AC32-0374A8915DAE}" type="parTrans" cxnId="{25332DC5-254A-4B5A-8D59-0C593FDDD25E}">
      <dgm:prSet/>
      <dgm:spPr/>
      <dgm:t>
        <a:bodyPr/>
        <a:lstStyle/>
        <a:p>
          <a:endParaRPr lang="en-US"/>
        </a:p>
      </dgm:t>
    </dgm:pt>
    <dgm:pt modelId="{A53900A4-764C-435A-9AA3-41A06A1988F4}" type="sibTrans" cxnId="{25332DC5-254A-4B5A-8D59-0C593FDDD25E}">
      <dgm:prSet/>
      <dgm:spPr/>
      <dgm:t>
        <a:bodyPr/>
        <a:lstStyle/>
        <a:p>
          <a:endParaRPr lang="en-US"/>
        </a:p>
      </dgm:t>
    </dgm:pt>
    <dgm:pt modelId="{52C133DB-289E-4C31-B4D9-CC6196B9FCBE}">
      <dgm:prSet phldrT="[Text]" custT="1"/>
      <dgm:spPr/>
      <dgm:t>
        <a:bodyPr/>
        <a:lstStyle/>
        <a:p>
          <a:pPr algn="just"/>
          <a:endParaRPr lang="en-US" sz="1600" b="0" dirty="0">
            <a:latin typeface="Arial" pitchFamily="34" charset="0"/>
            <a:cs typeface="Arial" pitchFamily="34" charset="0"/>
          </a:endParaRPr>
        </a:p>
      </dgm:t>
    </dgm:pt>
    <dgm:pt modelId="{02B36742-751D-452C-83A6-D9D7E9A531D5}" type="parTrans" cxnId="{8141DD98-E6FA-49E4-B6DD-25E7B056CB1F}">
      <dgm:prSet/>
      <dgm:spPr/>
    </dgm:pt>
    <dgm:pt modelId="{74211518-D90F-4058-9E19-C2D6D6D7FFF0}" type="sibTrans" cxnId="{8141DD98-E6FA-49E4-B6DD-25E7B056CB1F}">
      <dgm:prSet/>
      <dgm:spPr/>
    </dgm:pt>
    <dgm:pt modelId="{07E386B9-9B97-456E-81BA-B05381A9302A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344C5B41-30FF-4542-B3FA-5DC556476B72}" type="parTrans" cxnId="{201D78D4-BEFC-4239-B630-82402331AF74}">
      <dgm:prSet/>
      <dgm:spPr/>
    </dgm:pt>
    <dgm:pt modelId="{D4DED9ED-0216-4CA1-AF9C-F2047919F715}" type="sibTrans" cxnId="{201D78D4-BEFC-4239-B630-82402331AF74}">
      <dgm:prSet/>
      <dgm:spPr/>
    </dgm:pt>
    <dgm:pt modelId="{52F78E92-3EDA-431E-96D1-F9B370B9B055}">
      <dgm:prSet custT="1"/>
      <dgm:spPr/>
      <dgm:t>
        <a:bodyPr/>
        <a:lstStyle/>
        <a:p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A2B5FFA6-25FF-4DDE-9171-ACC7BF268EF1}" type="parTrans" cxnId="{3663903D-568D-46CF-912B-C3A5941FBF6E}">
      <dgm:prSet/>
      <dgm:spPr/>
    </dgm:pt>
    <dgm:pt modelId="{0AC4BACC-360F-4CE0-9CBC-2EF29450B87E}" type="sibTrans" cxnId="{3663903D-568D-46CF-912B-C3A5941FBF6E}">
      <dgm:prSet/>
      <dgm:spPr/>
    </dgm:pt>
    <dgm:pt modelId="{74898779-695E-4061-BB4E-D0E1A866FF09}">
      <dgm:prSet custT="1"/>
      <dgm:spPr/>
      <dgm:t>
        <a:bodyPr/>
        <a:lstStyle/>
        <a:p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CCBA2EA8-D3C2-4559-9B4C-EE9CB6BA2E1B}" type="parTrans" cxnId="{23209B5E-7836-43F5-9267-60CD0E812F75}">
      <dgm:prSet/>
      <dgm:spPr/>
    </dgm:pt>
    <dgm:pt modelId="{9F571481-40C3-4DA1-86AE-9B6A46673CA4}" type="sibTrans" cxnId="{23209B5E-7836-43F5-9267-60CD0E812F75}">
      <dgm:prSet/>
      <dgm:spPr/>
    </dgm:pt>
    <dgm:pt modelId="{11643120-F8A1-4782-B738-4BCAB7956ADF}" type="pres">
      <dgm:prSet presAssocID="{983D1DDC-D064-4FCB-97A5-EB3290FE10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331996-EB13-449B-9D9F-352BB89F025D}" type="pres">
      <dgm:prSet presAssocID="{3A86C203-3567-4A79-A964-8FE563BDE3FF}" presName="linNode" presStyleCnt="0"/>
      <dgm:spPr/>
      <dgm:t>
        <a:bodyPr/>
        <a:lstStyle/>
        <a:p>
          <a:endParaRPr lang="en-US"/>
        </a:p>
      </dgm:t>
    </dgm:pt>
    <dgm:pt modelId="{6BC5EFCF-F732-48CF-B57C-70526C6A8DEF}" type="pres">
      <dgm:prSet presAssocID="{3A86C203-3567-4A79-A964-8FE563BDE3FF}" presName="parentText" presStyleLbl="node1" presStyleIdx="0" presStyleCnt="1" custScaleX="969826" custScaleY="100098" custLinFactNeighborX="-49" custLinFactNeighborY="-33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C485A9-D4DC-455D-B3C2-987892500F93}" type="pres">
      <dgm:prSet presAssocID="{3A86C203-3567-4A79-A964-8FE563BDE3FF}" presName="descendantText" presStyleLbl="alignAccFollowNode1" presStyleIdx="0" presStyleCnt="1" custScaleX="1522226" custScaleY="125245" custLinFactNeighborX="25668" custLinFactNeighborY="-3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B4A325-3A8E-4717-B7E8-B20DCD5C385D}" srcId="{3A86C203-3567-4A79-A964-8FE563BDE3FF}" destId="{5DBDBC59-532A-4940-9BC3-EDD0B9B665DF}" srcOrd="4" destOrd="0" parTransId="{7020DBB8-5B08-41E4-A2D6-B6A0DC0167AF}" sibTransId="{87EA8B46-E270-4A3E-9BD7-E39D2D7CBB18}"/>
    <dgm:cxn modelId="{E8614811-0884-4C73-8EE6-C9DD9CE8E33A}" type="presOf" srcId="{43C5CA70-6B46-4F84-9BBF-1FA5C7B3B26B}" destId="{D4C485A9-D4DC-455D-B3C2-987892500F93}" srcOrd="0" destOrd="10" presId="urn:microsoft.com/office/officeart/2005/8/layout/vList5"/>
    <dgm:cxn modelId="{255AEE58-D5A5-4B73-B0C4-1BF3667CC4D9}" srcId="{3A86C203-3567-4A79-A964-8FE563BDE3FF}" destId="{544B63DF-99D2-4E3D-B240-40B8C3D63258}" srcOrd="5" destOrd="0" parTransId="{6237B118-340C-40A8-81D5-A53220628692}" sibTransId="{EBFDA7ED-767E-4783-9C33-795EBFABC7D6}"/>
    <dgm:cxn modelId="{3663903D-568D-46CF-912B-C3A5941FBF6E}" srcId="{3A86C203-3567-4A79-A964-8FE563BDE3FF}" destId="{52F78E92-3EDA-431E-96D1-F9B370B9B055}" srcOrd="13" destOrd="0" parTransId="{A2B5FFA6-25FF-4DDE-9171-ACC7BF268EF1}" sibTransId="{0AC4BACC-360F-4CE0-9CBC-2EF29450B87E}"/>
    <dgm:cxn modelId="{222DF8EA-F977-42C8-B9BE-34A911BFE172}" type="presOf" srcId="{52F78E92-3EDA-431E-96D1-F9B370B9B055}" destId="{D4C485A9-D4DC-455D-B3C2-987892500F93}" srcOrd="0" destOrd="13" presId="urn:microsoft.com/office/officeart/2005/8/layout/vList5"/>
    <dgm:cxn modelId="{7AB21AFD-9E7C-454F-8CD6-19D48C72735F}" type="presOf" srcId="{62CB726B-9D42-480A-A957-EB249735A3A0}" destId="{D4C485A9-D4DC-455D-B3C2-987892500F93}" srcOrd="0" destOrd="8" presId="urn:microsoft.com/office/officeart/2005/8/layout/vList5"/>
    <dgm:cxn modelId="{D3792DF1-D12A-448A-928B-79598C28B757}" srcId="{3A86C203-3567-4A79-A964-8FE563BDE3FF}" destId="{62ADB599-30BC-4C2E-AA5D-0F860BAAC10E}" srcOrd="14" destOrd="0" parTransId="{0D66A6F7-8782-47D0-9212-1076E247C71D}" sibTransId="{7F1EA31A-3E3D-404F-9A03-13AB9F11F27F}"/>
    <dgm:cxn modelId="{6AEC3CED-277D-4407-AFC3-B972C00DCE7F}" type="presOf" srcId="{1E45B75C-D08F-4B94-A874-C097192253AF}" destId="{D4C485A9-D4DC-455D-B3C2-987892500F93}" srcOrd="0" destOrd="0" presId="urn:microsoft.com/office/officeart/2005/8/layout/vList5"/>
    <dgm:cxn modelId="{D8FDAB37-381D-4E1B-8EC3-E2488C468216}" type="presOf" srcId="{5DBDBC59-532A-4940-9BC3-EDD0B9B665DF}" destId="{D4C485A9-D4DC-455D-B3C2-987892500F93}" srcOrd="0" destOrd="4" presId="urn:microsoft.com/office/officeart/2005/8/layout/vList5"/>
    <dgm:cxn modelId="{5DF75929-7098-40A3-B79D-DF5464AD00B5}" type="presOf" srcId="{ADEF6B71-3A6C-480A-AE60-A10A503E4228}" destId="{D4C485A9-D4DC-455D-B3C2-987892500F93}" srcOrd="0" destOrd="16" presId="urn:microsoft.com/office/officeart/2005/8/layout/vList5"/>
    <dgm:cxn modelId="{298F296D-9D4E-4EF3-8549-85EA48AC0CF3}" srcId="{3A86C203-3567-4A79-A964-8FE563BDE3FF}" destId="{9C2525C6-ED41-4147-B2F0-0F960C8F78FE}" srcOrd="6" destOrd="0" parTransId="{83C68B62-AA02-4CB1-A61C-F1C2E5CCF991}" sibTransId="{6E3F14AA-3461-483D-9D6E-D064582F9B25}"/>
    <dgm:cxn modelId="{4E0317A8-5B82-4B2A-A681-5AD55D77C168}" type="presOf" srcId="{983D1DDC-D064-4FCB-97A5-EB3290FE1029}" destId="{11643120-F8A1-4782-B738-4BCAB7956ADF}" srcOrd="0" destOrd="0" presId="urn:microsoft.com/office/officeart/2005/8/layout/vList5"/>
    <dgm:cxn modelId="{8141DD98-E6FA-49E4-B6DD-25E7B056CB1F}" srcId="{3A86C203-3567-4A79-A964-8FE563BDE3FF}" destId="{52C133DB-289E-4C31-B4D9-CC6196B9FCBE}" srcOrd="1" destOrd="0" parTransId="{02B36742-751D-452C-83A6-D9D7E9A531D5}" sibTransId="{74211518-D90F-4058-9E19-C2D6D6D7FFF0}"/>
    <dgm:cxn modelId="{03D55155-7F1C-4091-96AC-81A18BB8A5E2}" type="presOf" srcId="{52C133DB-289E-4C31-B4D9-CC6196B9FCBE}" destId="{D4C485A9-D4DC-455D-B3C2-987892500F93}" srcOrd="0" destOrd="1" presId="urn:microsoft.com/office/officeart/2005/8/layout/vList5"/>
    <dgm:cxn modelId="{8987B04D-863E-46F6-878A-03F0110FE849}" type="presOf" srcId="{FA52DB12-9AAC-4533-8C1E-5F3BCE088702}" destId="{D4C485A9-D4DC-455D-B3C2-987892500F93}" srcOrd="0" destOrd="11" presId="urn:microsoft.com/office/officeart/2005/8/layout/vList5"/>
    <dgm:cxn modelId="{3E0423A8-8DCF-4C43-A49A-50861353DF0E}" srcId="{3A86C203-3567-4A79-A964-8FE563BDE3FF}" destId="{CDDF9978-A148-46D8-9A93-92E1B7621FAF}" srcOrd="7" destOrd="0" parTransId="{D9F865A0-729F-4D83-BD06-3F541B8BEA0C}" sibTransId="{4285DAE0-F9A8-4A13-84A5-94D53076DF67}"/>
    <dgm:cxn modelId="{25332DC5-254A-4B5A-8D59-0C593FDDD25E}" srcId="{3A86C203-3567-4A79-A964-8FE563BDE3FF}" destId="{ADEF6B71-3A6C-480A-AE60-A10A503E4228}" srcOrd="16" destOrd="0" parTransId="{DACD0B41-32A4-4CBD-AC32-0374A8915DAE}" sibTransId="{A53900A4-764C-435A-9AA3-41A06A1988F4}"/>
    <dgm:cxn modelId="{9F7772E4-D004-4511-93CC-1FD7B258EA24}" srcId="{3A86C203-3567-4A79-A964-8FE563BDE3FF}" destId="{1E45B75C-D08F-4B94-A874-C097192253AF}" srcOrd="0" destOrd="0" parTransId="{94258D82-26D5-4D7C-9AB0-CD7BA70CA908}" sibTransId="{6EEF0E36-7DF8-47AE-9850-0985F3F2082A}"/>
    <dgm:cxn modelId="{201D78D4-BEFC-4239-B630-82402331AF74}" srcId="{3A86C203-3567-4A79-A964-8FE563BDE3FF}" destId="{07E386B9-9B97-456E-81BA-B05381A9302A}" srcOrd="9" destOrd="0" parTransId="{344C5B41-30FF-4542-B3FA-5DC556476B72}" sibTransId="{D4DED9ED-0216-4CA1-AF9C-F2047919F715}"/>
    <dgm:cxn modelId="{856F6EAC-EC31-41AE-8ED7-5F2946424191}" srcId="{3A86C203-3567-4A79-A964-8FE563BDE3FF}" destId="{43C5CA70-6B46-4F84-9BBF-1FA5C7B3B26B}" srcOrd="10" destOrd="0" parTransId="{0D5B51C4-29F0-4792-9519-A768FFE4D6DB}" sibTransId="{3049BDAE-A76A-48E3-9F93-21AE8DC4CA3B}"/>
    <dgm:cxn modelId="{562C223D-AB3C-4C81-9144-08843383E0B1}" type="presOf" srcId="{A194D663-F4B6-410B-8D3F-A05573DE7DBF}" destId="{D4C485A9-D4DC-455D-B3C2-987892500F93}" srcOrd="0" destOrd="3" presId="urn:microsoft.com/office/officeart/2005/8/layout/vList5"/>
    <dgm:cxn modelId="{0C3D65BD-DC1E-4FA3-939C-147D3467190B}" type="presOf" srcId="{544B63DF-99D2-4E3D-B240-40B8C3D63258}" destId="{D4C485A9-D4DC-455D-B3C2-987892500F93}" srcOrd="0" destOrd="5" presId="urn:microsoft.com/office/officeart/2005/8/layout/vList5"/>
    <dgm:cxn modelId="{F7E8C4E8-1ADE-474C-BF8F-AD320C144D2F}" srcId="{3A86C203-3567-4A79-A964-8FE563BDE3FF}" destId="{BB03F84D-D602-4593-8168-65F09762ABAD}" srcOrd="2" destOrd="0" parTransId="{92E084EF-5789-4E89-A500-70F60EB451C8}" sibTransId="{A5F307D3-1DFC-4B7D-ACD6-41AB765A1BB3}"/>
    <dgm:cxn modelId="{BF7AE6E4-8024-416F-A714-6186C2E0EB20}" type="presOf" srcId="{BB03F84D-D602-4593-8168-65F09762ABAD}" destId="{D4C485A9-D4DC-455D-B3C2-987892500F93}" srcOrd="0" destOrd="2" presId="urn:microsoft.com/office/officeart/2005/8/layout/vList5"/>
    <dgm:cxn modelId="{33DDC335-8FF6-4A76-A15A-719BE25D8137}" type="presOf" srcId="{CDDF9978-A148-46D8-9A93-92E1B7621FAF}" destId="{D4C485A9-D4DC-455D-B3C2-987892500F93}" srcOrd="0" destOrd="7" presId="urn:microsoft.com/office/officeart/2005/8/layout/vList5"/>
    <dgm:cxn modelId="{4546BEED-9F41-47F9-A349-744E534445F7}" srcId="{3A86C203-3567-4A79-A964-8FE563BDE3FF}" destId="{BBB02C27-154A-47D7-8B61-C4C8F6A4B92E}" srcOrd="12" destOrd="0" parTransId="{19B573D0-D132-4039-8026-012BB9B446E9}" sibTransId="{6F2EC3E8-2F46-4FDB-93F1-895842DDB2C3}"/>
    <dgm:cxn modelId="{74B40FEF-98B3-4928-883B-CEE688583641}" srcId="{3A86C203-3567-4A79-A964-8FE563BDE3FF}" destId="{FA52DB12-9AAC-4533-8C1E-5F3BCE088702}" srcOrd="11" destOrd="0" parTransId="{25B7B761-6B70-4FD2-B4DF-A880C558DFB6}" sibTransId="{00E52956-A40A-4406-A613-3CE4DF2444FF}"/>
    <dgm:cxn modelId="{C051B95A-7C5B-486D-9C86-630F78C257AA}" srcId="{3A86C203-3567-4A79-A964-8FE563BDE3FF}" destId="{A194D663-F4B6-410B-8D3F-A05573DE7DBF}" srcOrd="3" destOrd="0" parTransId="{8827738E-2600-480A-9E36-34166D6B9C13}" sibTransId="{FBA114E5-F298-49A8-B328-07FDFFD1DE87}"/>
    <dgm:cxn modelId="{23209B5E-7836-43F5-9267-60CD0E812F75}" srcId="{3A86C203-3567-4A79-A964-8FE563BDE3FF}" destId="{74898779-695E-4061-BB4E-D0E1A866FF09}" srcOrd="15" destOrd="0" parTransId="{CCBA2EA8-D3C2-4559-9B4C-EE9CB6BA2E1B}" sibTransId="{9F571481-40C3-4DA1-86AE-9B6A46673CA4}"/>
    <dgm:cxn modelId="{037E9A9B-A148-4E2B-A6F0-134664ACD4A1}" srcId="{3A86C203-3567-4A79-A964-8FE563BDE3FF}" destId="{62CB726B-9D42-480A-A957-EB249735A3A0}" srcOrd="8" destOrd="0" parTransId="{64E3A568-7996-4189-ADE8-333A35F34B24}" sibTransId="{ACC4A14E-5631-4FF4-A246-2CA1B2131C12}"/>
    <dgm:cxn modelId="{BA0AB851-5E36-475B-B8AF-C04DDC660D4D}" type="presOf" srcId="{62ADB599-30BC-4C2E-AA5D-0F860BAAC10E}" destId="{D4C485A9-D4DC-455D-B3C2-987892500F93}" srcOrd="0" destOrd="14" presId="urn:microsoft.com/office/officeart/2005/8/layout/vList5"/>
    <dgm:cxn modelId="{A2274D70-2EC0-4DAB-82C3-F56261CCE6DA}" type="presOf" srcId="{74898779-695E-4061-BB4E-D0E1A866FF09}" destId="{D4C485A9-D4DC-455D-B3C2-987892500F93}" srcOrd="0" destOrd="15" presId="urn:microsoft.com/office/officeart/2005/8/layout/vList5"/>
    <dgm:cxn modelId="{897602D2-B3C0-4AD3-90B1-C95DA2398F2C}" type="presOf" srcId="{3A86C203-3567-4A79-A964-8FE563BDE3FF}" destId="{6BC5EFCF-F732-48CF-B57C-70526C6A8DEF}" srcOrd="0" destOrd="0" presId="urn:microsoft.com/office/officeart/2005/8/layout/vList5"/>
    <dgm:cxn modelId="{886D2A46-FCB4-41B0-A1A6-25F1673858F1}" type="presOf" srcId="{07E386B9-9B97-456E-81BA-B05381A9302A}" destId="{D4C485A9-D4DC-455D-B3C2-987892500F93}" srcOrd="0" destOrd="9" presId="urn:microsoft.com/office/officeart/2005/8/layout/vList5"/>
    <dgm:cxn modelId="{840D1702-9A74-409A-B503-123A19A708F5}" type="presOf" srcId="{BBB02C27-154A-47D7-8B61-C4C8F6A4B92E}" destId="{D4C485A9-D4DC-455D-B3C2-987892500F93}" srcOrd="0" destOrd="12" presId="urn:microsoft.com/office/officeart/2005/8/layout/vList5"/>
    <dgm:cxn modelId="{F0337018-1F04-4D65-9380-399A5B055287}" srcId="{983D1DDC-D064-4FCB-97A5-EB3290FE1029}" destId="{3A86C203-3567-4A79-A964-8FE563BDE3FF}" srcOrd="0" destOrd="0" parTransId="{A396AAB7-3CA0-4C9A-B551-0BE1CC735D25}" sibTransId="{D3A34D5A-3A0A-4F7B-BA13-F653F835F15C}"/>
    <dgm:cxn modelId="{E495519D-C410-4472-9547-B84EC894EA48}" type="presOf" srcId="{9C2525C6-ED41-4147-B2F0-0F960C8F78FE}" destId="{D4C485A9-D4DC-455D-B3C2-987892500F93}" srcOrd="0" destOrd="6" presId="urn:microsoft.com/office/officeart/2005/8/layout/vList5"/>
    <dgm:cxn modelId="{4D045DD6-030E-4AF0-A52E-2DC4C2A041B4}" type="presParOf" srcId="{11643120-F8A1-4782-B738-4BCAB7956ADF}" destId="{67331996-EB13-449B-9D9F-352BB89F025D}" srcOrd="0" destOrd="0" presId="urn:microsoft.com/office/officeart/2005/8/layout/vList5"/>
    <dgm:cxn modelId="{E1C1194A-3754-4A8C-AF4A-9A3D146AA835}" type="presParOf" srcId="{67331996-EB13-449B-9D9F-352BB89F025D}" destId="{6BC5EFCF-F732-48CF-B57C-70526C6A8DEF}" srcOrd="0" destOrd="0" presId="urn:microsoft.com/office/officeart/2005/8/layout/vList5"/>
    <dgm:cxn modelId="{90C5FB58-F3A5-4411-B93D-24792AFD0377}" type="presParOf" srcId="{67331996-EB13-449B-9D9F-352BB89F025D}" destId="{D4C485A9-D4DC-455D-B3C2-987892500F93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83D1DDC-D064-4FCB-97A5-EB3290FE1029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DF4C8D-9AA4-430E-84BD-5C05258E323F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Health Insurance products like LTCI are complex to explain to consumers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08D1D8E5-5CDD-4E14-BA68-07E72B170157}" type="sibTrans" cxnId="{23CB4D4A-06D7-4E07-B665-5FCAC61D3BC9}">
      <dgm:prSet/>
      <dgm:spPr/>
      <dgm:t>
        <a:bodyPr/>
        <a:lstStyle/>
        <a:p>
          <a:endParaRPr lang="en-US"/>
        </a:p>
      </dgm:t>
    </dgm:pt>
    <dgm:pt modelId="{9EFCA1C0-3D11-4CCA-8624-07A7818C67AB}" type="parTrans" cxnId="{23CB4D4A-06D7-4E07-B665-5FCAC61D3BC9}">
      <dgm:prSet/>
      <dgm:spPr/>
      <dgm:t>
        <a:bodyPr/>
        <a:lstStyle/>
        <a:p>
          <a:endParaRPr lang="en-US"/>
        </a:p>
      </dgm:t>
    </dgm:pt>
    <dgm:pt modelId="{71CB5AD7-6915-4BD5-9F09-594A66C8DCA3}">
      <dgm:prSet phldrT="[Text]" custT="1"/>
      <dgm:spPr/>
      <dgm:t>
        <a:bodyPr/>
        <a:lstStyle/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Distribution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CF3C35CB-3A88-456E-A3FD-A10B72D3C014}" type="sibTrans" cxnId="{B21BBBDB-7513-4792-A594-B0A66CB3019E}">
      <dgm:prSet/>
      <dgm:spPr/>
      <dgm:t>
        <a:bodyPr/>
        <a:lstStyle/>
        <a:p>
          <a:endParaRPr lang="en-US"/>
        </a:p>
      </dgm:t>
    </dgm:pt>
    <dgm:pt modelId="{1ECFC2FD-8AD0-42B3-B077-ABB0A3FFE161}" type="parTrans" cxnId="{B21BBBDB-7513-4792-A594-B0A66CB3019E}">
      <dgm:prSet/>
      <dgm:spPr/>
      <dgm:t>
        <a:bodyPr/>
        <a:lstStyle/>
        <a:p>
          <a:endParaRPr lang="en-US"/>
        </a:p>
      </dgm:t>
    </dgm:pt>
    <dgm:pt modelId="{C8647D66-C85A-4D1C-991A-6C50FFCB96A1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Significant training required for sales  channels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A00079F2-F94F-4C62-A35A-08F6A3D8B07D}" type="parTrans" cxnId="{68FE7DF9-F5A9-4191-9797-3FCCA5BBA587}">
      <dgm:prSet/>
      <dgm:spPr/>
      <dgm:t>
        <a:bodyPr/>
        <a:lstStyle/>
        <a:p>
          <a:endParaRPr lang="en-US"/>
        </a:p>
      </dgm:t>
    </dgm:pt>
    <dgm:pt modelId="{BA1928AB-A89F-4215-8B34-D6A38BF9FAA3}" type="sibTrans" cxnId="{68FE7DF9-F5A9-4191-9797-3FCCA5BBA587}">
      <dgm:prSet/>
      <dgm:spPr/>
      <dgm:t>
        <a:bodyPr/>
        <a:lstStyle/>
        <a:p>
          <a:endParaRPr lang="en-US"/>
        </a:p>
      </dgm:t>
    </dgm:pt>
    <dgm:pt modelId="{BDFEA06D-CDD7-4679-9A78-B3C4EEA58C13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Increased risk of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mis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- selling 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5E515CDD-C156-431A-B51B-846617098E79}" type="parTrans" cxnId="{A12DE58A-3545-4A2C-9490-621FB5287DDC}">
      <dgm:prSet/>
      <dgm:spPr/>
      <dgm:t>
        <a:bodyPr/>
        <a:lstStyle/>
        <a:p>
          <a:endParaRPr lang="en-US"/>
        </a:p>
      </dgm:t>
    </dgm:pt>
    <dgm:pt modelId="{2D5BE706-EE83-42DD-B6E1-8C30EDCE9CD9}" type="sibTrans" cxnId="{A12DE58A-3545-4A2C-9490-621FB5287DDC}">
      <dgm:prSet/>
      <dgm:spPr/>
      <dgm:t>
        <a:bodyPr/>
        <a:lstStyle/>
        <a:p>
          <a:endParaRPr lang="en-US"/>
        </a:p>
      </dgm:t>
    </dgm:pt>
    <dgm:pt modelId="{21AF13AB-D537-43D3-88AB-02C7D59AED3C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Increased risk of litigations at the time of claims, if customers  did not understand the products.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36566F63-D509-4BD9-89DD-80B3FC8F6DE5}" type="parTrans" cxnId="{7274C77B-95EB-4EAE-A403-2F821C1217B2}">
      <dgm:prSet/>
      <dgm:spPr/>
      <dgm:t>
        <a:bodyPr/>
        <a:lstStyle/>
        <a:p>
          <a:endParaRPr lang="en-US"/>
        </a:p>
      </dgm:t>
    </dgm:pt>
    <dgm:pt modelId="{AA26D6E9-CAAF-490E-9111-215562FE0635}" type="sibTrans" cxnId="{7274C77B-95EB-4EAE-A403-2F821C1217B2}">
      <dgm:prSet/>
      <dgm:spPr/>
      <dgm:t>
        <a:bodyPr/>
        <a:lstStyle/>
        <a:p>
          <a:endParaRPr lang="en-US"/>
        </a:p>
      </dgm:t>
    </dgm:pt>
    <dgm:pt modelId="{71A8449F-D0E7-43F9-8562-5999773241D5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 Risk of committing the benefits outside the scope of product contract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9898F264-75D5-4E43-A813-65568E879D3C}" type="parTrans" cxnId="{20DE57FD-CA70-4F60-88E7-4DE90021A4F4}">
      <dgm:prSet/>
      <dgm:spPr/>
      <dgm:t>
        <a:bodyPr/>
        <a:lstStyle/>
        <a:p>
          <a:endParaRPr lang="en-US"/>
        </a:p>
      </dgm:t>
    </dgm:pt>
    <dgm:pt modelId="{5E36C46C-6E1D-40C0-9C51-75C5B1526DC5}" type="sibTrans" cxnId="{20DE57FD-CA70-4F60-88E7-4DE90021A4F4}">
      <dgm:prSet/>
      <dgm:spPr/>
      <dgm:t>
        <a:bodyPr/>
        <a:lstStyle/>
        <a:p>
          <a:endParaRPr lang="en-US"/>
        </a:p>
      </dgm:t>
    </dgm:pt>
    <dgm:pt modelId="{3FC8550E-CF44-43ED-AC17-517AA696C136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Higher commission requirements/ fee for selling the business.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4890636D-0DF7-4D38-A9BA-6BA14C6A09EC}" type="parTrans" cxnId="{89FFE89D-55DD-4DA2-875F-006D5AB96180}">
      <dgm:prSet/>
      <dgm:spPr/>
      <dgm:t>
        <a:bodyPr/>
        <a:lstStyle/>
        <a:p>
          <a:endParaRPr lang="en-US"/>
        </a:p>
      </dgm:t>
    </dgm:pt>
    <dgm:pt modelId="{3072677F-3F18-416F-BDAC-EF115757632A}" type="sibTrans" cxnId="{89FFE89D-55DD-4DA2-875F-006D5AB96180}">
      <dgm:prSet/>
      <dgm:spPr/>
      <dgm:t>
        <a:bodyPr/>
        <a:lstStyle/>
        <a:p>
          <a:endParaRPr lang="en-US"/>
        </a:p>
      </dgm:t>
    </dgm:pt>
    <dgm:pt modelId="{7F05C4ED-B1CC-4771-95BB-69887BF62A34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Risk of bringing the insurer to disrepute.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DFB1FCFD-7074-4CA0-93AF-1ED222A39EF2}" type="parTrans" cxnId="{0549BB62-6D7A-4F37-A772-B5E8ED416C13}">
      <dgm:prSet/>
      <dgm:spPr/>
      <dgm:t>
        <a:bodyPr/>
        <a:lstStyle/>
        <a:p>
          <a:endParaRPr lang="en-US"/>
        </a:p>
      </dgm:t>
    </dgm:pt>
    <dgm:pt modelId="{39901779-21D7-4F36-B0FC-492E730A8B0B}" type="sibTrans" cxnId="{0549BB62-6D7A-4F37-A772-B5E8ED416C13}">
      <dgm:prSet/>
      <dgm:spPr/>
      <dgm:t>
        <a:bodyPr/>
        <a:lstStyle/>
        <a:p>
          <a:endParaRPr lang="en-US"/>
        </a:p>
      </dgm:t>
    </dgm:pt>
    <dgm:pt modelId="{7C6B0E2B-ABB1-4A51-BEEB-2999543DC542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FE28F30B-65D5-40DF-9664-4012D847D75F}" type="parTrans" cxnId="{AD20E9C5-9F15-4EC6-A2F0-D74887058271}">
      <dgm:prSet/>
      <dgm:spPr/>
    </dgm:pt>
    <dgm:pt modelId="{16820F94-2E3E-4493-9272-126E421DE14C}" type="sibTrans" cxnId="{AD20E9C5-9F15-4EC6-A2F0-D74887058271}">
      <dgm:prSet/>
      <dgm:spPr/>
    </dgm:pt>
    <dgm:pt modelId="{2B68CBC7-9ECF-4454-BFD8-72F9CAED4A42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BA7CB49B-CFD5-49C0-AAB6-58CC865C6D20}" type="parTrans" cxnId="{94CBBE92-5FB0-4665-A11C-C6A4D0C91647}">
      <dgm:prSet/>
      <dgm:spPr/>
    </dgm:pt>
    <dgm:pt modelId="{FA635E1D-437B-4915-956D-318BF1073F9A}" type="sibTrans" cxnId="{94CBBE92-5FB0-4665-A11C-C6A4D0C91647}">
      <dgm:prSet/>
      <dgm:spPr/>
    </dgm:pt>
    <dgm:pt modelId="{F71FC9A7-0BDF-451F-A3AD-C938EFA7D415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361EC6D6-DA42-45D6-B1D9-063AA34C4F7B}" type="parTrans" cxnId="{8D1E4902-F994-47B8-B349-9878292508FD}">
      <dgm:prSet/>
      <dgm:spPr/>
    </dgm:pt>
    <dgm:pt modelId="{67F0B625-9908-4324-85A2-923359AD20AC}" type="sibTrans" cxnId="{8D1E4902-F994-47B8-B349-9878292508FD}">
      <dgm:prSet/>
      <dgm:spPr/>
    </dgm:pt>
    <dgm:pt modelId="{C695BE99-D43A-4BB4-850C-02FAE62A3E04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DC64E521-7620-4DD7-98CD-983820DE7EB0}" type="parTrans" cxnId="{B883C42F-0CD8-4F2A-AC20-D94A3594A768}">
      <dgm:prSet/>
      <dgm:spPr/>
    </dgm:pt>
    <dgm:pt modelId="{C0267A31-5969-4F82-BD59-BF6691875984}" type="sibTrans" cxnId="{B883C42F-0CD8-4F2A-AC20-D94A3594A768}">
      <dgm:prSet/>
      <dgm:spPr/>
    </dgm:pt>
    <dgm:pt modelId="{6ED28ADB-62B4-42D8-B15D-F22B1A486EAE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EDD086D0-E8E1-49D4-BF7D-F6CD08A92635}" type="parTrans" cxnId="{EAF1F031-8782-4EC5-9AAE-C07995199A1D}">
      <dgm:prSet/>
      <dgm:spPr/>
    </dgm:pt>
    <dgm:pt modelId="{7B5897E4-D4E6-4AC5-9974-C0C3868EEB09}" type="sibTrans" cxnId="{EAF1F031-8782-4EC5-9AAE-C07995199A1D}">
      <dgm:prSet/>
      <dgm:spPr/>
    </dgm:pt>
    <dgm:pt modelId="{E41AC3AE-D3AF-4FC4-9E9A-38D73A078085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B210B402-70DD-4A26-9A6B-C5F2F1293960}" type="parTrans" cxnId="{60A92C26-4704-486C-A4F3-A61B0995E99F}">
      <dgm:prSet/>
      <dgm:spPr/>
    </dgm:pt>
    <dgm:pt modelId="{95BDEBFD-CC00-422A-8522-9B44A37E3CC2}" type="sibTrans" cxnId="{60A92C26-4704-486C-A4F3-A61B0995E99F}">
      <dgm:prSet/>
      <dgm:spPr/>
    </dgm:pt>
    <dgm:pt modelId="{11643120-F8A1-4782-B738-4BCAB7956ADF}" type="pres">
      <dgm:prSet presAssocID="{983D1DDC-D064-4FCB-97A5-EB3290FE10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7670B7-68D4-4861-99C4-AEB413908230}" type="pres">
      <dgm:prSet presAssocID="{71CB5AD7-6915-4BD5-9F09-594A66C8DCA3}" presName="linNode" presStyleCnt="0"/>
      <dgm:spPr/>
      <dgm:t>
        <a:bodyPr/>
        <a:lstStyle/>
        <a:p>
          <a:endParaRPr lang="en-US"/>
        </a:p>
      </dgm:t>
    </dgm:pt>
    <dgm:pt modelId="{0107D940-3EAD-4FAA-AAC9-A69AE6DF6BEA}" type="pres">
      <dgm:prSet presAssocID="{71CB5AD7-6915-4BD5-9F09-594A66C8DCA3}" presName="parentText" presStyleLbl="node1" presStyleIdx="0" presStyleCnt="1" custScaleX="1298400" custScaleY="92981" custLinFactNeighborX="-887" custLinFactNeighborY="14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6D743-575C-4CE2-B2C5-EAC7F49F8AF7}" type="pres">
      <dgm:prSet presAssocID="{71CB5AD7-6915-4BD5-9F09-594A66C8DCA3}" presName="descendantText" presStyleLbl="alignAccFollowNode1" presStyleIdx="0" presStyleCnt="1" custScaleX="2000000" custScaleY="120133" custLinFactNeighborX="3038" custLinFactNeighborY="12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49BB62-6D7A-4F37-A772-B5E8ED416C13}" srcId="{71CB5AD7-6915-4BD5-9F09-594A66C8DCA3}" destId="{7F05C4ED-B1CC-4771-95BB-69887BF62A34}" srcOrd="12" destOrd="0" parTransId="{DFB1FCFD-7074-4CA0-93AF-1ED222A39EF2}" sibTransId="{39901779-21D7-4F36-B0FC-492E730A8B0B}"/>
    <dgm:cxn modelId="{44AAB8CD-DF78-436C-97EA-1E03B7840CF4}" type="presOf" srcId="{C8647D66-C85A-4D1C-991A-6C50FFCB96A1}" destId="{BE86D743-575C-4CE2-B2C5-EAC7F49F8AF7}" srcOrd="0" destOrd="2" presId="urn:microsoft.com/office/officeart/2005/8/layout/vList5"/>
    <dgm:cxn modelId="{8D1E4902-F994-47B8-B349-9878292508FD}" srcId="{71CB5AD7-6915-4BD5-9F09-594A66C8DCA3}" destId="{F71FC9A7-0BDF-451F-A3AD-C938EFA7D415}" srcOrd="5" destOrd="0" parTransId="{361EC6D6-DA42-45D6-B1D9-063AA34C4F7B}" sibTransId="{67F0B625-9908-4324-85A2-923359AD20AC}"/>
    <dgm:cxn modelId="{64B081B6-6925-4FFA-9A4C-FD0C2092EA4A}" type="presOf" srcId="{7F05C4ED-B1CC-4771-95BB-69887BF62A34}" destId="{BE86D743-575C-4CE2-B2C5-EAC7F49F8AF7}" srcOrd="0" destOrd="12" presId="urn:microsoft.com/office/officeart/2005/8/layout/vList5"/>
    <dgm:cxn modelId="{AD20E9C5-9F15-4EC6-A2F0-D74887058271}" srcId="{71CB5AD7-6915-4BD5-9F09-594A66C8DCA3}" destId="{7C6B0E2B-ABB1-4A51-BEEB-2999543DC542}" srcOrd="1" destOrd="0" parTransId="{FE28F30B-65D5-40DF-9664-4012D847D75F}" sibTransId="{16820F94-2E3E-4493-9272-126E421DE14C}"/>
    <dgm:cxn modelId="{B21BBBDB-7513-4792-A594-B0A66CB3019E}" srcId="{983D1DDC-D064-4FCB-97A5-EB3290FE1029}" destId="{71CB5AD7-6915-4BD5-9F09-594A66C8DCA3}" srcOrd="0" destOrd="0" parTransId="{1ECFC2FD-8AD0-42B3-B077-ABB0A3FFE161}" sibTransId="{CF3C35CB-3A88-456E-A3FD-A10B72D3C014}"/>
    <dgm:cxn modelId="{B883C42F-0CD8-4F2A-AC20-D94A3594A768}" srcId="{71CB5AD7-6915-4BD5-9F09-594A66C8DCA3}" destId="{C695BE99-D43A-4BB4-850C-02FAE62A3E04}" srcOrd="7" destOrd="0" parTransId="{DC64E521-7620-4DD7-98CD-983820DE7EB0}" sibTransId="{C0267A31-5969-4F82-BD59-BF6691875984}"/>
    <dgm:cxn modelId="{60A92C26-4704-486C-A4F3-A61B0995E99F}" srcId="{71CB5AD7-6915-4BD5-9F09-594A66C8DCA3}" destId="{E41AC3AE-D3AF-4FC4-9E9A-38D73A078085}" srcOrd="11" destOrd="0" parTransId="{B210B402-70DD-4A26-9A6B-C5F2F1293960}" sibTransId="{95BDEBFD-CC00-422A-8522-9B44A37E3CC2}"/>
    <dgm:cxn modelId="{FBB9B715-8186-4C76-8561-DF3E58F8CBF3}" type="presOf" srcId="{983D1DDC-D064-4FCB-97A5-EB3290FE1029}" destId="{11643120-F8A1-4782-B738-4BCAB7956ADF}" srcOrd="0" destOrd="0" presId="urn:microsoft.com/office/officeart/2005/8/layout/vList5"/>
    <dgm:cxn modelId="{20DE57FD-CA70-4F60-88E7-4DE90021A4F4}" srcId="{71CB5AD7-6915-4BD5-9F09-594A66C8DCA3}" destId="{71A8449F-D0E7-43F9-8562-5999773241D5}" srcOrd="10" destOrd="0" parTransId="{9898F264-75D5-4E43-A813-65568E879D3C}" sibTransId="{5E36C46C-6E1D-40C0-9C51-75C5B1526DC5}"/>
    <dgm:cxn modelId="{23CB4D4A-06D7-4E07-B665-5FCAC61D3BC9}" srcId="{71CB5AD7-6915-4BD5-9F09-594A66C8DCA3}" destId="{D4DF4C8D-9AA4-430E-84BD-5C05258E323F}" srcOrd="0" destOrd="0" parTransId="{9EFCA1C0-3D11-4CCA-8624-07A7818C67AB}" sibTransId="{08D1D8E5-5CDD-4E14-BA68-07E72B170157}"/>
    <dgm:cxn modelId="{61C2EC22-EC58-4E32-90F9-DCB6F7EF1322}" type="presOf" srcId="{2B68CBC7-9ECF-4454-BFD8-72F9CAED4A42}" destId="{BE86D743-575C-4CE2-B2C5-EAC7F49F8AF7}" srcOrd="0" destOrd="3" presId="urn:microsoft.com/office/officeart/2005/8/layout/vList5"/>
    <dgm:cxn modelId="{C05448A6-E5D8-423C-A5F8-378B7FE95C32}" type="presOf" srcId="{BDFEA06D-CDD7-4679-9A78-B3C4EEA58C13}" destId="{BE86D743-575C-4CE2-B2C5-EAC7F49F8AF7}" srcOrd="0" destOrd="6" presId="urn:microsoft.com/office/officeart/2005/8/layout/vList5"/>
    <dgm:cxn modelId="{17032D30-1A50-4997-9EE9-6ECBB0D5A238}" type="presOf" srcId="{D4DF4C8D-9AA4-430E-84BD-5C05258E323F}" destId="{BE86D743-575C-4CE2-B2C5-EAC7F49F8AF7}" srcOrd="0" destOrd="0" presId="urn:microsoft.com/office/officeart/2005/8/layout/vList5"/>
    <dgm:cxn modelId="{96669EBE-A26D-4A0B-8D2F-2A176042F3A6}" type="presOf" srcId="{71A8449F-D0E7-43F9-8562-5999773241D5}" destId="{BE86D743-575C-4CE2-B2C5-EAC7F49F8AF7}" srcOrd="0" destOrd="10" presId="urn:microsoft.com/office/officeart/2005/8/layout/vList5"/>
    <dgm:cxn modelId="{3B9BDBA7-D179-4388-97CF-2671D32514C0}" type="presOf" srcId="{6ED28ADB-62B4-42D8-B15D-F22B1A486EAE}" destId="{BE86D743-575C-4CE2-B2C5-EAC7F49F8AF7}" srcOrd="0" destOrd="9" presId="urn:microsoft.com/office/officeart/2005/8/layout/vList5"/>
    <dgm:cxn modelId="{115F3B24-6088-45F4-A5EC-FB2A80CC9457}" type="presOf" srcId="{7C6B0E2B-ABB1-4A51-BEEB-2999543DC542}" destId="{BE86D743-575C-4CE2-B2C5-EAC7F49F8AF7}" srcOrd="0" destOrd="1" presId="urn:microsoft.com/office/officeart/2005/8/layout/vList5"/>
    <dgm:cxn modelId="{68FE7DF9-F5A9-4191-9797-3FCCA5BBA587}" srcId="{71CB5AD7-6915-4BD5-9F09-594A66C8DCA3}" destId="{C8647D66-C85A-4D1C-991A-6C50FFCB96A1}" srcOrd="2" destOrd="0" parTransId="{A00079F2-F94F-4C62-A35A-08F6A3D8B07D}" sibTransId="{BA1928AB-A89F-4215-8B34-D6A38BF9FAA3}"/>
    <dgm:cxn modelId="{CE11C54C-CD9E-4158-9317-1910C751267F}" type="presOf" srcId="{71CB5AD7-6915-4BD5-9F09-594A66C8DCA3}" destId="{0107D940-3EAD-4FAA-AAC9-A69AE6DF6BEA}" srcOrd="0" destOrd="0" presId="urn:microsoft.com/office/officeart/2005/8/layout/vList5"/>
    <dgm:cxn modelId="{94CBBE92-5FB0-4665-A11C-C6A4D0C91647}" srcId="{71CB5AD7-6915-4BD5-9F09-594A66C8DCA3}" destId="{2B68CBC7-9ECF-4454-BFD8-72F9CAED4A42}" srcOrd="3" destOrd="0" parTransId="{BA7CB49B-CFD5-49C0-AAB6-58CC865C6D20}" sibTransId="{FA635E1D-437B-4915-956D-318BF1073F9A}"/>
    <dgm:cxn modelId="{A12DE58A-3545-4A2C-9490-621FB5287DDC}" srcId="{71CB5AD7-6915-4BD5-9F09-594A66C8DCA3}" destId="{BDFEA06D-CDD7-4679-9A78-B3C4EEA58C13}" srcOrd="6" destOrd="0" parTransId="{5E515CDD-C156-431A-B51B-846617098E79}" sibTransId="{2D5BE706-EE83-42DD-B6E1-8C30EDCE9CD9}"/>
    <dgm:cxn modelId="{89FFE89D-55DD-4DA2-875F-006D5AB96180}" srcId="{71CB5AD7-6915-4BD5-9F09-594A66C8DCA3}" destId="{3FC8550E-CF44-43ED-AC17-517AA696C136}" srcOrd="4" destOrd="0" parTransId="{4890636D-0DF7-4D38-A9BA-6BA14C6A09EC}" sibTransId="{3072677F-3F18-416F-BDAC-EF115757632A}"/>
    <dgm:cxn modelId="{8CF9767F-F106-45FA-97F0-4BF6D651250C}" type="presOf" srcId="{E41AC3AE-D3AF-4FC4-9E9A-38D73A078085}" destId="{BE86D743-575C-4CE2-B2C5-EAC7F49F8AF7}" srcOrd="0" destOrd="11" presId="urn:microsoft.com/office/officeart/2005/8/layout/vList5"/>
    <dgm:cxn modelId="{EAF1F031-8782-4EC5-9AAE-C07995199A1D}" srcId="{71CB5AD7-6915-4BD5-9F09-594A66C8DCA3}" destId="{6ED28ADB-62B4-42D8-B15D-F22B1A486EAE}" srcOrd="9" destOrd="0" parTransId="{EDD086D0-E8E1-49D4-BF7D-F6CD08A92635}" sibTransId="{7B5897E4-D4E6-4AC5-9974-C0C3868EEB09}"/>
    <dgm:cxn modelId="{72CD0A50-2EA6-4A24-A6C7-C4925C87E3C7}" type="presOf" srcId="{21AF13AB-D537-43D3-88AB-02C7D59AED3C}" destId="{BE86D743-575C-4CE2-B2C5-EAC7F49F8AF7}" srcOrd="0" destOrd="8" presId="urn:microsoft.com/office/officeart/2005/8/layout/vList5"/>
    <dgm:cxn modelId="{D52548F6-5686-4BD0-85D3-6CCAEEE1065B}" type="presOf" srcId="{F71FC9A7-0BDF-451F-A3AD-C938EFA7D415}" destId="{BE86D743-575C-4CE2-B2C5-EAC7F49F8AF7}" srcOrd="0" destOrd="5" presId="urn:microsoft.com/office/officeart/2005/8/layout/vList5"/>
    <dgm:cxn modelId="{7274C77B-95EB-4EAE-A403-2F821C1217B2}" srcId="{71CB5AD7-6915-4BD5-9F09-594A66C8DCA3}" destId="{21AF13AB-D537-43D3-88AB-02C7D59AED3C}" srcOrd="8" destOrd="0" parTransId="{36566F63-D509-4BD9-89DD-80B3FC8F6DE5}" sibTransId="{AA26D6E9-CAAF-490E-9111-215562FE0635}"/>
    <dgm:cxn modelId="{213D6759-0583-4972-8A2C-1333E403F91F}" type="presOf" srcId="{3FC8550E-CF44-43ED-AC17-517AA696C136}" destId="{BE86D743-575C-4CE2-B2C5-EAC7F49F8AF7}" srcOrd="0" destOrd="4" presId="urn:microsoft.com/office/officeart/2005/8/layout/vList5"/>
    <dgm:cxn modelId="{D4A02FBA-13D4-47CC-95D1-B1A6ED1BCC12}" type="presOf" srcId="{C695BE99-D43A-4BB4-850C-02FAE62A3E04}" destId="{BE86D743-575C-4CE2-B2C5-EAC7F49F8AF7}" srcOrd="0" destOrd="7" presId="urn:microsoft.com/office/officeart/2005/8/layout/vList5"/>
    <dgm:cxn modelId="{5FE63C8F-3D09-491E-B4E4-CBBB2E1570A2}" type="presParOf" srcId="{11643120-F8A1-4782-B738-4BCAB7956ADF}" destId="{047670B7-68D4-4861-99C4-AEB413908230}" srcOrd="0" destOrd="0" presId="urn:microsoft.com/office/officeart/2005/8/layout/vList5"/>
    <dgm:cxn modelId="{88D1B419-7AB6-4EBD-BA25-EFD1D3E57548}" type="presParOf" srcId="{047670B7-68D4-4861-99C4-AEB413908230}" destId="{0107D940-3EAD-4FAA-AAC9-A69AE6DF6BEA}" srcOrd="0" destOrd="0" presId="urn:microsoft.com/office/officeart/2005/8/layout/vList5"/>
    <dgm:cxn modelId="{8955B970-ECD3-4E7E-AF42-58E93AF9F8DD}" type="presParOf" srcId="{047670B7-68D4-4861-99C4-AEB413908230}" destId="{BE86D743-575C-4CE2-B2C5-EAC7F49F8AF7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83D1DDC-D064-4FCB-97A5-EB3290FE1029}" type="doc">
      <dgm:prSet loTypeId="urn:microsoft.com/office/officeart/2005/8/layout/vList5" loCatId="list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1643120-F8A1-4782-B738-4BCAB7956ADF}" type="pres">
      <dgm:prSet presAssocID="{983D1DDC-D064-4FCB-97A5-EB3290FE10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0EEBEC38-3498-43C6-BB84-7204D96A8351}" type="presOf" srcId="{983D1DDC-D064-4FCB-97A5-EB3290FE1029}" destId="{11643120-F8A1-4782-B738-4BCAB7956ADF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5708E5A-51CE-4E37-A3D6-D2CD98D32C23}" type="doc">
      <dgm:prSet loTypeId="urn:microsoft.com/office/officeart/2005/8/layout/hierarchy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4F06A6-D81E-4D35-9EF8-4CD7E8E7DE6D}">
      <dgm:prSet phldrT="[Text]" custT="1"/>
      <dgm:spPr/>
      <dgm:t>
        <a:bodyPr/>
        <a:lstStyle/>
        <a:p>
          <a:pPr algn="l"/>
          <a:r>
            <a:rPr lang="en-US" sz="2000" b="1" dirty="0" smtClean="0">
              <a:latin typeface="Arial" pitchFamily="34" charset="0"/>
              <a:cs typeface="Arial" pitchFamily="34" charset="0"/>
            </a:rPr>
            <a:t>          Other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CBBE0A29-86C9-4FD6-AD63-DC8214BBB771}" type="parTrans" cxnId="{F516108C-3FE5-439A-8C92-69EB866279ED}">
      <dgm:prSet/>
      <dgm:spPr/>
      <dgm:t>
        <a:bodyPr/>
        <a:lstStyle/>
        <a:p>
          <a:pPr algn="l"/>
          <a:endParaRPr lang="en-US"/>
        </a:p>
      </dgm:t>
    </dgm:pt>
    <dgm:pt modelId="{1F3A0586-B2F7-439D-9A32-1492EEEA004E}" type="sibTrans" cxnId="{F516108C-3FE5-439A-8C92-69EB866279ED}">
      <dgm:prSet/>
      <dgm:spPr/>
      <dgm:t>
        <a:bodyPr/>
        <a:lstStyle/>
        <a:p>
          <a:pPr algn="l"/>
          <a:endParaRPr lang="en-US"/>
        </a:p>
      </dgm:t>
    </dgm:pt>
    <dgm:pt modelId="{0F5B2D00-80CC-49AC-8576-9C7A5D7FE5B4}">
      <dgm:prSet phldrT="[Text]" custT="1"/>
      <dgm:spPr/>
      <dgm:t>
        <a:bodyPr/>
        <a:lstStyle/>
        <a:p>
          <a:pPr algn="l"/>
          <a:r>
            <a:rPr lang="en-US" sz="2000" dirty="0" smtClean="0">
              <a:latin typeface="Arial" pitchFamily="34" charset="0"/>
              <a:cs typeface="Arial" pitchFamily="34" charset="0"/>
            </a:rPr>
            <a:t>Reputation risk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F2CBAE33-04C7-47B0-A4E8-B83CA94D3AC6}" type="parTrans" cxnId="{DC0DE45F-E198-4DAE-A6A8-8FAB0B0FFB15}">
      <dgm:prSet/>
      <dgm:spPr/>
      <dgm:t>
        <a:bodyPr/>
        <a:lstStyle/>
        <a:p>
          <a:pPr algn="l"/>
          <a:endParaRPr lang="en-US"/>
        </a:p>
      </dgm:t>
    </dgm:pt>
    <dgm:pt modelId="{3696EE87-E12C-43C9-B7A4-173340F38884}" type="sibTrans" cxnId="{DC0DE45F-E198-4DAE-A6A8-8FAB0B0FFB15}">
      <dgm:prSet/>
      <dgm:spPr/>
      <dgm:t>
        <a:bodyPr/>
        <a:lstStyle/>
        <a:p>
          <a:pPr algn="l"/>
          <a:endParaRPr lang="en-US"/>
        </a:p>
      </dgm:t>
    </dgm:pt>
    <dgm:pt modelId="{6D4D0F62-D4FD-43D5-A4CA-2BCABDCAFDD2}">
      <dgm:prSet phldrT="[Text]" custT="1"/>
      <dgm:spPr/>
      <dgm:t>
        <a:bodyPr/>
        <a:lstStyle/>
        <a:p>
          <a:pPr algn="l"/>
          <a:r>
            <a:rPr lang="en-US" sz="2000" dirty="0" smtClean="0">
              <a:latin typeface="Arial" pitchFamily="34" charset="0"/>
              <a:cs typeface="Arial" pitchFamily="34" charset="0"/>
            </a:rPr>
            <a:t>Third party administrators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88A41764-4772-416D-8006-B472D625B3DC}" type="parTrans" cxnId="{BEAA9A33-4257-457F-A94B-FB7396BDC154}">
      <dgm:prSet/>
      <dgm:spPr/>
      <dgm:t>
        <a:bodyPr/>
        <a:lstStyle/>
        <a:p>
          <a:pPr algn="l"/>
          <a:endParaRPr lang="en-US"/>
        </a:p>
      </dgm:t>
    </dgm:pt>
    <dgm:pt modelId="{E4330C33-8440-479D-9500-C28DB33E0489}" type="sibTrans" cxnId="{BEAA9A33-4257-457F-A94B-FB7396BDC154}">
      <dgm:prSet/>
      <dgm:spPr/>
      <dgm:t>
        <a:bodyPr/>
        <a:lstStyle/>
        <a:p>
          <a:pPr algn="l"/>
          <a:endParaRPr lang="en-US"/>
        </a:p>
      </dgm:t>
    </dgm:pt>
    <dgm:pt modelId="{82A26E8A-9EBC-468B-9CD7-B293179D78AB}">
      <dgm:prSet phldrT="[Text]" custT="1"/>
      <dgm:spPr/>
      <dgm:t>
        <a:bodyPr/>
        <a:lstStyle/>
        <a:p>
          <a:pPr algn="l"/>
          <a:r>
            <a:rPr lang="en-US" sz="2000" dirty="0" smtClean="0">
              <a:latin typeface="Arial" pitchFamily="34" charset="0"/>
              <a:cs typeface="Arial" pitchFamily="34" charset="0"/>
            </a:rPr>
            <a:t>Policy management systems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DC77A913-27BF-4EB6-9695-2CD121A63B53}" type="parTrans" cxnId="{81375DF7-F4CB-47A6-8A6E-4516BBC9737D}">
      <dgm:prSet/>
      <dgm:spPr/>
      <dgm:t>
        <a:bodyPr/>
        <a:lstStyle/>
        <a:p>
          <a:pPr algn="l"/>
          <a:endParaRPr lang="en-US"/>
        </a:p>
      </dgm:t>
    </dgm:pt>
    <dgm:pt modelId="{CE067780-AF23-4B69-8C1D-C0F2E6AD2E61}" type="sibTrans" cxnId="{81375DF7-F4CB-47A6-8A6E-4516BBC9737D}">
      <dgm:prSet/>
      <dgm:spPr/>
      <dgm:t>
        <a:bodyPr/>
        <a:lstStyle/>
        <a:p>
          <a:pPr algn="l"/>
          <a:endParaRPr lang="en-US"/>
        </a:p>
      </dgm:t>
    </dgm:pt>
    <dgm:pt modelId="{43AED58B-194C-4A7E-A3EC-DE1C6C9891E6}">
      <dgm:prSet phldrT="[Text]" custT="1"/>
      <dgm:spPr/>
      <dgm:t>
        <a:bodyPr/>
        <a:lstStyle/>
        <a:p>
          <a:pPr algn="l"/>
          <a:r>
            <a:rPr lang="en-US" sz="2000" dirty="0" smtClean="0">
              <a:latin typeface="Arial" pitchFamily="34" charset="0"/>
              <a:cs typeface="Arial" pitchFamily="34" charset="0"/>
            </a:rPr>
            <a:t>Frauds &amp; abuse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55EDCE73-B14D-4BE4-84EC-AE4BB95EE8FF}" type="parTrans" cxnId="{9C9CE0DF-7FAC-4FF1-A449-71A2B79B49EB}">
      <dgm:prSet/>
      <dgm:spPr/>
      <dgm:t>
        <a:bodyPr/>
        <a:lstStyle/>
        <a:p>
          <a:endParaRPr lang="en-US"/>
        </a:p>
      </dgm:t>
    </dgm:pt>
    <dgm:pt modelId="{A7CDF94A-E659-430C-AACE-9DD5E8D91E30}" type="sibTrans" cxnId="{9C9CE0DF-7FAC-4FF1-A449-71A2B79B49EB}">
      <dgm:prSet/>
      <dgm:spPr/>
      <dgm:t>
        <a:bodyPr/>
        <a:lstStyle/>
        <a:p>
          <a:endParaRPr lang="en-US"/>
        </a:p>
      </dgm:t>
    </dgm:pt>
    <dgm:pt modelId="{010DE699-187C-4525-B200-D75F8BFA29AA}">
      <dgm:prSet phldrT="[Text]" custT="1"/>
      <dgm:spPr/>
      <dgm:t>
        <a:bodyPr/>
        <a:lstStyle/>
        <a:p>
          <a:pPr algn="l"/>
          <a:r>
            <a:rPr lang="en-US" sz="2000" dirty="0" smtClean="0">
              <a:latin typeface="Arial" pitchFamily="34" charset="0"/>
              <a:cs typeface="Arial" pitchFamily="34" charset="0"/>
            </a:rPr>
            <a:t>Availability of suitable reinsurer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6F92C869-D6B3-42B3-8DB8-90EE1EC65463}" type="parTrans" cxnId="{53A5D3C1-C466-4BCD-BAE0-FBD2CBD139B1}">
      <dgm:prSet/>
      <dgm:spPr/>
      <dgm:t>
        <a:bodyPr/>
        <a:lstStyle/>
        <a:p>
          <a:endParaRPr lang="en-US"/>
        </a:p>
      </dgm:t>
    </dgm:pt>
    <dgm:pt modelId="{7CB5EC11-7CEB-48FB-B00B-965CAC342B1C}" type="sibTrans" cxnId="{53A5D3C1-C466-4BCD-BAE0-FBD2CBD139B1}">
      <dgm:prSet/>
      <dgm:spPr/>
      <dgm:t>
        <a:bodyPr/>
        <a:lstStyle/>
        <a:p>
          <a:endParaRPr lang="en-US"/>
        </a:p>
      </dgm:t>
    </dgm:pt>
    <dgm:pt modelId="{D4E2A791-C4C8-4521-9508-FC774D2FB3E8}">
      <dgm:prSet phldrT="[Text]" custT="1"/>
      <dgm:spPr/>
      <dgm:t>
        <a:bodyPr/>
        <a:lstStyle/>
        <a:p>
          <a:pPr algn="l"/>
          <a:r>
            <a:rPr lang="en-US" sz="2000" dirty="0" smtClean="0">
              <a:latin typeface="Arial" pitchFamily="34" charset="0"/>
              <a:cs typeface="Arial" pitchFamily="34" charset="0"/>
            </a:rPr>
            <a:t>Variation in provider services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BC52C480-E0FC-4032-A904-1D983B1AEBCF}" type="parTrans" cxnId="{6E8FC7FA-ADCD-44DE-B26F-3F972894AFBE}">
      <dgm:prSet/>
      <dgm:spPr/>
      <dgm:t>
        <a:bodyPr/>
        <a:lstStyle/>
        <a:p>
          <a:endParaRPr lang="en-US"/>
        </a:p>
      </dgm:t>
    </dgm:pt>
    <dgm:pt modelId="{6FA0976D-C841-4FFB-88CF-603664F40116}" type="sibTrans" cxnId="{6E8FC7FA-ADCD-44DE-B26F-3F972894AFBE}">
      <dgm:prSet/>
      <dgm:spPr/>
      <dgm:t>
        <a:bodyPr/>
        <a:lstStyle/>
        <a:p>
          <a:endParaRPr lang="en-US"/>
        </a:p>
      </dgm:t>
    </dgm:pt>
    <dgm:pt modelId="{895A3AC8-FEDB-480C-B242-694E24425523}">
      <dgm:prSet phldrT="[Text]" custT="1"/>
      <dgm:spPr/>
      <dgm:t>
        <a:bodyPr/>
        <a:lstStyle/>
        <a:p>
          <a:pPr algn="l"/>
          <a:r>
            <a:rPr lang="en-US" sz="2000" dirty="0" smtClean="0">
              <a:latin typeface="Arial" pitchFamily="34" charset="0"/>
              <a:cs typeface="Arial" pitchFamily="34" charset="0"/>
            </a:rPr>
            <a:t>Competition</a:t>
          </a:r>
        </a:p>
        <a:p>
          <a:pPr algn="l"/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7DC17C19-9ECA-4B88-8320-2E87E961D6E5}" type="parTrans" cxnId="{EB89B0C6-43FD-4033-A8E3-0DDDB067B9E4}">
      <dgm:prSet/>
      <dgm:spPr/>
      <dgm:t>
        <a:bodyPr/>
        <a:lstStyle/>
        <a:p>
          <a:endParaRPr lang="en-US"/>
        </a:p>
      </dgm:t>
    </dgm:pt>
    <dgm:pt modelId="{EBF1FE4B-2D28-48A4-8371-2F6F29E0E362}" type="sibTrans" cxnId="{EB89B0C6-43FD-4033-A8E3-0DDDB067B9E4}">
      <dgm:prSet/>
      <dgm:spPr/>
      <dgm:t>
        <a:bodyPr/>
        <a:lstStyle/>
        <a:p>
          <a:endParaRPr lang="en-US"/>
        </a:p>
      </dgm:t>
    </dgm:pt>
    <dgm:pt modelId="{DBF911A3-F966-47B5-BF7B-1D0ADADFFC86}" type="pres">
      <dgm:prSet presAssocID="{F5708E5A-51CE-4E37-A3D6-D2CD98D32C2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3F63584-28FE-4D24-AEFA-CACCB0B858D3}" type="pres">
      <dgm:prSet presAssocID="{904F06A6-D81E-4D35-9EF8-4CD7E8E7DE6D}" presName="root" presStyleCnt="0"/>
      <dgm:spPr/>
    </dgm:pt>
    <dgm:pt modelId="{11FDAF8E-74A8-4850-B576-04604E063988}" type="pres">
      <dgm:prSet presAssocID="{904F06A6-D81E-4D35-9EF8-4CD7E8E7DE6D}" presName="rootComposite" presStyleCnt="0"/>
      <dgm:spPr/>
    </dgm:pt>
    <dgm:pt modelId="{490B681C-EC1B-4CE6-AD17-99BC8A305DEB}" type="pres">
      <dgm:prSet presAssocID="{904F06A6-D81E-4D35-9EF8-4CD7E8E7DE6D}" presName="rootText" presStyleLbl="node1" presStyleIdx="0" presStyleCnt="1" custScaleX="350025" custScaleY="132579" custLinFactNeighborX="9486"/>
      <dgm:spPr/>
      <dgm:t>
        <a:bodyPr/>
        <a:lstStyle/>
        <a:p>
          <a:endParaRPr lang="en-US"/>
        </a:p>
      </dgm:t>
    </dgm:pt>
    <dgm:pt modelId="{0E6B87E9-14F9-42E1-A048-B22A97B57F66}" type="pres">
      <dgm:prSet presAssocID="{904F06A6-D81E-4D35-9EF8-4CD7E8E7DE6D}" presName="rootConnector" presStyleLbl="node1" presStyleIdx="0" presStyleCnt="1"/>
      <dgm:spPr/>
      <dgm:t>
        <a:bodyPr/>
        <a:lstStyle/>
        <a:p>
          <a:endParaRPr lang="en-US"/>
        </a:p>
      </dgm:t>
    </dgm:pt>
    <dgm:pt modelId="{F5B96FC6-BC9C-44DA-8E25-9B34D4618065}" type="pres">
      <dgm:prSet presAssocID="{904F06A6-D81E-4D35-9EF8-4CD7E8E7DE6D}" presName="childShape" presStyleCnt="0"/>
      <dgm:spPr/>
    </dgm:pt>
    <dgm:pt modelId="{6A137A2C-9E6F-4148-9BEB-EE6308770F96}" type="pres">
      <dgm:prSet presAssocID="{DC77A913-27BF-4EB6-9695-2CD121A63B53}" presName="Name13" presStyleLbl="parChTrans1D2" presStyleIdx="0" presStyleCnt="7"/>
      <dgm:spPr/>
      <dgm:t>
        <a:bodyPr/>
        <a:lstStyle/>
        <a:p>
          <a:endParaRPr lang="en-US"/>
        </a:p>
      </dgm:t>
    </dgm:pt>
    <dgm:pt modelId="{AAAB93AE-92FC-4775-A866-52BD687F70C1}" type="pres">
      <dgm:prSet presAssocID="{82A26E8A-9EBC-468B-9CD7-B293179D78AB}" presName="childText" presStyleLbl="bgAcc1" presStyleIdx="0" presStyleCnt="7" custScaleX="504901" custLinFactNeighborX="-12172" custLinFactNeighborY="7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3DB788-CD0D-4523-860F-50DF710F601E}" type="pres">
      <dgm:prSet presAssocID="{F2CBAE33-04C7-47B0-A4E8-B83CA94D3AC6}" presName="Name13" presStyleLbl="parChTrans1D2" presStyleIdx="1" presStyleCnt="7"/>
      <dgm:spPr/>
      <dgm:t>
        <a:bodyPr/>
        <a:lstStyle/>
        <a:p>
          <a:endParaRPr lang="en-US"/>
        </a:p>
      </dgm:t>
    </dgm:pt>
    <dgm:pt modelId="{8AEE4909-586F-4BF8-9267-C0845B689183}" type="pres">
      <dgm:prSet presAssocID="{0F5B2D00-80CC-49AC-8576-9C7A5D7FE5B4}" presName="childText" presStyleLbl="bgAcc1" presStyleIdx="1" presStyleCnt="7" custScaleX="513528" custLinFactNeighborY="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FBE2A2-6E31-4B3B-9D84-93EC01EF0D89}" type="pres">
      <dgm:prSet presAssocID="{88A41764-4772-416D-8006-B472D625B3DC}" presName="Name13" presStyleLbl="parChTrans1D2" presStyleIdx="2" presStyleCnt="7"/>
      <dgm:spPr/>
      <dgm:t>
        <a:bodyPr/>
        <a:lstStyle/>
        <a:p>
          <a:endParaRPr lang="en-US"/>
        </a:p>
      </dgm:t>
    </dgm:pt>
    <dgm:pt modelId="{414103FA-9138-4EAF-B892-91A504A6F8F9}" type="pres">
      <dgm:prSet presAssocID="{6D4D0F62-D4FD-43D5-A4CA-2BCABDCAFDD2}" presName="childText" presStyleLbl="bgAcc1" presStyleIdx="2" presStyleCnt="7" custScaleX="513529" custLinFactNeighborX="1755" custLinFactNeighborY="-98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E10FE-0B38-43EE-81FC-0A79B6FDB2B8}" type="pres">
      <dgm:prSet presAssocID="{55EDCE73-B14D-4BE4-84EC-AE4BB95EE8FF}" presName="Name13" presStyleLbl="parChTrans1D2" presStyleIdx="3" presStyleCnt="7"/>
      <dgm:spPr/>
      <dgm:t>
        <a:bodyPr/>
        <a:lstStyle/>
        <a:p>
          <a:endParaRPr lang="en-US"/>
        </a:p>
      </dgm:t>
    </dgm:pt>
    <dgm:pt modelId="{EF09445D-CE70-401C-B0DC-1EBA49D5AB67}" type="pres">
      <dgm:prSet presAssocID="{43AED58B-194C-4A7E-A3EC-DE1C6C9891E6}" presName="childText" presStyleLbl="bgAcc1" presStyleIdx="3" presStyleCnt="7" custScaleX="525067" custLinFactNeighborX="-4679" custLinFactNeighborY="-175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11A4E-E879-456D-9CC2-5C6895251B40}" type="pres">
      <dgm:prSet presAssocID="{6F92C869-D6B3-42B3-8DB8-90EE1EC65463}" presName="Name13" presStyleLbl="parChTrans1D2" presStyleIdx="4" presStyleCnt="7"/>
      <dgm:spPr/>
      <dgm:t>
        <a:bodyPr/>
        <a:lstStyle/>
        <a:p>
          <a:endParaRPr lang="en-US"/>
        </a:p>
      </dgm:t>
    </dgm:pt>
    <dgm:pt modelId="{FAAE4691-54C7-4D7E-8B1D-4382481F7938}" type="pres">
      <dgm:prSet presAssocID="{010DE699-187C-4525-B200-D75F8BFA29AA}" presName="childText" presStyleLbl="bgAcc1" presStyleIdx="4" presStyleCnt="7" custScaleX="519169" custLinFactNeighborX="54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40EC9-75EF-49E4-98E5-88DD5967795C}" type="pres">
      <dgm:prSet presAssocID="{BC52C480-E0FC-4032-A904-1D983B1AEBCF}" presName="Name13" presStyleLbl="parChTrans1D2" presStyleIdx="5" presStyleCnt="7"/>
      <dgm:spPr/>
      <dgm:t>
        <a:bodyPr/>
        <a:lstStyle/>
        <a:p>
          <a:endParaRPr lang="en-US"/>
        </a:p>
      </dgm:t>
    </dgm:pt>
    <dgm:pt modelId="{7309195E-D8BC-4E5F-87BD-DDCAA88A49CB}" type="pres">
      <dgm:prSet presAssocID="{D4E2A791-C4C8-4521-9508-FC774D2FB3E8}" presName="childText" presStyleLbl="bgAcc1" presStyleIdx="5" presStyleCnt="7" custScaleX="535777" custLinFactNeighborX="-62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C86A7-0408-4F5D-AFBB-E218773DD4DA}" type="pres">
      <dgm:prSet presAssocID="{7DC17C19-9ECA-4B88-8320-2E87E961D6E5}" presName="Name13" presStyleLbl="parChTrans1D2" presStyleIdx="6" presStyleCnt="7"/>
      <dgm:spPr/>
      <dgm:t>
        <a:bodyPr/>
        <a:lstStyle/>
        <a:p>
          <a:endParaRPr lang="en-US"/>
        </a:p>
      </dgm:t>
    </dgm:pt>
    <dgm:pt modelId="{90A329D7-7374-4114-9E24-89271ACCA297}" type="pres">
      <dgm:prSet presAssocID="{895A3AC8-FEDB-480C-B242-694E24425523}" presName="childText" presStyleLbl="bgAcc1" presStyleIdx="6" presStyleCnt="7" custScaleX="560770" custScaleY="118783" custLinFactNeighborX="-123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A5D3C1-C466-4BCD-BAE0-FBD2CBD139B1}" srcId="{904F06A6-D81E-4D35-9EF8-4CD7E8E7DE6D}" destId="{010DE699-187C-4525-B200-D75F8BFA29AA}" srcOrd="4" destOrd="0" parTransId="{6F92C869-D6B3-42B3-8DB8-90EE1EC65463}" sibTransId="{7CB5EC11-7CEB-48FB-B00B-965CAC342B1C}"/>
    <dgm:cxn modelId="{E08E0D57-61CC-44A8-A0A6-43E8D4AADB6D}" type="presOf" srcId="{82A26E8A-9EBC-468B-9CD7-B293179D78AB}" destId="{AAAB93AE-92FC-4775-A866-52BD687F70C1}" srcOrd="0" destOrd="0" presId="urn:microsoft.com/office/officeart/2005/8/layout/hierarchy3"/>
    <dgm:cxn modelId="{674C2168-7587-46AF-AECE-8CEEABE76D17}" type="presOf" srcId="{88A41764-4772-416D-8006-B472D625B3DC}" destId="{EAFBE2A2-6E31-4B3B-9D84-93EC01EF0D89}" srcOrd="0" destOrd="0" presId="urn:microsoft.com/office/officeart/2005/8/layout/hierarchy3"/>
    <dgm:cxn modelId="{8A1BF23B-EDC2-48A9-BF23-2D34FC49F4E2}" type="presOf" srcId="{55EDCE73-B14D-4BE4-84EC-AE4BB95EE8FF}" destId="{07BE10FE-0B38-43EE-81FC-0A79B6FDB2B8}" srcOrd="0" destOrd="0" presId="urn:microsoft.com/office/officeart/2005/8/layout/hierarchy3"/>
    <dgm:cxn modelId="{81375DF7-F4CB-47A6-8A6E-4516BBC9737D}" srcId="{904F06A6-D81E-4D35-9EF8-4CD7E8E7DE6D}" destId="{82A26E8A-9EBC-468B-9CD7-B293179D78AB}" srcOrd="0" destOrd="0" parTransId="{DC77A913-27BF-4EB6-9695-2CD121A63B53}" sibTransId="{CE067780-AF23-4B69-8C1D-C0F2E6AD2E61}"/>
    <dgm:cxn modelId="{4E41C397-E080-49BC-9CE5-03EAEDB14975}" type="presOf" srcId="{010DE699-187C-4525-B200-D75F8BFA29AA}" destId="{FAAE4691-54C7-4D7E-8B1D-4382481F7938}" srcOrd="0" destOrd="0" presId="urn:microsoft.com/office/officeart/2005/8/layout/hierarchy3"/>
    <dgm:cxn modelId="{655EDDE9-59D0-4F5A-B20B-B4D4F47D831A}" type="presOf" srcId="{904F06A6-D81E-4D35-9EF8-4CD7E8E7DE6D}" destId="{0E6B87E9-14F9-42E1-A048-B22A97B57F66}" srcOrd="1" destOrd="0" presId="urn:microsoft.com/office/officeart/2005/8/layout/hierarchy3"/>
    <dgm:cxn modelId="{0F230242-E120-4B59-AB82-4BEE0A41F6CD}" type="presOf" srcId="{F2CBAE33-04C7-47B0-A4E8-B83CA94D3AC6}" destId="{E43DB788-CD0D-4523-860F-50DF710F601E}" srcOrd="0" destOrd="0" presId="urn:microsoft.com/office/officeart/2005/8/layout/hierarchy3"/>
    <dgm:cxn modelId="{D865B822-A687-4D67-8F2A-B60A11DC34FB}" type="presOf" srcId="{F5708E5A-51CE-4E37-A3D6-D2CD98D32C23}" destId="{DBF911A3-F966-47B5-BF7B-1D0ADADFFC86}" srcOrd="0" destOrd="0" presId="urn:microsoft.com/office/officeart/2005/8/layout/hierarchy3"/>
    <dgm:cxn modelId="{6E8FC7FA-ADCD-44DE-B26F-3F972894AFBE}" srcId="{904F06A6-D81E-4D35-9EF8-4CD7E8E7DE6D}" destId="{D4E2A791-C4C8-4521-9508-FC774D2FB3E8}" srcOrd="5" destOrd="0" parTransId="{BC52C480-E0FC-4032-A904-1D983B1AEBCF}" sibTransId="{6FA0976D-C841-4FFB-88CF-603664F40116}"/>
    <dgm:cxn modelId="{9C9CE0DF-7FAC-4FF1-A449-71A2B79B49EB}" srcId="{904F06A6-D81E-4D35-9EF8-4CD7E8E7DE6D}" destId="{43AED58B-194C-4A7E-A3EC-DE1C6C9891E6}" srcOrd="3" destOrd="0" parTransId="{55EDCE73-B14D-4BE4-84EC-AE4BB95EE8FF}" sibTransId="{A7CDF94A-E659-430C-AACE-9DD5E8D91E30}"/>
    <dgm:cxn modelId="{A20F0897-D8A6-4977-8F92-79E6D224AB93}" type="presOf" srcId="{904F06A6-D81E-4D35-9EF8-4CD7E8E7DE6D}" destId="{490B681C-EC1B-4CE6-AD17-99BC8A305DEB}" srcOrd="0" destOrd="0" presId="urn:microsoft.com/office/officeart/2005/8/layout/hierarchy3"/>
    <dgm:cxn modelId="{AD74FC92-A6F4-468D-82B1-CF8D3FFB3C7B}" type="presOf" srcId="{BC52C480-E0FC-4032-A904-1D983B1AEBCF}" destId="{98A40EC9-75EF-49E4-98E5-88DD5967795C}" srcOrd="0" destOrd="0" presId="urn:microsoft.com/office/officeart/2005/8/layout/hierarchy3"/>
    <dgm:cxn modelId="{DC0DE45F-E198-4DAE-A6A8-8FAB0B0FFB15}" srcId="{904F06A6-D81E-4D35-9EF8-4CD7E8E7DE6D}" destId="{0F5B2D00-80CC-49AC-8576-9C7A5D7FE5B4}" srcOrd="1" destOrd="0" parTransId="{F2CBAE33-04C7-47B0-A4E8-B83CA94D3AC6}" sibTransId="{3696EE87-E12C-43C9-B7A4-173340F38884}"/>
    <dgm:cxn modelId="{F516108C-3FE5-439A-8C92-69EB866279ED}" srcId="{F5708E5A-51CE-4E37-A3D6-D2CD98D32C23}" destId="{904F06A6-D81E-4D35-9EF8-4CD7E8E7DE6D}" srcOrd="0" destOrd="0" parTransId="{CBBE0A29-86C9-4FD6-AD63-DC8214BBB771}" sibTransId="{1F3A0586-B2F7-439D-9A32-1492EEEA004E}"/>
    <dgm:cxn modelId="{BEAA9A33-4257-457F-A94B-FB7396BDC154}" srcId="{904F06A6-D81E-4D35-9EF8-4CD7E8E7DE6D}" destId="{6D4D0F62-D4FD-43D5-A4CA-2BCABDCAFDD2}" srcOrd="2" destOrd="0" parTransId="{88A41764-4772-416D-8006-B472D625B3DC}" sibTransId="{E4330C33-8440-479D-9500-C28DB33E0489}"/>
    <dgm:cxn modelId="{EB89B0C6-43FD-4033-A8E3-0DDDB067B9E4}" srcId="{904F06A6-D81E-4D35-9EF8-4CD7E8E7DE6D}" destId="{895A3AC8-FEDB-480C-B242-694E24425523}" srcOrd="6" destOrd="0" parTransId="{7DC17C19-9ECA-4B88-8320-2E87E961D6E5}" sibTransId="{EBF1FE4B-2D28-48A4-8371-2F6F29E0E362}"/>
    <dgm:cxn modelId="{22AF8DA9-9163-485F-A45F-732DE4271069}" type="presOf" srcId="{43AED58B-194C-4A7E-A3EC-DE1C6C9891E6}" destId="{EF09445D-CE70-401C-B0DC-1EBA49D5AB67}" srcOrd="0" destOrd="0" presId="urn:microsoft.com/office/officeart/2005/8/layout/hierarchy3"/>
    <dgm:cxn modelId="{4B648154-5CFC-4475-9074-460DB3A49B95}" type="presOf" srcId="{DC77A913-27BF-4EB6-9695-2CD121A63B53}" destId="{6A137A2C-9E6F-4148-9BEB-EE6308770F96}" srcOrd="0" destOrd="0" presId="urn:microsoft.com/office/officeart/2005/8/layout/hierarchy3"/>
    <dgm:cxn modelId="{90380FAF-B39A-4A0D-AB35-03EB467078D9}" type="presOf" srcId="{D4E2A791-C4C8-4521-9508-FC774D2FB3E8}" destId="{7309195E-D8BC-4E5F-87BD-DDCAA88A49CB}" srcOrd="0" destOrd="0" presId="urn:microsoft.com/office/officeart/2005/8/layout/hierarchy3"/>
    <dgm:cxn modelId="{7E055119-0A2B-4586-A29E-47764DABBDE1}" type="presOf" srcId="{895A3AC8-FEDB-480C-B242-694E24425523}" destId="{90A329D7-7374-4114-9E24-89271ACCA297}" srcOrd="0" destOrd="0" presId="urn:microsoft.com/office/officeart/2005/8/layout/hierarchy3"/>
    <dgm:cxn modelId="{FB471F57-C8B9-4E40-9D52-99DB7AE5E0D6}" type="presOf" srcId="{0F5B2D00-80CC-49AC-8576-9C7A5D7FE5B4}" destId="{8AEE4909-586F-4BF8-9267-C0845B689183}" srcOrd="0" destOrd="0" presId="urn:microsoft.com/office/officeart/2005/8/layout/hierarchy3"/>
    <dgm:cxn modelId="{A5E79F0D-42DB-4D25-9A69-E35CFB5FE509}" type="presOf" srcId="{6D4D0F62-D4FD-43D5-A4CA-2BCABDCAFDD2}" destId="{414103FA-9138-4EAF-B892-91A504A6F8F9}" srcOrd="0" destOrd="0" presId="urn:microsoft.com/office/officeart/2005/8/layout/hierarchy3"/>
    <dgm:cxn modelId="{FA11B0A4-2F2F-49C6-AE58-C5A8E1908B48}" type="presOf" srcId="{6F92C869-D6B3-42B3-8DB8-90EE1EC65463}" destId="{72D11A4E-E879-456D-9CC2-5C6895251B40}" srcOrd="0" destOrd="0" presId="urn:microsoft.com/office/officeart/2005/8/layout/hierarchy3"/>
    <dgm:cxn modelId="{C33805D0-8B52-46DE-AB3C-21A3E7B6BAFB}" type="presOf" srcId="{7DC17C19-9ECA-4B88-8320-2E87E961D6E5}" destId="{27DC86A7-0408-4F5D-AFBB-E218773DD4DA}" srcOrd="0" destOrd="0" presId="urn:microsoft.com/office/officeart/2005/8/layout/hierarchy3"/>
    <dgm:cxn modelId="{29782C94-05A5-4C04-8101-E8FC2082803F}" type="presParOf" srcId="{DBF911A3-F966-47B5-BF7B-1D0ADADFFC86}" destId="{03F63584-28FE-4D24-AEFA-CACCB0B858D3}" srcOrd="0" destOrd="0" presId="urn:microsoft.com/office/officeart/2005/8/layout/hierarchy3"/>
    <dgm:cxn modelId="{A6852884-4AC6-4A22-9E58-E4942509EB9F}" type="presParOf" srcId="{03F63584-28FE-4D24-AEFA-CACCB0B858D3}" destId="{11FDAF8E-74A8-4850-B576-04604E063988}" srcOrd="0" destOrd="0" presId="urn:microsoft.com/office/officeart/2005/8/layout/hierarchy3"/>
    <dgm:cxn modelId="{115974E0-9171-4396-809F-2D7BA253B095}" type="presParOf" srcId="{11FDAF8E-74A8-4850-B576-04604E063988}" destId="{490B681C-EC1B-4CE6-AD17-99BC8A305DEB}" srcOrd="0" destOrd="0" presId="urn:microsoft.com/office/officeart/2005/8/layout/hierarchy3"/>
    <dgm:cxn modelId="{C34CDB5A-4768-46C4-9973-4713EFE1CB83}" type="presParOf" srcId="{11FDAF8E-74A8-4850-B576-04604E063988}" destId="{0E6B87E9-14F9-42E1-A048-B22A97B57F66}" srcOrd="1" destOrd="0" presId="urn:microsoft.com/office/officeart/2005/8/layout/hierarchy3"/>
    <dgm:cxn modelId="{1C3E2E86-FE71-4160-AAF1-D861A1A5D936}" type="presParOf" srcId="{03F63584-28FE-4D24-AEFA-CACCB0B858D3}" destId="{F5B96FC6-BC9C-44DA-8E25-9B34D4618065}" srcOrd="1" destOrd="0" presId="urn:microsoft.com/office/officeart/2005/8/layout/hierarchy3"/>
    <dgm:cxn modelId="{AADC92BB-893E-4805-B4B6-8B7DAEDF1CBD}" type="presParOf" srcId="{F5B96FC6-BC9C-44DA-8E25-9B34D4618065}" destId="{6A137A2C-9E6F-4148-9BEB-EE6308770F96}" srcOrd="0" destOrd="0" presId="urn:microsoft.com/office/officeart/2005/8/layout/hierarchy3"/>
    <dgm:cxn modelId="{A85731C6-7390-4E05-AB5A-EBF56C1DDE77}" type="presParOf" srcId="{F5B96FC6-BC9C-44DA-8E25-9B34D4618065}" destId="{AAAB93AE-92FC-4775-A866-52BD687F70C1}" srcOrd="1" destOrd="0" presId="urn:microsoft.com/office/officeart/2005/8/layout/hierarchy3"/>
    <dgm:cxn modelId="{864DC9EF-0C09-4A6F-9E3B-CDED1BC19433}" type="presParOf" srcId="{F5B96FC6-BC9C-44DA-8E25-9B34D4618065}" destId="{E43DB788-CD0D-4523-860F-50DF710F601E}" srcOrd="2" destOrd="0" presId="urn:microsoft.com/office/officeart/2005/8/layout/hierarchy3"/>
    <dgm:cxn modelId="{E5406F89-5F8B-4B12-939D-4826204BBEE8}" type="presParOf" srcId="{F5B96FC6-BC9C-44DA-8E25-9B34D4618065}" destId="{8AEE4909-586F-4BF8-9267-C0845B689183}" srcOrd="3" destOrd="0" presId="urn:microsoft.com/office/officeart/2005/8/layout/hierarchy3"/>
    <dgm:cxn modelId="{BB2F80B2-58C9-452B-B610-FF53461C847E}" type="presParOf" srcId="{F5B96FC6-BC9C-44DA-8E25-9B34D4618065}" destId="{EAFBE2A2-6E31-4B3B-9D84-93EC01EF0D89}" srcOrd="4" destOrd="0" presId="urn:microsoft.com/office/officeart/2005/8/layout/hierarchy3"/>
    <dgm:cxn modelId="{501465F7-6D41-4ED0-8EF0-3A8E40CF4356}" type="presParOf" srcId="{F5B96FC6-BC9C-44DA-8E25-9B34D4618065}" destId="{414103FA-9138-4EAF-B892-91A504A6F8F9}" srcOrd="5" destOrd="0" presId="urn:microsoft.com/office/officeart/2005/8/layout/hierarchy3"/>
    <dgm:cxn modelId="{26B1CB07-4B9C-464A-9F3D-C77D7F0CF7A2}" type="presParOf" srcId="{F5B96FC6-BC9C-44DA-8E25-9B34D4618065}" destId="{07BE10FE-0B38-43EE-81FC-0A79B6FDB2B8}" srcOrd="6" destOrd="0" presId="urn:microsoft.com/office/officeart/2005/8/layout/hierarchy3"/>
    <dgm:cxn modelId="{53F6DFED-8F87-496A-82EB-51E887930BFE}" type="presParOf" srcId="{F5B96FC6-BC9C-44DA-8E25-9B34D4618065}" destId="{EF09445D-CE70-401C-B0DC-1EBA49D5AB67}" srcOrd="7" destOrd="0" presId="urn:microsoft.com/office/officeart/2005/8/layout/hierarchy3"/>
    <dgm:cxn modelId="{D01311A8-BD76-4DE0-909A-604AD33F6AEA}" type="presParOf" srcId="{F5B96FC6-BC9C-44DA-8E25-9B34D4618065}" destId="{72D11A4E-E879-456D-9CC2-5C6895251B40}" srcOrd="8" destOrd="0" presId="urn:microsoft.com/office/officeart/2005/8/layout/hierarchy3"/>
    <dgm:cxn modelId="{A6C32EE9-923D-411A-AC4E-DD7B6F08276B}" type="presParOf" srcId="{F5B96FC6-BC9C-44DA-8E25-9B34D4618065}" destId="{FAAE4691-54C7-4D7E-8B1D-4382481F7938}" srcOrd="9" destOrd="0" presId="urn:microsoft.com/office/officeart/2005/8/layout/hierarchy3"/>
    <dgm:cxn modelId="{84F87F4D-B94D-48CF-9C57-BF1655A3F62F}" type="presParOf" srcId="{F5B96FC6-BC9C-44DA-8E25-9B34D4618065}" destId="{98A40EC9-75EF-49E4-98E5-88DD5967795C}" srcOrd="10" destOrd="0" presId="urn:microsoft.com/office/officeart/2005/8/layout/hierarchy3"/>
    <dgm:cxn modelId="{EE94B548-11CD-4C11-990D-35E129C135D9}" type="presParOf" srcId="{F5B96FC6-BC9C-44DA-8E25-9B34D4618065}" destId="{7309195E-D8BC-4E5F-87BD-DDCAA88A49CB}" srcOrd="11" destOrd="0" presId="urn:microsoft.com/office/officeart/2005/8/layout/hierarchy3"/>
    <dgm:cxn modelId="{1A632744-9828-461E-97D5-FF5B46AFA3C1}" type="presParOf" srcId="{F5B96FC6-BC9C-44DA-8E25-9B34D4618065}" destId="{27DC86A7-0408-4F5D-AFBB-E218773DD4DA}" srcOrd="12" destOrd="0" presId="urn:microsoft.com/office/officeart/2005/8/layout/hierarchy3"/>
    <dgm:cxn modelId="{EACEA5EB-77BA-414E-BE46-1666F36D5B23}" type="presParOf" srcId="{F5B96FC6-BC9C-44DA-8E25-9B34D4618065}" destId="{90A329D7-7374-4114-9E24-89271ACCA297}" srcOrd="13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83D1DDC-D064-4FCB-97A5-EB3290FE1029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3896A8-2B18-4BCD-A7CE-39C12CD1F1B8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In most developed countries like UK the insurers are struggling to demonstrate profit under LTCI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40CD8B7A-BED4-4E86-A4E1-5AF18F94C1E3}" type="parTrans" cxnId="{7DF12C50-BA53-4641-B3BC-2E2C3F94280F}">
      <dgm:prSet/>
      <dgm:spPr/>
      <dgm:t>
        <a:bodyPr/>
        <a:lstStyle/>
        <a:p>
          <a:endParaRPr lang="en-US"/>
        </a:p>
      </dgm:t>
    </dgm:pt>
    <dgm:pt modelId="{2B2D7501-66A4-4A56-82AB-630BC8CD89EF}" type="sibTrans" cxnId="{7DF12C50-BA53-4641-B3BC-2E2C3F94280F}">
      <dgm:prSet/>
      <dgm:spPr/>
      <dgm:t>
        <a:bodyPr/>
        <a:lstStyle/>
        <a:p>
          <a:endParaRPr lang="en-US"/>
        </a:p>
      </dgm:t>
    </dgm:pt>
    <dgm:pt modelId="{1AE656CE-6A1B-4306-94E4-30008373D567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Large number of companies in these countries left the market in recent years due to key pricing components moving against them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B749937F-8662-425A-B22A-6A3A718D1AC7}" type="parTrans" cxnId="{55E5A843-1403-48BA-B971-31AC97FBB6DD}">
      <dgm:prSet/>
      <dgm:spPr/>
      <dgm:t>
        <a:bodyPr/>
        <a:lstStyle/>
        <a:p>
          <a:endParaRPr lang="en-US"/>
        </a:p>
      </dgm:t>
    </dgm:pt>
    <dgm:pt modelId="{3F1DA862-2661-444D-81F9-73DFD4FE542B}" type="sibTrans" cxnId="{55E5A843-1403-48BA-B971-31AC97FBB6DD}">
      <dgm:prSet/>
      <dgm:spPr/>
      <dgm:t>
        <a:bodyPr/>
        <a:lstStyle/>
        <a:p>
          <a:endParaRPr lang="en-US"/>
        </a:p>
      </dgm:t>
    </dgm:pt>
    <dgm:pt modelId="{74FFF4AC-CD38-451B-A7C0-C9A4DFBEADF7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Less demand for LTCI due to more generous state benefits ,as well as concerns about affordability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CF557B3C-37A4-400D-BFC8-00B46480B49F}" type="parTrans" cxnId="{8FB48A5E-65DD-472F-8AFE-A129438A082B}">
      <dgm:prSet/>
      <dgm:spPr/>
      <dgm:t>
        <a:bodyPr/>
        <a:lstStyle/>
        <a:p>
          <a:endParaRPr lang="en-US"/>
        </a:p>
      </dgm:t>
    </dgm:pt>
    <dgm:pt modelId="{26CBB1C2-CF81-4DD7-9674-79E467655664}" type="sibTrans" cxnId="{8FB48A5E-65DD-472F-8AFE-A129438A082B}">
      <dgm:prSet/>
      <dgm:spPr/>
      <dgm:t>
        <a:bodyPr/>
        <a:lstStyle/>
        <a:p>
          <a:endParaRPr lang="en-US"/>
        </a:p>
      </dgm:t>
    </dgm:pt>
    <dgm:pt modelId="{909A64EC-15D5-4732-BF67-2FB158D33320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Confusion over what would be provided by the state.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2CD88162-69F8-438B-8138-7ACA4D94C9A4}" type="parTrans" cxnId="{C186C097-79B9-4871-A1AA-9B7532C64A6E}">
      <dgm:prSet/>
      <dgm:spPr/>
      <dgm:t>
        <a:bodyPr/>
        <a:lstStyle/>
        <a:p>
          <a:endParaRPr lang="en-US"/>
        </a:p>
      </dgm:t>
    </dgm:pt>
    <dgm:pt modelId="{AAC861DF-5C8E-41B9-99EB-41528B0C2201}" type="sibTrans" cxnId="{C186C097-79B9-4871-A1AA-9B7532C64A6E}">
      <dgm:prSet/>
      <dgm:spPr/>
      <dgm:t>
        <a:bodyPr/>
        <a:lstStyle/>
        <a:p>
          <a:endParaRPr lang="en-US"/>
        </a:p>
      </dgm:t>
    </dgm:pt>
    <dgm:pt modelId="{4DD7B624-F70C-4F21-AD49-4A8F906E60E3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Singapore launched the Eldershield programme in 2002 a public- private partnership  and it is very successful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A7ED273F-578D-415D-8555-740484BEBACD}" type="parTrans" cxnId="{8DF3F812-0115-43F8-8E66-001DB0716E91}">
      <dgm:prSet/>
      <dgm:spPr/>
    </dgm:pt>
    <dgm:pt modelId="{C0628DA0-AAF3-4DD6-BB34-71E72498FFB4}" type="sibTrans" cxnId="{8DF3F812-0115-43F8-8E66-001DB0716E91}">
      <dgm:prSet/>
      <dgm:spPr/>
    </dgm:pt>
    <dgm:pt modelId="{F594C30D-16B3-43CE-834C-FCF9ADE7E8EC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Programme is designed by the Government, but priced, sold and managed by private insurers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AFBB6596-8B56-4F3E-A45B-6C3A99E89551}" type="parTrans" cxnId="{53BAD804-7220-498F-9065-6F6623ECD62C}">
      <dgm:prSet/>
      <dgm:spPr/>
    </dgm:pt>
    <dgm:pt modelId="{ECAC82C2-DCA6-4557-B55F-FD0DC80936E8}" type="sibTrans" cxnId="{53BAD804-7220-498F-9065-6F6623ECD62C}">
      <dgm:prSet/>
      <dgm:spPr/>
    </dgm:pt>
    <dgm:pt modelId="{D4DF4C8D-9AA4-430E-84BD-5C05258E323F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08D1D8E5-5CDD-4E14-BA68-07E72B170157}" type="sibTrans" cxnId="{23CB4D4A-06D7-4E07-B665-5FCAC61D3BC9}">
      <dgm:prSet/>
      <dgm:spPr/>
      <dgm:t>
        <a:bodyPr/>
        <a:lstStyle/>
        <a:p>
          <a:endParaRPr lang="en-US"/>
        </a:p>
      </dgm:t>
    </dgm:pt>
    <dgm:pt modelId="{9EFCA1C0-3D11-4CCA-8624-07A7818C67AB}" type="parTrans" cxnId="{23CB4D4A-06D7-4E07-B665-5FCAC61D3BC9}">
      <dgm:prSet/>
      <dgm:spPr/>
      <dgm:t>
        <a:bodyPr/>
        <a:lstStyle/>
        <a:p>
          <a:endParaRPr lang="en-US"/>
        </a:p>
      </dgm:t>
    </dgm:pt>
    <dgm:pt modelId="{71CB5AD7-6915-4BD5-9F09-594A66C8DCA3}">
      <dgm:prSet phldrT="[Text]" custT="1"/>
      <dgm:spPr/>
      <dgm:t>
        <a:bodyPr/>
        <a:lstStyle/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International 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CF3C35CB-3A88-456E-A3FD-A10B72D3C014}" type="sibTrans" cxnId="{B21BBBDB-7513-4792-A594-B0A66CB3019E}">
      <dgm:prSet/>
      <dgm:spPr/>
      <dgm:t>
        <a:bodyPr/>
        <a:lstStyle/>
        <a:p>
          <a:endParaRPr lang="en-US"/>
        </a:p>
      </dgm:t>
    </dgm:pt>
    <dgm:pt modelId="{1ECFC2FD-8AD0-42B3-B077-ABB0A3FFE161}" type="parTrans" cxnId="{B21BBBDB-7513-4792-A594-B0A66CB3019E}">
      <dgm:prSet/>
      <dgm:spPr/>
      <dgm:t>
        <a:bodyPr/>
        <a:lstStyle/>
        <a:p>
          <a:endParaRPr lang="en-US"/>
        </a:p>
      </dgm:t>
    </dgm:pt>
    <dgm:pt modelId="{F790B001-2ACF-4FCC-9014-9D9275E613BF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CCEF3376-2780-4AC8-B8D8-49A1E86E9B56}" type="parTrans" cxnId="{164C9D1A-59FC-4E23-857F-58203675D35E}">
      <dgm:prSet/>
      <dgm:spPr/>
    </dgm:pt>
    <dgm:pt modelId="{1791CECC-ED1D-4482-B0B0-D8E6A89FFD63}" type="sibTrans" cxnId="{164C9D1A-59FC-4E23-857F-58203675D35E}">
      <dgm:prSet/>
      <dgm:spPr/>
    </dgm:pt>
    <dgm:pt modelId="{03BDE090-68EF-47F6-985C-C1BC8856BA67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76A2A5DF-1B3D-4769-81E9-6AE10E6FE1FE}" type="parTrans" cxnId="{D08E8C10-9C0D-4361-9899-B1C5F8D06371}">
      <dgm:prSet/>
      <dgm:spPr/>
    </dgm:pt>
    <dgm:pt modelId="{2A69018A-B027-415B-AF77-EF2B396C8C86}" type="sibTrans" cxnId="{D08E8C10-9C0D-4361-9899-B1C5F8D06371}">
      <dgm:prSet/>
      <dgm:spPr/>
    </dgm:pt>
    <dgm:pt modelId="{2A1C21D6-F1C2-4B24-B571-57960A4D968D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56A8B54D-9DC9-4FA8-B0BA-01D6DFA075F1}" type="parTrans" cxnId="{1552E1A3-E4F1-41C4-9249-AACFAC871340}">
      <dgm:prSet/>
      <dgm:spPr/>
    </dgm:pt>
    <dgm:pt modelId="{AAF856E7-A51D-438D-BAA2-BD98366835DA}" type="sibTrans" cxnId="{1552E1A3-E4F1-41C4-9249-AACFAC871340}">
      <dgm:prSet/>
      <dgm:spPr/>
    </dgm:pt>
    <dgm:pt modelId="{37C4C2E3-CB7F-43F0-9C50-1C2401E3FEAF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F5EAF26D-2A37-4BD7-8961-4C0639A47E0A}" type="parTrans" cxnId="{876AA9BC-5687-4217-97A2-280CD80EAA1A}">
      <dgm:prSet/>
      <dgm:spPr/>
    </dgm:pt>
    <dgm:pt modelId="{B1AA1692-5855-4D38-A935-4B94DC134F40}" type="sibTrans" cxnId="{876AA9BC-5687-4217-97A2-280CD80EAA1A}">
      <dgm:prSet/>
      <dgm:spPr/>
    </dgm:pt>
    <dgm:pt modelId="{A8508DFA-9D80-43E6-9DC1-6B6A34E04FCF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7DB019EE-2F8B-4B83-A53E-C8671189CFB5}" type="parTrans" cxnId="{CB8FE2C8-3586-4201-8067-2CE24BB4322F}">
      <dgm:prSet/>
      <dgm:spPr/>
    </dgm:pt>
    <dgm:pt modelId="{13A78FE8-3237-4B8E-9AEB-52BCC812A2DD}" type="sibTrans" cxnId="{CB8FE2C8-3586-4201-8067-2CE24BB4322F}">
      <dgm:prSet/>
      <dgm:spPr/>
    </dgm:pt>
    <dgm:pt modelId="{11643120-F8A1-4782-B738-4BCAB7956ADF}" type="pres">
      <dgm:prSet presAssocID="{983D1DDC-D064-4FCB-97A5-EB3290FE10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7670B7-68D4-4861-99C4-AEB413908230}" type="pres">
      <dgm:prSet presAssocID="{71CB5AD7-6915-4BD5-9F09-594A66C8DCA3}" presName="linNode" presStyleCnt="0"/>
      <dgm:spPr/>
      <dgm:t>
        <a:bodyPr/>
        <a:lstStyle/>
        <a:p>
          <a:endParaRPr lang="en-US"/>
        </a:p>
      </dgm:t>
    </dgm:pt>
    <dgm:pt modelId="{0107D940-3EAD-4FAA-AAC9-A69AE6DF6BEA}" type="pres">
      <dgm:prSet presAssocID="{71CB5AD7-6915-4BD5-9F09-594A66C8DCA3}" presName="parentText" presStyleLbl="node1" presStyleIdx="0" presStyleCnt="1" custScaleX="1298400" custScaleY="95952" custLinFactNeighborX="-243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6D743-575C-4CE2-B2C5-EAC7F49F8AF7}" type="pres">
      <dgm:prSet presAssocID="{71CB5AD7-6915-4BD5-9F09-594A66C8DCA3}" presName="descendantText" presStyleLbl="alignAccFollowNode1" presStyleIdx="0" presStyleCnt="1" custScaleX="2000000" custScaleY="120133" custLinFactNeighborX="3038" custLinFactNeighborY="12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8FE2C8-3586-4201-8067-2CE24BB4322F}" srcId="{71CB5AD7-6915-4BD5-9F09-594A66C8DCA3}" destId="{A8508DFA-9D80-43E6-9DC1-6B6A34E04FCF}" srcOrd="10" destOrd="0" parTransId="{7DB019EE-2F8B-4B83-A53E-C8671189CFB5}" sibTransId="{13A78FE8-3237-4B8E-9AEB-52BCC812A2DD}"/>
    <dgm:cxn modelId="{876AA9BC-5687-4217-97A2-280CD80EAA1A}" srcId="{71CB5AD7-6915-4BD5-9F09-594A66C8DCA3}" destId="{37C4C2E3-CB7F-43F0-9C50-1C2401E3FEAF}" srcOrd="8" destOrd="0" parTransId="{F5EAF26D-2A37-4BD7-8961-4C0639A47E0A}" sibTransId="{B1AA1692-5855-4D38-A935-4B94DC134F40}"/>
    <dgm:cxn modelId="{C2C43BA0-987F-4753-BB7B-B0A1280EB1FD}" type="presOf" srcId="{1AE656CE-6A1B-4306-94E4-30008373D567}" destId="{BE86D743-575C-4CE2-B2C5-EAC7F49F8AF7}" srcOrd="0" destOrd="7" presId="urn:microsoft.com/office/officeart/2005/8/layout/vList5"/>
    <dgm:cxn modelId="{D08E8C10-9C0D-4361-9899-B1C5F8D06371}" srcId="{71CB5AD7-6915-4BD5-9F09-594A66C8DCA3}" destId="{03BDE090-68EF-47F6-985C-C1BC8856BA67}" srcOrd="4" destOrd="0" parTransId="{76A2A5DF-1B3D-4769-81E9-6AE10E6FE1FE}" sibTransId="{2A69018A-B027-415B-AF77-EF2B396C8C86}"/>
    <dgm:cxn modelId="{1552E1A3-E4F1-41C4-9249-AACFAC871340}" srcId="{71CB5AD7-6915-4BD5-9F09-594A66C8DCA3}" destId="{2A1C21D6-F1C2-4B24-B571-57960A4D968D}" srcOrd="6" destOrd="0" parTransId="{56A8B54D-9DC9-4FA8-B0BA-01D6DFA075F1}" sibTransId="{AAF856E7-A51D-438D-BAA2-BD98366835DA}"/>
    <dgm:cxn modelId="{E8A4C7F6-8402-4FB8-BFF5-7D4B498C3900}" type="presOf" srcId="{37C4C2E3-CB7F-43F0-9C50-1C2401E3FEAF}" destId="{BE86D743-575C-4CE2-B2C5-EAC7F49F8AF7}" srcOrd="0" destOrd="8" presId="urn:microsoft.com/office/officeart/2005/8/layout/vList5"/>
    <dgm:cxn modelId="{A25AA12D-401D-45B2-A470-B93E428B2845}" type="presOf" srcId="{74FFF4AC-CD38-451B-A7C0-C9A4DFBEADF7}" destId="{BE86D743-575C-4CE2-B2C5-EAC7F49F8AF7}" srcOrd="0" destOrd="3" presId="urn:microsoft.com/office/officeart/2005/8/layout/vList5"/>
    <dgm:cxn modelId="{BD73D312-4869-4C4E-B1BA-16279C0C3ACF}" type="presOf" srcId="{71CB5AD7-6915-4BD5-9F09-594A66C8DCA3}" destId="{0107D940-3EAD-4FAA-AAC9-A69AE6DF6BEA}" srcOrd="0" destOrd="0" presId="urn:microsoft.com/office/officeart/2005/8/layout/vList5"/>
    <dgm:cxn modelId="{A8F796E5-087E-4BE4-82FC-CAB3FCC397A5}" type="presOf" srcId="{D4DF4C8D-9AA4-430E-84BD-5C05258E323F}" destId="{BE86D743-575C-4CE2-B2C5-EAC7F49F8AF7}" srcOrd="0" destOrd="0" presId="urn:microsoft.com/office/officeart/2005/8/layout/vList5"/>
    <dgm:cxn modelId="{A126685E-9607-46C5-9452-72B16E718970}" type="presOf" srcId="{4DD7B624-F70C-4F21-AD49-4A8F906E60E3}" destId="{BE86D743-575C-4CE2-B2C5-EAC7F49F8AF7}" srcOrd="0" destOrd="9" presId="urn:microsoft.com/office/officeart/2005/8/layout/vList5"/>
    <dgm:cxn modelId="{104C629A-A1AF-46AD-B820-2522E9811482}" type="presOf" srcId="{983D1DDC-D064-4FCB-97A5-EB3290FE1029}" destId="{11643120-F8A1-4782-B738-4BCAB7956ADF}" srcOrd="0" destOrd="0" presId="urn:microsoft.com/office/officeart/2005/8/layout/vList5"/>
    <dgm:cxn modelId="{B21BBBDB-7513-4792-A594-B0A66CB3019E}" srcId="{983D1DDC-D064-4FCB-97A5-EB3290FE1029}" destId="{71CB5AD7-6915-4BD5-9F09-594A66C8DCA3}" srcOrd="0" destOrd="0" parTransId="{1ECFC2FD-8AD0-42B3-B077-ABB0A3FFE161}" sibTransId="{CF3C35CB-3A88-456E-A3FD-A10B72D3C014}"/>
    <dgm:cxn modelId="{7DF12C50-BA53-4641-B3BC-2E2C3F94280F}" srcId="{71CB5AD7-6915-4BD5-9F09-594A66C8DCA3}" destId="{883896A8-2B18-4BCD-A7CE-39C12CD1F1B8}" srcOrd="1" destOrd="0" parTransId="{40CD8B7A-BED4-4E86-A4E1-5AF18F94C1E3}" sibTransId="{2B2D7501-66A4-4A56-82AB-630BC8CD89EF}"/>
    <dgm:cxn modelId="{55E5A843-1403-48BA-B971-31AC97FBB6DD}" srcId="{71CB5AD7-6915-4BD5-9F09-594A66C8DCA3}" destId="{1AE656CE-6A1B-4306-94E4-30008373D567}" srcOrd="7" destOrd="0" parTransId="{B749937F-8662-425A-B22A-6A3A718D1AC7}" sibTransId="{3F1DA862-2661-444D-81F9-73DFD4FE542B}"/>
    <dgm:cxn modelId="{23CB4D4A-06D7-4E07-B665-5FCAC61D3BC9}" srcId="{71CB5AD7-6915-4BD5-9F09-594A66C8DCA3}" destId="{D4DF4C8D-9AA4-430E-84BD-5C05258E323F}" srcOrd="0" destOrd="0" parTransId="{9EFCA1C0-3D11-4CCA-8624-07A7818C67AB}" sibTransId="{08D1D8E5-5CDD-4E14-BA68-07E72B170157}"/>
    <dgm:cxn modelId="{D0EA45C5-D729-4DF4-AD91-29871915A5F5}" type="presOf" srcId="{883896A8-2B18-4BCD-A7CE-39C12CD1F1B8}" destId="{BE86D743-575C-4CE2-B2C5-EAC7F49F8AF7}" srcOrd="0" destOrd="1" presId="urn:microsoft.com/office/officeart/2005/8/layout/vList5"/>
    <dgm:cxn modelId="{FDF5EF79-4A18-43A0-95D2-37D071735B69}" type="presOf" srcId="{A8508DFA-9D80-43E6-9DC1-6B6A34E04FCF}" destId="{BE86D743-575C-4CE2-B2C5-EAC7F49F8AF7}" srcOrd="0" destOrd="10" presId="urn:microsoft.com/office/officeart/2005/8/layout/vList5"/>
    <dgm:cxn modelId="{8DF3F812-0115-43F8-8E66-001DB0716E91}" srcId="{71CB5AD7-6915-4BD5-9F09-594A66C8DCA3}" destId="{4DD7B624-F70C-4F21-AD49-4A8F906E60E3}" srcOrd="9" destOrd="0" parTransId="{A7ED273F-578D-415D-8555-740484BEBACD}" sibTransId="{C0628DA0-AAF3-4DD6-BB34-71E72498FFB4}"/>
    <dgm:cxn modelId="{21B88B04-775C-4DBC-8C5B-FA74FD91FB73}" type="presOf" srcId="{F790B001-2ACF-4FCC-9014-9D9275E613BF}" destId="{BE86D743-575C-4CE2-B2C5-EAC7F49F8AF7}" srcOrd="0" destOrd="2" presId="urn:microsoft.com/office/officeart/2005/8/layout/vList5"/>
    <dgm:cxn modelId="{C186C097-79B9-4871-A1AA-9B7532C64A6E}" srcId="{71CB5AD7-6915-4BD5-9F09-594A66C8DCA3}" destId="{909A64EC-15D5-4732-BF67-2FB158D33320}" srcOrd="5" destOrd="0" parTransId="{2CD88162-69F8-438B-8138-7ACA4D94C9A4}" sibTransId="{AAC861DF-5C8E-41B9-99EB-41528B0C2201}"/>
    <dgm:cxn modelId="{8FB48A5E-65DD-472F-8AFE-A129438A082B}" srcId="{71CB5AD7-6915-4BD5-9F09-594A66C8DCA3}" destId="{74FFF4AC-CD38-451B-A7C0-C9A4DFBEADF7}" srcOrd="3" destOrd="0" parTransId="{CF557B3C-37A4-400D-BFC8-00B46480B49F}" sibTransId="{26CBB1C2-CF81-4DD7-9674-79E467655664}"/>
    <dgm:cxn modelId="{53BAD804-7220-498F-9065-6F6623ECD62C}" srcId="{71CB5AD7-6915-4BD5-9F09-594A66C8DCA3}" destId="{F594C30D-16B3-43CE-834C-FCF9ADE7E8EC}" srcOrd="11" destOrd="0" parTransId="{AFBB6596-8B56-4F3E-A45B-6C3A99E89551}" sibTransId="{ECAC82C2-DCA6-4557-B55F-FD0DC80936E8}"/>
    <dgm:cxn modelId="{D9E86263-680D-4DF1-8284-4324AFE4F53D}" type="presOf" srcId="{03BDE090-68EF-47F6-985C-C1BC8856BA67}" destId="{BE86D743-575C-4CE2-B2C5-EAC7F49F8AF7}" srcOrd="0" destOrd="4" presId="urn:microsoft.com/office/officeart/2005/8/layout/vList5"/>
    <dgm:cxn modelId="{164C9D1A-59FC-4E23-857F-58203675D35E}" srcId="{71CB5AD7-6915-4BD5-9F09-594A66C8DCA3}" destId="{F790B001-2ACF-4FCC-9014-9D9275E613BF}" srcOrd="2" destOrd="0" parTransId="{CCEF3376-2780-4AC8-B8D8-49A1E86E9B56}" sibTransId="{1791CECC-ED1D-4482-B0B0-D8E6A89FFD63}"/>
    <dgm:cxn modelId="{2035E43F-809F-4115-B212-93FDAB87DE8A}" type="presOf" srcId="{F594C30D-16B3-43CE-834C-FCF9ADE7E8EC}" destId="{BE86D743-575C-4CE2-B2C5-EAC7F49F8AF7}" srcOrd="0" destOrd="11" presId="urn:microsoft.com/office/officeart/2005/8/layout/vList5"/>
    <dgm:cxn modelId="{AB086CDB-9220-41E8-AD61-603E68938996}" type="presOf" srcId="{909A64EC-15D5-4732-BF67-2FB158D33320}" destId="{BE86D743-575C-4CE2-B2C5-EAC7F49F8AF7}" srcOrd="0" destOrd="5" presId="urn:microsoft.com/office/officeart/2005/8/layout/vList5"/>
    <dgm:cxn modelId="{1C71AF99-4BE4-4569-AF4E-EEF93A4D7DA0}" type="presOf" srcId="{2A1C21D6-F1C2-4B24-B571-57960A4D968D}" destId="{BE86D743-575C-4CE2-B2C5-EAC7F49F8AF7}" srcOrd="0" destOrd="6" presId="urn:microsoft.com/office/officeart/2005/8/layout/vList5"/>
    <dgm:cxn modelId="{3B02E9C9-AA43-45F4-A046-B75E62215EA1}" type="presParOf" srcId="{11643120-F8A1-4782-B738-4BCAB7956ADF}" destId="{047670B7-68D4-4861-99C4-AEB413908230}" srcOrd="0" destOrd="0" presId="urn:microsoft.com/office/officeart/2005/8/layout/vList5"/>
    <dgm:cxn modelId="{877C3E38-DEEE-41F2-B67F-DB36C50D853A}" type="presParOf" srcId="{047670B7-68D4-4861-99C4-AEB413908230}" destId="{0107D940-3EAD-4FAA-AAC9-A69AE6DF6BEA}" srcOrd="0" destOrd="0" presId="urn:microsoft.com/office/officeart/2005/8/layout/vList5"/>
    <dgm:cxn modelId="{084B4282-B7F8-4E4F-9434-E4A67C785FA7}" type="presParOf" srcId="{047670B7-68D4-4861-99C4-AEB413908230}" destId="{BE86D743-575C-4CE2-B2C5-EAC7F49F8AF7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66C5023-5CF8-4832-9E17-BE3C30CC6304}" type="doc">
      <dgm:prSet loTypeId="urn:microsoft.com/office/officeart/2005/8/layout/lProcess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2E00B3B5-C218-43A3-AAF0-A3F44C354FEB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Simple policy design e.g. cash benefits  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4D24CB60-A4B5-47D8-B3A0-1A9F3200826F}" type="parTrans" cxnId="{8A4C7B31-A099-490D-8D4F-80EA7175769E}">
      <dgm:prSet/>
      <dgm:spPr/>
      <dgm:t>
        <a:bodyPr/>
        <a:lstStyle/>
        <a:p>
          <a:endParaRPr lang="en-US"/>
        </a:p>
      </dgm:t>
    </dgm:pt>
    <dgm:pt modelId="{B8A13B86-178A-4127-8F2A-5EAFBF5F367B}" type="sibTrans" cxnId="{8A4C7B31-A099-490D-8D4F-80EA7175769E}">
      <dgm:prSet/>
      <dgm:spPr/>
      <dgm:t>
        <a:bodyPr/>
        <a:lstStyle/>
        <a:p>
          <a:endParaRPr lang="en-US"/>
        </a:p>
      </dgm:t>
    </dgm:pt>
    <dgm:pt modelId="{2C13954A-AC28-41C7-8582-07EBDD631F6A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Clear Policy conditions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ECCCF9FA-6FD7-405E-A147-841AAC354456}" type="parTrans" cxnId="{746FBF7C-90DA-4A89-9772-70B1765A5613}">
      <dgm:prSet/>
      <dgm:spPr/>
      <dgm:t>
        <a:bodyPr/>
        <a:lstStyle/>
        <a:p>
          <a:endParaRPr lang="en-US"/>
        </a:p>
      </dgm:t>
    </dgm:pt>
    <dgm:pt modelId="{472873FE-8390-4B41-87EB-87A9F6DDFC4C}" type="sibTrans" cxnId="{746FBF7C-90DA-4A89-9772-70B1765A5613}">
      <dgm:prSet/>
      <dgm:spPr/>
      <dgm:t>
        <a:bodyPr/>
        <a:lstStyle/>
        <a:p>
          <a:endParaRPr lang="en-US"/>
        </a:p>
      </dgm:t>
    </dgm:pt>
    <dgm:pt modelId="{5A3BC115-63C8-4E1D-86B5-E96884182CE2}">
      <dgm:prSet phldrT="[Text]" custT="1"/>
      <dgm:spPr/>
      <dgm:t>
        <a:bodyPr/>
        <a:lstStyle/>
        <a:p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C9879E4D-1FB3-4AAA-9D8D-5F9177EFC82C}" type="parTrans" cxnId="{FB3DBC03-6509-4A8F-8103-19DD7D092F57}">
      <dgm:prSet/>
      <dgm:spPr/>
      <dgm:t>
        <a:bodyPr/>
        <a:lstStyle/>
        <a:p>
          <a:endParaRPr lang="en-US"/>
        </a:p>
      </dgm:t>
    </dgm:pt>
    <dgm:pt modelId="{86EECE0E-9FA8-4CA2-ADC2-0BF5EDAF8D19}" type="sibTrans" cxnId="{FB3DBC03-6509-4A8F-8103-19DD7D092F57}">
      <dgm:prSet/>
      <dgm:spPr/>
      <dgm:t>
        <a:bodyPr/>
        <a:lstStyle/>
        <a:p>
          <a:endParaRPr lang="en-US"/>
        </a:p>
      </dgm:t>
    </dgm:pt>
    <dgm:pt modelId="{50D3A614-30C0-49D4-A4D2-902B1EB9546B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Medical &amp; Financial Underwriting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CD3E69E0-F122-4B35-B09E-DF71D417711A}" type="parTrans" cxnId="{95CD1376-D694-4527-B261-948C214586C5}">
      <dgm:prSet/>
      <dgm:spPr/>
      <dgm:t>
        <a:bodyPr/>
        <a:lstStyle/>
        <a:p>
          <a:endParaRPr lang="en-US"/>
        </a:p>
      </dgm:t>
    </dgm:pt>
    <dgm:pt modelId="{C5CAE58B-DEEC-429C-9D7F-D50E0A037084}" type="sibTrans" cxnId="{95CD1376-D694-4527-B261-948C214586C5}">
      <dgm:prSet/>
      <dgm:spPr/>
      <dgm:t>
        <a:bodyPr/>
        <a:lstStyle/>
        <a:p>
          <a:endParaRPr lang="en-US"/>
        </a:p>
      </dgm:t>
    </dgm:pt>
    <dgm:pt modelId="{A5B1EBCC-0794-495D-AD83-77F32546CFF5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Reviewable premiums, bundled product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75B74B6F-3217-459C-B5D7-31FCCB0D1699}" type="parTrans" cxnId="{FDCA7C18-2F09-41A5-88AE-0FC8CE74D482}">
      <dgm:prSet/>
      <dgm:spPr/>
      <dgm:t>
        <a:bodyPr/>
        <a:lstStyle/>
        <a:p>
          <a:endParaRPr lang="en-US"/>
        </a:p>
      </dgm:t>
    </dgm:pt>
    <dgm:pt modelId="{BC6D8304-A1F8-4F18-8799-9859CADCEEB9}" type="sibTrans" cxnId="{FDCA7C18-2F09-41A5-88AE-0FC8CE74D482}">
      <dgm:prSet/>
      <dgm:spPr/>
      <dgm:t>
        <a:bodyPr/>
        <a:lstStyle/>
        <a:p>
          <a:endParaRPr lang="en-US"/>
        </a:p>
      </dgm:t>
    </dgm:pt>
    <dgm:pt modelId="{002BBA63-D943-4C42-BB6A-82BC8EA2FF2E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Complexity, time &amp; cost</a:t>
          </a:r>
        </a:p>
      </dgm:t>
    </dgm:pt>
    <dgm:pt modelId="{7379879C-FC54-4D17-A0C8-E96E6EC739A8}" type="parTrans" cxnId="{E1775F25-7AD5-4A32-99C1-70C7C9007252}">
      <dgm:prSet/>
      <dgm:spPr/>
      <dgm:t>
        <a:bodyPr/>
        <a:lstStyle/>
        <a:p>
          <a:endParaRPr lang="en-US"/>
        </a:p>
      </dgm:t>
    </dgm:pt>
    <dgm:pt modelId="{1E32D97C-65F6-49F4-981D-AF20409D0E92}" type="sibTrans" cxnId="{E1775F25-7AD5-4A32-99C1-70C7C9007252}">
      <dgm:prSet/>
      <dgm:spPr/>
      <dgm:t>
        <a:bodyPr/>
        <a:lstStyle/>
        <a:p>
          <a:endParaRPr lang="en-US"/>
        </a:p>
      </dgm:t>
    </dgm:pt>
    <dgm:pt modelId="{FCB02E26-9D0F-4298-9BA8-402E28DD850F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Expertise</a:t>
          </a:r>
        </a:p>
      </dgm:t>
    </dgm:pt>
    <dgm:pt modelId="{61BFE7E4-9579-4E0E-B11A-ACD8B12DD7EB}" type="parTrans" cxnId="{310926CA-6A8B-4F24-8F9D-702E63FD7751}">
      <dgm:prSet/>
      <dgm:spPr/>
      <dgm:t>
        <a:bodyPr/>
        <a:lstStyle/>
        <a:p>
          <a:endParaRPr lang="en-US"/>
        </a:p>
      </dgm:t>
    </dgm:pt>
    <dgm:pt modelId="{31D68E6D-2040-4A43-AFD5-C95D03B41B16}" type="sibTrans" cxnId="{310926CA-6A8B-4F24-8F9D-702E63FD7751}">
      <dgm:prSet/>
      <dgm:spPr/>
      <dgm:t>
        <a:bodyPr/>
        <a:lstStyle/>
        <a:p>
          <a:endParaRPr lang="en-US"/>
        </a:p>
      </dgm:t>
    </dgm:pt>
    <dgm:pt modelId="{70238578-F490-4F27-94CF-BBA0C6C5E8C1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Exclusions, waiting 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periods, elimination period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DFC0BF0E-929D-466C-8DD9-F2DD205D5C30}" type="parTrans" cxnId="{63EE442C-D051-4CBC-BB19-CFAB4E69C70E}">
      <dgm:prSet/>
      <dgm:spPr/>
      <dgm:t>
        <a:bodyPr/>
        <a:lstStyle/>
        <a:p>
          <a:endParaRPr lang="en-US"/>
        </a:p>
      </dgm:t>
    </dgm:pt>
    <dgm:pt modelId="{94481BB7-6E98-4D12-B0C2-457A4BDDF7C5}" type="sibTrans" cxnId="{63EE442C-D051-4CBC-BB19-CFAB4E69C70E}">
      <dgm:prSet/>
      <dgm:spPr/>
      <dgm:t>
        <a:bodyPr/>
        <a:lstStyle/>
        <a:p>
          <a:endParaRPr lang="en-US"/>
        </a:p>
      </dgm:t>
    </dgm:pt>
    <dgm:pt modelId="{C967EB96-32E2-4205-A101-FBD0C07A3E33}">
      <dgm:prSet phldrT="[Text]" custT="1"/>
      <dgm:spPr/>
      <dgm:t>
        <a:bodyPr/>
        <a:lstStyle/>
        <a:p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D146DEB4-CCC6-4544-9C58-4D71A05B1B19}" type="sibTrans" cxnId="{35DC861A-DD7D-42FA-BB85-D11EB6B6AFFA}">
      <dgm:prSet/>
      <dgm:spPr/>
      <dgm:t>
        <a:bodyPr/>
        <a:lstStyle/>
        <a:p>
          <a:endParaRPr lang="en-US"/>
        </a:p>
      </dgm:t>
    </dgm:pt>
    <dgm:pt modelId="{1EF77E89-DC42-4B2C-9F5D-FEA57D3CEFED}" type="parTrans" cxnId="{35DC861A-DD7D-42FA-BB85-D11EB6B6AFFA}">
      <dgm:prSet/>
      <dgm:spPr/>
      <dgm:t>
        <a:bodyPr/>
        <a:lstStyle/>
        <a:p>
          <a:endParaRPr lang="en-US"/>
        </a:p>
      </dgm:t>
    </dgm:pt>
    <dgm:pt modelId="{7372FA41-B9C9-45A7-9A15-E4855CB1E9D7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Reinsurer’s &amp; Consultants advice</a:t>
          </a:r>
          <a:endParaRPr lang="en-US" sz="2000" dirty="0" smtClean="0">
            <a:latin typeface="Arial" pitchFamily="34" charset="0"/>
            <a:cs typeface="Arial" pitchFamily="34" charset="0"/>
          </a:endParaRPr>
        </a:p>
      </dgm:t>
    </dgm:pt>
    <dgm:pt modelId="{BE717750-CF2E-443F-B829-1DCB64268ACE}" type="parTrans" cxnId="{0474E8E2-9D5D-405F-9248-3A7EFD5BC2C9}">
      <dgm:prSet/>
      <dgm:spPr/>
    </dgm:pt>
    <dgm:pt modelId="{A0F14659-4281-4E6F-8897-29891090842B}" type="sibTrans" cxnId="{0474E8E2-9D5D-405F-9248-3A7EFD5BC2C9}">
      <dgm:prSet/>
      <dgm:spPr/>
    </dgm:pt>
    <dgm:pt modelId="{A7854AF5-B45B-4884-B8A2-79BB3F3ACC97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Public Private partnership</a:t>
          </a:r>
          <a:endParaRPr lang="en-US" sz="2000" dirty="0" smtClean="0">
            <a:latin typeface="Arial" pitchFamily="34" charset="0"/>
            <a:cs typeface="Arial" pitchFamily="34" charset="0"/>
          </a:endParaRPr>
        </a:p>
      </dgm:t>
    </dgm:pt>
    <dgm:pt modelId="{638AD2F8-497D-43A8-ACF7-00C2FA64288B}" type="parTrans" cxnId="{19047305-5F58-4D13-8964-4ECE498CBBA3}">
      <dgm:prSet/>
      <dgm:spPr/>
    </dgm:pt>
    <dgm:pt modelId="{1B8CC0C4-FBCE-4FFF-9E65-E4743FB56B77}" type="sibTrans" cxnId="{19047305-5F58-4D13-8964-4ECE498CBBA3}">
      <dgm:prSet/>
      <dgm:spPr/>
    </dgm:pt>
    <dgm:pt modelId="{E2A9FE5E-9265-4511-A129-F4B7CB668959}" type="pres">
      <dgm:prSet presAssocID="{C66C5023-5CF8-4832-9E17-BE3C30CC630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489E06-C549-4747-84E5-A38C299E7EDA}" type="pres">
      <dgm:prSet presAssocID="{C967EB96-32E2-4205-A101-FBD0C07A3E33}" presName="compNode" presStyleCnt="0"/>
      <dgm:spPr/>
      <dgm:t>
        <a:bodyPr/>
        <a:lstStyle/>
        <a:p>
          <a:endParaRPr lang="en-US"/>
        </a:p>
      </dgm:t>
    </dgm:pt>
    <dgm:pt modelId="{A1F18693-CC27-4838-8B5B-BEC8E4C3CD77}" type="pres">
      <dgm:prSet presAssocID="{C967EB96-32E2-4205-A101-FBD0C07A3E33}" presName="aNode" presStyleLbl="bgShp" presStyleIdx="0" presStyleCnt="2" custScaleX="92400" custScaleY="77078"/>
      <dgm:spPr/>
      <dgm:t>
        <a:bodyPr/>
        <a:lstStyle/>
        <a:p>
          <a:endParaRPr lang="en-US"/>
        </a:p>
      </dgm:t>
    </dgm:pt>
    <dgm:pt modelId="{213527C7-A7D9-43E9-91D1-CB838073C8A5}" type="pres">
      <dgm:prSet presAssocID="{C967EB96-32E2-4205-A101-FBD0C07A3E33}" presName="textNode" presStyleLbl="bgShp" presStyleIdx="0" presStyleCnt="2"/>
      <dgm:spPr/>
      <dgm:t>
        <a:bodyPr/>
        <a:lstStyle/>
        <a:p>
          <a:endParaRPr lang="en-US"/>
        </a:p>
      </dgm:t>
    </dgm:pt>
    <dgm:pt modelId="{E88C4954-944D-4238-862B-37C2AB09B982}" type="pres">
      <dgm:prSet presAssocID="{C967EB96-32E2-4205-A101-FBD0C07A3E33}" presName="compChildNode" presStyleCnt="0"/>
      <dgm:spPr/>
      <dgm:t>
        <a:bodyPr/>
        <a:lstStyle/>
        <a:p>
          <a:endParaRPr lang="en-US"/>
        </a:p>
      </dgm:t>
    </dgm:pt>
    <dgm:pt modelId="{73A87EFC-F667-4C10-A995-CDC1D365384F}" type="pres">
      <dgm:prSet presAssocID="{C967EB96-32E2-4205-A101-FBD0C07A3E33}" presName="theInnerList" presStyleCnt="0"/>
      <dgm:spPr/>
      <dgm:t>
        <a:bodyPr/>
        <a:lstStyle/>
        <a:p>
          <a:endParaRPr lang="en-US"/>
        </a:p>
      </dgm:t>
    </dgm:pt>
    <dgm:pt modelId="{C1C6D8BB-C201-4DF6-9E23-53D51DFD5AA9}" type="pres">
      <dgm:prSet presAssocID="{2E00B3B5-C218-43A3-AAF0-A3F44C354FEB}" presName="childNode" presStyleLbl="node1" presStyleIdx="0" presStyleCnt="9" custScaleY="189944" custLinFactY="-4449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5F5FE-5D48-4025-933D-DDF4BB10A2CC}" type="pres">
      <dgm:prSet presAssocID="{2E00B3B5-C218-43A3-AAF0-A3F44C354FEB}" presName="aSpace2" presStyleCnt="0"/>
      <dgm:spPr/>
      <dgm:t>
        <a:bodyPr/>
        <a:lstStyle/>
        <a:p>
          <a:endParaRPr lang="en-US"/>
        </a:p>
      </dgm:t>
    </dgm:pt>
    <dgm:pt modelId="{067EBA25-074B-4D51-91C1-9F59CA3A947A}" type="pres">
      <dgm:prSet presAssocID="{2C13954A-AC28-41C7-8582-07EBDD631F6A}" presName="childNode" presStyleLbl="node1" presStyleIdx="1" presStyleCnt="9" custScaleY="159888" custLinFactY="-3181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B6CF81-9C56-4FEC-8D2A-CCE60B2E6F6E}" type="pres">
      <dgm:prSet presAssocID="{2C13954A-AC28-41C7-8582-07EBDD631F6A}" presName="aSpace2" presStyleCnt="0"/>
      <dgm:spPr/>
      <dgm:t>
        <a:bodyPr/>
        <a:lstStyle/>
        <a:p>
          <a:endParaRPr lang="en-US"/>
        </a:p>
      </dgm:t>
    </dgm:pt>
    <dgm:pt modelId="{E3950C66-0E33-4EC8-AFDD-326690C6730A}" type="pres">
      <dgm:prSet presAssocID="{A5B1EBCC-0794-495D-AD83-77F32546CFF5}" presName="childNode" presStyleLbl="node1" presStyleIdx="2" presStyleCnt="9" custScaleY="123881" custLinFactY="-2595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D06DDC-511A-4E7C-AFE7-472EE46AD99E}" type="pres">
      <dgm:prSet presAssocID="{A5B1EBCC-0794-495D-AD83-77F32546CFF5}" presName="aSpace2" presStyleCnt="0"/>
      <dgm:spPr/>
      <dgm:t>
        <a:bodyPr/>
        <a:lstStyle/>
        <a:p>
          <a:endParaRPr lang="en-US"/>
        </a:p>
      </dgm:t>
    </dgm:pt>
    <dgm:pt modelId="{B7EE1A1C-4131-43DB-AE5E-2E37D3EB7ACB}" type="pres">
      <dgm:prSet presAssocID="{70238578-F490-4F27-94CF-BBA0C6C5E8C1}" presName="childNode" presStyleLbl="node1" presStyleIdx="3" presStyleCnt="9" custScaleY="158256" custLinFactY="-4600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5BCACF-6AE2-4054-9640-4DA1DAAE48CF}" type="pres">
      <dgm:prSet presAssocID="{C967EB96-32E2-4205-A101-FBD0C07A3E33}" presName="aSpace" presStyleCnt="0"/>
      <dgm:spPr/>
      <dgm:t>
        <a:bodyPr/>
        <a:lstStyle/>
        <a:p>
          <a:endParaRPr lang="en-US"/>
        </a:p>
      </dgm:t>
    </dgm:pt>
    <dgm:pt modelId="{BD10EFA2-4F7E-4B86-B5AD-A93E96129D31}" type="pres">
      <dgm:prSet presAssocID="{5A3BC115-63C8-4E1D-86B5-E96884182CE2}" presName="compNode" presStyleCnt="0"/>
      <dgm:spPr/>
      <dgm:t>
        <a:bodyPr/>
        <a:lstStyle/>
        <a:p>
          <a:endParaRPr lang="en-US"/>
        </a:p>
      </dgm:t>
    </dgm:pt>
    <dgm:pt modelId="{16E4DB11-7A1F-41CE-89B0-D216D99FCA1F}" type="pres">
      <dgm:prSet presAssocID="{5A3BC115-63C8-4E1D-86B5-E96884182CE2}" presName="aNode" presStyleLbl="bgShp" presStyleIdx="1" presStyleCnt="2" custScaleY="80076"/>
      <dgm:spPr/>
      <dgm:t>
        <a:bodyPr/>
        <a:lstStyle/>
        <a:p>
          <a:endParaRPr lang="en-US"/>
        </a:p>
      </dgm:t>
    </dgm:pt>
    <dgm:pt modelId="{E2945A83-C59D-4361-B0D2-7A2850B1B533}" type="pres">
      <dgm:prSet presAssocID="{5A3BC115-63C8-4E1D-86B5-E96884182CE2}" presName="textNode" presStyleLbl="bgShp" presStyleIdx="1" presStyleCnt="2"/>
      <dgm:spPr/>
      <dgm:t>
        <a:bodyPr/>
        <a:lstStyle/>
        <a:p>
          <a:endParaRPr lang="en-US"/>
        </a:p>
      </dgm:t>
    </dgm:pt>
    <dgm:pt modelId="{6506B551-F323-475F-91D9-0BB84845F317}" type="pres">
      <dgm:prSet presAssocID="{5A3BC115-63C8-4E1D-86B5-E96884182CE2}" presName="compChildNode" presStyleCnt="0"/>
      <dgm:spPr/>
      <dgm:t>
        <a:bodyPr/>
        <a:lstStyle/>
        <a:p>
          <a:endParaRPr lang="en-US"/>
        </a:p>
      </dgm:t>
    </dgm:pt>
    <dgm:pt modelId="{395C83B9-032D-4591-B2CF-6F7193FA6751}" type="pres">
      <dgm:prSet presAssocID="{5A3BC115-63C8-4E1D-86B5-E96884182CE2}" presName="theInnerList" presStyleCnt="0"/>
      <dgm:spPr/>
      <dgm:t>
        <a:bodyPr/>
        <a:lstStyle/>
        <a:p>
          <a:endParaRPr lang="en-US"/>
        </a:p>
      </dgm:t>
    </dgm:pt>
    <dgm:pt modelId="{31080047-3EF4-4DB3-BE5D-BF39DED5C17E}" type="pres">
      <dgm:prSet presAssocID="{50D3A614-30C0-49D4-A4D2-902B1EB9546B}" presName="childNode" presStyleLbl="node1" presStyleIdx="4" presStyleCnt="9" custScaleY="141716" custLinFactY="-3313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4FA7A9-4928-44DD-8419-446F43DF7556}" type="pres">
      <dgm:prSet presAssocID="{50D3A614-30C0-49D4-A4D2-902B1EB9546B}" presName="aSpace2" presStyleCnt="0"/>
      <dgm:spPr/>
      <dgm:t>
        <a:bodyPr/>
        <a:lstStyle/>
        <a:p>
          <a:endParaRPr lang="en-US"/>
        </a:p>
      </dgm:t>
    </dgm:pt>
    <dgm:pt modelId="{52155F8F-86C2-474C-AA86-F1D0EA817266}" type="pres">
      <dgm:prSet presAssocID="{002BBA63-D943-4C42-BB6A-82BC8EA2FF2E}" presName="childNode" presStyleLbl="node1" presStyleIdx="5" presStyleCnt="9" custScaleX="99075" custScaleY="104798" custLinFactY="-50127" custLinFactNeighborX="145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DBD39F-1C90-45C0-BAF3-AF0EBC25F45B}" type="pres">
      <dgm:prSet presAssocID="{002BBA63-D943-4C42-BB6A-82BC8EA2FF2E}" presName="aSpace2" presStyleCnt="0"/>
      <dgm:spPr/>
      <dgm:t>
        <a:bodyPr/>
        <a:lstStyle/>
        <a:p>
          <a:endParaRPr lang="en-US"/>
        </a:p>
      </dgm:t>
    </dgm:pt>
    <dgm:pt modelId="{D3F66309-E048-4B97-8816-C9D44D7BE280}" type="pres">
      <dgm:prSet presAssocID="{FCB02E26-9D0F-4298-9BA8-402E28DD850F}" presName="childNode" presStyleLbl="node1" presStyleIdx="6" presStyleCnt="9" custScaleY="96439" custLinFactY="-5653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3DBB7D-5920-4304-99B1-C5E9F311405E}" type="pres">
      <dgm:prSet presAssocID="{FCB02E26-9D0F-4298-9BA8-402E28DD850F}" presName="aSpace2" presStyleCnt="0"/>
      <dgm:spPr/>
      <dgm:t>
        <a:bodyPr/>
        <a:lstStyle/>
        <a:p>
          <a:endParaRPr lang="en-US"/>
        </a:p>
      </dgm:t>
    </dgm:pt>
    <dgm:pt modelId="{34B4080D-8965-4CF8-8F8F-91319253CC47}" type="pres">
      <dgm:prSet presAssocID="{7372FA41-B9C9-45A7-9A15-E4855CB1E9D7}" presName="childNode" presStyleLbl="node1" presStyleIdx="7" presStyleCnt="9" custScaleY="120821" custLinFactY="-5472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EA5886-877F-4D16-9A4E-4A498CC96F2F}" type="pres">
      <dgm:prSet presAssocID="{7372FA41-B9C9-45A7-9A15-E4855CB1E9D7}" presName="aSpace2" presStyleCnt="0"/>
      <dgm:spPr/>
      <dgm:t>
        <a:bodyPr/>
        <a:lstStyle/>
        <a:p>
          <a:endParaRPr lang="en-US"/>
        </a:p>
      </dgm:t>
    </dgm:pt>
    <dgm:pt modelId="{51AD22D4-35D6-4236-98D0-0FF4AF374ACC}" type="pres">
      <dgm:prSet presAssocID="{A7854AF5-B45B-4884-B8A2-79BB3F3ACC97}" presName="childNode" presStyleLbl="node1" presStyleIdx="8" presStyleCnt="9" custLinFactY="-6158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CA7C18-2F09-41A5-88AE-0FC8CE74D482}" srcId="{C967EB96-32E2-4205-A101-FBD0C07A3E33}" destId="{A5B1EBCC-0794-495D-AD83-77F32546CFF5}" srcOrd="2" destOrd="0" parTransId="{75B74B6F-3217-459C-B5D7-31FCCB0D1699}" sibTransId="{BC6D8304-A1F8-4F18-8799-9859CADCEEB9}"/>
    <dgm:cxn modelId="{19047305-5F58-4D13-8964-4ECE498CBBA3}" srcId="{5A3BC115-63C8-4E1D-86B5-E96884182CE2}" destId="{A7854AF5-B45B-4884-B8A2-79BB3F3ACC97}" srcOrd="4" destOrd="0" parTransId="{638AD2F8-497D-43A8-ACF7-00C2FA64288B}" sibTransId="{1B8CC0C4-FBCE-4FFF-9E65-E4743FB56B77}"/>
    <dgm:cxn modelId="{817E0CBE-618F-45F5-91B0-D5D684B23579}" type="presOf" srcId="{A7854AF5-B45B-4884-B8A2-79BB3F3ACC97}" destId="{51AD22D4-35D6-4236-98D0-0FF4AF374ACC}" srcOrd="0" destOrd="0" presId="urn:microsoft.com/office/officeart/2005/8/layout/lProcess2"/>
    <dgm:cxn modelId="{4160E365-58C1-455B-8A2E-4D79899ABA53}" type="presOf" srcId="{5A3BC115-63C8-4E1D-86B5-E96884182CE2}" destId="{E2945A83-C59D-4361-B0D2-7A2850B1B533}" srcOrd="1" destOrd="0" presId="urn:microsoft.com/office/officeart/2005/8/layout/lProcess2"/>
    <dgm:cxn modelId="{E1775F25-7AD5-4A32-99C1-70C7C9007252}" srcId="{5A3BC115-63C8-4E1D-86B5-E96884182CE2}" destId="{002BBA63-D943-4C42-BB6A-82BC8EA2FF2E}" srcOrd="1" destOrd="0" parTransId="{7379879C-FC54-4D17-A0C8-E96E6EC739A8}" sibTransId="{1E32D97C-65F6-49F4-981D-AF20409D0E92}"/>
    <dgm:cxn modelId="{63EE442C-D051-4CBC-BB19-CFAB4E69C70E}" srcId="{C967EB96-32E2-4205-A101-FBD0C07A3E33}" destId="{70238578-F490-4F27-94CF-BBA0C6C5E8C1}" srcOrd="3" destOrd="0" parTransId="{DFC0BF0E-929D-466C-8DD9-F2DD205D5C30}" sibTransId="{94481BB7-6E98-4D12-B0C2-457A4BDDF7C5}"/>
    <dgm:cxn modelId="{747D4F7F-CDFC-4218-8C83-F5EA566F181F}" type="presOf" srcId="{002BBA63-D943-4C42-BB6A-82BC8EA2FF2E}" destId="{52155F8F-86C2-474C-AA86-F1D0EA817266}" srcOrd="0" destOrd="0" presId="urn:microsoft.com/office/officeart/2005/8/layout/lProcess2"/>
    <dgm:cxn modelId="{C6B48BC2-B033-4541-832E-E888F79C11E9}" type="presOf" srcId="{C66C5023-5CF8-4832-9E17-BE3C30CC6304}" destId="{E2A9FE5E-9265-4511-A129-F4B7CB668959}" srcOrd="0" destOrd="0" presId="urn:microsoft.com/office/officeart/2005/8/layout/lProcess2"/>
    <dgm:cxn modelId="{746FBF7C-90DA-4A89-9772-70B1765A5613}" srcId="{C967EB96-32E2-4205-A101-FBD0C07A3E33}" destId="{2C13954A-AC28-41C7-8582-07EBDD631F6A}" srcOrd="1" destOrd="0" parTransId="{ECCCF9FA-6FD7-405E-A147-841AAC354456}" sibTransId="{472873FE-8390-4B41-87EB-87A9F6DDFC4C}"/>
    <dgm:cxn modelId="{40BFADDB-4EAA-45AC-83D4-0F594F4965E3}" type="presOf" srcId="{2C13954A-AC28-41C7-8582-07EBDD631F6A}" destId="{067EBA25-074B-4D51-91C1-9F59CA3A947A}" srcOrd="0" destOrd="0" presId="urn:microsoft.com/office/officeart/2005/8/layout/lProcess2"/>
    <dgm:cxn modelId="{FB3DBC03-6509-4A8F-8103-19DD7D092F57}" srcId="{C66C5023-5CF8-4832-9E17-BE3C30CC6304}" destId="{5A3BC115-63C8-4E1D-86B5-E96884182CE2}" srcOrd="1" destOrd="0" parTransId="{C9879E4D-1FB3-4AAA-9D8D-5F9177EFC82C}" sibTransId="{86EECE0E-9FA8-4CA2-ADC2-0BF5EDAF8D19}"/>
    <dgm:cxn modelId="{0474E8E2-9D5D-405F-9248-3A7EFD5BC2C9}" srcId="{5A3BC115-63C8-4E1D-86B5-E96884182CE2}" destId="{7372FA41-B9C9-45A7-9A15-E4855CB1E9D7}" srcOrd="3" destOrd="0" parTransId="{BE717750-CF2E-443F-B829-1DCB64268ACE}" sibTransId="{A0F14659-4281-4E6F-8897-29891090842B}"/>
    <dgm:cxn modelId="{310926CA-6A8B-4F24-8F9D-702E63FD7751}" srcId="{5A3BC115-63C8-4E1D-86B5-E96884182CE2}" destId="{FCB02E26-9D0F-4298-9BA8-402E28DD850F}" srcOrd="2" destOrd="0" parTransId="{61BFE7E4-9579-4E0E-B11A-ACD8B12DD7EB}" sibTransId="{31D68E6D-2040-4A43-AFD5-C95D03B41B16}"/>
    <dgm:cxn modelId="{FF221D31-27CA-484E-B251-1C11636B2AAB}" type="presOf" srcId="{FCB02E26-9D0F-4298-9BA8-402E28DD850F}" destId="{D3F66309-E048-4B97-8816-C9D44D7BE280}" srcOrd="0" destOrd="0" presId="urn:microsoft.com/office/officeart/2005/8/layout/lProcess2"/>
    <dgm:cxn modelId="{C6A35D17-C2D2-457F-8C16-CAA8FBFFD985}" type="presOf" srcId="{70238578-F490-4F27-94CF-BBA0C6C5E8C1}" destId="{B7EE1A1C-4131-43DB-AE5E-2E37D3EB7ACB}" srcOrd="0" destOrd="0" presId="urn:microsoft.com/office/officeart/2005/8/layout/lProcess2"/>
    <dgm:cxn modelId="{DCB9660E-B5A3-45E7-ACA1-20BEE59E7459}" type="presOf" srcId="{C967EB96-32E2-4205-A101-FBD0C07A3E33}" destId="{A1F18693-CC27-4838-8B5B-BEC8E4C3CD77}" srcOrd="0" destOrd="0" presId="urn:microsoft.com/office/officeart/2005/8/layout/lProcess2"/>
    <dgm:cxn modelId="{8A4C7B31-A099-490D-8D4F-80EA7175769E}" srcId="{C967EB96-32E2-4205-A101-FBD0C07A3E33}" destId="{2E00B3B5-C218-43A3-AAF0-A3F44C354FEB}" srcOrd="0" destOrd="0" parTransId="{4D24CB60-A4B5-47D8-B3A0-1A9F3200826F}" sibTransId="{B8A13B86-178A-4127-8F2A-5EAFBF5F367B}"/>
    <dgm:cxn modelId="{95CD1376-D694-4527-B261-948C214586C5}" srcId="{5A3BC115-63C8-4E1D-86B5-E96884182CE2}" destId="{50D3A614-30C0-49D4-A4D2-902B1EB9546B}" srcOrd="0" destOrd="0" parTransId="{CD3E69E0-F122-4B35-B09E-DF71D417711A}" sibTransId="{C5CAE58B-DEEC-429C-9D7F-D50E0A037084}"/>
    <dgm:cxn modelId="{A64A3FBB-3FC6-42BE-9C5A-482928951805}" type="presOf" srcId="{5A3BC115-63C8-4E1D-86B5-E96884182CE2}" destId="{16E4DB11-7A1F-41CE-89B0-D216D99FCA1F}" srcOrd="0" destOrd="0" presId="urn:microsoft.com/office/officeart/2005/8/layout/lProcess2"/>
    <dgm:cxn modelId="{35DC861A-DD7D-42FA-BB85-D11EB6B6AFFA}" srcId="{C66C5023-5CF8-4832-9E17-BE3C30CC6304}" destId="{C967EB96-32E2-4205-A101-FBD0C07A3E33}" srcOrd="0" destOrd="0" parTransId="{1EF77E89-DC42-4B2C-9F5D-FEA57D3CEFED}" sibTransId="{D146DEB4-CCC6-4544-9C58-4D71A05B1B19}"/>
    <dgm:cxn modelId="{78FFDAB1-48A8-486E-8FEB-5678902E069F}" type="presOf" srcId="{C967EB96-32E2-4205-A101-FBD0C07A3E33}" destId="{213527C7-A7D9-43E9-91D1-CB838073C8A5}" srcOrd="1" destOrd="0" presId="urn:microsoft.com/office/officeart/2005/8/layout/lProcess2"/>
    <dgm:cxn modelId="{019C287F-868B-4AF9-80DF-5642CF4E1BAA}" type="presOf" srcId="{50D3A614-30C0-49D4-A4D2-902B1EB9546B}" destId="{31080047-3EF4-4DB3-BE5D-BF39DED5C17E}" srcOrd="0" destOrd="0" presId="urn:microsoft.com/office/officeart/2005/8/layout/lProcess2"/>
    <dgm:cxn modelId="{8F0D7EC0-6128-4D02-B5CC-DE3B776D0946}" type="presOf" srcId="{2E00B3B5-C218-43A3-AAF0-A3F44C354FEB}" destId="{C1C6D8BB-C201-4DF6-9E23-53D51DFD5AA9}" srcOrd="0" destOrd="0" presId="urn:microsoft.com/office/officeart/2005/8/layout/lProcess2"/>
    <dgm:cxn modelId="{A0F81D6D-C265-4DAF-BBFB-88F8C87448E4}" type="presOf" srcId="{A5B1EBCC-0794-495D-AD83-77F32546CFF5}" destId="{E3950C66-0E33-4EC8-AFDD-326690C6730A}" srcOrd="0" destOrd="0" presId="urn:microsoft.com/office/officeart/2005/8/layout/lProcess2"/>
    <dgm:cxn modelId="{8B4A3695-E888-4B01-8096-438EA2B70F30}" type="presOf" srcId="{7372FA41-B9C9-45A7-9A15-E4855CB1E9D7}" destId="{34B4080D-8965-4CF8-8F8F-91319253CC47}" srcOrd="0" destOrd="0" presId="urn:microsoft.com/office/officeart/2005/8/layout/lProcess2"/>
    <dgm:cxn modelId="{D0DA92CF-6D60-4BCC-BEC5-16E7D2C07757}" type="presParOf" srcId="{E2A9FE5E-9265-4511-A129-F4B7CB668959}" destId="{B1489E06-C549-4747-84E5-A38C299E7EDA}" srcOrd="0" destOrd="0" presId="urn:microsoft.com/office/officeart/2005/8/layout/lProcess2"/>
    <dgm:cxn modelId="{D8A4D953-6C1B-4A1A-B13D-D1265C86490F}" type="presParOf" srcId="{B1489E06-C549-4747-84E5-A38C299E7EDA}" destId="{A1F18693-CC27-4838-8B5B-BEC8E4C3CD77}" srcOrd="0" destOrd="0" presId="urn:microsoft.com/office/officeart/2005/8/layout/lProcess2"/>
    <dgm:cxn modelId="{B31D2EFD-C73E-4B60-AAA2-395831F87D22}" type="presParOf" srcId="{B1489E06-C549-4747-84E5-A38C299E7EDA}" destId="{213527C7-A7D9-43E9-91D1-CB838073C8A5}" srcOrd="1" destOrd="0" presId="urn:microsoft.com/office/officeart/2005/8/layout/lProcess2"/>
    <dgm:cxn modelId="{261CB054-64D6-4810-80A2-DB714E9F9658}" type="presParOf" srcId="{B1489E06-C549-4747-84E5-A38C299E7EDA}" destId="{E88C4954-944D-4238-862B-37C2AB09B982}" srcOrd="2" destOrd="0" presId="urn:microsoft.com/office/officeart/2005/8/layout/lProcess2"/>
    <dgm:cxn modelId="{B13D987D-73C4-44E0-9754-0EEDFCD30391}" type="presParOf" srcId="{E88C4954-944D-4238-862B-37C2AB09B982}" destId="{73A87EFC-F667-4C10-A995-CDC1D365384F}" srcOrd="0" destOrd="0" presId="urn:microsoft.com/office/officeart/2005/8/layout/lProcess2"/>
    <dgm:cxn modelId="{6FC53A8E-3BE3-4081-9D27-658E7520E407}" type="presParOf" srcId="{73A87EFC-F667-4C10-A995-CDC1D365384F}" destId="{C1C6D8BB-C201-4DF6-9E23-53D51DFD5AA9}" srcOrd="0" destOrd="0" presId="urn:microsoft.com/office/officeart/2005/8/layout/lProcess2"/>
    <dgm:cxn modelId="{7621AC58-8F60-42C0-AB8F-660E0C5A9D29}" type="presParOf" srcId="{73A87EFC-F667-4C10-A995-CDC1D365384F}" destId="{BDE5F5FE-5D48-4025-933D-DDF4BB10A2CC}" srcOrd="1" destOrd="0" presId="urn:microsoft.com/office/officeart/2005/8/layout/lProcess2"/>
    <dgm:cxn modelId="{5DFC9B02-96DB-4B66-864B-06763591AF37}" type="presParOf" srcId="{73A87EFC-F667-4C10-A995-CDC1D365384F}" destId="{067EBA25-074B-4D51-91C1-9F59CA3A947A}" srcOrd="2" destOrd="0" presId="urn:microsoft.com/office/officeart/2005/8/layout/lProcess2"/>
    <dgm:cxn modelId="{34C25939-6829-4111-A0BD-CB13CEC21EEC}" type="presParOf" srcId="{73A87EFC-F667-4C10-A995-CDC1D365384F}" destId="{98B6CF81-9C56-4FEC-8D2A-CCE60B2E6F6E}" srcOrd="3" destOrd="0" presId="urn:microsoft.com/office/officeart/2005/8/layout/lProcess2"/>
    <dgm:cxn modelId="{4E781D08-B277-4311-A227-159EB1EFE092}" type="presParOf" srcId="{73A87EFC-F667-4C10-A995-CDC1D365384F}" destId="{E3950C66-0E33-4EC8-AFDD-326690C6730A}" srcOrd="4" destOrd="0" presId="urn:microsoft.com/office/officeart/2005/8/layout/lProcess2"/>
    <dgm:cxn modelId="{C14E7B53-BDF8-4EE4-920D-F742E6B4CA68}" type="presParOf" srcId="{73A87EFC-F667-4C10-A995-CDC1D365384F}" destId="{EFD06DDC-511A-4E7C-AFE7-472EE46AD99E}" srcOrd="5" destOrd="0" presId="urn:microsoft.com/office/officeart/2005/8/layout/lProcess2"/>
    <dgm:cxn modelId="{D844F7C3-2377-4B5D-ABEA-17D135822E3A}" type="presParOf" srcId="{73A87EFC-F667-4C10-A995-CDC1D365384F}" destId="{B7EE1A1C-4131-43DB-AE5E-2E37D3EB7ACB}" srcOrd="6" destOrd="0" presId="urn:microsoft.com/office/officeart/2005/8/layout/lProcess2"/>
    <dgm:cxn modelId="{F32A0023-5898-4762-92FB-95D3C4DF9A6E}" type="presParOf" srcId="{E2A9FE5E-9265-4511-A129-F4B7CB668959}" destId="{FD5BCACF-6AE2-4054-9640-4DA1DAAE48CF}" srcOrd="1" destOrd="0" presId="urn:microsoft.com/office/officeart/2005/8/layout/lProcess2"/>
    <dgm:cxn modelId="{F4AE8610-2A7C-40E4-B6C4-2C9B17ED51A0}" type="presParOf" srcId="{E2A9FE5E-9265-4511-A129-F4B7CB668959}" destId="{BD10EFA2-4F7E-4B86-B5AD-A93E96129D31}" srcOrd="2" destOrd="0" presId="urn:microsoft.com/office/officeart/2005/8/layout/lProcess2"/>
    <dgm:cxn modelId="{7012ED8B-0289-4D8F-A825-2ADFE8686186}" type="presParOf" srcId="{BD10EFA2-4F7E-4B86-B5AD-A93E96129D31}" destId="{16E4DB11-7A1F-41CE-89B0-D216D99FCA1F}" srcOrd="0" destOrd="0" presId="urn:microsoft.com/office/officeart/2005/8/layout/lProcess2"/>
    <dgm:cxn modelId="{034DFDF3-D79F-4657-AFA2-D2F78DB5ABEC}" type="presParOf" srcId="{BD10EFA2-4F7E-4B86-B5AD-A93E96129D31}" destId="{E2945A83-C59D-4361-B0D2-7A2850B1B533}" srcOrd="1" destOrd="0" presId="urn:microsoft.com/office/officeart/2005/8/layout/lProcess2"/>
    <dgm:cxn modelId="{AAFDD096-7354-4F58-984D-B95237100032}" type="presParOf" srcId="{BD10EFA2-4F7E-4B86-B5AD-A93E96129D31}" destId="{6506B551-F323-475F-91D9-0BB84845F317}" srcOrd="2" destOrd="0" presId="urn:microsoft.com/office/officeart/2005/8/layout/lProcess2"/>
    <dgm:cxn modelId="{83F2E5CC-5EC1-4129-9A47-4952193AE595}" type="presParOf" srcId="{6506B551-F323-475F-91D9-0BB84845F317}" destId="{395C83B9-032D-4591-B2CF-6F7193FA6751}" srcOrd="0" destOrd="0" presId="urn:microsoft.com/office/officeart/2005/8/layout/lProcess2"/>
    <dgm:cxn modelId="{B82ADAE6-053C-40DC-A06C-77283F3E44F8}" type="presParOf" srcId="{395C83B9-032D-4591-B2CF-6F7193FA6751}" destId="{31080047-3EF4-4DB3-BE5D-BF39DED5C17E}" srcOrd="0" destOrd="0" presId="urn:microsoft.com/office/officeart/2005/8/layout/lProcess2"/>
    <dgm:cxn modelId="{F7E9D1EF-F510-4C39-A9F5-E96FFE4DFF85}" type="presParOf" srcId="{395C83B9-032D-4591-B2CF-6F7193FA6751}" destId="{304FA7A9-4928-44DD-8419-446F43DF7556}" srcOrd="1" destOrd="0" presId="urn:microsoft.com/office/officeart/2005/8/layout/lProcess2"/>
    <dgm:cxn modelId="{1BD26CE7-65D1-461D-BD12-DD1EAA32E0E0}" type="presParOf" srcId="{395C83B9-032D-4591-B2CF-6F7193FA6751}" destId="{52155F8F-86C2-474C-AA86-F1D0EA817266}" srcOrd="2" destOrd="0" presId="urn:microsoft.com/office/officeart/2005/8/layout/lProcess2"/>
    <dgm:cxn modelId="{EADD6B4F-AA82-4475-B1FB-6499C3F4790D}" type="presParOf" srcId="{395C83B9-032D-4591-B2CF-6F7193FA6751}" destId="{53DBD39F-1C90-45C0-BAF3-AF0EBC25F45B}" srcOrd="3" destOrd="0" presId="urn:microsoft.com/office/officeart/2005/8/layout/lProcess2"/>
    <dgm:cxn modelId="{6FC9911B-F73C-4FFB-ADD9-A070C41E95C7}" type="presParOf" srcId="{395C83B9-032D-4591-B2CF-6F7193FA6751}" destId="{D3F66309-E048-4B97-8816-C9D44D7BE280}" srcOrd="4" destOrd="0" presId="urn:microsoft.com/office/officeart/2005/8/layout/lProcess2"/>
    <dgm:cxn modelId="{AB086F0C-D0AA-4ECF-A0A9-60811B6FB3EA}" type="presParOf" srcId="{395C83B9-032D-4591-B2CF-6F7193FA6751}" destId="{8C3DBB7D-5920-4304-99B1-C5E9F311405E}" srcOrd="5" destOrd="0" presId="urn:microsoft.com/office/officeart/2005/8/layout/lProcess2"/>
    <dgm:cxn modelId="{7FDB232C-596C-43ED-AE42-17D8AE40A894}" type="presParOf" srcId="{395C83B9-032D-4591-B2CF-6F7193FA6751}" destId="{34B4080D-8965-4CF8-8F8F-91319253CC47}" srcOrd="6" destOrd="0" presId="urn:microsoft.com/office/officeart/2005/8/layout/lProcess2"/>
    <dgm:cxn modelId="{8849E9DD-9F33-46CC-89EC-D3FC563628E6}" type="presParOf" srcId="{395C83B9-032D-4591-B2CF-6F7193FA6751}" destId="{E0EA5886-877F-4D16-9A4E-4A498CC96F2F}" srcOrd="7" destOrd="0" presId="urn:microsoft.com/office/officeart/2005/8/layout/lProcess2"/>
    <dgm:cxn modelId="{0D188537-FDD9-44F9-ACAE-B92067669F5C}" type="presParOf" srcId="{395C83B9-032D-4591-B2CF-6F7193FA6751}" destId="{51AD22D4-35D6-4236-98D0-0FF4AF374ACC}" srcOrd="8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87907D-CD23-4D00-A56F-305EF90C7266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EDA85D39-7FE7-4E6E-B12C-02B22F230240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Care can be in their own homes, at a day center , care home setting 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93189162-0A2A-4F34-954F-0E872C310C35}" type="parTrans" cxnId="{7B64EFAA-327F-42BE-AD62-173E26C691B1}">
      <dgm:prSet/>
      <dgm:spPr/>
      <dgm:t>
        <a:bodyPr/>
        <a:lstStyle/>
        <a:p>
          <a:endParaRPr lang="en-US"/>
        </a:p>
      </dgm:t>
    </dgm:pt>
    <dgm:pt modelId="{1DCFF8AD-95AF-4B6F-B0DD-37FE9D7EB01D}" type="sibTrans" cxnId="{7B64EFAA-327F-42BE-AD62-173E26C691B1}">
      <dgm:prSet/>
      <dgm:spPr/>
      <dgm:t>
        <a:bodyPr/>
        <a:lstStyle/>
        <a:p>
          <a:endParaRPr lang="en-US"/>
        </a:p>
      </dgm:t>
    </dgm:pt>
    <dgm:pt modelId="{0C7C2810-D56D-42EA-801A-C2094800E2F2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It is not concerned with curing &amp; alleviating particular condition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662176A5-EAAD-4BFD-B73F-10860CE69BF1}" type="parTrans" cxnId="{014E7333-7B9F-470F-8753-EE0EEA92E4E9}">
      <dgm:prSet/>
      <dgm:spPr/>
      <dgm:t>
        <a:bodyPr/>
        <a:lstStyle/>
        <a:p>
          <a:endParaRPr lang="en-US"/>
        </a:p>
      </dgm:t>
    </dgm:pt>
    <dgm:pt modelId="{69BD303F-07B4-4BC9-9670-F828035AFE92}" type="sibTrans" cxnId="{014E7333-7B9F-470F-8753-EE0EEA92E4E9}">
      <dgm:prSet/>
      <dgm:spPr/>
      <dgm:t>
        <a:bodyPr/>
        <a:lstStyle/>
        <a:p>
          <a:endParaRPr lang="en-US"/>
        </a:p>
      </dgm:t>
    </dgm:pt>
    <dgm:pt modelId="{D16F5D52-D4EC-4AED-90DA-FE8C675F0F7D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It is used to treat the results of condition rather than condition itself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7F3191DE-D9DE-42A0-8A49-66E92A2A3662}" type="parTrans" cxnId="{CA3B0AE1-2995-4D79-88CD-C45B151B99D1}">
      <dgm:prSet/>
      <dgm:spPr/>
      <dgm:t>
        <a:bodyPr/>
        <a:lstStyle/>
        <a:p>
          <a:endParaRPr lang="en-US"/>
        </a:p>
      </dgm:t>
    </dgm:pt>
    <dgm:pt modelId="{C0D36D28-7D03-4983-9DCB-CFECB037E10B}" type="sibTrans" cxnId="{CA3B0AE1-2995-4D79-88CD-C45B151B99D1}">
      <dgm:prSet/>
      <dgm:spPr/>
      <dgm:t>
        <a:bodyPr/>
        <a:lstStyle/>
        <a:p>
          <a:endParaRPr lang="en-US"/>
        </a:p>
      </dgm:t>
    </dgm:pt>
    <dgm:pt modelId="{4D9AC810-D890-4C66-83A9-BE705FD4D97C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LTC may be provided informally mainly by spouse &amp; children , or formally on paid basis such as insurance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D7D636F6-B3C0-4EDF-9CA9-0C763E14DE53}" type="parTrans" cxnId="{B01C6B36-3E94-44A5-8507-219FC1766877}">
      <dgm:prSet/>
      <dgm:spPr/>
      <dgm:t>
        <a:bodyPr/>
        <a:lstStyle/>
        <a:p>
          <a:endParaRPr lang="en-US"/>
        </a:p>
      </dgm:t>
    </dgm:pt>
    <dgm:pt modelId="{DB7C0C48-60D1-4163-86DD-C1AC1A60577C}" type="sibTrans" cxnId="{B01C6B36-3E94-44A5-8507-219FC1766877}">
      <dgm:prSet/>
      <dgm:spPr/>
      <dgm:t>
        <a:bodyPr/>
        <a:lstStyle/>
        <a:p>
          <a:endParaRPr lang="en-US"/>
        </a:p>
      </dgm:t>
    </dgm:pt>
    <dgm:pt modelId="{8A1014F4-F11E-4AB8-8949-1D76E6F2411D}" type="pres">
      <dgm:prSet presAssocID="{0687907D-CD23-4D00-A56F-305EF90C72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2C2A2A-9BB6-49DF-A06A-E4418C22EECD}" type="pres">
      <dgm:prSet presAssocID="{EDA85D39-7FE7-4E6E-B12C-02B22F230240}" presName="parentText" presStyleLbl="node1" presStyleIdx="0" presStyleCnt="2" custLinFactNeighborX="25000" custLinFactNeighborY="-78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943792-9742-45F1-9273-68A99054E543}" type="pres">
      <dgm:prSet presAssocID="{EDA85D39-7FE7-4E6E-B12C-02B22F23024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3F6251-657E-459F-B019-36C376F346A0}" type="pres">
      <dgm:prSet presAssocID="{D16F5D52-D4EC-4AED-90DA-FE8C675F0F7D}" presName="parentText" presStyleLbl="node1" presStyleIdx="1" presStyleCnt="2" custLinFactNeighborX="43750" custLinFactNeighborY="-322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192FF-2885-469F-8375-9E11BA0D47E5}" type="pres">
      <dgm:prSet presAssocID="{D16F5D52-D4EC-4AED-90DA-FE8C675F0F7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64EFAA-327F-42BE-AD62-173E26C691B1}" srcId="{0687907D-CD23-4D00-A56F-305EF90C7266}" destId="{EDA85D39-7FE7-4E6E-B12C-02B22F230240}" srcOrd="0" destOrd="0" parTransId="{93189162-0A2A-4F34-954F-0E872C310C35}" sibTransId="{1DCFF8AD-95AF-4B6F-B0DD-37FE9D7EB01D}"/>
    <dgm:cxn modelId="{44E2B8A0-3BB5-4456-9BDD-2ADACDF9F2C1}" type="presOf" srcId="{0C7C2810-D56D-42EA-801A-C2094800E2F2}" destId="{FF943792-9742-45F1-9273-68A99054E543}" srcOrd="0" destOrd="0" presId="urn:microsoft.com/office/officeart/2005/8/layout/vList2"/>
    <dgm:cxn modelId="{CA3B0AE1-2995-4D79-88CD-C45B151B99D1}" srcId="{0687907D-CD23-4D00-A56F-305EF90C7266}" destId="{D16F5D52-D4EC-4AED-90DA-FE8C675F0F7D}" srcOrd="1" destOrd="0" parTransId="{7F3191DE-D9DE-42A0-8A49-66E92A2A3662}" sibTransId="{C0D36D28-7D03-4983-9DCB-CFECB037E10B}"/>
    <dgm:cxn modelId="{05F9DC6B-EC15-4A5B-A898-EB2F15EF02FB}" type="presOf" srcId="{EDA85D39-7FE7-4E6E-B12C-02B22F230240}" destId="{DB2C2A2A-9BB6-49DF-A06A-E4418C22EECD}" srcOrd="0" destOrd="0" presId="urn:microsoft.com/office/officeart/2005/8/layout/vList2"/>
    <dgm:cxn modelId="{FAA160B1-FCB2-4EED-90FD-BF380D4E3E6F}" type="presOf" srcId="{4D9AC810-D890-4C66-83A9-BE705FD4D97C}" destId="{5B2192FF-2885-469F-8375-9E11BA0D47E5}" srcOrd="0" destOrd="0" presId="urn:microsoft.com/office/officeart/2005/8/layout/vList2"/>
    <dgm:cxn modelId="{B01C6B36-3E94-44A5-8507-219FC1766877}" srcId="{D16F5D52-D4EC-4AED-90DA-FE8C675F0F7D}" destId="{4D9AC810-D890-4C66-83A9-BE705FD4D97C}" srcOrd="0" destOrd="0" parTransId="{D7D636F6-B3C0-4EDF-9CA9-0C763E14DE53}" sibTransId="{DB7C0C48-60D1-4163-86DD-C1AC1A60577C}"/>
    <dgm:cxn modelId="{AEE1152B-AF17-4477-908A-089948EA14FE}" type="presOf" srcId="{D16F5D52-D4EC-4AED-90DA-FE8C675F0F7D}" destId="{013F6251-657E-459F-B019-36C376F346A0}" srcOrd="0" destOrd="0" presId="urn:microsoft.com/office/officeart/2005/8/layout/vList2"/>
    <dgm:cxn modelId="{014E7333-7B9F-470F-8753-EE0EEA92E4E9}" srcId="{EDA85D39-7FE7-4E6E-B12C-02B22F230240}" destId="{0C7C2810-D56D-42EA-801A-C2094800E2F2}" srcOrd="0" destOrd="0" parTransId="{662176A5-EAAD-4BFD-B73F-10860CE69BF1}" sibTransId="{69BD303F-07B4-4BC9-9670-F828035AFE92}"/>
    <dgm:cxn modelId="{F5198E74-095E-4DFA-B5AD-61177255F6F0}" type="presOf" srcId="{0687907D-CD23-4D00-A56F-305EF90C7266}" destId="{8A1014F4-F11E-4AB8-8949-1D76E6F2411D}" srcOrd="0" destOrd="0" presId="urn:microsoft.com/office/officeart/2005/8/layout/vList2"/>
    <dgm:cxn modelId="{FCD3DE16-1F55-41BE-8F49-07D3F5D41C1A}" type="presParOf" srcId="{8A1014F4-F11E-4AB8-8949-1D76E6F2411D}" destId="{DB2C2A2A-9BB6-49DF-A06A-E4418C22EECD}" srcOrd="0" destOrd="0" presId="urn:microsoft.com/office/officeart/2005/8/layout/vList2"/>
    <dgm:cxn modelId="{7A2890CF-D6D5-459A-A38D-D1BABE19064B}" type="presParOf" srcId="{8A1014F4-F11E-4AB8-8949-1D76E6F2411D}" destId="{FF943792-9742-45F1-9273-68A99054E543}" srcOrd="1" destOrd="0" presId="urn:microsoft.com/office/officeart/2005/8/layout/vList2"/>
    <dgm:cxn modelId="{C0B50000-C16C-4AA2-8B3B-8810E4CAD55F}" type="presParOf" srcId="{8A1014F4-F11E-4AB8-8949-1D76E6F2411D}" destId="{013F6251-657E-459F-B019-36C376F346A0}" srcOrd="2" destOrd="0" presId="urn:microsoft.com/office/officeart/2005/8/layout/vList2"/>
    <dgm:cxn modelId="{41F4BAB6-C4D5-4590-A2FB-24F64487F36A}" type="presParOf" srcId="{8A1014F4-F11E-4AB8-8949-1D76E6F2411D}" destId="{5B2192FF-2885-469F-8375-9E11BA0D47E5}" srcOrd="3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3D1DDC-D064-4FCB-97A5-EB3290FE1029}" type="doc">
      <dgm:prSet loTypeId="urn:microsoft.com/office/officeart/2005/8/layout/vList5" loCatId="list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C54F3E24-0B82-476B-BD17-857015735B56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Indemnifies cost of care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60C5215B-EACC-4FE5-86A5-AF28252C5BB3}" type="parTrans" cxnId="{2A84D2CB-3300-47A1-B569-0FD4B9D75793}">
      <dgm:prSet/>
      <dgm:spPr/>
      <dgm:t>
        <a:bodyPr/>
        <a:lstStyle/>
        <a:p>
          <a:endParaRPr lang="en-US"/>
        </a:p>
      </dgm:t>
    </dgm:pt>
    <dgm:pt modelId="{13F2D6FA-8AFD-46BF-845E-61AB83B7BEC5}" type="sibTrans" cxnId="{2A84D2CB-3300-47A1-B569-0FD4B9D75793}">
      <dgm:prSet/>
      <dgm:spPr/>
      <dgm:t>
        <a:bodyPr/>
        <a:lstStyle/>
        <a:p>
          <a:endParaRPr lang="en-US"/>
        </a:p>
      </dgm:t>
    </dgm:pt>
    <dgm:pt modelId="{D4DF4C8D-9AA4-430E-84BD-5C05258E323F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 People who are just about to go into care or already receiving care.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08D1D8E5-5CDD-4E14-BA68-07E72B170157}" type="sibTrans" cxnId="{23CB4D4A-06D7-4E07-B665-5FCAC61D3BC9}">
      <dgm:prSet/>
      <dgm:spPr/>
      <dgm:t>
        <a:bodyPr/>
        <a:lstStyle/>
        <a:p>
          <a:endParaRPr lang="en-US"/>
        </a:p>
      </dgm:t>
    </dgm:pt>
    <dgm:pt modelId="{9EFCA1C0-3D11-4CCA-8624-07A7818C67AB}" type="parTrans" cxnId="{23CB4D4A-06D7-4E07-B665-5FCAC61D3BC9}">
      <dgm:prSet/>
      <dgm:spPr/>
      <dgm:t>
        <a:bodyPr/>
        <a:lstStyle/>
        <a:p>
          <a:endParaRPr lang="en-US"/>
        </a:p>
      </dgm:t>
    </dgm:pt>
    <dgm:pt modelId="{71CB5AD7-6915-4BD5-9F09-594A66C8DCA3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Immediate care basis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CF3C35CB-3A88-456E-A3FD-A10B72D3C014}" type="sibTrans" cxnId="{B21BBBDB-7513-4792-A594-B0A66CB3019E}">
      <dgm:prSet/>
      <dgm:spPr/>
      <dgm:t>
        <a:bodyPr/>
        <a:lstStyle/>
        <a:p>
          <a:endParaRPr lang="en-US"/>
        </a:p>
      </dgm:t>
    </dgm:pt>
    <dgm:pt modelId="{1ECFC2FD-8AD0-42B3-B077-ABB0A3FFE161}" type="parTrans" cxnId="{B21BBBDB-7513-4792-A594-B0A66CB3019E}">
      <dgm:prSet/>
      <dgm:spPr/>
      <dgm:t>
        <a:bodyPr/>
        <a:lstStyle/>
        <a:p>
          <a:endParaRPr lang="en-US"/>
        </a:p>
      </dgm:t>
    </dgm:pt>
    <dgm:pt modelId="{3A86C203-3567-4A79-A964-8FE563BDE3FF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Pre funded basis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D3A34D5A-3A0A-4F7B-BA13-F653F835F15C}" type="sibTrans" cxnId="{F0337018-1F04-4D65-9380-399A5B055287}">
      <dgm:prSet/>
      <dgm:spPr/>
      <dgm:t>
        <a:bodyPr/>
        <a:lstStyle/>
        <a:p>
          <a:endParaRPr lang="en-US"/>
        </a:p>
      </dgm:t>
    </dgm:pt>
    <dgm:pt modelId="{A396AAB7-3CA0-4C9A-B551-0BE1CC735D25}" type="parTrans" cxnId="{F0337018-1F04-4D65-9380-399A5B055287}">
      <dgm:prSet/>
      <dgm:spPr/>
      <dgm:t>
        <a:bodyPr/>
        <a:lstStyle/>
        <a:p>
          <a:endParaRPr lang="en-US"/>
        </a:p>
      </dgm:t>
    </dgm:pt>
    <dgm:pt modelId="{EB18626D-0A38-4E3C-96FE-67367C38A143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Benefits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A4ACEC15-B88E-4254-A19F-42116E1116E6}" type="parTrans" cxnId="{33914C48-CFFB-459A-B646-EFAF58F0839A}">
      <dgm:prSet/>
      <dgm:spPr/>
      <dgm:t>
        <a:bodyPr/>
        <a:lstStyle/>
        <a:p>
          <a:endParaRPr lang="en-US"/>
        </a:p>
      </dgm:t>
    </dgm:pt>
    <dgm:pt modelId="{E6E5BBE4-8E98-41F8-8F47-5781A5F07B7B}" type="sibTrans" cxnId="{33914C48-CFFB-459A-B646-EFAF58F0839A}">
      <dgm:prSet/>
      <dgm:spPr/>
      <dgm:t>
        <a:bodyPr/>
        <a:lstStyle/>
        <a:p>
          <a:endParaRPr lang="en-US"/>
        </a:p>
      </dgm:t>
    </dgm:pt>
    <dgm:pt modelId="{50BB64AA-DDFC-44CA-9483-74AC8E2A0DFC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Individual in good health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14088103-19DE-4F9F-BECA-D7211EF6978A}" type="parTrans" cxnId="{0CF552C1-E058-4E15-A718-AE2DBE51679C}">
      <dgm:prSet/>
      <dgm:spPr/>
      <dgm:t>
        <a:bodyPr/>
        <a:lstStyle/>
        <a:p>
          <a:endParaRPr lang="en-US"/>
        </a:p>
      </dgm:t>
    </dgm:pt>
    <dgm:pt modelId="{38DF5297-E8DA-40EB-8B71-3DA944B5FBB9}" type="sibTrans" cxnId="{0CF552C1-E058-4E15-A718-AE2DBE51679C}">
      <dgm:prSet/>
      <dgm:spPr/>
      <dgm:t>
        <a:bodyPr/>
        <a:lstStyle/>
        <a:p>
          <a:endParaRPr lang="en-US"/>
        </a:p>
      </dgm:t>
    </dgm:pt>
    <dgm:pt modelId="{F350AA92-7765-4E97-B02C-CACCE562054D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 Protection against costs from future deterioration in health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8D200DE8-773E-4418-9438-B21E0053AE64}" type="parTrans" cxnId="{8C5BDA11-B040-44E6-8B03-DB3D1B0889A4}">
      <dgm:prSet/>
      <dgm:spPr/>
      <dgm:t>
        <a:bodyPr/>
        <a:lstStyle/>
        <a:p>
          <a:endParaRPr lang="en-US"/>
        </a:p>
      </dgm:t>
    </dgm:pt>
    <dgm:pt modelId="{EC27E5F8-06F8-4742-8D35-3EE126C78A46}" type="sibTrans" cxnId="{8C5BDA11-B040-44E6-8B03-DB3D1B0889A4}">
      <dgm:prSet/>
      <dgm:spPr/>
      <dgm:t>
        <a:bodyPr/>
        <a:lstStyle/>
        <a:p>
          <a:endParaRPr lang="en-US"/>
        </a:p>
      </dgm:t>
    </dgm:pt>
    <dgm:pt modelId="{5F4D617B-77C9-4A26-B558-463AA44EE7AB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Offered as – stand alone , LTC as rider to other policies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FA8BAC58-70F3-4E38-B596-B6960D6186F6}" type="parTrans" cxnId="{68541542-DB28-4B65-AE2E-D92488322A4C}">
      <dgm:prSet/>
      <dgm:spPr/>
      <dgm:t>
        <a:bodyPr/>
        <a:lstStyle/>
        <a:p>
          <a:endParaRPr lang="en-US"/>
        </a:p>
      </dgm:t>
    </dgm:pt>
    <dgm:pt modelId="{21CC9782-F64A-4B9A-951C-48BD72DF600E}" type="sibTrans" cxnId="{68541542-DB28-4B65-AE2E-D92488322A4C}">
      <dgm:prSet/>
      <dgm:spPr/>
      <dgm:t>
        <a:bodyPr/>
        <a:lstStyle/>
        <a:p>
          <a:endParaRPr lang="en-US"/>
        </a:p>
      </dgm:t>
    </dgm:pt>
    <dgm:pt modelId="{EFE2C188-633E-4762-9931-6ABF768015D9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Provisions for future care costs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A28ABA19-EE70-46DA-AAB4-BA52728C640F}" type="parTrans" cxnId="{35879128-EA01-4C88-A323-74989CED60BF}">
      <dgm:prSet/>
      <dgm:spPr/>
      <dgm:t>
        <a:bodyPr/>
        <a:lstStyle/>
        <a:p>
          <a:endParaRPr lang="en-US"/>
        </a:p>
      </dgm:t>
    </dgm:pt>
    <dgm:pt modelId="{E1D8A245-D691-46C7-B075-F10333B3219C}" type="sibTrans" cxnId="{35879128-EA01-4C88-A323-74989CED60BF}">
      <dgm:prSet/>
      <dgm:spPr/>
      <dgm:t>
        <a:bodyPr/>
        <a:lstStyle/>
        <a:p>
          <a:endParaRPr lang="en-US"/>
        </a:p>
      </dgm:t>
    </dgm:pt>
    <dgm:pt modelId="{64155919-8EE6-4AA9-A77A-A9A5332BA01F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Similar to impaired life annuities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15288378-CC41-4917-B245-E57ACB605791}" type="parTrans" cxnId="{6C8CD746-2B75-427E-B524-3599970530B7}">
      <dgm:prSet/>
      <dgm:spPr/>
      <dgm:t>
        <a:bodyPr/>
        <a:lstStyle/>
        <a:p>
          <a:endParaRPr lang="en-US"/>
        </a:p>
      </dgm:t>
    </dgm:pt>
    <dgm:pt modelId="{C9089FE0-3CEF-4E37-BBB0-2D01941FBE6D}" type="sibTrans" cxnId="{6C8CD746-2B75-427E-B524-3599970530B7}">
      <dgm:prSet/>
      <dgm:spPr/>
      <dgm:t>
        <a:bodyPr/>
        <a:lstStyle/>
        <a:p>
          <a:endParaRPr lang="en-US"/>
        </a:p>
      </dgm:t>
    </dgm:pt>
    <dgm:pt modelId="{F223C8D3-DFF7-4255-B184-512E596AB737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Guaranteed regular payments to cover all  or part of care cost 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46DBC7D8-3D04-4CA9-89F4-E4B7450E34D2}" type="parTrans" cxnId="{67362FCC-FA9B-454B-AE51-CCE741516304}">
      <dgm:prSet/>
      <dgm:spPr/>
      <dgm:t>
        <a:bodyPr/>
        <a:lstStyle/>
        <a:p>
          <a:endParaRPr lang="en-US"/>
        </a:p>
      </dgm:t>
    </dgm:pt>
    <dgm:pt modelId="{2C0C83C1-977B-4717-B7AD-5E1D6D2E85CF}" type="sibTrans" cxnId="{67362FCC-FA9B-454B-AE51-CCE741516304}">
      <dgm:prSet/>
      <dgm:spPr/>
      <dgm:t>
        <a:bodyPr/>
        <a:lstStyle/>
        <a:p>
          <a:endParaRPr lang="en-US"/>
        </a:p>
      </dgm:t>
    </dgm:pt>
    <dgm:pt modelId="{758A298E-F74B-42C7-BE9E-2B838C5BF874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Indemnifies cost of care subject to sum insured limit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15ADB006-C25B-431A-A8BB-B00FAB728CF6}" type="parTrans" cxnId="{571F2F87-A0E5-43E5-8907-25A63ACE48B6}">
      <dgm:prSet/>
      <dgm:spPr/>
      <dgm:t>
        <a:bodyPr/>
        <a:lstStyle/>
        <a:p>
          <a:endParaRPr lang="en-US"/>
        </a:p>
      </dgm:t>
    </dgm:pt>
    <dgm:pt modelId="{3CD9497B-4F7E-41CB-9073-00A6F5C9F87F}" type="sibTrans" cxnId="{571F2F87-A0E5-43E5-8907-25A63ACE48B6}">
      <dgm:prSet/>
      <dgm:spPr/>
      <dgm:t>
        <a:bodyPr/>
        <a:lstStyle/>
        <a:p>
          <a:endParaRPr lang="en-US"/>
        </a:p>
      </dgm:t>
    </dgm:pt>
    <dgm:pt modelId="{15182EB4-3621-4842-84AE-37F0E7FB1339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Cash benefits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F6F96609-1C34-4862-8FF9-D013CDC088A4}" type="parTrans" cxnId="{4F56710C-C482-46EB-A23C-590FE70C9281}">
      <dgm:prSet/>
      <dgm:spPr/>
      <dgm:t>
        <a:bodyPr/>
        <a:lstStyle/>
        <a:p>
          <a:endParaRPr lang="en-US"/>
        </a:p>
      </dgm:t>
    </dgm:pt>
    <dgm:pt modelId="{CD94B1B1-4E3E-4872-80D3-3A6A1C621601}" type="sibTrans" cxnId="{4F56710C-C482-46EB-A23C-590FE70C9281}">
      <dgm:prSet/>
      <dgm:spPr/>
      <dgm:t>
        <a:bodyPr/>
        <a:lstStyle/>
        <a:p>
          <a:endParaRPr lang="en-US"/>
        </a:p>
      </dgm:t>
    </dgm:pt>
    <dgm:pt modelId="{11643120-F8A1-4782-B738-4BCAB7956ADF}" type="pres">
      <dgm:prSet presAssocID="{983D1DDC-D064-4FCB-97A5-EB3290FE10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331996-EB13-449B-9D9F-352BB89F025D}" type="pres">
      <dgm:prSet presAssocID="{3A86C203-3567-4A79-A964-8FE563BDE3FF}" presName="linNode" presStyleCnt="0"/>
      <dgm:spPr/>
      <dgm:t>
        <a:bodyPr/>
        <a:lstStyle/>
        <a:p>
          <a:endParaRPr lang="en-US"/>
        </a:p>
      </dgm:t>
    </dgm:pt>
    <dgm:pt modelId="{6BC5EFCF-F732-48CF-B57C-70526C6A8DEF}" type="pres">
      <dgm:prSet presAssocID="{3A86C203-3567-4A79-A964-8FE563BDE3FF}" presName="parentText" presStyleLbl="node1" presStyleIdx="0" presStyleCnt="3" custScaleX="969826" custScaleY="105941" custLinFactNeighborX="-1959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C485A9-D4DC-455D-B3C2-987892500F93}" type="pres">
      <dgm:prSet presAssocID="{3A86C203-3567-4A79-A964-8FE563BDE3FF}" presName="descendantText" presStyleLbl="alignAccFollowNode1" presStyleIdx="0" presStyleCnt="3" custScaleX="1522226" custScaleY="148337" custLinFactNeighborX="87" custLinFactNeighborY="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43E336-EE7B-4E8F-A421-798EC8F879B1}" type="pres">
      <dgm:prSet presAssocID="{D3A34D5A-3A0A-4F7B-BA13-F653F835F15C}" presName="sp" presStyleCnt="0"/>
      <dgm:spPr/>
      <dgm:t>
        <a:bodyPr/>
        <a:lstStyle/>
        <a:p>
          <a:endParaRPr lang="en-US"/>
        </a:p>
      </dgm:t>
    </dgm:pt>
    <dgm:pt modelId="{047670B7-68D4-4861-99C4-AEB413908230}" type="pres">
      <dgm:prSet presAssocID="{71CB5AD7-6915-4BD5-9F09-594A66C8DCA3}" presName="linNode" presStyleCnt="0"/>
      <dgm:spPr/>
      <dgm:t>
        <a:bodyPr/>
        <a:lstStyle/>
        <a:p>
          <a:endParaRPr lang="en-US"/>
        </a:p>
      </dgm:t>
    </dgm:pt>
    <dgm:pt modelId="{0107D940-3EAD-4FAA-AAC9-A69AE6DF6BEA}" type="pres">
      <dgm:prSet presAssocID="{71CB5AD7-6915-4BD5-9F09-594A66C8DCA3}" presName="parentText" presStyleLbl="node1" presStyleIdx="1" presStyleCnt="3" custScaleX="1298400" custScaleY="154234" custLinFactNeighborX="-243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6D743-575C-4CE2-B2C5-EAC7F49F8AF7}" type="pres">
      <dgm:prSet presAssocID="{71CB5AD7-6915-4BD5-9F09-594A66C8DCA3}" presName="descendantText" presStyleLbl="alignAccFollowNode1" presStyleIdx="1" presStyleCnt="3" custScaleX="2000000" custScaleY="189652" custLinFactNeighborX="76887" custLinFactNeighborY="-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2ABED-4916-440F-83E3-DBF954D7DBD8}" type="pres">
      <dgm:prSet presAssocID="{CF3C35CB-3A88-456E-A3FD-A10B72D3C014}" presName="sp" presStyleCnt="0"/>
      <dgm:spPr/>
      <dgm:t>
        <a:bodyPr/>
        <a:lstStyle/>
        <a:p>
          <a:endParaRPr lang="en-US"/>
        </a:p>
      </dgm:t>
    </dgm:pt>
    <dgm:pt modelId="{9D59C5C7-CCBE-42D7-B61F-11C4034B5E84}" type="pres">
      <dgm:prSet presAssocID="{EB18626D-0A38-4E3C-96FE-67367C38A143}" presName="linNode" presStyleCnt="0"/>
      <dgm:spPr/>
      <dgm:t>
        <a:bodyPr/>
        <a:lstStyle/>
        <a:p>
          <a:endParaRPr lang="en-US"/>
        </a:p>
      </dgm:t>
    </dgm:pt>
    <dgm:pt modelId="{29C5FEDD-A72C-4E24-B2E1-EA612CE6ED9D}" type="pres">
      <dgm:prSet presAssocID="{EB18626D-0A38-4E3C-96FE-67367C38A143}" presName="parentText" presStyleLbl="node1" presStyleIdx="2" presStyleCnt="3" custScaleX="69753" custScaleY="1226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0C7B01-FE4A-49FD-AD43-047F4400D985}" type="pres">
      <dgm:prSet presAssocID="{EB18626D-0A38-4E3C-96FE-67367C38A143}" presName="descendantText" presStyleLbl="alignAccFollowNode1" presStyleIdx="2" presStyleCnt="3" custScaleX="116963" custScaleY="168655" custLinFactNeighborX="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896BEE-4D54-4B89-8957-6FC468BD9450}" type="presOf" srcId="{983D1DDC-D064-4FCB-97A5-EB3290FE1029}" destId="{11643120-F8A1-4782-B738-4BCAB7956ADF}" srcOrd="0" destOrd="0" presId="urn:microsoft.com/office/officeart/2005/8/layout/vList5"/>
    <dgm:cxn modelId="{7E93CFA0-8E18-493E-8CAB-935702EE08F8}" type="presOf" srcId="{758A298E-F74B-42C7-BE9E-2B838C5BF874}" destId="{B00C7B01-FE4A-49FD-AD43-047F4400D985}" srcOrd="0" destOrd="1" presId="urn:microsoft.com/office/officeart/2005/8/layout/vList5"/>
    <dgm:cxn modelId="{15E62CFE-ACF7-4522-98FB-01675C6CC1C3}" type="presOf" srcId="{71CB5AD7-6915-4BD5-9F09-594A66C8DCA3}" destId="{0107D940-3EAD-4FAA-AAC9-A69AE6DF6BEA}" srcOrd="0" destOrd="0" presId="urn:microsoft.com/office/officeart/2005/8/layout/vList5"/>
    <dgm:cxn modelId="{25006888-A383-4081-BC8C-B82F51FD116B}" type="presOf" srcId="{15182EB4-3621-4842-84AE-37F0E7FB1339}" destId="{B00C7B01-FE4A-49FD-AD43-047F4400D985}" srcOrd="0" destOrd="2" presId="urn:microsoft.com/office/officeart/2005/8/layout/vList5"/>
    <dgm:cxn modelId="{B9DF1883-A252-4796-9C0F-3CD1D39A0F1D}" type="presOf" srcId="{EFE2C188-633E-4762-9931-6ABF768015D9}" destId="{BE86D743-575C-4CE2-B2C5-EAC7F49F8AF7}" srcOrd="0" destOrd="1" presId="urn:microsoft.com/office/officeart/2005/8/layout/vList5"/>
    <dgm:cxn modelId="{8C5BDA11-B040-44E6-8B03-DB3D1B0889A4}" srcId="{3A86C203-3567-4A79-A964-8FE563BDE3FF}" destId="{F350AA92-7765-4E97-B02C-CACCE562054D}" srcOrd="1" destOrd="0" parTransId="{8D200DE8-773E-4418-9438-B21E0053AE64}" sibTransId="{EC27E5F8-06F8-4742-8D35-3EE126C78A46}"/>
    <dgm:cxn modelId="{68541542-DB28-4B65-AE2E-D92488322A4C}" srcId="{3A86C203-3567-4A79-A964-8FE563BDE3FF}" destId="{5F4D617B-77C9-4A26-B558-463AA44EE7AB}" srcOrd="2" destOrd="0" parTransId="{FA8BAC58-70F3-4E38-B596-B6960D6186F6}" sibTransId="{21CC9782-F64A-4B9A-951C-48BD72DF600E}"/>
    <dgm:cxn modelId="{B21BBBDB-7513-4792-A594-B0A66CB3019E}" srcId="{983D1DDC-D064-4FCB-97A5-EB3290FE1029}" destId="{71CB5AD7-6915-4BD5-9F09-594A66C8DCA3}" srcOrd="1" destOrd="0" parTransId="{1ECFC2FD-8AD0-42B3-B077-ABB0A3FFE161}" sibTransId="{CF3C35CB-3A88-456E-A3FD-A10B72D3C014}"/>
    <dgm:cxn modelId="{35879128-EA01-4C88-A323-74989CED60BF}" srcId="{71CB5AD7-6915-4BD5-9F09-594A66C8DCA3}" destId="{EFE2C188-633E-4762-9931-6ABF768015D9}" srcOrd="1" destOrd="0" parTransId="{A28ABA19-EE70-46DA-AAB4-BA52728C640F}" sibTransId="{E1D8A245-D691-46C7-B075-F10333B3219C}"/>
    <dgm:cxn modelId="{571F2F87-A0E5-43E5-8907-25A63ACE48B6}" srcId="{EB18626D-0A38-4E3C-96FE-67367C38A143}" destId="{758A298E-F74B-42C7-BE9E-2B838C5BF874}" srcOrd="1" destOrd="0" parTransId="{15ADB006-C25B-431A-A8BB-B00FAB728CF6}" sibTransId="{3CD9497B-4F7E-41CB-9073-00A6F5C9F87F}"/>
    <dgm:cxn modelId="{67362FCC-FA9B-454B-AE51-CCE741516304}" srcId="{71CB5AD7-6915-4BD5-9F09-594A66C8DCA3}" destId="{F223C8D3-DFF7-4255-B184-512E596AB737}" srcOrd="3" destOrd="0" parTransId="{46DBC7D8-3D04-4CA9-89F4-E4B7450E34D2}" sibTransId="{2C0C83C1-977B-4717-B7AD-5E1D6D2E85CF}"/>
    <dgm:cxn modelId="{23CB4D4A-06D7-4E07-B665-5FCAC61D3BC9}" srcId="{71CB5AD7-6915-4BD5-9F09-594A66C8DCA3}" destId="{D4DF4C8D-9AA4-430E-84BD-5C05258E323F}" srcOrd="0" destOrd="0" parTransId="{9EFCA1C0-3D11-4CCA-8624-07A7818C67AB}" sibTransId="{08D1D8E5-5CDD-4E14-BA68-07E72B170157}"/>
    <dgm:cxn modelId="{4F56710C-C482-46EB-A23C-590FE70C9281}" srcId="{EB18626D-0A38-4E3C-96FE-67367C38A143}" destId="{15182EB4-3621-4842-84AE-37F0E7FB1339}" srcOrd="2" destOrd="0" parTransId="{F6F96609-1C34-4862-8FF9-D013CDC088A4}" sibTransId="{CD94B1B1-4E3E-4872-80D3-3A6A1C621601}"/>
    <dgm:cxn modelId="{56311EF8-E937-4F51-A305-38E2060FA726}" type="presOf" srcId="{F350AA92-7765-4E97-B02C-CACCE562054D}" destId="{D4C485A9-D4DC-455D-B3C2-987892500F93}" srcOrd="0" destOrd="1" presId="urn:microsoft.com/office/officeart/2005/8/layout/vList5"/>
    <dgm:cxn modelId="{7AEC5049-0044-48F3-BB4E-A6FA14992348}" type="presOf" srcId="{50BB64AA-DDFC-44CA-9483-74AC8E2A0DFC}" destId="{D4C485A9-D4DC-455D-B3C2-987892500F93}" srcOrd="0" destOrd="0" presId="urn:microsoft.com/office/officeart/2005/8/layout/vList5"/>
    <dgm:cxn modelId="{2A84D2CB-3300-47A1-B569-0FD4B9D75793}" srcId="{EB18626D-0A38-4E3C-96FE-67367C38A143}" destId="{C54F3E24-0B82-476B-BD17-857015735B56}" srcOrd="0" destOrd="0" parTransId="{60C5215B-EACC-4FE5-86A5-AF28252C5BB3}" sibTransId="{13F2D6FA-8AFD-46BF-845E-61AB83B7BEC5}"/>
    <dgm:cxn modelId="{32827D14-68E8-4F22-8AE7-6ED2CBA7BD49}" type="presOf" srcId="{5F4D617B-77C9-4A26-B558-463AA44EE7AB}" destId="{D4C485A9-D4DC-455D-B3C2-987892500F93}" srcOrd="0" destOrd="2" presId="urn:microsoft.com/office/officeart/2005/8/layout/vList5"/>
    <dgm:cxn modelId="{1171FCF2-B308-4DEA-8E1D-128CE5A70CB5}" type="presOf" srcId="{C54F3E24-0B82-476B-BD17-857015735B56}" destId="{B00C7B01-FE4A-49FD-AD43-047F4400D985}" srcOrd="0" destOrd="0" presId="urn:microsoft.com/office/officeart/2005/8/layout/vList5"/>
    <dgm:cxn modelId="{5414D130-72CC-4F79-939C-CF28B6F7D785}" type="presOf" srcId="{EB18626D-0A38-4E3C-96FE-67367C38A143}" destId="{29C5FEDD-A72C-4E24-B2E1-EA612CE6ED9D}" srcOrd="0" destOrd="0" presId="urn:microsoft.com/office/officeart/2005/8/layout/vList5"/>
    <dgm:cxn modelId="{6C8CD746-2B75-427E-B524-3599970530B7}" srcId="{71CB5AD7-6915-4BD5-9F09-594A66C8DCA3}" destId="{64155919-8EE6-4AA9-A77A-A9A5332BA01F}" srcOrd="2" destOrd="0" parTransId="{15288378-CC41-4917-B245-E57ACB605791}" sibTransId="{C9089FE0-3CEF-4E37-BBB0-2D01941FBE6D}"/>
    <dgm:cxn modelId="{33914C48-CFFB-459A-B646-EFAF58F0839A}" srcId="{983D1DDC-D064-4FCB-97A5-EB3290FE1029}" destId="{EB18626D-0A38-4E3C-96FE-67367C38A143}" srcOrd="2" destOrd="0" parTransId="{A4ACEC15-B88E-4254-A19F-42116E1116E6}" sibTransId="{E6E5BBE4-8E98-41F8-8F47-5781A5F07B7B}"/>
    <dgm:cxn modelId="{442BB204-57D3-455D-8A43-597BC85072B6}" type="presOf" srcId="{D4DF4C8D-9AA4-430E-84BD-5C05258E323F}" destId="{BE86D743-575C-4CE2-B2C5-EAC7F49F8AF7}" srcOrd="0" destOrd="0" presId="urn:microsoft.com/office/officeart/2005/8/layout/vList5"/>
    <dgm:cxn modelId="{452B7C9F-26E4-4014-A3DE-F423774DA550}" type="presOf" srcId="{F223C8D3-DFF7-4255-B184-512E596AB737}" destId="{BE86D743-575C-4CE2-B2C5-EAC7F49F8AF7}" srcOrd="0" destOrd="3" presId="urn:microsoft.com/office/officeart/2005/8/layout/vList5"/>
    <dgm:cxn modelId="{0CF552C1-E058-4E15-A718-AE2DBE51679C}" srcId="{3A86C203-3567-4A79-A964-8FE563BDE3FF}" destId="{50BB64AA-DDFC-44CA-9483-74AC8E2A0DFC}" srcOrd="0" destOrd="0" parTransId="{14088103-19DE-4F9F-BECA-D7211EF6978A}" sibTransId="{38DF5297-E8DA-40EB-8B71-3DA944B5FBB9}"/>
    <dgm:cxn modelId="{F0337018-1F04-4D65-9380-399A5B055287}" srcId="{983D1DDC-D064-4FCB-97A5-EB3290FE1029}" destId="{3A86C203-3567-4A79-A964-8FE563BDE3FF}" srcOrd="0" destOrd="0" parTransId="{A396AAB7-3CA0-4C9A-B551-0BE1CC735D25}" sibTransId="{D3A34D5A-3A0A-4F7B-BA13-F653F835F15C}"/>
    <dgm:cxn modelId="{8156B4F4-E7F1-41FF-85B0-2A313FA9A090}" type="presOf" srcId="{3A86C203-3567-4A79-A964-8FE563BDE3FF}" destId="{6BC5EFCF-F732-48CF-B57C-70526C6A8DEF}" srcOrd="0" destOrd="0" presId="urn:microsoft.com/office/officeart/2005/8/layout/vList5"/>
    <dgm:cxn modelId="{E9CAAC3A-1B6E-4E77-BB7E-A0050E20E534}" type="presOf" srcId="{64155919-8EE6-4AA9-A77A-A9A5332BA01F}" destId="{BE86D743-575C-4CE2-B2C5-EAC7F49F8AF7}" srcOrd="0" destOrd="2" presId="urn:microsoft.com/office/officeart/2005/8/layout/vList5"/>
    <dgm:cxn modelId="{D80221AE-6049-414E-9DE2-6C5E773EB518}" type="presParOf" srcId="{11643120-F8A1-4782-B738-4BCAB7956ADF}" destId="{67331996-EB13-449B-9D9F-352BB89F025D}" srcOrd="0" destOrd="0" presId="urn:microsoft.com/office/officeart/2005/8/layout/vList5"/>
    <dgm:cxn modelId="{C734FF7F-C0A9-486A-BB7F-37521238E76E}" type="presParOf" srcId="{67331996-EB13-449B-9D9F-352BB89F025D}" destId="{6BC5EFCF-F732-48CF-B57C-70526C6A8DEF}" srcOrd="0" destOrd="0" presId="urn:microsoft.com/office/officeart/2005/8/layout/vList5"/>
    <dgm:cxn modelId="{7B527CFC-B3DE-4E04-B0A3-21C0274A1CC0}" type="presParOf" srcId="{67331996-EB13-449B-9D9F-352BB89F025D}" destId="{D4C485A9-D4DC-455D-B3C2-987892500F93}" srcOrd="1" destOrd="0" presId="urn:microsoft.com/office/officeart/2005/8/layout/vList5"/>
    <dgm:cxn modelId="{8076794C-AFD0-4223-BB86-F31F4FCFE473}" type="presParOf" srcId="{11643120-F8A1-4782-B738-4BCAB7956ADF}" destId="{4C43E336-EE7B-4E8F-A421-798EC8F879B1}" srcOrd="1" destOrd="0" presId="urn:microsoft.com/office/officeart/2005/8/layout/vList5"/>
    <dgm:cxn modelId="{519A6CD6-86F9-4AF3-AE97-095CACCE6895}" type="presParOf" srcId="{11643120-F8A1-4782-B738-4BCAB7956ADF}" destId="{047670B7-68D4-4861-99C4-AEB413908230}" srcOrd="2" destOrd="0" presId="urn:microsoft.com/office/officeart/2005/8/layout/vList5"/>
    <dgm:cxn modelId="{7623C5AA-0E8F-464B-8F73-5568057865F6}" type="presParOf" srcId="{047670B7-68D4-4861-99C4-AEB413908230}" destId="{0107D940-3EAD-4FAA-AAC9-A69AE6DF6BEA}" srcOrd="0" destOrd="0" presId="urn:microsoft.com/office/officeart/2005/8/layout/vList5"/>
    <dgm:cxn modelId="{3EAFCA90-0E58-4F44-BB16-52ABD72D3A60}" type="presParOf" srcId="{047670B7-68D4-4861-99C4-AEB413908230}" destId="{BE86D743-575C-4CE2-B2C5-EAC7F49F8AF7}" srcOrd="1" destOrd="0" presId="urn:microsoft.com/office/officeart/2005/8/layout/vList5"/>
    <dgm:cxn modelId="{DF03936C-DA79-4C5B-A0C8-0854CB75F728}" type="presParOf" srcId="{11643120-F8A1-4782-B738-4BCAB7956ADF}" destId="{2132ABED-4916-440F-83E3-DBF954D7DBD8}" srcOrd="3" destOrd="0" presId="urn:microsoft.com/office/officeart/2005/8/layout/vList5"/>
    <dgm:cxn modelId="{90348862-6BB8-4A4B-9B70-2F08A9CE6CBB}" type="presParOf" srcId="{11643120-F8A1-4782-B738-4BCAB7956ADF}" destId="{9D59C5C7-CCBE-42D7-B61F-11C4034B5E84}" srcOrd="4" destOrd="0" presId="urn:microsoft.com/office/officeart/2005/8/layout/vList5"/>
    <dgm:cxn modelId="{70505E53-4979-4D09-A4CC-3A2B26B4B44D}" type="presParOf" srcId="{9D59C5C7-CCBE-42D7-B61F-11C4034B5E84}" destId="{29C5FEDD-A72C-4E24-B2E1-EA612CE6ED9D}" srcOrd="0" destOrd="0" presId="urn:microsoft.com/office/officeart/2005/8/layout/vList5"/>
    <dgm:cxn modelId="{4BCC0026-B337-40F9-B9D1-5263D2F8A5E2}" type="presParOf" srcId="{9D59C5C7-CCBE-42D7-B61F-11C4034B5E84}" destId="{B00C7B01-FE4A-49FD-AD43-047F4400D985}" srcOrd="1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AD4587-36C1-4526-96E9-EFCC7D0E6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1C59E58E-6134-429C-80E5-12916A925AE0}">
      <dgm:prSet custT="1"/>
      <dgm:spPr/>
      <dgm:t>
        <a:bodyPr/>
        <a:lstStyle/>
        <a:p>
          <a:pPr rtl="0"/>
          <a:r>
            <a:rPr lang="en-US" sz="2400" b="1" dirty="0" smtClean="0">
              <a:latin typeface="Arial" pitchFamily="34" charset="0"/>
              <a:cs typeface="Arial" pitchFamily="34" charset="0"/>
            </a:rPr>
            <a:t>Absence of state provision </a:t>
          </a:r>
          <a:endParaRPr lang="en-US" sz="2400" b="1" dirty="0">
            <a:latin typeface="Arial" pitchFamily="34" charset="0"/>
            <a:cs typeface="Arial" pitchFamily="34" charset="0"/>
          </a:endParaRPr>
        </a:p>
      </dgm:t>
    </dgm:pt>
    <dgm:pt modelId="{443B5AFC-C14F-457D-B019-589A526D8E5C}" type="parTrans" cxnId="{BACC4BB9-850B-41F9-B787-AF61CDD77949}">
      <dgm:prSet/>
      <dgm:spPr/>
      <dgm:t>
        <a:bodyPr/>
        <a:lstStyle/>
        <a:p>
          <a:endParaRPr lang="en-US"/>
        </a:p>
      </dgm:t>
    </dgm:pt>
    <dgm:pt modelId="{5D99B4EB-157D-4D95-B5D4-598542316717}" type="sibTrans" cxnId="{BACC4BB9-850B-41F9-B787-AF61CDD77949}">
      <dgm:prSet/>
      <dgm:spPr/>
      <dgm:t>
        <a:bodyPr/>
        <a:lstStyle/>
        <a:p>
          <a:endParaRPr lang="en-US" sz="2400"/>
        </a:p>
      </dgm:t>
    </dgm:pt>
    <dgm:pt modelId="{25909118-63D7-4848-A54B-FAF54194BC89}">
      <dgm:prSet custT="1"/>
      <dgm:spPr/>
      <dgm:t>
        <a:bodyPr/>
        <a:lstStyle/>
        <a:p>
          <a:pPr rtl="0"/>
          <a:r>
            <a:rPr lang="en-US" sz="2400" b="1" dirty="0" smtClean="0">
              <a:latin typeface="Arial" pitchFamily="34" charset="0"/>
              <a:cs typeface="Arial" pitchFamily="34" charset="0"/>
            </a:rPr>
            <a:t>Reduction in informal care</a:t>
          </a:r>
          <a:endParaRPr lang="en-US" sz="2400" b="1" dirty="0">
            <a:latin typeface="Arial" pitchFamily="34" charset="0"/>
            <a:cs typeface="Arial" pitchFamily="34" charset="0"/>
          </a:endParaRPr>
        </a:p>
      </dgm:t>
    </dgm:pt>
    <dgm:pt modelId="{755DD710-563D-453C-8CBC-3A9DACB5C9C4}" type="parTrans" cxnId="{79BDA6D4-2059-4343-A2C7-527CC795ABAB}">
      <dgm:prSet/>
      <dgm:spPr/>
      <dgm:t>
        <a:bodyPr/>
        <a:lstStyle/>
        <a:p>
          <a:endParaRPr lang="en-US"/>
        </a:p>
      </dgm:t>
    </dgm:pt>
    <dgm:pt modelId="{71C74C16-8E76-4A00-A9CF-33690CD4C14A}" type="sibTrans" cxnId="{79BDA6D4-2059-4343-A2C7-527CC795ABAB}">
      <dgm:prSet/>
      <dgm:spPr/>
      <dgm:t>
        <a:bodyPr/>
        <a:lstStyle/>
        <a:p>
          <a:endParaRPr lang="en-US"/>
        </a:p>
      </dgm:t>
    </dgm:pt>
    <dgm:pt modelId="{92FA98EA-A078-404E-AD20-C1581C40FBE6}">
      <dgm:prSet custT="1"/>
      <dgm:spPr/>
      <dgm:t>
        <a:bodyPr/>
        <a:lstStyle/>
        <a:p>
          <a:pPr rtl="0"/>
          <a:r>
            <a:rPr lang="en-US" sz="2400" b="1" dirty="0" smtClean="0">
              <a:latin typeface="Arial" pitchFamily="34" charset="0"/>
              <a:cs typeface="Arial" pitchFamily="34" charset="0"/>
            </a:rPr>
            <a:t>Increase in longevity</a:t>
          </a:r>
          <a:endParaRPr lang="en-US" sz="2400" b="1" dirty="0">
            <a:latin typeface="Arial" pitchFamily="34" charset="0"/>
            <a:cs typeface="Arial" pitchFamily="34" charset="0"/>
          </a:endParaRPr>
        </a:p>
      </dgm:t>
    </dgm:pt>
    <dgm:pt modelId="{19E17E22-024D-454E-80BC-C1A06A5A8C4E}" type="parTrans" cxnId="{AAD7C8F3-2244-4CEE-AF8C-69BEB065EA34}">
      <dgm:prSet/>
      <dgm:spPr/>
      <dgm:t>
        <a:bodyPr/>
        <a:lstStyle/>
        <a:p>
          <a:endParaRPr lang="en-US"/>
        </a:p>
      </dgm:t>
    </dgm:pt>
    <dgm:pt modelId="{555BF3F0-CD42-44A4-9CE7-EAD9DE96E9F3}" type="sibTrans" cxnId="{AAD7C8F3-2244-4CEE-AF8C-69BEB065EA34}">
      <dgm:prSet/>
      <dgm:spPr/>
      <dgm:t>
        <a:bodyPr/>
        <a:lstStyle/>
        <a:p>
          <a:endParaRPr lang="en-US"/>
        </a:p>
      </dgm:t>
    </dgm:pt>
    <dgm:pt modelId="{73A99AEC-E053-4815-B552-792FCFEAAD0F}">
      <dgm:prSet custT="1"/>
      <dgm:spPr/>
      <dgm:t>
        <a:bodyPr/>
        <a:lstStyle/>
        <a:p>
          <a:pPr rtl="0"/>
          <a:r>
            <a:rPr lang="en-US" sz="2400" b="1" dirty="0" smtClean="0">
              <a:latin typeface="Arial" pitchFamily="34" charset="0"/>
              <a:cs typeface="Arial" pitchFamily="34" charset="0"/>
            </a:rPr>
            <a:t>Changing  family structure</a:t>
          </a:r>
          <a:endParaRPr lang="en-US" sz="2400" b="1" dirty="0">
            <a:latin typeface="Arial" pitchFamily="34" charset="0"/>
            <a:cs typeface="Arial" pitchFamily="34" charset="0"/>
          </a:endParaRPr>
        </a:p>
      </dgm:t>
    </dgm:pt>
    <dgm:pt modelId="{7F0E41C9-EC99-4269-A406-3AB61B271735}" type="parTrans" cxnId="{56DEC88E-10A0-4409-B246-7B92706A6349}">
      <dgm:prSet/>
      <dgm:spPr/>
      <dgm:t>
        <a:bodyPr/>
        <a:lstStyle/>
        <a:p>
          <a:endParaRPr lang="en-US"/>
        </a:p>
      </dgm:t>
    </dgm:pt>
    <dgm:pt modelId="{454E0100-0DBC-4DEF-94AE-DD1969F07088}" type="sibTrans" cxnId="{56DEC88E-10A0-4409-B246-7B92706A6349}">
      <dgm:prSet/>
      <dgm:spPr/>
      <dgm:t>
        <a:bodyPr/>
        <a:lstStyle/>
        <a:p>
          <a:endParaRPr lang="en-US"/>
        </a:p>
      </dgm:t>
    </dgm:pt>
    <dgm:pt modelId="{5519F64A-006A-454F-8F6E-C0D0D0E476EF}" type="pres">
      <dgm:prSet presAssocID="{A5AD4587-36C1-4526-96E9-EFCC7D0E6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3BB3FC8-41F8-4341-88BC-EDA083F230DB}" type="pres">
      <dgm:prSet presAssocID="{A5AD4587-36C1-4526-96E9-EFCC7D0E6F8A}" presName="Name1" presStyleCnt="0"/>
      <dgm:spPr/>
      <dgm:t>
        <a:bodyPr/>
        <a:lstStyle/>
        <a:p>
          <a:endParaRPr lang="en-US"/>
        </a:p>
      </dgm:t>
    </dgm:pt>
    <dgm:pt modelId="{F3BBADD2-DAB0-495C-A98A-FE79C7237475}" type="pres">
      <dgm:prSet presAssocID="{A5AD4587-36C1-4526-96E9-EFCC7D0E6F8A}" presName="cycle" presStyleCnt="0"/>
      <dgm:spPr/>
      <dgm:t>
        <a:bodyPr/>
        <a:lstStyle/>
        <a:p>
          <a:endParaRPr lang="en-US"/>
        </a:p>
      </dgm:t>
    </dgm:pt>
    <dgm:pt modelId="{B06260CF-E464-425A-B15B-A5F1C8C2FA48}" type="pres">
      <dgm:prSet presAssocID="{A5AD4587-36C1-4526-96E9-EFCC7D0E6F8A}" presName="srcNode" presStyleLbl="node1" presStyleIdx="0" presStyleCnt="4"/>
      <dgm:spPr/>
      <dgm:t>
        <a:bodyPr/>
        <a:lstStyle/>
        <a:p>
          <a:endParaRPr lang="en-US"/>
        </a:p>
      </dgm:t>
    </dgm:pt>
    <dgm:pt modelId="{4F9124FF-9165-43A0-96F1-E2D265DBDBFB}" type="pres">
      <dgm:prSet presAssocID="{A5AD4587-36C1-4526-96E9-EFCC7D0E6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75124D11-AF8D-40EB-A8D7-712A39954DA4}" type="pres">
      <dgm:prSet presAssocID="{A5AD4587-36C1-4526-96E9-EFCC7D0E6F8A}" presName="extraNode" presStyleLbl="node1" presStyleIdx="0" presStyleCnt="4"/>
      <dgm:spPr/>
      <dgm:t>
        <a:bodyPr/>
        <a:lstStyle/>
        <a:p>
          <a:endParaRPr lang="en-US"/>
        </a:p>
      </dgm:t>
    </dgm:pt>
    <dgm:pt modelId="{F50E20E4-E0A1-48F4-A799-F7A24B0712F9}" type="pres">
      <dgm:prSet presAssocID="{A5AD4587-36C1-4526-96E9-EFCC7D0E6F8A}" presName="dstNode" presStyleLbl="node1" presStyleIdx="0" presStyleCnt="4"/>
      <dgm:spPr/>
      <dgm:t>
        <a:bodyPr/>
        <a:lstStyle/>
        <a:p>
          <a:endParaRPr lang="en-US"/>
        </a:p>
      </dgm:t>
    </dgm:pt>
    <dgm:pt modelId="{A5881013-2F47-475F-B865-4FCB53A82911}" type="pres">
      <dgm:prSet presAssocID="{1C59E58E-6134-429C-80E5-12916A925AE0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DDB6F9-2274-4AF7-A8B4-6C5B51D6457D}" type="pres">
      <dgm:prSet presAssocID="{1C59E58E-6134-429C-80E5-12916A925AE0}" presName="accent_1" presStyleCnt="0"/>
      <dgm:spPr/>
      <dgm:t>
        <a:bodyPr/>
        <a:lstStyle/>
        <a:p>
          <a:endParaRPr lang="en-US"/>
        </a:p>
      </dgm:t>
    </dgm:pt>
    <dgm:pt modelId="{7AB44E59-656E-440B-B671-C622A3857ADD}" type="pres">
      <dgm:prSet presAssocID="{1C59E58E-6134-429C-80E5-12916A925AE0}" presName="accentRepeatNode" presStyleLbl="solidFgAcc1" presStyleIdx="0" presStyleCnt="4"/>
      <dgm:spPr/>
      <dgm:t>
        <a:bodyPr/>
        <a:lstStyle/>
        <a:p>
          <a:endParaRPr lang="en-US"/>
        </a:p>
      </dgm:t>
    </dgm:pt>
    <dgm:pt modelId="{E300B2ED-C780-4C3D-84CE-C64203EA6DC1}" type="pres">
      <dgm:prSet presAssocID="{25909118-63D7-4848-A54B-FAF54194BC89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714FF0-B35E-43FE-9DDD-60B2106FA7E8}" type="pres">
      <dgm:prSet presAssocID="{25909118-63D7-4848-A54B-FAF54194BC89}" presName="accent_2" presStyleCnt="0"/>
      <dgm:spPr/>
      <dgm:t>
        <a:bodyPr/>
        <a:lstStyle/>
        <a:p>
          <a:endParaRPr lang="en-US"/>
        </a:p>
      </dgm:t>
    </dgm:pt>
    <dgm:pt modelId="{31382FF2-460D-4478-B167-A477D4B23A56}" type="pres">
      <dgm:prSet presAssocID="{25909118-63D7-4848-A54B-FAF54194BC89}" presName="accentRepeatNode" presStyleLbl="solidFgAcc1" presStyleIdx="1" presStyleCnt="4"/>
      <dgm:spPr/>
      <dgm:t>
        <a:bodyPr/>
        <a:lstStyle/>
        <a:p>
          <a:endParaRPr lang="en-US"/>
        </a:p>
      </dgm:t>
    </dgm:pt>
    <dgm:pt modelId="{4A94D801-2619-4D7C-BD92-6D1C066A8CD1}" type="pres">
      <dgm:prSet presAssocID="{92FA98EA-A078-404E-AD20-C1581C40FBE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F0BB2B-0384-4270-B4D7-F5D9EA11C9CB}" type="pres">
      <dgm:prSet presAssocID="{92FA98EA-A078-404E-AD20-C1581C40FBE6}" presName="accent_3" presStyleCnt="0"/>
      <dgm:spPr/>
      <dgm:t>
        <a:bodyPr/>
        <a:lstStyle/>
        <a:p>
          <a:endParaRPr lang="en-US"/>
        </a:p>
      </dgm:t>
    </dgm:pt>
    <dgm:pt modelId="{4E0A0108-385F-421D-A607-B524F31B27DA}" type="pres">
      <dgm:prSet presAssocID="{92FA98EA-A078-404E-AD20-C1581C40FBE6}" presName="accentRepeatNode" presStyleLbl="solidFgAcc1" presStyleIdx="2" presStyleCnt="4"/>
      <dgm:spPr/>
      <dgm:t>
        <a:bodyPr/>
        <a:lstStyle/>
        <a:p>
          <a:endParaRPr lang="en-US"/>
        </a:p>
      </dgm:t>
    </dgm:pt>
    <dgm:pt modelId="{F6AD260B-BFEB-4FA9-862C-75548DB42D0B}" type="pres">
      <dgm:prSet presAssocID="{73A99AEC-E053-4815-B552-792FCFEAAD0F}" presName="text_4" presStyleLbl="node1" presStyleIdx="3" presStyleCnt="4" custLinFactNeighborX="-553" custLinFactNeighborY="-6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FB64AC-E881-492E-842F-A26EA6B9E1EA}" type="pres">
      <dgm:prSet presAssocID="{73A99AEC-E053-4815-B552-792FCFEAAD0F}" presName="accent_4" presStyleCnt="0"/>
      <dgm:spPr/>
      <dgm:t>
        <a:bodyPr/>
        <a:lstStyle/>
        <a:p>
          <a:endParaRPr lang="en-US"/>
        </a:p>
      </dgm:t>
    </dgm:pt>
    <dgm:pt modelId="{403CDB03-B816-4DA4-9039-09AAD795B06E}" type="pres">
      <dgm:prSet presAssocID="{73A99AEC-E053-4815-B552-792FCFEAAD0F}" presName="accentRepeatNode" presStyleLbl="solidFgAcc1" presStyleIdx="3" presStyleCnt="4"/>
      <dgm:spPr/>
      <dgm:t>
        <a:bodyPr/>
        <a:lstStyle/>
        <a:p>
          <a:endParaRPr lang="en-US"/>
        </a:p>
      </dgm:t>
    </dgm:pt>
  </dgm:ptLst>
  <dgm:cxnLst>
    <dgm:cxn modelId="{35434C11-A55B-4C61-AE59-3D15939254A3}" type="presOf" srcId="{A5AD4587-36C1-4526-96E9-EFCC7D0E6F8A}" destId="{5519F64A-006A-454F-8F6E-C0D0D0E476EF}" srcOrd="0" destOrd="0" presId="urn:microsoft.com/office/officeart/2008/layout/VerticalCurvedList"/>
    <dgm:cxn modelId="{D90E5D68-4E72-45AA-8E4C-1B516827A5A9}" type="presOf" srcId="{5D99B4EB-157D-4D95-B5D4-598542316717}" destId="{4F9124FF-9165-43A0-96F1-E2D265DBDBFB}" srcOrd="0" destOrd="0" presId="urn:microsoft.com/office/officeart/2008/layout/VerticalCurvedList"/>
    <dgm:cxn modelId="{9AA8E39E-9AAC-4C95-A44E-1E7A433DF7A0}" type="presOf" srcId="{25909118-63D7-4848-A54B-FAF54194BC89}" destId="{E300B2ED-C780-4C3D-84CE-C64203EA6DC1}" srcOrd="0" destOrd="0" presId="urn:microsoft.com/office/officeart/2008/layout/VerticalCurvedList"/>
    <dgm:cxn modelId="{56DEC88E-10A0-4409-B246-7B92706A6349}" srcId="{A5AD4587-36C1-4526-96E9-EFCC7D0E6F8A}" destId="{73A99AEC-E053-4815-B552-792FCFEAAD0F}" srcOrd="3" destOrd="0" parTransId="{7F0E41C9-EC99-4269-A406-3AB61B271735}" sibTransId="{454E0100-0DBC-4DEF-94AE-DD1969F07088}"/>
    <dgm:cxn modelId="{AAD7C8F3-2244-4CEE-AF8C-69BEB065EA34}" srcId="{A5AD4587-36C1-4526-96E9-EFCC7D0E6F8A}" destId="{92FA98EA-A078-404E-AD20-C1581C40FBE6}" srcOrd="2" destOrd="0" parTransId="{19E17E22-024D-454E-80BC-C1A06A5A8C4E}" sibTransId="{555BF3F0-CD42-44A4-9CE7-EAD9DE96E9F3}"/>
    <dgm:cxn modelId="{34A319F1-7BCD-4FB1-82D3-4BC84C1DE906}" type="presOf" srcId="{1C59E58E-6134-429C-80E5-12916A925AE0}" destId="{A5881013-2F47-475F-B865-4FCB53A82911}" srcOrd="0" destOrd="0" presId="urn:microsoft.com/office/officeart/2008/layout/VerticalCurvedList"/>
    <dgm:cxn modelId="{CC38E42A-A8EA-4197-87A6-224F2FF55998}" type="presOf" srcId="{73A99AEC-E053-4815-B552-792FCFEAAD0F}" destId="{F6AD260B-BFEB-4FA9-862C-75548DB42D0B}" srcOrd="0" destOrd="0" presId="urn:microsoft.com/office/officeart/2008/layout/VerticalCurvedList"/>
    <dgm:cxn modelId="{79BDA6D4-2059-4343-A2C7-527CC795ABAB}" srcId="{A5AD4587-36C1-4526-96E9-EFCC7D0E6F8A}" destId="{25909118-63D7-4848-A54B-FAF54194BC89}" srcOrd="1" destOrd="0" parTransId="{755DD710-563D-453C-8CBC-3A9DACB5C9C4}" sibTransId="{71C74C16-8E76-4A00-A9CF-33690CD4C14A}"/>
    <dgm:cxn modelId="{E1A5B070-0E80-45E7-8F2B-36E05CD9D422}" type="presOf" srcId="{92FA98EA-A078-404E-AD20-C1581C40FBE6}" destId="{4A94D801-2619-4D7C-BD92-6D1C066A8CD1}" srcOrd="0" destOrd="0" presId="urn:microsoft.com/office/officeart/2008/layout/VerticalCurvedList"/>
    <dgm:cxn modelId="{BACC4BB9-850B-41F9-B787-AF61CDD77949}" srcId="{A5AD4587-36C1-4526-96E9-EFCC7D0E6F8A}" destId="{1C59E58E-6134-429C-80E5-12916A925AE0}" srcOrd="0" destOrd="0" parTransId="{443B5AFC-C14F-457D-B019-589A526D8E5C}" sibTransId="{5D99B4EB-157D-4D95-B5D4-598542316717}"/>
    <dgm:cxn modelId="{DFC594EB-2A58-453B-82DF-7FAB087EAFEC}" type="presParOf" srcId="{5519F64A-006A-454F-8F6E-C0D0D0E476EF}" destId="{C3BB3FC8-41F8-4341-88BC-EDA083F230DB}" srcOrd="0" destOrd="0" presId="urn:microsoft.com/office/officeart/2008/layout/VerticalCurvedList"/>
    <dgm:cxn modelId="{3882DF50-B6D7-4DE3-8B3D-9F52CA683C65}" type="presParOf" srcId="{C3BB3FC8-41F8-4341-88BC-EDA083F230DB}" destId="{F3BBADD2-DAB0-495C-A98A-FE79C7237475}" srcOrd="0" destOrd="0" presId="urn:microsoft.com/office/officeart/2008/layout/VerticalCurvedList"/>
    <dgm:cxn modelId="{2CDA5B24-5783-48D7-8819-86B771F02B83}" type="presParOf" srcId="{F3BBADD2-DAB0-495C-A98A-FE79C7237475}" destId="{B06260CF-E464-425A-B15B-A5F1C8C2FA48}" srcOrd="0" destOrd="0" presId="urn:microsoft.com/office/officeart/2008/layout/VerticalCurvedList"/>
    <dgm:cxn modelId="{5B9995FA-D8AE-4293-A226-9C742921C4A4}" type="presParOf" srcId="{F3BBADD2-DAB0-495C-A98A-FE79C7237475}" destId="{4F9124FF-9165-43A0-96F1-E2D265DBDBFB}" srcOrd="1" destOrd="0" presId="urn:microsoft.com/office/officeart/2008/layout/VerticalCurvedList"/>
    <dgm:cxn modelId="{EF9EDFF2-6053-4E26-AE60-9AF93E4F1D5E}" type="presParOf" srcId="{F3BBADD2-DAB0-495C-A98A-FE79C7237475}" destId="{75124D11-AF8D-40EB-A8D7-712A39954DA4}" srcOrd="2" destOrd="0" presId="urn:microsoft.com/office/officeart/2008/layout/VerticalCurvedList"/>
    <dgm:cxn modelId="{9006C5DB-FCAD-4F50-BDD5-9B7EFEE14BAB}" type="presParOf" srcId="{F3BBADD2-DAB0-495C-A98A-FE79C7237475}" destId="{F50E20E4-E0A1-48F4-A799-F7A24B0712F9}" srcOrd="3" destOrd="0" presId="urn:microsoft.com/office/officeart/2008/layout/VerticalCurvedList"/>
    <dgm:cxn modelId="{156958A3-33EF-4BFE-80A0-F8426D3AF7F9}" type="presParOf" srcId="{C3BB3FC8-41F8-4341-88BC-EDA083F230DB}" destId="{A5881013-2F47-475F-B865-4FCB53A82911}" srcOrd="1" destOrd="0" presId="urn:microsoft.com/office/officeart/2008/layout/VerticalCurvedList"/>
    <dgm:cxn modelId="{A023EB0A-392F-415A-AEFB-52774718E5AA}" type="presParOf" srcId="{C3BB3FC8-41F8-4341-88BC-EDA083F230DB}" destId="{E0DDB6F9-2274-4AF7-A8B4-6C5B51D6457D}" srcOrd="2" destOrd="0" presId="urn:microsoft.com/office/officeart/2008/layout/VerticalCurvedList"/>
    <dgm:cxn modelId="{B21F5198-A701-443F-90EB-2AC98E3F9CD2}" type="presParOf" srcId="{E0DDB6F9-2274-4AF7-A8B4-6C5B51D6457D}" destId="{7AB44E59-656E-440B-B671-C622A3857ADD}" srcOrd="0" destOrd="0" presId="urn:microsoft.com/office/officeart/2008/layout/VerticalCurvedList"/>
    <dgm:cxn modelId="{DAEA82D8-A112-4A7E-A1AE-A4ED8EF494EE}" type="presParOf" srcId="{C3BB3FC8-41F8-4341-88BC-EDA083F230DB}" destId="{E300B2ED-C780-4C3D-84CE-C64203EA6DC1}" srcOrd="3" destOrd="0" presId="urn:microsoft.com/office/officeart/2008/layout/VerticalCurvedList"/>
    <dgm:cxn modelId="{F461555D-E30A-4F35-9614-63D629673E54}" type="presParOf" srcId="{C3BB3FC8-41F8-4341-88BC-EDA083F230DB}" destId="{A4714FF0-B35E-43FE-9DDD-60B2106FA7E8}" srcOrd="4" destOrd="0" presId="urn:microsoft.com/office/officeart/2008/layout/VerticalCurvedList"/>
    <dgm:cxn modelId="{24F895D7-F8FE-47EA-B2D7-77B0550EF900}" type="presParOf" srcId="{A4714FF0-B35E-43FE-9DDD-60B2106FA7E8}" destId="{31382FF2-460D-4478-B167-A477D4B23A56}" srcOrd="0" destOrd="0" presId="urn:microsoft.com/office/officeart/2008/layout/VerticalCurvedList"/>
    <dgm:cxn modelId="{45295930-1230-48B0-AA11-637FDB702FD7}" type="presParOf" srcId="{C3BB3FC8-41F8-4341-88BC-EDA083F230DB}" destId="{4A94D801-2619-4D7C-BD92-6D1C066A8CD1}" srcOrd="5" destOrd="0" presId="urn:microsoft.com/office/officeart/2008/layout/VerticalCurvedList"/>
    <dgm:cxn modelId="{5EB5B95A-3B4D-48D6-B07D-E229FB0026A4}" type="presParOf" srcId="{C3BB3FC8-41F8-4341-88BC-EDA083F230DB}" destId="{31F0BB2B-0384-4270-B4D7-F5D9EA11C9CB}" srcOrd="6" destOrd="0" presId="urn:microsoft.com/office/officeart/2008/layout/VerticalCurvedList"/>
    <dgm:cxn modelId="{34A01BCD-B6AC-47FD-8A6C-80CA7F8CB462}" type="presParOf" srcId="{31F0BB2B-0384-4270-B4D7-F5D9EA11C9CB}" destId="{4E0A0108-385F-421D-A607-B524F31B27DA}" srcOrd="0" destOrd="0" presId="urn:microsoft.com/office/officeart/2008/layout/VerticalCurvedList"/>
    <dgm:cxn modelId="{56409CA3-78FA-42DC-903A-00072D618485}" type="presParOf" srcId="{C3BB3FC8-41F8-4341-88BC-EDA083F230DB}" destId="{F6AD260B-BFEB-4FA9-862C-75548DB42D0B}" srcOrd="7" destOrd="0" presId="urn:microsoft.com/office/officeart/2008/layout/VerticalCurvedList"/>
    <dgm:cxn modelId="{7A19407C-017A-49FA-B776-743E59DD8B14}" type="presParOf" srcId="{C3BB3FC8-41F8-4341-88BC-EDA083F230DB}" destId="{78FB64AC-E881-492E-842F-A26EA6B9E1EA}" srcOrd="8" destOrd="0" presId="urn:microsoft.com/office/officeart/2008/layout/VerticalCurvedList"/>
    <dgm:cxn modelId="{1809E960-6053-4CC4-B371-254270E76FF3}" type="presParOf" srcId="{78FB64AC-E881-492E-842F-A26EA6B9E1EA}" destId="{403CDB03-B816-4DA4-9039-09AAD795B06E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A27B90-95B5-4360-B253-A6C030407A5C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8B36D103-4594-4DDC-A4C7-649D706037C6}">
      <dgm:prSet custT="1"/>
      <dgm:spPr/>
      <dgm:t>
        <a:bodyPr/>
        <a:lstStyle/>
        <a:p>
          <a:pPr rtl="0"/>
          <a:r>
            <a:rPr lang="en-US" sz="2400" b="1" dirty="0" smtClean="0">
              <a:latin typeface="Arial" pitchFamily="34" charset="0"/>
              <a:cs typeface="Arial" pitchFamily="34" charset="0"/>
            </a:rPr>
            <a:t>Increase in health consciousness</a:t>
          </a:r>
          <a:endParaRPr lang="en-US" sz="2400" b="1" dirty="0">
            <a:latin typeface="Arial" pitchFamily="34" charset="0"/>
            <a:cs typeface="Arial" pitchFamily="34" charset="0"/>
          </a:endParaRPr>
        </a:p>
      </dgm:t>
    </dgm:pt>
    <dgm:pt modelId="{D0646D80-C4A5-4313-93B8-E79F150BB051}" type="parTrans" cxnId="{23209AC4-3310-45B1-8C55-E0CBD984B48C}">
      <dgm:prSet/>
      <dgm:spPr/>
      <dgm:t>
        <a:bodyPr/>
        <a:lstStyle/>
        <a:p>
          <a:endParaRPr lang="en-US"/>
        </a:p>
      </dgm:t>
    </dgm:pt>
    <dgm:pt modelId="{F9264FB7-2145-40E0-85D0-1BF40F3B9AC2}" type="sibTrans" cxnId="{23209AC4-3310-45B1-8C55-E0CBD984B48C}">
      <dgm:prSet/>
      <dgm:spPr/>
      <dgm:t>
        <a:bodyPr/>
        <a:lstStyle/>
        <a:p>
          <a:endParaRPr lang="en-US"/>
        </a:p>
      </dgm:t>
    </dgm:pt>
    <dgm:pt modelId="{C18DC3D8-F4B0-4F43-B5C2-00921F4BB0F4}">
      <dgm:prSet custT="1"/>
      <dgm:spPr/>
      <dgm:t>
        <a:bodyPr/>
        <a:lstStyle/>
        <a:p>
          <a:pPr rtl="0"/>
          <a:r>
            <a:rPr lang="en-US" sz="2400" b="1" dirty="0" smtClean="0">
              <a:latin typeface="Arial" pitchFamily="34" charset="0"/>
              <a:cs typeface="Arial" pitchFamily="34" charset="0"/>
            </a:rPr>
            <a:t>Growth of middle class</a:t>
          </a:r>
          <a:endParaRPr lang="en-US" sz="2400" b="1" dirty="0">
            <a:latin typeface="Arial" pitchFamily="34" charset="0"/>
            <a:cs typeface="Arial" pitchFamily="34" charset="0"/>
          </a:endParaRPr>
        </a:p>
      </dgm:t>
    </dgm:pt>
    <dgm:pt modelId="{07B036CA-BD84-44B7-A710-89A3773AD80A}" type="parTrans" cxnId="{785DE371-E52A-47D3-8174-F9619D5272C2}">
      <dgm:prSet/>
      <dgm:spPr/>
      <dgm:t>
        <a:bodyPr/>
        <a:lstStyle/>
        <a:p>
          <a:endParaRPr lang="en-US"/>
        </a:p>
      </dgm:t>
    </dgm:pt>
    <dgm:pt modelId="{BBD13B04-0D1E-45E7-A93F-9091CDB58C33}" type="sibTrans" cxnId="{785DE371-E52A-47D3-8174-F9619D5272C2}">
      <dgm:prSet/>
      <dgm:spPr/>
      <dgm:t>
        <a:bodyPr/>
        <a:lstStyle/>
        <a:p>
          <a:endParaRPr lang="en-US"/>
        </a:p>
      </dgm:t>
    </dgm:pt>
    <dgm:pt modelId="{D3075A64-FA06-4C04-AD78-E8D0EFD7F8F5}">
      <dgm:prSet custT="1"/>
      <dgm:spPr/>
      <dgm:t>
        <a:bodyPr/>
        <a:lstStyle/>
        <a:p>
          <a:pPr rtl="0"/>
          <a:r>
            <a:rPr lang="en-US" sz="2400" b="1" dirty="0" smtClean="0">
              <a:latin typeface="Arial" pitchFamily="34" charset="0"/>
              <a:cs typeface="Arial" pitchFamily="34" charset="0"/>
            </a:rPr>
            <a:t>Security, choice, Self dependence &amp; dignity</a:t>
          </a:r>
          <a:endParaRPr lang="en-US" sz="2400" b="1" dirty="0">
            <a:latin typeface="Arial" pitchFamily="34" charset="0"/>
            <a:cs typeface="Arial" pitchFamily="34" charset="0"/>
          </a:endParaRPr>
        </a:p>
      </dgm:t>
    </dgm:pt>
    <dgm:pt modelId="{9FADEF55-AAFA-497D-AFF6-EFA89E96B091}" type="parTrans" cxnId="{B8A82F84-DE83-4632-B69D-44707D67C42F}">
      <dgm:prSet/>
      <dgm:spPr/>
      <dgm:t>
        <a:bodyPr/>
        <a:lstStyle/>
        <a:p>
          <a:endParaRPr lang="en-US"/>
        </a:p>
      </dgm:t>
    </dgm:pt>
    <dgm:pt modelId="{C6715F23-86AC-4666-A9CB-4BE59788CF15}" type="sibTrans" cxnId="{B8A82F84-DE83-4632-B69D-44707D67C42F}">
      <dgm:prSet/>
      <dgm:spPr/>
      <dgm:t>
        <a:bodyPr/>
        <a:lstStyle/>
        <a:p>
          <a:endParaRPr lang="en-US"/>
        </a:p>
      </dgm:t>
    </dgm:pt>
    <dgm:pt modelId="{CEB84202-2C54-45DD-8AA2-99004F3DC3F3}">
      <dgm:prSet custT="1"/>
      <dgm:spPr/>
      <dgm:t>
        <a:bodyPr/>
        <a:lstStyle/>
        <a:p>
          <a:pPr rtl="0"/>
          <a:r>
            <a:rPr lang="en-US" sz="2400" b="1" dirty="0" smtClean="0">
              <a:latin typeface="Arial" pitchFamily="34" charset="0"/>
              <a:cs typeface="Arial" pitchFamily="34" charset="0"/>
            </a:rPr>
            <a:t>Medical inflation</a:t>
          </a:r>
          <a:endParaRPr lang="en-US" sz="2400" b="1" dirty="0">
            <a:latin typeface="Arial" pitchFamily="34" charset="0"/>
            <a:cs typeface="Arial" pitchFamily="34" charset="0"/>
          </a:endParaRPr>
        </a:p>
      </dgm:t>
    </dgm:pt>
    <dgm:pt modelId="{13F91433-9E6C-461B-A700-A7277185E6FC}" type="parTrans" cxnId="{3BE0E138-D288-445F-A24B-ACD18F0AFE94}">
      <dgm:prSet/>
      <dgm:spPr/>
      <dgm:t>
        <a:bodyPr/>
        <a:lstStyle/>
        <a:p>
          <a:endParaRPr lang="en-US"/>
        </a:p>
      </dgm:t>
    </dgm:pt>
    <dgm:pt modelId="{57B25962-79EE-4DC0-B3C6-1C87297D99C2}" type="sibTrans" cxnId="{3BE0E138-D288-445F-A24B-ACD18F0AFE94}">
      <dgm:prSet/>
      <dgm:spPr/>
      <dgm:t>
        <a:bodyPr/>
        <a:lstStyle/>
        <a:p>
          <a:endParaRPr lang="en-US"/>
        </a:p>
      </dgm:t>
    </dgm:pt>
    <dgm:pt modelId="{4D2FF2D9-A59C-4E1A-B09E-858412A3C902}">
      <dgm:prSet custT="1"/>
      <dgm:spPr/>
      <dgm:t>
        <a:bodyPr/>
        <a:lstStyle/>
        <a:p>
          <a:pPr rtl="0"/>
          <a:r>
            <a:rPr lang="en-US" sz="2400" b="1" dirty="0" smtClean="0">
              <a:latin typeface="Arial" pitchFamily="34" charset="0"/>
              <a:cs typeface="Arial" pitchFamily="34" charset="0"/>
            </a:rPr>
            <a:t>Tax benefits</a:t>
          </a:r>
          <a:endParaRPr lang="en-US" sz="2400" b="1" dirty="0">
            <a:latin typeface="Arial" pitchFamily="34" charset="0"/>
            <a:cs typeface="Arial" pitchFamily="34" charset="0"/>
          </a:endParaRPr>
        </a:p>
      </dgm:t>
    </dgm:pt>
    <dgm:pt modelId="{69561621-6A53-4D1C-9BC5-37C3830DE8F6}" type="parTrans" cxnId="{8CC43739-793E-4C88-A23A-CCA4B4F65878}">
      <dgm:prSet/>
      <dgm:spPr/>
    </dgm:pt>
    <dgm:pt modelId="{21598C48-DB01-4DF4-9232-77E98EF863A4}" type="sibTrans" cxnId="{8CC43739-793E-4C88-A23A-CCA4B4F65878}">
      <dgm:prSet/>
      <dgm:spPr/>
    </dgm:pt>
    <dgm:pt modelId="{557A7E10-7DD2-4639-8BD6-216D8A48CB72}" type="pres">
      <dgm:prSet presAssocID="{E9A27B90-95B5-4360-B253-A6C030407A5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EC0AF1E-A8EB-4CEA-AC39-9F1B9B18CA59}" type="pres">
      <dgm:prSet presAssocID="{E9A27B90-95B5-4360-B253-A6C030407A5C}" presName="Name1" presStyleCnt="0"/>
      <dgm:spPr/>
      <dgm:t>
        <a:bodyPr/>
        <a:lstStyle/>
        <a:p>
          <a:endParaRPr lang="en-US"/>
        </a:p>
      </dgm:t>
    </dgm:pt>
    <dgm:pt modelId="{86A08DB8-003C-41F3-A108-5CE2C1513F4B}" type="pres">
      <dgm:prSet presAssocID="{E9A27B90-95B5-4360-B253-A6C030407A5C}" presName="cycle" presStyleCnt="0"/>
      <dgm:spPr/>
      <dgm:t>
        <a:bodyPr/>
        <a:lstStyle/>
        <a:p>
          <a:endParaRPr lang="en-US"/>
        </a:p>
      </dgm:t>
    </dgm:pt>
    <dgm:pt modelId="{E54597FC-1B76-413E-B507-64B0950BB012}" type="pres">
      <dgm:prSet presAssocID="{E9A27B90-95B5-4360-B253-A6C030407A5C}" presName="srcNode" presStyleLbl="node1" presStyleIdx="0" presStyleCnt="5"/>
      <dgm:spPr/>
      <dgm:t>
        <a:bodyPr/>
        <a:lstStyle/>
        <a:p>
          <a:endParaRPr lang="en-US"/>
        </a:p>
      </dgm:t>
    </dgm:pt>
    <dgm:pt modelId="{4ED23484-0E19-40CD-9D98-EBCCD9609011}" type="pres">
      <dgm:prSet presAssocID="{E9A27B90-95B5-4360-B253-A6C030407A5C}" presName="conn" presStyleLbl="parChTrans1D2" presStyleIdx="0" presStyleCnt="1"/>
      <dgm:spPr/>
      <dgm:t>
        <a:bodyPr/>
        <a:lstStyle/>
        <a:p>
          <a:endParaRPr lang="en-US"/>
        </a:p>
      </dgm:t>
    </dgm:pt>
    <dgm:pt modelId="{34011E64-0D37-462C-AF2B-705BEA8DE9F7}" type="pres">
      <dgm:prSet presAssocID="{E9A27B90-95B5-4360-B253-A6C030407A5C}" presName="extraNode" presStyleLbl="node1" presStyleIdx="0" presStyleCnt="5"/>
      <dgm:spPr/>
      <dgm:t>
        <a:bodyPr/>
        <a:lstStyle/>
        <a:p>
          <a:endParaRPr lang="en-US"/>
        </a:p>
      </dgm:t>
    </dgm:pt>
    <dgm:pt modelId="{5AAFF0DE-6B5F-4943-A21B-D61AAC6F6DE4}" type="pres">
      <dgm:prSet presAssocID="{E9A27B90-95B5-4360-B253-A6C030407A5C}" presName="dstNode" presStyleLbl="node1" presStyleIdx="0" presStyleCnt="5"/>
      <dgm:spPr/>
      <dgm:t>
        <a:bodyPr/>
        <a:lstStyle/>
        <a:p>
          <a:endParaRPr lang="en-US"/>
        </a:p>
      </dgm:t>
    </dgm:pt>
    <dgm:pt modelId="{42836C6B-DA06-4C2C-B7D9-F97481878DC1}" type="pres">
      <dgm:prSet presAssocID="{8B36D103-4594-4DDC-A4C7-649D706037C6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24699-3A37-4ED8-8ED9-10D2EFBE1495}" type="pres">
      <dgm:prSet presAssocID="{8B36D103-4594-4DDC-A4C7-649D706037C6}" presName="accent_1" presStyleCnt="0"/>
      <dgm:spPr/>
      <dgm:t>
        <a:bodyPr/>
        <a:lstStyle/>
        <a:p>
          <a:endParaRPr lang="en-US"/>
        </a:p>
      </dgm:t>
    </dgm:pt>
    <dgm:pt modelId="{2AD58999-76C5-45F3-9350-1F2A7435C097}" type="pres">
      <dgm:prSet presAssocID="{8B36D103-4594-4DDC-A4C7-649D706037C6}" presName="accentRepeatNode" presStyleLbl="solidFgAcc1" presStyleIdx="0" presStyleCnt="5"/>
      <dgm:spPr/>
      <dgm:t>
        <a:bodyPr/>
        <a:lstStyle/>
        <a:p>
          <a:endParaRPr lang="en-US"/>
        </a:p>
      </dgm:t>
    </dgm:pt>
    <dgm:pt modelId="{F9CCBBBD-C4C3-4FD4-9E34-CD954D67D7CB}" type="pres">
      <dgm:prSet presAssocID="{C18DC3D8-F4B0-4F43-B5C2-00921F4BB0F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17E2E8-A061-46DD-8206-B54ABC2E66F0}" type="pres">
      <dgm:prSet presAssocID="{C18DC3D8-F4B0-4F43-B5C2-00921F4BB0F4}" presName="accent_2" presStyleCnt="0"/>
      <dgm:spPr/>
      <dgm:t>
        <a:bodyPr/>
        <a:lstStyle/>
        <a:p>
          <a:endParaRPr lang="en-US"/>
        </a:p>
      </dgm:t>
    </dgm:pt>
    <dgm:pt modelId="{274E8B18-54CA-4A24-872A-BDF12645EA07}" type="pres">
      <dgm:prSet presAssocID="{C18DC3D8-F4B0-4F43-B5C2-00921F4BB0F4}" presName="accentRepeatNode" presStyleLbl="solidFgAcc1" presStyleIdx="1" presStyleCnt="5"/>
      <dgm:spPr/>
      <dgm:t>
        <a:bodyPr/>
        <a:lstStyle/>
        <a:p>
          <a:endParaRPr lang="en-US"/>
        </a:p>
      </dgm:t>
    </dgm:pt>
    <dgm:pt modelId="{28D7F640-45EC-4AF2-9881-A3568CA039D7}" type="pres">
      <dgm:prSet presAssocID="{D3075A64-FA06-4C04-AD78-E8D0EFD7F8F5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35B0B-A5B9-4FDB-82DC-83801BB44A38}" type="pres">
      <dgm:prSet presAssocID="{D3075A64-FA06-4C04-AD78-E8D0EFD7F8F5}" presName="accent_3" presStyleCnt="0"/>
      <dgm:spPr/>
      <dgm:t>
        <a:bodyPr/>
        <a:lstStyle/>
        <a:p>
          <a:endParaRPr lang="en-US"/>
        </a:p>
      </dgm:t>
    </dgm:pt>
    <dgm:pt modelId="{AD0B4E45-356A-4B55-8478-32E4976AAC0E}" type="pres">
      <dgm:prSet presAssocID="{D3075A64-FA06-4C04-AD78-E8D0EFD7F8F5}" presName="accentRepeatNode" presStyleLbl="solidFgAcc1" presStyleIdx="2" presStyleCnt="5"/>
      <dgm:spPr/>
      <dgm:t>
        <a:bodyPr/>
        <a:lstStyle/>
        <a:p>
          <a:endParaRPr lang="en-US"/>
        </a:p>
      </dgm:t>
    </dgm:pt>
    <dgm:pt modelId="{C8843B31-2CEF-4243-B738-441B651E29C8}" type="pres">
      <dgm:prSet presAssocID="{CEB84202-2C54-45DD-8AA2-99004F3DC3F3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6979FD-44D3-4BD1-9AD1-C93922C51B21}" type="pres">
      <dgm:prSet presAssocID="{CEB84202-2C54-45DD-8AA2-99004F3DC3F3}" presName="accent_4" presStyleCnt="0"/>
      <dgm:spPr/>
      <dgm:t>
        <a:bodyPr/>
        <a:lstStyle/>
        <a:p>
          <a:endParaRPr lang="en-US"/>
        </a:p>
      </dgm:t>
    </dgm:pt>
    <dgm:pt modelId="{7576FA62-9F54-4B4A-A834-3B18B3BE0781}" type="pres">
      <dgm:prSet presAssocID="{CEB84202-2C54-45DD-8AA2-99004F3DC3F3}" presName="accentRepeatNode" presStyleLbl="solidFgAcc1" presStyleIdx="3" presStyleCnt="5"/>
      <dgm:spPr/>
      <dgm:t>
        <a:bodyPr/>
        <a:lstStyle/>
        <a:p>
          <a:endParaRPr lang="en-US"/>
        </a:p>
      </dgm:t>
    </dgm:pt>
    <dgm:pt modelId="{9796BA0D-67C2-4BEE-8D31-0E4C6A5D447E}" type="pres">
      <dgm:prSet presAssocID="{4D2FF2D9-A59C-4E1A-B09E-858412A3C902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8E4305-113B-4A29-8394-385325EF9C8C}" type="pres">
      <dgm:prSet presAssocID="{4D2FF2D9-A59C-4E1A-B09E-858412A3C902}" presName="accent_5" presStyleCnt="0"/>
      <dgm:spPr/>
    </dgm:pt>
    <dgm:pt modelId="{5D80877A-2012-4569-8378-A429E31107FE}" type="pres">
      <dgm:prSet presAssocID="{4D2FF2D9-A59C-4E1A-B09E-858412A3C902}" presName="accentRepeatNode" presStyleLbl="solidFgAcc1" presStyleIdx="4" presStyleCnt="5"/>
      <dgm:spPr/>
    </dgm:pt>
  </dgm:ptLst>
  <dgm:cxnLst>
    <dgm:cxn modelId="{23209AC4-3310-45B1-8C55-E0CBD984B48C}" srcId="{E9A27B90-95B5-4360-B253-A6C030407A5C}" destId="{8B36D103-4594-4DDC-A4C7-649D706037C6}" srcOrd="0" destOrd="0" parTransId="{D0646D80-C4A5-4313-93B8-E79F150BB051}" sibTransId="{F9264FB7-2145-40E0-85D0-1BF40F3B9AC2}"/>
    <dgm:cxn modelId="{2D3408C3-7ECF-48EF-9A8C-9BDAC20E22F9}" type="presOf" srcId="{4D2FF2D9-A59C-4E1A-B09E-858412A3C902}" destId="{9796BA0D-67C2-4BEE-8D31-0E4C6A5D447E}" srcOrd="0" destOrd="0" presId="urn:microsoft.com/office/officeart/2008/layout/VerticalCurvedList"/>
    <dgm:cxn modelId="{5EAC6321-2DC2-4A09-A05B-D1FA93D864FB}" type="presOf" srcId="{CEB84202-2C54-45DD-8AA2-99004F3DC3F3}" destId="{C8843B31-2CEF-4243-B738-441B651E29C8}" srcOrd="0" destOrd="0" presId="urn:microsoft.com/office/officeart/2008/layout/VerticalCurvedList"/>
    <dgm:cxn modelId="{CD310E84-6CD0-45D8-83B1-B2B22697DCE6}" type="presOf" srcId="{E9A27B90-95B5-4360-B253-A6C030407A5C}" destId="{557A7E10-7DD2-4639-8BD6-216D8A48CB72}" srcOrd="0" destOrd="0" presId="urn:microsoft.com/office/officeart/2008/layout/VerticalCurvedList"/>
    <dgm:cxn modelId="{B60727E7-C913-464E-8128-D814E50A809F}" type="presOf" srcId="{8B36D103-4594-4DDC-A4C7-649D706037C6}" destId="{42836C6B-DA06-4C2C-B7D9-F97481878DC1}" srcOrd="0" destOrd="0" presId="urn:microsoft.com/office/officeart/2008/layout/VerticalCurvedList"/>
    <dgm:cxn modelId="{B8A82F84-DE83-4632-B69D-44707D67C42F}" srcId="{E9A27B90-95B5-4360-B253-A6C030407A5C}" destId="{D3075A64-FA06-4C04-AD78-E8D0EFD7F8F5}" srcOrd="2" destOrd="0" parTransId="{9FADEF55-AAFA-497D-AFF6-EFA89E96B091}" sibTransId="{C6715F23-86AC-4666-A9CB-4BE59788CF15}"/>
    <dgm:cxn modelId="{8CC43739-793E-4C88-A23A-CCA4B4F65878}" srcId="{E9A27B90-95B5-4360-B253-A6C030407A5C}" destId="{4D2FF2D9-A59C-4E1A-B09E-858412A3C902}" srcOrd="4" destOrd="0" parTransId="{69561621-6A53-4D1C-9BC5-37C3830DE8F6}" sibTransId="{21598C48-DB01-4DF4-9232-77E98EF863A4}"/>
    <dgm:cxn modelId="{3BE0E138-D288-445F-A24B-ACD18F0AFE94}" srcId="{E9A27B90-95B5-4360-B253-A6C030407A5C}" destId="{CEB84202-2C54-45DD-8AA2-99004F3DC3F3}" srcOrd="3" destOrd="0" parTransId="{13F91433-9E6C-461B-A700-A7277185E6FC}" sibTransId="{57B25962-79EE-4DC0-B3C6-1C87297D99C2}"/>
    <dgm:cxn modelId="{7905B982-0B06-4D24-84F6-61DF595D7C43}" type="presOf" srcId="{D3075A64-FA06-4C04-AD78-E8D0EFD7F8F5}" destId="{28D7F640-45EC-4AF2-9881-A3568CA039D7}" srcOrd="0" destOrd="0" presId="urn:microsoft.com/office/officeart/2008/layout/VerticalCurvedList"/>
    <dgm:cxn modelId="{6781D714-B0DF-496E-BB45-301860A791DE}" type="presOf" srcId="{F9264FB7-2145-40E0-85D0-1BF40F3B9AC2}" destId="{4ED23484-0E19-40CD-9D98-EBCCD9609011}" srcOrd="0" destOrd="0" presId="urn:microsoft.com/office/officeart/2008/layout/VerticalCurvedList"/>
    <dgm:cxn modelId="{785DE371-E52A-47D3-8174-F9619D5272C2}" srcId="{E9A27B90-95B5-4360-B253-A6C030407A5C}" destId="{C18DC3D8-F4B0-4F43-B5C2-00921F4BB0F4}" srcOrd="1" destOrd="0" parTransId="{07B036CA-BD84-44B7-A710-89A3773AD80A}" sibTransId="{BBD13B04-0D1E-45E7-A93F-9091CDB58C33}"/>
    <dgm:cxn modelId="{672F999B-DAB7-4EB5-8A53-C4DCA8DC5F2B}" type="presOf" srcId="{C18DC3D8-F4B0-4F43-B5C2-00921F4BB0F4}" destId="{F9CCBBBD-C4C3-4FD4-9E34-CD954D67D7CB}" srcOrd="0" destOrd="0" presId="urn:microsoft.com/office/officeart/2008/layout/VerticalCurvedList"/>
    <dgm:cxn modelId="{97C66E94-6962-4C7B-B3FA-60CAAEDC41C7}" type="presParOf" srcId="{557A7E10-7DD2-4639-8BD6-216D8A48CB72}" destId="{DEC0AF1E-A8EB-4CEA-AC39-9F1B9B18CA59}" srcOrd="0" destOrd="0" presId="urn:microsoft.com/office/officeart/2008/layout/VerticalCurvedList"/>
    <dgm:cxn modelId="{71204F69-C1BF-4ABB-8847-ABA53F5F8600}" type="presParOf" srcId="{DEC0AF1E-A8EB-4CEA-AC39-9F1B9B18CA59}" destId="{86A08DB8-003C-41F3-A108-5CE2C1513F4B}" srcOrd="0" destOrd="0" presId="urn:microsoft.com/office/officeart/2008/layout/VerticalCurvedList"/>
    <dgm:cxn modelId="{6084EAB2-FA42-4A29-94E4-068A7C2CA521}" type="presParOf" srcId="{86A08DB8-003C-41F3-A108-5CE2C1513F4B}" destId="{E54597FC-1B76-413E-B507-64B0950BB012}" srcOrd="0" destOrd="0" presId="urn:microsoft.com/office/officeart/2008/layout/VerticalCurvedList"/>
    <dgm:cxn modelId="{74167DD6-722B-45A2-8B14-E64F6386A4AF}" type="presParOf" srcId="{86A08DB8-003C-41F3-A108-5CE2C1513F4B}" destId="{4ED23484-0E19-40CD-9D98-EBCCD9609011}" srcOrd="1" destOrd="0" presId="urn:microsoft.com/office/officeart/2008/layout/VerticalCurvedList"/>
    <dgm:cxn modelId="{1AB07480-2214-4BF8-A756-4EE2D54DD2B2}" type="presParOf" srcId="{86A08DB8-003C-41F3-A108-5CE2C1513F4B}" destId="{34011E64-0D37-462C-AF2B-705BEA8DE9F7}" srcOrd="2" destOrd="0" presId="urn:microsoft.com/office/officeart/2008/layout/VerticalCurvedList"/>
    <dgm:cxn modelId="{02085A6A-1FA7-449C-8E96-836ACD39DBF0}" type="presParOf" srcId="{86A08DB8-003C-41F3-A108-5CE2C1513F4B}" destId="{5AAFF0DE-6B5F-4943-A21B-D61AAC6F6DE4}" srcOrd="3" destOrd="0" presId="urn:microsoft.com/office/officeart/2008/layout/VerticalCurvedList"/>
    <dgm:cxn modelId="{C2E388C4-067B-4E90-95A3-F4908BEE2185}" type="presParOf" srcId="{DEC0AF1E-A8EB-4CEA-AC39-9F1B9B18CA59}" destId="{42836C6B-DA06-4C2C-B7D9-F97481878DC1}" srcOrd="1" destOrd="0" presId="urn:microsoft.com/office/officeart/2008/layout/VerticalCurvedList"/>
    <dgm:cxn modelId="{96C6FAEE-AC26-4670-A676-01ABB6BA8ECE}" type="presParOf" srcId="{DEC0AF1E-A8EB-4CEA-AC39-9F1B9B18CA59}" destId="{2BF24699-3A37-4ED8-8ED9-10D2EFBE1495}" srcOrd="2" destOrd="0" presId="urn:microsoft.com/office/officeart/2008/layout/VerticalCurvedList"/>
    <dgm:cxn modelId="{9DF65B71-113E-4F1B-8CDD-8580E68D5EF8}" type="presParOf" srcId="{2BF24699-3A37-4ED8-8ED9-10D2EFBE1495}" destId="{2AD58999-76C5-45F3-9350-1F2A7435C097}" srcOrd="0" destOrd="0" presId="urn:microsoft.com/office/officeart/2008/layout/VerticalCurvedList"/>
    <dgm:cxn modelId="{B6FE593B-149C-474E-98AA-1BFB41E2327C}" type="presParOf" srcId="{DEC0AF1E-A8EB-4CEA-AC39-9F1B9B18CA59}" destId="{F9CCBBBD-C4C3-4FD4-9E34-CD954D67D7CB}" srcOrd="3" destOrd="0" presId="urn:microsoft.com/office/officeart/2008/layout/VerticalCurvedList"/>
    <dgm:cxn modelId="{41BE2607-A6F5-42D9-8E63-BED31281F789}" type="presParOf" srcId="{DEC0AF1E-A8EB-4CEA-AC39-9F1B9B18CA59}" destId="{7E17E2E8-A061-46DD-8206-B54ABC2E66F0}" srcOrd="4" destOrd="0" presId="urn:microsoft.com/office/officeart/2008/layout/VerticalCurvedList"/>
    <dgm:cxn modelId="{180F091F-E4DF-4072-8B46-43461697AB88}" type="presParOf" srcId="{7E17E2E8-A061-46DD-8206-B54ABC2E66F0}" destId="{274E8B18-54CA-4A24-872A-BDF12645EA07}" srcOrd="0" destOrd="0" presId="urn:microsoft.com/office/officeart/2008/layout/VerticalCurvedList"/>
    <dgm:cxn modelId="{C492E8DC-D98B-408F-A919-FCF3B934AC8D}" type="presParOf" srcId="{DEC0AF1E-A8EB-4CEA-AC39-9F1B9B18CA59}" destId="{28D7F640-45EC-4AF2-9881-A3568CA039D7}" srcOrd="5" destOrd="0" presId="urn:microsoft.com/office/officeart/2008/layout/VerticalCurvedList"/>
    <dgm:cxn modelId="{F71ABC5C-9543-4927-B52E-4325904EF1AD}" type="presParOf" srcId="{DEC0AF1E-A8EB-4CEA-AC39-9F1B9B18CA59}" destId="{68C35B0B-A5B9-4FDB-82DC-83801BB44A38}" srcOrd="6" destOrd="0" presId="urn:microsoft.com/office/officeart/2008/layout/VerticalCurvedList"/>
    <dgm:cxn modelId="{98293B2F-D49D-45E9-A64D-B6C571549696}" type="presParOf" srcId="{68C35B0B-A5B9-4FDB-82DC-83801BB44A38}" destId="{AD0B4E45-356A-4B55-8478-32E4976AAC0E}" srcOrd="0" destOrd="0" presId="urn:microsoft.com/office/officeart/2008/layout/VerticalCurvedList"/>
    <dgm:cxn modelId="{73837B09-1A73-4B80-82E4-35E834DE8544}" type="presParOf" srcId="{DEC0AF1E-A8EB-4CEA-AC39-9F1B9B18CA59}" destId="{C8843B31-2CEF-4243-B738-441B651E29C8}" srcOrd="7" destOrd="0" presId="urn:microsoft.com/office/officeart/2008/layout/VerticalCurvedList"/>
    <dgm:cxn modelId="{863DC063-CDD7-4A1C-BDEE-3466A744473F}" type="presParOf" srcId="{DEC0AF1E-A8EB-4CEA-AC39-9F1B9B18CA59}" destId="{A36979FD-44D3-4BD1-9AD1-C93922C51B21}" srcOrd="8" destOrd="0" presId="urn:microsoft.com/office/officeart/2008/layout/VerticalCurvedList"/>
    <dgm:cxn modelId="{98E4ED16-8DEB-4A1A-B221-F4B395344A31}" type="presParOf" srcId="{A36979FD-44D3-4BD1-9AD1-C93922C51B21}" destId="{7576FA62-9F54-4B4A-A834-3B18B3BE0781}" srcOrd="0" destOrd="0" presId="urn:microsoft.com/office/officeart/2008/layout/VerticalCurvedList"/>
    <dgm:cxn modelId="{AB99D23F-6021-4BF0-85FA-357080D49050}" type="presParOf" srcId="{DEC0AF1E-A8EB-4CEA-AC39-9F1B9B18CA59}" destId="{9796BA0D-67C2-4BEE-8D31-0E4C6A5D447E}" srcOrd="9" destOrd="0" presId="urn:microsoft.com/office/officeart/2008/layout/VerticalCurvedList"/>
    <dgm:cxn modelId="{501E2041-B388-4E7C-B639-CA8F32774EA2}" type="presParOf" srcId="{DEC0AF1E-A8EB-4CEA-AC39-9F1B9B18CA59}" destId="{BA8E4305-113B-4A29-8394-385325EF9C8C}" srcOrd="10" destOrd="0" presId="urn:microsoft.com/office/officeart/2008/layout/VerticalCurvedList"/>
    <dgm:cxn modelId="{805EBE12-82A2-4243-A82C-7A7FD41D3E7D}" type="presParOf" srcId="{BA8E4305-113B-4A29-8394-385325EF9C8C}" destId="{5D80877A-2012-4569-8378-A429E31107FE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6C5023-5CF8-4832-9E17-BE3C30CC6304}" type="doc">
      <dgm:prSet loTypeId="urn:microsoft.com/office/officeart/2005/8/layout/lProcess2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2E00B3B5-C218-43A3-AAF0-A3F44C354FEB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Design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4D24CB60-A4B5-47D8-B3A0-1A9F3200826F}" type="parTrans" cxnId="{8A4C7B31-A099-490D-8D4F-80EA7175769E}">
      <dgm:prSet/>
      <dgm:spPr/>
      <dgm:t>
        <a:bodyPr/>
        <a:lstStyle/>
        <a:p>
          <a:endParaRPr lang="en-US"/>
        </a:p>
      </dgm:t>
    </dgm:pt>
    <dgm:pt modelId="{B8A13B86-178A-4127-8F2A-5EAFBF5F367B}" type="sibTrans" cxnId="{8A4C7B31-A099-490D-8D4F-80EA7175769E}">
      <dgm:prSet/>
      <dgm:spPr/>
      <dgm:t>
        <a:bodyPr/>
        <a:lstStyle/>
        <a:p>
          <a:endParaRPr lang="en-US"/>
        </a:p>
      </dgm:t>
    </dgm:pt>
    <dgm:pt modelId="{2C13954A-AC28-41C7-8582-07EBDD631F6A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Data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ECCCF9FA-6FD7-405E-A147-841AAC354456}" type="parTrans" cxnId="{746FBF7C-90DA-4A89-9772-70B1765A5613}">
      <dgm:prSet/>
      <dgm:spPr/>
      <dgm:t>
        <a:bodyPr/>
        <a:lstStyle/>
        <a:p>
          <a:endParaRPr lang="en-US"/>
        </a:p>
      </dgm:t>
    </dgm:pt>
    <dgm:pt modelId="{472873FE-8390-4B41-87EB-87A9F6DDFC4C}" type="sibTrans" cxnId="{746FBF7C-90DA-4A89-9772-70B1765A5613}">
      <dgm:prSet/>
      <dgm:spPr/>
      <dgm:t>
        <a:bodyPr/>
        <a:lstStyle/>
        <a:p>
          <a:endParaRPr lang="en-US"/>
        </a:p>
      </dgm:t>
    </dgm:pt>
    <dgm:pt modelId="{A5B1EBCC-0794-495D-AD83-77F32546CFF5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Assumptions &amp; Modeling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75B74B6F-3217-459C-B5D7-31FCCB0D1699}" type="parTrans" cxnId="{FDCA7C18-2F09-41A5-88AE-0FC8CE74D482}">
      <dgm:prSet/>
      <dgm:spPr/>
      <dgm:t>
        <a:bodyPr/>
        <a:lstStyle/>
        <a:p>
          <a:endParaRPr lang="en-US"/>
        </a:p>
      </dgm:t>
    </dgm:pt>
    <dgm:pt modelId="{BC6D8304-A1F8-4F18-8799-9859CADCEEB9}" type="sibTrans" cxnId="{FDCA7C18-2F09-41A5-88AE-0FC8CE74D482}">
      <dgm:prSet/>
      <dgm:spPr/>
      <dgm:t>
        <a:bodyPr/>
        <a:lstStyle/>
        <a:p>
          <a:endParaRPr lang="en-US"/>
        </a:p>
      </dgm:t>
    </dgm:pt>
    <dgm:pt modelId="{C967EB96-32E2-4205-A101-FBD0C07A3E33}">
      <dgm:prSet phldrT="[Text]" custT="1"/>
      <dgm:spPr/>
      <dgm:t>
        <a:bodyPr/>
        <a:lstStyle/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Pricing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D146DEB4-CCC6-4544-9C58-4D71A05B1B19}" type="sibTrans" cxnId="{35DC861A-DD7D-42FA-BB85-D11EB6B6AFFA}">
      <dgm:prSet/>
      <dgm:spPr/>
      <dgm:t>
        <a:bodyPr/>
        <a:lstStyle/>
        <a:p>
          <a:endParaRPr lang="en-US"/>
        </a:p>
      </dgm:t>
    </dgm:pt>
    <dgm:pt modelId="{1EF77E89-DC42-4B2C-9F5D-FEA57D3CEFED}" type="parTrans" cxnId="{35DC861A-DD7D-42FA-BB85-D11EB6B6AFFA}">
      <dgm:prSet/>
      <dgm:spPr/>
      <dgm:t>
        <a:bodyPr/>
        <a:lstStyle/>
        <a:p>
          <a:endParaRPr lang="en-US"/>
        </a:p>
      </dgm:t>
    </dgm:pt>
    <dgm:pt modelId="{8DC5CFCD-8937-4208-873B-693C445540B0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Distribution</a:t>
          </a:r>
        </a:p>
      </dgm:t>
    </dgm:pt>
    <dgm:pt modelId="{1F423C9F-BEA4-49CE-BF7F-66FC5DE886FB}" type="parTrans" cxnId="{D97AC14F-A650-4464-94EB-59ECB33D8D9F}">
      <dgm:prSet/>
      <dgm:spPr/>
      <dgm:t>
        <a:bodyPr/>
        <a:lstStyle/>
        <a:p>
          <a:endParaRPr lang="en-US"/>
        </a:p>
      </dgm:t>
    </dgm:pt>
    <dgm:pt modelId="{DC62B31E-B9A1-4298-A1DA-7CDAED5DE78F}" type="sibTrans" cxnId="{D97AC14F-A650-4464-94EB-59ECB33D8D9F}">
      <dgm:prSet/>
      <dgm:spPr/>
      <dgm:t>
        <a:bodyPr/>
        <a:lstStyle/>
        <a:p>
          <a:endParaRPr lang="en-US"/>
        </a:p>
      </dgm:t>
    </dgm:pt>
    <dgm:pt modelId="{C8DF707F-E7D3-44C2-A889-CEDB2B6DB591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Demand</a:t>
          </a:r>
        </a:p>
      </dgm:t>
    </dgm:pt>
    <dgm:pt modelId="{8F4A9D60-7520-4DE3-B938-4930465BA571}" type="parTrans" cxnId="{076FE9F9-5B98-487F-A6B7-16E884A45CAC}">
      <dgm:prSet/>
      <dgm:spPr/>
      <dgm:t>
        <a:bodyPr/>
        <a:lstStyle/>
        <a:p>
          <a:endParaRPr lang="en-US"/>
        </a:p>
      </dgm:t>
    </dgm:pt>
    <dgm:pt modelId="{0843B05C-367B-4382-A664-DA7ABA594388}" type="sibTrans" cxnId="{076FE9F9-5B98-487F-A6B7-16E884A45CAC}">
      <dgm:prSet/>
      <dgm:spPr/>
      <dgm:t>
        <a:bodyPr/>
        <a:lstStyle/>
        <a:p>
          <a:endParaRPr lang="en-US"/>
        </a:p>
      </dgm:t>
    </dgm:pt>
    <dgm:pt modelId="{748CADFD-4F48-4F6F-8920-02148F79D489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Medical Advances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65C437F8-1B53-4575-AA71-C02DD99CD88A}" type="sibTrans" cxnId="{D44CEFDA-14F1-4FA3-B374-F381175D02AF}">
      <dgm:prSet/>
      <dgm:spPr/>
      <dgm:t>
        <a:bodyPr/>
        <a:lstStyle/>
        <a:p>
          <a:endParaRPr lang="en-US"/>
        </a:p>
      </dgm:t>
    </dgm:pt>
    <dgm:pt modelId="{0EB951FE-2F5F-4046-BEEC-3FD413C54DB1}" type="parTrans" cxnId="{D44CEFDA-14F1-4FA3-B374-F381175D02AF}">
      <dgm:prSet/>
      <dgm:spPr/>
      <dgm:t>
        <a:bodyPr/>
        <a:lstStyle/>
        <a:p>
          <a:endParaRPr lang="en-US"/>
        </a:p>
      </dgm:t>
    </dgm:pt>
    <dgm:pt modelId="{E54092BC-7FA5-499F-B516-842DA4820930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Profitability</a:t>
          </a:r>
          <a:endParaRPr lang="en-US" sz="2000" dirty="0" smtClean="0">
            <a:latin typeface="Arial" pitchFamily="34" charset="0"/>
            <a:cs typeface="Arial" pitchFamily="34" charset="0"/>
          </a:endParaRPr>
        </a:p>
      </dgm:t>
    </dgm:pt>
    <dgm:pt modelId="{D6FE2B7E-515D-4ABB-96D6-2F2EF3377FD8}" type="parTrans" cxnId="{E46F78C3-57E7-472C-902F-DBF5CF5220DC}">
      <dgm:prSet/>
      <dgm:spPr/>
    </dgm:pt>
    <dgm:pt modelId="{5273A2F6-B65A-4157-8904-F3D8190DBB1B}" type="sibTrans" cxnId="{E46F78C3-57E7-472C-902F-DBF5CF5220DC}">
      <dgm:prSet/>
      <dgm:spPr/>
    </dgm:pt>
    <dgm:pt modelId="{D82BE9BA-8689-4905-8AD8-45D47CB39720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Investment return &amp; Guarantees</a:t>
          </a:r>
          <a:endParaRPr lang="en-US" sz="2000" dirty="0" smtClean="0">
            <a:latin typeface="Arial" pitchFamily="34" charset="0"/>
            <a:cs typeface="Arial" pitchFamily="34" charset="0"/>
          </a:endParaRPr>
        </a:p>
      </dgm:t>
    </dgm:pt>
    <dgm:pt modelId="{3DC56592-57D6-4114-8FDD-2177D6CC8219}" type="parTrans" cxnId="{04250AB4-7754-420B-B995-10C83720B324}">
      <dgm:prSet/>
      <dgm:spPr/>
    </dgm:pt>
    <dgm:pt modelId="{0853F5DD-239D-4714-8E91-108AE663918B}" type="sibTrans" cxnId="{04250AB4-7754-420B-B995-10C83720B324}">
      <dgm:prSet/>
      <dgm:spPr/>
    </dgm:pt>
    <dgm:pt modelId="{AE7A684C-F927-45F6-8282-AFB02F9162D1}">
      <dgm:prSet phldrT="[Text]" custT="1"/>
      <dgm:spPr/>
      <dgm:t>
        <a:bodyPr/>
        <a:lstStyle/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Pricing</a:t>
          </a:r>
          <a:endParaRPr lang="en-US" sz="2000" b="1" dirty="0" smtClean="0">
            <a:latin typeface="Arial" pitchFamily="34" charset="0"/>
            <a:cs typeface="Arial" pitchFamily="34" charset="0"/>
          </a:endParaRPr>
        </a:p>
      </dgm:t>
    </dgm:pt>
    <dgm:pt modelId="{EB3C0201-8D0F-4B1C-92D2-EF32030E5720}" type="sibTrans" cxnId="{3EDAFD9E-319E-49A7-86C0-4FDC08F1F116}">
      <dgm:prSet/>
      <dgm:spPr/>
      <dgm:t>
        <a:bodyPr/>
        <a:lstStyle/>
        <a:p>
          <a:endParaRPr lang="en-US"/>
        </a:p>
      </dgm:t>
    </dgm:pt>
    <dgm:pt modelId="{B739F6A6-E62E-42F7-839E-390AF649872E}" type="parTrans" cxnId="{3EDAFD9E-319E-49A7-86C0-4FDC08F1F116}">
      <dgm:prSet/>
      <dgm:spPr/>
      <dgm:t>
        <a:bodyPr/>
        <a:lstStyle/>
        <a:p>
          <a:endParaRPr lang="en-US"/>
        </a:p>
      </dgm:t>
    </dgm:pt>
    <dgm:pt modelId="{E2A9FE5E-9265-4511-A129-F4B7CB668959}" type="pres">
      <dgm:prSet presAssocID="{C66C5023-5CF8-4832-9E17-BE3C30CC630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489E06-C549-4747-84E5-A38C299E7EDA}" type="pres">
      <dgm:prSet presAssocID="{C967EB96-32E2-4205-A101-FBD0C07A3E33}" presName="compNode" presStyleCnt="0"/>
      <dgm:spPr/>
    </dgm:pt>
    <dgm:pt modelId="{A1F18693-CC27-4838-8B5B-BEC8E4C3CD77}" type="pres">
      <dgm:prSet presAssocID="{C967EB96-32E2-4205-A101-FBD0C07A3E33}" presName="aNode" presStyleLbl="bgShp" presStyleIdx="0" presStyleCnt="2" custScaleX="92400" custScaleY="96894"/>
      <dgm:spPr/>
      <dgm:t>
        <a:bodyPr/>
        <a:lstStyle/>
        <a:p>
          <a:endParaRPr lang="en-US"/>
        </a:p>
      </dgm:t>
    </dgm:pt>
    <dgm:pt modelId="{213527C7-A7D9-43E9-91D1-CB838073C8A5}" type="pres">
      <dgm:prSet presAssocID="{C967EB96-32E2-4205-A101-FBD0C07A3E33}" presName="textNode" presStyleLbl="bgShp" presStyleIdx="0" presStyleCnt="2"/>
      <dgm:spPr/>
      <dgm:t>
        <a:bodyPr/>
        <a:lstStyle/>
        <a:p>
          <a:endParaRPr lang="en-US"/>
        </a:p>
      </dgm:t>
    </dgm:pt>
    <dgm:pt modelId="{E88C4954-944D-4238-862B-37C2AB09B982}" type="pres">
      <dgm:prSet presAssocID="{C967EB96-32E2-4205-A101-FBD0C07A3E33}" presName="compChildNode" presStyleCnt="0"/>
      <dgm:spPr/>
    </dgm:pt>
    <dgm:pt modelId="{73A87EFC-F667-4C10-A995-CDC1D365384F}" type="pres">
      <dgm:prSet presAssocID="{C967EB96-32E2-4205-A101-FBD0C07A3E33}" presName="theInnerList" presStyleCnt="0"/>
      <dgm:spPr/>
    </dgm:pt>
    <dgm:pt modelId="{C1C6D8BB-C201-4DF6-9E23-53D51DFD5AA9}" type="pres">
      <dgm:prSet presAssocID="{2E00B3B5-C218-43A3-AAF0-A3F44C354FEB}" presName="childNode" presStyleLbl="node1" presStyleIdx="0" presStyleCnt="8" custScaleY="102916" custLinFactY="-4449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5F5FE-5D48-4025-933D-DDF4BB10A2CC}" type="pres">
      <dgm:prSet presAssocID="{2E00B3B5-C218-43A3-AAF0-A3F44C354FEB}" presName="aSpace2" presStyleCnt="0"/>
      <dgm:spPr/>
    </dgm:pt>
    <dgm:pt modelId="{067EBA25-074B-4D51-91C1-9F59CA3A947A}" type="pres">
      <dgm:prSet presAssocID="{2C13954A-AC28-41C7-8582-07EBDD631F6A}" presName="childNode" presStyleLbl="node1" presStyleIdx="1" presStyleCnt="8" custScaleY="138686" custLinFactY="-3313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B6CF81-9C56-4FEC-8D2A-CCE60B2E6F6E}" type="pres">
      <dgm:prSet presAssocID="{2C13954A-AC28-41C7-8582-07EBDD631F6A}" presName="aSpace2" presStyleCnt="0"/>
      <dgm:spPr/>
    </dgm:pt>
    <dgm:pt modelId="{E3950C66-0E33-4EC8-AFDD-326690C6730A}" type="pres">
      <dgm:prSet presAssocID="{A5B1EBCC-0794-495D-AD83-77F32546CFF5}" presName="childNode" presStyleLbl="node1" presStyleIdx="2" presStyleCnt="8" custScaleY="150285" custLinFactY="-2595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D06DDC-511A-4E7C-AFE7-472EE46AD99E}" type="pres">
      <dgm:prSet presAssocID="{A5B1EBCC-0794-495D-AD83-77F32546CFF5}" presName="aSpace2" presStyleCnt="0"/>
      <dgm:spPr/>
    </dgm:pt>
    <dgm:pt modelId="{0BECD07A-604D-4E71-9D07-49B954F1697F}" type="pres">
      <dgm:prSet presAssocID="{748CADFD-4F48-4F6F-8920-02148F79D489}" presName="childNode" presStyleLbl="node1" presStyleIdx="3" presStyleCnt="8" custScaleY="148432" custLinFactY="-3129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5BCACF-6AE2-4054-9640-4DA1DAAE48CF}" type="pres">
      <dgm:prSet presAssocID="{C967EB96-32E2-4205-A101-FBD0C07A3E33}" presName="aSpace" presStyleCnt="0"/>
      <dgm:spPr/>
    </dgm:pt>
    <dgm:pt modelId="{147A8270-577E-4E69-8179-966626111EF8}" type="pres">
      <dgm:prSet presAssocID="{AE7A684C-F927-45F6-8282-AFB02F9162D1}" presName="compNode" presStyleCnt="0"/>
      <dgm:spPr/>
    </dgm:pt>
    <dgm:pt modelId="{6160B21F-1CF3-47AA-A90E-CD1A33666364}" type="pres">
      <dgm:prSet presAssocID="{AE7A684C-F927-45F6-8282-AFB02F9162D1}" presName="aNode" presStyleLbl="bgShp" presStyleIdx="1" presStyleCnt="2"/>
      <dgm:spPr/>
      <dgm:t>
        <a:bodyPr/>
        <a:lstStyle/>
        <a:p>
          <a:endParaRPr lang="en-US"/>
        </a:p>
      </dgm:t>
    </dgm:pt>
    <dgm:pt modelId="{5C9B1FAA-BDC3-4F54-9496-A6A981022050}" type="pres">
      <dgm:prSet presAssocID="{AE7A684C-F927-45F6-8282-AFB02F9162D1}" presName="textNode" presStyleLbl="bgShp" presStyleIdx="1" presStyleCnt="2"/>
      <dgm:spPr/>
      <dgm:t>
        <a:bodyPr/>
        <a:lstStyle/>
        <a:p>
          <a:endParaRPr lang="en-US"/>
        </a:p>
      </dgm:t>
    </dgm:pt>
    <dgm:pt modelId="{4511EFCF-C177-460B-8901-75F6ED1EC415}" type="pres">
      <dgm:prSet presAssocID="{AE7A684C-F927-45F6-8282-AFB02F9162D1}" presName="compChildNode" presStyleCnt="0"/>
      <dgm:spPr/>
    </dgm:pt>
    <dgm:pt modelId="{2601575B-A369-4A2F-A357-AE67B12E781E}" type="pres">
      <dgm:prSet presAssocID="{AE7A684C-F927-45F6-8282-AFB02F9162D1}" presName="theInnerList" presStyleCnt="0"/>
      <dgm:spPr/>
    </dgm:pt>
    <dgm:pt modelId="{BA59FCD4-F8F3-44C5-9AA5-E3DEFBE95436}" type="pres">
      <dgm:prSet presAssocID="{D82BE9BA-8689-4905-8AD8-45D47CB39720}" presName="childNode" presStyleLbl="node1" presStyleIdx="4" presStyleCnt="8" custScaleY="112650" custLinFactY="-1791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01FBD-FE63-4C36-8098-68968A8E4479}" type="pres">
      <dgm:prSet presAssocID="{D82BE9BA-8689-4905-8AD8-45D47CB39720}" presName="aSpace2" presStyleCnt="0"/>
      <dgm:spPr/>
    </dgm:pt>
    <dgm:pt modelId="{2333FFD5-2014-4088-AEB0-53E923C584AA}" type="pres">
      <dgm:prSet presAssocID="{E54092BC-7FA5-499F-B516-842DA4820930}" presName="childNode" presStyleLbl="node1" presStyleIdx="5" presStyleCnt="8" custScaleY="104968" custLinFactY="-2047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99D704-3342-4989-BCA7-307FA4397EF1}" type="pres">
      <dgm:prSet presAssocID="{E54092BC-7FA5-499F-B516-842DA4820930}" presName="aSpace2" presStyleCnt="0"/>
      <dgm:spPr/>
    </dgm:pt>
    <dgm:pt modelId="{EBE26C6F-F0B5-4939-ADAC-7175A031636F}" type="pres">
      <dgm:prSet presAssocID="{C8DF707F-E7D3-44C2-A889-CEDB2B6DB591}" presName="childNode" presStyleLbl="node1" presStyleIdx="6" presStyleCnt="8" custScaleY="118016" custLinFactY="-1717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5EAA81-6163-46DC-B4E9-4833D0AA2C71}" type="pres">
      <dgm:prSet presAssocID="{C8DF707F-E7D3-44C2-A889-CEDB2B6DB591}" presName="aSpace2" presStyleCnt="0"/>
      <dgm:spPr/>
    </dgm:pt>
    <dgm:pt modelId="{97319E7D-3A18-42FF-A113-158EF3C33374}" type="pres">
      <dgm:prSet presAssocID="{8DC5CFCD-8937-4208-873B-693C445540B0}" presName="childNode" presStyleLbl="node1" presStyleIdx="7" presStyleCnt="8" custScaleY="157058" custLinFactY="-1867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CA7C18-2F09-41A5-88AE-0FC8CE74D482}" srcId="{C967EB96-32E2-4205-A101-FBD0C07A3E33}" destId="{A5B1EBCC-0794-495D-AD83-77F32546CFF5}" srcOrd="2" destOrd="0" parTransId="{75B74B6F-3217-459C-B5D7-31FCCB0D1699}" sibTransId="{BC6D8304-A1F8-4F18-8799-9859CADCEEB9}"/>
    <dgm:cxn modelId="{6F8AC91C-A7E4-4DEC-BBE4-61F5A49E75E3}" type="presOf" srcId="{C66C5023-5CF8-4832-9E17-BE3C30CC6304}" destId="{E2A9FE5E-9265-4511-A129-F4B7CB668959}" srcOrd="0" destOrd="0" presId="urn:microsoft.com/office/officeart/2005/8/layout/lProcess2"/>
    <dgm:cxn modelId="{EE2E74A4-46B9-47B9-B1FE-B6495F1D77EC}" type="presOf" srcId="{D82BE9BA-8689-4905-8AD8-45D47CB39720}" destId="{BA59FCD4-F8F3-44C5-9AA5-E3DEFBE95436}" srcOrd="0" destOrd="0" presId="urn:microsoft.com/office/officeart/2005/8/layout/lProcess2"/>
    <dgm:cxn modelId="{3EDAFD9E-319E-49A7-86C0-4FDC08F1F116}" srcId="{C66C5023-5CF8-4832-9E17-BE3C30CC6304}" destId="{AE7A684C-F927-45F6-8282-AFB02F9162D1}" srcOrd="1" destOrd="0" parTransId="{B739F6A6-E62E-42F7-839E-390AF649872E}" sibTransId="{EB3C0201-8D0F-4B1C-92D2-EF32030E5720}"/>
    <dgm:cxn modelId="{746FBF7C-90DA-4A89-9772-70B1765A5613}" srcId="{C967EB96-32E2-4205-A101-FBD0C07A3E33}" destId="{2C13954A-AC28-41C7-8582-07EBDD631F6A}" srcOrd="1" destOrd="0" parTransId="{ECCCF9FA-6FD7-405E-A147-841AAC354456}" sibTransId="{472873FE-8390-4B41-87EB-87A9F6DDFC4C}"/>
    <dgm:cxn modelId="{17FA071C-CC80-47A1-AFEE-9A5A154B0ADC}" type="presOf" srcId="{E54092BC-7FA5-499F-B516-842DA4820930}" destId="{2333FFD5-2014-4088-AEB0-53E923C584AA}" srcOrd="0" destOrd="0" presId="urn:microsoft.com/office/officeart/2005/8/layout/lProcess2"/>
    <dgm:cxn modelId="{8BA1E2A9-1EE7-4BFD-9019-50342A76F58E}" type="presOf" srcId="{2C13954A-AC28-41C7-8582-07EBDD631F6A}" destId="{067EBA25-074B-4D51-91C1-9F59CA3A947A}" srcOrd="0" destOrd="0" presId="urn:microsoft.com/office/officeart/2005/8/layout/lProcess2"/>
    <dgm:cxn modelId="{E9E07A0E-D64A-4A96-AD6F-333D39798943}" type="presOf" srcId="{748CADFD-4F48-4F6F-8920-02148F79D489}" destId="{0BECD07A-604D-4E71-9D07-49B954F1697F}" srcOrd="0" destOrd="0" presId="urn:microsoft.com/office/officeart/2005/8/layout/lProcess2"/>
    <dgm:cxn modelId="{4D98E614-6385-4BBC-A13E-5AABEFCC3C7D}" type="presOf" srcId="{AE7A684C-F927-45F6-8282-AFB02F9162D1}" destId="{6160B21F-1CF3-47AA-A90E-CD1A33666364}" srcOrd="0" destOrd="0" presId="urn:microsoft.com/office/officeart/2005/8/layout/lProcess2"/>
    <dgm:cxn modelId="{3ECD2129-8344-480C-8100-DF7EBAA89C2F}" type="presOf" srcId="{C967EB96-32E2-4205-A101-FBD0C07A3E33}" destId="{A1F18693-CC27-4838-8B5B-BEC8E4C3CD77}" srcOrd="0" destOrd="0" presId="urn:microsoft.com/office/officeart/2005/8/layout/lProcess2"/>
    <dgm:cxn modelId="{42EE5874-41A3-4C17-BEB7-6220C252F9E1}" type="presOf" srcId="{2E00B3B5-C218-43A3-AAF0-A3F44C354FEB}" destId="{C1C6D8BB-C201-4DF6-9E23-53D51DFD5AA9}" srcOrd="0" destOrd="0" presId="urn:microsoft.com/office/officeart/2005/8/layout/lProcess2"/>
    <dgm:cxn modelId="{26DEA325-D8E2-4D08-94D5-D240A81F9967}" type="presOf" srcId="{C8DF707F-E7D3-44C2-A889-CEDB2B6DB591}" destId="{EBE26C6F-F0B5-4939-ADAC-7175A031636F}" srcOrd="0" destOrd="0" presId="urn:microsoft.com/office/officeart/2005/8/layout/lProcess2"/>
    <dgm:cxn modelId="{C94F4300-DC3B-4976-82C1-ED7437260DFB}" type="presOf" srcId="{AE7A684C-F927-45F6-8282-AFB02F9162D1}" destId="{5C9B1FAA-BDC3-4F54-9496-A6A981022050}" srcOrd="1" destOrd="0" presId="urn:microsoft.com/office/officeart/2005/8/layout/lProcess2"/>
    <dgm:cxn modelId="{D97AC14F-A650-4464-94EB-59ECB33D8D9F}" srcId="{AE7A684C-F927-45F6-8282-AFB02F9162D1}" destId="{8DC5CFCD-8937-4208-873B-693C445540B0}" srcOrd="3" destOrd="0" parTransId="{1F423C9F-BEA4-49CE-BF7F-66FC5DE886FB}" sibTransId="{DC62B31E-B9A1-4298-A1DA-7CDAED5DE78F}"/>
    <dgm:cxn modelId="{8A4C7B31-A099-490D-8D4F-80EA7175769E}" srcId="{C967EB96-32E2-4205-A101-FBD0C07A3E33}" destId="{2E00B3B5-C218-43A3-AAF0-A3F44C354FEB}" srcOrd="0" destOrd="0" parTransId="{4D24CB60-A4B5-47D8-B3A0-1A9F3200826F}" sibTransId="{B8A13B86-178A-4127-8F2A-5EAFBF5F367B}"/>
    <dgm:cxn modelId="{04250AB4-7754-420B-B995-10C83720B324}" srcId="{AE7A684C-F927-45F6-8282-AFB02F9162D1}" destId="{D82BE9BA-8689-4905-8AD8-45D47CB39720}" srcOrd="0" destOrd="0" parTransId="{3DC56592-57D6-4114-8FDD-2177D6CC8219}" sibTransId="{0853F5DD-239D-4714-8E91-108AE663918B}"/>
    <dgm:cxn modelId="{2D839E4D-CF4B-4568-81F4-0B766AE7C7E3}" type="presOf" srcId="{8DC5CFCD-8937-4208-873B-693C445540B0}" destId="{97319E7D-3A18-42FF-A113-158EF3C33374}" srcOrd="0" destOrd="0" presId="urn:microsoft.com/office/officeart/2005/8/layout/lProcess2"/>
    <dgm:cxn modelId="{34C3EEF5-E4D6-4A2D-A94E-1F87A5D12EE3}" type="presOf" srcId="{A5B1EBCC-0794-495D-AD83-77F32546CFF5}" destId="{E3950C66-0E33-4EC8-AFDD-326690C6730A}" srcOrd="0" destOrd="0" presId="urn:microsoft.com/office/officeart/2005/8/layout/lProcess2"/>
    <dgm:cxn modelId="{D44CEFDA-14F1-4FA3-B374-F381175D02AF}" srcId="{C967EB96-32E2-4205-A101-FBD0C07A3E33}" destId="{748CADFD-4F48-4F6F-8920-02148F79D489}" srcOrd="3" destOrd="0" parTransId="{0EB951FE-2F5F-4046-BEEC-3FD413C54DB1}" sibTransId="{65C437F8-1B53-4575-AA71-C02DD99CD88A}"/>
    <dgm:cxn modelId="{BA5899AE-F54C-40B6-A51C-3F3AF1B5DD9B}" type="presOf" srcId="{C967EB96-32E2-4205-A101-FBD0C07A3E33}" destId="{213527C7-A7D9-43E9-91D1-CB838073C8A5}" srcOrd="1" destOrd="0" presId="urn:microsoft.com/office/officeart/2005/8/layout/lProcess2"/>
    <dgm:cxn modelId="{E46F78C3-57E7-472C-902F-DBF5CF5220DC}" srcId="{AE7A684C-F927-45F6-8282-AFB02F9162D1}" destId="{E54092BC-7FA5-499F-B516-842DA4820930}" srcOrd="1" destOrd="0" parTransId="{D6FE2B7E-515D-4ABB-96D6-2F2EF3377FD8}" sibTransId="{5273A2F6-B65A-4157-8904-F3D8190DBB1B}"/>
    <dgm:cxn modelId="{35DC861A-DD7D-42FA-BB85-D11EB6B6AFFA}" srcId="{C66C5023-5CF8-4832-9E17-BE3C30CC6304}" destId="{C967EB96-32E2-4205-A101-FBD0C07A3E33}" srcOrd="0" destOrd="0" parTransId="{1EF77E89-DC42-4B2C-9F5D-FEA57D3CEFED}" sibTransId="{D146DEB4-CCC6-4544-9C58-4D71A05B1B19}"/>
    <dgm:cxn modelId="{076FE9F9-5B98-487F-A6B7-16E884A45CAC}" srcId="{AE7A684C-F927-45F6-8282-AFB02F9162D1}" destId="{C8DF707F-E7D3-44C2-A889-CEDB2B6DB591}" srcOrd="2" destOrd="0" parTransId="{8F4A9D60-7520-4DE3-B938-4930465BA571}" sibTransId="{0843B05C-367B-4382-A664-DA7ABA594388}"/>
    <dgm:cxn modelId="{727CD104-6D7D-4140-82F0-30A8163991E5}" type="presParOf" srcId="{E2A9FE5E-9265-4511-A129-F4B7CB668959}" destId="{B1489E06-C549-4747-84E5-A38C299E7EDA}" srcOrd="0" destOrd="0" presId="urn:microsoft.com/office/officeart/2005/8/layout/lProcess2"/>
    <dgm:cxn modelId="{6875BB45-B1DA-4491-AB42-B2EBFB31A85E}" type="presParOf" srcId="{B1489E06-C549-4747-84E5-A38C299E7EDA}" destId="{A1F18693-CC27-4838-8B5B-BEC8E4C3CD77}" srcOrd="0" destOrd="0" presId="urn:microsoft.com/office/officeart/2005/8/layout/lProcess2"/>
    <dgm:cxn modelId="{181D7A52-22FD-4622-93E8-64AAAF09C2DA}" type="presParOf" srcId="{B1489E06-C549-4747-84E5-A38C299E7EDA}" destId="{213527C7-A7D9-43E9-91D1-CB838073C8A5}" srcOrd="1" destOrd="0" presId="urn:microsoft.com/office/officeart/2005/8/layout/lProcess2"/>
    <dgm:cxn modelId="{C0F7E614-3883-431C-8F7A-134B7DD03507}" type="presParOf" srcId="{B1489E06-C549-4747-84E5-A38C299E7EDA}" destId="{E88C4954-944D-4238-862B-37C2AB09B982}" srcOrd="2" destOrd="0" presId="urn:microsoft.com/office/officeart/2005/8/layout/lProcess2"/>
    <dgm:cxn modelId="{E8E87263-21C9-47BB-9BF6-9CEDED31BBF6}" type="presParOf" srcId="{E88C4954-944D-4238-862B-37C2AB09B982}" destId="{73A87EFC-F667-4C10-A995-CDC1D365384F}" srcOrd="0" destOrd="0" presId="urn:microsoft.com/office/officeart/2005/8/layout/lProcess2"/>
    <dgm:cxn modelId="{5E261B85-B45E-4CF3-98E1-EC621AB3F538}" type="presParOf" srcId="{73A87EFC-F667-4C10-A995-CDC1D365384F}" destId="{C1C6D8BB-C201-4DF6-9E23-53D51DFD5AA9}" srcOrd="0" destOrd="0" presId="urn:microsoft.com/office/officeart/2005/8/layout/lProcess2"/>
    <dgm:cxn modelId="{3E21805E-083E-4B73-9FC8-BE80438956D0}" type="presParOf" srcId="{73A87EFC-F667-4C10-A995-CDC1D365384F}" destId="{BDE5F5FE-5D48-4025-933D-DDF4BB10A2CC}" srcOrd="1" destOrd="0" presId="urn:microsoft.com/office/officeart/2005/8/layout/lProcess2"/>
    <dgm:cxn modelId="{B2F00440-BA1F-4E9D-BA3C-14B895946928}" type="presParOf" srcId="{73A87EFC-F667-4C10-A995-CDC1D365384F}" destId="{067EBA25-074B-4D51-91C1-9F59CA3A947A}" srcOrd="2" destOrd="0" presId="urn:microsoft.com/office/officeart/2005/8/layout/lProcess2"/>
    <dgm:cxn modelId="{84138EB5-B95E-4530-B8A3-7B2E707F63E7}" type="presParOf" srcId="{73A87EFC-F667-4C10-A995-CDC1D365384F}" destId="{98B6CF81-9C56-4FEC-8D2A-CCE60B2E6F6E}" srcOrd="3" destOrd="0" presId="urn:microsoft.com/office/officeart/2005/8/layout/lProcess2"/>
    <dgm:cxn modelId="{BCA89BA8-B45E-4A89-9BAA-4D55366FD1B2}" type="presParOf" srcId="{73A87EFC-F667-4C10-A995-CDC1D365384F}" destId="{E3950C66-0E33-4EC8-AFDD-326690C6730A}" srcOrd="4" destOrd="0" presId="urn:microsoft.com/office/officeart/2005/8/layout/lProcess2"/>
    <dgm:cxn modelId="{1A462349-1165-4CF4-AB52-DC559B1E6499}" type="presParOf" srcId="{73A87EFC-F667-4C10-A995-CDC1D365384F}" destId="{EFD06DDC-511A-4E7C-AFE7-472EE46AD99E}" srcOrd="5" destOrd="0" presId="urn:microsoft.com/office/officeart/2005/8/layout/lProcess2"/>
    <dgm:cxn modelId="{FAB44A59-F6A6-4DD9-BA2B-F5D5BE8D8885}" type="presParOf" srcId="{73A87EFC-F667-4C10-A995-CDC1D365384F}" destId="{0BECD07A-604D-4E71-9D07-49B954F1697F}" srcOrd="6" destOrd="0" presId="urn:microsoft.com/office/officeart/2005/8/layout/lProcess2"/>
    <dgm:cxn modelId="{F095D15E-1166-4842-9D42-3B483743E60B}" type="presParOf" srcId="{E2A9FE5E-9265-4511-A129-F4B7CB668959}" destId="{FD5BCACF-6AE2-4054-9640-4DA1DAAE48CF}" srcOrd="1" destOrd="0" presId="urn:microsoft.com/office/officeart/2005/8/layout/lProcess2"/>
    <dgm:cxn modelId="{AD930D8A-9BCD-40F3-95B0-679A368D1ABF}" type="presParOf" srcId="{E2A9FE5E-9265-4511-A129-F4B7CB668959}" destId="{147A8270-577E-4E69-8179-966626111EF8}" srcOrd="2" destOrd="0" presId="urn:microsoft.com/office/officeart/2005/8/layout/lProcess2"/>
    <dgm:cxn modelId="{66D17032-4465-4F76-87A9-77BB0C80703A}" type="presParOf" srcId="{147A8270-577E-4E69-8179-966626111EF8}" destId="{6160B21F-1CF3-47AA-A90E-CD1A33666364}" srcOrd="0" destOrd="0" presId="urn:microsoft.com/office/officeart/2005/8/layout/lProcess2"/>
    <dgm:cxn modelId="{71C20AD6-8D24-4B23-B225-1B23C7C5AB08}" type="presParOf" srcId="{147A8270-577E-4E69-8179-966626111EF8}" destId="{5C9B1FAA-BDC3-4F54-9496-A6A981022050}" srcOrd="1" destOrd="0" presId="urn:microsoft.com/office/officeart/2005/8/layout/lProcess2"/>
    <dgm:cxn modelId="{CB8312EF-9182-4F63-BD3C-DAA4C10AE3AD}" type="presParOf" srcId="{147A8270-577E-4E69-8179-966626111EF8}" destId="{4511EFCF-C177-460B-8901-75F6ED1EC415}" srcOrd="2" destOrd="0" presId="urn:microsoft.com/office/officeart/2005/8/layout/lProcess2"/>
    <dgm:cxn modelId="{AAAFBD8A-19B7-4A06-B540-878D329D86F9}" type="presParOf" srcId="{4511EFCF-C177-460B-8901-75F6ED1EC415}" destId="{2601575B-A369-4A2F-A357-AE67B12E781E}" srcOrd="0" destOrd="0" presId="urn:microsoft.com/office/officeart/2005/8/layout/lProcess2"/>
    <dgm:cxn modelId="{82AB888B-302A-4E16-A282-BBEFF1F7F0DE}" type="presParOf" srcId="{2601575B-A369-4A2F-A357-AE67B12E781E}" destId="{BA59FCD4-F8F3-44C5-9AA5-E3DEFBE95436}" srcOrd="0" destOrd="0" presId="urn:microsoft.com/office/officeart/2005/8/layout/lProcess2"/>
    <dgm:cxn modelId="{1E6727CA-394A-4AD0-99C6-65FF2F2D988D}" type="presParOf" srcId="{2601575B-A369-4A2F-A357-AE67B12E781E}" destId="{39401FBD-FE63-4C36-8098-68968A8E4479}" srcOrd="1" destOrd="0" presId="urn:microsoft.com/office/officeart/2005/8/layout/lProcess2"/>
    <dgm:cxn modelId="{9F22628D-BA58-4613-A2F1-818D1BD8B5CF}" type="presParOf" srcId="{2601575B-A369-4A2F-A357-AE67B12E781E}" destId="{2333FFD5-2014-4088-AEB0-53E923C584AA}" srcOrd="2" destOrd="0" presId="urn:microsoft.com/office/officeart/2005/8/layout/lProcess2"/>
    <dgm:cxn modelId="{EC9F2E34-F31E-4601-AFCA-27007F8EF534}" type="presParOf" srcId="{2601575B-A369-4A2F-A357-AE67B12E781E}" destId="{2A99D704-3342-4989-BCA7-307FA4397EF1}" srcOrd="3" destOrd="0" presId="urn:microsoft.com/office/officeart/2005/8/layout/lProcess2"/>
    <dgm:cxn modelId="{2DB8D2AB-941E-4DCB-B36A-35C737948189}" type="presParOf" srcId="{2601575B-A369-4A2F-A357-AE67B12E781E}" destId="{EBE26C6F-F0B5-4939-ADAC-7175A031636F}" srcOrd="4" destOrd="0" presId="urn:microsoft.com/office/officeart/2005/8/layout/lProcess2"/>
    <dgm:cxn modelId="{9EAE4084-5631-42D1-9B88-74839F5133B1}" type="presParOf" srcId="{2601575B-A369-4A2F-A357-AE67B12E781E}" destId="{935EAA81-6163-46DC-B4E9-4833D0AA2C71}" srcOrd="5" destOrd="0" presId="urn:microsoft.com/office/officeart/2005/8/layout/lProcess2"/>
    <dgm:cxn modelId="{5F3204C2-A4B1-49D5-8FB9-E28EC89FFC2A}" type="presParOf" srcId="{2601575B-A369-4A2F-A357-AE67B12E781E}" destId="{97319E7D-3A18-42FF-A113-158EF3C33374}" srcOrd="6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3D1DDC-D064-4FCB-97A5-EB3290FE1029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D8D7E8-6D12-4907-9848-4987DB3B24F5}">
      <dgm:prSet phldrT="[Text]" custT="1"/>
      <dgm:spPr/>
      <dgm:t>
        <a:bodyPr/>
        <a:lstStyle/>
        <a:p>
          <a:pPr algn="just"/>
          <a:r>
            <a:rPr lang="en-US" sz="1600" b="0" dirty="0" smtClean="0">
              <a:latin typeface="Arial" pitchFamily="34" charset="0"/>
              <a:cs typeface="Arial" pitchFamily="34" charset="0"/>
            </a:rPr>
            <a:t>Benefits types – Indemnity, Cash , Indemnity with upper limit</a:t>
          </a:r>
          <a:endParaRPr lang="en-US" sz="1600" b="0" dirty="0">
            <a:latin typeface="Arial" pitchFamily="34" charset="0"/>
            <a:cs typeface="Arial" pitchFamily="34" charset="0"/>
          </a:endParaRPr>
        </a:p>
      </dgm:t>
    </dgm:pt>
    <dgm:pt modelId="{3DFD24E2-F1B9-43B6-A8C3-6779775F13D1}" type="sibTrans" cxnId="{0C741462-E660-4A3F-A451-B41F76BA7847}">
      <dgm:prSet/>
      <dgm:spPr/>
      <dgm:t>
        <a:bodyPr/>
        <a:lstStyle/>
        <a:p>
          <a:endParaRPr lang="en-US"/>
        </a:p>
      </dgm:t>
    </dgm:pt>
    <dgm:pt modelId="{E973351C-5123-4421-A353-85D16FC5F7FF}" type="parTrans" cxnId="{0C741462-E660-4A3F-A451-B41F76BA7847}">
      <dgm:prSet/>
      <dgm:spPr/>
      <dgm:t>
        <a:bodyPr/>
        <a:lstStyle/>
        <a:p>
          <a:endParaRPr lang="en-US"/>
        </a:p>
      </dgm:t>
    </dgm:pt>
    <dgm:pt modelId="{3A86C203-3567-4A79-A964-8FE563BDE3FF}">
      <dgm:prSet phldrT="[Text]" custT="1"/>
      <dgm:spPr/>
      <dgm:t>
        <a:bodyPr/>
        <a:lstStyle/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Design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D3A34D5A-3A0A-4F7B-BA13-F653F835F15C}" type="sibTrans" cxnId="{F0337018-1F04-4D65-9380-399A5B055287}">
      <dgm:prSet/>
      <dgm:spPr/>
      <dgm:t>
        <a:bodyPr/>
        <a:lstStyle/>
        <a:p>
          <a:endParaRPr lang="en-US"/>
        </a:p>
      </dgm:t>
    </dgm:pt>
    <dgm:pt modelId="{A396AAB7-3CA0-4C9A-B551-0BE1CC735D25}" type="parTrans" cxnId="{F0337018-1F04-4D65-9380-399A5B055287}">
      <dgm:prSet/>
      <dgm:spPr/>
      <dgm:t>
        <a:bodyPr/>
        <a:lstStyle/>
        <a:p>
          <a:endParaRPr lang="en-US"/>
        </a:p>
      </dgm:t>
    </dgm:pt>
    <dgm:pt modelId="{6C10DFE2-0C26-4A96-B8C2-606368330BC3}">
      <dgm:prSet phldrT="[Text]" custT="1"/>
      <dgm:spPr/>
      <dgm:t>
        <a:bodyPr/>
        <a:lstStyle/>
        <a:p>
          <a:pPr algn="just"/>
          <a:r>
            <a:rPr lang="en-US" sz="1600" b="0" dirty="0" smtClean="0">
              <a:latin typeface="Arial" pitchFamily="34" charset="0"/>
              <a:cs typeface="Arial" pitchFamily="34" charset="0"/>
            </a:rPr>
            <a:t>Product design can have dramatic impact on the riskiness of the product and have resultant impact on the pricing.  There is no past experience.</a:t>
          </a:r>
          <a:endParaRPr lang="en-US" sz="1600" b="0" dirty="0">
            <a:latin typeface="Arial" pitchFamily="34" charset="0"/>
            <a:cs typeface="Arial" pitchFamily="34" charset="0"/>
          </a:endParaRPr>
        </a:p>
      </dgm:t>
    </dgm:pt>
    <dgm:pt modelId="{BDB98305-3A14-44F8-AA6E-481E316C0785}" type="parTrans" cxnId="{5882FB5C-CCC0-4822-A2D9-C1FD5A8F688C}">
      <dgm:prSet/>
      <dgm:spPr/>
      <dgm:t>
        <a:bodyPr/>
        <a:lstStyle/>
        <a:p>
          <a:endParaRPr lang="en-US"/>
        </a:p>
      </dgm:t>
    </dgm:pt>
    <dgm:pt modelId="{A52411D2-2BF0-4BB6-8B8A-760CE3DD1C9C}" type="sibTrans" cxnId="{5882FB5C-CCC0-4822-A2D9-C1FD5A8F688C}">
      <dgm:prSet/>
      <dgm:spPr/>
      <dgm:t>
        <a:bodyPr/>
        <a:lstStyle/>
        <a:p>
          <a:endParaRPr lang="en-US"/>
        </a:p>
      </dgm:t>
    </dgm:pt>
    <dgm:pt modelId="{97414F73-779C-470B-8B7F-9DAD2AACC4B6}">
      <dgm:prSet phldrT="[Text]" custT="1"/>
      <dgm:spPr/>
      <dgm:t>
        <a:bodyPr/>
        <a:lstStyle/>
        <a:p>
          <a:pPr algn="just"/>
          <a:r>
            <a:rPr lang="en-US" sz="1600" b="0" dirty="0" smtClean="0">
              <a:latin typeface="Arial" pitchFamily="34" charset="0"/>
              <a:cs typeface="Arial" pitchFamily="34" charset="0"/>
            </a:rPr>
            <a:t>Product features such as options, exclusions, elimination period, etc.</a:t>
          </a:r>
          <a:endParaRPr lang="en-US" sz="1800" b="0" dirty="0">
            <a:latin typeface="Arial" pitchFamily="34" charset="0"/>
            <a:cs typeface="Arial" pitchFamily="34" charset="0"/>
          </a:endParaRPr>
        </a:p>
      </dgm:t>
    </dgm:pt>
    <dgm:pt modelId="{E7045AFB-01C2-499D-B2E4-6BA1CD6952E7}" type="parTrans" cxnId="{B9DBE59D-7559-4CA8-9F45-2345E0AD24AE}">
      <dgm:prSet/>
      <dgm:spPr/>
      <dgm:t>
        <a:bodyPr/>
        <a:lstStyle/>
        <a:p>
          <a:endParaRPr lang="en-US"/>
        </a:p>
      </dgm:t>
    </dgm:pt>
    <dgm:pt modelId="{6C1BA29C-442C-43F8-9A1D-7E940C58D70D}" type="sibTrans" cxnId="{B9DBE59D-7559-4CA8-9F45-2345E0AD24AE}">
      <dgm:prSet/>
      <dgm:spPr/>
      <dgm:t>
        <a:bodyPr/>
        <a:lstStyle/>
        <a:p>
          <a:endParaRPr lang="en-US"/>
        </a:p>
      </dgm:t>
    </dgm:pt>
    <dgm:pt modelId="{74AA4997-4C09-469F-BBEB-CEBB985BA130}">
      <dgm:prSet phldrT="[Text]" custT="1"/>
      <dgm:spPr/>
      <dgm:t>
        <a:bodyPr/>
        <a:lstStyle/>
        <a:p>
          <a:pPr algn="just"/>
          <a:r>
            <a:rPr lang="en-US" sz="1600" b="0" dirty="0" smtClean="0">
              <a:latin typeface="Arial" pitchFamily="34" charset="0"/>
              <a:cs typeface="Arial" pitchFamily="34" charset="0"/>
            </a:rPr>
            <a:t>Complexity of product </a:t>
          </a:r>
          <a:r>
            <a:rPr lang="en-US" sz="1600" b="0" dirty="0" smtClean="0">
              <a:latin typeface="Arial" pitchFamily="34" charset="0"/>
              <a:cs typeface="Arial" pitchFamily="34" charset="0"/>
            </a:rPr>
            <a:t>.</a:t>
          </a:r>
          <a:endParaRPr lang="en-US" sz="1600" b="0" dirty="0">
            <a:latin typeface="Arial" pitchFamily="34" charset="0"/>
            <a:cs typeface="Arial" pitchFamily="34" charset="0"/>
          </a:endParaRPr>
        </a:p>
      </dgm:t>
    </dgm:pt>
    <dgm:pt modelId="{32F98AAD-B210-4095-A65B-39E0126C7D47}" type="parTrans" cxnId="{E22A4612-6D0B-4362-AB8A-3696DFD681BC}">
      <dgm:prSet/>
      <dgm:spPr/>
      <dgm:t>
        <a:bodyPr/>
        <a:lstStyle/>
        <a:p>
          <a:endParaRPr lang="en-US"/>
        </a:p>
      </dgm:t>
    </dgm:pt>
    <dgm:pt modelId="{C75F9142-8856-4C2C-9090-4F2F27A9AD6B}" type="sibTrans" cxnId="{E22A4612-6D0B-4362-AB8A-3696DFD681BC}">
      <dgm:prSet/>
      <dgm:spPr/>
      <dgm:t>
        <a:bodyPr/>
        <a:lstStyle/>
        <a:p>
          <a:endParaRPr lang="en-US"/>
        </a:p>
      </dgm:t>
    </dgm:pt>
    <dgm:pt modelId="{D25AC37D-1614-487B-819F-13AC3F5D79AE}">
      <dgm:prSet phldrT="[Text]" custT="1"/>
      <dgm:spPr/>
      <dgm:t>
        <a:bodyPr/>
        <a:lstStyle/>
        <a:p>
          <a:pPr algn="just"/>
          <a:endParaRPr lang="en-US" sz="1600" b="0" dirty="0">
            <a:latin typeface="Arial" pitchFamily="34" charset="0"/>
            <a:cs typeface="Arial" pitchFamily="34" charset="0"/>
          </a:endParaRPr>
        </a:p>
      </dgm:t>
    </dgm:pt>
    <dgm:pt modelId="{3A280991-3824-448C-866D-5A43943D393C}" type="parTrans" cxnId="{80407E0A-C005-4065-AD0A-075D9A8463A9}">
      <dgm:prSet/>
      <dgm:spPr/>
    </dgm:pt>
    <dgm:pt modelId="{7CC8A7B5-DEB9-45D6-8412-34061FF6498F}" type="sibTrans" cxnId="{80407E0A-C005-4065-AD0A-075D9A8463A9}">
      <dgm:prSet/>
      <dgm:spPr/>
    </dgm:pt>
    <dgm:pt modelId="{FC6C3694-B5DF-486F-97C9-61AE6CF11AC3}">
      <dgm:prSet phldrT="[Text]" custT="1"/>
      <dgm:spPr/>
      <dgm:t>
        <a:bodyPr/>
        <a:lstStyle/>
        <a:p>
          <a:pPr algn="just"/>
          <a:endParaRPr lang="en-US" sz="1600" b="0" dirty="0">
            <a:latin typeface="Arial" pitchFamily="34" charset="0"/>
            <a:cs typeface="Arial" pitchFamily="34" charset="0"/>
          </a:endParaRPr>
        </a:p>
      </dgm:t>
    </dgm:pt>
    <dgm:pt modelId="{31743A2B-7B98-4602-A2CF-AB77B1A73B7D}" type="parTrans" cxnId="{DFFC1642-EC80-44C7-9D88-D43757705E48}">
      <dgm:prSet/>
      <dgm:spPr/>
    </dgm:pt>
    <dgm:pt modelId="{00C611E2-1828-4EDB-8B08-CE85A01E620C}" type="sibTrans" cxnId="{DFFC1642-EC80-44C7-9D88-D43757705E48}">
      <dgm:prSet/>
      <dgm:spPr/>
    </dgm:pt>
    <dgm:pt modelId="{9CB8A237-7FDF-46DB-BCFB-E1054ADD8B07}">
      <dgm:prSet phldrT="[Text]" custT="1"/>
      <dgm:spPr/>
      <dgm:t>
        <a:bodyPr/>
        <a:lstStyle/>
        <a:p>
          <a:pPr algn="just"/>
          <a:r>
            <a:rPr lang="en-US" sz="1600" b="0" dirty="0" smtClean="0">
              <a:latin typeface="Arial" pitchFamily="34" charset="0"/>
              <a:cs typeface="Arial" pitchFamily="34" charset="0"/>
            </a:rPr>
            <a:t>Claims definitions – Single event , multiple event </a:t>
          </a:r>
          <a:endParaRPr lang="en-US" sz="1600" b="0" dirty="0">
            <a:latin typeface="Arial" pitchFamily="34" charset="0"/>
            <a:cs typeface="Arial" pitchFamily="34" charset="0"/>
          </a:endParaRPr>
        </a:p>
      </dgm:t>
    </dgm:pt>
    <dgm:pt modelId="{B9A4ACE8-560F-4483-8013-C43A8D5E0CE4}" type="parTrans" cxnId="{38F4E28A-7312-481E-B114-0F8C27FACD68}">
      <dgm:prSet/>
      <dgm:spPr/>
    </dgm:pt>
    <dgm:pt modelId="{176FCA1C-768D-4E86-BEB1-884447598372}" type="sibTrans" cxnId="{38F4E28A-7312-481E-B114-0F8C27FACD68}">
      <dgm:prSet/>
      <dgm:spPr/>
    </dgm:pt>
    <dgm:pt modelId="{2F2D0F8D-C158-4F20-BE1B-B73AF95079B6}">
      <dgm:prSet phldrT="[Text]" custT="1"/>
      <dgm:spPr/>
      <dgm:t>
        <a:bodyPr/>
        <a:lstStyle/>
        <a:p>
          <a:pPr algn="just"/>
          <a:r>
            <a:rPr lang="en-US" sz="1600" b="0" dirty="0" smtClean="0">
              <a:latin typeface="Arial" pitchFamily="34" charset="0"/>
              <a:cs typeface="Arial" pitchFamily="34" charset="0"/>
            </a:rPr>
            <a:t>Claims management system for e.g. rehabilitation measures.</a:t>
          </a:r>
          <a:endParaRPr lang="en-US" sz="1600" b="0" dirty="0">
            <a:latin typeface="Arial" pitchFamily="34" charset="0"/>
            <a:cs typeface="Arial" pitchFamily="34" charset="0"/>
          </a:endParaRPr>
        </a:p>
      </dgm:t>
    </dgm:pt>
    <dgm:pt modelId="{8FB54176-7FF4-49B9-A87C-9839052D6ADD}" type="parTrans" cxnId="{B6AA5F94-B3DC-473E-B7F3-58A47AD13DEE}">
      <dgm:prSet/>
      <dgm:spPr/>
    </dgm:pt>
    <dgm:pt modelId="{88FBEEB9-B11E-481F-837E-A9F1E2F8AA59}" type="sibTrans" cxnId="{B6AA5F94-B3DC-473E-B7F3-58A47AD13DEE}">
      <dgm:prSet/>
      <dgm:spPr/>
    </dgm:pt>
    <dgm:pt modelId="{E72B540F-EAC0-4256-9B73-77C28260E590}">
      <dgm:prSet phldrT="[Text]" custT="1"/>
      <dgm:spPr/>
      <dgm:t>
        <a:bodyPr/>
        <a:lstStyle/>
        <a:p>
          <a:pPr algn="just"/>
          <a:r>
            <a:rPr lang="en-US" sz="1600" b="0" dirty="0" smtClean="0">
              <a:latin typeface="Arial" pitchFamily="34" charset="0"/>
              <a:cs typeface="Arial" pitchFamily="34" charset="0"/>
            </a:rPr>
            <a:t>Guarantees in the form of benefits such as </a:t>
          </a:r>
          <a:r>
            <a:rPr lang="en-US" sz="1600" b="0" dirty="0" smtClean="0">
              <a:latin typeface="Arial" pitchFamily="34" charset="0"/>
              <a:cs typeface="Arial" pitchFamily="34" charset="0"/>
            </a:rPr>
            <a:t>indemnity </a:t>
          </a:r>
          <a:r>
            <a:rPr lang="en-US" sz="1600" b="0" dirty="0" smtClean="0">
              <a:latin typeface="Arial" pitchFamily="34" charset="0"/>
              <a:cs typeface="Arial" pitchFamily="34" charset="0"/>
            </a:rPr>
            <a:t>benefits, cash </a:t>
          </a:r>
          <a:r>
            <a:rPr lang="en-US" sz="1600" b="0" dirty="0" smtClean="0">
              <a:latin typeface="Arial" pitchFamily="34" charset="0"/>
              <a:cs typeface="Arial" pitchFamily="34" charset="0"/>
            </a:rPr>
            <a:t>benefits or premium  reviewable.</a:t>
          </a:r>
          <a:endParaRPr lang="en-US" sz="1600" b="0" dirty="0">
            <a:latin typeface="Arial" pitchFamily="34" charset="0"/>
            <a:cs typeface="Arial" pitchFamily="34" charset="0"/>
          </a:endParaRPr>
        </a:p>
      </dgm:t>
    </dgm:pt>
    <dgm:pt modelId="{616A7472-26EC-4562-B2AD-77BB09F2386A}" type="parTrans" cxnId="{B34C7125-F2D3-4B40-ADB5-9FBFD3881ED6}">
      <dgm:prSet/>
      <dgm:spPr/>
    </dgm:pt>
    <dgm:pt modelId="{3BF85BF1-9695-4D21-AA52-30905B408B47}" type="sibTrans" cxnId="{B34C7125-F2D3-4B40-ADB5-9FBFD3881ED6}">
      <dgm:prSet/>
      <dgm:spPr/>
    </dgm:pt>
    <dgm:pt modelId="{367CF72A-637A-423F-9588-6FAF83C3476D}">
      <dgm:prSet phldrT="[Text]" custT="1"/>
      <dgm:spPr/>
      <dgm:t>
        <a:bodyPr/>
        <a:lstStyle/>
        <a:p>
          <a:pPr algn="just"/>
          <a:endParaRPr lang="en-US" sz="1800" b="0" dirty="0">
            <a:latin typeface="Arial" pitchFamily="34" charset="0"/>
            <a:cs typeface="Arial" pitchFamily="34" charset="0"/>
          </a:endParaRPr>
        </a:p>
      </dgm:t>
    </dgm:pt>
    <dgm:pt modelId="{0FE27007-EC58-4960-8FD0-77E09A8DB913}" type="parTrans" cxnId="{0C1C7440-39B7-432B-9D64-90EC69C1343C}">
      <dgm:prSet/>
      <dgm:spPr/>
    </dgm:pt>
    <dgm:pt modelId="{E17245C3-23BD-40F2-9E9E-BD95EDCF15C4}" type="sibTrans" cxnId="{0C1C7440-39B7-432B-9D64-90EC69C1343C}">
      <dgm:prSet/>
      <dgm:spPr/>
    </dgm:pt>
    <dgm:pt modelId="{F40025EC-5BE9-4C97-AB2D-8EFD0EDBBC4C}">
      <dgm:prSet phldrT="[Text]" custT="1"/>
      <dgm:spPr/>
      <dgm:t>
        <a:bodyPr/>
        <a:lstStyle/>
        <a:p>
          <a:pPr algn="just"/>
          <a:endParaRPr lang="en-US" sz="1600" b="0" dirty="0">
            <a:latin typeface="Arial" pitchFamily="34" charset="0"/>
            <a:cs typeface="Arial" pitchFamily="34" charset="0"/>
          </a:endParaRPr>
        </a:p>
      </dgm:t>
    </dgm:pt>
    <dgm:pt modelId="{B25FF1D6-AA8F-42FB-B7D9-088DE41C4800}" type="parTrans" cxnId="{B75BDE6E-25CE-455F-BDA4-C0370013E2AE}">
      <dgm:prSet/>
      <dgm:spPr/>
    </dgm:pt>
    <dgm:pt modelId="{9447931E-CDE5-424A-B44C-F0BDDA0BAF71}" type="sibTrans" cxnId="{B75BDE6E-25CE-455F-BDA4-C0370013E2AE}">
      <dgm:prSet/>
      <dgm:spPr/>
    </dgm:pt>
    <dgm:pt modelId="{84704EB7-D8E1-4FB5-9508-D76F688FCD78}">
      <dgm:prSet phldrT="[Text]" custT="1"/>
      <dgm:spPr/>
      <dgm:t>
        <a:bodyPr/>
        <a:lstStyle/>
        <a:p>
          <a:pPr algn="just"/>
          <a:endParaRPr lang="en-US" sz="1600" b="0" dirty="0">
            <a:latin typeface="Arial" pitchFamily="34" charset="0"/>
            <a:cs typeface="Arial" pitchFamily="34" charset="0"/>
          </a:endParaRPr>
        </a:p>
      </dgm:t>
    </dgm:pt>
    <dgm:pt modelId="{F9293538-8497-40CA-A705-52C08B343A95}" type="parTrans" cxnId="{7E0A6797-537A-4129-AB01-0584ABBEA455}">
      <dgm:prSet/>
      <dgm:spPr/>
    </dgm:pt>
    <dgm:pt modelId="{B84CF02F-AD69-424E-A3FA-0F72C431A6F1}" type="sibTrans" cxnId="{7E0A6797-537A-4129-AB01-0584ABBEA455}">
      <dgm:prSet/>
      <dgm:spPr/>
    </dgm:pt>
    <dgm:pt modelId="{ED0A8870-344F-4CAE-894E-3C5D6B8D8236}">
      <dgm:prSet phldrT="[Text]" custT="1"/>
      <dgm:spPr/>
      <dgm:t>
        <a:bodyPr/>
        <a:lstStyle/>
        <a:p>
          <a:pPr algn="just"/>
          <a:endParaRPr lang="en-US" sz="1800" b="0" dirty="0">
            <a:latin typeface="Arial" pitchFamily="34" charset="0"/>
            <a:cs typeface="Arial" pitchFamily="34" charset="0"/>
          </a:endParaRPr>
        </a:p>
      </dgm:t>
    </dgm:pt>
    <dgm:pt modelId="{992A4C5E-4F1F-4682-92D0-E7C4E02597A4}" type="parTrans" cxnId="{884D8E22-5C1A-4537-B5A3-84A8DE4050ED}">
      <dgm:prSet/>
      <dgm:spPr/>
    </dgm:pt>
    <dgm:pt modelId="{CF08C010-5772-44CE-8883-E8B6AA73E4CD}" type="sibTrans" cxnId="{884D8E22-5C1A-4537-B5A3-84A8DE4050ED}">
      <dgm:prSet/>
      <dgm:spPr/>
    </dgm:pt>
    <dgm:pt modelId="{11643120-F8A1-4782-B738-4BCAB7956ADF}" type="pres">
      <dgm:prSet presAssocID="{983D1DDC-D064-4FCB-97A5-EB3290FE10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331996-EB13-449B-9D9F-352BB89F025D}" type="pres">
      <dgm:prSet presAssocID="{3A86C203-3567-4A79-A964-8FE563BDE3FF}" presName="linNode" presStyleCnt="0"/>
      <dgm:spPr/>
      <dgm:t>
        <a:bodyPr/>
        <a:lstStyle/>
        <a:p>
          <a:endParaRPr lang="en-US"/>
        </a:p>
      </dgm:t>
    </dgm:pt>
    <dgm:pt modelId="{6BC5EFCF-F732-48CF-B57C-70526C6A8DEF}" type="pres">
      <dgm:prSet presAssocID="{3A86C203-3567-4A79-A964-8FE563BDE3FF}" presName="parentText" presStyleLbl="node1" presStyleIdx="0" presStyleCnt="1" custScaleX="969826" custScaleY="99841" custLinFactNeighborX="-49" custLinFactNeighborY="-119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C485A9-D4DC-455D-B3C2-987892500F93}" type="pres">
      <dgm:prSet presAssocID="{3A86C203-3567-4A79-A964-8FE563BDE3FF}" presName="descendantText" presStyleLbl="alignAccFollowNode1" presStyleIdx="0" presStyleCnt="1" custScaleX="1522226" custScaleY="123340" custLinFactNeighborX="17209" custLinFactNeighborY="-8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6185E1-53D1-4948-B007-DFEF50FC6EF3}" type="presOf" srcId="{56D8D7E8-6D12-4907-9848-4987DB3B24F5}" destId="{D4C485A9-D4DC-455D-B3C2-987892500F93}" srcOrd="0" destOrd="4" presId="urn:microsoft.com/office/officeart/2005/8/layout/vList5"/>
    <dgm:cxn modelId="{F0337018-1F04-4D65-9380-399A5B055287}" srcId="{983D1DDC-D064-4FCB-97A5-EB3290FE1029}" destId="{3A86C203-3567-4A79-A964-8FE563BDE3FF}" srcOrd="0" destOrd="0" parTransId="{A396AAB7-3CA0-4C9A-B551-0BE1CC735D25}" sibTransId="{D3A34D5A-3A0A-4F7B-BA13-F653F835F15C}"/>
    <dgm:cxn modelId="{AE438DF9-036C-4997-AF0A-0C2BC69C2934}" type="presOf" srcId="{3A86C203-3567-4A79-A964-8FE563BDE3FF}" destId="{6BC5EFCF-F732-48CF-B57C-70526C6A8DEF}" srcOrd="0" destOrd="0" presId="urn:microsoft.com/office/officeart/2005/8/layout/vList5"/>
    <dgm:cxn modelId="{80407E0A-C005-4065-AD0A-075D9A8463A9}" srcId="{3A86C203-3567-4A79-A964-8FE563BDE3FF}" destId="{D25AC37D-1614-487B-819F-13AC3F5D79AE}" srcOrd="1" destOrd="0" parTransId="{3A280991-3824-448C-866D-5A43943D393C}" sibTransId="{7CC8A7B5-DEB9-45D6-8412-34061FF6498F}"/>
    <dgm:cxn modelId="{0EE122D7-A7FB-4618-9655-E8227D6E352B}" type="presOf" srcId="{983D1DDC-D064-4FCB-97A5-EB3290FE1029}" destId="{11643120-F8A1-4782-B738-4BCAB7956ADF}" srcOrd="0" destOrd="0" presId="urn:microsoft.com/office/officeart/2005/8/layout/vList5"/>
    <dgm:cxn modelId="{18E893AD-0711-4579-A3BD-AAF9EFEC0009}" type="presOf" srcId="{84704EB7-D8E1-4FB5-9508-D76F688FCD78}" destId="{D4C485A9-D4DC-455D-B3C2-987892500F93}" srcOrd="0" destOrd="7" presId="urn:microsoft.com/office/officeart/2005/8/layout/vList5"/>
    <dgm:cxn modelId="{B75BDE6E-25CE-455F-BDA4-C0370013E2AE}" srcId="{3A86C203-3567-4A79-A964-8FE563BDE3FF}" destId="{F40025EC-5BE9-4C97-AB2D-8EFD0EDBBC4C}" srcOrd="5" destOrd="0" parTransId="{B25FF1D6-AA8F-42FB-B7D9-088DE41C4800}" sibTransId="{9447931E-CDE5-424A-B44C-F0BDDA0BAF71}"/>
    <dgm:cxn modelId="{0C741462-E660-4A3F-A451-B41F76BA7847}" srcId="{3A86C203-3567-4A79-A964-8FE563BDE3FF}" destId="{56D8D7E8-6D12-4907-9848-4987DB3B24F5}" srcOrd="4" destOrd="0" parTransId="{E973351C-5123-4421-A353-85D16FC5F7FF}" sibTransId="{3DFD24E2-F1B9-43B6-A8C3-6779775F13D1}"/>
    <dgm:cxn modelId="{D057EBB6-F6AB-4234-9CAB-77590792DC9A}" type="presOf" srcId="{ED0A8870-344F-4CAE-894E-3C5D6B8D8236}" destId="{D4C485A9-D4DC-455D-B3C2-987892500F93}" srcOrd="0" destOrd="9" presId="urn:microsoft.com/office/officeart/2005/8/layout/vList5"/>
    <dgm:cxn modelId="{BC864452-5312-4128-8987-5C3E3A2B690D}" type="presOf" srcId="{D25AC37D-1614-487B-819F-13AC3F5D79AE}" destId="{D4C485A9-D4DC-455D-B3C2-987892500F93}" srcOrd="0" destOrd="1" presId="urn:microsoft.com/office/officeart/2005/8/layout/vList5"/>
    <dgm:cxn modelId="{B9DBE59D-7559-4CA8-9F45-2345E0AD24AE}" srcId="{3A86C203-3567-4A79-A964-8FE563BDE3FF}" destId="{97414F73-779C-470B-8B7F-9DAD2AACC4B6}" srcOrd="10" destOrd="0" parTransId="{E7045AFB-01C2-499D-B2E4-6BA1CD6952E7}" sibTransId="{6C1BA29C-442C-43F8-9A1D-7E940C58D70D}"/>
    <dgm:cxn modelId="{94993427-3266-4A86-B302-C85360433D42}" type="presOf" srcId="{FC6C3694-B5DF-486F-97C9-61AE6CF11AC3}" destId="{D4C485A9-D4DC-455D-B3C2-987892500F93}" srcOrd="0" destOrd="3" presId="urn:microsoft.com/office/officeart/2005/8/layout/vList5"/>
    <dgm:cxn modelId="{4A3159A0-0D8B-42FB-86DA-A02F7E6A7F52}" type="presOf" srcId="{6C10DFE2-0C26-4A96-B8C2-606368330BC3}" destId="{D4C485A9-D4DC-455D-B3C2-987892500F93}" srcOrd="0" destOrd="0" presId="urn:microsoft.com/office/officeart/2005/8/layout/vList5"/>
    <dgm:cxn modelId="{38F98146-97BE-4D55-8A16-EF91FFEACFE6}" type="presOf" srcId="{97414F73-779C-470B-8B7F-9DAD2AACC4B6}" destId="{D4C485A9-D4DC-455D-B3C2-987892500F93}" srcOrd="0" destOrd="10" presId="urn:microsoft.com/office/officeart/2005/8/layout/vList5"/>
    <dgm:cxn modelId="{9DC9C61F-0AEE-4BC7-ACDA-152B0BB693E1}" type="presOf" srcId="{F40025EC-5BE9-4C97-AB2D-8EFD0EDBBC4C}" destId="{D4C485A9-D4DC-455D-B3C2-987892500F93}" srcOrd="0" destOrd="5" presId="urn:microsoft.com/office/officeart/2005/8/layout/vList5"/>
    <dgm:cxn modelId="{DFFC1642-EC80-44C7-9D88-D43757705E48}" srcId="{3A86C203-3567-4A79-A964-8FE563BDE3FF}" destId="{FC6C3694-B5DF-486F-97C9-61AE6CF11AC3}" srcOrd="3" destOrd="0" parTransId="{31743A2B-7B98-4602-A2CF-AB77B1A73B7D}" sibTransId="{00C611E2-1828-4EDB-8B08-CE85A01E620C}"/>
    <dgm:cxn modelId="{EC41715E-7DF6-4761-883E-F9F85FA11340}" type="presOf" srcId="{74AA4997-4C09-469F-BBEB-CEBB985BA130}" destId="{D4C485A9-D4DC-455D-B3C2-987892500F93}" srcOrd="0" destOrd="2" presId="urn:microsoft.com/office/officeart/2005/8/layout/vList5"/>
    <dgm:cxn modelId="{3B9FE2A8-3699-405C-AE05-E0BA4EA9C1C6}" type="presOf" srcId="{367CF72A-637A-423F-9588-6FAF83C3476D}" destId="{D4C485A9-D4DC-455D-B3C2-987892500F93}" srcOrd="0" destOrd="11" presId="urn:microsoft.com/office/officeart/2005/8/layout/vList5"/>
    <dgm:cxn modelId="{E22A4612-6D0B-4362-AB8A-3696DFD681BC}" srcId="{3A86C203-3567-4A79-A964-8FE563BDE3FF}" destId="{74AA4997-4C09-469F-BBEB-CEBB985BA130}" srcOrd="2" destOrd="0" parTransId="{32F98AAD-B210-4095-A65B-39E0126C7D47}" sibTransId="{C75F9142-8856-4C2C-9090-4F2F27A9AD6B}"/>
    <dgm:cxn modelId="{0C1C7440-39B7-432B-9D64-90EC69C1343C}" srcId="{3A86C203-3567-4A79-A964-8FE563BDE3FF}" destId="{367CF72A-637A-423F-9588-6FAF83C3476D}" srcOrd="11" destOrd="0" parTransId="{0FE27007-EC58-4960-8FD0-77E09A8DB913}" sibTransId="{E17245C3-23BD-40F2-9E9E-BD95EDCF15C4}"/>
    <dgm:cxn modelId="{6FFB8D3B-D62E-4E6F-AD9F-4A31C6A180B5}" type="presOf" srcId="{2F2D0F8D-C158-4F20-BE1B-B73AF95079B6}" destId="{D4C485A9-D4DC-455D-B3C2-987892500F93}" srcOrd="0" destOrd="8" presId="urn:microsoft.com/office/officeart/2005/8/layout/vList5"/>
    <dgm:cxn modelId="{5882FB5C-CCC0-4822-A2D9-C1FD5A8F688C}" srcId="{3A86C203-3567-4A79-A964-8FE563BDE3FF}" destId="{6C10DFE2-0C26-4A96-B8C2-606368330BC3}" srcOrd="0" destOrd="0" parTransId="{BDB98305-3A14-44F8-AA6E-481E316C0785}" sibTransId="{A52411D2-2BF0-4BB6-8B8A-760CE3DD1C9C}"/>
    <dgm:cxn modelId="{38F4E28A-7312-481E-B114-0F8C27FACD68}" srcId="{3A86C203-3567-4A79-A964-8FE563BDE3FF}" destId="{9CB8A237-7FDF-46DB-BCFB-E1054ADD8B07}" srcOrd="6" destOrd="0" parTransId="{B9A4ACE8-560F-4483-8013-C43A8D5E0CE4}" sibTransId="{176FCA1C-768D-4E86-BEB1-884447598372}"/>
    <dgm:cxn modelId="{B34C7125-F2D3-4B40-ADB5-9FBFD3881ED6}" srcId="{3A86C203-3567-4A79-A964-8FE563BDE3FF}" destId="{E72B540F-EAC0-4256-9B73-77C28260E590}" srcOrd="12" destOrd="0" parTransId="{616A7472-26EC-4562-B2AD-77BB09F2386A}" sibTransId="{3BF85BF1-9695-4D21-AA52-30905B408B47}"/>
    <dgm:cxn modelId="{EFD53DC6-6484-4679-A55E-BBC53EC16AC8}" type="presOf" srcId="{9CB8A237-7FDF-46DB-BCFB-E1054ADD8B07}" destId="{D4C485A9-D4DC-455D-B3C2-987892500F93}" srcOrd="0" destOrd="6" presId="urn:microsoft.com/office/officeart/2005/8/layout/vList5"/>
    <dgm:cxn modelId="{B6AA5F94-B3DC-473E-B7F3-58A47AD13DEE}" srcId="{3A86C203-3567-4A79-A964-8FE563BDE3FF}" destId="{2F2D0F8D-C158-4F20-BE1B-B73AF95079B6}" srcOrd="8" destOrd="0" parTransId="{8FB54176-7FF4-49B9-A87C-9839052D6ADD}" sibTransId="{88FBEEB9-B11E-481F-837E-A9F1E2F8AA59}"/>
    <dgm:cxn modelId="{884D8E22-5C1A-4537-B5A3-84A8DE4050ED}" srcId="{3A86C203-3567-4A79-A964-8FE563BDE3FF}" destId="{ED0A8870-344F-4CAE-894E-3C5D6B8D8236}" srcOrd="9" destOrd="0" parTransId="{992A4C5E-4F1F-4682-92D0-E7C4E02597A4}" sibTransId="{CF08C010-5772-44CE-8883-E8B6AA73E4CD}"/>
    <dgm:cxn modelId="{CFE8BDC3-53FE-4F4F-9998-1E005ADFB5F3}" type="presOf" srcId="{E72B540F-EAC0-4256-9B73-77C28260E590}" destId="{D4C485A9-D4DC-455D-B3C2-987892500F93}" srcOrd="0" destOrd="12" presId="urn:microsoft.com/office/officeart/2005/8/layout/vList5"/>
    <dgm:cxn modelId="{7E0A6797-537A-4129-AB01-0584ABBEA455}" srcId="{3A86C203-3567-4A79-A964-8FE563BDE3FF}" destId="{84704EB7-D8E1-4FB5-9508-D76F688FCD78}" srcOrd="7" destOrd="0" parTransId="{F9293538-8497-40CA-A705-52C08B343A95}" sibTransId="{B84CF02F-AD69-424E-A3FA-0F72C431A6F1}"/>
    <dgm:cxn modelId="{30A0CE9A-42D8-4DC5-85B8-5BB341EB2976}" type="presParOf" srcId="{11643120-F8A1-4782-B738-4BCAB7956ADF}" destId="{67331996-EB13-449B-9D9F-352BB89F025D}" srcOrd="0" destOrd="0" presId="urn:microsoft.com/office/officeart/2005/8/layout/vList5"/>
    <dgm:cxn modelId="{1B6B35BD-B5E8-4311-9EBE-3DF4254B1D6B}" type="presParOf" srcId="{67331996-EB13-449B-9D9F-352BB89F025D}" destId="{6BC5EFCF-F732-48CF-B57C-70526C6A8DEF}" srcOrd="0" destOrd="0" presId="urn:microsoft.com/office/officeart/2005/8/layout/vList5"/>
    <dgm:cxn modelId="{4FA660CC-6028-4227-AC27-AED197CCACC7}" type="presParOf" srcId="{67331996-EB13-449B-9D9F-352BB89F025D}" destId="{D4C485A9-D4DC-455D-B3C2-987892500F93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83D1DDC-D064-4FCB-97A5-EB3290FE1029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86C203-3567-4A79-A964-8FE563BDE3FF}">
      <dgm:prSet phldrT="[Text]" custT="1"/>
      <dgm:spPr/>
      <dgm:t>
        <a:bodyPr/>
        <a:lstStyle/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Data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D3A34D5A-3A0A-4F7B-BA13-F653F835F15C}" type="sibTrans" cxnId="{F0337018-1F04-4D65-9380-399A5B055287}">
      <dgm:prSet/>
      <dgm:spPr/>
      <dgm:t>
        <a:bodyPr/>
        <a:lstStyle/>
        <a:p>
          <a:endParaRPr lang="en-US"/>
        </a:p>
      </dgm:t>
    </dgm:pt>
    <dgm:pt modelId="{A396AAB7-3CA0-4C9A-B551-0BE1CC735D25}" type="parTrans" cxnId="{F0337018-1F04-4D65-9380-399A5B055287}">
      <dgm:prSet/>
      <dgm:spPr/>
      <dgm:t>
        <a:bodyPr/>
        <a:lstStyle/>
        <a:p>
          <a:endParaRPr lang="en-US"/>
        </a:p>
      </dgm:t>
    </dgm:pt>
    <dgm:pt modelId="{0B5C555F-B5EE-4440-BA6D-68A3AB42F115}">
      <dgm:prSet phldrT="[Text]" custT="1"/>
      <dgm:spPr/>
      <dgm:t>
        <a:bodyPr/>
        <a:lstStyle/>
        <a:p>
          <a:pPr algn="just"/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Claims &amp; exposure data are key to </a:t>
          </a:r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pricing , however reliable &amp; credible data is always challenge. </a:t>
          </a:r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  <a:endParaRPr lang="en-US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F617FEF-F965-43CB-8416-1A8CBE8B5798}" type="parTrans" cxnId="{11FDAE63-6CA2-4F52-A208-7AE131F216CC}">
      <dgm:prSet/>
      <dgm:spPr/>
      <dgm:t>
        <a:bodyPr/>
        <a:lstStyle/>
        <a:p>
          <a:endParaRPr lang="en-US"/>
        </a:p>
      </dgm:t>
    </dgm:pt>
    <dgm:pt modelId="{32024B9D-8DDF-48A5-95F1-1FC69778E157}" type="sibTrans" cxnId="{11FDAE63-6CA2-4F52-A208-7AE131F216CC}">
      <dgm:prSet/>
      <dgm:spPr/>
      <dgm:t>
        <a:bodyPr/>
        <a:lstStyle/>
        <a:p>
          <a:endParaRPr lang="en-US"/>
        </a:p>
      </dgm:t>
    </dgm:pt>
    <dgm:pt modelId="{63F704D9-4BC4-40B1-B0CD-7291E1174612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5D903D5A-887F-4534-BBFA-BF4416941629}" type="parTrans" cxnId="{CF3D4708-B455-4513-AB6A-B85B54D607C5}">
      <dgm:prSet/>
      <dgm:spPr/>
      <dgm:t>
        <a:bodyPr/>
        <a:lstStyle/>
        <a:p>
          <a:endParaRPr lang="en-US"/>
        </a:p>
      </dgm:t>
    </dgm:pt>
    <dgm:pt modelId="{6A1AAA59-6FF6-499B-AF34-0F9419F644EB}" type="sibTrans" cxnId="{CF3D4708-B455-4513-AB6A-B85B54D607C5}">
      <dgm:prSet/>
      <dgm:spPr/>
      <dgm:t>
        <a:bodyPr/>
        <a:lstStyle/>
        <a:p>
          <a:endParaRPr lang="en-US"/>
        </a:p>
      </dgm:t>
    </dgm:pt>
    <dgm:pt modelId="{9A334476-5927-4BC0-9D61-EC6D18F8E59F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Health care data is rarely standardised,often fragmented or generated in legacy IT systems with incompatible formats.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7268DE4F-7DE0-4EA2-9E02-6B0E891484CE}" type="parTrans" cxnId="{1E571488-3ACA-44E5-BEE8-E83E5C1092E3}">
      <dgm:prSet/>
      <dgm:spPr/>
      <dgm:t>
        <a:bodyPr/>
        <a:lstStyle/>
        <a:p>
          <a:endParaRPr lang="en-US"/>
        </a:p>
      </dgm:t>
    </dgm:pt>
    <dgm:pt modelId="{7F22BE0C-2F73-4C8A-A0EF-2870A87E0B7B}" type="sibTrans" cxnId="{1E571488-3ACA-44E5-BEE8-E83E5C1092E3}">
      <dgm:prSet/>
      <dgm:spPr/>
      <dgm:t>
        <a:bodyPr/>
        <a:lstStyle/>
        <a:p>
          <a:endParaRPr lang="en-US"/>
        </a:p>
      </dgm:t>
    </dgm:pt>
    <dgm:pt modelId="{E2D2A284-9B22-497D-91F4-4E81942795BA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Health products are complex &amp; require significant volumes of data for pricing.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4DF78693-3ECE-44D8-A30F-390002DF3BE2}" type="parTrans" cxnId="{B20DF8EA-0267-41C1-9E32-746C62BE81AB}">
      <dgm:prSet/>
      <dgm:spPr/>
      <dgm:t>
        <a:bodyPr/>
        <a:lstStyle/>
        <a:p>
          <a:endParaRPr lang="en-US"/>
        </a:p>
      </dgm:t>
    </dgm:pt>
    <dgm:pt modelId="{0A8074EF-466A-4D6F-B000-812C5CBAB4F1}" type="sibTrans" cxnId="{B20DF8EA-0267-41C1-9E32-746C62BE81AB}">
      <dgm:prSet/>
      <dgm:spPr/>
      <dgm:t>
        <a:bodyPr/>
        <a:lstStyle/>
        <a:p>
          <a:endParaRPr lang="en-US"/>
        </a:p>
      </dgm:t>
    </dgm:pt>
    <dgm:pt modelId="{2B2EED5E-3AE1-4993-BFF8-CD02ECD4A4A3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If data is not accurate, results in to pricing error for e.g. mis estimation of parameter.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3264D1F5-C419-4A63-B20D-34CDE42AD199}" type="parTrans" cxnId="{803166B8-AF5C-4BB9-9BC6-B4E9B70A2454}">
      <dgm:prSet/>
      <dgm:spPr/>
      <dgm:t>
        <a:bodyPr/>
        <a:lstStyle/>
        <a:p>
          <a:endParaRPr lang="en-US"/>
        </a:p>
      </dgm:t>
    </dgm:pt>
    <dgm:pt modelId="{AEE16380-B3C9-4590-BF57-A108AB37A9EB}" type="sibTrans" cxnId="{803166B8-AF5C-4BB9-9BC6-B4E9B70A2454}">
      <dgm:prSet/>
      <dgm:spPr/>
      <dgm:t>
        <a:bodyPr/>
        <a:lstStyle/>
        <a:p>
          <a:endParaRPr lang="en-US"/>
        </a:p>
      </dgm:t>
    </dgm:pt>
    <dgm:pt modelId="{02091A9C-17CB-4E21-BBF5-481EE55E1269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Building margins in premium leads to unaffordable premiums , particular concern for old age 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individual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CE870B03-58B9-465B-95F2-7638D45D8713}" type="parTrans" cxnId="{5D696F55-127D-468F-AF31-02657C37F0C5}">
      <dgm:prSet/>
      <dgm:spPr/>
      <dgm:t>
        <a:bodyPr/>
        <a:lstStyle/>
        <a:p>
          <a:endParaRPr lang="en-US"/>
        </a:p>
      </dgm:t>
    </dgm:pt>
    <dgm:pt modelId="{23F12805-F89D-4BEB-BC70-ECC4DD6ED696}" type="sibTrans" cxnId="{5D696F55-127D-468F-AF31-02657C37F0C5}">
      <dgm:prSet/>
      <dgm:spPr/>
      <dgm:t>
        <a:bodyPr/>
        <a:lstStyle/>
        <a:p>
          <a:endParaRPr lang="en-US"/>
        </a:p>
      </dgm:t>
    </dgm:pt>
    <dgm:pt modelId="{1E45B75C-D08F-4B94-A874-C097192253AF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94258D82-26D5-4D7C-9AB0-CD7BA70CA908}" type="parTrans" cxnId="{9F7772E4-D004-4511-93CC-1FD7B258EA24}">
      <dgm:prSet/>
      <dgm:spPr/>
      <dgm:t>
        <a:bodyPr/>
        <a:lstStyle/>
        <a:p>
          <a:endParaRPr lang="en-US"/>
        </a:p>
      </dgm:t>
    </dgm:pt>
    <dgm:pt modelId="{6EEF0E36-7DF8-47AE-9850-0985F3F2082A}" type="sibTrans" cxnId="{9F7772E4-D004-4511-93CC-1FD7B258EA24}">
      <dgm:prSet/>
      <dgm:spPr/>
      <dgm:t>
        <a:bodyPr/>
        <a:lstStyle/>
        <a:p>
          <a:endParaRPr lang="en-US"/>
        </a:p>
      </dgm:t>
    </dgm:pt>
    <dgm:pt modelId="{1972A1F4-DDB1-4143-AA9A-72A992A51638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109532A9-D4CE-4D7D-9D62-005C442CAFD8}" type="parTrans" cxnId="{6DD9854A-4FC7-4E2C-81CE-4CA23B09503E}">
      <dgm:prSet/>
      <dgm:spPr/>
      <dgm:t>
        <a:bodyPr/>
        <a:lstStyle/>
        <a:p>
          <a:endParaRPr lang="en-US"/>
        </a:p>
      </dgm:t>
    </dgm:pt>
    <dgm:pt modelId="{EF9FB2A3-341D-49D8-BDED-C11E9A64ED75}" type="sibTrans" cxnId="{6DD9854A-4FC7-4E2C-81CE-4CA23B09503E}">
      <dgm:prSet/>
      <dgm:spPr/>
      <dgm:t>
        <a:bodyPr/>
        <a:lstStyle/>
        <a:p>
          <a:endParaRPr lang="en-US"/>
        </a:p>
      </dgm:t>
    </dgm:pt>
    <dgm:pt modelId="{0D62BC5D-D531-474F-B6D8-91C1DD29DACD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E96A2BFA-FF9C-4B20-8ED4-5A5C2E0FAE8F}" type="parTrans" cxnId="{0EB6D092-B562-4996-BAA2-57FCABC46AC5}">
      <dgm:prSet/>
      <dgm:spPr/>
      <dgm:t>
        <a:bodyPr/>
        <a:lstStyle/>
        <a:p>
          <a:endParaRPr lang="en-US"/>
        </a:p>
      </dgm:t>
    </dgm:pt>
    <dgm:pt modelId="{066F17D0-2540-4C22-B800-10099E720D72}" type="sibTrans" cxnId="{0EB6D092-B562-4996-BAA2-57FCABC46AC5}">
      <dgm:prSet/>
      <dgm:spPr/>
      <dgm:t>
        <a:bodyPr/>
        <a:lstStyle/>
        <a:p>
          <a:endParaRPr lang="en-US"/>
        </a:p>
      </dgm:t>
    </dgm:pt>
    <dgm:pt modelId="{7AECA1D7-3F6D-485D-9675-DC6937B3CAA3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0871CD19-FEAE-456A-BDDE-44B19B1E01EA}" type="parTrans" cxnId="{2A03D036-43A9-4FF7-A9B8-836498E22DE9}">
      <dgm:prSet/>
      <dgm:spPr/>
      <dgm:t>
        <a:bodyPr/>
        <a:lstStyle/>
        <a:p>
          <a:endParaRPr lang="en-US"/>
        </a:p>
      </dgm:t>
    </dgm:pt>
    <dgm:pt modelId="{AF9C9234-F1AA-43E1-BD6D-1FA948CF88AA}" type="sibTrans" cxnId="{2A03D036-43A9-4FF7-A9B8-836498E22DE9}">
      <dgm:prSet/>
      <dgm:spPr/>
      <dgm:t>
        <a:bodyPr/>
        <a:lstStyle/>
        <a:p>
          <a:endParaRPr lang="en-US"/>
        </a:p>
      </dgm:t>
    </dgm:pt>
    <dgm:pt modelId="{A5AD1B81-7330-42DA-88AC-722A41D96D2B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63417198-098E-48AE-916E-AC26E86EB1D6}" type="parTrans" cxnId="{49EC27C2-0359-4D52-9709-AC96B3DC2DEA}">
      <dgm:prSet/>
      <dgm:spPr/>
      <dgm:t>
        <a:bodyPr/>
        <a:lstStyle/>
        <a:p>
          <a:endParaRPr lang="en-US"/>
        </a:p>
      </dgm:t>
    </dgm:pt>
    <dgm:pt modelId="{4A5F790C-BDF1-4A2F-8CF7-05776BBF83F6}" type="sibTrans" cxnId="{49EC27C2-0359-4D52-9709-AC96B3DC2DEA}">
      <dgm:prSet/>
      <dgm:spPr/>
      <dgm:t>
        <a:bodyPr/>
        <a:lstStyle/>
        <a:p>
          <a:endParaRPr lang="en-US"/>
        </a:p>
      </dgm:t>
    </dgm:pt>
    <dgm:pt modelId="{D7A67001-4ACD-4C0E-997B-5B0C46631209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5A56AD23-E4A6-4F28-8062-2B47AFD64022}" type="parTrans" cxnId="{2E6712CB-2B7E-4B3F-9F86-BA77903DB0DA}">
      <dgm:prSet/>
      <dgm:spPr/>
    </dgm:pt>
    <dgm:pt modelId="{C14D9DF9-4597-4C20-BC06-9A65914D04A7}" type="sibTrans" cxnId="{2E6712CB-2B7E-4B3F-9F86-BA77903DB0DA}">
      <dgm:prSet/>
      <dgm:spPr/>
    </dgm:pt>
    <dgm:pt modelId="{0B48E17A-F30C-4317-9943-D0BEAE31338E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85E7AA99-BBB8-4050-9727-B8631A1BFD31}" type="parTrans" cxnId="{07DCAE84-E454-42F2-B1F9-D1FAA6B0B46B}">
      <dgm:prSet/>
      <dgm:spPr/>
    </dgm:pt>
    <dgm:pt modelId="{2252F3F7-1353-4123-A32C-624BB124BCF0}" type="sibTrans" cxnId="{07DCAE84-E454-42F2-B1F9-D1FAA6B0B46B}">
      <dgm:prSet/>
      <dgm:spPr/>
    </dgm:pt>
    <dgm:pt modelId="{0189CCB8-ECEF-43EF-84D2-51CDBEB0B4C3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6531760D-6E67-4163-AD5D-207353C901CB}" type="parTrans" cxnId="{4DEB1B59-8415-4508-88E6-563E43E446B3}">
      <dgm:prSet/>
      <dgm:spPr/>
    </dgm:pt>
    <dgm:pt modelId="{9A2872F0-26F4-4EBC-9A0C-D49CA8758F6F}" type="sibTrans" cxnId="{4DEB1B59-8415-4508-88E6-563E43E446B3}">
      <dgm:prSet/>
      <dgm:spPr/>
    </dgm:pt>
    <dgm:pt modelId="{E9FAC024-FD94-4594-BF82-44EE9C97C256}">
      <dgm:prSet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Data which helps predicting the frequency &amp; severity of claims of different causes.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146C9181-C403-44FC-88D3-6D9F5005DCE3}" type="parTrans" cxnId="{7D732337-E3D7-439D-99F2-0F17B9EC5443}">
      <dgm:prSet/>
      <dgm:spPr/>
      <dgm:t>
        <a:bodyPr/>
        <a:lstStyle/>
        <a:p>
          <a:endParaRPr lang="en-US"/>
        </a:p>
      </dgm:t>
    </dgm:pt>
    <dgm:pt modelId="{25EEFFD1-BEC4-42FA-AC2B-0A5EC8C4CEF9}" type="sibTrans" cxnId="{7D732337-E3D7-439D-99F2-0F17B9EC5443}">
      <dgm:prSet/>
      <dgm:spPr/>
      <dgm:t>
        <a:bodyPr/>
        <a:lstStyle/>
        <a:p>
          <a:endParaRPr lang="en-US"/>
        </a:p>
      </dgm:t>
    </dgm:pt>
    <dgm:pt modelId="{22A1EEFB-BB9C-4D67-A481-F788659D211B}">
      <dgm:prSet phldrT="[Text]" custT="1"/>
      <dgm:spPr/>
      <dgm:t>
        <a:bodyPr/>
        <a:lstStyle/>
        <a:p>
          <a:pPr algn="just"/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F7067C86-76BB-41CC-814E-34EB67FFF8F0}" type="parTrans" cxnId="{806E4FD3-8C7F-4F83-A122-165B81D4D6AF}">
      <dgm:prSet/>
      <dgm:spPr/>
    </dgm:pt>
    <dgm:pt modelId="{5DDB0618-9C5B-4E55-92E8-72748F830FD4}" type="sibTrans" cxnId="{806E4FD3-8C7F-4F83-A122-165B81D4D6AF}">
      <dgm:prSet/>
      <dgm:spPr/>
    </dgm:pt>
    <dgm:pt modelId="{11643120-F8A1-4782-B738-4BCAB7956ADF}" type="pres">
      <dgm:prSet presAssocID="{983D1DDC-D064-4FCB-97A5-EB3290FE10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331996-EB13-449B-9D9F-352BB89F025D}" type="pres">
      <dgm:prSet presAssocID="{3A86C203-3567-4A79-A964-8FE563BDE3FF}" presName="linNode" presStyleCnt="0"/>
      <dgm:spPr/>
      <dgm:t>
        <a:bodyPr/>
        <a:lstStyle/>
        <a:p>
          <a:endParaRPr lang="en-US"/>
        </a:p>
      </dgm:t>
    </dgm:pt>
    <dgm:pt modelId="{6BC5EFCF-F732-48CF-B57C-70526C6A8DEF}" type="pres">
      <dgm:prSet presAssocID="{3A86C203-3567-4A79-A964-8FE563BDE3FF}" presName="parentText" presStyleLbl="node1" presStyleIdx="0" presStyleCnt="1" custScaleX="969826" custScaleY="100098" custLinFactNeighborX="-49" custLinFactNeighborY="-33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C485A9-D4DC-455D-B3C2-987892500F93}" type="pres">
      <dgm:prSet presAssocID="{3A86C203-3567-4A79-A964-8FE563BDE3FF}" presName="descendantText" presStyleLbl="alignAccFollowNode1" presStyleIdx="0" presStyleCnt="1" custScaleX="1522226" custScaleY="125245" custLinFactNeighborX="25668" custLinFactNeighborY="-3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B07112-3F61-4DD1-B127-7D5D08043679}" type="presOf" srcId="{02091A9C-17CB-4E21-BBF5-481EE55E1269}" destId="{D4C485A9-D4DC-455D-B3C2-987892500F93}" srcOrd="0" destOrd="10" presId="urn:microsoft.com/office/officeart/2005/8/layout/vList5"/>
    <dgm:cxn modelId="{6DD9854A-4FC7-4E2C-81CE-4CA23B09503E}" srcId="{3A86C203-3567-4A79-A964-8FE563BDE3FF}" destId="{1972A1F4-DDB1-4143-AA9A-72A992A51638}" srcOrd="1" destOrd="0" parTransId="{109532A9-D4CE-4D7D-9D62-005C442CAFD8}" sibTransId="{EF9FB2A3-341D-49D8-BDED-C11E9A64ED75}"/>
    <dgm:cxn modelId="{F57DECF7-2317-432E-80A8-EE7B095651E7}" type="presOf" srcId="{2B2EED5E-3AE1-4993-BFF8-CD02ECD4A4A3}" destId="{D4C485A9-D4DC-455D-B3C2-987892500F93}" srcOrd="0" destOrd="8" presId="urn:microsoft.com/office/officeart/2005/8/layout/vList5"/>
    <dgm:cxn modelId="{73F950B3-02C0-4BA7-A85A-3E1FB36C3B64}" type="presOf" srcId="{0189CCB8-ECEF-43EF-84D2-51CDBEB0B4C3}" destId="{D4C485A9-D4DC-455D-B3C2-987892500F93}" srcOrd="0" destOrd="11" presId="urn:microsoft.com/office/officeart/2005/8/layout/vList5"/>
    <dgm:cxn modelId="{CF3D4708-B455-4513-AB6A-B85B54D607C5}" srcId="{3A86C203-3567-4A79-A964-8FE563BDE3FF}" destId="{63F704D9-4BC4-40B1-B0CD-7291E1174612}" srcOrd="15" destOrd="0" parTransId="{5D903D5A-887F-4534-BBFA-BF4416941629}" sibTransId="{6A1AAA59-6FF6-499B-AF34-0F9419F644EB}"/>
    <dgm:cxn modelId="{1E571488-3ACA-44E5-BEE8-E83E5C1092E3}" srcId="{3A86C203-3567-4A79-A964-8FE563BDE3FF}" destId="{9A334476-5927-4BC0-9D61-EC6D18F8E59F}" srcOrd="6" destOrd="0" parTransId="{7268DE4F-7DE0-4EA2-9E02-6B0E891484CE}" sibTransId="{7F22BE0C-2F73-4C8A-A0EF-2870A87E0B7B}"/>
    <dgm:cxn modelId="{CEBCC64D-0BC9-48F3-B2CA-0145B07E0D86}" type="presOf" srcId="{22A1EEFB-BB9C-4D67-A481-F788659D211B}" destId="{D4C485A9-D4DC-455D-B3C2-987892500F93}" srcOrd="0" destOrd="13" presId="urn:microsoft.com/office/officeart/2005/8/layout/vList5"/>
    <dgm:cxn modelId="{7D732337-E3D7-439D-99F2-0F17B9EC5443}" srcId="{3A86C203-3567-4A79-A964-8FE563BDE3FF}" destId="{E9FAC024-FD94-4594-BF82-44EE9C97C256}" srcOrd="12" destOrd="0" parTransId="{146C9181-C403-44FC-88D3-6D9F5005DCE3}" sibTransId="{25EEFFD1-BEC4-42FA-AC2B-0A5EC8C4CEF9}"/>
    <dgm:cxn modelId="{49EC27C2-0359-4D52-9709-AC96B3DC2DEA}" srcId="{3A86C203-3567-4A79-A964-8FE563BDE3FF}" destId="{A5AD1B81-7330-42DA-88AC-722A41D96D2B}" srcOrd="9" destOrd="0" parTransId="{63417198-098E-48AE-916E-AC26E86EB1D6}" sibTransId="{4A5F790C-BDF1-4A2F-8CF7-05776BBF83F6}"/>
    <dgm:cxn modelId="{B20DF8EA-0267-41C1-9E32-746C62BE81AB}" srcId="{3A86C203-3567-4A79-A964-8FE563BDE3FF}" destId="{E2D2A284-9B22-497D-91F4-4E81942795BA}" srcOrd="2" destOrd="0" parTransId="{4DF78693-3ECE-44D8-A30F-390002DF3BE2}" sibTransId="{0A8074EF-466A-4D6F-B000-812C5CBAB4F1}"/>
    <dgm:cxn modelId="{0BD27961-9C63-4AEC-BEA5-D77992355143}" type="presOf" srcId="{0B48E17A-F30C-4317-9943-D0BEAE31338E}" destId="{D4C485A9-D4DC-455D-B3C2-987892500F93}" srcOrd="0" destOrd="14" presId="urn:microsoft.com/office/officeart/2005/8/layout/vList5"/>
    <dgm:cxn modelId="{D4933653-7A61-46EB-BCC5-129B9242BA68}" type="presOf" srcId="{7AECA1D7-3F6D-485D-9675-DC6937B3CAA3}" destId="{D4C485A9-D4DC-455D-B3C2-987892500F93}" srcOrd="0" destOrd="7" presId="urn:microsoft.com/office/officeart/2005/8/layout/vList5"/>
    <dgm:cxn modelId="{00B6EFD8-D048-492E-BCBD-BC40848C35A2}" type="presOf" srcId="{D7A67001-4ACD-4C0E-997B-5B0C46631209}" destId="{D4C485A9-D4DC-455D-B3C2-987892500F93}" srcOrd="0" destOrd="5" presId="urn:microsoft.com/office/officeart/2005/8/layout/vList5"/>
    <dgm:cxn modelId="{6E96998A-A688-44FF-A464-41D8E4AE926C}" type="presOf" srcId="{1E45B75C-D08F-4B94-A874-C097192253AF}" destId="{D4C485A9-D4DC-455D-B3C2-987892500F93}" srcOrd="0" destOrd="0" presId="urn:microsoft.com/office/officeart/2005/8/layout/vList5"/>
    <dgm:cxn modelId="{7F640975-6D20-4E3E-8FC6-26A516441E83}" type="presOf" srcId="{A5AD1B81-7330-42DA-88AC-722A41D96D2B}" destId="{D4C485A9-D4DC-455D-B3C2-987892500F93}" srcOrd="0" destOrd="9" presId="urn:microsoft.com/office/officeart/2005/8/layout/vList5"/>
    <dgm:cxn modelId="{2E6712CB-2B7E-4B3F-9F86-BA77903DB0DA}" srcId="{3A86C203-3567-4A79-A964-8FE563BDE3FF}" destId="{D7A67001-4ACD-4C0E-997B-5B0C46631209}" srcOrd="5" destOrd="0" parTransId="{5A56AD23-E4A6-4F28-8062-2B47AFD64022}" sibTransId="{C14D9DF9-4597-4C20-BC06-9A65914D04A7}"/>
    <dgm:cxn modelId="{5D696F55-127D-468F-AF31-02657C37F0C5}" srcId="{3A86C203-3567-4A79-A964-8FE563BDE3FF}" destId="{02091A9C-17CB-4E21-BBF5-481EE55E1269}" srcOrd="10" destOrd="0" parTransId="{CE870B03-58B9-465B-95F2-7638D45D8713}" sibTransId="{23F12805-F89D-4BEB-BC70-ECC4DD6ED696}"/>
    <dgm:cxn modelId="{F0DEC2A9-F6AC-4AB1-91A0-C9A9ADCD1F58}" type="presOf" srcId="{E2D2A284-9B22-497D-91F4-4E81942795BA}" destId="{D4C485A9-D4DC-455D-B3C2-987892500F93}" srcOrd="0" destOrd="2" presId="urn:microsoft.com/office/officeart/2005/8/layout/vList5"/>
    <dgm:cxn modelId="{11FDAE63-6CA2-4F52-A208-7AE131F216CC}" srcId="{3A86C203-3567-4A79-A964-8FE563BDE3FF}" destId="{0B5C555F-B5EE-4440-BA6D-68A3AB42F115}" srcOrd="4" destOrd="0" parTransId="{6F617FEF-F965-43CB-8416-1A8CBE8B5798}" sibTransId="{32024B9D-8DDF-48A5-95F1-1FC69778E157}"/>
    <dgm:cxn modelId="{67391ED0-1A2C-4AF3-A1A1-F21F48BCCA43}" type="presOf" srcId="{3A86C203-3567-4A79-A964-8FE563BDE3FF}" destId="{6BC5EFCF-F732-48CF-B57C-70526C6A8DEF}" srcOrd="0" destOrd="0" presId="urn:microsoft.com/office/officeart/2005/8/layout/vList5"/>
    <dgm:cxn modelId="{F3551CE8-0172-41B7-800D-9E99B00CB771}" type="presOf" srcId="{1972A1F4-DDB1-4143-AA9A-72A992A51638}" destId="{D4C485A9-D4DC-455D-B3C2-987892500F93}" srcOrd="0" destOrd="1" presId="urn:microsoft.com/office/officeart/2005/8/layout/vList5"/>
    <dgm:cxn modelId="{9F7772E4-D004-4511-93CC-1FD7B258EA24}" srcId="{3A86C203-3567-4A79-A964-8FE563BDE3FF}" destId="{1E45B75C-D08F-4B94-A874-C097192253AF}" srcOrd="0" destOrd="0" parTransId="{94258D82-26D5-4D7C-9AB0-CD7BA70CA908}" sibTransId="{6EEF0E36-7DF8-47AE-9850-0985F3F2082A}"/>
    <dgm:cxn modelId="{DFEC29A5-4BF2-4DC8-A982-9289C7DE7D75}" type="presOf" srcId="{E9FAC024-FD94-4594-BF82-44EE9C97C256}" destId="{D4C485A9-D4DC-455D-B3C2-987892500F93}" srcOrd="0" destOrd="12" presId="urn:microsoft.com/office/officeart/2005/8/layout/vList5"/>
    <dgm:cxn modelId="{806E4FD3-8C7F-4F83-A122-165B81D4D6AF}" srcId="{3A86C203-3567-4A79-A964-8FE563BDE3FF}" destId="{22A1EEFB-BB9C-4D67-A481-F788659D211B}" srcOrd="13" destOrd="0" parTransId="{F7067C86-76BB-41CC-814E-34EB67FFF8F0}" sibTransId="{5DDB0618-9C5B-4E55-92E8-72748F830FD4}"/>
    <dgm:cxn modelId="{0EB6D092-B562-4996-BAA2-57FCABC46AC5}" srcId="{3A86C203-3567-4A79-A964-8FE563BDE3FF}" destId="{0D62BC5D-D531-474F-B6D8-91C1DD29DACD}" srcOrd="3" destOrd="0" parTransId="{E96A2BFA-FF9C-4B20-8ED4-5A5C2E0FAE8F}" sibTransId="{066F17D0-2540-4C22-B800-10099E720D72}"/>
    <dgm:cxn modelId="{73E18EDF-3FB8-4A80-8A5C-275B49E2CE11}" type="presOf" srcId="{9A334476-5927-4BC0-9D61-EC6D18F8E59F}" destId="{D4C485A9-D4DC-455D-B3C2-987892500F93}" srcOrd="0" destOrd="6" presId="urn:microsoft.com/office/officeart/2005/8/layout/vList5"/>
    <dgm:cxn modelId="{2A03D036-43A9-4FF7-A9B8-836498E22DE9}" srcId="{3A86C203-3567-4A79-A964-8FE563BDE3FF}" destId="{7AECA1D7-3F6D-485D-9675-DC6937B3CAA3}" srcOrd="7" destOrd="0" parTransId="{0871CD19-FEAE-456A-BDDE-44B19B1E01EA}" sibTransId="{AF9C9234-F1AA-43E1-BD6D-1FA948CF88AA}"/>
    <dgm:cxn modelId="{CE0BA960-1573-47AE-9D51-336C909AEC25}" type="presOf" srcId="{0B5C555F-B5EE-4440-BA6D-68A3AB42F115}" destId="{D4C485A9-D4DC-455D-B3C2-987892500F93}" srcOrd="0" destOrd="4" presId="urn:microsoft.com/office/officeart/2005/8/layout/vList5"/>
    <dgm:cxn modelId="{4485D578-6982-4DB8-BA23-5A40EFBC1B52}" type="presOf" srcId="{63F704D9-4BC4-40B1-B0CD-7291E1174612}" destId="{D4C485A9-D4DC-455D-B3C2-987892500F93}" srcOrd="0" destOrd="15" presId="urn:microsoft.com/office/officeart/2005/8/layout/vList5"/>
    <dgm:cxn modelId="{7FFB3743-C8D1-465D-9683-4C9B4BB556D7}" type="presOf" srcId="{0D62BC5D-D531-474F-B6D8-91C1DD29DACD}" destId="{D4C485A9-D4DC-455D-B3C2-987892500F93}" srcOrd="0" destOrd="3" presId="urn:microsoft.com/office/officeart/2005/8/layout/vList5"/>
    <dgm:cxn modelId="{803166B8-AF5C-4BB9-9BC6-B4E9B70A2454}" srcId="{3A86C203-3567-4A79-A964-8FE563BDE3FF}" destId="{2B2EED5E-3AE1-4993-BFF8-CD02ECD4A4A3}" srcOrd="8" destOrd="0" parTransId="{3264D1F5-C419-4A63-B20D-34CDE42AD199}" sibTransId="{AEE16380-B3C9-4590-BF57-A108AB37A9EB}"/>
    <dgm:cxn modelId="{F0337018-1F04-4D65-9380-399A5B055287}" srcId="{983D1DDC-D064-4FCB-97A5-EB3290FE1029}" destId="{3A86C203-3567-4A79-A964-8FE563BDE3FF}" srcOrd="0" destOrd="0" parTransId="{A396AAB7-3CA0-4C9A-B551-0BE1CC735D25}" sibTransId="{D3A34D5A-3A0A-4F7B-BA13-F653F835F15C}"/>
    <dgm:cxn modelId="{F4162AEF-23B3-4C6C-B68B-6B83B7064308}" type="presOf" srcId="{983D1DDC-D064-4FCB-97A5-EB3290FE1029}" destId="{11643120-F8A1-4782-B738-4BCAB7956ADF}" srcOrd="0" destOrd="0" presId="urn:microsoft.com/office/officeart/2005/8/layout/vList5"/>
    <dgm:cxn modelId="{4DEB1B59-8415-4508-88E6-563E43E446B3}" srcId="{3A86C203-3567-4A79-A964-8FE563BDE3FF}" destId="{0189CCB8-ECEF-43EF-84D2-51CDBEB0B4C3}" srcOrd="11" destOrd="0" parTransId="{6531760D-6E67-4163-AD5D-207353C901CB}" sibTransId="{9A2872F0-26F4-4EBC-9A0C-D49CA8758F6F}"/>
    <dgm:cxn modelId="{07DCAE84-E454-42F2-B1F9-D1FAA6B0B46B}" srcId="{3A86C203-3567-4A79-A964-8FE563BDE3FF}" destId="{0B48E17A-F30C-4317-9943-D0BEAE31338E}" srcOrd="14" destOrd="0" parTransId="{85E7AA99-BBB8-4050-9727-B8631A1BFD31}" sibTransId="{2252F3F7-1353-4123-A32C-624BB124BCF0}"/>
    <dgm:cxn modelId="{8606C3C1-B4E5-461F-B9EC-5056FFB11D7E}" type="presParOf" srcId="{11643120-F8A1-4782-B738-4BCAB7956ADF}" destId="{67331996-EB13-449B-9D9F-352BB89F025D}" srcOrd="0" destOrd="0" presId="urn:microsoft.com/office/officeart/2005/8/layout/vList5"/>
    <dgm:cxn modelId="{8851AFDC-A550-4BBE-A58E-4742FAFFF8D7}" type="presParOf" srcId="{67331996-EB13-449B-9D9F-352BB89F025D}" destId="{6BC5EFCF-F732-48CF-B57C-70526C6A8DEF}" srcOrd="0" destOrd="0" presId="urn:microsoft.com/office/officeart/2005/8/layout/vList5"/>
    <dgm:cxn modelId="{B3BE4A96-BFDC-4122-9B9F-B8E37C833CBD}" type="presParOf" srcId="{67331996-EB13-449B-9D9F-352BB89F025D}" destId="{D4C485A9-D4DC-455D-B3C2-987892500F93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83D1DDC-D064-4FCB-97A5-EB3290FE1029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DF4C8D-9AA4-430E-84BD-5C05258E323F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Model assumptions for incidence rates, recovery rates, mortality, utilization rates etc &amp; interaction between variables.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08D1D8E5-5CDD-4E14-BA68-07E72B170157}" type="sibTrans" cxnId="{23CB4D4A-06D7-4E07-B665-5FCAC61D3BC9}">
      <dgm:prSet/>
      <dgm:spPr/>
      <dgm:t>
        <a:bodyPr/>
        <a:lstStyle/>
        <a:p>
          <a:endParaRPr lang="en-US"/>
        </a:p>
      </dgm:t>
    </dgm:pt>
    <dgm:pt modelId="{9EFCA1C0-3D11-4CCA-8624-07A7818C67AB}" type="parTrans" cxnId="{23CB4D4A-06D7-4E07-B665-5FCAC61D3BC9}">
      <dgm:prSet/>
      <dgm:spPr/>
      <dgm:t>
        <a:bodyPr/>
        <a:lstStyle/>
        <a:p>
          <a:endParaRPr lang="en-US"/>
        </a:p>
      </dgm:t>
    </dgm:pt>
    <dgm:pt modelId="{71CB5AD7-6915-4BD5-9F09-594A66C8DCA3}">
      <dgm:prSet phldrT="[Text]" custT="1"/>
      <dgm:spPr/>
      <dgm:t>
        <a:bodyPr/>
        <a:lstStyle/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Assumptions &amp; Modeling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CF3C35CB-3A88-456E-A3FD-A10B72D3C014}" type="sibTrans" cxnId="{B21BBBDB-7513-4792-A594-B0A66CB3019E}">
      <dgm:prSet/>
      <dgm:spPr/>
      <dgm:t>
        <a:bodyPr/>
        <a:lstStyle/>
        <a:p>
          <a:endParaRPr lang="en-US"/>
        </a:p>
      </dgm:t>
    </dgm:pt>
    <dgm:pt modelId="{1ECFC2FD-8AD0-42B3-B077-ABB0A3FFE161}" type="parTrans" cxnId="{B21BBBDB-7513-4792-A594-B0A66CB3019E}">
      <dgm:prSet/>
      <dgm:spPr/>
      <dgm:t>
        <a:bodyPr/>
        <a:lstStyle/>
        <a:p>
          <a:endParaRPr lang="en-US"/>
        </a:p>
      </dgm:t>
    </dgm:pt>
    <dgm:pt modelId="{EB18626D-0A38-4E3C-96FE-67367C38A143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Inflation – uncertainty about both wage &amp; medical inflation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E6E5BBE4-8E98-41F8-8F47-5781A5F07B7B}" type="sibTrans" cxnId="{33914C48-CFFB-459A-B646-EFAF58F0839A}">
      <dgm:prSet/>
      <dgm:spPr/>
      <dgm:t>
        <a:bodyPr/>
        <a:lstStyle/>
        <a:p>
          <a:endParaRPr lang="en-US"/>
        </a:p>
      </dgm:t>
    </dgm:pt>
    <dgm:pt modelId="{A4ACEC15-B88E-4254-A19F-42116E1116E6}" type="parTrans" cxnId="{33914C48-CFFB-459A-B646-EFAF58F0839A}">
      <dgm:prSet/>
      <dgm:spPr/>
      <dgm:t>
        <a:bodyPr/>
        <a:lstStyle/>
        <a:p>
          <a:endParaRPr lang="en-US"/>
        </a:p>
      </dgm:t>
    </dgm:pt>
    <dgm:pt modelId="{A33D0576-EF6C-44C3-88E4-C92860866130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Assumption about distribution of claim size, particular concern for indemnity cover.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30727FDE-F115-49DC-9059-19193ECB45E5}" type="parTrans" cxnId="{D69FC22F-8DDF-4E63-9441-E2B988B5CC17}">
      <dgm:prSet/>
      <dgm:spPr/>
      <dgm:t>
        <a:bodyPr/>
        <a:lstStyle/>
        <a:p>
          <a:endParaRPr lang="en-US"/>
        </a:p>
      </dgm:t>
    </dgm:pt>
    <dgm:pt modelId="{55520B12-CE18-44FA-8D47-E295CC0D616C}" type="sibTrans" cxnId="{D69FC22F-8DDF-4E63-9441-E2B988B5CC17}">
      <dgm:prSet/>
      <dgm:spPr/>
      <dgm:t>
        <a:bodyPr/>
        <a:lstStyle/>
        <a:p>
          <a:endParaRPr lang="en-US"/>
        </a:p>
      </dgm:t>
    </dgm:pt>
    <dgm:pt modelId="{2A39F35B-2CD9-4A3E-AA38-781A9CD06835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LTCI is prone to both parameter and sampling risk.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E6424275-E2F6-4027-A422-C6FCD9E93D37}" type="parTrans" cxnId="{113DDC4F-ADCC-499C-9D09-B5BF7F218A3D}">
      <dgm:prSet/>
      <dgm:spPr/>
      <dgm:t>
        <a:bodyPr/>
        <a:lstStyle/>
        <a:p>
          <a:endParaRPr lang="en-US"/>
        </a:p>
      </dgm:t>
    </dgm:pt>
    <dgm:pt modelId="{BD9CE7B8-CFB2-40E5-90CA-8C633898F1FB}" type="sibTrans" cxnId="{113DDC4F-ADCC-499C-9D09-B5BF7F218A3D}">
      <dgm:prSet/>
      <dgm:spPr/>
      <dgm:t>
        <a:bodyPr/>
        <a:lstStyle/>
        <a:p>
          <a:endParaRPr lang="en-US"/>
        </a:p>
      </dgm:t>
    </dgm:pt>
    <dgm:pt modelId="{C4C99059-BB7F-4CB8-9120-F59E882549B4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 Risk is concentrated at extreme ages where there is little data or no data.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CE56A9D0-14E8-4D52-887A-804C2B9D608B}" type="parTrans" cxnId="{16275481-4D0A-4672-BB96-01748751E824}">
      <dgm:prSet/>
      <dgm:spPr/>
      <dgm:t>
        <a:bodyPr/>
        <a:lstStyle/>
        <a:p>
          <a:endParaRPr lang="en-US"/>
        </a:p>
      </dgm:t>
    </dgm:pt>
    <dgm:pt modelId="{410DFE6E-3914-409D-9396-552008379635}" type="sibTrans" cxnId="{16275481-4D0A-4672-BB96-01748751E824}">
      <dgm:prSet/>
      <dgm:spPr/>
      <dgm:t>
        <a:bodyPr/>
        <a:lstStyle/>
        <a:p>
          <a:endParaRPr lang="en-US"/>
        </a:p>
      </dgm:t>
    </dgm:pt>
    <dgm:pt modelId="{BC3B703E-9A97-49ED-9068-714851D6B7EF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Estimating these assumptions is difficult due to limited data.	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1412640C-A176-4604-A2DB-92F4CAD5F667}" type="parTrans" cxnId="{CA2E3EA0-D01C-4362-83A5-D65B37AACDD5}">
      <dgm:prSet/>
      <dgm:spPr/>
      <dgm:t>
        <a:bodyPr/>
        <a:lstStyle/>
        <a:p>
          <a:endParaRPr lang="en-US"/>
        </a:p>
      </dgm:t>
    </dgm:pt>
    <dgm:pt modelId="{C3D210A2-C54D-4446-A7F5-4157D9BF3887}" type="sibTrans" cxnId="{CA2E3EA0-D01C-4362-83A5-D65B37AACDD5}">
      <dgm:prSet/>
      <dgm:spPr/>
      <dgm:t>
        <a:bodyPr/>
        <a:lstStyle/>
        <a:p>
          <a:endParaRPr lang="en-US"/>
        </a:p>
      </dgm:t>
    </dgm:pt>
    <dgm:pt modelId="{0216E8CA-58D9-48CE-B787-33970381C220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Risk associated with how these  assumptions  unfold in  future time period.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B7C34D09-8248-4C50-BB3A-6F56673EF37E}" type="parTrans" cxnId="{FA526BB9-FEBD-4AE3-B3BA-82F535674BAF}">
      <dgm:prSet/>
      <dgm:spPr/>
      <dgm:t>
        <a:bodyPr/>
        <a:lstStyle/>
        <a:p>
          <a:endParaRPr lang="en-US"/>
        </a:p>
      </dgm:t>
    </dgm:pt>
    <dgm:pt modelId="{7A1F5B64-22FA-435F-A196-140519CF3599}" type="sibTrans" cxnId="{FA526BB9-FEBD-4AE3-B3BA-82F535674BAF}">
      <dgm:prSet/>
      <dgm:spPr/>
      <dgm:t>
        <a:bodyPr/>
        <a:lstStyle/>
        <a:p>
          <a:endParaRPr lang="en-US"/>
        </a:p>
      </dgm:t>
    </dgm:pt>
    <dgm:pt modelId="{A8F945BB-2E0C-42EA-8510-5508A690ABFF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Arial" pitchFamily="34" charset="0"/>
              <a:cs typeface="Arial" pitchFamily="34" charset="0"/>
            </a:rPr>
            <a:t>Choice of model &amp; projection period 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F1F980AB-4E7C-4032-A49F-D58A3566D545}" type="parTrans" cxnId="{00E19C6A-FCEC-476C-8892-779D82FA76B9}">
      <dgm:prSet/>
      <dgm:spPr/>
      <dgm:t>
        <a:bodyPr/>
        <a:lstStyle/>
        <a:p>
          <a:endParaRPr lang="en-US"/>
        </a:p>
      </dgm:t>
    </dgm:pt>
    <dgm:pt modelId="{F5086346-B11A-4713-A228-DB9075E180CB}" type="sibTrans" cxnId="{00E19C6A-FCEC-476C-8892-779D82FA76B9}">
      <dgm:prSet/>
      <dgm:spPr/>
      <dgm:t>
        <a:bodyPr/>
        <a:lstStyle/>
        <a:p>
          <a:endParaRPr lang="en-US"/>
        </a:p>
      </dgm:t>
    </dgm:pt>
    <dgm:pt modelId="{02C742DA-CD74-4352-9211-AA7F770BA073}">
      <dgm:prSet phldrT="[Text]" custT="1"/>
      <dgm:spPr/>
      <dgm:t>
        <a:bodyPr/>
        <a:lstStyle/>
        <a:p>
          <a:pPr algn="just"/>
          <a:endParaRPr lang="en-US" sz="1200" dirty="0">
            <a:latin typeface="Arial" pitchFamily="34" charset="0"/>
            <a:cs typeface="Arial" pitchFamily="34" charset="0"/>
          </a:endParaRPr>
        </a:p>
      </dgm:t>
    </dgm:pt>
    <dgm:pt modelId="{08D939C7-E181-46C7-9C31-C4F1BEE394BE}" type="parTrans" cxnId="{DEE59565-9A1A-4CCB-8EEF-1868343247B4}">
      <dgm:prSet/>
      <dgm:spPr/>
      <dgm:t>
        <a:bodyPr/>
        <a:lstStyle/>
        <a:p>
          <a:endParaRPr lang="en-US"/>
        </a:p>
      </dgm:t>
    </dgm:pt>
    <dgm:pt modelId="{F22F1894-8C29-4D2F-A4F8-F0C8FBDE0ACD}" type="sibTrans" cxnId="{DEE59565-9A1A-4CCB-8EEF-1868343247B4}">
      <dgm:prSet/>
      <dgm:spPr/>
      <dgm:t>
        <a:bodyPr/>
        <a:lstStyle/>
        <a:p>
          <a:endParaRPr lang="en-US"/>
        </a:p>
      </dgm:t>
    </dgm:pt>
    <dgm:pt modelId="{7373FBB6-2075-4429-A4A7-A0855B5963A3}">
      <dgm:prSet phldrT="[Text]" custT="1"/>
      <dgm:spPr/>
      <dgm:t>
        <a:bodyPr/>
        <a:lstStyle/>
        <a:p>
          <a:pPr algn="just"/>
          <a:endParaRPr lang="en-US" sz="1100" dirty="0">
            <a:latin typeface="Arial" pitchFamily="34" charset="0"/>
            <a:cs typeface="Arial" pitchFamily="34" charset="0"/>
          </a:endParaRPr>
        </a:p>
      </dgm:t>
    </dgm:pt>
    <dgm:pt modelId="{9CF58CEC-E492-4F53-9EE6-039834058CC2}" type="parTrans" cxnId="{31C5BA04-F255-40B3-8371-C3DDB2CBE247}">
      <dgm:prSet/>
      <dgm:spPr/>
      <dgm:t>
        <a:bodyPr/>
        <a:lstStyle/>
        <a:p>
          <a:endParaRPr lang="en-US"/>
        </a:p>
      </dgm:t>
    </dgm:pt>
    <dgm:pt modelId="{8DC54A83-1307-4073-8587-2B5C65D566B3}" type="sibTrans" cxnId="{31C5BA04-F255-40B3-8371-C3DDB2CBE247}">
      <dgm:prSet/>
      <dgm:spPr/>
      <dgm:t>
        <a:bodyPr/>
        <a:lstStyle/>
        <a:p>
          <a:endParaRPr lang="en-US"/>
        </a:p>
      </dgm:t>
    </dgm:pt>
    <dgm:pt modelId="{40345A48-15A6-42FB-8B73-49637E3BED15}">
      <dgm:prSet phldrT="[Text]" custT="1"/>
      <dgm:spPr/>
      <dgm:t>
        <a:bodyPr/>
        <a:lstStyle/>
        <a:p>
          <a:pPr algn="just"/>
          <a:endParaRPr lang="en-US" sz="1200" dirty="0">
            <a:latin typeface="Arial" pitchFamily="34" charset="0"/>
            <a:cs typeface="Arial" pitchFamily="34" charset="0"/>
          </a:endParaRPr>
        </a:p>
      </dgm:t>
    </dgm:pt>
    <dgm:pt modelId="{736FA107-E28C-4478-82D1-54D84414762B}" type="parTrans" cxnId="{75EA00D1-2E36-4646-992A-4F3ED495CF3A}">
      <dgm:prSet/>
      <dgm:spPr/>
      <dgm:t>
        <a:bodyPr/>
        <a:lstStyle/>
        <a:p>
          <a:endParaRPr lang="en-US"/>
        </a:p>
      </dgm:t>
    </dgm:pt>
    <dgm:pt modelId="{D1FC3067-3CA8-443E-95C0-5BBA741F3383}" type="sibTrans" cxnId="{75EA00D1-2E36-4646-992A-4F3ED495CF3A}">
      <dgm:prSet/>
      <dgm:spPr/>
      <dgm:t>
        <a:bodyPr/>
        <a:lstStyle/>
        <a:p>
          <a:endParaRPr lang="en-US"/>
        </a:p>
      </dgm:t>
    </dgm:pt>
    <dgm:pt modelId="{E661DB6F-6ED3-4BAD-98B2-4D162B2B8421}">
      <dgm:prSet phldrT="[Text]" custT="1"/>
      <dgm:spPr/>
      <dgm:t>
        <a:bodyPr/>
        <a:lstStyle/>
        <a:p>
          <a:pPr algn="just"/>
          <a:endParaRPr lang="en-US" sz="1050" dirty="0">
            <a:latin typeface="Arial" pitchFamily="34" charset="0"/>
            <a:cs typeface="Arial" pitchFamily="34" charset="0"/>
          </a:endParaRPr>
        </a:p>
      </dgm:t>
    </dgm:pt>
    <dgm:pt modelId="{74F0BB26-F19B-4440-AB8D-F801131B93E8}" type="parTrans" cxnId="{EA59BE87-1C83-4B06-B1F4-890A2B8F43B1}">
      <dgm:prSet/>
      <dgm:spPr/>
      <dgm:t>
        <a:bodyPr/>
        <a:lstStyle/>
        <a:p>
          <a:endParaRPr lang="en-US"/>
        </a:p>
      </dgm:t>
    </dgm:pt>
    <dgm:pt modelId="{95057CB2-2AD1-47AB-A3F7-61D525D401D8}" type="sibTrans" cxnId="{EA59BE87-1C83-4B06-B1F4-890A2B8F43B1}">
      <dgm:prSet/>
      <dgm:spPr/>
      <dgm:t>
        <a:bodyPr/>
        <a:lstStyle/>
        <a:p>
          <a:endParaRPr lang="en-US"/>
        </a:p>
      </dgm:t>
    </dgm:pt>
    <dgm:pt modelId="{7E50CE7B-81CA-4103-90E8-817E733321DE}">
      <dgm:prSet phldrT="[Text]" custT="1"/>
      <dgm:spPr/>
      <dgm:t>
        <a:bodyPr/>
        <a:lstStyle/>
        <a:p>
          <a:pPr algn="just"/>
          <a:endParaRPr lang="en-US" sz="1100" dirty="0">
            <a:latin typeface="Arial" pitchFamily="34" charset="0"/>
            <a:cs typeface="Arial" pitchFamily="34" charset="0"/>
          </a:endParaRPr>
        </a:p>
      </dgm:t>
    </dgm:pt>
    <dgm:pt modelId="{D8056E70-6CDF-46A9-84E1-0AEE6350B4B1}" type="parTrans" cxnId="{46CA446B-557D-4CC8-824F-8E1411F3E029}">
      <dgm:prSet/>
      <dgm:spPr/>
      <dgm:t>
        <a:bodyPr/>
        <a:lstStyle/>
        <a:p>
          <a:endParaRPr lang="en-US"/>
        </a:p>
      </dgm:t>
    </dgm:pt>
    <dgm:pt modelId="{50FA470D-54B2-4A57-B829-7033E168EBF8}" type="sibTrans" cxnId="{46CA446B-557D-4CC8-824F-8E1411F3E029}">
      <dgm:prSet/>
      <dgm:spPr/>
      <dgm:t>
        <a:bodyPr/>
        <a:lstStyle/>
        <a:p>
          <a:endParaRPr lang="en-US"/>
        </a:p>
      </dgm:t>
    </dgm:pt>
    <dgm:pt modelId="{4E652FBD-EC27-4BD6-8213-2E4A77B02FF4}">
      <dgm:prSet phldrT="[Text]" custT="1"/>
      <dgm:spPr/>
      <dgm:t>
        <a:bodyPr/>
        <a:lstStyle/>
        <a:p>
          <a:pPr algn="just"/>
          <a:endParaRPr lang="en-US" sz="1200" dirty="0">
            <a:latin typeface="Arial" pitchFamily="34" charset="0"/>
            <a:cs typeface="Arial" pitchFamily="34" charset="0"/>
          </a:endParaRPr>
        </a:p>
      </dgm:t>
    </dgm:pt>
    <dgm:pt modelId="{AA534A4C-9222-489A-9BBF-2F3073B69562}" type="parTrans" cxnId="{9040BCE8-213D-46C4-8384-A4960CD16D6F}">
      <dgm:prSet/>
      <dgm:spPr/>
      <dgm:t>
        <a:bodyPr/>
        <a:lstStyle/>
        <a:p>
          <a:endParaRPr lang="en-US"/>
        </a:p>
      </dgm:t>
    </dgm:pt>
    <dgm:pt modelId="{54F9D549-D749-4703-A5C4-F276C630406E}" type="sibTrans" cxnId="{9040BCE8-213D-46C4-8384-A4960CD16D6F}">
      <dgm:prSet/>
      <dgm:spPr/>
      <dgm:t>
        <a:bodyPr/>
        <a:lstStyle/>
        <a:p>
          <a:endParaRPr lang="en-US"/>
        </a:p>
      </dgm:t>
    </dgm:pt>
    <dgm:pt modelId="{13759219-3708-4B0E-882D-11BEA1FBECEC}">
      <dgm:prSet phldrT="[Text]" custT="1"/>
      <dgm:spPr/>
      <dgm:t>
        <a:bodyPr/>
        <a:lstStyle/>
        <a:p>
          <a:pPr algn="just"/>
          <a:endParaRPr lang="en-US" sz="1200" dirty="0">
            <a:latin typeface="Arial" pitchFamily="34" charset="0"/>
            <a:cs typeface="Arial" pitchFamily="34" charset="0"/>
          </a:endParaRPr>
        </a:p>
      </dgm:t>
    </dgm:pt>
    <dgm:pt modelId="{246FF4F2-E812-44BB-AAFF-01391AE8551E}" type="parTrans" cxnId="{AD29E1E2-1AB9-4B80-AC7D-ACF43A2580AC}">
      <dgm:prSet/>
      <dgm:spPr/>
      <dgm:t>
        <a:bodyPr/>
        <a:lstStyle/>
        <a:p>
          <a:endParaRPr lang="en-US"/>
        </a:p>
      </dgm:t>
    </dgm:pt>
    <dgm:pt modelId="{8CDED6E2-A167-4AFA-B24A-AA42A2928C39}" type="sibTrans" cxnId="{AD29E1E2-1AB9-4B80-AC7D-ACF43A2580AC}">
      <dgm:prSet/>
      <dgm:spPr/>
      <dgm:t>
        <a:bodyPr/>
        <a:lstStyle/>
        <a:p>
          <a:endParaRPr lang="en-US"/>
        </a:p>
      </dgm:t>
    </dgm:pt>
    <dgm:pt modelId="{4411738D-C828-4F7A-8EDF-AD3287BBCAB2}">
      <dgm:prSet phldrT="[Text]" custT="1"/>
      <dgm:spPr/>
      <dgm:t>
        <a:bodyPr/>
        <a:lstStyle/>
        <a:p>
          <a:pPr algn="just"/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F8CCECEC-869B-4CE5-9A60-FBF3C8128D98}" type="parTrans" cxnId="{D5E0DB96-89BC-4AAD-9F56-2B82870259C4}">
      <dgm:prSet/>
      <dgm:spPr/>
    </dgm:pt>
    <dgm:pt modelId="{ADC41235-7195-4EDE-A794-E62E26115764}" type="sibTrans" cxnId="{D5E0DB96-89BC-4AAD-9F56-2B82870259C4}">
      <dgm:prSet/>
      <dgm:spPr/>
    </dgm:pt>
    <dgm:pt modelId="{11643120-F8A1-4782-B738-4BCAB7956ADF}" type="pres">
      <dgm:prSet presAssocID="{983D1DDC-D064-4FCB-97A5-EB3290FE10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7670B7-68D4-4861-99C4-AEB413908230}" type="pres">
      <dgm:prSet presAssocID="{71CB5AD7-6915-4BD5-9F09-594A66C8DCA3}" presName="linNode" presStyleCnt="0"/>
      <dgm:spPr/>
      <dgm:t>
        <a:bodyPr/>
        <a:lstStyle/>
        <a:p>
          <a:endParaRPr lang="en-US"/>
        </a:p>
      </dgm:t>
    </dgm:pt>
    <dgm:pt modelId="{0107D940-3EAD-4FAA-AAC9-A69AE6DF6BEA}" type="pres">
      <dgm:prSet presAssocID="{71CB5AD7-6915-4BD5-9F09-594A66C8DCA3}" presName="parentText" presStyleLbl="node1" presStyleIdx="0" presStyleCnt="1" custScaleX="1298400" custScaleY="135495" custLinFactNeighborX="-65" custLinFactNeighborY="38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6D743-575C-4CE2-B2C5-EAC7F49F8AF7}" type="pres">
      <dgm:prSet presAssocID="{71CB5AD7-6915-4BD5-9F09-594A66C8DCA3}" presName="descendantText" presStyleLbl="alignAccFollowNode1" presStyleIdx="0" presStyleCnt="1" custScaleX="2000000" custScaleY="169536" custLinFactNeighborX="1577" custLinFactNeighborY="-53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C00566-12C6-4EDA-88C9-2554C066707E}" type="presOf" srcId="{4E652FBD-EC27-4BD6-8213-2E4A77B02FF4}" destId="{BE86D743-575C-4CE2-B2C5-EAC7F49F8AF7}" srcOrd="0" destOrd="14" presId="urn:microsoft.com/office/officeart/2005/8/layout/vList5"/>
    <dgm:cxn modelId="{113DDC4F-ADCC-499C-9D09-B5BF7F218A3D}" srcId="{71CB5AD7-6915-4BD5-9F09-594A66C8DCA3}" destId="{2A39F35B-2CD9-4A3E-AA38-781A9CD06835}" srcOrd="11" destOrd="0" parTransId="{E6424275-E2F6-4027-A422-C6FCD9E93D37}" sibTransId="{BD9CE7B8-CFB2-40E5-90CA-8C633898F1FB}"/>
    <dgm:cxn modelId="{5AA455FC-6308-4400-974A-CB6FDB255A30}" type="presOf" srcId="{40345A48-15A6-42FB-8B73-49637E3BED15}" destId="{BE86D743-575C-4CE2-B2C5-EAC7F49F8AF7}" srcOrd="0" destOrd="6" presId="urn:microsoft.com/office/officeart/2005/8/layout/vList5"/>
    <dgm:cxn modelId="{C79F800E-71EF-4B3C-BDB7-338350B89A2B}" type="presOf" srcId="{7373FBB6-2075-4429-A4A7-A0855B5963A3}" destId="{BE86D743-575C-4CE2-B2C5-EAC7F49F8AF7}" srcOrd="0" destOrd="4" presId="urn:microsoft.com/office/officeart/2005/8/layout/vList5"/>
    <dgm:cxn modelId="{48D38293-FC8D-4726-ABC5-1EA6EA7C7135}" type="presOf" srcId="{E661DB6F-6ED3-4BAD-98B2-4D162B2B8421}" destId="{BE86D743-575C-4CE2-B2C5-EAC7F49F8AF7}" srcOrd="0" destOrd="8" presId="urn:microsoft.com/office/officeart/2005/8/layout/vList5"/>
    <dgm:cxn modelId="{EA59BE87-1C83-4B06-B1F4-890A2B8F43B1}" srcId="{71CB5AD7-6915-4BD5-9F09-594A66C8DCA3}" destId="{E661DB6F-6ED3-4BAD-98B2-4D162B2B8421}" srcOrd="8" destOrd="0" parTransId="{74F0BB26-F19B-4440-AB8D-F801131B93E8}" sibTransId="{95057CB2-2AD1-47AB-A3F7-61D525D401D8}"/>
    <dgm:cxn modelId="{CA2E3EA0-D01C-4362-83A5-D65B37AACDD5}" srcId="{71CB5AD7-6915-4BD5-9F09-594A66C8DCA3}" destId="{BC3B703E-9A97-49ED-9068-714851D6B7EF}" srcOrd="3" destOrd="0" parTransId="{1412640C-A176-4604-A2DB-92F4CAD5F667}" sibTransId="{C3D210A2-C54D-4446-A7F5-4157D9BF3887}"/>
    <dgm:cxn modelId="{31C5BA04-F255-40B3-8371-C3DDB2CBE247}" srcId="{71CB5AD7-6915-4BD5-9F09-594A66C8DCA3}" destId="{7373FBB6-2075-4429-A4A7-A0855B5963A3}" srcOrd="4" destOrd="0" parTransId="{9CF58CEC-E492-4F53-9EE6-039834058CC2}" sibTransId="{8DC54A83-1307-4073-8587-2B5C65D566B3}"/>
    <dgm:cxn modelId="{FED2BC27-1979-4814-9FA8-861ABDEF03C9}" type="presOf" srcId="{02C742DA-CD74-4352-9211-AA7F770BA073}" destId="{BE86D743-575C-4CE2-B2C5-EAC7F49F8AF7}" srcOrd="0" destOrd="2" presId="urn:microsoft.com/office/officeart/2005/8/layout/vList5"/>
    <dgm:cxn modelId="{FA526BB9-FEBD-4AE3-B3BA-82F535674BAF}" srcId="{71CB5AD7-6915-4BD5-9F09-594A66C8DCA3}" destId="{0216E8CA-58D9-48CE-B787-33970381C220}" srcOrd="7" destOrd="0" parTransId="{B7C34D09-8248-4C50-BB3A-6F56673EF37E}" sibTransId="{7A1F5B64-22FA-435F-A196-140519CF3599}"/>
    <dgm:cxn modelId="{D56A24C2-D0B4-4D03-AC66-2869AECB1F18}" type="presOf" srcId="{A8F945BB-2E0C-42EA-8510-5508A690ABFF}" destId="{BE86D743-575C-4CE2-B2C5-EAC7F49F8AF7}" srcOrd="0" destOrd="5" presId="urn:microsoft.com/office/officeart/2005/8/layout/vList5"/>
    <dgm:cxn modelId="{CDAA73E2-26BA-43BB-B8BD-C340B32A8C73}" type="presOf" srcId="{71CB5AD7-6915-4BD5-9F09-594A66C8DCA3}" destId="{0107D940-3EAD-4FAA-AAC9-A69AE6DF6BEA}" srcOrd="0" destOrd="0" presId="urn:microsoft.com/office/officeart/2005/8/layout/vList5"/>
    <dgm:cxn modelId="{46CA446B-557D-4CC8-824F-8E1411F3E029}" srcId="{71CB5AD7-6915-4BD5-9F09-594A66C8DCA3}" destId="{7E50CE7B-81CA-4103-90E8-817E733321DE}" srcOrd="10" destOrd="0" parTransId="{D8056E70-6CDF-46A9-84E1-0AEE6350B4B1}" sibTransId="{50FA470D-54B2-4A57-B829-7033E168EBF8}"/>
    <dgm:cxn modelId="{E2AB5868-E7DD-42DB-82D9-04C01E29598F}" type="presOf" srcId="{A33D0576-EF6C-44C3-88E4-C92860866130}" destId="{BE86D743-575C-4CE2-B2C5-EAC7F49F8AF7}" srcOrd="0" destOrd="9" presId="urn:microsoft.com/office/officeart/2005/8/layout/vList5"/>
    <dgm:cxn modelId="{B21BBBDB-7513-4792-A594-B0A66CB3019E}" srcId="{983D1DDC-D064-4FCB-97A5-EB3290FE1029}" destId="{71CB5AD7-6915-4BD5-9F09-594A66C8DCA3}" srcOrd="0" destOrd="0" parTransId="{1ECFC2FD-8AD0-42B3-B077-ABB0A3FFE161}" sibTransId="{CF3C35CB-3A88-456E-A3FD-A10B72D3C014}"/>
    <dgm:cxn modelId="{A3E61919-00BE-4938-90B7-2956FEC101CD}" type="presOf" srcId="{13759219-3708-4B0E-882D-11BEA1FBECEC}" destId="{BE86D743-575C-4CE2-B2C5-EAC7F49F8AF7}" srcOrd="0" destOrd="12" presId="urn:microsoft.com/office/officeart/2005/8/layout/vList5"/>
    <dgm:cxn modelId="{16275481-4D0A-4672-BB96-01748751E824}" srcId="{71CB5AD7-6915-4BD5-9F09-594A66C8DCA3}" destId="{C4C99059-BB7F-4CB8-9120-F59E882549B4}" srcOrd="13" destOrd="0" parTransId="{CE56A9D0-14E8-4D52-887A-804C2B9D608B}" sibTransId="{410DFE6E-3914-409D-9396-552008379635}"/>
    <dgm:cxn modelId="{23CB4D4A-06D7-4E07-B665-5FCAC61D3BC9}" srcId="{71CB5AD7-6915-4BD5-9F09-594A66C8DCA3}" destId="{D4DF4C8D-9AA4-430E-84BD-5C05258E323F}" srcOrd="1" destOrd="0" parTransId="{9EFCA1C0-3D11-4CCA-8624-07A7818C67AB}" sibTransId="{08D1D8E5-5CDD-4E14-BA68-07E72B170157}"/>
    <dgm:cxn modelId="{85F7C433-6E9E-412C-9947-9E056B854469}" type="presOf" srcId="{D4DF4C8D-9AA4-430E-84BD-5C05258E323F}" destId="{BE86D743-575C-4CE2-B2C5-EAC7F49F8AF7}" srcOrd="0" destOrd="1" presId="urn:microsoft.com/office/officeart/2005/8/layout/vList5"/>
    <dgm:cxn modelId="{00E19C6A-FCEC-476C-8892-779D82FA76B9}" srcId="{71CB5AD7-6915-4BD5-9F09-594A66C8DCA3}" destId="{A8F945BB-2E0C-42EA-8510-5508A690ABFF}" srcOrd="5" destOrd="0" parTransId="{F1F980AB-4E7C-4032-A49F-D58A3566D545}" sibTransId="{F5086346-B11A-4713-A228-DB9075E180CB}"/>
    <dgm:cxn modelId="{75EA00D1-2E36-4646-992A-4F3ED495CF3A}" srcId="{71CB5AD7-6915-4BD5-9F09-594A66C8DCA3}" destId="{40345A48-15A6-42FB-8B73-49637E3BED15}" srcOrd="6" destOrd="0" parTransId="{736FA107-E28C-4478-82D1-54D84414762B}" sibTransId="{D1FC3067-3CA8-443E-95C0-5BBA741F3383}"/>
    <dgm:cxn modelId="{98D3C046-E176-4073-A720-77E14579CF5A}" type="presOf" srcId="{0216E8CA-58D9-48CE-B787-33970381C220}" destId="{BE86D743-575C-4CE2-B2C5-EAC7F49F8AF7}" srcOrd="0" destOrd="7" presId="urn:microsoft.com/office/officeart/2005/8/layout/vList5"/>
    <dgm:cxn modelId="{D5E0DB96-89BC-4AAD-9F56-2B82870259C4}" srcId="{71CB5AD7-6915-4BD5-9F09-594A66C8DCA3}" destId="{4411738D-C828-4F7A-8EDF-AD3287BBCAB2}" srcOrd="0" destOrd="0" parTransId="{F8CCECEC-869B-4CE5-9A60-FBF3C8128D98}" sibTransId="{ADC41235-7195-4EDE-A794-E62E26115764}"/>
    <dgm:cxn modelId="{46A22E01-EFA8-40F3-842D-D318B1BFC3EC}" type="presOf" srcId="{7E50CE7B-81CA-4103-90E8-817E733321DE}" destId="{BE86D743-575C-4CE2-B2C5-EAC7F49F8AF7}" srcOrd="0" destOrd="10" presId="urn:microsoft.com/office/officeart/2005/8/layout/vList5"/>
    <dgm:cxn modelId="{287F7292-B91B-43BD-8A08-D3A6BFA3DF94}" type="presOf" srcId="{BC3B703E-9A97-49ED-9068-714851D6B7EF}" destId="{BE86D743-575C-4CE2-B2C5-EAC7F49F8AF7}" srcOrd="0" destOrd="3" presId="urn:microsoft.com/office/officeart/2005/8/layout/vList5"/>
    <dgm:cxn modelId="{4BFB68F3-9626-4A8E-92C9-1ED36D5A8BC9}" type="presOf" srcId="{983D1DDC-D064-4FCB-97A5-EB3290FE1029}" destId="{11643120-F8A1-4782-B738-4BCAB7956ADF}" srcOrd="0" destOrd="0" presId="urn:microsoft.com/office/officeart/2005/8/layout/vList5"/>
    <dgm:cxn modelId="{646193DA-9CA6-44B5-BEC4-EE66725723F7}" type="presOf" srcId="{EB18626D-0A38-4E3C-96FE-67367C38A143}" destId="{BE86D743-575C-4CE2-B2C5-EAC7F49F8AF7}" srcOrd="0" destOrd="15" presId="urn:microsoft.com/office/officeart/2005/8/layout/vList5"/>
    <dgm:cxn modelId="{D69FC22F-8DDF-4E63-9441-E2B988B5CC17}" srcId="{71CB5AD7-6915-4BD5-9F09-594A66C8DCA3}" destId="{A33D0576-EF6C-44C3-88E4-C92860866130}" srcOrd="9" destOrd="0" parTransId="{30727FDE-F115-49DC-9059-19193ECB45E5}" sibTransId="{55520B12-CE18-44FA-8D47-E295CC0D616C}"/>
    <dgm:cxn modelId="{3947C3C6-F81B-4E78-A142-CF918E7B77BE}" type="presOf" srcId="{2A39F35B-2CD9-4A3E-AA38-781A9CD06835}" destId="{BE86D743-575C-4CE2-B2C5-EAC7F49F8AF7}" srcOrd="0" destOrd="11" presId="urn:microsoft.com/office/officeart/2005/8/layout/vList5"/>
    <dgm:cxn modelId="{9040BCE8-213D-46C4-8384-A4960CD16D6F}" srcId="{71CB5AD7-6915-4BD5-9F09-594A66C8DCA3}" destId="{4E652FBD-EC27-4BD6-8213-2E4A77B02FF4}" srcOrd="14" destOrd="0" parTransId="{AA534A4C-9222-489A-9BBF-2F3073B69562}" sibTransId="{54F9D549-D749-4703-A5C4-F276C630406E}"/>
    <dgm:cxn modelId="{33914C48-CFFB-459A-B646-EFAF58F0839A}" srcId="{71CB5AD7-6915-4BD5-9F09-594A66C8DCA3}" destId="{EB18626D-0A38-4E3C-96FE-67367C38A143}" srcOrd="15" destOrd="0" parTransId="{A4ACEC15-B88E-4254-A19F-42116E1116E6}" sibTransId="{E6E5BBE4-8E98-41F8-8F47-5781A5F07B7B}"/>
    <dgm:cxn modelId="{6E9C0C91-5662-4E91-B777-50024BA625EE}" type="presOf" srcId="{4411738D-C828-4F7A-8EDF-AD3287BBCAB2}" destId="{BE86D743-575C-4CE2-B2C5-EAC7F49F8AF7}" srcOrd="0" destOrd="0" presId="urn:microsoft.com/office/officeart/2005/8/layout/vList5"/>
    <dgm:cxn modelId="{AD29E1E2-1AB9-4B80-AC7D-ACF43A2580AC}" srcId="{71CB5AD7-6915-4BD5-9F09-594A66C8DCA3}" destId="{13759219-3708-4B0E-882D-11BEA1FBECEC}" srcOrd="12" destOrd="0" parTransId="{246FF4F2-E812-44BB-AAFF-01391AE8551E}" sibTransId="{8CDED6E2-A167-4AFA-B24A-AA42A2928C39}"/>
    <dgm:cxn modelId="{DEE59565-9A1A-4CCB-8EEF-1868343247B4}" srcId="{71CB5AD7-6915-4BD5-9F09-594A66C8DCA3}" destId="{02C742DA-CD74-4352-9211-AA7F770BA073}" srcOrd="2" destOrd="0" parTransId="{08D939C7-E181-46C7-9C31-C4F1BEE394BE}" sibTransId="{F22F1894-8C29-4D2F-A4F8-F0C8FBDE0ACD}"/>
    <dgm:cxn modelId="{7560FB27-C93F-4E41-A896-E43ACAAE3F77}" type="presOf" srcId="{C4C99059-BB7F-4CB8-9120-F59E882549B4}" destId="{BE86D743-575C-4CE2-B2C5-EAC7F49F8AF7}" srcOrd="0" destOrd="13" presId="urn:microsoft.com/office/officeart/2005/8/layout/vList5"/>
    <dgm:cxn modelId="{7D754CB2-0EDA-483E-B529-581D59F26750}" type="presParOf" srcId="{11643120-F8A1-4782-B738-4BCAB7956ADF}" destId="{047670B7-68D4-4861-99C4-AEB413908230}" srcOrd="0" destOrd="0" presId="urn:microsoft.com/office/officeart/2005/8/layout/vList5"/>
    <dgm:cxn modelId="{7A9EA4B5-DC64-4B2E-B9D1-4441CD89AC57}" type="presParOf" srcId="{047670B7-68D4-4861-99C4-AEB413908230}" destId="{0107D940-3EAD-4FAA-AAC9-A69AE6DF6BEA}" srcOrd="0" destOrd="0" presId="urn:microsoft.com/office/officeart/2005/8/layout/vList5"/>
    <dgm:cxn modelId="{FBD60F91-EF22-4258-8260-D2D5D356D099}" type="presParOf" srcId="{047670B7-68D4-4861-99C4-AEB413908230}" destId="{BE86D743-575C-4CE2-B2C5-EAC7F49F8AF7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18693-CC27-4838-8B5B-BEC8E4C3CD77}">
      <dsp:nvSpPr>
        <dsp:cNvPr id="0" name=""/>
        <dsp:cNvSpPr/>
      </dsp:nvSpPr>
      <dsp:spPr>
        <a:xfrm>
          <a:off x="312724" y="0"/>
          <a:ext cx="7604150" cy="502919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312724" y="0"/>
        <a:ext cx="7604150" cy="1508760"/>
      </dsp:txXfrm>
    </dsp:sp>
    <dsp:sp modelId="{C1C6D8BB-C201-4DF6-9E23-53D51DFD5AA9}">
      <dsp:nvSpPr>
        <dsp:cNvPr id="0" name=""/>
        <dsp:cNvSpPr/>
      </dsp:nvSpPr>
      <dsp:spPr>
        <a:xfrm>
          <a:off x="822960" y="1509711"/>
          <a:ext cx="6583680" cy="5818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Long term Care  - Product features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840001" y="1526752"/>
        <a:ext cx="6549598" cy="547726"/>
      </dsp:txXfrm>
    </dsp:sp>
    <dsp:sp modelId="{067EBA25-074B-4D51-91C1-9F59CA3A947A}">
      <dsp:nvSpPr>
        <dsp:cNvPr id="0" name=""/>
        <dsp:cNvSpPr/>
      </dsp:nvSpPr>
      <dsp:spPr>
        <a:xfrm>
          <a:off x="822960" y="2181028"/>
          <a:ext cx="6583680" cy="5818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Opportunities 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840001" y="2198069"/>
        <a:ext cx="6549598" cy="547726"/>
      </dsp:txXfrm>
    </dsp:sp>
    <dsp:sp modelId="{E3950C66-0E33-4EC8-AFDD-326690C6730A}">
      <dsp:nvSpPr>
        <dsp:cNvPr id="0" name=""/>
        <dsp:cNvSpPr/>
      </dsp:nvSpPr>
      <dsp:spPr>
        <a:xfrm>
          <a:off x="822960" y="2852345"/>
          <a:ext cx="6583680" cy="5818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Challenges 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840001" y="2869386"/>
        <a:ext cx="6549598" cy="547726"/>
      </dsp:txXfrm>
    </dsp:sp>
    <dsp:sp modelId="{0BECD07A-604D-4E71-9D07-49B954F1697F}">
      <dsp:nvSpPr>
        <dsp:cNvPr id="0" name=""/>
        <dsp:cNvSpPr/>
      </dsp:nvSpPr>
      <dsp:spPr>
        <a:xfrm>
          <a:off x="822960" y="3523663"/>
          <a:ext cx="6583680" cy="5818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Next steps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840001" y="3540704"/>
        <a:ext cx="6549598" cy="547726"/>
      </dsp:txXfrm>
    </dsp:sp>
    <dsp:sp modelId="{A1A45EBB-1644-421A-9109-A30573492305}">
      <dsp:nvSpPr>
        <dsp:cNvPr id="0" name=""/>
        <dsp:cNvSpPr/>
      </dsp:nvSpPr>
      <dsp:spPr>
        <a:xfrm>
          <a:off x="822960" y="4194980"/>
          <a:ext cx="6583680" cy="5818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Summary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840001" y="4212021"/>
        <a:ext cx="6549598" cy="54772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485A9-D4DC-455D-B3C2-987892500F93}">
      <dsp:nvSpPr>
        <dsp:cNvPr id="0" name=""/>
        <dsp:cNvSpPr/>
      </dsp:nvSpPr>
      <dsp:spPr>
        <a:xfrm rot="5400000">
          <a:off x="2664782" y="-434776"/>
          <a:ext cx="5071504" cy="6058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Uncertainty – parameter estimation &amp; expected claim cost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Higher margins in parameters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Higher capital requirements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Spurious accuracy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Increased lapses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Low business volumes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Expense overruns – high set up &amp; maintenance cost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 rot="-5400000">
        <a:off x="2171470" y="306106"/>
        <a:ext cx="5810559" cy="4576364"/>
      </dsp:txXfrm>
    </dsp:sp>
    <dsp:sp modelId="{6BC5EFCF-F732-48CF-B57C-70526C6A8DEF}">
      <dsp:nvSpPr>
        <dsp:cNvPr id="0" name=""/>
        <dsp:cNvSpPr/>
      </dsp:nvSpPr>
      <dsp:spPr>
        <a:xfrm>
          <a:off x="0" y="2204"/>
          <a:ext cx="2171079" cy="51311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Profitability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105983" y="108187"/>
        <a:ext cx="1959113" cy="491918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485A9-D4DC-455D-B3C2-987892500F93}">
      <dsp:nvSpPr>
        <dsp:cNvPr id="0" name=""/>
        <dsp:cNvSpPr/>
      </dsp:nvSpPr>
      <dsp:spPr>
        <a:xfrm rot="5400000">
          <a:off x="2991698" y="-820227"/>
          <a:ext cx="4417674" cy="6058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LTCI  is very important  health insurance product from Individual’s perspective </a:t>
          </a:r>
          <a:endParaRPr lang="en-US" sz="1600" b="1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b="1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Uncertainty about demand:</a:t>
          </a:r>
          <a:endParaRPr lang="en-US" sz="1600" b="1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Health Insurance ranks certainly  after the basics of food ,shelter and clothing.  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Lack of information/shrouded attributes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Misperceptions about need , costs and coverage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Myopia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Consumer confusion/ product complexity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Mistrust of industry / contracts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Health insurance products currently been sold as “push product “than “pull product”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Adverse publicity about current health products undermine customer confidence 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Challenges in making financial projections for e.g. capital requirements etc.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 rot="-5400000">
        <a:off x="2171471" y="215653"/>
        <a:ext cx="5842476" cy="3986368"/>
      </dsp:txXfrm>
    </dsp:sp>
    <dsp:sp modelId="{6BC5EFCF-F732-48CF-B57C-70526C6A8DEF}">
      <dsp:nvSpPr>
        <dsp:cNvPr id="0" name=""/>
        <dsp:cNvSpPr/>
      </dsp:nvSpPr>
      <dsp:spPr>
        <a:xfrm>
          <a:off x="0" y="0"/>
          <a:ext cx="2171079" cy="45215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Demand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105983" y="105983"/>
        <a:ext cx="1959113" cy="430958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86D743-575C-4CE2-B2C5-EAC7F49F8AF7}">
      <dsp:nvSpPr>
        <dsp:cNvPr id="0" name=""/>
        <dsp:cNvSpPr/>
      </dsp:nvSpPr>
      <dsp:spPr>
        <a:xfrm rot="5400000">
          <a:off x="3130591" y="-391915"/>
          <a:ext cx="4173692" cy="60243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Health Insurance products like LTCI are complex to explain to consumers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Significant training required for sales channel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Higher commission requirements/ fee for selling the business.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Increased risk of </a:t>
          </a:r>
          <a:r>
            <a:rPr lang="en-US" sz="1600" kern="1200" dirty="0" err="1" smtClean="0">
              <a:latin typeface="Arial" pitchFamily="34" charset="0"/>
              <a:cs typeface="Arial" pitchFamily="34" charset="0"/>
            </a:rPr>
            <a:t>mis</a:t>
          </a:r>
          <a:r>
            <a:rPr lang="en-US" sz="1600" kern="1200" dirty="0" smtClean="0">
              <a:latin typeface="Arial" pitchFamily="34" charset="0"/>
              <a:cs typeface="Arial" pitchFamily="34" charset="0"/>
            </a:rPr>
            <a:t>- selling 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Increased risk of litigiousness at the time of claims, if customers  did not understand the products.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 Risk of committing the benefits outside the scope of product contract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Risk of bringing the insurer to disrepute.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 rot="-5400000">
        <a:off x="2205276" y="737143"/>
        <a:ext cx="5820581" cy="3766206"/>
      </dsp:txXfrm>
    </dsp:sp>
    <dsp:sp modelId="{0107D940-3EAD-4FAA-AAC9-A69AE6DF6BEA}">
      <dsp:nvSpPr>
        <dsp:cNvPr id="0" name=""/>
        <dsp:cNvSpPr/>
      </dsp:nvSpPr>
      <dsp:spPr>
        <a:xfrm>
          <a:off x="0" y="487364"/>
          <a:ext cx="2199932" cy="41608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Distribution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107392" y="594756"/>
        <a:ext cx="1985148" cy="394604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86D743-575C-4CE2-B2C5-EAC7F49F8AF7}">
      <dsp:nvSpPr>
        <dsp:cNvPr id="0" name=""/>
        <dsp:cNvSpPr/>
      </dsp:nvSpPr>
      <dsp:spPr>
        <a:xfrm rot="5400000">
          <a:off x="3403865" y="-391915"/>
          <a:ext cx="3627145" cy="60243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In most developed countries like UK the insurers are struggling to demonstrate profit under </a:t>
          </a:r>
          <a:r>
            <a:rPr lang="en-US" sz="1600" kern="1200" dirty="0" smtClean="0">
              <a:latin typeface="Arial" pitchFamily="34" charset="0"/>
              <a:cs typeface="Arial" pitchFamily="34" charset="0"/>
            </a:rPr>
            <a:t>LTCI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Less demand for LTCI due to more generous state benefits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Confusion over what would be provided by the state.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Large number of companies in these countries left the market in recent years due to key pricing components moving against them.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 rot="-5400000">
        <a:off x="2205276" y="983737"/>
        <a:ext cx="5847261" cy="3273019"/>
      </dsp:txXfrm>
    </dsp:sp>
    <dsp:sp modelId="{0107D940-3EAD-4FAA-AAC9-A69AE6DF6BEA}">
      <dsp:nvSpPr>
        <dsp:cNvPr id="0" name=""/>
        <dsp:cNvSpPr/>
      </dsp:nvSpPr>
      <dsp:spPr>
        <a:xfrm>
          <a:off x="0" y="730713"/>
          <a:ext cx="2199932" cy="36741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International experience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107392" y="838105"/>
        <a:ext cx="1985148" cy="345935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B681C-EC1B-4CE6-AD17-99BC8A305DEB}">
      <dsp:nvSpPr>
        <dsp:cNvPr id="0" name=""/>
        <dsp:cNvSpPr/>
      </dsp:nvSpPr>
      <dsp:spPr>
        <a:xfrm>
          <a:off x="1331034" y="4533"/>
          <a:ext cx="3579999" cy="677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          </a:t>
          </a: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Other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1350892" y="24391"/>
        <a:ext cx="3540283" cy="638282"/>
      </dsp:txXfrm>
    </dsp:sp>
    <dsp:sp modelId="{6A137A2C-9E6F-4148-9BEB-EE6308770F96}">
      <dsp:nvSpPr>
        <dsp:cNvPr id="0" name=""/>
        <dsp:cNvSpPr/>
      </dsp:nvSpPr>
      <dsp:spPr>
        <a:xfrm>
          <a:off x="1689034" y="682531"/>
          <a:ext cx="161384" cy="423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304"/>
              </a:lnTo>
              <a:lnTo>
                <a:pt x="161384" y="4233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AB93AE-92FC-4775-A866-52BD687F70C1}">
      <dsp:nvSpPr>
        <dsp:cNvPr id="0" name=""/>
        <dsp:cNvSpPr/>
      </dsp:nvSpPr>
      <dsp:spPr>
        <a:xfrm>
          <a:off x="1850418" y="850140"/>
          <a:ext cx="4131237" cy="511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Policy management systems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1865396" y="865118"/>
        <a:ext cx="4101281" cy="481436"/>
      </dsp:txXfrm>
    </dsp:sp>
    <dsp:sp modelId="{E43DB788-CD0D-4523-860F-50DF710F601E}">
      <dsp:nvSpPr>
        <dsp:cNvPr id="0" name=""/>
        <dsp:cNvSpPr/>
      </dsp:nvSpPr>
      <dsp:spPr>
        <a:xfrm>
          <a:off x="1689034" y="682531"/>
          <a:ext cx="260978" cy="1023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3275"/>
              </a:lnTo>
              <a:lnTo>
                <a:pt x="260978" y="10232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EE4909-586F-4BF8-9267-C0845B689183}">
      <dsp:nvSpPr>
        <dsp:cNvPr id="0" name=""/>
        <dsp:cNvSpPr/>
      </dsp:nvSpPr>
      <dsp:spPr>
        <a:xfrm>
          <a:off x="1950013" y="1450110"/>
          <a:ext cx="4201826" cy="511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Reputation risk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1964991" y="1465088"/>
        <a:ext cx="4171870" cy="481436"/>
      </dsp:txXfrm>
    </dsp:sp>
    <dsp:sp modelId="{EAFBE2A2-6E31-4B3B-9D84-93EC01EF0D89}">
      <dsp:nvSpPr>
        <dsp:cNvPr id="0" name=""/>
        <dsp:cNvSpPr/>
      </dsp:nvSpPr>
      <dsp:spPr>
        <a:xfrm>
          <a:off x="1689034" y="682531"/>
          <a:ext cx="275338" cy="1611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1565"/>
              </a:lnTo>
              <a:lnTo>
                <a:pt x="275338" y="1611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103FA-9138-4EAF-B892-91A504A6F8F9}">
      <dsp:nvSpPr>
        <dsp:cNvPr id="0" name=""/>
        <dsp:cNvSpPr/>
      </dsp:nvSpPr>
      <dsp:spPr>
        <a:xfrm>
          <a:off x="1964373" y="2038400"/>
          <a:ext cx="4201834" cy="511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Third party administrators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1979351" y="2053378"/>
        <a:ext cx="4171878" cy="481436"/>
      </dsp:txXfrm>
    </dsp:sp>
    <dsp:sp modelId="{07BE10FE-0B38-43EE-81FC-0A79B6FDB2B8}">
      <dsp:nvSpPr>
        <dsp:cNvPr id="0" name=""/>
        <dsp:cNvSpPr/>
      </dsp:nvSpPr>
      <dsp:spPr>
        <a:xfrm>
          <a:off x="1689034" y="682531"/>
          <a:ext cx="222693" cy="2211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1264"/>
              </a:lnTo>
              <a:lnTo>
                <a:pt x="222693" y="22112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09445D-CE70-401C-B0DC-1EBA49D5AB67}">
      <dsp:nvSpPr>
        <dsp:cNvPr id="0" name=""/>
        <dsp:cNvSpPr/>
      </dsp:nvSpPr>
      <dsp:spPr>
        <a:xfrm>
          <a:off x="1911728" y="2638099"/>
          <a:ext cx="4296241" cy="511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Frauds &amp; abuse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1926706" y="2653077"/>
        <a:ext cx="4266285" cy="481436"/>
      </dsp:txXfrm>
    </dsp:sp>
    <dsp:sp modelId="{72D11A4E-E879-456D-9CC2-5C6895251B40}">
      <dsp:nvSpPr>
        <dsp:cNvPr id="0" name=""/>
        <dsp:cNvSpPr/>
      </dsp:nvSpPr>
      <dsp:spPr>
        <a:xfrm>
          <a:off x="1689034" y="682531"/>
          <a:ext cx="305580" cy="2940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0504"/>
              </a:lnTo>
              <a:lnTo>
                <a:pt x="305580" y="29405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E4691-54C7-4D7E-8B1D-4382481F7938}">
      <dsp:nvSpPr>
        <dsp:cNvPr id="0" name=""/>
        <dsp:cNvSpPr/>
      </dsp:nvSpPr>
      <dsp:spPr>
        <a:xfrm>
          <a:off x="1994615" y="3367339"/>
          <a:ext cx="4247982" cy="511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Availability of suitable reinsurer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009593" y="3382317"/>
        <a:ext cx="4218026" cy="481436"/>
      </dsp:txXfrm>
    </dsp:sp>
    <dsp:sp modelId="{98A40EC9-75EF-49E4-98E5-88DD5967795C}">
      <dsp:nvSpPr>
        <dsp:cNvPr id="0" name=""/>
        <dsp:cNvSpPr/>
      </dsp:nvSpPr>
      <dsp:spPr>
        <a:xfrm>
          <a:off x="1689034" y="682531"/>
          <a:ext cx="209708" cy="3579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9744"/>
              </a:lnTo>
              <a:lnTo>
                <a:pt x="209708" y="35797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09195E-D8BC-4E5F-87BD-DDCAA88A49CB}">
      <dsp:nvSpPr>
        <dsp:cNvPr id="0" name=""/>
        <dsp:cNvSpPr/>
      </dsp:nvSpPr>
      <dsp:spPr>
        <a:xfrm>
          <a:off x="1898743" y="4006579"/>
          <a:ext cx="4383873" cy="511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Variation in provider services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1913721" y="4021557"/>
        <a:ext cx="4353917" cy="481436"/>
      </dsp:txXfrm>
    </dsp:sp>
    <dsp:sp modelId="{27DC86A7-0408-4F5D-AFBB-E218773DD4DA}">
      <dsp:nvSpPr>
        <dsp:cNvPr id="0" name=""/>
        <dsp:cNvSpPr/>
      </dsp:nvSpPr>
      <dsp:spPr>
        <a:xfrm>
          <a:off x="1689034" y="682531"/>
          <a:ext cx="159870" cy="4267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7011"/>
              </a:lnTo>
              <a:lnTo>
                <a:pt x="159870" y="42670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329D7-7374-4114-9E24-89271ACCA297}">
      <dsp:nvSpPr>
        <dsp:cNvPr id="0" name=""/>
        <dsp:cNvSpPr/>
      </dsp:nvSpPr>
      <dsp:spPr>
        <a:xfrm>
          <a:off x="1848905" y="4645819"/>
          <a:ext cx="4588373" cy="6074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Competition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1866696" y="4663610"/>
        <a:ext cx="4552791" cy="57186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18693-CC27-4838-8B5B-BEC8E4C3CD77}">
      <dsp:nvSpPr>
        <dsp:cNvPr id="0" name=""/>
        <dsp:cNvSpPr/>
      </dsp:nvSpPr>
      <dsp:spPr>
        <a:xfrm>
          <a:off x="2057" y="404604"/>
          <a:ext cx="3802075" cy="378218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2057" y="404604"/>
        <a:ext cx="3802075" cy="1134656"/>
      </dsp:txXfrm>
    </dsp:sp>
    <dsp:sp modelId="{C1C6D8BB-C201-4DF6-9E23-53D51DFD5AA9}">
      <dsp:nvSpPr>
        <dsp:cNvPr id="0" name=""/>
        <dsp:cNvSpPr/>
      </dsp:nvSpPr>
      <dsp:spPr>
        <a:xfrm>
          <a:off x="257174" y="1152812"/>
          <a:ext cx="3291839" cy="5021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Simple policy design e.g. cash benefits  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71881" y="1167519"/>
        <a:ext cx="3262425" cy="472733"/>
      </dsp:txXfrm>
    </dsp:sp>
    <dsp:sp modelId="{067EBA25-074B-4D51-91C1-9F59CA3A947A}">
      <dsp:nvSpPr>
        <dsp:cNvPr id="0" name=""/>
        <dsp:cNvSpPr/>
      </dsp:nvSpPr>
      <dsp:spPr>
        <a:xfrm>
          <a:off x="257174" y="1742649"/>
          <a:ext cx="3291839" cy="5272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Clear Policy conditions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72615" y="1758090"/>
        <a:ext cx="3260957" cy="496319"/>
      </dsp:txXfrm>
    </dsp:sp>
    <dsp:sp modelId="{E3950C66-0E33-4EC8-AFDD-326690C6730A}">
      <dsp:nvSpPr>
        <dsp:cNvPr id="0" name=""/>
        <dsp:cNvSpPr/>
      </dsp:nvSpPr>
      <dsp:spPr>
        <a:xfrm>
          <a:off x="257174" y="2316352"/>
          <a:ext cx="3291839" cy="4090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Reviewable benefits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69153" y="2328331"/>
        <a:ext cx="3267881" cy="385047"/>
      </dsp:txXfrm>
    </dsp:sp>
    <dsp:sp modelId="{0BECD07A-604D-4E71-9D07-49B954F1697F}">
      <dsp:nvSpPr>
        <dsp:cNvPr id="0" name=""/>
        <dsp:cNvSpPr/>
      </dsp:nvSpPr>
      <dsp:spPr>
        <a:xfrm>
          <a:off x="257174" y="2752702"/>
          <a:ext cx="3291839" cy="4039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Coinsurance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69006" y="2764534"/>
        <a:ext cx="3268175" cy="380298"/>
      </dsp:txXfrm>
    </dsp:sp>
    <dsp:sp modelId="{A1A45EBB-1644-421A-9109-A30573492305}">
      <dsp:nvSpPr>
        <dsp:cNvPr id="0" name=""/>
        <dsp:cNvSpPr/>
      </dsp:nvSpPr>
      <dsp:spPr>
        <a:xfrm>
          <a:off x="257174" y="3168557"/>
          <a:ext cx="3291839" cy="5341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Reinsurer’s &amp; Consultants advice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72819" y="3184202"/>
        <a:ext cx="3260549" cy="502870"/>
      </dsp:txXfrm>
    </dsp:sp>
    <dsp:sp modelId="{B7EE1A1C-4131-43DB-AE5E-2E37D3EB7ACB}">
      <dsp:nvSpPr>
        <dsp:cNvPr id="0" name=""/>
        <dsp:cNvSpPr/>
      </dsp:nvSpPr>
      <dsp:spPr>
        <a:xfrm>
          <a:off x="257174" y="3734542"/>
          <a:ext cx="3291839" cy="6007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Exclusions, waiting periods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74769" y="3752137"/>
        <a:ext cx="3256649" cy="565563"/>
      </dsp:txXfrm>
    </dsp:sp>
    <dsp:sp modelId="{16E4DB11-7A1F-41CE-89B0-D216D99FCA1F}">
      <dsp:nvSpPr>
        <dsp:cNvPr id="0" name=""/>
        <dsp:cNvSpPr/>
      </dsp:nvSpPr>
      <dsp:spPr>
        <a:xfrm>
          <a:off x="4112742" y="367369"/>
          <a:ext cx="4114799" cy="392929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4112742" y="367369"/>
        <a:ext cx="4114799" cy="1178789"/>
      </dsp:txXfrm>
    </dsp:sp>
    <dsp:sp modelId="{31080047-3EF4-4DB3-BE5D-BF39DED5C17E}">
      <dsp:nvSpPr>
        <dsp:cNvPr id="0" name=""/>
        <dsp:cNvSpPr/>
      </dsp:nvSpPr>
      <dsp:spPr>
        <a:xfrm>
          <a:off x="4524222" y="1117311"/>
          <a:ext cx="3291839" cy="5182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Stricter Underwriting both  Initial &amp; Claim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4539400" y="1132489"/>
        <a:ext cx="3261483" cy="487873"/>
      </dsp:txXfrm>
    </dsp:sp>
    <dsp:sp modelId="{7A741E81-FB7B-464A-B096-638FAB561347}">
      <dsp:nvSpPr>
        <dsp:cNvPr id="0" name=""/>
        <dsp:cNvSpPr/>
      </dsp:nvSpPr>
      <dsp:spPr>
        <a:xfrm>
          <a:off x="4524222" y="1652326"/>
          <a:ext cx="3291839" cy="7010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Model points &amp; interactions between variables</a:t>
          </a:r>
        </a:p>
      </dsp:txBody>
      <dsp:txXfrm>
        <a:off x="4544754" y="1672858"/>
        <a:ext cx="3250775" cy="659958"/>
      </dsp:txXfrm>
    </dsp:sp>
    <dsp:sp modelId="{52155F8F-86C2-474C-AA86-F1D0EA817266}">
      <dsp:nvSpPr>
        <dsp:cNvPr id="0" name=""/>
        <dsp:cNvSpPr/>
      </dsp:nvSpPr>
      <dsp:spPr>
        <a:xfrm>
          <a:off x="4571987" y="2402975"/>
          <a:ext cx="3291839" cy="5051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Complexity, time &amp; cost</a:t>
          </a:r>
        </a:p>
      </dsp:txBody>
      <dsp:txXfrm>
        <a:off x="4586782" y="2417770"/>
        <a:ext cx="3262249" cy="475547"/>
      </dsp:txXfrm>
    </dsp:sp>
    <dsp:sp modelId="{D3F66309-E048-4B97-8816-C9D44D7BE280}">
      <dsp:nvSpPr>
        <dsp:cNvPr id="0" name=""/>
        <dsp:cNvSpPr/>
      </dsp:nvSpPr>
      <dsp:spPr>
        <a:xfrm>
          <a:off x="4524222" y="2951405"/>
          <a:ext cx="3291839" cy="4648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Expertise</a:t>
          </a:r>
        </a:p>
      </dsp:txBody>
      <dsp:txXfrm>
        <a:off x="4537837" y="2965020"/>
        <a:ext cx="3264609" cy="437616"/>
      </dsp:txXfrm>
    </dsp:sp>
    <dsp:sp modelId="{8A236253-6989-49D5-B57A-917EB5AE3E58}">
      <dsp:nvSpPr>
        <dsp:cNvPr id="0" name=""/>
        <dsp:cNvSpPr/>
      </dsp:nvSpPr>
      <dsp:spPr>
        <a:xfrm>
          <a:off x="4524222" y="3505200"/>
          <a:ext cx="3291839" cy="7025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Refer international experience</a:t>
          </a:r>
        </a:p>
      </dsp:txBody>
      <dsp:txXfrm>
        <a:off x="4544799" y="3525777"/>
        <a:ext cx="3250685" cy="661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9124FF-9165-43A0-96F1-E2D265DBDBFB}">
      <dsp:nvSpPr>
        <dsp:cNvPr id="0" name=""/>
        <dsp:cNvSpPr/>
      </dsp:nvSpPr>
      <dsp:spPr>
        <a:xfrm>
          <a:off x="-4996655" y="-765571"/>
          <a:ext cx="5950742" cy="5950742"/>
        </a:xfrm>
        <a:prstGeom prst="blockArc">
          <a:avLst>
            <a:gd name="adj1" fmla="val 18900000"/>
            <a:gd name="adj2" fmla="val 2700000"/>
            <a:gd name="adj3" fmla="val 363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81013-2F47-475F-B865-4FCB53A82911}">
      <dsp:nvSpPr>
        <dsp:cNvPr id="0" name=""/>
        <dsp:cNvSpPr/>
      </dsp:nvSpPr>
      <dsp:spPr>
        <a:xfrm>
          <a:off x="499602" y="339778"/>
          <a:ext cx="7669194" cy="6799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9680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Absence of state provision </a:t>
          </a:r>
          <a:endParaRPr lang="en-US" sz="2400" kern="1200" dirty="0"/>
        </a:p>
      </dsp:txBody>
      <dsp:txXfrm>
        <a:off x="499602" y="339778"/>
        <a:ext cx="7669194" cy="679911"/>
      </dsp:txXfrm>
    </dsp:sp>
    <dsp:sp modelId="{7AB44E59-656E-440B-B671-C622A3857ADD}">
      <dsp:nvSpPr>
        <dsp:cNvPr id="0" name=""/>
        <dsp:cNvSpPr/>
      </dsp:nvSpPr>
      <dsp:spPr>
        <a:xfrm>
          <a:off x="74657" y="254789"/>
          <a:ext cx="849889" cy="8498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00B2ED-C780-4C3D-84CE-C64203EA6DC1}">
      <dsp:nvSpPr>
        <dsp:cNvPr id="0" name=""/>
        <dsp:cNvSpPr/>
      </dsp:nvSpPr>
      <dsp:spPr>
        <a:xfrm>
          <a:off x="889411" y="1359822"/>
          <a:ext cx="7279385" cy="6799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9680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Reduction in informal care</a:t>
          </a:r>
          <a:endParaRPr lang="en-US" sz="2400" kern="1200"/>
        </a:p>
      </dsp:txBody>
      <dsp:txXfrm>
        <a:off x="889411" y="1359822"/>
        <a:ext cx="7279385" cy="679911"/>
      </dsp:txXfrm>
    </dsp:sp>
    <dsp:sp modelId="{31382FF2-460D-4478-B167-A477D4B23A56}">
      <dsp:nvSpPr>
        <dsp:cNvPr id="0" name=""/>
        <dsp:cNvSpPr/>
      </dsp:nvSpPr>
      <dsp:spPr>
        <a:xfrm>
          <a:off x="464466" y="1274833"/>
          <a:ext cx="849889" cy="8498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94D801-2619-4D7C-BD92-6D1C066A8CD1}">
      <dsp:nvSpPr>
        <dsp:cNvPr id="0" name=""/>
        <dsp:cNvSpPr/>
      </dsp:nvSpPr>
      <dsp:spPr>
        <a:xfrm>
          <a:off x="889411" y="2379866"/>
          <a:ext cx="7279385" cy="6799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9680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Increase in longevity</a:t>
          </a:r>
          <a:endParaRPr lang="en-US" sz="2400" kern="1200" dirty="0"/>
        </a:p>
      </dsp:txBody>
      <dsp:txXfrm>
        <a:off x="889411" y="2379866"/>
        <a:ext cx="7279385" cy="679911"/>
      </dsp:txXfrm>
    </dsp:sp>
    <dsp:sp modelId="{4E0A0108-385F-421D-A607-B524F31B27DA}">
      <dsp:nvSpPr>
        <dsp:cNvPr id="0" name=""/>
        <dsp:cNvSpPr/>
      </dsp:nvSpPr>
      <dsp:spPr>
        <a:xfrm>
          <a:off x="464466" y="2294877"/>
          <a:ext cx="849889" cy="8498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AD260B-BFEB-4FA9-862C-75548DB42D0B}">
      <dsp:nvSpPr>
        <dsp:cNvPr id="0" name=""/>
        <dsp:cNvSpPr/>
      </dsp:nvSpPr>
      <dsp:spPr>
        <a:xfrm>
          <a:off x="499602" y="3399909"/>
          <a:ext cx="7669194" cy="6799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9680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Changing  family structure</a:t>
          </a:r>
          <a:endParaRPr lang="en-US" sz="2400" kern="1200" dirty="0"/>
        </a:p>
      </dsp:txBody>
      <dsp:txXfrm>
        <a:off x="499602" y="3399909"/>
        <a:ext cx="7669194" cy="679911"/>
      </dsp:txXfrm>
    </dsp:sp>
    <dsp:sp modelId="{403CDB03-B816-4DA4-9039-09AAD795B06E}">
      <dsp:nvSpPr>
        <dsp:cNvPr id="0" name=""/>
        <dsp:cNvSpPr/>
      </dsp:nvSpPr>
      <dsp:spPr>
        <a:xfrm>
          <a:off x="74657" y="3314920"/>
          <a:ext cx="849889" cy="8498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23484-0E19-40CD-9D98-EBCCD9609011}">
      <dsp:nvSpPr>
        <dsp:cNvPr id="0" name=""/>
        <dsp:cNvSpPr/>
      </dsp:nvSpPr>
      <dsp:spPr>
        <a:xfrm>
          <a:off x="-4393176" y="-673826"/>
          <a:ext cx="5233852" cy="5233852"/>
        </a:xfrm>
        <a:prstGeom prst="blockArc">
          <a:avLst>
            <a:gd name="adj1" fmla="val 18900000"/>
            <a:gd name="adj2" fmla="val 2700000"/>
            <a:gd name="adj3" fmla="val 413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836C6B-DA06-4C2C-B7D9-F97481878DC1}">
      <dsp:nvSpPr>
        <dsp:cNvPr id="0" name=""/>
        <dsp:cNvSpPr/>
      </dsp:nvSpPr>
      <dsp:spPr>
        <a:xfrm>
          <a:off x="368108" y="242809"/>
          <a:ext cx="7809113" cy="4859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707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Increase in health consciousness</a:t>
          </a:r>
          <a:endParaRPr lang="en-US" sz="2400" kern="1200" dirty="0"/>
        </a:p>
      </dsp:txBody>
      <dsp:txXfrm>
        <a:off x="368108" y="242809"/>
        <a:ext cx="7809113" cy="485930"/>
      </dsp:txXfrm>
    </dsp:sp>
    <dsp:sp modelId="{2AD58999-76C5-45F3-9350-1F2A7435C097}">
      <dsp:nvSpPr>
        <dsp:cNvPr id="0" name=""/>
        <dsp:cNvSpPr/>
      </dsp:nvSpPr>
      <dsp:spPr>
        <a:xfrm>
          <a:off x="64401" y="182068"/>
          <a:ext cx="607413" cy="6074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CCBBBD-C4C3-4FD4-9E34-CD954D67D7CB}">
      <dsp:nvSpPr>
        <dsp:cNvPr id="0" name=""/>
        <dsp:cNvSpPr/>
      </dsp:nvSpPr>
      <dsp:spPr>
        <a:xfrm>
          <a:off x="716311" y="971472"/>
          <a:ext cx="7460909" cy="4859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707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Growth of middle class</a:t>
          </a:r>
          <a:endParaRPr lang="en-US" sz="2400" kern="1200" dirty="0"/>
        </a:p>
      </dsp:txBody>
      <dsp:txXfrm>
        <a:off x="716311" y="971472"/>
        <a:ext cx="7460909" cy="485930"/>
      </dsp:txXfrm>
    </dsp:sp>
    <dsp:sp modelId="{274E8B18-54CA-4A24-872A-BDF12645EA07}">
      <dsp:nvSpPr>
        <dsp:cNvPr id="0" name=""/>
        <dsp:cNvSpPr/>
      </dsp:nvSpPr>
      <dsp:spPr>
        <a:xfrm>
          <a:off x="412605" y="910730"/>
          <a:ext cx="607413" cy="6074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D7F640-45EC-4AF2-9881-A3568CA039D7}">
      <dsp:nvSpPr>
        <dsp:cNvPr id="0" name=""/>
        <dsp:cNvSpPr/>
      </dsp:nvSpPr>
      <dsp:spPr>
        <a:xfrm>
          <a:off x="823182" y="1700134"/>
          <a:ext cx="7354039" cy="4859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707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Security, choice, Self dependence &amp; dignity</a:t>
          </a:r>
          <a:endParaRPr lang="en-US" sz="2400" kern="1200" dirty="0"/>
        </a:p>
      </dsp:txBody>
      <dsp:txXfrm>
        <a:off x="823182" y="1700134"/>
        <a:ext cx="7354039" cy="485930"/>
      </dsp:txXfrm>
    </dsp:sp>
    <dsp:sp modelId="{AD0B4E45-356A-4B55-8478-32E4976AAC0E}">
      <dsp:nvSpPr>
        <dsp:cNvPr id="0" name=""/>
        <dsp:cNvSpPr/>
      </dsp:nvSpPr>
      <dsp:spPr>
        <a:xfrm>
          <a:off x="519475" y="1639393"/>
          <a:ext cx="607413" cy="6074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843B31-2CEF-4243-B738-441B651E29C8}">
      <dsp:nvSpPr>
        <dsp:cNvPr id="0" name=""/>
        <dsp:cNvSpPr/>
      </dsp:nvSpPr>
      <dsp:spPr>
        <a:xfrm>
          <a:off x="716311" y="2428797"/>
          <a:ext cx="7460909" cy="4859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707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Medical inflation</a:t>
          </a:r>
          <a:endParaRPr lang="en-US" sz="2400" kern="1200" dirty="0"/>
        </a:p>
      </dsp:txBody>
      <dsp:txXfrm>
        <a:off x="716311" y="2428797"/>
        <a:ext cx="7460909" cy="485930"/>
      </dsp:txXfrm>
    </dsp:sp>
    <dsp:sp modelId="{7576FA62-9F54-4B4A-A834-3B18B3BE0781}">
      <dsp:nvSpPr>
        <dsp:cNvPr id="0" name=""/>
        <dsp:cNvSpPr/>
      </dsp:nvSpPr>
      <dsp:spPr>
        <a:xfrm>
          <a:off x="412605" y="2368055"/>
          <a:ext cx="607413" cy="6074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96BA0D-67C2-4BEE-8D31-0E4C6A5D447E}">
      <dsp:nvSpPr>
        <dsp:cNvPr id="0" name=""/>
        <dsp:cNvSpPr/>
      </dsp:nvSpPr>
      <dsp:spPr>
        <a:xfrm>
          <a:off x="368108" y="3157459"/>
          <a:ext cx="7809113" cy="4859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707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Tax benefits</a:t>
          </a:r>
          <a:endParaRPr lang="en-US" sz="2400" kern="1200" dirty="0"/>
        </a:p>
      </dsp:txBody>
      <dsp:txXfrm>
        <a:off x="368108" y="3157459"/>
        <a:ext cx="7809113" cy="485930"/>
      </dsp:txXfrm>
    </dsp:sp>
    <dsp:sp modelId="{5D80877A-2012-4569-8378-A429E31107FE}">
      <dsp:nvSpPr>
        <dsp:cNvPr id="0" name=""/>
        <dsp:cNvSpPr/>
      </dsp:nvSpPr>
      <dsp:spPr>
        <a:xfrm>
          <a:off x="64401" y="3096718"/>
          <a:ext cx="607413" cy="6074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18693-CC27-4838-8B5B-BEC8E4C3CD77}">
      <dsp:nvSpPr>
        <dsp:cNvPr id="0" name=""/>
        <dsp:cNvSpPr/>
      </dsp:nvSpPr>
      <dsp:spPr>
        <a:xfrm>
          <a:off x="2057" y="76205"/>
          <a:ext cx="3802075" cy="475455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Pricing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2057" y="76205"/>
        <a:ext cx="3802075" cy="1426365"/>
      </dsp:txXfrm>
    </dsp:sp>
    <dsp:sp modelId="{C1C6D8BB-C201-4DF6-9E23-53D51DFD5AA9}">
      <dsp:nvSpPr>
        <dsp:cNvPr id="0" name=""/>
        <dsp:cNvSpPr/>
      </dsp:nvSpPr>
      <dsp:spPr>
        <a:xfrm>
          <a:off x="257174" y="1292104"/>
          <a:ext cx="3291839" cy="5596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Design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73565" y="1308495"/>
        <a:ext cx="3259057" cy="526835"/>
      </dsp:txXfrm>
    </dsp:sp>
    <dsp:sp modelId="{067EBA25-074B-4D51-91C1-9F59CA3A947A}">
      <dsp:nvSpPr>
        <dsp:cNvPr id="0" name=""/>
        <dsp:cNvSpPr/>
      </dsp:nvSpPr>
      <dsp:spPr>
        <a:xfrm>
          <a:off x="257174" y="1932829"/>
          <a:ext cx="3291839" cy="4206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Data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69494" y="1945149"/>
        <a:ext cx="3267199" cy="395995"/>
      </dsp:txXfrm>
    </dsp:sp>
    <dsp:sp modelId="{E3950C66-0E33-4EC8-AFDD-326690C6730A}">
      <dsp:nvSpPr>
        <dsp:cNvPr id="0" name=""/>
        <dsp:cNvSpPr/>
      </dsp:nvSpPr>
      <dsp:spPr>
        <a:xfrm>
          <a:off x="257174" y="2421907"/>
          <a:ext cx="3291839" cy="4558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Assumptions &amp; Modeling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70524" y="2435257"/>
        <a:ext cx="3265139" cy="429115"/>
      </dsp:txXfrm>
    </dsp:sp>
    <dsp:sp modelId="{0BECD07A-604D-4E71-9D07-49B954F1697F}">
      <dsp:nvSpPr>
        <dsp:cNvPr id="0" name=""/>
        <dsp:cNvSpPr/>
      </dsp:nvSpPr>
      <dsp:spPr>
        <a:xfrm>
          <a:off x="257174" y="2908197"/>
          <a:ext cx="3291839" cy="4501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Medical Advances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70360" y="2921383"/>
        <a:ext cx="3265467" cy="423823"/>
      </dsp:txXfrm>
    </dsp:sp>
    <dsp:sp modelId="{A1A45EBB-1644-421A-9109-A30573492305}">
      <dsp:nvSpPr>
        <dsp:cNvPr id="0" name=""/>
        <dsp:cNvSpPr/>
      </dsp:nvSpPr>
      <dsp:spPr>
        <a:xfrm>
          <a:off x="257174" y="3429000"/>
          <a:ext cx="3291839" cy="4777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Investment return 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&amp; Guarantees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71168" y="3442994"/>
        <a:ext cx="3263851" cy="449798"/>
      </dsp:txXfrm>
    </dsp:sp>
    <dsp:sp modelId="{B7EE1A1C-4131-43DB-AE5E-2E37D3EB7ACB}">
      <dsp:nvSpPr>
        <dsp:cNvPr id="0" name=""/>
        <dsp:cNvSpPr/>
      </dsp:nvSpPr>
      <dsp:spPr>
        <a:xfrm>
          <a:off x="257174" y="3978392"/>
          <a:ext cx="3291839" cy="5888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Profitability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74422" y="3995640"/>
        <a:ext cx="3257343" cy="554402"/>
      </dsp:txXfrm>
    </dsp:sp>
    <dsp:sp modelId="{6160B21F-1CF3-47AA-A90E-CD1A33666364}">
      <dsp:nvSpPr>
        <dsp:cNvPr id="0" name=""/>
        <dsp:cNvSpPr/>
      </dsp:nvSpPr>
      <dsp:spPr>
        <a:xfrm>
          <a:off x="4112742" y="0"/>
          <a:ext cx="4114799" cy="490696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others</a:t>
          </a:r>
          <a:endParaRPr lang="en-US" sz="2000" b="1" kern="1200" dirty="0" smtClean="0">
            <a:latin typeface="Arial" pitchFamily="34" charset="0"/>
            <a:cs typeface="Arial" pitchFamily="34" charset="0"/>
          </a:endParaRPr>
        </a:p>
      </dsp:txBody>
      <dsp:txXfrm>
        <a:off x="4112742" y="0"/>
        <a:ext cx="4114799" cy="1472088"/>
      </dsp:txXfrm>
    </dsp:sp>
    <dsp:sp modelId="{EBE26C6F-F0B5-4939-ADAC-7175A031636F}">
      <dsp:nvSpPr>
        <dsp:cNvPr id="0" name=""/>
        <dsp:cNvSpPr/>
      </dsp:nvSpPr>
      <dsp:spPr>
        <a:xfrm>
          <a:off x="4524222" y="1472208"/>
          <a:ext cx="3291839" cy="7148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Demand</a:t>
          </a:r>
        </a:p>
      </dsp:txBody>
      <dsp:txXfrm>
        <a:off x="4545159" y="1493145"/>
        <a:ext cx="3249965" cy="672966"/>
      </dsp:txXfrm>
    </dsp:sp>
    <dsp:sp modelId="{97319E7D-3A18-42FF-A113-158EF3C33374}">
      <dsp:nvSpPr>
        <dsp:cNvPr id="0" name=""/>
        <dsp:cNvSpPr/>
      </dsp:nvSpPr>
      <dsp:spPr>
        <a:xfrm>
          <a:off x="4524222" y="2297024"/>
          <a:ext cx="3291839" cy="7148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Distribution</a:t>
          </a:r>
        </a:p>
      </dsp:txBody>
      <dsp:txXfrm>
        <a:off x="4545159" y="2317961"/>
        <a:ext cx="3249965" cy="672966"/>
      </dsp:txXfrm>
    </dsp:sp>
    <dsp:sp modelId="{52155F8F-86C2-474C-AA86-F1D0EA817266}">
      <dsp:nvSpPr>
        <dsp:cNvPr id="0" name=""/>
        <dsp:cNvSpPr/>
      </dsp:nvSpPr>
      <dsp:spPr>
        <a:xfrm>
          <a:off x="4524222" y="3121839"/>
          <a:ext cx="3291839" cy="7148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Regulatory &amp; Fiscal</a:t>
          </a:r>
        </a:p>
      </dsp:txBody>
      <dsp:txXfrm>
        <a:off x="4545159" y="3142776"/>
        <a:ext cx="3249965" cy="672966"/>
      </dsp:txXfrm>
    </dsp:sp>
    <dsp:sp modelId="{8A236253-6989-49D5-B57A-917EB5AE3E58}">
      <dsp:nvSpPr>
        <dsp:cNvPr id="0" name=""/>
        <dsp:cNvSpPr/>
      </dsp:nvSpPr>
      <dsp:spPr>
        <a:xfrm>
          <a:off x="4524222" y="3946655"/>
          <a:ext cx="3291839" cy="7148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Experiences</a:t>
          </a:r>
        </a:p>
      </dsp:txBody>
      <dsp:txXfrm>
        <a:off x="4545159" y="3967592"/>
        <a:ext cx="3249965" cy="6729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485A9-D4DC-455D-B3C2-987892500F93}">
      <dsp:nvSpPr>
        <dsp:cNvPr id="0" name=""/>
        <dsp:cNvSpPr/>
      </dsp:nvSpPr>
      <dsp:spPr>
        <a:xfrm rot="5400000">
          <a:off x="2794516" y="-623046"/>
          <a:ext cx="4812036" cy="6058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>
              <a:latin typeface="Arial" pitchFamily="34" charset="0"/>
              <a:cs typeface="Arial" pitchFamily="34" charset="0"/>
            </a:rPr>
            <a:t>Product design can have dramatic impact on the riskiness of the product and have resultant impact on the pricing.</a:t>
          </a:r>
          <a:endParaRPr lang="en-US" sz="1800" b="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>
              <a:latin typeface="Arial" pitchFamily="34" charset="0"/>
              <a:cs typeface="Arial" pitchFamily="34" charset="0"/>
            </a:rPr>
            <a:t>Complexity of product </a:t>
          </a:r>
          <a:endParaRPr lang="en-US" sz="1800" b="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>
              <a:latin typeface="Arial" pitchFamily="34" charset="0"/>
              <a:cs typeface="Arial" pitchFamily="34" charset="0"/>
            </a:rPr>
            <a:t>Designs that are less risky will produce less variance of experience.</a:t>
          </a:r>
          <a:endParaRPr lang="en-US" sz="1800" b="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>
              <a:latin typeface="Arial" pitchFamily="34" charset="0"/>
              <a:cs typeface="Arial" pitchFamily="34" charset="0"/>
            </a:rPr>
            <a:t>Benefits types – Indemnity, Cash , Indemnity with upper limit</a:t>
          </a:r>
          <a:endParaRPr lang="en-US" sz="1800" b="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>
              <a:latin typeface="Arial" pitchFamily="34" charset="0"/>
              <a:cs typeface="Arial" pitchFamily="34" charset="0"/>
            </a:rPr>
            <a:t>Claims definitions – Single event , multiple event </a:t>
          </a:r>
          <a:endParaRPr lang="en-US" sz="1800" b="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>
              <a:latin typeface="Arial" pitchFamily="34" charset="0"/>
              <a:cs typeface="Arial" pitchFamily="34" charset="0"/>
            </a:rPr>
            <a:t>Guarantees ,options, exclusions, elimination period. </a:t>
          </a:r>
          <a:endParaRPr lang="en-US" sz="1800" b="0" kern="1200" dirty="0">
            <a:latin typeface="Arial" pitchFamily="34" charset="0"/>
            <a:cs typeface="Arial" pitchFamily="34" charset="0"/>
          </a:endParaRPr>
        </a:p>
      </dsp:txBody>
      <dsp:txXfrm rot="-5400000">
        <a:off x="2171470" y="234904"/>
        <a:ext cx="5823225" cy="4342228"/>
      </dsp:txXfrm>
    </dsp:sp>
    <dsp:sp modelId="{6BC5EFCF-F732-48CF-B57C-70526C6A8DEF}">
      <dsp:nvSpPr>
        <dsp:cNvPr id="0" name=""/>
        <dsp:cNvSpPr/>
      </dsp:nvSpPr>
      <dsp:spPr>
        <a:xfrm>
          <a:off x="0" y="0"/>
          <a:ext cx="2171079" cy="48690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Design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105983" y="105983"/>
        <a:ext cx="1959113" cy="46570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485A9-D4DC-455D-B3C2-987892500F93}">
      <dsp:nvSpPr>
        <dsp:cNvPr id="0" name=""/>
        <dsp:cNvSpPr/>
      </dsp:nvSpPr>
      <dsp:spPr>
        <a:xfrm rot="5400000">
          <a:off x="2711384" y="-539913"/>
          <a:ext cx="4978302" cy="6058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Data should be complete , accurate , relevance  and credible.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Health products are complex &amp; requires significant volumes of data for pricing.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claims &amp; exposure data are key to pricing </a:t>
          </a:r>
          <a:endParaRPr lang="en-US" sz="1800" kern="12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Data which helps predicting the frequency &amp; severity of claims of different causes.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Data is the key for accurate pricing but there are challenges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Health care data is rarely standardised,often fragmented or generated in legacy IT systems with incompatible formats.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If data is not accurate, results in to pricing error for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eg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. mis estimation of parameter.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Building margins in premium leads to premiums unaffordable, particular concern for old age individual.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 rot="-5400000">
        <a:off x="2171471" y="243021"/>
        <a:ext cx="5815108" cy="4492260"/>
      </dsp:txXfrm>
    </dsp:sp>
    <dsp:sp modelId="{6BC5EFCF-F732-48CF-B57C-70526C6A8DEF}">
      <dsp:nvSpPr>
        <dsp:cNvPr id="0" name=""/>
        <dsp:cNvSpPr/>
      </dsp:nvSpPr>
      <dsp:spPr>
        <a:xfrm>
          <a:off x="0" y="0"/>
          <a:ext cx="2171079" cy="49734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Data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105983" y="105983"/>
        <a:ext cx="1959113" cy="47614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86D743-575C-4CE2-B2C5-EAC7F49F8AF7}">
      <dsp:nvSpPr>
        <dsp:cNvPr id="0" name=""/>
        <dsp:cNvSpPr/>
      </dsp:nvSpPr>
      <dsp:spPr>
        <a:xfrm rot="5400000">
          <a:off x="2786601" y="-581325"/>
          <a:ext cx="4861672" cy="60243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Long term insurance is the riskiest insurance products.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Requires assumptions in respect of incidence rates, recovery rates , utilization rates etc.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Estimating these assumptions is limited due to limited data.	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Risk associated with how these  assumptions  unfold in any future time period.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Shift in diseases pattern impacting experience of insured population.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Assumption about distribution of claim size, particular concern for indemnity cover.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LTCI is prone to both parameter and sampling risk.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 Risk is concentrated at extreme ages where there is little data or no data.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Inflation – uncertainty about both wage 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&amp; 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medical inflation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 rot="-5400000">
        <a:off x="2205276" y="237327"/>
        <a:ext cx="5786997" cy="4387018"/>
      </dsp:txXfrm>
    </dsp:sp>
    <dsp:sp modelId="{0107D940-3EAD-4FAA-AAC9-A69AE6DF6BEA}">
      <dsp:nvSpPr>
        <dsp:cNvPr id="0" name=""/>
        <dsp:cNvSpPr/>
      </dsp:nvSpPr>
      <dsp:spPr>
        <a:xfrm>
          <a:off x="2475" y="4973"/>
          <a:ext cx="2199932" cy="50242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Assumptions &amp; Modeling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109867" y="112365"/>
        <a:ext cx="1985148" cy="48094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485A9-D4DC-455D-B3C2-987892500F93}">
      <dsp:nvSpPr>
        <dsp:cNvPr id="0" name=""/>
        <dsp:cNvSpPr/>
      </dsp:nvSpPr>
      <dsp:spPr>
        <a:xfrm rot="5400000">
          <a:off x="2991698" y="-820227"/>
          <a:ext cx="4417674" cy="6058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Medical progress enable people to survive longer in disability.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Surviving in old age will increase claim outgo.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Trends in costs needs to be factored in pricing.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Length of claim could increase or reduce and hence cost.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Genetic testing can indicate an elevated predisposition to particular diseases like multiple sclerosis.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Genetic testing becoming more widely available and are reducing in costs.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Increased risk of anti-selection.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Restriction on the use of Genetic testing in underwriting  would exposed the insurer to significant loss.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 rot="-5400000">
        <a:off x="2171471" y="215653"/>
        <a:ext cx="5842476" cy="3986368"/>
      </dsp:txXfrm>
    </dsp:sp>
    <dsp:sp modelId="{6BC5EFCF-F732-48CF-B57C-70526C6A8DEF}">
      <dsp:nvSpPr>
        <dsp:cNvPr id="0" name=""/>
        <dsp:cNvSpPr/>
      </dsp:nvSpPr>
      <dsp:spPr>
        <a:xfrm>
          <a:off x="0" y="0"/>
          <a:ext cx="2171079" cy="45215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latin typeface="Arial" pitchFamily="34" charset="0"/>
              <a:cs typeface="Arial" pitchFamily="34" charset="0"/>
            </a:rPr>
            <a:t>Medical Advances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105983" y="105983"/>
        <a:ext cx="1959113" cy="430958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86D743-575C-4CE2-B2C5-EAC7F49F8AF7}">
      <dsp:nvSpPr>
        <dsp:cNvPr id="0" name=""/>
        <dsp:cNvSpPr/>
      </dsp:nvSpPr>
      <dsp:spPr>
        <a:xfrm rot="5400000">
          <a:off x="2976052" y="-391915"/>
          <a:ext cx="4482771" cy="60243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LTCI are long term contracts and </a:t>
          </a:r>
          <a:r>
            <a:rPr lang="en-US" sz="18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significant 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reserves are built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Uncertainty about future interest rate cannot be diversified away , the risk and uncertainty about this product is crucial 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Non availability of suitable investments for backing the liability.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High roll over risk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Risk of asset – liability mismatch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Guarantees may have big influence on the level of reserves that have to be established at outset and hence the financing requirement 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 rot="-5400000">
        <a:off x="2205276" y="597692"/>
        <a:ext cx="5805493" cy="4045109"/>
      </dsp:txXfrm>
    </dsp:sp>
    <dsp:sp modelId="{0107D940-3EAD-4FAA-AAC9-A69AE6DF6BEA}">
      <dsp:nvSpPr>
        <dsp:cNvPr id="0" name=""/>
        <dsp:cNvSpPr/>
      </dsp:nvSpPr>
      <dsp:spPr>
        <a:xfrm>
          <a:off x="0" y="332784"/>
          <a:ext cx="2199932" cy="44699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Investment return  &amp; Guarantees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107392" y="440176"/>
        <a:ext cx="1985148" cy="4255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04/12/2015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098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269528" y="228600"/>
            <a:ext cx="8874472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C00000"/>
                </a:solidFill>
                <a:latin typeface="Garamond" pitchFamily="18" charset="0"/>
              </a:defRPr>
            </a:lvl1pPr>
          </a:lstStyle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75000"/>
                  </a:schemeClr>
                </a:solidFill>
                <a:latin typeface="Garamond" pitchFamily="18" charset="0"/>
              </a:defRPr>
            </a:lvl1pPr>
          </a:lstStyle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119063" y="1143000"/>
            <a:ext cx="8845550" cy="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 userDrawn="1"/>
        </p:nvGraphicFramePr>
        <p:xfrm>
          <a:off x="7959296" y="279377"/>
          <a:ext cx="956104" cy="695348"/>
        </p:xfrm>
        <a:graphic>
          <a:graphicData uri="http://schemas.openxmlformats.org/presentationml/2006/ole">
            <p:oleObj spid="_x0000_s1111" r:id="rId14" imgW="3961905" imgH="3415873" progId="">
              <p:embed/>
            </p:oleObj>
          </a:graphicData>
        </a:graphic>
      </p:graphicFrame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microsoft.com/office/2007/relationships/diagramDrawing" Target="../diagrams/drawing4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diagramData" Target="../diagrams/data7.xm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microsoft.com/office/2007/relationships/diagramDrawing" Target="../diagrams/drawing6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microsoft.com/office/2007/relationships/diagramDrawing" Target="../diagrams/drawing7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microsoft.com/office/2007/relationships/diagramDrawing" Target="../diagrams/drawing8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microsoft.com/office/2007/relationships/diagramDrawing" Target="../diagrams/drawing9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microsoft.com/office/2007/relationships/diagramDrawing" Target="../diagrams/drawing10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microsoft.com/office/2007/relationships/diagramDrawing" Target="../diagrams/drawing11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microsoft.com/office/2007/relationships/diagramDrawing" Target="../diagrams/drawing12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13" Type="http://schemas.microsoft.com/office/2007/relationships/diagramDrawing" Target="../diagrams/drawing15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12" Type="http://schemas.microsoft.com/office/2007/relationships/diagramDrawing" Target="../diagrams/drawing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microsoft.com/office/2007/relationships/diagramDrawing" Target="../diagrams/drawing14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microsoft.com/office/2007/relationships/diagramDrawing" Target="../diagrams/drawing17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microsoft.com/office/2007/relationships/diagramDrawing" Target="../diagrams/drawing2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microsoft.com/office/2007/relationships/diagramDrawing" Target="../diagrams/drawing3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35063" y="457200"/>
            <a:ext cx="9398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269528" y="239173"/>
            <a:ext cx="8874472" cy="1284827"/>
            <a:chOff x="269528" y="5496973"/>
            <a:chExt cx="8874472" cy="128482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0" y="61722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1600200" y="64770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Serving</a:t>
            </a:r>
            <a:r>
              <a:rPr kumimoji="0" lang="en-US" sz="12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 the Cause of Public Interest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1676400" y="62484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Indian Actuarial Profession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533400"/>
            <a:ext cx="571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24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India Fellowship  Seminar,  2015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1981200"/>
            <a:ext cx="632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Topic : Challenges in pricing long term care for ageing population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81200" y="27432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/>
          </a:p>
          <a:p>
            <a:r>
              <a:rPr lang="en-US" sz="2400" b="1" dirty="0" smtClean="0"/>
              <a:t>Guide Name : Mr. Subhrajit</a:t>
            </a:r>
            <a:r>
              <a:rPr lang="en-US" sz="2400" b="1" dirty="0"/>
              <a:t> </a:t>
            </a:r>
            <a:r>
              <a:rPr lang="en-US" sz="2400" b="1" dirty="0" smtClean="0"/>
              <a:t>Mukhopadhyay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057400" y="35052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/>
          </a:p>
          <a:p>
            <a:r>
              <a:rPr lang="en-US" sz="2400" b="1" dirty="0" smtClean="0"/>
              <a:t>Presenters  Names : Mr. Ashok Kumar Singh Kushwaha, Mr. Manish Hemnani, Mr. Saurav Rajgaria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943600" y="5334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Date  : 10</a:t>
            </a:r>
            <a:r>
              <a:rPr lang="en-US" b="1" baseline="30000" dirty="0" smtClean="0"/>
              <a:t>th</a:t>
            </a:r>
            <a:r>
              <a:rPr lang="en-US" b="1" dirty="0" smtClean="0"/>
              <a:t> December , 2015</a:t>
            </a:r>
          </a:p>
          <a:p>
            <a:r>
              <a:rPr lang="en-US" b="1" dirty="0" smtClean="0"/>
              <a:t>Place : Mumbai</a:t>
            </a:r>
            <a:endParaRPr lang="en-US" b="1" dirty="0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0" y="15240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itchFamily="34" charset="0"/>
                <a:cs typeface="Arial" pitchFamily="34" charset="0"/>
              </a:rPr>
              <a:t> Challenges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2431857"/>
              </p:ext>
            </p:extLst>
          </p:nvPr>
        </p:nvGraphicFramePr>
        <p:xfrm>
          <a:off x="457200" y="13716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" name="Picture 4" descr="C:\Users\manish.hemnani\Desktop\IFS\k1489088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0"/>
            <a:ext cx="1981200" cy="99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830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Arial" pitchFamily="34" charset="0"/>
                <a:cs typeface="Arial" pitchFamily="34" charset="0"/>
              </a:rPr>
              <a:t>Challenges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87744386"/>
              </p:ext>
            </p:extLst>
          </p:nvPr>
        </p:nvGraphicFramePr>
        <p:xfrm>
          <a:off x="457200" y="14478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4" descr="C:\Users\manish.hemnani\Desktop\IFS\k1489088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0" y="0"/>
            <a:ext cx="1981200" cy="99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8168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122"/>
            <a:ext cx="8229600" cy="755078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Arial" pitchFamily="34" charset="0"/>
                <a:cs typeface="Arial" pitchFamily="34" charset="0"/>
              </a:rPr>
              <a:t>Challenges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319466"/>
            <a:ext cx="2895600" cy="402009"/>
          </a:xfrm>
        </p:spPr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19466"/>
            <a:ext cx="2133600" cy="402009"/>
          </a:xfrm>
        </p:spPr>
        <p:txBody>
          <a:bodyPr/>
          <a:lstStyle/>
          <a:p>
            <a:fld id="{1A13C416-6B76-4DFF-BC13-59A396451C72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98812714"/>
              </p:ext>
            </p:extLst>
          </p:nvPr>
        </p:nvGraphicFramePr>
        <p:xfrm>
          <a:off x="685800" y="10668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4" descr="C:\Users\manish.hemnani\Desktop\IFS\k1489088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-100068"/>
            <a:ext cx="1981200" cy="10906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1628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Arial" pitchFamily="34" charset="0"/>
                <a:cs typeface="Arial" pitchFamily="34" charset="0"/>
              </a:rPr>
              <a:t>Challenges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41811812"/>
              </p:ext>
            </p:extLst>
          </p:nvPr>
        </p:nvGraphicFramePr>
        <p:xfrm>
          <a:off x="533400" y="12954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4" descr="C:\Users\manish.hemnani\Desktop\IFS\k1489088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0"/>
            <a:ext cx="1981200" cy="99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8168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Arial" pitchFamily="34" charset="0"/>
                <a:cs typeface="Arial" pitchFamily="34" charset="0"/>
              </a:rPr>
              <a:t>Challenges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55869031"/>
              </p:ext>
            </p:extLst>
          </p:nvPr>
        </p:nvGraphicFramePr>
        <p:xfrm>
          <a:off x="457200" y="1447800"/>
          <a:ext cx="822960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4" descr="C:\Users\manish.hemnani\Desktop\IFS\k1489088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0"/>
            <a:ext cx="1981200" cy="99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1628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Arial" pitchFamily="34" charset="0"/>
                <a:cs typeface="Arial" pitchFamily="34" charset="0"/>
              </a:rPr>
              <a:t>Challenges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72806813"/>
              </p:ext>
            </p:extLst>
          </p:nvPr>
        </p:nvGraphicFramePr>
        <p:xfrm>
          <a:off x="609600" y="1219200"/>
          <a:ext cx="8229600" cy="513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4" descr="C:\Users\manish.hemnani\Desktop\IFS\k1489088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0"/>
            <a:ext cx="1981200" cy="99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5432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Arial" pitchFamily="34" charset="0"/>
                <a:cs typeface="Arial" pitchFamily="34" charset="0"/>
              </a:rPr>
              <a:t>Challenges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41823904"/>
              </p:ext>
            </p:extLst>
          </p:nvPr>
        </p:nvGraphicFramePr>
        <p:xfrm>
          <a:off x="609600" y="1219200"/>
          <a:ext cx="8229600" cy="513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4" descr="C:\Users\manish.hemnani\Desktop\IFS\k1489088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0"/>
            <a:ext cx="1981200" cy="99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5432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Arial" pitchFamily="34" charset="0"/>
                <a:cs typeface="Arial" pitchFamily="34" charset="0"/>
              </a:rPr>
              <a:t>Challenges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89006356"/>
              </p:ext>
            </p:extLst>
          </p:nvPr>
        </p:nvGraphicFramePr>
        <p:xfrm>
          <a:off x="457200" y="12192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4" descr="C:\Users\manish.hemnani\Desktop\IFS\k1489088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0"/>
            <a:ext cx="1981200" cy="99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1628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itchFamily="34" charset="0"/>
                <a:cs typeface="Arial" pitchFamily="34" charset="0"/>
              </a:rPr>
              <a:t>Challenges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41823904"/>
              </p:ext>
            </p:extLst>
          </p:nvPr>
        </p:nvGraphicFramePr>
        <p:xfrm>
          <a:off x="609600" y="1219200"/>
          <a:ext cx="8229600" cy="513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4" descr="C:\Users\manish.hemnani\Desktop\IFS\k1489088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0"/>
            <a:ext cx="1981200" cy="99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5432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Arial" pitchFamily="34" charset="0"/>
                <a:cs typeface="Arial" pitchFamily="34" charset="0"/>
              </a:rPr>
              <a:t>Challenges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827497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4" descr="C:\Users\manish.hemnani\Desktop\IFS\k1489088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0"/>
            <a:ext cx="1981200" cy="990600"/>
          </a:xfrm>
          <a:prstGeom prst="rect">
            <a:avLst/>
          </a:prstGeom>
          <a:noFill/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2726814362"/>
              </p:ext>
            </p:extLst>
          </p:nvPr>
        </p:nvGraphicFramePr>
        <p:xfrm>
          <a:off x="533400" y="1143000"/>
          <a:ext cx="7772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349487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itchFamily="34" charset="0"/>
                <a:cs typeface="Arial" pitchFamily="34" charset="0"/>
              </a:rPr>
              <a:t>Agenda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85805263"/>
              </p:ext>
            </p:extLst>
          </p:nvPr>
        </p:nvGraphicFramePr>
        <p:xfrm>
          <a:off x="457200" y="12954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30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Market experiences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19614154"/>
              </p:ext>
            </p:extLst>
          </p:nvPr>
        </p:nvGraphicFramePr>
        <p:xfrm>
          <a:off x="609600" y="1219200"/>
          <a:ext cx="8229600" cy="513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25432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itchFamily="34" charset="0"/>
                <a:cs typeface="Arial" pitchFamily="34" charset="0"/>
              </a:rPr>
              <a:t>Way forward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85805263"/>
              </p:ext>
            </p:extLst>
          </p:nvPr>
        </p:nvGraphicFramePr>
        <p:xfrm>
          <a:off x="457200" y="13716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2050" name="Picture 2" descr="F:\IFS\k137067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0" y="0"/>
            <a:ext cx="19812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830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itchFamily="34" charset="0"/>
                <a:cs typeface="Arial" pitchFamily="34" charset="0"/>
              </a:rPr>
              <a:t> Summary 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Long term Insurance provides financial protection against cost of care.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Opportunities – ageing population,  rising medical inflation, no state benefits etc.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Challenges-  data, assumptions, medical advances, profitability, guarantees etc.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Next steps – Clear policy conditions, reinsurer’s advice, reviewable benefits etc.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2050" name="Picture 2" descr="C:\Users\Administrator\Desktop\CA3_practice\ClipArts\Summary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450" y="76200"/>
            <a:ext cx="2095500" cy="1066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8218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Thank you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/>
          <a:lstStyle/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Questions &amp; Discussions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159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itchFamily="34" charset="0"/>
                <a:cs typeface="Arial" pitchFamily="34" charset="0"/>
              </a:rPr>
              <a:t>Long Term Care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“ All forms of continuing personal or nursing care and associated domestic services for people who are unable to look after themselves without some degree of support”.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1524000" y="3124200"/>
          <a:ext cx="60960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0"/>
            <a:ext cx="1905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0123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itchFamily="34" charset="0"/>
                <a:cs typeface="Arial" pitchFamily="34" charset="0"/>
              </a:rPr>
              <a:t>Long term care Insurance (LTCI)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83323847"/>
              </p:ext>
            </p:extLst>
          </p:nvPr>
        </p:nvGraphicFramePr>
        <p:xfrm>
          <a:off x="457200" y="12954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68168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Claims conditions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Activities of daily living (ADL) failed or cognitive impairment</a:t>
            </a: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Benefits paid if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the insured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failed to perform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at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least say 3 out of following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ADLs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ADLs are :</a:t>
            </a: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Washing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Dressing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Feeding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Toileting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Mobility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Continence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Cognitive impairment to be confirmed by specialist</a:t>
            </a:r>
          </a:p>
          <a:p>
            <a:pPr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itchFamily="34" charset="0"/>
                <a:cs typeface="Arial" pitchFamily="34" charset="0"/>
              </a:rPr>
              <a:t>Opportunities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Source-  The Actuary 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India</a:t>
            </a:r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35 years in to future :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-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Working population increase by 20%</a:t>
            </a:r>
          </a:p>
          <a:p>
            <a:pPr>
              <a:buFontTx/>
              <a:buChar char="-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Old age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population increase by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159%</a:t>
            </a:r>
          </a:p>
          <a:p>
            <a:pPr>
              <a:buFontTx/>
              <a:buChar char="-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Increase in the need of old age health care benefits</a:t>
            </a:r>
          </a:p>
          <a:p>
            <a:pPr>
              <a:buFontTx/>
              <a:buChar char="-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Dependency on state for old age related benefits would increase.</a:t>
            </a:r>
          </a:p>
          <a:p>
            <a:pPr>
              <a:buFontTx/>
              <a:buChar char="-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37558015"/>
              </p:ext>
            </p:extLst>
          </p:nvPr>
        </p:nvGraphicFramePr>
        <p:xfrm>
          <a:off x="609600" y="1371600"/>
          <a:ext cx="80010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1" descr="C:\Users\manish.hemnani\Desktop\IFS\3d-man-business-man-holding-a-binocular-searching-for-opportunities_gg6254656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0"/>
            <a:ext cx="2667000" cy="1143000"/>
          </a:xfrm>
          <a:prstGeom prst="rect">
            <a:avLst/>
          </a:prstGeom>
          <a:noFill/>
        </p:spPr>
      </p:pic>
      <p:sp>
        <p:nvSpPr>
          <p:cNvPr id="14" name="Arc 13"/>
          <p:cNvSpPr/>
          <p:nvPr/>
        </p:nvSpPr>
        <p:spPr>
          <a:xfrm flipH="1">
            <a:off x="1905000" y="3200400"/>
            <a:ext cx="457200" cy="457200"/>
          </a:xfrm>
          <a:prstGeom prst="arc">
            <a:avLst>
              <a:gd name="adj1" fmla="val 16200000"/>
              <a:gd name="adj2" fmla="val 16065255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>
            <a:off x="4572000" y="2895600"/>
            <a:ext cx="609600" cy="457200"/>
          </a:xfrm>
          <a:prstGeom prst="arc">
            <a:avLst>
              <a:gd name="adj1" fmla="val 1069133"/>
              <a:gd name="adj2" fmla="val 0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990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1">
        <p:bldAsOne/>
      </p:bldGraphic>
      <p:bldP spid="14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itchFamily="34" charset="0"/>
                <a:cs typeface="Arial" pitchFamily="34" charset="0"/>
              </a:rPr>
              <a:t>Opportunities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Source- Report , Central statistics       office, GOI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Large proportion of aged population depends own their own children.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Around 6% depends on spouse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37558015"/>
              </p:ext>
            </p:extLst>
          </p:nvPr>
        </p:nvGraphicFramePr>
        <p:xfrm>
          <a:off x="685800" y="1219200"/>
          <a:ext cx="8001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1" descr="C:\Users\manish.hemnani\Desktop\IFS\3d-man-business-man-holding-a-binocular-searching-for-opportunities_gg6254656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0"/>
            <a:ext cx="26670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0990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Arial" pitchFamily="34" charset="0"/>
                <a:cs typeface="Arial" pitchFamily="34" charset="0"/>
              </a:rPr>
              <a:t>Opportunities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89384542"/>
              </p:ext>
            </p:extLst>
          </p:nvPr>
        </p:nvGraphicFramePr>
        <p:xfrm>
          <a:off x="457200" y="12954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pic>
        <p:nvPicPr>
          <p:cNvPr id="14337" name="Picture 1" descr="C:\Users\manish.hemnani\Desktop\IFS\3d-man-business-man-holding-a-binocular-searching-for-opportunities_gg6254656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0"/>
            <a:ext cx="23622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0123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itchFamily="34" charset="0"/>
                <a:cs typeface="Arial" pitchFamily="34" charset="0"/>
              </a:rPr>
              <a:t>Opportunities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25393005"/>
              </p:ext>
            </p:extLst>
          </p:nvPr>
        </p:nvGraphicFramePr>
        <p:xfrm>
          <a:off x="457200" y="1295400"/>
          <a:ext cx="8229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5562600"/>
            <a:ext cx="74676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LTCI could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address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some of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this growing needs and opportunities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3" name="Picture 1" descr="C:\Users\manish.hemnani\Desktop\IFS\3d-man-business-man-holding-a-binocular-searching-for-opportunities_gg6254656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152400"/>
            <a:ext cx="2286000" cy="91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3618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1348</Words>
  <Application>Microsoft Office PowerPoint</Application>
  <PresentationFormat>On-screen Show (4:3)</PresentationFormat>
  <Paragraphs>285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LifeConvBirm02</vt:lpstr>
      <vt:lpstr>Slide 1</vt:lpstr>
      <vt:lpstr>Agenda</vt:lpstr>
      <vt:lpstr>Long Term Care </vt:lpstr>
      <vt:lpstr>Long term care Insurance (LTCI)</vt:lpstr>
      <vt:lpstr>Claims conditions</vt:lpstr>
      <vt:lpstr>Opportunities</vt:lpstr>
      <vt:lpstr>Opportunities</vt:lpstr>
      <vt:lpstr>Opportunities </vt:lpstr>
      <vt:lpstr>Opportunities</vt:lpstr>
      <vt:lpstr> Challenges</vt:lpstr>
      <vt:lpstr>Challenges </vt:lpstr>
      <vt:lpstr>Challenges </vt:lpstr>
      <vt:lpstr>Challenges </vt:lpstr>
      <vt:lpstr>Challenges </vt:lpstr>
      <vt:lpstr>Challenges </vt:lpstr>
      <vt:lpstr>Challenges </vt:lpstr>
      <vt:lpstr>Challenges </vt:lpstr>
      <vt:lpstr>Challenges</vt:lpstr>
      <vt:lpstr>Challenges </vt:lpstr>
      <vt:lpstr>Market experiences</vt:lpstr>
      <vt:lpstr>Way forward</vt:lpstr>
      <vt:lpstr> Summary 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manish.hemnani</cp:lastModifiedBy>
  <cp:revision>494</cp:revision>
  <dcterms:created xsi:type="dcterms:W3CDTF">2011-07-20T12:11:57Z</dcterms:created>
  <dcterms:modified xsi:type="dcterms:W3CDTF">2015-12-04T12:08:33Z</dcterms:modified>
</cp:coreProperties>
</file>