
<file path=[Content_Types].xml><?xml version="1.0" encoding="utf-8"?>
<Types xmlns="http://schemas.openxmlformats.org/package/2006/content-types">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93" r:id="rId2"/>
    <p:sldId id="294" r:id="rId3"/>
    <p:sldId id="270" r:id="rId4"/>
    <p:sldId id="271" r:id="rId5"/>
    <p:sldId id="312" r:id="rId6"/>
    <p:sldId id="277" r:id="rId7"/>
    <p:sldId id="278" r:id="rId8"/>
    <p:sldId id="313" r:id="rId9"/>
    <p:sldId id="280" r:id="rId10"/>
    <p:sldId id="290" r:id="rId11"/>
    <p:sldId id="291" r:id="rId12"/>
    <p:sldId id="296" r:id="rId13"/>
    <p:sldId id="297" r:id="rId14"/>
    <p:sldId id="298" r:id="rId15"/>
    <p:sldId id="308" r:id="rId16"/>
    <p:sldId id="302" r:id="rId17"/>
    <p:sldId id="303" r:id="rId18"/>
    <p:sldId id="304" r:id="rId19"/>
    <p:sldId id="305" r:id="rId20"/>
    <p:sldId id="306" r:id="rId21"/>
    <p:sldId id="311" r:id="rId22"/>
    <p:sldId id="292" r:id="rId23"/>
    <p:sldId id="31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5FFD5"/>
    <a:srgbClr val="C5FFC5"/>
    <a:srgbClr val="00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p:scale>
          <a:sx n="60" d="100"/>
          <a:sy n="60" d="100"/>
        </p:scale>
        <p:origin x="-1674"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E7C0D1-23AA-4D36-B68A-9E0F0B8A6771}"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IN"/>
        </a:p>
      </dgm:t>
    </dgm:pt>
    <dgm:pt modelId="{87ECEDA2-F30F-434A-B783-B5E93A92FF45}">
      <dgm:prSet phldrT="[Text]" custT="1"/>
      <dgm:spPr/>
      <dgm:t>
        <a:bodyPr/>
        <a:lstStyle/>
        <a:p>
          <a:r>
            <a:rPr lang="en-IN" sz="2400" dirty="0" smtClean="0">
              <a:latin typeface="Arial" pitchFamily="34" charset="0"/>
              <a:cs typeface="Arial" pitchFamily="34" charset="0"/>
            </a:rPr>
            <a:t>Existing Contracts</a:t>
          </a:r>
          <a:endParaRPr lang="en-IN" sz="2400" dirty="0">
            <a:latin typeface="Arial" pitchFamily="34" charset="0"/>
            <a:cs typeface="Arial" pitchFamily="34" charset="0"/>
          </a:endParaRPr>
        </a:p>
      </dgm:t>
    </dgm:pt>
    <dgm:pt modelId="{2F46FAC8-F578-440D-93A1-03B56166B5E3}" type="parTrans" cxnId="{1A0FF3BF-E7B9-4989-A13B-348DBAEB3C61}">
      <dgm:prSet/>
      <dgm:spPr/>
      <dgm:t>
        <a:bodyPr/>
        <a:lstStyle/>
        <a:p>
          <a:endParaRPr lang="en-IN">
            <a:latin typeface="Arial" pitchFamily="34" charset="0"/>
            <a:cs typeface="Arial" pitchFamily="34" charset="0"/>
          </a:endParaRPr>
        </a:p>
      </dgm:t>
    </dgm:pt>
    <dgm:pt modelId="{98C0DC39-318E-4A41-AD80-29F68765473D}" type="sibTrans" cxnId="{1A0FF3BF-E7B9-4989-A13B-348DBAEB3C61}">
      <dgm:prSet/>
      <dgm:spPr/>
      <dgm:t>
        <a:bodyPr/>
        <a:lstStyle/>
        <a:p>
          <a:endParaRPr lang="en-IN">
            <a:latin typeface="Arial" pitchFamily="34" charset="0"/>
            <a:cs typeface="Arial" pitchFamily="34" charset="0"/>
          </a:endParaRPr>
        </a:p>
      </dgm:t>
    </dgm:pt>
    <dgm:pt modelId="{62ADD91D-57A5-433C-95D8-F9137F4F7011}">
      <dgm:prSet phldrT="[Text]" custT="1"/>
      <dgm:spPr/>
      <dgm:t>
        <a:bodyPr/>
        <a:lstStyle/>
        <a:p>
          <a:r>
            <a:rPr lang="en-IN" sz="1800" dirty="0" smtClean="0">
              <a:latin typeface="Arial" pitchFamily="34" charset="0"/>
              <a:cs typeface="Arial" pitchFamily="34" charset="0"/>
            </a:rPr>
            <a:t>Provisions only for existing contracts</a:t>
          </a:r>
          <a:endParaRPr lang="en-IN" sz="1800" dirty="0">
            <a:latin typeface="Arial" pitchFamily="34" charset="0"/>
            <a:cs typeface="Arial" pitchFamily="34" charset="0"/>
          </a:endParaRPr>
        </a:p>
      </dgm:t>
    </dgm:pt>
    <dgm:pt modelId="{C31E0F71-502F-42B0-A7A1-8E9A013A0A2E}" type="parTrans" cxnId="{C30F0E87-BD75-4503-A5A9-00DB0D3406EA}">
      <dgm:prSet/>
      <dgm:spPr/>
      <dgm:t>
        <a:bodyPr/>
        <a:lstStyle/>
        <a:p>
          <a:endParaRPr lang="en-IN">
            <a:latin typeface="Arial" pitchFamily="34" charset="0"/>
            <a:cs typeface="Arial" pitchFamily="34" charset="0"/>
          </a:endParaRPr>
        </a:p>
      </dgm:t>
    </dgm:pt>
    <dgm:pt modelId="{28086D5E-1EB0-4EC0-AFB5-820E475DC9E8}" type="sibTrans" cxnId="{C30F0E87-BD75-4503-A5A9-00DB0D3406EA}">
      <dgm:prSet/>
      <dgm:spPr/>
      <dgm:t>
        <a:bodyPr/>
        <a:lstStyle/>
        <a:p>
          <a:endParaRPr lang="en-IN">
            <a:latin typeface="Arial" pitchFamily="34" charset="0"/>
            <a:cs typeface="Arial" pitchFamily="34" charset="0"/>
          </a:endParaRPr>
        </a:p>
      </dgm:t>
    </dgm:pt>
    <dgm:pt modelId="{2F606A52-ED79-45DC-BC72-793EEA0918D8}">
      <dgm:prSet phldrT="[Text]" custT="1"/>
      <dgm:spPr/>
      <dgm:t>
        <a:bodyPr/>
        <a:lstStyle/>
        <a:p>
          <a:r>
            <a:rPr lang="en-IN" sz="2400" dirty="0" smtClean="0">
              <a:latin typeface="Arial" pitchFamily="34" charset="0"/>
              <a:cs typeface="Arial" pitchFamily="34" charset="0"/>
            </a:rPr>
            <a:t>Liability Adequacy Test</a:t>
          </a:r>
          <a:endParaRPr lang="en-IN" sz="2400" dirty="0">
            <a:latin typeface="Arial" pitchFamily="34" charset="0"/>
            <a:cs typeface="Arial" pitchFamily="34" charset="0"/>
          </a:endParaRPr>
        </a:p>
      </dgm:t>
    </dgm:pt>
    <dgm:pt modelId="{E93B2204-DE53-439A-B482-1739A4445E1F}" type="parTrans" cxnId="{3FC62E9C-6F04-482E-981D-46C65C731396}">
      <dgm:prSet/>
      <dgm:spPr/>
      <dgm:t>
        <a:bodyPr/>
        <a:lstStyle/>
        <a:p>
          <a:endParaRPr lang="en-IN">
            <a:latin typeface="Arial" pitchFamily="34" charset="0"/>
            <a:cs typeface="Arial" pitchFamily="34" charset="0"/>
          </a:endParaRPr>
        </a:p>
      </dgm:t>
    </dgm:pt>
    <dgm:pt modelId="{B0A80734-C60F-47A8-B233-2238CBE31058}" type="sibTrans" cxnId="{3FC62E9C-6F04-482E-981D-46C65C731396}">
      <dgm:prSet/>
      <dgm:spPr/>
      <dgm:t>
        <a:bodyPr/>
        <a:lstStyle/>
        <a:p>
          <a:endParaRPr lang="en-IN">
            <a:latin typeface="Arial" pitchFamily="34" charset="0"/>
            <a:cs typeface="Arial" pitchFamily="34" charset="0"/>
          </a:endParaRPr>
        </a:p>
      </dgm:t>
    </dgm:pt>
    <dgm:pt modelId="{DD4EBDB3-D7C2-4606-BF0E-E3E8E5C76382}">
      <dgm:prSet phldrT="[Text]" custT="1"/>
      <dgm:spPr/>
      <dgm:t>
        <a:bodyPr/>
        <a:lstStyle/>
        <a:p>
          <a:r>
            <a:rPr lang="en-IN" sz="1800" dirty="0" smtClean="0">
              <a:latin typeface="Arial" pitchFamily="34" charset="0"/>
              <a:cs typeface="Arial" pitchFamily="34" charset="0"/>
            </a:rPr>
            <a:t>To determine adequacy of insurance provisions</a:t>
          </a:r>
          <a:endParaRPr lang="en-IN" sz="1800" dirty="0">
            <a:latin typeface="Arial" pitchFamily="34" charset="0"/>
            <a:cs typeface="Arial" pitchFamily="34" charset="0"/>
          </a:endParaRPr>
        </a:p>
      </dgm:t>
    </dgm:pt>
    <dgm:pt modelId="{2462DE13-F76F-4A89-A3BA-379285C89F81}" type="parTrans" cxnId="{0F4A8FFA-3399-4BA1-89E1-D33FF1C2DEEB}">
      <dgm:prSet/>
      <dgm:spPr/>
      <dgm:t>
        <a:bodyPr/>
        <a:lstStyle/>
        <a:p>
          <a:endParaRPr lang="en-IN">
            <a:latin typeface="Arial" pitchFamily="34" charset="0"/>
            <a:cs typeface="Arial" pitchFamily="34" charset="0"/>
          </a:endParaRPr>
        </a:p>
      </dgm:t>
    </dgm:pt>
    <dgm:pt modelId="{3E2E409F-0275-4569-8A2C-D5DFF1BA50CB}" type="sibTrans" cxnId="{0F4A8FFA-3399-4BA1-89E1-D33FF1C2DEEB}">
      <dgm:prSet/>
      <dgm:spPr/>
      <dgm:t>
        <a:bodyPr/>
        <a:lstStyle/>
        <a:p>
          <a:endParaRPr lang="en-IN">
            <a:latin typeface="Arial" pitchFamily="34" charset="0"/>
            <a:cs typeface="Arial" pitchFamily="34" charset="0"/>
          </a:endParaRPr>
        </a:p>
      </dgm:t>
    </dgm:pt>
    <dgm:pt modelId="{015C210E-1BA7-4A46-BFD5-FD754CC30371}">
      <dgm:prSet phldrT="[Text]" custT="1"/>
      <dgm:spPr/>
      <dgm:t>
        <a:bodyPr/>
        <a:lstStyle/>
        <a:p>
          <a:r>
            <a:rPr lang="en-IN" sz="2400" dirty="0" smtClean="0">
              <a:latin typeface="Arial" pitchFamily="34" charset="0"/>
              <a:cs typeface="Arial" pitchFamily="34" charset="0"/>
            </a:rPr>
            <a:t>Reinsurance Asset</a:t>
          </a:r>
          <a:endParaRPr lang="en-IN" sz="2400" dirty="0">
            <a:latin typeface="Arial" pitchFamily="34" charset="0"/>
            <a:cs typeface="Arial" pitchFamily="34" charset="0"/>
          </a:endParaRPr>
        </a:p>
      </dgm:t>
    </dgm:pt>
    <dgm:pt modelId="{73ED9FF9-97F8-4700-AD52-1ED18F6B389D}" type="parTrans" cxnId="{D4732570-1E24-44B2-8329-513F418A69B8}">
      <dgm:prSet/>
      <dgm:spPr/>
      <dgm:t>
        <a:bodyPr/>
        <a:lstStyle/>
        <a:p>
          <a:endParaRPr lang="en-IN">
            <a:latin typeface="Arial" pitchFamily="34" charset="0"/>
            <a:cs typeface="Arial" pitchFamily="34" charset="0"/>
          </a:endParaRPr>
        </a:p>
      </dgm:t>
    </dgm:pt>
    <dgm:pt modelId="{6D65BFD0-AEE1-479A-976B-40BC0D78F7E9}" type="sibTrans" cxnId="{D4732570-1E24-44B2-8329-513F418A69B8}">
      <dgm:prSet/>
      <dgm:spPr/>
      <dgm:t>
        <a:bodyPr/>
        <a:lstStyle/>
        <a:p>
          <a:endParaRPr lang="en-IN">
            <a:latin typeface="Arial" pitchFamily="34" charset="0"/>
            <a:cs typeface="Arial" pitchFamily="34" charset="0"/>
          </a:endParaRPr>
        </a:p>
      </dgm:t>
    </dgm:pt>
    <dgm:pt modelId="{97444B45-FB7C-4A08-A8B1-BB3F39935249}">
      <dgm:prSet phldrT="[Text]" custT="1"/>
      <dgm:spPr/>
      <dgm:t>
        <a:bodyPr/>
        <a:lstStyle/>
        <a:p>
          <a:r>
            <a:rPr lang="en-IN" sz="1800" dirty="0" smtClean="0">
              <a:latin typeface="Arial" pitchFamily="34" charset="0"/>
              <a:cs typeface="Arial" pitchFamily="34" charset="0"/>
            </a:rPr>
            <a:t>Impairment testing of reinsurance asset</a:t>
          </a:r>
          <a:endParaRPr lang="en-IN" sz="1800" dirty="0">
            <a:latin typeface="Arial" pitchFamily="34" charset="0"/>
            <a:cs typeface="Arial" pitchFamily="34" charset="0"/>
          </a:endParaRPr>
        </a:p>
      </dgm:t>
    </dgm:pt>
    <dgm:pt modelId="{B3C28DB9-F6E8-4F8F-A901-042612F57A3E}" type="parTrans" cxnId="{23DE8C53-8460-4629-B5C3-153B2030463F}">
      <dgm:prSet/>
      <dgm:spPr/>
      <dgm:t>
        <a:bodyPr/>
        <a:lstStyle/>
        <a:p>
          <a:endParaRPr lang="en-IN">
            <a:latin typeface="Arial" pitchFamily="34" charset="0"/>
            <a:cs typeface="Arial" pitchFamily="34" charset="0"/>
          </a:endParaRPr>
        </a:p>
      </dgm:t>
    </dgm:pt>
    <dgm:pt modelId="{AF8977FC-EB2C-41AE-AB7C-07618A4F16CB}" type="sibTrans" cxnId="{23DE8C53-8460-4629-B5C3-153B2030463F}">
      <dgm:prSet/>
      <dgm:spPr/>
      <dgm:t>
        <a:bodyPr/>
        <a:lstStyle/>
        <a:p>
          <a:endParaRPr lang="en-IN">
            <a:latin typeface="Arial" pitchFamily="34" charset="0"/>
            <a:cs typeface="Arial" pitchFamily="34" charset="0"/>
          </a:endParaRPr>
        </a:p>
      </dgm:t>
    </dgm:pt>
    <dgm:pt modelId="{5D5406BB-E75D-46D4-B4E6-AB0CB9164384}">
      <dgm:prSet phldrT="[Text]" custT="1"/>
      <dgm:spPr/>
      <dgm:t>
        <a:bodyPr/>
        <a:lstStyle/>
        <a:p>
          <a:r>
            <a:rPr lang="en-IN" sz="2400" dirty="0" smtClean="0">
              <a:latin typeface="Arial" pitchFamily="34" charset="0"/>
              <a:cs typeface="Arial" pitchFamily="34" charset="0"/>
            </a:rPr>
            <a:t>No Offsetting</a:t>
          </a:r>
          <a:endParaRPr lang="en-IN" sz="2400" dirty="0">
            <a:latin typeface="Arial" pitchFamily="34" charset="0"/>
            <a:cs typeface="Arial" pitchFamily="34" charset="0"/>
          </a:endParaRPr>
        </a:p>
      </dgm:t>
    </dgm:pt>
    <dgm:pt modelId="{5BF309E2-9BC7-481D-8F9B-7564A214D106}" type="parTrans" cxnId="{078BF1E2-3B8D-4311-8D98-0C2C9B6238D9}">
      <dgm:prSet/>
      <dgm:spPr/>
      <dgm:t>
        <a:bodyPr/>
        <a:lstStyle/>
        <a:p>
          <a:endParaRPr lang="en-IN">
            <a:latin typeface="Arial" pitchFamily="34" charset="0"/>
            <a:cs typeface="Arial" pitchFamily="34" charset="0"/>
          </a:endParaRPr>
        </a:p>
      </dgm:t>
    </dgm:pt>
    <dgm:pt modelId="{9F54105C-FA29-45C4-927D-DD8C7C683E6D}" type="sibTrans" cxnId="{078BF1E2-3B8D-4311-8D98-0C2C9B6238D9}">
      <dgm:prSet/>
      <dgm:spPr/>
      <dgm:t>
        <a:bodyPr/>
        <a:lstStyle/>
        <a:p>
          <a:endParaRPr lang="en-IN">
            <a:latin typeface="Arial" pitchFamily="34" charset="0"/>
            <a:cs typeface="Arial" pitchFamily="34" charset="0"/>
          </a:endParaRPr>
        </a:p>
      </dgm:t>
    </dgm:pt>
    <dgm:pt modelId="{9A553DD1-A1DD-4DD8-AD9E-F47236510A93}">
      <dgm:prSet phldrT="[Text]" custT="1"/>
      <dgm:spPr/>
      <dgm:t>
        <a:bodyPr/>
        <a:lstStyle/>
        <a:p>
          <a:r>
            <a:rPr lang="en-IN" sz="1800" dirty="0" smtClean="0">
              <a:latin typeface="Arial" pitchFamily="34" charset="0"/>
              <a:cs typeface="Arial" pitchFamily="34" charset="0"/>
            </a:rPr>
            <a:t>Liabilities are shown directly, and not offset against reinsurance asset</a:t>
          </a:r>
          <a:endParaRPr lang="en-IN" sz="1800" dirty="0">
            <a:latin typeface="Arial" pitchFamily="34" charset="0"/>
            <a:cs typeface="Arial" pitchFamily="34" charset="0"/>
          </a:endParaRPr>
        </a:p>
      </dgm:t>
    </dgm:pt>
    <dgm:pt modelId="{FBC49807-1F8C-4A69-8A76-2A7022BAD498}" type="parTrans" cxnId="{6A179041-DE84-416B-80F5-4B27FA634BDB}">
      <dgm:prSet/>
      <dgm:spPr/>
      <dgm:t>
        <a:bodyPr/>
        <a:lstStyle/>
        <a:p>
          <a:endParaRPr lang="en-IN">
            <a:latin typeface="Arial" pitchFamily="34" charset="0"/>
            <a:cs typeface="Arial" pitchFamily="34" charset="0"/>
          </a:endParaRPr>
        </a:p>
      </dgm:t>
    </dgm:pt>
    <dgm:pt modelId="{608F99DB-02EE-4C16-85AC-F88283D36287}" type="sibTrans" cxnId="{6A179041-DE84-416B-80F5-4B27FA634BDB}">
      <dgm:prSet/>
      <dgm:spPr/>
      <dgm:t>
        <a:bodyPr/>
        <a:lstStyle/>
        <a:p>
          <a:endParaRPr lang="en-IN">
            <a:latin typeface="Arial" pitchFamily="34" charset="0"/>
            <a:cs typeface="Arial" pitchFamily="34" charset="0"/>
          </a:endParaRPr>
        </a:p>
      </dgm:t>
    </dgm:pt>
    <dgm:pt modelId="{97B24B71-BFC7-4E18-A2E6-9AA6E1687F7C}" type="pres">
      <dgm:prSet presAssocID="{2AE7C0D1-23AA-4D36-B68A-9E0F0B8A6771}" presName="Name0" presStyleCnt="0">
        <dgm:presLayoutVars>
          <dgm:dir/>
          <dgm:animLvl val="lvl"/>
          <dgm:resizeHandles val="exact"/>
        </dgm:presLayoutVars>
      </dgm:prSet>
      <dgm:spPr/>
      <dgm:t>
        <a:bodyPr/>
        <a:lstStyle/>
        <a:p>
          <a:endParaRPr lang="en-US"/>
        </a:p>
      </dgm:t>
    </dgm:pt>
    <dgm:pt modelId="{C025B6ED-8692-4FFE-A063-34BF8BCFBA75}" type="pres">
      <dgm:prSet presAssocID="{87ECEDA2-F30F-434A-B783-B5E93A92FF45}" presName="linNode" presStyleCnt="0"/>
      <dgm:spPr/>
      <dgm:t>
        <a:bodyPr/>
        <a:lstStyle/>
        <a:p>
          <a:endParaRPr lang="en-US"/>
        </a:p>
      </dgm:t>
    </dgm:pt>
    <dgm:pt modelId="{547578B6-A2C0-41C2-A478-3F51EC480447}" type="pres">
      <dgm:prSet presAssocID="{87ECEDA2-F30F-434A-B783-B5E93A92FF45}" presName="parentText" presStyleLbl="node1" presStyleIdx="0" presStyleCnt="4">
        <dgm:presLayoutVars>
          <dgm:chMax val="1"/>
          <dgm:bulletEnabled val="1"/>
        </dgm:presLayoutVars>
      </dgm:prSet>
      <dgm:spPr/>
      <dgm:t>
        <a:bodyPr/>
        <a:lstStyle/>
        <a:p>
          <a:endParaRPr lang="en-US"/>
        </a:p>
      </dgm:t>
    </dgm:pt>
    <dgm:pt modelId="{A66BF34D-8406-48EA-868F-B32EEE428910}" type="pres">
      <dgm:prSet presAssocID="{87ECEDA2-F30F-434A-B783-B5E93A92FF45}" presName="descendantText" presStyleLbl="alignAccFollowNode1" presStyleIdx="0" presStyleCnt="4">
        <dgm:presLayoutVars>
          <dgm:bulletEnabled val="1"/>
        </dgm:presLayoutVars>
      </dgm:prSet>
      <dgm:spPr/>
      <dgm:t>
        <a:bodyPr/>
        <a:lstStyle/>
        <a:p>
          <a:endParaRPr lang="en-IN"/>
        </a:p>
      </dgm:t>
    </dgm:pt>
    <dgm:pt modelId="{B09F4066-4244-479F-91BA-8CD5122DCA90}" type="pres">
      <dgm:prSet presAssocID="{98C0DC39-318E-4A41-AD80-29F68765473D}" presName="sp" presStyleCnt="0"/>
      <dgm:spPr/>
      <dgm:t>
        <a:bodyPr/>
        <a:lstStyle/>
        <a:p>
          <a:endParaRPr lang="en-US"/>
        </a:p>
      </dgm:t>
    </dgm:pt>
    <dgm:pt modelId="{62493901-3EFA-4516-BDF0-1ED44F5EADC7}" type="pres">
      <dgm:prSet presAssocID="{2F606A52-ED79-45DC-BC72-793EEA0918D8}" presName="linNode" presStyleCnt="0"/>
      <dgm:spPr/>
      <dgm:t>
        <a:bodyPr/>
        <a:lstStyle/>
        <a:p>
          <a:endParaRPr lang="en-US"/>
        </a:p>
      </dgm:t>
    </dgm:pt>
    <dgm:pt modelId="{DFCBFADE-FD94-451D-948B-9F8D4921527A}" type="pres">
      <dgm:prSet presAssocID="{2F606A52-ED79-45DC-BC72-793EEA0918D8}" presName="parentText" presStyleLbl="node1" presStyleIdx="1" presStyleCnt="4">
        <dgm:presLayoutVars>
          <dgm:chMax val="1"/>
          <dgm:bulletEnabled val="1"/>
        </dgm:presLayoutVars>
      </dgm:prSet>
      <dgm:spPr/>
      <dgm:t>
        <a:bodyPr/>
        <a:lstStyle/>
        <a:p>
          <a:endParaRPr lang="en-IN"/>
        </a:p>
      </dgm:t>
    </dgm:pt>
    <dgm:pt modelId="{A10582DC-D32C-4043-B22C-79849601CECA}" type="pres">
      <dgm:prSet presAssocID="{2F606A52-ED79-45DC-BC72-793EEA0918D8}" presName="descendantText" presStyleLbl="alignAccFollowNode1" presStyleIdx="1" presStyleCnt="4">
        <dgm:presLayoutVars>
          <dgm:bulletEnabled val="1"/>
        </dgm:presLayoutVars>
      </dgm:prSet>
      <dgm:spPr/>
      <dgm:t>
        <a:bodyPr/>
        <a:lstStyle/>
        <a:p>
          <a:endParaRPr lang="en-IN"/>
        </a:p>
      </dgm:t>
    </dgm:pt>
    <dgm:pt modelId="{62035AE8-4194-4FBA-B2EA-32E1C990600A}" type="pres">
      <dgm:prSet presAssocID="{B0A80734-C60F-47A8-B233-2238CBE31058}" presName="sp" presStyleCnt="0"/>
      <dgm:spPr/>
      <dgm:t>
        <a:bodyPr/>
        <a:lstStyle/>
        <a:p>
          <a:endParaRPr lang="en-US"/>
        </a:p>
      </dgm:t>
    </dgm:pt>
    <dgm:pt modelId="{F1A4ECE9-F2E6-478D-BFA7-9DAC53A8F069}" type="pres">
      <dgm:prSet presAssocID="{015C210E-1BA7-4A46-BFD5-FD754CC30371}" presName="linNode" presStyleCnt="0"/>
      <dgm:spPr/>
      <dgm:t>
        <a:bodyPr/>
        <a:lstStyle/>
        <a:p>
          <a:endParaRPr lang="en-US"/>
        </a:p>
      </dgm:t>
    </dgm:pt>
    <dgm:pt modelId="{0DD82BBB-3E8E-48FC-A639-5F7C843873E7}" type="pres">
      <dgm:prSet presAssocID="{015C210E-1BA7-4A46-BFD5-FD754CC30371}" presName="parentText" presStyleLbl="node1" presStyleIdx="2" presStyleCnt="4">
        <dgm:presLayoutVars>
          <dgm:chMax val="1"/>
          <dgm:bulletEnabled val="1"/>
        </dgm:presLayoutVars>
      </dgm:prSet>
      <dgm:spPr/>
      <dgm:t>
        <a:bodyPr/>
        <a:lstStyle/>
        <a:p>
          <a:endParaRPr lang="en-IN"/>
        </a:p>
      </dgm:t>
    </dgm:pt>
    <dgm:pt modelId="{E93E7C26-5490-466D-B456-43839A5A3738}" type="pres">
      <dgm:prSet presAssocID="{015C210E-1BA7-4A46-BFD5-FD754CC30371}" presName="descendantText" presStyleLbl="alignAccFollowNode1" presStyleIdx="2" presStyleCnt="4">
        <dgm:presLayoutVars>
          <dgm:bulletEnabled val="1"/>
        </dgm:presLayoutVars>
      </dgm:prSet>
      <dgm:spPr/>
      <dgm:t>
        <a:bodyPr/>
        <a:lstStyle/>
        <a:p>
          <a:endParaRPr lang="en-IN"/>
        </a:p>
      </dgm:t>
    </dgm:pt>
    <dgm:pt modelId="{7CF0E5EA-2E55-4BCC-99E5-B0C79479AD7C}" type="pres">
      <dgm:prSet presAssocID="{6D65BFD0-AEE1-479A-976B-40BC0D78F7E9}" presName="sp" presStyleCnt="0"/>
      <dgm:spPr/>
      <dgm:t>
        <a:bodyPr/>
        <a:lstStyle/>
        <a:p>
          <a:endParaRPr lang="en-US"/>
        </a:p>
      </dgm:t>
    </dgm:pt>
    <dgm:pt modelId="{249E572F-F454-4F32-8671-2609A0098E79}" type="pres">
      <dgm:prSet presAssocID="{5D5406BB-E75D-46D4-B4E6-AB0CB9164384}" presName="linNode" presStyleCnt="0"/>
      <dgm:spPr/>
      <dgm:t>
        <a:bodyPr/>
        <a:lstStyle/>
        <a:p>
          <a:endParaRPr lang="en-US"/>
        </a:p>
      </dgm:t>
    </dgm:pt>
    <dgm:pt modelId="{7C5F1890-AC46-44FD-A8D1-9F3B459A14C7}" type="pres">
      <dgm:prSet presAssocID="{5D5406BB-E75D-46D4-B4E6-AB0CB9164384}" presName="parentText" presStyleLbl="node1" presStyleIdx="3" presStyleCnt="4">
        <dgm:presLayoutVars>
          <dgm:chMax val="1"/>
          <dgm:bulletEnabled val="1"/>
        </dgm:presLayoutVars>
      </dgm:prSet>
      <dgm:spPr/>
      <dgm:t>
        <a:bodyPr/>
        <a:lstStyle/>
        <a:p>
          <a:endParaRPr lang="en-US"/>
        </a:p>
      </dgm:t>
    </dgm:pt>
    <dgm:pt modelId="{B12635FE-BB84-41DB-8BA1-700516F7642C}" type="pres">
      <dgm:prSet presAssocID="{5D5406BB-E75D-46D4-B4E6-AB0CB9164384}" presName="descendantText" presStyleLbl="alignAccFollowNode1" presStyleIdx="3" presStyleCnt="4">
        <dgm:presLayoutVars>
          <dgm:bulletEnabled val="1"/>
        </dgm:presLayoutVars>
      </dgm:prSet>
      <dgm:spPr/>
      <dgm:t>
        <a:bodyPr/>
        <a:lstStyle/>
        <a:p>
          <a:endParaRPr lang="en-US"/>
        </a:p>
      </dgm:t>
    </dgm:pt>
  </dgm:ptLst>
  <dgm:cxnLst>
    <dgm:cxn modelId="{078BF1E2-3B8D-4311-8D98-0C2C9B6238D9}" srcId="{2AE7C0D1-23AA-4D36-B68A-9E0F0B8A6771}" destId="{5D5406BB-E75D-46D4-B4E6-AB0CB9164384}" srcOrd="3" destOrd="0" parTransId="{5BF309E2-9BC7-481D-8F9B-7564A214D106}" sibTransId="{9F54105C-FA29-45C4-927D-DD8C7C683E6D}"/>
    <dgm:cxn modelId="{5D70A79F-35FC-441E-99BE-36FC9D71BAD0}" type="presOf" srcId="{2AE7C0D1-23AA-4D36-B68A-9E0F0B8A6771}" destId="{97B24B71-BFC7-4E18-A2E6-9AA6E1687F7C}" srcOrd="0" destOrd="0" presId="urn:microsoft.com/office/officeart/2005/8/layout/vList5"/>
    <dgm:cxn modelId="{7B0ABCC9-7859-4CE2-B288-F621B6C20D4D}" type="presOf" srcId="{015C210E-1BA7-4A46-BFD5-FD754CC30371}" destId="{0DD82BBB-3E8E-48FC-A639-5F7C843873E7}" srcOrd="0" destOrd="0" presId="urn:microsoft.com/office/officeart/2005/8/layout/vList5"/>
    <dgm:cxn modelId="{6A179041-DE84-416B-80F5-4B27FA634BDB}" srcId="{5D5406BB-E75D-46D4-B4E6-AB0CB9164384}" destId="{9A553DD1-A1DD-4DD8-AD9E-F47236510A93}" srcOrd="0" destOrd="0" parTransId="{FBC49807-1F8C-4A69-8A76-2A7022BAD498}" sibTransId="{608F99DB-02EE-4C16-85AC-F88283D36287}"/>
    <dgm:cxn modelId="{23DE8C53-8460-4629-B5C3-153B2030463F}" srcId="{015C210E-1BA7-4A46-BFD5-FD754CC30371}" destId="{97444B45-FB7C-4A08-A8B1-BB3F39935249}" srcOrd="0" destOrd="0" parTransId="{B3C28DB9-F6E8-4F8F-A901-042612F57A3E}" sibTransId="{AF8977FC-EB2C-41AE-AB7C-07618A4F16CB}"/>
    <dgm:cxn modelId="{0F4A8FFA-3399-4BA1-89E1-D33FF1C2DEEB}" srcId="{2F606A52-ED79-45DC-BC72-793EEA0918D8}" destId="{DD4EBDB3-D7C2-4606-BF0E-E3E8E5C76382}" srcOrd="0" destOrd="0" parTransId="{2462DE13-F76F-4A89-A3BA-379285C89F81}" sibTransId="{3E2E409F-0275-4569-8A2C-D5DFF1BA50CB}"/>
    <dgm:cxn modelId="{C30F0E87-BD75-4503-A5A9-00DB0D3406EA}" srcId="{87ECEDA2-F30F-434A-B783-B5E93A92FF45}" destId="{62ADD91D-57A5-433C-95D8-F9137F4F7011}" srcOrd="0" destOrd="0" parTransId="{C31E0F71-502F-42B0-A7A1-8E9A013A0A2E}" sibTransId="{28086D5E-1EB0-4EC0-AFB5-820E475DC9E8}"/>
    <dgm:cxn modelId="{C53D59F7-5FF6-47FA-ABCC-14E401849EBB}" type="presOf" srcId="{87ECEDA2-F30F-434A-B783-B5E93A92FF45}" destId="{547578B6-A2C0-41C2-A478-3F51EC480447}" srcOrd="0" destOrd="0" presId="urn:microsoft.com/office/officeart/2005/8/layout/vList5"/>
    <dgm:cxn modelId="{3B3617A7-BF70-42C4-8195-23444D24D033}" type="presOf" srcId="{62ADD91D-57A5-433C-95D8-F9137F4F7011}" destId="{A66BF34D-8406-48EA-868F-B32EEE428910}" srcOrd="0" destOrd="0" presId="urn:microsoft.com/office/officeart/2005/8/layout/vList5"/>
    <dgm:cxn modelId="{7F16D2F8-BF76-4239-99EA-BC7E4B15C81E}" type="presOf" srcId="{DD4EBDB3-D7C2-4606-BF0E-E3E8E5C76382}" destId="{A10582DC-D32C-4043-B22C-79849601CECA}" srcOrd="0" destOrd="0" presId="urn:microsoft.com/office/officeart/2005/8/layout/vList5"/>
    <dgm:cxn modelId="{FC708755-E732-46B4-AD34-EED19C8D7D61}" type="presOf" srcId="{5D5406BB-E75D-46D4-B4E6-AB0CB9164384}" destId="{7C5F1890-AC46-44FD-A8D1-9F3B459A14C7}" srcOrd="0" destOrd="0" presId="urn:microsoft.com/office/officeart/2005/8/layout/vList5"/>
    <dgm:cxn modelId="{3FC62E9C-6F04-482E-981D-46C65C731396}" srcId="{2AE7C0D1-23AA-4D36-B68A-9E0F0B8A6771}" destId="{2F606A52-ED79-45DC-BC72-793EEA0918D8}" srcOrd="1" destOrd="0" parTransId="{E93B2204-DE53-439A-B482-1739A4445E1F}" sibTransId="{B0A80734-C60F-47A8-B233-2238CBE31058}"/>
    <dgm:cxn modelId="{618C6518-2B73-4713-946F-9AB2CC2F9E4F}" type="presOf" srcId="{2F606A52-ED79-45DC-BC72-793EEA0918D8}" destId="{DFCBFADE-FD94-451D-948B-9F8D4921527A}" srcOrd="0" destOrd="0" presId="urn:microsoft.com/office/officeart/2005/8/layout/vList5"/>
    <dgm:cxn modelId="{0570F96F-35E8-4E4C-A386-781BB75D0E38}" type="presOf" srcId="{97444B45-FB7C-4A08-A8B1-BB3F39935249}" destId="{E93E7C26-5490-466D-B456-43839A5A3738}" srcOrd="0" destOrd="0" presId="urn:microsoft.com/office/officeart/2005/8/layout/vList5"/>
    <dgm:cxn modelId="{1A0FF3BF-E7B9-4989-A13B-348DBAEB3C61}" srcId="{2AE7C0D1-23AA-4D36-B68A-9E0F0B8A6771}" destId="{87ECEDA2-F30F-434A-B783-B5E93A92FF45}" srcOrd="0" destOrd="0" parTransId="{2F46FAC8-F578-440D-93A1-03B56166B5E3}" sibTransId="{98C0DC39-318E-4A41-AD80-29F68765473D}"/>
    <dgm:cxn modelId="{83C53C8D-B584-4D27-93BE-171A40BD44ED}" type="presOf" srcId="{9A553DD1-A1DD-4DD8-AD9E-F47236510A93}" destId="{B12635FE-BB84-41DB-8BA1-700516F7642C}" srcOrd="0" destOrd="0" presId="urn:microsoft.com/office/officeart/2005/8/layout/vList5"/>
    <dgm:cxn modelId="{D4732570-1E24-44B2-8329-513F418A69B8}" srcId="{2AE7C0D1-23AA-4D36-B68A-9E0F0B8A6771}" destId="{015C210E-1BA7-4A46-BFD5-FD754CC30371}" srcOrd="2" destOrd="0" parTransId="{73ED9FF9-97F8-4700-AD52-1ED18F6B389D}" sibTransId="{6D65BFD0-AEE1-479A-976B-40BC0D78F7E9}"/>
    <dgm:cxn modelId="{EB5BCF03-CD0B-4C2F-8999-D81E743DB674}" type="presParOf" srcId="{97B24B71-BFC7-4E18-A2E6-9AA6E1687F7C}" destId="{C025B6ED-8692-4FFE-A063-34BF8BCFBA75}" srcOrd="0" destOrd="0" presId="urn:microsoft.com/office/officeart/2005/8/layout/vList5"/>
    <dgm:cxn modelId="{1A4072F9-DA7B-4DDD-8761-EB4AEDE846E9}" type="presParOf" srcId="{C025B6ED-8692-4FFE-A063-34BF8BCFBA75}" destId="{547578B6-A2C0-41C2-A478-3F51EC480447}" srcOrd="0" destOrd="0" presId="urn:microsoft.com/office/officeart/2005/8/layout/vList5"/>
    <dgm:cxn modelId="{DE4BA820-5F2D-4D76-BBD4-4F6DF2AF9134}" type="presParOf" srcId="{C025B6ED-8692-4FFE-A063-34BF8BCFBA75}" destId="{A66BF34D-8406-48EA-868F-B32EEE428910}" srcOrd="1" destOrd="0" presId="urn:microsoft.com/office/officeart/2005/8/layout/vList5"/>
    <dgm:cxn modelId="{F2C9435F-C7C0-4B9E-BD4B-68865FBA7568}" type="presParOf" srcId="{97B24B71-BFC7-4E18-A2E6-9AA6E1687F7C}" destId="{B09F4066-4244-479F-91BA-8CD5122DCA90}" srcOrd="1" destOrd="0" presId="urn:microsoft.com/office/officeart/2005/8/layout/vList5"/>
    <dgm:cxn modelId="{47CB00DF-BC2A-4621-A283-2E30FCF9A26D}" type="presParOf" srcId="{97B24B71-BFC7-4E18-A2E6-9AA6E1687F7C}" destId="{62493901-3EFA-4516-BDF0-1ED44F5EADC7}" srcOrd="2" destOrd="0" presId="urn:microsoft.com/office/officeart/2005/8/layout/vList5"/>
    <dgm:cxn modelId="{19EB0812-8419-45F0-9323-25FBF8BFF1EB}" type="presParOf" srcId="{62493901-3EFA-4516-BDF0-1ED44F5EADC7}" destId="{DFCBFADE-FD94-451D-948B-9F8D4921527A}" srcOrd="0" destOrd="0" presId="urn:microsoft.com/office/officeart/2005/8/layout/vList5"/>
    <dgm:cxn modelId="{E126B11A-31E0-451F-A4D3-37C59394B091}" type="presParOf" srcId="{62493901-3EFA-4516-BDF0-1ED44F5EADC7}" destId="{A10582DC-D32C-4043-B22C-79849601CECA}" srcOrd="1" destOrd="0" presId="urn:microsoft.com/office/officeart/2005/8/layout/vList5"/>
    <dgm:cxn modelId="{95122D0E-7746-461B-9C5A-289818E0B602}" type="presParOf" srcId="{97B24B71-BFC7-4E18-A2E6-9AA6E1687F7C}" destId="{62035AE8-4194-4FBA-B2EA-32E1C990600A}" srcOrd="3" destOrd="0" presId="urn:microsoft.com/office/officeart/2005/8/layout/vList5"/>
    <dgm:cxn modelId="{0EDF29BE-DCB3-42E0-83AF-D546410D103A}" type="presParOf" srcId="{97B24B71-BFC7-4E18-A2E6-9AA6E1687F7C}" destId="{F1A4ECE9-F2E6-478D-BFA7-9DAC53A8F069}" srcOrd="4" destOrd="0" presId="urn:microsoft.com/office/officeart/2005/8/layout/vList5"/>
    <dgm:cxn modelId="{D387D89B-F08D-4477-AB0B-9D3EF44904E7}" type="presParOf" srcId="{F1A4ECE9-F2E6-478D-BFA7-9DAC53A8F069}" destId="{0DD82BBB-3E8E-48FC-A639-5F7C843873E7}" srcOrd="0" destOrd="0" presId="urn:microsoft.com/office/officeart/2005/8/layout/vList5"/>
    <dgm:cxn modelId="{96E8AAAE-E5B7-482E-BC1F-A3BAC2C4A569}" type="presParOf" srcId="{F1A4ECE9-F2E6-478D-BFA7-9DAC53A8F069}" destId="{E93E7C26-5490-466D-B456-43839A5A3738}" srcOrd="1" destOrd="0" presId="urn:microsoft.com/office/officeart/2005/8/layout/vList5"/>
    <dgm:cxn modelId="{8816FF88-2F9F-447A-91CE-F2DE86E02C14}" type="presParOf" srcId="{97B24B71-BFC7-4E18-A2E6-9AA6E1687F7C}" destId="{7CF0E5EA-2E55-4BCC-99E5-B0C79479AD7C}" srcOrd="5" destOrd="0" presId="urn:microsoft.com/office/officeart/2005/8/layout/vList5"/>
    <dgm:cxn modelId="{61D0277B-D75B-4AAC-9867-14306F0D32D5}" type="presParOf" srcId="{97B24B71-BFC7-4E18-A2E6-9AA6E1687F7C}" destId="{249E572F-F454-4F32-8671-2609A0098E79}" srcOrd="6" destOrd="0" presId="urn:microsoft.com/office/officeart/2005/8/layout/vList5"/>
    <dgm:cxn modelId="{F5C34503-79DB-49A8-89E2-D5FD483718F9}" type="presParOf" srcId="{249E572F-F454-4F32-8671-2609A0098E79}" destId="{7C5F1890-AC46-44FD-A8D1-9F3B459A14C7}" srcOrd="0" destOrd="0" presId="urn:microsoft.com/office/officeart/2005/8/layout/vList5"/>
    <dgm:cxn modelId="{32DB6F52-6F57-4779-A75D-B9D7F29595A4}" type="presParOf" srcId="{249E572F-F454-4F32-8671-2609A0098E79}" destId="{B12635FE-BB84-41DB-8BA1-700516F7642C}"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946994B-FD40-4CAE-B690-2B511BC5931C}" type="doc">
      <dgm:prSet loTypeId="urn:microsoft.com/office/officeart/2005/8/layout/list1" loCatId="list" qsTypeId="urn:microsoft.com/office/officeart/2005/8/quickstyle/simple1" qsCatId="simple" csTypeId="urn:microsoft.com/office/officeart/2005/8/colors/accent1_4" csCatId="accent1" phldr="1"/>
      <dgm:spPr/>
      <dgm:t>
        <a:bodyPr/>
        <a:lstStyle/>
        <a:p>
          <a:endParaRPr lang="en-IN"/>
        </a:p>
      </dgm:t>
    </dgm:pt>
    <dgm:pt modelId="{AB10D447-71DB-4A81-9DFC-8F7F1B56D2F2}">
      <dgm:prSet phldrT="[Text]" custT="1"/>
      <dgm:spPr>
        <a:solidFill>
          <a:schemeClr val="tx2">
            <a:lumMod val="75000"/>
          </a:schemeClr>
        </a:solidFill>
      </dgm:spPr>
      <dgm:t>
        <a:bodyPr/>
        <a:lstStyle/>
        <a:p>
          <a:pPr algn="just"/>
          <a:r>
            <a:rPr lang="en-IN" sz="2000" dirty="0" smtClean="0">
              <a:latin typeface="Arial" pitchFamily="34" charset="0"/>
              <a:cs typeface="Arial" pitchFamily="34" charset="0"/>
            </a:rPr>
            <a:t>Nature and Extent of Risks Arising from Insurance Contracts</a:t>
          </a:r>
          <a:endParaRPr lang="en-IN" sz="2000" dirty="0">
            <a:latin typeface="Arial" pitchFamily="34" charset="0"/>
            <a:cs typeface="Arial" pitchFamily="34" charset="0"/>
          </a:endParaRPr>
        </a:p>
      </dgm:t>
    </dgm:pt>
    <dgm:pt modelId="{3BA47482-A1FC-4349-9855-0336FF2DCC99}" type="parTrans" cxnId="{8D0E2CB6-C58E-4C47-AA5A-0565A9F49AA3}">
      <dgm:prSet/>
      <dgm:spPr/>
      <dgm:t>
        <a:bodyPr/>
        <a:lstStyle/>
        <a:p>
          <a:endParaRPr lang="en-IN" sz="2400"/>
        </a:p>
      </dgm:t>
    </dgm:pt>
    <dgm:pt modelId="{789A182E-DE15-44DE-8E61-0036B47E4E70}" type="sibTrans" cxnId="{8D0E2CB6-C58E-4C47-AA5A-0565A9F49AA3}">
      <dgm:prSet/>
      <dgm:spPr/>
      <dgm:t>
        <a:bodyPr/>
        <a:lstStyle/>
        <a:p>
          <a:endParaRPr lang="en-IN" sz="2400"/>
        </a:p>
      </dgm:t>
    </dgm:pt>
    <dgm:pt modelId="{5BB7267B-CB1C-4384-BDC8-CB0FD584C8D5}">
      <dgm:prSet phldrT="[Text]" custT="1"/>
      <dgm:spPr/>
      <dgm:t>
        <a:bodyPr/>
        <a:lstStyle/>
        <a:p>
          <a:pPr algn="just"/>
          <a:r>
            <a:rPr lang="en-IN" sz="1800" dirty="0" smtClean="0">
              <a:latin typeface="Arial" pitchFamily="34" charset="0"/>
              <a:cs typeface="Arial" pitchFamily="34" charset="0"/>
            </a:rPr>
            <a:t>Balance between quantitative and qualitative disclosures</a:t>
          </a:r>
          <a:endParaRPr lang="en-IN" sz="1800" dirty="0">
            <a:latin typeface="Arial" pitchFamily="34" charset="0"/>
            <a:cs typeface="Arial" pitchFamily="34" charset="0"/>
          </a:endParaRPr>
        </a:p>
      </dgm:t>
    </dgm:pt>
    <dgm:pt modelId="{B8722BBC-653E-469C-968D-E15273EC66C1}" type="parTrans" cxnId="{A3158CA4-8CC8-4C97-A896-BE4683C9A44A}">
      <dgm:prSet/>
      <dgm:spPr/>
      <dgm:t>
        <a:bodyPr/>
        <a:lstStyle/>
        <a:p>
          <a:endParaRPr lang="en-IN" sz="2400"/>
        </a:p>
      </dgm:t>
    </dgm:pt>
    <dgm:pt modelId="{F1FB5159-C888-431D-BB93-7FE458FF8A90}" type="sibTrans" cxnId="{A3158CA4-8CC8-4C97-A896-BE4683C9A44A}">
      <dgm:prSet/>
      <dgm:spPr/>
      <dgm:t>
        <a:bodyPr/>
        <a:lstStyle/>
        <a:p>
          <a:endParaRPr lang="en-IN" sz="2400"/>
        </a:p>
      </dgm:t>
    </dgm:pt>
    <dgm:pt modelId="{0ACB0A5D-A804-41C7-8A65-B5BE031959FC}">
      <dgm:prSet phldrT="[Text]" custT="1"/>
      <dgm:spPr/>
      <dgm:t>
        <a:bodyPr/>
        <a:lstStyle/>
        <a:p>
          <a:pPr algn="just"/>
          <a:r>
            <a:rPr lang="en-IN" sz="1800" dirty="0" smtClean="0">
              <a:latin typeface="Arial" pitchFamily="34" charset="0"/>
              <a:cs typeface="Arial" pitchFamily="34" charset="0"/>
            </a:rPr>
            <a:t>To be consistent with how management perceives its activities and risks</a:t>
          </a:r>
          <a:endParaRPr lang="en-IN" sz="1800" dirty="0">
            <a:latin typeface="Arial" pitchFamily="34" charset="0"/>
            <a:cs typeface="Arial" pitchFamily="34" charset="0"/>
          </a:endParaRPr>
        </a:p>
      </dgm:t>
    </dgm:pt>
    <dgm:pt modelId="{F9C0E2DB-4885-4DC5-97B0-1D75D2E8479E}" type="parTrans" cxnId="{27A4C6CB-6E8A-4AD2-A291-846796182783}">
      <dgm:prSet/>
      <dgm:spPr/>
      <dgm:t>
        <a:bodyPr/>
        <a:lstStyle/>
        <a:p>
          <a:endParaRPr lang="en-IN" sz="2400"/>
        </a:p>
      </dgm:t>
    </dgm:pt>
    <dgm:pt modelId="{2B8C8709-AE80-4578-B9EB-D592A5D14508}" type="sibTrans" cxnId="{27A4C6CB-6E8A-4AD2-A291-846796182783}">
      <dgm:prSet/>
      <dgm:spPr/>
      <dgm:t>
        <a:bodyPr/>
        <a:lstStyle/>
        <a:p>
          <a:endParaRPr lang="en-IN" sz="2400"/>
        </a:p>
      </dgm:t>
    </dgm:pt>
    <dgm:pt modelId="{0E791825-518F-46F8-8123-880B99BF68B4}">
      <dgm:prSet phldrT="[Text]" custT="1"/>
      <dgm:spPr/>
      <dgm:t>
        <a:bodyPr/>
        <a:lstStyle/>
        <a:p>
          <a:pPr algn="just"/>
          <a:r>
            <a:rPr lang="en-IN" sz="1800" dirty="0" smtClean="0">
              <a:latin typeface="Arial" pitchFamily="34" charset="0"/>
              <a:cs typeface="Arial" pitchFamily="34" charset="0"/>
            </a:rPr>
            <a:t>To generate information that has more predictive value</a:t>
          </a:r>
          <a:endParaRPr lang="en-IN" sz="1800" dirty="0">
            <a:latin typeface="Arial" pitchFamily="34" charset="0"/>
            <a:cs typeface="Arial" pitchFamily="34" charset="0"/>
          </a:endParaRPr>
        </a:p>
      </dgm:t>
    </dgm:pt>
    <dgm:pt modelId="{9D19B7AD-FBBF-4E95-A47F-77F3D54294F2}" type="parTrans" cxnId="{847FB819-A796-48A7-93C5-297CD4C3FD0E}">
      <dgm:prSet/>
      <dgm:spPr/>
      <dgm:t>
        <a:bodyPr/>
        <a:lstStyle/>
        <a:p>
          <a:endParaRPr lang="en-IN" sz="2400"/>
        </a:p>
      </dgm:t>
    </dgm:pt>
    <dgm:pt modelId="{08A7C993-F4B6-4528-86C4-41361A51F54E}" type="sibTrans" cxnId="{847FB819-A796-48A7-93C5-297CD4C3FD0E}">
      <dgm:prSet/>
      <dgm:spPr/>
      <dgm:t>
        <a:bodyPr/>
        <a:lstStyle/>
        <a:p>
          <a:endParaRPr lang="en-IN" sz="2400"/>
        </a:p>
      </dgm:t>
    </dgm:pt>
    <dgm:pt modelId="{37504FC2-8301-4F70-ABFB-30B5C495A471}">
      <dgm:prSet phldrT="[Text]" custT="1"/>
      <dgm:spPr/>
      <dgm:t>
        <a:bodyPr/>
        <a:lstStyle/>
        <a:p>
          <a:pPr algn="just"/>
          <a:r>
            <a:rPr lang="en-IN" sz="1800" dirty="0" smtClean="0">
              <a:latin typeface="Arial" pitchFamily="34" charset="0"/>
              <a:cs typeface="Arial" pitchFamily="34" charset="0"/>
            </a:rPr>
            <a:t>To be more effective in adapting to the continuing change</a:t>
          </a:r>
          <a:endParaRPr lang="en-IN" sz="1800" dirty="0">
            <a:latin typeface="Arial" pitchFamily="34" charset="0"/>
            <a:cs typeface="Arial" pitchFamily="34" charset="0"/>
          </a:endParaRPr>
        </a:p>
      </dgm:t>
    </dgm:pt>
    <dgm:pt modelId="{609A7F00-83B9-432E-8B66-0477C0FEAD4C}" type="parTrans" cxnId="{6D7F95B3-E546-42FC-AD1F-D82AADFE5576}">
      <dgm:prSet/>
      <dgm:spPr/>
      <dgm:t>
        <a:bodyPr/>
        <a:lstStyle/>
        <a:p>
          <a:endParaRPr lang="en-IN" sz="2400"/>
        </a:p>
      </dgm:t>
    </dgm:pt>
    <dgm:pt modelId="{9659F4E0-BFAD-4C6F-BC41-DECBB41D6E56}" type="sibTrans" cxnId="{6D7F95B3-E546-42FC-AD1F-D82AADFE5576}">
      <dgm:prSet/>
      <dgm:spPr/>
      <dgm:t>
        <a:bodyPr/>
        <a:lstStyle/>
        <a:p>
          <a:endParaRPr lang="en-IN" sz="2400"/>
        </a:p>
      </dgm:t>
    </dgm:pt>
    <dgm:pt modelId="{B03BA00B-7429-4BED-AFE5-B3EB05E961AE}">
      <dgm:prSet phldrT="[Text]" custT="1"/>
      <dgm:spPr/>
      <dgm:t>
        <a:bodyPr/>
        <a:lstStyle/>
        <a:p>
          <a:pPr algn="just"/>
          <a:r>
            <a:rPr lang="en-IN" sz="1800" dirty="0" smtClean="0">
              <a:latin typeface="Arial" pitchFamily="34" charset="0"/>
              <a:cs typeface="Arial" pitchFamily="34" charset="0"/>
            </a:rPr>
            <a:t>Aggregate information to display the overall picture without combining information that has materially different characteristics</a:t>
          </a:r>
          <a:endParaRPr lang="en-IN" sz="1800" dirty="0">
            <a:latin typeface="Arial" pitchFamily="34" charset="0"/>
            <a:cs typeface="Arial" pitchFamily="34" charset="0"/>
          </a:endParaRPr>
        </a:p>
      </dgm:t>
    </dgm:pt>
    <dgm:pt modelId="{A602A34B-4AED-458D-A740-F16C43EC2C69}" type="parTrans" cxnId="{FE5CCBB0-92D2-4829-872C-6DE4375BE395}">
      <dgm:prSet/>
      <dgm:spPr/>
      <dgm:t>
        <a:bodyPr/>
        <a:lstStyle/>
        <a:p>
          <a:endParaRPr lang="en-IN" sz="2400"/>
        </a:p>
      </dgm:t>
    </dgm:pt>
    <dgm:pt modelId="{3B0D8C69-2D0B-4842-A97A-52C024B0ACD7}" type="sibTrans" cxnId="{FE5CCBB0-92D2-4829-872C-6DE4375BE395}">
      <dgm:prSet/>
      <dgm:spPr/>
      <dgm:t>
        <a:bodyPr/>
        <a:lstStyle/>
        <a:p>
          <a:endParaRPr lang="en-IN" sz="2400"/>
        </a:p>
      </dgm:t>
    </dgm:pt>
    <dgm:pt modelId="{B1C38404-281F-4465-B774-7104025FA4F5}">
      <dgm:prSet phldrT="[Text]" custT="1"/>
      <dgm:spPr/>
      <dgm:t>
        <a:bodyPr/>
        <a:lstStyle/>
        <a:p>
          <a:pPr algn="just"/>
          <a:endParaRPr lang="en-IN" sz="1800" dirty="0">
            <a:latin typeface="Arial" pitchFamily="34" charset="0"/>
            <a:cs typeface="Arial" pitchFamily="34" charset="0"/>
          </a:endParaRPr>
        </a:p>
      </dgm:t>
    </dgm:pt>
    <dgm:pt modelId="{814D70F0-1DAE-421E-BB7A-ECBC71338EE8}" type="parTrans" cxnId="{695062F2-28BC-48F1-B868-5399041795F7}">
      <dgm:prSet/>
      <dgm:spPr/>
      <dgm:t>
        <a:bodyPr/>
        <a:lstStyle/>
        <a:p>
          <a:endParaRPr lang="en-IN"/>
        </a:p>
      </dgm:t>
    </dgm:pt>
    <dgm:pt modelId="{FA11F09F-C220-4D4D-B9A3-6F8F6678F0E9}" type="sibTrans" cxnId="{695062F2-28BC-48F1-B868-5399041795F7}">
      <dgm:prSet/>
      <dgm:spPr/>
      <dgm:t>
        <a:bodyPr/>
        <a:lstStyle/>
        <a:p>
          <a:endParaRPr lang="en-IN"/>
        </a:p>
      </dgm:t>
    </dgm:pt>
    <dgm:pt modelId="{61A72C7C-C188-476A-A72B-0EF103D1AAE7}">
      <dgm:prSet phldrT="[Text]" custT="1"/>
      <dgm:spPr/>
      <dgm:t>
        <a:bodyPr/>
        <a:lstStyle/>
        <a:p>
          <a:pPr algn="just"/>
          <a:endParaRPr lang="en-IN" sz="1800" dirty="0">
            <a:latin typeface="Arial" pitchFamily="34" charset="0"/>
            <a:cs typeface="Arial" pitchFamily="34" charset="0"/>
          </a:endParaRPr>
        </a:p>
      </dgm:t>
    </dgm:pt>
    <dgm:pt modelId="{5CAC2DFB-5BBC-4CA9-BF37-E2EDD2C1D5CB}" type="parTrans" cxnId="{412699D0-5B35-41AF-ACDA-B8D88529C800}">
      <dgm:prSet/>
      <dgm:spPr/>
      <dgm:t>
        <a:bodyPr/>
        <a:lstStyle/>
        <a:p>
          <a:endParaRPr lang="en-IN"/>
        </a:p>
      </dgm:t>
    </dgm:pt>
    <dgm:pt modelId="{2801BFDE-7CC2-4938-AF1E-741B6C1F125E}" type="sibTrans" cxnId="{412699D0-5B35-41AF-ACDA-B8D88529C800}">
      <dgm:prSet/>
      <dgm:spPr/>
      <dgm:t>
        <a:bodyPr/>
        <a:lstStyle/>
        <a:p>
          <a:endParaRPr lang="en-IN"/>
        </a:p>
      </dgm:t>
    </dgm:pt>
    <dgm:pt modelId="{C375B8C6-F550-4D2D-97D0-3189FB44C848}">
      <dgm:prSet phldrT="[Text]" custT="1"/>
      <dgm:spPr/>
      <dgm:t>
        <a:bodyPr/>
        <a:lstStyle/>
        <a:p>
          <a:pPr algn="just"/>
          <a:endParaRPr lang="en-IN" sz="1800" dirty="0">
            <a:latin typeface="Arial" pitchFamily="34" charset="0"/>
            <a:cs typeface="Arial" pitchFamily="34" charset="0"/>
          </a:endParaRPr>
        </a:p>
      </dgm:t>
    </dgm:pt>
    <dgm:pt modelId="{CCF073F0-B006-4071-B1C8-432E321FDF63}" type="parTrans" cxnId="{2764051A-7212-4381-843D-40033029816E}">
      <dgm:prSet/>
      <dgm:spPr/>
      <dgm:t>
        <a:bodyPr/>
        <a:lstStyle/>
        <a:p>
          <a:endParaRPr lang="en-IN"/>
        </a:p>
      </dgm:t>
    </dgm:pt>
    <dgm:pt modelId="{741D7837-A38B-41D4-B69B-41DC64940F19}" type="sibTrans" cxnId="{2764051A-7212-4381-843D-40033029816E}">
      <dgm:prSet/>
      <dgm:spPr/>
      <dgm:t>
        <a:bodyPr/>
        <a:lstStyle/>
        <a:p>
          <a:endParaRPr lang="en-IN"/>
        </a:p>
      </dgm:t>
    </dgm:pt>
    <dgm:pt modelId="{5A08A959-21DE-4CBA-9F5A-F0C8E41BF32D}">
      <dgm:prSet phldrT="[Text]" custT="1"/>
      <dgm:spPr/>
      <dgm:t>
        <a:bodyPr/>
        <a:lstStyle/>
        <a:p>
          <a:pPr algn="just"/>
          <a:endParaRPr lang="en-IN" sz="1800" dirty="0">
            <a:latin typeface="Arial" pitchFamily="34" charset="0"/>
            <a:cs typeface="Arial" pitchFamily="34" charset="0"/>
          </a:endParaRPr>
        </a:p>
      </dgm:t>
    </dgm:pt>
    <dgm:pt modelId="{2CF5A6AC-57A4-4AFA-8E6B-8FFE646DC548}" type="parTrans" cxnId="{BF758EFC-0056-4F93-8A68-62A18EBD61E9}">
      <dgm:prSet/>
      <dgm:spPr/>
      <dgm:t>
        <a:bodyPr/>
        <a:lstStyle/>
        <a:p>
          <a:endParaRPr lang="en-IN"/>
        </a:p>
      </dgm:t>
    </dgm:pt>
    <dgm:pt modelId="{11026860-3D7A-49E9-B88C-8AE0A536D927}" type="sibTrans" cxnId="{BF758EFC-0056-4F93-8A68-62A18EBD61E9}">
      <dgm:prSet/>
      <dgm:spPr/>
      <dgm:t>
        <a:bodyPr/>
        <a:lstStyle/>
        <a:p>
          <a:endParaRPr lang="en-IN"/>
        </a:p>
      </dgm:t>
    </dgm:pt>
    <dgm:pt modelId="{230C1224-0B77-4452-A19E-74FA7367CAF0}" type="pres">
      <dgm:prSet presAssocID="{6946994B-FD40-4CAE-B690-2B511BC5931C}" presName="linear" presStyleCnt="0">
        <dgm:presLayoutVars>
          <dgm:dir/>
          <dgm:animLvl val="lvl"/>
          <dgm:resizeHandles val="exact"/>
        </dgm:presLayoutVars>
      </dgm:prSet>
      <dgm:spPr/>
      <dgm:t>
        <a:bodyPr/>
        <a:lstStyle/>
        <a:p>
          <a:endParaRPr lang="en-IN"/>
        </a:p>
      </dgm:t>
    </dgm:pt>
    <dgm:pt modelId="{1A1442ED-74E1-4F3A-B6C4-1AD2AC29824F}" type="pres">
      <dgm:prSet presAssocID="{AB10D447-71DB-4A81-9DFC-8F7F1B56D2F2}" presName="parentLin" presStyleCnt="0"/>
      <dgm:spPr/>
      <dgm:t>
        <a:bodyPr/>
        <a:lstStyle/>
        <a:p>
          <a:endParaRPr lang="en-US"/>
        </a:p>
      </dgm:t>
    </dgm:pt>
    <dgm:pt modelId="{082A8829-7609-4136-BAD6-6CBD72CE9474}" type="pres">
      <dgm:prSet presAssocID="{AB10D447-71DB-4A81-9DFC-8F7F1B56D2F2}" presName="parentLeftMargin" presStyleLbl="node1" presStyleIdx="0" presStyleCnt="1"/>
      <dgm:spPr/>
      <dgm:t>
        <a:bodyPr/>
        <a:lstStyle/>
        <a:p>
          <a:endParaRPr lang="en-IN"/>
        </a:p>
      </dgm:t>
    </dgm:pt>
    <dgm:pt modelId="{B2721835-917B-4CFD-A3F2-E4BEB4CF2D87}" type="pres">
      <dgm:prSet presAssocID="{AB10D447-71DB-4A81-9DFC-8F7F1B56D2F2}" presName="parentText" presStyleLbl="node1" presStyleIdx="0" presStyleCnt="1" custScaleX="129121" custScaleY="38983">
        <dgm:presLayoutVars>
          <dgm:chMax val="0"/>
          <dgm:bulletEnabled val="1"/>
        </dgm:presLayoutVars>
      </dgm:prSet>
      <dgm:spPr/>
      <dgm:t>
        <a:bodyPr/>
        <a:lstStyle/>
        <a:p>
          <a:endParaRPr lang="en-IN"/>
        </a:p>
      </dgm:t>
    </dgm:pt>
    <dgm:pt modelId="{9F901F1E-6EF3-413B-98BF-239A0CAD6BD6}" type="pres">
      <dgm:prSet presAssocID="{AB10D447-71DB-4A81-9DFC-8F7F1B56D2F2}" presName="negativeSpace" presStyleCnt="0"/>
      <dgm:spPr/>
      <dgm:t>
        <a:bodyPr/>
        <a:lstStyle/>
        <a:p>
          <a:endParaRPr lang="en-US"/>
        </a:p>
      </dgm:t>
    </dgm:pt>
    <dgm:pt modelId="{87E91D19-030B-4DE3-86E6-D65DEC889A33}" type="pres">
      <dgm:prSet presAssocID="{AB10D447-71DB-4A81-9DFC-8F7F1B56D2F2}" presName="childText" presStyleLbl="conFgAcc1" presStyleIdx="0" presStyleCnt="1">
        <dgm:presLayoutVars>
          <dgm:bulletEnabled val="1"/>
        </dgm:presLayoutVars>
      </dgm:prSet>
      <dgm:spPr/>
      <dgm:t>
        <a:bodyPr/>
        <a:lstStyle/>
        <a:p>
          <a:endParaRPr lang="en-IN"/>
        </a:p>
      </dgm:t>
    </dgm:pt>
  </dgm:ptLst>
  <dgm:cxnLst>
    <dgm:cxn modelId="{6D7F95B3-E546-42FC-AD1F-D82AADFE5576}" srcId="{AB10D447-71DB-4A81-9DFC-8F7F1B56D2F2}" destId="{37504FC2-8301-4F70-ABFB-30B5C495A471}" srcOrd="6" destOrd="0" parTransId="{609A7F00-83B9-432E-8B66-0477C0FEAD4C}" sibTransId="{9659F4E0-BFAD-4C6F-BC41-DECBB41D6E56}"/>
    <dgm:cxn modelId="{2EE8FE0D-32C0-40D9-9A99-C774F11C1AA6}" type="presOf" srcId="{61A72C7C-C188-476A-A72B-0EF103D1AAE7}" destId="{87E91D19-030B-4DE3-86E6-D65DEC889A33}" srcOrd="0" destOrd="5" presId="urn:microsoft.com/office/officeart/2005/8/layout/list1"/>
    <dgm:cxn modelId="{EC29A1C6-6987-4EC1-941A-391434FF90B0}" type="presOf" srcId="{B1C38404-281F-4465-B774-7104025FA4F5}" destId="{87E91D19-030B-4DE3-86E6-D65DEC889A33}" srcOrd="0" destOrd="1" presId="urn:microsoft.com/office/officeart/2005/8/layout/list1"/>
    <dgm:cxn modelId="{741CDA66-3F72-4918-9C85-FFEE3DE1F311}" type="presOf" srcId="{5A08A959-21DE-4CBA-9F5A-F0C8E41BF32D}" destId="{87E91D19-030B-4DE3-86E6-D65DEC889A33}" srcOrd="0" destOrd="7" presId="urn:microsoft.com/office/officeart/2005/8/layout/list1"/>
    <dgm:cxn modelId="{FE5CCBB0-92D2-4829-872C-6DE4375BE395}" srcId="{AB10D447-71DB-4A81-9DFC-8F7F1B56D2F2}" destId="{B03BA00B-7429-4BED-AFE5-B3EB05E961AE}" srcOrd="8" destOrd="0" parTransId="{A602A34B-4AED-458D-A740-F16C43EC2C69}" sibTransId="{3B0D8C69-2D0B-4842-A97A-52C024B0ACD7}"/>
    <dgm:cxn modelId="{8D0E2CB6-C58E-4C47-AA5A-0565A9F49AA3}" srcId="{6946994B-FD40-4CAE-B690-2B511BC5931C}" destId="{AB10D447-71DB-4A81-9DFC-8F7F1B56D2F2}" srcOrd="0" destOrd="0" parTransId="{3BA47482-A1FC-4349-9855-0336FF2DCC99}" sibTransId="{789A182E-DE15-44DE-8E61-0036B47E4E70}"/>
    <dgm:cxn modelId="{DB281584-5124-49D5-AF44-D163B4ECF7F0}" type="presOf" srcId="{37504FC2-8301-4F70-ABFB-30B5C495A471}" destId="{87E91D19-030B-4DE3-86E6-D65DEC889A33}" srcOrd="0" destOrd="6" presId="urn:microsoft.com/office/officeart/2005/8/layout/list1"/>
    <dgm:cxn modelId="{412699D0-5B35-41AF-ACDA-B8D88529C800}" srcId="{AB10D447-71DB-4A81-9DFC-8F7F1B56D2F2}" destId="{61A72C7C-C188-476A-A72B-0EF103D1AAE7}" srcOrd="5" destOrd="0" parTransId="{5CAC2DFB-5BBC-4CA9-BF37-E2EDD2C1D5CB}" sibTransId="{2801BFDE-7CC2-4938-AF1E-741B6C1F125E}"/>
    <dgm:cxn modelId="{27A4C6CB-6E8A-4AD2-A291-846796182783}" srcId="{AB10D447-71DB-4A81-9DFC-8F7F1B56D2F2}" destId="{0ACB0A5D-A804-41C7-8A65-B5BE031959FC}" srcOrd="2" destOrd="0" parTransId="{F9C0E2DB-4885-4DC5-97B0-1D75D2E8479E}" sibTransId="{2B8C8709-AE80-4578-B9EB-D592A5D14508}"/>
    <dgm:cxn modelId="{03EFF6B5-212C-4354-835C-455C6AB08156}" type="presOf" srcId="{5BB7267B-CB1C-4384-BDC8-CB0FD584C8D5}" destId="{87E91D19-030B-4DE3-86E6-D65DEC889A33}" srcOrd="0" destOrd="0" presId="urn:microsoft.com/office/officeart/2005/8/layout/list1"/>
    <dgm:cxn modelId="{2C8EFE08-67D3-418D-AFB0-197B8C31C832}" type="presOf" srcId="{C375B8C6-F550-4D2D-97D0-3189FB44C848}" destId="{87E91D19-030B-4DE3-86E6-D65DEC889A33}" srcOrd="0" destOrd="3" presId="urn:microsoft.com/office/officeart/2005/8/layout/list1"/>
    <dgm:cxn modelId="{BF758EFC-0056-4F93-8A68-62A18EBD61E9}" srcId="{AB10D447-71DB-4A81-9DFC-8F7F1B56D2F2}" destId="{5A08A959-21DE-4CBA-9F5A-F0C8E41BF32D}" srcOrd="7" destOrd="0" parTransId="{2CF5A6AC-57A4-4AFA-8E6B-8FFE646DC548}" sibTransId="{11026860-3D7A-49E9-B88C-8AE0A536D927}"/>
    <dgm:cxn modelId="{7F0EFD5D-1AEB-430A-98BC-61819419011B}" type="presOf" srcId="{6946994B-FD40-4CAE-B690-2B511BC5931C}" destId="{230C1224-0B77-4452-A19E-74FA7367CAF0}" srcOrd="0" destOrd="0" presId="urn:microsoft.com/office/officeart/2005/8/layout/list1"/>
    <dgm:cxn modelId="{EAD0CCB1-702A-4041-B948-65EB84240A16}" type="presOf" srcId="{AB10D447-71DB-4A81-9DFC-8F7F1B56D2F2}" destId="{082A8829-7609-4136-BAD6-6CBD72CE9474}" srcOrd="0" destOrd="0" presId="urn:microsoft.com/office/officeart/2005/8/layout/list1"/>
    <dgm:cxn modelId="{847FB819-A796-48A7-93C5-297CD4C3FD0E}" srcId="{AB10D447-71DB-4A81-9DFC-8F7F1B56D2F2}" destId="{0E791825-518F-46F8-8123-880B99BF68B4}" srcOrd="4" destOrd="0" parTransId="{9D19B7AD-FBBF-4E95-A47F-77F3D54294F2}" sibTransId="{08A7C993-F4B6-4528-86C4-41361A51F54E}"/>
    <dgm:cxn modelId="{DDC4E7FD-A0C0-4778-87E2-1213CC21F3BF}" type="presOf" srcId="{0ACB0A5D-A804-41C7-8A65-B5BE031959FC}" destId="{87E91D19-030B-4DE3-86E6-D65DEC889A33}" srcOrd="0" destOrd="2" presId="urn:microsoft.com/office/officeart/2005/8/layout/list1"/>
    <dgm:cxn modelId="{635B12F3-7038-489B-AA93-79AC9978C210}" type="presOf" srcId="{0E791825-518F-46F8-8123-880B99BF68B4}" destId="{87E91D19-030B-4DE3-86E6-D65DEC889A33}" srcOrd="0" destOrd="4" presId="urn:microsoft.com/office/officeart/2005/8/layout/list1"/>
    <dgm:cxn modelId="{695062F2-28BC-48F1-B868-5399041795F7}" srcId="{AB10D447-71DB-4A81-9DFC-8F7F1B56D2F2}" destId="{B1C38404-281F-4465-B774-7104025FA4F5}" srcOrd="1" destOrd="0" parTransId="{814D70F0-1DAE-421E-BB7A-ECBC71338EE8}" sibTransId="{FA11F09F-C220-4D4D-B9A3-6F8F6678F0E9}"/>
    <dgm:cxn modelId="{83AFEF97-2CFB-42D1-8C1C-CBCD153DCF4F}" type="presOf" srcId="{B03BA00B-7429-4BED-AFE5-B3EB05E961AE}" destId="{87E91D19-030B-4DE3-86E6-D65DEC889A33}" srcOrd="0" destOrd="8" presId="urn:microsoft.com/office/officeart/2005/8/layout/list1"/>
    <dgm:cxn modelId="{FE4143CB-7A78-46C4-9D52-2147580EAA7D}" type="presOf" srcId="{AB10D447-71DB-4A81-9DFC-8F7F1B56D2F2}" destId="{B2721835-917B-4CFD-A3F2-E4BEB4CF2D87}" srcOrd="1" destOrd="0" presId="urn:microsoft.com/office/officeart/2005/8/layout/list1"/>
    <dgm:cxn modelId="{2764051A-7212-4381-843D-40033029816E}" srcId="{AB10D447-71DB-4A81-9DFC-8F7F1B56D2F2}" destId="{C375B8C6-F550-4D2D-97D0-3189FB44C848}" srcOrd="3" destOrd="0" parTransId="{CCF073F0-B006-4071-B1C8-432E321FDF63}" sibTransId="{741D7837-A38B-41D4-B69B-41DC64940F19}"/>
    <dgm:cxn modelId="{A3158CA4-8CC8-4C97-A896-BE4683C9A44A}" srcId="{AB10D447-71DB-4A81-9DFC-8F7F1B56D2F2}" destId="{5BB7267B-CB1C-4384-BDC8-CB0FD584C8D5}" srcOrd="0" destOrd="0" parTransId="{B8722BBC-653E-469C-968D-E15273EC66C1}" sibTransId="{F1FB5159-C888-431D-BB93-7FE458FF8A90}"/>
    <dgm:cxn modelId="{CC4273CA-0F85-437E-B23C-60BAAB63598B}" type="presParOf" srcId="{230C1224-0B77-4452-A19E-74FA7367CAF0}" destId="{1A1442ED-74E1-4F3A-B6C4-1AD2AC29824F}" srcOrd="0" destOrd="0" presId="urn:microsoft.com/office/officeart/2005/8/layout/list1"/>
    <dgm:cxn modelId="{B662CB94-053B-4598-AD3A-999294BFF73A}" type="presParOf" srcId="{1A1442ED-74E1-4F3A-B6C4-1AD2AC29824F}" destId="{082A8829-7609-4136-BAD6-6CBD72CE9474}" srcOrd="0" destOrd="0" presId="urn:microsoft.com/office/officeart/2005/8/layout/list1"/>
    <dgm:cxn modelId="{7D9502CF-4F46-495B-91FF-50BFF3F3571D}" type="presParOf" srcId="{1A1442ED-74E1-4F3A-B6C4-1AD2AC29824F}" destId="{B2721835-917B-4CFD-A3F2-E4BEB4CF2D87}" srcOrd="1" destOrd="0" presId="urn:microsoft.com/office/officeart/2005/8/layout/list1"/>
    <dgm:cxn modelId="{E45F4725-E8A6-4C61-9A5A-0202EDCB96C5}" type="presParOf" srcId="{230C1224-0B77-4452-A19E-74FA7367CAF0}" destId="{9F901F1E-6EF3-413B-98BF-239A0CAD6BD6}" srcOrd="1" destOrd="0" presId="urn:microsoft.com/office/officeart/2005/8/layout/list1"/>
    <dgm:cxn modelId="{9253675D-1784-43CF-BD38-A3824DA2140F}" type="presParOf" srcId="{230C1224-0B77-4452-A19E-74FA7367CAF0}" destId="{87E91D19-030B-4DE3-86E6-D65DEC889A33}"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946994B-FD40-4CAE-B690-2B511BC5931C}"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IN"/>
        </a:p>
      </dgm:t>
    </dgm:pt>
    <dgm:pt modelId="{AB10D447-71DB-4A81-9DFC-8F7F1B56D2F2}">
      <dgm:prSet phldrT="[Text]" custT="1"/>
      <dgm:spPr>
        <a:solidFill>
          <a:schemeClr val="tx2"/>
        </a:solidFill>
        <a:ln>
          <a:solidFill>
            <a:schemeClr val="bg1"/>
          </a:solidFill>
        </a:ln>
      </dgm:spPr>
      <dgm:t>
        <a:bodyPr/>
        <a:lstStyle/>
        <a:p>
          <a:r>
            <a:rPr lang="en-IN" sz="1800" b="1" dirty="0" smtClean="0">
              <a:latin typeface="Arial" pitchFamily="34" charset="0"/>
              <a:cs typeface="Arial" pitchFamily="34" charset="0"/>
            </a:rPr>
            <a:t>Risk Management Objectives and Policies for </a:t>
          </a:r>
          <a:r>
            <a:rPr lang="en-IN" sz="1800" b="1" i="1" dirty="0" smtClean="0">
              <a:latin typeface="Arial" pitchFamily="34" charset="0"/>
              <a:cs typeface="Arial" pitchFamily="34" charset="0"/>
            </a:rPr>
            <a:t>Mitigating</a:t>
          </a:r>
          <a:r>
            <a:rPr lang="en-IN" sz="1800" b="1" dirty="0" smtClean="0">
              <a:latin typeface="Arial" pitchFamily="34" charset="0"/>
              <a:cs typeface="Arial" pitchFamily="34" charset="0"/>
            </a:rPr>
            <a:t> Risks</a:t>
          </a:r>
          <a:endParaRPr lang="en-IN" sz="1800" b="1" dirty="0">
            <a:latin typeface="Arial" pitchFamily="34" charset="0"/>
            <a:cs typeface="Arial" pitchFamily="34" charset="0"/>
          </a:endParaRPr>
        </a:p>
      </dgm:t>
    </dgm:pt>
    <dgm:pt modelId="{3BA47482-A1FC-4349-9855-0336FF2DCC99}" type="parTrans" cxnId="{8D0E2CB6-C58E-4C47-AA5A-0565A9F49AA3}">
      <dgm:prSet/>
      <dgm:spPr/>
      <dgm:t>
        <a:bodyPr/>
        <a:lstStyle/>
        <a:p>
          <a:endParaRPr lang="en-IN" sz="2400">
            <a:latin typeface="Arial" pitchFamily="34" charset="0"/>
            <a:cs typeface="Arial" pitchFamily="34" charset="0"/>
          </a:endParaRPr>
        </a:p>
      </dgm:t>
    </dgm:pt>
    <dgm:pt modelId="{789A182E-DE15-44DE-8E61-0036B47E4E70}" type="sibTrans" cxnId="{8D0E2CB6-C58E-4C47-AA5A-0565A9F49AA3}">
      <dgm:prSet/>
      <dgm:spPr/>
      <dgm:t>
        <a:bodyPr/>
        <a:lstStyle/>
        <a:p>
          <a:endParaRPr lang="en-IN" sz="2400">
            <a:latin typeface="Arial" pitchFamily="34" charset="0"/>
            <a:cs typeface="Arial" pitchFamily="34" charset="0"/>
          </a:endParaRPr>
        </a:p>
      </dgm:t>
    </dgm:pt>
    <dgm:pt modelId="{5BB7267B-CB1C-4384-BDC8-CB0FD584C8D5}">
      <dgm:prSet phldrT="[Text]" custT="1"/>
      <dgm:spPr/>
      <dgm:t>
        <a:bodyPr/>
        <a:lstStyle/>
        <a:p>
          <a:r>
            <a:rPr lang="en-IN" sz="1700" dirty="0" smtClean="0">
              <a:latin typeface="Arial" pitchFamily="34" charset="0"/>
              <a:cs typeface="Arial" pitchFamily="34" charset="0"/>
            </a:rPr>
            <a:t>Structure and organisation of the insurer’s risk management function(s), including a discussion of independence and accountability</a:t>
          </a:r>
          <a:endParaRPr lang="en-IN" sz="1700" dirty="0">
            <a:latin typeface="Arial" pitchFamily="34" charset="0"/>
            <a:cs typeface="Arial" pitchFamily="34" charset="0"/>
          </a:endParaRPr>
        </a:p>
      </dgm:t>
    </dgm:pt>
    <dgm:pt modelId="{B8722BBC-653E-469C-968D-E15273EC66C1}" type="parTrans" cxnId="{A3158CA4-8CC8-4C97-A896-BE4683C9A44A}">
      <dgm:prSet/>
      <dgm:spPr/>
      <dgm:t>
        <a:bodyPr/>
        <a:lstStyle/>
        <a:p>
          <a:endParaRPr lang="en-IN" sz="2400">
            <a:latin typeface="Arial" pitchFamily="34" charset="0"/>
            <a:cs typeface="Arial" pitchFamily="34" charset="0"/>
          </a:endParaRPr>
        </a:p>
      </dgm:t>
    </dgm:pt>
    <dgm:pt modelId="{F1FB5159-C888-431D-BB93-7FE458FF8A90}" type="sibTrans" cxnId="{A3158CA4-8CC8-4C97-A896-BE4683C9A44A}">
      <dgm:prSet/>
      <dgm:spPr/>
      <dgm:t>
        <a:bodyPr/>
        <a:lstStyle/>
        <a:p>
          <a:endParaRPr lang="en-IN" sz="2400">
            <a:latin typeface="Arial" pitchFamily="34" charset="0"/>
            <a:cs typeface="Arial" pitchFamily="34" charset="0"/>
          </a:endParaRPr>
        </a:p>
      </dgm:t>
    </dgm:pt>
    <dgm:pt modelId="{0ACB0A5D-A804-41C7-8A65-B5BE031959FC}">
      <dgm:prSet phldrT="[Text]" custT="1"/>
      <dgm:spPr/>
      <dgm:t>
        <a:bodyPr/>
        <a:lstStyle/>
        <a:p>
          <a:r>
            <a:rPr lang="en-IN" sz="1700" dirty="0" smtClean="0">
              <a:latin typeface="Arial" pitchFamily="34" charset="0"/>
              <a:cs typeface="Arial" pitchFamily="34" charset="0"/>
            </a:rPr>
            <a:t>Scope and nature of the insurer’s  risk measurement and reporting systems</a:t>
          </a:r>
          <a:endParaRPr lang="en-IN" sz="1700" dirty="0">
            <a:latin typeface="Arial" pitchFamily="34" charset="0"/>
            <a:cs typeface="Arial" pitchFamily="34" charset="0"/>
          </a:endParaRPr>
        </a:p>
      </dgm:t>
    </dgm:pt>
    <dgm:pt modelId="{F9C0E2DB-4885-4DC5-97B0-1D75D2E8479E}" type="parTrans" cxnId="{27A4C6CB-6E8A-4AD2-A291-846796182783}">
      <dgm:prSet/>
      <dgm:spPr/>
      <dgm:t>
        <a:bodyPr/>
        <a:lstStyle/>
        <a:p>
          <a:endParaRPr lang="en-IN" sz="2400">
            <a:latin typeface="Arial" pitchFamily="34" charset="0"/>
            <a:cs typeface="Arial" pitchFamily="34" charset="0"/>
          </a:endParaRPr>
        </a:p>
      </dgm:t>
    </dgm:pt>
    <dgm:pt modelId="{2B8C8709-AE80-4578-B9EB-D592A5D14508}" type="sibTrans" cxnId="{27A4C6CB-6E8A-4AD2-A291-846796182783}">
      <dgm:prSet/>
      <dgm:spPr/>
      <dgm:t>
        <a:bodyPr/>
        <a:lstStyle/>
        <a:p>
          <a:endParaRPr lang="en-IN" sz="2400">
            <a:latin typeface="Arial" pitchFamily="34" charset="0"/>
            <a:cs typeface="Arial" pitchFamily="34" charset="0"/>
          </a:endParaRPr>
        </a:p>
      </dgm:t>
    </dgm:pt>
    <dgm:pt modelId="{0E791825-518F-46F8-8123-880B99BF68B4}">
      <dgm:prSet phldrT="[Text]" custT="1"/>
      <dgm:spPr/>
      <dgm:t>
        <a:bodyPr/>
        <a:lstStyle/>
        <a:p>
          <a:r>
            <a:rPr lang="en-IN" sz="1700" dirty="0" smtClean="0">
              <a:latin typeface="Arial" pitchFamily="34" charset="0"/>
              <a:cs typeface="Arial" pitchFamily="34" charset="0"/>
            </a:rPr>
            <a:t>To generate information that has more predictive value</a:t>
          </a:r>
          <a:endParaRPr lang="en-IN" sz="1700" dirty="0">
            <a:latin typeface="Arial" pitchFamily="34" charset="0"/>
            <a:cs typeface="Arial" pitchFamily="34" charset="0"/>
          </a:endParaRPr>
        </a:p>
      </dgm:t>
    </dgm:pt>
    <dgm:pt modelId="{9D19B7AD-FBBF-4E95-A47F-77F3D54294F2}" type="parTrans" cxnId="{847FB819-A796-48A7-93C5-297CD4C3FD0E}">
      <dgm:prSet/>
      <dgm:spPr/>
      <dgm:t>
        <a:bodyPr/>
        <a:lstStyle/>
        <a:p>
          <a:endParaRPr lang="en-IN" sz="2400">
            <a:latin typeface="Arial" pitchFamily="34" charset="0"/>
            <a:cs typeface="Arial" pitchFamily="34" charset="0"/>
          </a:endParaRPr>
        </a:p>
      </dgm:t>
    </dgm:pt>
    <dgm:pt modelId="{08A7C993-F4B6-4528-86C4-41361A51F54E}" type="sibTrans" cxnId="{847FB819-A796-48A7-93C5-297CD4C3FD0E}">
      <dgm:prSet/>
      <dgm:spPr/>
      <dgm:t>
        <a:bodyPr/>
        <a:lstStyle/>
        <a:p>
          <a:endParaRPr lang="en-IN" sz="2400">
            <a:latin typeface="Arial" pitchFamily="34" charset="0"/>
            <a:cs typeface="Arial" pitchFamily="34" charset="0"/>
          </a:endParaRPr>
        </a:p>
      </dgm:t>
    </dgm:pt>
    <dgm:pt modelId="{37504FC2-8301-4F70-ABFB-30B5C495A471}">
      <dgm:prSet phldrT="[Text]" custT="1"/>
      <dgm:spPr/>
      <dgm:t>
        <a:bodyPr/>
        <a:lstStyle/>
        <a:p>
          <a:r>
            <a:rPr lang="en-IN" sz="1700" dirty="0" smtClean="0">
              <a:latin typeface="Arial" pitchFamily="34" charset="0"/>
              <a:cs typeface="Arial" pitchFamily="34" charset="0"/>
            </a:rPr>
            <a:t>Insurer’s processes for accepting, measuring, monitoring and managing risks</a:t>
          </a:r>
          <a:endParaRPr lang="en-IN" sz="1700" dirty="0">
            <a:latin typeface="Arial" pitchFamily="34" charset="0"/>
            <a:cs typeface="Arial" pitchFamily="34" charset="0"/>
          </a:endParaRPr>
        </a:p>
      </dgm:t>
    </dgm:pt>
    <dgm:pt modelId="{609A7F00-83B9-432E-8B66-0477C0FEAD4C}" type="parTrans" cxnId="{6D7F95B3-E546-42FC-AD1F-D82AADFE5576}">
      <dgm:prSet/>
      <dgm:spPr/>
      <dgm:t>
        <a:bodyPr/>
        <a:lstStyle/>
        <a:p>
          <a:endParaRPr lang="en-IN" sz="2400">
            <a:latin typeface="Arial" pitchFamily="34" charset="0"/>
            <a:cs typeface="Arial" pitchFamily="34" charset="0"/>
          </a:endParaRPr>
        </a:p>
      </dgm:t>
    </dgm:pt>
    <dgm:pt modelId="{9659F4E0-BFAD-4C6F-BC41-DECBB41D6E56}" type="sibTrans" cxnId="{6D7F95B3-E546-42FC-AD1F-D82AADFE5576}">
      <dgm:prSet/>
      <dgm:spPr/>
      <dgm:t>
        <a:bodyPr/>
        <a:lstStyle/>
        <a:p>
          <a:endParaRPr lang="en-IN" sz="2400">
            <a:latin typeface="Arial" pitchFamily="34" charset="0"/>
            <a:cs typeface="Arial" pitchFamily="34" charset="0"/>
          </a:endParaRPr>
        </a:p>
      </dgm:t>
    </dgm:pt>
    <dgm:pt modelId="{B03BA00B-7429-4BED-AFE5-B3EB05E961AE}">
      <dgm:prSet phldrT="[Text]" custT="1"/>
      <dgm:spPr/>
      <dgm:t>
        <a:bodyPr/>
        <a:lstStyle/>
        <a:p>
          <a:r>
            <a:rPr lang="en-IN" sz="1700" dirty="0" smtClean="0">
              <a:latin typeface="Arial" pitchFamily="34" charset="0"/>
              <a:cs typeface="Arial" pitchFamily="34" charset="0"/>
            </a:rPr>
            <a:t>Asset-liability Management (ALM)</a:t>
          </a:r>
          <a:endParaRPr lang="en-IN" sz="1700" dirty="0">
            <a:latin typeface="Arial" pitchFamily="34" charset="0"/>
            <a:cs typeface="Arial" pitchFamily="34" charset="0"/>
          </a:endParaRPr>
        </a:p>
      </dgm:t>
    </dgm:pt>
    <dgm:pt modelId="{A602A34B-4AED-458D-A740-F16C43EC2C69}" type="parTrans" cxnId="{FE5CCBB0-92D2-4829-872C-6DE4375BE395}">
      <dgm:prSet/>
      <dgm:spPr/>
      <dgm:t>
        <a:bodyPr/>
        <a:lstStyle/>
        <a:p>
          <a:endParaRPr lang="en-IN" sz="2400">
            <a:latin typeface="Arial" pitchFamily="34" charset="0"/>
            <a:cs typeface="Arial" pitchFamily="34" charset="0"/>
          </a:endParaRPr>
        </a:p>
      </dgm:t>
    </dgm:pt>
    <dgm:pt modelId="{3B0D8C69-2D0B-4842-A97A-52C024B0ACD7}" type="sibTrans" cxnId="{FE5CCBB0-92D2-4829-872C-6DE4375BE395}">
      <dgm:prSet/>
      <dgm:spPr/>
      <dgm:t>
        <a:bodyPr/>
        <a:lstStyle/>
        <a:p>
          <a:endParaRPr lang="en-IN" sz="2400">
            <a:latin typeface="Arial" pitchFamily="34" charset="0"/>
            <a:cs typeface="Arial" pitchFamily="34" charset="0"/>
          </a:endParaRPr>
        </a:p>
      </dgm:t>
    </dgm:pt>
    <dgm:pt modelId="{B1C38404-281F-4465-B774-7104025FA4F5}">
      <dgm:prSet phldrT="[Text]" custT="1"/>
      <dgm:spPr/>
      <dgm:t>
        <a:bodyPr/>
        <a:lstStyle/>
        <a:p>
          <a:endParaRPr lang="en-IN" sz="1700" dirty="0">
            <a:latin typeface="Arial" pitchFamily="34" charset="0"/>
            <a:cs typeface="Arial" pitchFamily="34" charset="0"/>
          </a:endParaRPr>
        </a:p>
      </dgm:t>
    </dgm:pt>
    <dgm:pt modelId="{814D70F0-1DAE-421E-BB7A-ECBC71338EE8}" type="parTrans" cxnId="{695062F2-28BC-48F1-B868-5399041795F7}">
      <dgm:prSet/>
      <dgm:spPr/>
      <dgm:t>
        <a:bodyPr/>
        <a:lstStyle/>
        <a:p>
          <a:endParaRPr lang="en-IN">
            <a:latin typeface="Arial" pitchFamily="34" charset="0"/>
            <a:cs typeface="Arial" pitchFamily="34" charset="0"/>
          </a:endParaRPr>
        </a:p>
      </dgm:t>
    </dgm:pt>
    <dgm:pt modelId="{FA11F09F-C220-4D4D-B9A3-6F8F6678F0E9}" type="sibTrans" cxnId="{695062F2-28BC-48F1-B868-5399041795F7}">
      <dgm:prSet/>
      <dgm:spPr/>
      <dgm:t>
        <a:bodyPr/>
        <a:lstStyle/>
        <a:p>
          <a:endParaRPr lang="en-IN">
            <a:latin typeface="Arial" pitchFamily="34" charset="0"/>
            <a:cs typeface="Arial" pitchFamily="34" charset="0"/>
          </a:endParaRPr>
        </a:p>
      </dgm:t>
    </dgm:pt>
    <dgm:pt modelId="{61A72C7C-C188-476A-A72B-0EF103D1AAE7}">
      <dgm:prSet phldrT="[Text]" custT="1"/>
      <dgm:spPr/>
      <dgm:t>
        <a:bodyPr/>
        <a:lstStyle/>
        <a:p>
          <a:endParaRPr lang="en-IN" sz="1700" dirty="0">
            <a:latin typeface="Arial" pitchFamily="34" charset="0"/>
            <a:cs typeface="Arial" pitchFamily="34" charset="0"/>
          </a:endParaRPr>
        </a:p>
      </dgm:t>
    </dgm:pt>
    <dgm:pt modelId="{5CAC2DFB-5BBC-4CA9-BF37-E2EDD2C1D5CB}" type="parTrans" cxnId="{412699D0-5B35-41AF-ACDA-B8D88529C800}">
      <dgm:prSet/>
      <dgm:spPr/>
      <dgm:t>
        <a:bodyPr/>
        <a:lstStyle/>
        <a:p>
          <a:endParaRPr lang="en-IN">
            <a:latin typeface="Arial" pitchFamily="34" charset="0"/>
            <a:cs typeface="Arial" pitchFamily="34" charset="0"/>
          </a:endParaRPr>
        </a:p>
      </dgm:t>
    </dgm:pt>
    <dgm:pt modelId="{2801BFDE-7CC2-4938-AF1E-741B6C1F125E}" type="sibTrans" cxnId="{412699D0-5B35-41AF-ACDA-B8D88529C800}">
      <dgm:prSet/>
      <dgm:spPr/>
      <dgm:t>
        <a:bodyPr/>
        <a:lstStyle/>
        <a:p>
          <a:endParaRPr lang="en-IN">
            <a:latin typeface="Arial" pitchFamily="34" charset="0"/>
            <a:cs typeface="Arial" pitchFamily="34" charset="0"/>
          </a:endParaRPr>
        </a:p>
      </dgm:t>
    </dgm:pt>
    <dgm:pt modelId="{C375B8C6-F550-4D2D-97D0-3189FB44C848}">
      <dgm:prSet phldrT="[Text]" custT="1"/>
      <dgm:spPr/>
      <dgm:t>
        <a:bodyPr/>
        <a:lstStyle/>
        <a:p>
          <a:endParaRPr lang="en-IN" sz="1700" dirty="0">
            <a:latin typeface="Arial" pitchFamily="34" charset="0"/>
            <a:cs typeface="Arial" pitchFamily="34" charset="0"/>
          </a:endParaRPr>
        </a:p>
      </dgm:t>
    </dgm:pt>
    <dgm:pt modelId="{CCF073F0-B006-4071-B1C8-432E321FDF63}" type="parTrans" cxnId="{2764051A-7212-4381-843D-40033029816E}">
      <dgm:prSet/>
      <dgm:spPr/>
      <dgm:t>
        <a:bodyPr/>
        <a:lstStyle/>
        <a:p>
          <a:endParaRPr lang="en-IN">
            <a:latin typeface="Arial" pitchFamily="34" charset="0"/>
            <a:cs typeface="Arial" pitchFamily="34" charset="0"/>
          </a:endParaRPr>
        </a:p>
      </dgm:t>
    </dgm:pt>
    <dgm:pt modelId="{741D7837-A38B-41D4-B69B-41DC64940F19}" type="sibTrans" cxnId="{2764051A-7212-4381-843D-40033029816E}">
      <dgm:prSet/>
      <dgm:spPr/>
      <dgm:t>
        <a:bodyPr/>
        <a:lstStyle/>
        <a:p>
          <a:endParaRPr lang="en-IN">
            <a:latin typeface="Arial" pitchFamily="34" charset="0"/>
            <a:cs typeface="Arial" pitchFamily="34" charset="0"/>
          </a:endParaRPr>
        </a:p>
      </dgm:t>
    </dgm:pt>
    <dgm:pt modelId="{5A08A959-21DE-4CBA-9F5A-F0C8E41BF32D}">
      <dgm:prSet phldrT="[Text]" custT="1"/>
      <dgm:spPr/>
      <dgm:t>
        <a:bodyPr/>
        <a:lstStyle/>
        <a:p>
          <a:endParaRPr lang="en-IN" sz="1700" dirty="0">
            <a:latin typeface="Arial" pitchFamily="34" charset="0"/>
            <a:cs typeface="Arial" pitchFamily="34" charset="0"/>
          </a:endParaRPr>
        </a:p>
      </dgm:t>
    </dgm:pt>
    <dgm:pt modelId="{2CF5A6AC-57A4-4AFA-8E6B-8FFE646DC548}" type="parTrans" cxnId="{BF758EFC-0056-4F93-8A68-62A18EBD61E9}">
      <dgm:prSet/>
      <dgm:spPr/>
      <dgm:t>
        <a:bodyPr/>
        <a:lstStyle/>
        <a:p>
          <a:endParaRPr lang="en-IN">
            <a:latin typeface="Arial" pitchFamily="34" charset="0"/>
            <a:cs typeface="Arial" pitchFamily="34" charset="0"/>
          </a:endParaRPr>
        </a:p>
      </dgm:t>
    </dgm:pt>
    <dgm:pt modelId="{11026860-3D7A-49E9-B88C-8AE0A536D927}" type="sibTrans" cxnId="{BF758EFC-0056-4F93-8A68-62A18EBD61E9}">
      <dgm:prSet/>
      <dgm:spPr/>
      <dgm:t>
        <a:bodyPr/>
        <a:lstStyle/>
        <a:p>
          <a:endParaRPr lang="en-IN">
            <a:latin typeface="Arial" pitchFamily="34" charset="0"/>
            <a:cs typeface="Arial" pitchFamily="34" charset="0"/>
          </a:endParaRPr>
        </a:p>
      </dgm:t>
    </dgm:pt>
    <dgm:pt modelId="{6ACC0C25-3601-4A15-8722-9378F2EABABC}">
      <dgm:prSet phldrT="[Text]" custT="1"/>
      <dgm:spPr/>
      <dgm:t>
        <a:bodyPr/>
        <a:lstStyle/>
        <a:p>
          <a:r>
            <a:rPr lang="en-IN" sz="1700" dirty="0" smtClean="0">
              <a:latin typeface="Arial" pitchFamily="34" charset="0"/>
              <a:cs typeface="Arial" pitchFamily="34" charset="0"/>
            </a:rPr>
            <a:t>Enterprise-wise risk management approach</a:t>
          </a:r>
          <a:endParaRPr lang="en-IN" sz="1700" dirty="0">
            <a:latin typeface="Arial" pitchFamily="34" charset="0"/>
            <a:cs typeface="Arial" pitchFamily="34" charset="0"/>
          </a:endParaRPr>
        </a:p>
      </dgm:t>
    </dgm:pt>
    <dgm:pt modelId="{4B248B9F-9F6D-4FCE-BFA3-D7E12E6C3933}" type="parTrans" cxnId="{D65B6966-8E0C-4A47-9ACB-B1C7BF2F2548}">
      <dgm:prSet/>
      <dgm:spPr/>
      <dgm:t>
        <a:bodyPr/>
        <a:lstStyle/>
        <a:p>
          <a:endParaRPr lang="en-IN">
            <a:latin typeface="Arial" pitchFamily="34" charset="0"/>
            <a:cs typeface="Arial" pitchFamily="34" charset="0"/>
          </a:endParaRPr>
        </a:p>
      </dgm:t>
    </dgm:pt>
    <dgm:pt modelId="{6AAC99E3-B361-4D63-82A1-27E892B0EB56}" type="sibTrans" cxnId="{D65B6966-8E0C-4A47-9ACB-B1C7BF2F2548}">
      <dgm:prSet/>
      <dgm:spPr/>
      <dgm:t>
        <a:bodyPr/>
        <a:lstStyle/>
        <a:p>
          <a:endParaRPr lang="en-IN">
            <a:latin typeface="Arial" pitchFamily="34" charset="0"/>
            <a:cs typeface="Arial" pitchFamily="34" charset="0"/>
          </a:endParaRPr>
        </a:p>
      </dgm:t>
    </dgm:pt>
    <dgm:pt modelId="{DBD45B3C-600C-4969-8A11-BEE8C0A1EB6F}">
      <dgm:prSet phldrT="[Text]" custT="1"/>
      <dgm:spPr/>
      <dgm:t>
        <a:bodyPr/>
        <a:lstStyle/>
        <a:p>
          <a:endParaRPr lang="en-IN" sz="1700" dirty="0">
            <a:latin typeface="Arial" pitchFamily="34" charset="0"/>
            <a:cs typeface="Arial" pitchFamily="34" charset="0"/>
          </a:endParaRPr>
        </a:p>
      </dgm:t>
    </dgm:pt>
    <dgm:pt modelId="{613A5D28-D472-4707-9339-85D89E25CA4C}" type="parTrans" cxnId="{0094E31E-9588-4652-9A56-08984E223754}">
      <dgm:prSet/>
      <dgm:spPr/>
      <dgm:t>
        <a:bodyPr/>
        <a:lstStyle/>
        <a:p>
          <a:endParaRPr lang="en-IN">
            <a:latin typeface="Arial" pitchFamily="34" charset="0"/>
            <a:cs typeface="Arial" pitchFamily="34" charset="0"/>
          </a:endParaRPr>
        </a:p>
      </dgm:t>
    </dgm:pt>
    <dgm:pt modelId="{4605D9C8-178B-4B51-AEBD-33199F992257}" type="sibTrans" cxnId="{0094E31E-9588-4652-9A56-08984E223754}">
      <dgm:prSet/>
      <dgm:spPr/>
      <dgm:t>
        <a:bodyPr/>
        <a:lstStyle/>
        <a:p>
          <a:endParaRPr lang="en-IN">
            <a:latin typeface="Arial" pitchFamily="34" charset="0"/>
            <a:cs typeface="Arial" pitchFamily="34" charset="0"/>
          </a:endParaRPr>
        </a:p>
      </dgm:t>
    </dgm:pt>
    <dgm:pt modelId="{230C1224-0B77-4452-A19E-74FA7367CAF0}" type="pres">
      <dgm:prSet presAssocID="{6946994B-FD40-4CAE-B690-2B511BC5931C}" presName="linear" presStyleCnt="0">
        <dgm:presLayoutVars>
          <dgm:dir/>
          <dgm:animLvl val="lvl"/>
          <dgm:resizeHandles val="exact"/>
        </dgm:presLayoutVars>
      </dgm:prSet>
      <dgm:spPr/>
      <dgm:t>
        <a:bodyPr/>
        <a:lstStyle/>
        <a:p>
          <a:endParaRPr lang="en-IN"/>
        </a:p>
      </dgm:t>
    </dgm:pt>
    <dgm:pt modelId="{1A1442ED-74E1-4F3A-B6C4-1AD2AC29824F}" type="pres">
      <dgm:prSet presAssocID="{AB10D447-71DB-4A81-9DFC-8F7F1B56D2F2}" presName="parentLin" presStyleCnt="0"/>
      <dgm:spPr/>
    </dgm:pt>
    <dgm:pt modelId="{082A8829-7609-4136-BAD6-6CBD72CE9474}" type="pres">
      <dgm:prSet presAssocID="{AB10D447-71DB-4A81-9DFC-8F7F1B56D2F2}" presName="parentLeftMargin" presStyleLbl="node1" presStyleIdx="0" presStyleCnt="1"/>
      <dgm:spPr/>
      <dgm:t>
        <a:bodyPr/>
        <a:lstStyle/>
        <a:p>
          <a:endParaRPr lang="en-IN"/>
        </a:p>
      </dgm:t>
    </dgm:pt>
    <dgm:pt modelId="{B2721835-917B-4CFD-A3F2-E4BEB4CF2D87}" type="pres">
      <dgm:prSet presAssocID="{AB10D447-71DB-4A81-9DFC-8F7F1B56D2F2}" presName="parentText" presStyleLbl="node1" presStyleIdx="0" presStyleCnt="1" custScaleX="126374" custScaleY="80554">
        <dgm:presLayoutVars>
          <dgm:chMax val="0"/>
          <dgm:bulletEnabled val="1"/>
        </dgm:presLayoutVars>
      </dgm:prSet>
      <dgm:spPr/>
      <dgm:t>
        <a:bodyPr/>
        <a:lstStyle/>
        <a:p>
          <a:endParaRPr lang="en-IN"/>
        </a:p>
      </dgm:t>
    </dgm:pt>
    <dgm:pt modelId="{9F901F1E-6EF3-413B-98BF-239A0CAD6BD6}" type="pres">
      <dgm:prSet presAssocID="{AB10D447-71DB-4A81-9DFC-8F7F1B56D2F2}" presName="negativeSpace" presStyleCnt="0"/>
      <dgm:spPr/>
    </dgm:pt>
    <dgm:pt modelId="{87E91D19-030B-4DE3-86E6-D65DEC889A33}" type="pres">
      <dgm:prSet presAssocID="{AB10D447-71DB-4A81-9DFC-8F7F1B56D2F2}" presName="childText" presStyleLbl="conFgAcc1" presStyleIdx="0" presStyleCnt="1">
        <dgm:presLayoutVars>
          <dgm:bulletEnabled val="1"/>
        </dgm:presLayoutVars>
      </dgm:prSet>
      <dgm:spPr/>
      <dgm:t>
        <a:bodyPr/>
        <a:lstStyle/>
        <a:p>
          <a:endParaRPr lang="en-IN"/>
        </a:p>
      </dgm:t>
    </dgm:pt>
  </dgm:ptLst>
  <dgm:cxnLst>
    <dgm:cxn modelId="{6D7F95B3-E546-42FC-AD1F-D82AADFE5576}" srcId="{AB10D447-71DB-4A81-9DFC-8F7F1B56D2F2}" destId="{37504FC2-8301-4F70-ABFB-30B5C495A471}" srcOrd="6" destOrd="0" parTransId="{609A7F00-83B9-432E-8B66-0477C0FEAD4C}" sibTransId="{9659F4E0-BFAD-4C6F-BC41-DECBB41D6E56}"/>
    <dgm:cxn modelId="{7D54A1FC-C48E-45AB-B240-CD0F7E977A26}" type="presOf" srcId="{5A08A959-21DE-4CBA-9F5A-F0C8E41BF32D}" destId="{87E91D19-030B-4DE3-86E6-D65DEC889A33}" srcOrd="0" destOrd="9" presId="urn:microsoft.com/office/officeart/2005/8/layout/list1"/>
    <dgm:cxn modelId="{0094E31E-9588-4652-9A56-08984E223754}" srcId="{AB10D447-71DB-4A81-9DFC-8F7F1B56D2F2}" destId="{DBD45B3C-600C-4969-8A11-BEE8C0A1EB6F}" srcOrd="7" destOrd="0" parTransId="{613A5D28-D472-4707-9339-85D89E25CA4C}" sibTransId="{4605D9C8-178B-4B51-AEBD-33199F992257}"/>
    <dgm:cxn modelId="{CDE933B4-5693-4309-9317-1B59C418A8AA}" type="presOf" srcId="{37504FC2-8301-4F70-ABFB-30B5C495A471}" destId="{87E91D19-030B-4DE3-86E6-D65DEC889A33}" srcOrd="0" destOrd="6" presId="urn:microsoft.com/office/officeart/2005/8/layout/list1"/>
    <dgm:cxn modelId="{FE5CCBB0-92D2-4829-872C-6DE4375BE395}" srcId="{AB10D447-71DB-4A81-9DFC-8F7F1B56D2F2}" destId="{B03BA00B-7429-4BED-AFE5-B3EB05E961AE}" srcOrd="10" destOrd="0" parTransId="{A602A34B-4AED-458D-A740-F16C43EC2C69}" sibTransId="{3B0D8C69-2D0B-4842-A97A-52C024B0ACD7}"/>
    <dgm:cxn modelId="{8D0E2CB6-C58E-4C47-AA5A-0565A9F49AA3}" srcId="{6946994B-FD40-4CAE-B690-2B511BC5931C}" destId="{AB10D447-71DB-4A81-9DFC-8F7F1B56D2F2}" srcOrd="0" destOrd="0" parTransId="{3BA47482-A1FC-4349-9855-0336FF2DCC99}" sibTransId="{789A182E-DE15-44DE-8E61-0036B47E4E70}"/>
    <dgm:cxn modelId="{A9ABC869-CB19-459A-9E5B-A9E612FAFB3C}" type="presOf" srcId="{AB10D447-71DB-4A81-9DFC-8F7F1B56D2F2}" destId="{082A8829-7609-4136-BAD6-6CBD72CE9474}" srcOrd="0" destOrd="0" presId="urn:microsoft.com/office/officeart/2005/8/layout/list1"/>
    <dgm:cxn modelId="{3A738EE7-FE37-4F73-8DD9-EABB9D71CB91}" type="presOf" srcId="{B1C38404-281F-4465-B774-7104025FA4F5}" destId="{87E91D19-030B-4DE3-86E6-D65DEC889A33}" srcOrd="0" destOrd="1" presId="urn:microsoft.com/office/officeart/2005/8/layout/list1"/>
    <dgm:cxn modelId="{3BE0099D-BAC6-4A93-A8CB-47DA054A311B}" type="presOf" srcId="{DBD45B3C-600C-4969-8A11-BEE8C0A1EB6F}" destId="{87E91D19-030B-4DE3-86E6-D65DEC889A33}" srcOrd="0" destOrd="7" presId="urn:microsoft.com/office/officeart/2005/8/layout/list1"/>
    <dgm:cxn modelId="{412699D0-5B35-41AF-ACDA-B8D88529C800}" srcId="{AB10D447-71DB-4A81-9DFC-8F7F1B56D2F2}" destId="{61A72C7C-C188-476A-A72B-0EF103D1AAE7}" srcOrd="5" destOrd="0" parTransId="{5CAC2DFB-5BBC-4CA9-BF37-E2EDD2C1D5CB}" sibTransId="{2801BFDE-7CC2-4938-AF1E-741B6C1F125E}"/>
    <dgm:cxn modelId="{27A4C6CB-6E8A-4AD2-A291-846796182783}" srcId="{AB10D447-71DB-4A81-9DFC-8F7F1B56D2F2}" destId="{0ACB0A5D-A804-41C7-8A65-B5BE031959FC}" srcOrd="2" destOrd="0" parTransId="{F9C0E2DB-4885-4DC5-97B0-1D75D2E8479E}" sibTransId="{2B8C8709-AE80-4578-B9EB-D592A5D14508}"/>
    <dgm:cxn modelId="{25D707F6-61B3-4591-B4D9-405987B287FF}" type="presOf" srcId="{0ACB0A5D-A804-41C7-8A65-B5BE031959FC}" destId="{87E91D19-030B-4DE3-86E6-D65DEC889A33}" srcOrd="0" destOrd="2" presId="urn:microsoft.com/office/officeart/2005/8/layout/list1"/>
    <dgm:cxn modelId="{67D44779-9CEC-48C5-B4A9-93D83D568237}" type="presOf" srcId="{0E791825-518F-46F8-8123-880B99BF68B4}" destId="{87E91D19-030B-4DE3-86E6-D65DEC889A33}" srcOrd="0" destOrd="4" presId="urn:microsoft.com/office/officeart/2005/8/layout/list1"/>
    <dgm:cxn modelId="{8A752492-FEA5-4F57-B121-BBC193E6B6B8}" type="presOf" srcId="{6946994B-FD40-4CAE-B690-2B511BC5931C}" destId="{230C1224-0B77-4452-A19E-74FA7367CAF0}" srcOrd="0" destOrd="0" presId="urn:microsoft.com/office/officeart/2005/8/layout/list1"/>
    <dgm:cxn modelId="{D65B6966-8E0C-4A47-9ACB-B1C7BF2F2548}" srcId="{AB10D447-71DB-4A81-9DFC-8F7F1B56D2F2}" destId="{6ACC0C25-3601-4A15-8722-9378F2EABABC}" srcOrd="8" destOrd="0" parTransId="{4B248B9F-9F6D-4FCE-BFA3-D7E12E6C3933}" sibTransId="{6AAC99E3-B361-4D63-82A1-27E892B0EB56}"/>
    <dgm:cxn modelId="{98CDB2A0-DE5B-4480-987B-90248CA44AFC}" type="presOf" srcId="{AB10D447-71DB-4A81-9DFC-8F7F1B56D2F2}" destId="{B2721835-917B-4CFD-A3F2-E4BEB4CF2D87}" srcOrd="1" destOrd="0" presId="urn:microsoft.com/office/officeart/2005/8/layout/list1"/>
    <dgm:cxn modelId="{2D1DAEF3-1CBF-41BD-BA9A-7A38655FA5D2}" type="presOf" srcId="{61A72C7C-C188-476A-A72B-0EF103D1AAE7}" destId="{87E91D19-030B-4DE3-86E6-D65DEC889A33}" srcOrd="0" destOrd="5" presId="urn:microsoft.com/office/officeart/2005/8/layout/list1"/>
    <dgm:cxn modelId="{BF758EFC-0056-4F93-8A68-62A18EBD61E9}" srcId="{AB10D447-71DB-4A81-9DFC-8F7F1B56D2F2}" destId="{5A08A959-21DE-4CBA-9F5A-F0C8E41BF32D}" srcOrd="9" destOrd="0" parTransId="{2CF5A6AC-57A4-4AFA-8E6B-8FFE646DC548}" sibTransId="{11026860-3D7A-49E9-B88C-8AE0A536D927}"/>
    <dgm:cxn modelId="{EDB298F6-7877-4B3D-9401-676DD46AEA44}" type="presOf" srcId="{C375B8C6-F550-4D2D-97D0-3189FB44C848}" destId="{87E91D19-030B-4DE3-86E6-D65DEC889A33}" srcOrd="0" destOrd="3" presId="urn:microsoft.com/office/officeart/2005/8/layout/list1"/>
    <dgm:cxn modelId="{EB813870-BC9C-4266-9147-6AD88A87E348}" type="presOf" srcId="{5BB7267B-CB1C-4384-BDC8-CB0FD584C8D5}" destId="{87E91D19-030B-4DE3-86E6-D65DEC889A33}" srcOrd="0" destOrd="0" presId="urn:microsoft.com/office/officeart/2005/8/layout/list1"/>
    <dgm:cxn modelId="{DAA2666E-A02E-4BFF-9A92-7DB2E85034D9}" type="presOf" srcId="{6ACC0C25-3601-4A15-8722-9378F2EABABC}" destId="{87E91D19-030B-4DE3-86E6-D65DEC889A33}" srcOrd="0" destOrd="8" presId="urn:microsoft.com/office/officeart/2005/8/layout/list1"/>
    <dgm:cxn modelId="{847FB819-A796-48A7-93C5-297CD4C3FD0E}" srcId="{AB10D447-71DB-4A81-9DFC-8F7F1B56D2F2}" destId="{0E791825-518F-46F8-8123-880B99BF68B4}" srcOrd="4" destOrd="0" parTransId="{9D19B7AD-FBBF-4E95-A47F-77F3D54294F2}" sibTransId="{08A7C993-F4B6-4528-86C4-41361A51F54E}"/>
    <dgm:cxn modelId="{576DD80D-B40C-4461-98BC-EECD0F117A90}" type="presOf" srcId="{B03BA00B-7429-4BED-AFE5-B3EB05E961AE}" destId="{87E91D19-030B-4DE3-86E6-D65DEC889A33}" srcOrd="0" destOrd="10" presId="urn:microsoft.com/office/officeart/2005/8/layout/list1"/>
    <dgm:cxn modelId="{695062F2-28BC-48F1-B868-5399041795F7}" srcId="{AB10D447-71DB-4A81-9DFC-8F7F1B56D2F2}" destId="{B1C38404-281F-4465-B774-7104025FA4F5}" srcOrd="1" destOrd="0" parTransId="{814D70F0-1DAE-421E-BB7A-ECBC71338EE8}" sibTransId="{FA11F09F-C220-4D4D-B9A3-6F8F6678F0E9}"/>
    <dgm:cxn modelId="{2764051A-7212-4381-843D-40033029816E}" srcId="{AB10D447-71DB-4A81-9DFC-8F7F1B56D2F2}" destId="{C375B8C6-F550-4D2D-97D0-3189FB44C848}" srcOrd="3" destOrd="0" parTransId="{CCF073F0-B006-4071-B1C8-432E321FDF63}" sibTransId="{741D7837-A38B-41D4-B69B-41DC64940F19}"/>
    <dgm:cxn modelId="{A3158CA4-8CC8-4C97-A896-BE4683C9A44A}" srcId="{AB10D447-71DB-4A81-9DFC-8F7F1B56D2F2}" destId="{5BB7267B-CB1C-4384-BDC8-CB0FD584C8D5}" srcOrd="0" destOrd="0" parTransId="{B8722BBC-653E-469C-968D-E15273EC66C1}" sibTransId="{F1FB5159-C888-431D-BB93-7FE458FF8A90}"/>
    <dgm:cxn modelId="{ECE5A59A-0BFD-4B22-AB31-350AF8283380}" type="presParOf" srcId="{230C1224-0B77-4452-A19E-74FA7367CAF0}" destId="{1A1442ED-74E1-4F3A-B6C4-1AD2AC29824F}" srcOrd="0" destOrd="0" presId="urn:microsoft.com/office/officeart/2005/8/layout/list1"/>
    <dgm:cxn modelId="{191B32A6-8455-49C7-80B0-AD2277E1B45D}" type="presParOf" srcId="{1A1442ED-74E1-4F3A-B6C4-1AD2AC29824F}" destId="{082A8829-7609-4136-BAD6-6CBD72CE9474}" srcOrd="0" destOrd="0" presId="urn:microsoft.com/office/officeart/2005/8/layout/list1"/>
    <dgm:cxn modelId="{4160DCC7-DB35-4928-9D14-D2A604DF4C51}" type="presParOf" srcId="{1A1442ED-74E1-4F3A-B6C4-1AD2AC29824F}" destId="{B2721835-917B-4CFD-A3F2-E4BEB4CF2D87}" srcOrd="1" destOrd="0" presId="urn:microsoft.com/office/officeart/2005/8/layout/list1"/>
    <dgm:cxn modelId="{906449C8-E2F3-4AC3-B3B4-9E7A6CFD8D43}" type="presParOf" srcId="{230C1224-0B77-4452-A19E-74FA7367CAF0}" destId="{9F901F1E-6EF3-413B-98BF-239A0CAD6BD6}" srcOrd="1" destOrd="0" presId="urn:microsoft.com/office/officeart/2005/8/layout/list1"/>
    <dgm:cxn modelId="{193048A1-3193-4E78-90AF-16A32EAC6FEC}" type="presParOf" srcId="{230C1224-0B77-4452-A19E-74FA7367CAF0}" destId="{87E91D19-030B-4DE3-86E6-D65DEC889A33}"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946994B-FD40-4CAE-B690-2B511BC5931C}"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IN"/>
        </a:p>
      </dgm:t>
    </dgm:pt>
    <dgm:pt modelId="{AB10D447-71DB-4A81-9DFC-8F7F1B56D2F2}">
      <dgm:prSet phldrT="[Text]" custT="1"/>
      <dgm:spPr>
        <a:solidFill>
          <a:schemeClr val="tx2">
            <a:lumMod val="75000"/>
          </a:schemeClr>
        </a:solidFill>
      </dgm:spPr>
      <dgm:t>
        <a:bodyPr/>
        <a:lstStyle/>
        <a:p>
          <a:r>
            <a:rPr lang="en-IN" sz="1800" b="1" dirty="0" smtClean="0">
              <a:latin typeface="Arial" pitchFamily="34" charset="0"/>
              <a:cs typeface="Arial" pitchFamily="34" charset="0"/>
            </a:rPr>
            <a:t>Insurance Risks</a:t>
          </a:r>
          <a:endParaRPr lang="en-IN" sz="1800" b="1" dirty="0">
            <a:latin typeface="Arial" pitchFamily="34" charset="0"/>
            <a:cs typeface="Arial" pitchFamily="34" charset="0"/>
          </a:endParaRPr>
        </a:p>
      </dgm:t>
    </dgm:pt>
    <dgm:pt modelId="{3BA47482-A1FC-4349-9855-0336FF2DCC99}" type="parTrans" cxnId="{8D0E2CB6-C58E-4C47-AA5A-0565A9F49AA3}">
      <dgm:prSet/>
      <dgm:spPr/>
      <dgm:t>
        <a:bodyPr/>
        <a:lstStyle/>
        <a:p>
          <a:endParaRPr lang="en-IN" sz="2400"/>
        </a:p>
      </dgm:t>
    </dgm:pt>
    <dgm:pt modelId="{789A182E-DE15-44DE-8E61-0036B47E4E70}" type="sibTrans" cxnId="{8D0E2CB6-C58E-4C47-AA5A-0565A9F49AA3}">
      <dgm:prSet/>
      <dgm:spPr/>
      <dgm:t>
        <a:bodyPr/>
        <a:lstStyle/>
        <a:p>
          <a:endParaRPr lang="en-IN" sz="2400"/>
        </a:p>
      </dgm:t>
    </dgm:pt>
    <dgm:pt modelId="{5BB7267B-CB1C-4384-BDC8-CB0FD584C8D5}">
      <dgm:prSet phldrT="[Text]" custT="1"/>
      <dgm:spPr/>
      <dgm:t>
        <a:bodyPr/>
        <a:lstStyle/>
        <a:p>
          <a:pPr algn="l"/>
          <a:r>
            <a:rPr lang="en-IN" sz="1700" dirty="0" smtClean="0">
              <a:latin typeface="Arial" pitchFamily="34" charset="0"/>
              <a:cs typeface="Arial" pitchFamily="34" charset="0"/>
            </a:rPr>
            <a:t>Quantitative information - Methods used, assumptions, strengths and limitations of the method &amp; assumptions</a:t>
          </a:r>
          <a:endParaRPr lang="en-IN" sz="1700" dirty="0">
            <a:latin typeface="Arial" pitchFamily="34" charset="0"/>
            <a:cs typeface="Arial" pitchFamily="34" charset="0"/>
          </a:endParaRPr>
        </a:p>
      </dgm:t>
    </dgm:pt>
    <dgm:pt modelId="{B8722BBC-653E-469C-968D-E15273EC66C1}" type="parTrans" cxnId="{A3158CA4-8CC8-4C97-A896-BE4683C9A44A}">
      <dgm:prSet/>
      <dgm:spPr/>
      <dgm:t>
        <a:bodyPr/>
        <a:lstStyle/>
        <a:p>
          <a:endParaRPr lang="en-IN" sz="2400"/>
        </a:p>
      </dgm:t>
    </dgm:pt>
    <dgm:pt modelId="{F1FB5159-C888-431D-BB93-7FE458FF8A90}" type="sibTrans" cxnId="{A3158CA4-8CC8-4C97-A896-BE4683C9A44A}">
      <dgm:prSet/>
      <dgm:spPr/>
      <dgm:t>
        <a:bodyPr/>
        <a:lstStyle/>
        <a:p>
          <a:endParaRPr lang="en-IN" sz="2400"/>
        </a:p>
      </dgm:t>
    </dgm:pt>
    <dgm:pt modelId="{58E9ED6A-D92B-42CB-8D30-31516860EA4D}">
      <dgm:prSet phldrT="[Text]" custT="1"/>
      <dgm:spPr/>
      <dgm:t>
        <a:bodyPr/>
        <a:lstStyle/>
        <a:p>
          <a:pPr algn="l"/>
          <a:r>
            <a:rPr lang="en-IN" sz="1700" dirty="0" smtClean="0">
              <a:latin typeface="Arial" pitchFamily="34" charset="0"/>
              <a:cs typeface="Arial" pitchFamily="34" charset="0"/>
            </a:rPr>
            <a:t>Risk exposures, </a:t>
          </a:r>
          <a:endParaRPr lang="en-IN" sz="1700" dirty="0">
            <a:latin typeface="Arial" pitchFamily="34" charset="0"/>
            <a:cs typeface="Arial" pitchFamily="34" charset="0"/>
          </a:endParaRPr>
        </a:p>
      </dgm:t>
    </dgm:pt>
    <dgm:pt modelId="{3F315241-340B-497A-B14A-0A99411ECFD3}" type="parTrans" cxnId="{DDF90EEC-0717-465B-8201-C758F5CA073F}">
      <dgm:prSet/>
      <dgm:spPr/>
      <dgm:t>
        <a:bodyPr/>
        <a:lstStyle/>
        <a:p>
          <a:endParaRPr lang="en-IN"/>
        </a:p>
      </dgm:t>
    </dgm:pt>
    <dgm:pt modelId="{A5DFBD7B-D21C-49CC-B1AA-2FA858A54992}" type="sibTrans" cxnId="{DDF90EEC-0717-465B-8201-C758F5CA073F}">
      <dgm:prSet/>
      <dgm:spPr/>
      <dgm:t>
        <a:bodyPr/>
        <a:lstStyle/>
        <a:p>
          <a:endParaRPr lang="en-IN"/>
        </a:p>
      </dgm:t>
    </dgm:pt>
    <dgm:pt modelId="{AD2BB8BE-16F2-481B-83E8-6A557E061158}">
      <dgm:prSet phldrT="[Text]" custT="1"/>
      <dgm:spPr/>
      <dgm:t>
        <a:bodyPr/>
        <a:lstStyle/>
        <a:p>
          <a:pPr algn="l"/>
          <a:r>
            <a:rPr lang="en-IN" sz="1700" dirty="0" smtClean="0">
              <a:latin typeface="Arial" pitchFamily="34" charset="0"/>
              <a:cs typeface="Arial" pitchFamily="34" charset="0"/>
            </a:rPr>
            <a:t>- Nature of risks, split by class</a:t>
          </a:r>
          <a:endParaRPr lang="en-IN" sz="1700" dirty="0">
            <a:latin typeface="Arial" pitchFamily="34" charset="0"/>
            <a:cs typeface="Arial" pitchFamily="34" charset="0"/>
          </a:endParaRPr>
        </a:p>
      </dgm:t>
    </dgm:pt>
    <dgm:pt modelId="{7C6C2A11-1CF8-49E9-BA36-20D08626F969}" type="parTrans" cxnId="{A5DA2220-85DD-4D7F-B87C-19C9D15A7509}">
      <dgm:prSet/>
      <dgm:spPr/>
      <dgm:t>
        <a:bodyPr/>
        <a:lstStyle/>
        <a:p>
          <a:endParaRPr lang="en-IN"/>
        </a:p>
      </dgm:t>
    </dgm:pt>
    <dgm:pt modelId="{D42D9803-C236-4E09-AF6D-EA2F0490C140}" type="sibTrans" cxnId="{A5DA2220-85DD-4D7F-B87C-19C9D15A7509}">
      <dgm:prSet/>
      <dgm:spPr/>
      <dgm:t>
        <a:bodyPr/>
        <a:lstStyle/>
        <a:p>
          <a:endParaRPr lang="en-IN"/>
        </a:p>
      </dgm:t>
    </dgm:pt>
    <dgm:pt modelId="{604D91C2-E987-45E3-902A-B03E9E7891E1}">
      <dgm:prSet phldrT="[Text]" custT="1"/>
      <dgm:spPr/>
      <dgm:t>
        <a:bodyPr/>
        <a:lstStyle/>
        <a:p>
          <a:pPr algn="l"/>
          <a:r>
            <a:rPr lang="en-IN" sz="1700" dirty="0" smtClean="0">
              <a:latin typeface="Arial" pitchFamily="34" charset="0"/>
              <a:cs typeface="Arial" pitchFamily="34" charset="0"/>
            </a:rPr>
            <a:t>- Gross and net of risk mitigating elements (</a:t>
          </a:r>
          <a:r>
            <a:rPr lang="en-IN" sz="1700" dirty="0" err="1" smtClean="0">
              <a:latin typeface="Arial" pitchFamily="34" charset="0"/>
              <a:cs typeface="Arial" pitchFamily="34" charset="0"/>
            </a:rPr>
            <a:t>eg</a:t>
          </a:r>
          <a:r>
            <a:rPr lang="en-IN" sz="1700" dirty="0" smtClean="0">
              <a:latin typeface="Arial" pitchFamily="34" charset="0"/>
              <a:cs typeface="Arial" pitchFamily="34" charset="0"/>
            </a:rPr>
            <a:t> reinsurance)</a:t>
          </a:r>
          <a:endParaRPr lang="en-IN" sz="1700" dirty="0">
            <a:latin typeface="Arial" pitchFamily="34" charset="0"/>
            <a:cs typeface="Arial" pitchFamily="34" charset="0"/>
          </a:endParaRPr>
        </a:p>
      </dgm:t>
    </dgm:pt>
    <dgm:pt modelId="{F8E648FC-0CAD-4F90-8F02-04F235E080D3}" type="parTrans" cxnId="{2C98F263-3DD3-43CC-9F66-6E0DD47C3F75}">
      <dgm:prSet/>
      <dgm:spPr/>
      <dgm:t>
        <a:bodyPr/>
        <a:lstStyle/>
        <a:p>
          <a:endParaRPr lang="en-IN"/>
        </a:p>
      </dgm:t>
    </dgm:pt>
    <dgm:pt modelId="{8A94BBF0-1DD1-4E23-B65B-15D6C15A2C3F}" type="sibTrans" cxnId="{2C98F263-3DD3-43CC-9F66-6E0DD47C3F75}">
      <dgm:prSet/>
      <dgm:spPr/>
      <dgm:t>
        <a:bodyPr/>
        <a:lstStyle/>
        <a:p>
          <a:endParaRPr lang="en-IN"/>
        </a:p>
      </dgm:t>
    </dgm:pt>
    <dgm:pt modelId="{E09E62F4-862D-4920-8AB7-A1FBD394E406}">
      <dgm:prSet phldrT="[Text]" custT="1"/>
      <dgm:spPr/>
      <dgm:t>
        <a:bodyPr/>
        <a:lstStyle/>
        <a:p>
          <a:pPr algn="l"/>
          <a:r>
            <a:rPr lang="en-IN" sz="1700" dirty="0" smtClean="0">
              <a:latin typeface="Arial" pitchFamily="34" charset="0"/>
              <a:cs typeface="Arial" pitchFamily="34" charset="0"/>
            </a:rPr>
            <a:t>- Nature of participation features</a:t>
          </a:r>
          <a:endParaRPr lang="en-IN" sz="1700" dirty="0">
            <a:latin typeface="Arial" pitchFamily="34" charset="0"/>
            <a:cs typeface="Arial" pitchFamily="34" charset="0"/>
          </a:endParaRPr>
        </a:p>
      </dgm:t>
    </dgm:pt>
    <dgm:pt modelId="{C4600B8E-DE57-4A14-98BD-2D512C55082A}" type="parTrans" cxnId="{17514935-4E8E-4167-947A-FA4DF4B0D33C}">
      <dgm:prSet/>
      <dgm:spPr/>
      <dgm:t>
        <a:bodyPr/>
        <a:lstStyle/>
        <a:p>
          <a:endParaRPr lang="en-IN"/>
        </a:p>
      </dgm:t>
    </dgm:pt>
    <dgm:pt modelId="{58CB4371-D8E1-4585-A8DE-1B183BFEE03D}" type="sibTrans" cxnId="{17514935-4E8E-4167-947A-FA4DF4B0D33C}">
      <dgm:prSet/>
      <dgm:spPr/>
      <dgm:t>
        <a:bodyPr/>
        <a:lstStyle/>
        <a:p>
          <a:endParaRPr lang="en-IN"/>
        </a:p>
      </dgm:t>
    </dgm:pt>
    <dgm:pt modelId="{A85190A7-4D25-48DB-AB6D-6A1F43E86469}">
      <dgm:prSet phldrT="[Text]" custT="1"/>
      <dgm:spPr/>
      <dgm:t>
        <a:bodyPr/>
        <a:lstStyle/>
        <a:p>
          <a:pPr algn="l"/>
          <a:r>
            <a:rPr lang="en-IN" sz="1700" dirty="0" smtClean="0">
              <a:latin typeface="Arial" pitchFamily="34" charset="0"/>
              <a:cs typeface="Arial" pitchFamily="34" charset="0"/>
            </a:rPr>
            <a:t>-  Management/Mitigation Actions</a:t>
          </a:r>
          <a:endParaRPr lang="en-IN" sz="1700" dirty="0">
            <a:latin typeface="Arial" pitchFamily="34" charset="0"/>
            <a:cs typeface="Arial" pitchFamily="34" charset="0"/>
          </a:endParaRPr>
        </a:p>
      </dgm:t>
    </dgm:pt>
    <dgm:pt modelId="{C476DB62-C75A-46F9-98A5-CCF32D3F3EBC}" type="parTrans" cxnId="{BDBB8D7E-0D9A-4E85-AB17-B657AFD6E817}">
      <dgm:prSet/>
      <dgm:spPr/>
      <dgm:t>
        <a:bodyPr/>
        <a:lstStyle/>
        <a:p>
          <a:endParaRPr lang="en-IN"/>
        </a:p>
      </dgm:t>
    </dgm:pt>
    <dgm:pt modelId="{EAF9279D-E943-4151-B83D-00DCF30443D6}" type="sibTrans" cxnId="{BDBB8D7E-0D9A-4E85-AB17-B657AFD6E817}">
      <dgm:prSet/>
      <dgm:spPr/>
      <dgm:t>
        <a:bodyPr/>
        <a:lstStyle/>
        <a:p>
          <a:endParaRPr lang="en-IN"/>
        </a:p>
      </dgm:t>
    </dgm:pt>
    <dgm:pt modelId="{CD4F4149-B431-437E-A531-35A7DE490981}">
      <dgm:prSet phldrT="[Text]" custT="1"/>
      <dgm:spPr>
        <a:ln>
          <a:solidFill>
            <a:schemeClr val="accent1"/>
          </a:solidFill>
        </a:ln>
      </dgm:spPr>
      <dgm:t>
        <a:bodyPr/>
        <a:lstStyle/>
        <a:p>
          <a:pPr algn="l"/>
          <a:r>
            <a:rPr lang="en-IN" sz="1700" dirty="0" smtClean="0">
              <a:latin typeface="Arial" pitchFamily="34" charset="0"/>
              <a:cs typeface="Arial" pitchFamily="34" charset="0"/>
            </a:rPr>
            <a:t>Quantitative disclosures of effects on summary indicators E.g.- P&amp;L, Equity, Embedded Value</a:t>
          </a:r>
          <a:endParaRPr lang="en-IN" sz="1700" dirty="0">
            <a:latin typeface="Arial" pitchFamily="34" charset="0"/>
            <a:cs typeface="Arial" pitchFamily="34" charset="0"/>
          </a:endParaRPr>
        </a:p>
      </dgm:t>
    </dgm:pt>
    <dgm:pt modelId="{E475DC96-77AF-4C8E-A264-08A1333C98FC}" type="parTrans" cxnId="{DFC690A7-7FEC-4436-92FB-EB86667933C5}">
      <dgm:prSet/>
      <dgm:spPr/>
      <dgm:t>
        <a:bodyPr/>
        <a:lstStyle/>
        <a:p>
          <a:endParaRPr lang="en-IN"/>
        </a:p>
      </dgm:t>
    </dgm:pt>
    <dgm:pt modelId="{2291442E-6853-42A4-8C92-BDF3E84217D2}" type="sibTrans" cxnId="{DFC690A7-7FEC-4436-92FB-EB86667933C5}">
      <dgm:prSet/>
      <dgm:spPr/>
      <dgm:t>
        <a:bodyPr/>
        <a:lstStyle/>
        <a:p>
          <a:endParaRPr lang="en-IN"/>
        </a:p>
      </dgm:t>
    </dgm:pt>
    <dgm:pt modelId="{F690015C-0369-4258-95B2-08752DD1FA32}">
      <dgm:prSet phldrT="[Text]" custT="1"/>
      <dgm:spPr/>
      <dgm:t>
        <a:bodyPr/>
        <a:lstStyle/>
        <a:p>
          <a:pPr algn="l"/>
          <a:r>
            <a:rPr lang="en-IN" sz="1700" dirty="0" smtClean="0">
              <a:latin typeface="Arial" pitchFamily="34" charset="0"/>
              <a:cs typeface="Arial" pitchFamily="34" charset="0"/>
            </a:rPr>
            <a:t> - Concentrations of Insurance risk</a:t>
          </a:r>
          <a:endParaRPr lang="en-IN" sz="1700" dirty="0">
            <a:latin typeface="Arial" pitchFamily="34" charset="0"/>
            <a:cs typeface="Arial" pitchFamily="34" charset="0"/>
          </a:endParaRPr>
        </a:p>
      </dgm:t>
    </dgm:pt>
    <dgm:pt modelId="{B6E5C951-9291-4FB5-A939-E4B08FA44CE3}" type="parTrans" cxnId="{EE1516DF-40C4-4530-BADD-5C0D7D6B63CA}">
      <dgm:prSet/>
      <dgm:spPr/>
      <dgm:t>
        <a:bodyPr/>
        <a:lstStyle/>
        <a:p>
          <a:endParaRPr lang="en-IN"/>
        </a:p>
      </dgm:t>
    </dgm:pt>
    <dgm:pt modelId="{F32EAEE8-3566-455A-832F-8255C159F46B}" type="sibTrans" cxnId="{EE1516DF-40C4-4530-BADD-5C0D7D6B63CA}">
      <dgm:prSet/>
      <dgm:spPr/>
      <dgm:t>
        <a:bodyPr/>
        <a:lstStyle/>
        <a:p>
          <a:endParaRPr lang="en-IN"/>
        </a:p>
      </dgm:t>
    </dgm:pt>
    <dgm:pt modelId="{61924039-2846-4CA6-A4A0-ACCFE44024F8}">
      <dgm:prSet phldrT="[Text]" custT="1"/>
      <dgm:spPr/>
      <dgm:t>
        <a:bodyPr/>
        <a:lstStyle/>
        <a:p>
          <a:pPr algn="l"/>
          <a:r>
            <a:rPr lang="en-IN" sz="1700" dirty="0" smtClean="0">
              <a:latin typeface="Arial" pitchFamily="34" charset="0"/>
              <a:cs typeface="Arial" pitchFamily="34" charset="0"/>
            </a:rPr>
            <a:t> - Development of prior-year insurance liabilities</a:t>
          </a:r>
          <a:endParaRPr lang="en-IN" sz="1700" dirty="0">
            <a:latin typeface="Arial" pitchFamily="34" charset="0"/>
            <a:cs typeface="Arial" pitchFamily="34" charset="0"/>
          </a:endParaRPr>
        </a:p>
      </dgm:t>
    </dgm:pt>
    <dgm:pt modelId="{6E1E9709-793F-4EB7-88D0-49F445AABB22}" type="parTrans" cxnId="{C0D095EE-EE0C-4E12-865D-92D0C8B886EC}">
      <dgm:prSet/>
      <dgm:spPr/>
      <dgm:t>
        <a:bodyPr/>
        <a:lstStyle/>
        <a:p>
          <a:endParaRPr lang="en-IN"/>
        </a:p>
      </dgm:t>
    </dgm:pt>
    <dgm:pt modelId="{C257C7C9-AD66-45DC-BD8A-348B39341C00}" type="sibTrans" cxnId="{C0D095EE-EE0C-4E12-865D-92D0C8B886EC}">
      <dgm:prSet/>
      <dgm:spPr/>
      <dgm:t>
        <a:bodyPr/>
        <a:lstStyle/>
        <a:p>
          <a:endParaRPr lang="en-IN"/>
        </a:p>
      </dgm:t>
    </dgm:pt>
    <dgm:pt modelId="{EF1F1352-8536-4544-8F5A-7E9D3A831306}">
      <dgm:prSet phldrT="[Text]" custT="1"/>
      <dgm:spPr>
        <a:solidFill>
          <a:srgbClr val="0070C0"/>
        </a:solidFill>
      </dgm:spPr>
      <dgm:t>
        <a:bodyPr/>
        <a:lstStyle/>
        <a:p>
          <a:pPr algn="l"/>
          <a:r>
            <a:rPr lang="en-IN" sz="1800" b="1" dirty="0" smtClean="0">
              <a:latin typeface="Arial" pitchFamily="34" charset="0"/>
              <a:cs typeface="Arial" pitchFamily="34" charset="0"/>
            </a:rPr>
            <a:t>Sensitivity to Insurance Risk</a:t>
          </a:r>
          <a:endParaRPr lang="en-IN" sz="1800" b="1" dirty="0">
            <a:latin typeface="Arial" pitchFamily="34" charset="0"/>
            <a:cs typeface="Arial" pitchFamily="34" charset="0"/>
          </a:endParaRPr>
        </a:p>
      </dgm:t>
    </dgm:pt>
    <dgm:pt modelId="{A44A7079-71C5-436C-8103-4F2BB13FF46E}" type="parTrans" cxnId="{ADC6E251-64AE-4976-824F-B43E5EB58701}">
      <dgm:prSet/>
      <dgm:spPr/>
      <dgm:t>
        <a:bodyPr/>
        <a:lstStyle/>
        <a:p>
          <a:endParaRPr lang="en-IN"/>
        </a:p>
      </dgm:t>
    </dgm:pt>
    <dgm:pt modelId="{8CBD83BA-9ACB-438B-BD3A-DAAFBBFC0C51}" type="sibTrans" cxnId="{ADC6E251-64AE-4976-824F-B43E5EB58701}">
      <dgm:prSet/>
      <dgm:spPr/>
      <dgm:t>
        <a:bodyPr/>
        <a:lstStyle/>
        <a:p>
          <a:endParaRPr lang="en-IN"/>
        </a:p>
      </dgm:t>
    </dgm:pt>
    <dgm:pt modelId="{A7C8D844-450B-482F-9A44-3EBDABD416FF}">
      <dgm:prSet phldrT="[Text]" custT="1"/>
      <dgm:spPr>
        <a:ln>
          <a:solidFill>
            <a:schemeClr val="accent1"/>
          </a:solidFill>
        </a:ln>
      </dgm:spPr>
      <dgm:t>
        <a:bodyPr/>
        <a:lstStyle/>
        <a:p>
          <a:pPr algn="l"/>
          <a:r>
            <a:rPr lang="en-IN" sz="1700" dirty="0" smtClean="0">
              <a:latin typeface="Arial" pitchFamily="34" charset="0"/>
              <a:cs typeface="Arial" pitchFamily="34" charset="0"/>
            </a:rPr>
            <a:t>Qualitative disclosures  on sensitivity that a material effect on the amount, timing and uncertainty of future cash-flows</a:t>
          </a:r>
          <a:endParaRPr lang="en-IN" sz="1700" dirty="0">
            <a:latin typeface="Arial" pitchFamily="34" charset="0"/>
            <a:cs typeface="Arial" pitchFamily="34" charset="0"/>
          </a:endParaRPr>
        </a:p>
      </dgm:t>
    </dgm:pt>
    <dgm:pt modelId="{1F1678E3-7280-48E3-84A2-ED70B46149B7}" type="parTrans" cxnId="{36831390-A4E0-4B37-A1E4-F37C905B965F}">
      <dgm:prSet/>
      <dgm:spPr/>
      <dgm:t>
        <a:bodyPr/>
        <a:lstStyle/>
        <a:p>
          <a:endParaRPr lang="en-IN"/>
        </a:p>
      </dgm:t>
    </dgm:pt>
    <dgm:pt modelId="{C7621449-69CF-4F95-BDC1-ACA711653F10}" type="sibTrans" cxnId="{36831390-A4E0-4B37-A1E4-F37C905B965F}">
      <dgm:prSet/>
      <dgm:spPr/>
      <dgm:t>
        <a:bodyPr/>
        <a:lstStyle/>
        <a:p>
          <a:endParaRPr lang="en-IN"/>
        </a:p>
      </dgm:t>
    </dgm:pt>
    <dgm:pt modelId="{230C1224-0B77-4452-A19E-74FA7367CAF0}" type="pres">
      <dgm:prSet presAssocID="{6946994B-FD40-4CAE-B690-2B511BC5931C}" presName="linear" presStyleCnt="0">
        <dgm:presLayoutVars>
          <dgm:dir/>
          <dgm:animLvl val="lvl"/>
          <dgm:resizeHandles val="exact"/>
        </dgm:presLayoutVars>
      </dgm:prSet>
      <dgm:spPr/>
      <dgm:t>
        <a:bodyPr/>
        <a:lstStyle/>
        <a:p>
          <a:endParaRPr lang="en-IN"/>
        </a:p>
      </dgm:t>
    </dgm:pt>
    <dgm:pt modelId="{1A1442ED-74E1-4F3A-B6C4-1AD2AC29824F}" type="pres">
      <dgm:prSet presAssocID="{AB10D447-71DB-4A81-9DFC-8F7F1B56D2F2}" presName="parentLin" presStyleCnt="0"/>
      <dgm:spPr/>
      <dgm:t>
        <a:bodyPr/>
        <a:lstStyle/>
        <a:p>
          <a:endParaRPr lang="en-US"/>
        </a:p>
      </dgm:t>
    </dgm:pt>
    <dgm:pt modelId="{082A8829-7609-4136-BAD6-6CBD72CE9474}" type="pres">
      <dgm:prSet presAssocID="{AB10D447-71DB-4A81-9DFC-8F7F1B56D2F2}" presName="parentLeftMargin" presStyleLbl="node1" presStyleIdx="0" presStyleCnt="2"/>
      <dgm:spPr/>
      <dgm:t>
        <a:bodyPr/>
        <a:lstStyle/>
        <a:p>
          <a:endParaRPr lang="en-IN"/>
        </a:p>
      </dgm:t>
    </dgm:pt>
    <dgm:pt modelId="{B2721835-917B-4CFD-A3F2-E4BEB4CF2D87}" type="pres">
      <dgm:prSet presAssocID="{AB10D447-71DB-4A81-9DFC-8F7F1B56D2F2}" presName="parentText" presStyleLbl="node1" presStyleIdx="0" presStyleCnt="2" custScaleX="126374" custScaleY="94778">
        <dgm:presLayoutVars>
          <dgm:chMax val="0"/>
          <dgm:bulletEnabled val="1"/>
        </dgm:presLayoutVars>
      </dgm:prSet>
      <dgm:spPr/>
      <dgm:t>
        <a:bodyPr/>
        <a:lstStyle/>
        <a:p>
          <a:endParaRPr lang="en-IN"/>
        </a:p>
      </dgm:t>
    </dgm:pt>
    <dgm:pt modelId="{9F901F1E-6EF3-413B-98BF-239A0CAD6BD6}" type="pres">
      <dgm:prSet presAssocID="{AB10D447-71DB-4A81-9DFC-8F7F1B56D2F2}" presName="negativeSpace" presStyleCnt="0"/>
      <dgm:spPr/>
      <dgm:t>
        <a:bodyPr/>
        <a:lstStyle/>
        <a:p>
          <a:endParaRPr lang="en-US"/>
        </a:p>
      </dgm:t>
    </dgm:pt>
    <dgm:pt modelId="{87E91D19-030B-4DE3-86E6-D65DEC889A33}" type="pres">
      <dgm:prSet presAssocID="{AB10D447-71DB-4A81-9DFC-8F7F1B56D2F2}" presName="childText" presStyleLbl="conFgAcc1" presStyleIdx="0" presStyleCnt="2">
        <dgm:presLayoutVars>
          <dgm:bulletEnabled val="1"/>
        </dgm:presLayoutVars>
      </dgm:prSet>
      <dgm:spPr/>
      <dgm:t>
        <a:bodyPr/>
        <a:lstStyle/>
        <a:p>
          <a:endParaRPr lang="en-IN"/>
        </a:p>
      </dgm:t>
    </dgm:pt>
    <dgm:pt modelId="{7EE05AB7-2310-4473-88FE-FD1B9E4AF14C}" type="pres">
      <dgm:prSet presAssocID="{789A182E-DE15-44DE-8E61-0036B47E4E70}" presName="spaceBetweenRectangles" presStyleCnt="0"/>
      <dgm:spPr/>
      <dgm:t>
        <a:bodyPr/>
        <a:lstStyle/>
        <a:p>
          <a:endParaRPr lang="en-US"/>
        </a:p>
      </dgm:t>
    </dgm:pt>
    <dgm:pt modelId="{1C795B87-6F34-4D0B-8DA6-5C39A2ABC2C8}" type="pres">
      <dgm:prSet presAssocID="{EF1F1352-8536-4544-8F5A-7E9D3A831306}" presName="parentLin" presStyleCnt="0"/>
      <dgm:spPr/>
      <dgm:t>
        <a:bodyPr/>
        <a:lstStyle/>
        <a:p>
          <a:endParaRPr lang="en-US"/>
        </a:p>
      </dgm:t>
    </dgm:pt>
    <dgm:pt modelId="{AFD6B0D6-3620-4286-8061-7A2676A68FC3}" type="pres">
      <dgm:prSet presAssocID="{EF1F1352-8536-4544-8F5A-7E9D3A831306}" presName="parentLeftMargin" presStyleLbl="node1" presStyleIdx="0" presStyleCnt="2"/>
      <dgm:spPr/>
      <dgm:t>
        <a:bodyPr/>
        <a:lstStyle/>
        <a:p>
          <a:endParaRPr lang="en-IN"/>
        </a:p>
      </dgm:t>
    </dgm:pt>
    <dgm:pt modelId="{8845B34F-674C-4E85-8C4D-5B23F6BC8B06}" type="pres">
      <dgm:prSet presAssocID="{EF1F1352-8536-4544-8F5A-7E9D3A831306}" presName="parentText" presStyleLbl="node1" presStyleIdx="1" presStyleCnt="2" custScaleX="127472">
        <dgm:presLayoutVars>
          <dgm:chMax val="0"/>
          <dgm:bulletEnabled val="1"/>
        </dgm:presLayoutVars>
      </dgm:prSet>
      <dgm:spPr/>
      <dgm:t>
        <a:bodyPr/>
        <a:lstStyle/>
        <a:p>
          <a:endParaRPr lang="en-IN"/>
        </a:p>
      </dgm:t>
    </dgm:pt>
    <dgm:pt modelId="{42D6A6AC-6C9C-428A-967E-190702C60172}" type="pres">
      <dgm:prSet presAssocID="{EF1F1352-8536-4544-8F5A-7E9D3A831306}" presName="negativeSpace" presStyleCnt="0"/>
      <dgm:spPr/>
      <dgm:t>
        <a:bodyPr/>
        <a:lstStyle/>
        <a:p>
          <a:endParaRPr lang="en-US"/>
        </a:p>
      </dgm:t>
    </dgm:pt>
    <dgm:pt modelId="{2557051A-AF94-4CAF-BF5B-58E5E80AA6BC}" type="pres">
      <dgm:prSet presAssocID="{EF1F1352-8536-4544-8F5A-7E9D3A831306}" presName="childText" presStyleLbl="conFgAcc1" presStyleIdx="1" presStyleCnt="2">
        <dgm:presLayoutVars>
          <dgm:bulletEnabled val="1"/>
        </dgm:presLayoutVars>
      </dgm:prSet>
      <dgm:spPr/>
      <dgm:t>
        <a:bodyPr/>
        <a:lstStyle/>
        <a:p>
          <a:endParaRPr lang="en-IN"/>
        </a:p>
      </dgm:t>
    </dgm:pt>
  </dgm:ptLst>
  <dgm:cxnLst>
    <dgm:cxn modelId="{A74C5DEE-D9CD-4DB1-868B-82866CFC53F4}" type="presOf" srcId="{6946994B-FD40-4CAE-B690-2B511BC5931C}" destId="{230C1224-0B77-4452-A19E-74FA7367CAF0}" srcOrd="0" destOrd="0" presId="urn:microsoft.com/office/officeart/2005/8/layout/list1"/>
    <dgm:cxn modelId="{B9AF26C3-08A9-420C-A4A8-8F81D3C10974}" type="presOf" srcId="{E09E62F4-862D-4920-8AB7-A1FBD394E406}" destId="{87E91D19-030B-4DE3-86E6-D65DEC889A33}" srcOrd="0" destOrd="4" presId="urn:microsoft.com/office/officeart/2005/8/layout/list1"/>
    <dgm:cxn modelId="{675BB82B-9608-466A-A0F1-2C351F0BE89C}" type="presOf" srcId="{CD4F4149-B431-437E-A531-35A7DE490981}" destId="{2557051A-AF94-4CAF-BF5B-58E5E80AA6BC}" srcOrd="0" destOrd="0" presId="urn:microsoft.com/office/officeart/2005/8/layout/list1"/>
    <dgm:cxn modelId="{09874632-E73B-44CE-A970-D853ED4B421E}" type="presOf" srcId="{EF1F1352-8536-4544-8F5A-7E9D3A831306}" destId="{8845B34F-674C-4E85-8C4D-5B23F6BC8B06}" srcOrd="1" destOrd="0" presId="urn:microsoft.com/office/officeart/2005/8/layout/list1"/>
    <dgm:cxn modelId="{C96CBD08-E597-4FD2-AD29-93B2B02C63B0}" type="presOf" srcId="{58E9ED6A-D92B-42CB-8D30-31516860EA4D}" destId="{87E91D19-030B-4DE3-86E6-D65DEC889A33}" srcOrd="0" destOrd="1" presId="urn:microsoft.com/office/officeart/2005/8/layout/list1"/>
    <dgm:cxn modelId="{DFC690A7-7FEC-4436-92FB-EB86667933C5}" srcId="{EF1F1352-8536-4544-8F5A-7E9D3A831306}" destId="{CD4F4149-B431-437E-A531-35A7DE490981}" srcOrd="0" destOrd="0" parTransId="{E475DC96-77AF-4C8E-A264-08A1333C98FC}" sibTransId="{2291442E-6853-42A4-8C92-BDF3E84217D2}"/>
    <dgm:cxn modelId="{0D331DE7-E578-4605-B1AD-6C5756EA90A2}" type="presOf" srcId="{A7C8D844-450B-482F-9A44-3EBDABD416FF}" destId="{2557051A-AF94-4CAF-BF5B-58E5E80AA6BC}" srcOrd="0" destOrd="1" presId="urn:microsoft.com/office/officeart/2005/8/layout/list1"/>
    <dgm:cxn modelId="{A5DA2220-85DD-4D7F-B87C-19C9D15A7509}" srcId="{58E9ED6A-D92B-42CB-8D30-31516860EA4D}" destId="{AD2BB8BE-16F2-481B-83E8-6A557E061158}" srcOrd="0" destOrd="0" parTransId="{7C6C2A11-1CF8-49E9-BA36-20D08626F969}" sibTransId="{D42D9803-C236-4E09-AF6D-EA2F0490C140}"/>
    <dgm:cxn modelId="{B3FE30A9-0940-4C56-9039-0B3985D56DB8}" type="presOf" srcId="{AB10D447-71DB-4A81-9DFC-8F7F1B56D2F2}" destId="{082A8829-7609-4136-BAD6-6CBD72CE9474}" srcOrd="0" destOrd="0" presId="urn:microsoft.com/office/officeart/2005/8/layout/list1"/>
    <dgm:cxn modelId="{BDBB8D7E-0D9A-4E85-AB17-B657AFD6E817}" srcId="{58E9ED6A-D92B-42CB-8D30-31516860EA4D}" destId="{A85190A7-4D25-48DB-AB6D-6A1F43E86469}" srcOrd="3" destOrd="0" parTransId="{C476DB62-C75A-46F9-98A5-CCF32D3F3EBC}" sibTransId="{EAF9279D-E943-4151-B83D-00DCF30443D6}"/>
    <dgm:cxn modelId="{2C98F263-3DD3-43CC-9F66-6E0DD47C3F75}" srcId="{58E9ED6A-D92B-42CB-8D30-31516860EA4D}" destId="{604D91C2-E987-45E3-902A-B03E9E7891E1}" srcOrd="1" destOrd="0" parTransId="{F8E648FC-0CAD-4F90-8F02-04F235E080D3}" sibTransId="{8A94BBF0-1DD1-4E23-B65B-15D6C15A2C3F}"/>
    <dgm:cxn modelId="{8D0E2CB6-C58E-4C47-AA5A-0565A9F49AA3}" srcId="{6946994B-FD40-4CAE-B690-2B511BC5931C}" destId="{AB10D447-71DB-4A81-9DFC-8F7F1B56D2F2}" srcOrd="0" destOrd="0" parTransId="{3BA47482-A1FC-4349-9855-0336FF2DCC99}" sibTransId="{789A182E-DE15-44DE-8E61-0036B47E4E70}"/>
    <dgm:cxn modelId="{C0D095EE-EE0C-4E12-865D-92D0C8B886EC}" srcId="{58E9ED6A-D92B-42CB-8D30-31516860EA4D}" destId="{61924039-2846-4CA6-A4A0-ACCFE44024F8}" srcOrd="5" destOrd="0" parTransId="{6E1E9709-793F-4EB7-88D0-49F445AABB22}" sibTransId="{C257C7C9-AD66-45DC-BD8A-348B39341C00}"/>
    <dgm:cxn modelId="{3E46FF0F-6FEC-4493-85BD-D469DADB2F60}" type="presOf" srcId="{EF1F1352-8536-4544-8F5A-7E9D3A831306}" destId="{AFD6B0D6-3620-4286-8061-7A2676A68FC3}" srcOrd="0" destOrd="0" presId="urn:microsoft.com/office/officeart/2005/8/layout/list1"/>
    <dgm:cxn modelId="{ADC6E251-64AE-4976-824F-B43E5EB58701}" srcId="{6946994B-FD40-4CAE-B690-2B511BC5931C}" destId="{EF1F1352-8536-4544-8F5A-7E9D3A831306}" srcOrd="1" destOrd="0" parTransId="{A44A7079-71C5-436C-8103-4F2BB13FF46E}" sibTransId="{8CBD83BA-9ACB-438B-BD3A-DAAFBBFC0C51}"/>
    <dgm:cxn modelId="{B1121C9B-5C0F-4322-B984-22B63B76D1C5}" type="presOf" srcId="{AD2BB8BE-16F2-481B-83E8-6A557E061158}" destId="{87E91D19-030B-4DE3-86E6-D65DEC889A33}" srcOrd="0" destOrd="2" presId="urn:microsoft.com/office/officeart/2005/8/layout/list1"/>
    <dgm:cxn modelId="{17514935-4E8E-4167-947A-FA4DF4B0D33C}" srcId="{58E9ED6A-D92B-42CB-8D30-31516860EA4D}" destId="{E09E62F4-862D-4920-8AB7-A1FBD394E406}" srcOrd="2" destOrd="0" parTransId="{C4600B8E-DE57-4A14-98BD-2D512C55082A}" sibTransId="{58CB4371-D8E1-4585-A8DE-1B183BFEE03D}"/>
    <dgm:cxn modelId="{A467B469-195A-4D2D-A4E3-8C8BA991EE7B}" type="presOf" srcId="{AB10D447-71DB-4A81-9DFC-8F7F1B56D2F2}" destId="{B2721835-917B-4CFD-A3F2-E4BEB4CF2D87}" srcOrd="1" destOrd="0" presId="urn:microsoft.com/office/officeart/2005/8/layout/list1"/>
    <dgm:cxn modelId="{36831390-A4E0-4B37-A1E4-F37C905B965F}" srcId="{EF1F1352-8536-4544-8F5A-7E9D3A831306}" destId="{A7C8D844-450B-482F-9A44-3EBDABD416FF}" srcOrd="1" destOrd="0" parTransId="{1F1678E3-7280-48E3-84A2-ED70B46149B7}" sibTransId="{C7621449-69CF-4F95-BDC1-ACA711653F10}"/>
    <dgm:cxn modelId="{DDF90EEC-0717-465B-8201-C758F5CA073F}" srcId="{AB10D447-71DB-4A81-9DFC-8F7F1B56D2F2}" destId="{58E9ED6A-D92B-42CB-8D30-31516860EA4D}" srcOrd="1" destOrd="0" parTransId="{3F315241-340B-497A-B14A-0A99411ECFD3}" sibTransId="{A5DFBD7B-D21C-49CC-B1AA-2FA858A54992}"/>
    <dgm:cxn modelId="{6D472C35-C451-46CB-8E7C-85298CAFEC26}" type="presOf" srcId="{A85190A7-4D25-48DB-AB6D-6A1F43E86469}" destId="{87E91D19-030B-4DE3-86E6-D65DEC889A33}" srcOrd="0" destOrd="5" presId="urn:microsoft.com/office/officeart/2005/8/layout/list1"/>
    <dgm:cxn modelId="{514EA706-EFD8-4162-BF5A-6BE6C62BD32F}" type="presOf" srcId="{61924039-2846-4CA6-A4A0-ACCFE44024F8}" destId="{87E91D19-030B-4DE3-86E6-D65DEC889A33}" srcOrd="0" destOrd="7" presId="urn:microsoft.com/office/officeart/2005/8/layout/list1"/>
    <dgm:cxn modelId="{86A7A647-C5C1-4FC4-A9F5-99CCCDAFA086}" type="presOf" srcId="{5BB7267B-CB1C-4384-BDC8-CB0FD584C8D5}" destId="{87E91D19-030B-4DE3-86E6-D65DEC889A33}" srcOrd="0" destOrd="0" presId="urn:microsoft.com/office/officeart/2005/8/layout/list1"/>
    <dgm:cxn modelId="{99319AA7-D188-4965-A1AD-BBAC75916CA8}" type="presOf" srcId="{604D91C2-E987-45E3-902A-B03E9E7891E1}" destId="{87E91D19-030B-4DE3-86E6-D65DEC889A33}" srcOrd="0" destOrd="3" presId="urn:microsoft.com/office/officeart/2005/8/layout/list1"/>
    <dgm:cxn modelId="{E6AD8999-2307-4831-9904-59BF6274B166}" type="presOf" srcId="{F690015C-0369-4258-95B2-08752DD1FA32}" destId="{87E91D19-030B-4DE3-86E6-D65DEC889A33}" srcOrd="0" destOrd="6" presId="urn:microsoft.com/office/officeart/2005/8/layout/list1"/>
    <dgm:cxn modelId="{EE1516DF-40C4-4530-BADD-5C0D7D6B63CA}" srcId="{58E9ED6A-D92B-42CB-8D30-31516860EA4D}" destId="{F690015C-0369-4258-95B2-08752DD1FA32}" srcOrd="4" destOrd="0" parTransId="{B6E5C951-9291-4FB5-A939-E4B08FA44CE3}" sibTransId="{F32EAEE8-3566-455A-832F-8255C159F46B}"/>
    <dgm:cxn modelId="{A3158CA4-8CC8-4C97-A896-BE4683C9A44A}" srcId="{AB10D447-71DB-4A81-9DFC-8F7F1B56D2F2}" destId="{5BB7267B-CB1C-4384-BDC8-CB0FD584C8D5}" srcOrd="0" destOrd="0" parTransId="{B8722BBC-653E-469C-968D-E15273EC66C1}" sibTransId="{F1FB5159-C888-431D-BB93-7FE458FF8A90}"/>
    <dgm:cxn modelId="{00C06400-9882-451F-BFB4-CF846C2B4E7D}" type="presParOf" srcId="{230C1224-0B77-4452-A19E-74FA7367CAF0}" destId="{1A1442ED-74E1-4F3A-B6C4-1AD2AC29824F}" srcOrd="0" destOrd="0" presId="urn:microsoft.com/office/officeart/2005/8/layout/list1"/>
    <dgm:cxn modelId="{65376300-23D1-4775-A1C9-D60AA6F3A955}" type="presParOf" srcId="{1A1442ED-74E1-4F3A-B6C4-1AD2AC29824F}" destId="{082A8829-7609-4136-BAD6-6CBD72CE9474}" srcOrd="0" destOrd="0" presId="urn:microsoft.com/office/officeart/2005/8/layout/list1"/>
    <dgm:cxn modelId="{0E553A04-52E1-4270-9669-C73BE9A1523A}" type="presParOf" srcId="{1A1442ED-74E1-4F3A-B6C4-1AD2AC29824F}" destId="{B2721835-917B-4CFD-A3F2-E4BEB4CF2D87}" srcOrd="1" destOrd="0" presId="urn:microsoft.com/office/officeart/2005/8/layout/list1"/>
    <dgm:cxn modelId="{B6C3CCD3-E3C1-480A-B88E-1A0944D8CF50}" type="presParOf" srcId="{230C1224-0B77-4452-A19E-74FA7367CAF0}" destId="{9F901F1E-6EF3-413B-98BF-239A0CAD6BD6}" srcOrd="1" destOrd="0" presId="urn:microsoft.com/office/officeart/2005/8/layout/list1"/>
    <dgm:cxn modelId="{FF9F77BC-175F-4EAD-90BC-95CE0499FBC2}" type="presParOf" srcId="{230C1224-0B77-4452-A19E-74FA7367CAF0}" destId="{87E91D19-030B-4DE3-86E6-D65DEC889A33}" srcOrd="2" destOrd="0" presId="urn:microsoft.com/office/officeart/2005/8/layout/list1"/>
    <dgm:cxn modelId="{12F03361-F22B-4C85-9385-A12F5FFCF2FB}" type="presParOf" srcId="{230C1224-0B77-4452-A19E-74FA7367CAF0}" destId="{7EE05AB7-2310-4473-88FE-FD1B9E4AF14C}" srcOrd="3" destOrd="0" presId="urn:microsoft.com/office/officeart/2005/8/layout/list1"/>
    <dgm:cxn modelId="{8D4CF755-7DD4-4DEF-941E-296B8D9E79AD}" type="presParOf" srcId="{230C1224-0B77-4452-A19E-74FA7367CAF0}" destId="{1C795B87-6F34-4D0B-8DA6-5C39A2ABC2C8}" srcOrd="4" destOrd="0" presId="urn:microsoft.com/office/officeart/2005/8/layout/list1"/>
    <dgm:cxn modelId="{C78225E0-3F7B-4F13-97AB-7D701499A5F0}" type="presParOf" srcId="{1C795B87-6F34-4D0B-8DA6-5C39A2ABC2C8}" destId="{AFD6B0D6-3620-4286-8061-7A2676A68FC3}" srcOrd="0" destOrd="0" presId="urn:microsoft.com/office/officeart/2005/8/layout/list1"/>
    <dgm:cxn modelId="{C43AF7B3-C5CA-4788-A6A9-C2CE664B1AEB}" type="presParOf" srcId="{1C795B87-6F34-4D0B-8DA6-5C39A2ABC2C8}" destId="{8845B34F-674C-4E85-8C4D-5B23F6BC8B06}" srcOrd="1" destOrd="0" presId="urn:microsoft.com/office/officeart/2005/8/layout/list1"/>
    <dgm:cxn modelId="{8522487B-C4D8-4049-9A7C-7EE16FFBEF49}" type="presParOf" srcId="{230C1224-0B77-4452-A19E-74FA7367CAF0}" destId="{42D6A6AC-6C9C-428A-967E-190702C60172}" srcOrd="5" destOrd="0" presId="urn:microsoft.com/office/officeart/2005/8/layout/list1"/>
    <dgm:cxn modelId="{609F2C6C-912C-489A-A432-62404F84AE24}" type="presParOf" srcId="{230C1224-0B77-4452-A19E-74FA7367CAF0}" destId="{2557051A-AF94-4CAF-BF5B-58E5E80AA6BC}"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946994B-FD40-4CAE-B690-2B511BC5931C}"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IN"/>
        </a:p>
      </dgm:t>
    </dgm:pt>
    <dgm:pt modelId="{AB10D447-71DB-4A81-9DFC-8F7F1B56D2F2}">
      <dgm:prSet phldrT="[Text]" custT="1"/>
      <dgm:spPr/>
      <dgm:t>
        <a:bodyPr/>
        <a:lstStyle/>
        <a:p>
          <a:r>
            <a:rPr lang="en-IN" sz="1600" b="1" dirty="0" smtClean="0">
              <a:solidFill>
                <a:schemeClr val="bg1"/>
              </a:solidFill>
              <a:latin typeface="Arial" pitchFamily="34" charset="0"/>
              <a:cs typeface="Arial" pitchFamily="34" charset="0"/>
            </a:rPr>
            <a:t>Credit Risks</a:t>
          </a:r>
          <a:endParaRPr lang="en-IN" sz="1600" b="1" dirty="0">
            <a:solidFill>
              <a:schemeClr val="bg1"/>
            </a:solidFill>
            <a:latin typeface="Arial" pitchFamily="34" charset="0"/>
            <a:cs typeface="Arial" pitchFamily="34" charset="0"/>
          </a:endParaRPr>
        </a:p>
      </dgm:t>
    </dgm:pt>
    <dgm:pt modelId="{3BA47482-A1FC-4349-9855-0336FF2DCC99}" type="parTrans" cxnId="{8D0E2CB6-C58E-4C47-AA5A-0565A9F49AA3}">
      <dgm:prSet/>
      <dgm:spPr/>
      <dgm:t>
        <a:bodyPr/>
        <a:lstStyle/>
        <a:p>
          <a:endParaRPr lang="en-IN" sz="2400">
            <a:latin typeface="Arial" pitchFamily="34" charset="0"/>
            <a:cs typeface="Arial" pitchFamily="34" charset="0"/>
          </a:endParaRPr>
        </a:p>
      </dgm:t>
    </dgm:pt>
    <dgm:pt modelId="{789A182E-DE15-44DE-8E61-0036B47E4E70}" type="sibTrans" cxnId="{8D0E2CB6-C58E-4C47-AA5A-0565A9F49AA3}">
      <dgm:prSet/>
      <dgm:spPr/>
      <dgm:t>
        <a:bodyPr/>
        <a:lstStyle/>
        <a:p>
          <a:endParaRPr lang="en-IN" sz="2400">
            <a:latin typeface="Arial" pitchFamily="34" charset="0"/>
            <a:cs typeface="Arial" pitchFamily="34" charset="0"/>
          </a:endParaRPr>
        </a:p>
      </dgm:t>
    </dgm:pt>
    <dgm:pt modelId="{61924039-2846-4CA6-A4A0-ACCFE44024F8}">
      <dgm:prSet phldrT="[Text]" custT="1"/>
      <dgm:spPr/>
      <dgm:t>
        <a:bodyPr/>
        <a:lstStyle/>
        <a:p>
          <a:pPr algn="l"/>
          <a:r>
            <a:rPr lang="en-IN" sz="1600" dirty="0" smtClean="0">
              <a:latin typeface="Arial" pitchFamily="34" charset="0"/>
              <a:cs typeface="Arial" pitchFamily="34" charset="0"/>
            </a:rPr>
            <a:t>Financial loss due to reinsurer default</a:t>
          </a:r>
          <a:endParaRPr lang="en-IN" sz="1600" dirty="0">
            <a:latin typeface="Arial" pitchFamily="34" charset="0"/>
            <a:cs typeface="Arial" pitchFamily="34" charset="0"/>
          </a:endParaRPr>
        </a:p>
      </dgm:t>
    </dgm:pt>
    <dgm:pt modelId="{6E1E9709-793F-4EB7-88D0-49F445AABB22}" type="parTrans" cxnId="{C0D095EE-EE0C-4E12-865D-92D0C8B886EC}">
      <dgm:prSet/>
      <dgm:spPr/>
      <dgm:t>
        <a:bodyPr/>
        <a:lstStyle/>
        <a:p>
          <a:endParaRPr lang="en-IN">
            <a:latin typeface="Arial" pitchFamily="34" charset="0"/>
            <a:cs typeface="Arial" pitchFamily="34" charset="0"/>
          </a:endParaRPr>
        </a:p>
      </dgm:t>
    </dgm:pt>
    <dgm:pt modelId="{C257C7C9-AD66-45DC-BD8A-348B39341C00}" type="sibTrans" cxnId="{C0D095EE-EE0C-4E12-865D-92D0C8B886EC}">
      <dgm:prSet/>
      <dgm:spPr/>
      <dgm:t>
        <a:bodyPr/>
        <a:lstStyle/>
        <a:p>
          <a:endParaRPr lang="en-IN">
            <a:latin typeface="Arial" pitchFamily="34" charset="0"/>
            <a:cs typeface="Arial" pitchFamily="34" charset="0"/>
          </a:endParaRPr>
        </a:p>
      </dgm:t>
    </dgm:pt>
    <dgm:pt modelId="{EF1F1352-8536-4544-8F5A-7E9D3A831306}">
      <dgm:prSet phldrT="[Text]" custT="1"/>
      <dgm:spPr/>
      <dgm:t>
        <a:bodyPr/>
        <a:lstStyle/>
        <a:p>
          <a:pPr algn="l"/>
          <a:r>
            <a:rPr lang="en-IN" sz="1600" b="1" dirty="0" smtClean="0">
              <a:solidFill>
                <a:schemeClr val="bg1"/>
              </a:solidFill>
              <a:latin typeface="Arial" pitchFamily="34" charset="0"/>
              <a:cs typeface="Arial" pitchFamily="34" charset="0"/>
            </a:rPr>
            <a:t>Liquidity Risk</a:t>
          </a:r>
          <a:endParaRPr lang="en-IN" sz="1600" b="1" dirty="0">
            <a:solidFill>
              <a:schemeClr val="bg1"/>
            </a:solidFill>
            <a:latin typeface="Arial" pitchFamily="34" charset="0"/>
            <a:cs typeface="Arial" pitchFamily="34" charset="0"/>
          </a:endParaRPr>
        </a:p>
      </dgm:t>
    </dgm:pt>
    <dgm:pt modelId="{A44A7079-71C5-436C-8103-4F2BB13FF46E}" type="parTrans" cxnId="{ADC6E251-64AE-4976-824F-B43E5EB58701}">
      <dgm:prSet/>
      <dgm:spPr/>
      <dgm:t>
        <a:bodyPr/>
        <a:lstStyle/>
        <a:p>
          <a:endParaRPr lang="en-IN">
            <a:latin typeface="Arial" pitchFamily="34" charset="0"/>
            <a:cs typeface="Arial" pitchFamily="34" charset="0"/>
          </a:endParaRPr>
        </a:p>
      </dgm:t>
    </dgm:pt>
    <dgm:pt modelId="{8CBD83BA-9ACB-438B-BD3A-DAAFBBFC0C51}" type="sibTrans" cxnId="{ADC6E251-64AE-4976-824F-B43E5EB58701}">
      <dgm:prSet/>
      <dgm:spPr/>
      <dgm:t>
        <a:bodyPr/>
        <a:lstStyle/>
        <a:p>
          <a:endParaRPr lang="en-IN">
            <a:latin typeface="Arial" pitchFamily="34" charset="0"/>
            <a:cs typeface="Arial" pitchFamily="34" charset="0"/>
          </a:endParaRPr>
        </a:p>
      </dgm:t>
    </dgm:pt>
    <dgm:pt modelId="{FF574B05-BFA8-4DBC-A7D3-EA1D3509E49C}">
      <dgm:prSet phldrT="[Text]" custT="1"/>
      <dgm:spPr/>
      <dgm:t>
        <a:bodyPr/>
        <a:lstStyle/>
        <a:p>
          <a:pPr algn="l"/>
          <a:r>
            <a:rPr lang="en-IN" sz="1600" dirty="0" smtClean="0">
              <a:latin typeface="Arial" pitchFamily="34" charset="0"/>
              <a:cs typeface="Arial" pitchFamily="34" charset="0"/>
            </a:rPr>
            <a:t>Impairment of reinsurance assets</a:t>
          </a:r>
          <a:endParaRPr lang="en-IN" sz="1600" dirty="0">
            <a:latin typeface="Arial" pitchFamily="34" charset="0"/>
            <a:cs typeface="Arial" pitchFamily="34" charset="0"/>
          </a:endParaRPr>
        </a:p>
      </dgm:t>
    </dgm:pt>
    <dgm:pt modelId="{1D69F12B-696F-4DBE-8FEF-C909BA674273}" type="parTrans" cxnId="{62F73F9B-4DF6-4DB5-B36A-DFB36E4F7B58}">
      <dgm:prSet/>
      <dgm:spPr/>
      <dgm:t>
        <a:bodyPr/>
        <a:lstStyle/>
        <a:p>
          <a:endParaRPr lang="en-IN">
            <a:latin typeface="Arial" pitchFamily="34" charset="0"/>
            <a:cs typeface="Arial" pitchFamily="34" charset="0"/>
          </a:endParaRPr>
        </a:p>
      </dgm:t>
    </dgm:pt>
    <dgm:pt modelId="{8CC32243-0380-4118-911C-D8C35D84E8F5}" type="sibTrans" cxnId="{62F73F9B-4DF6-4DB5-B36A-DFB36E4F7B58}">
      <dgm:prSet/>
      <dgm:spPr/>
      <dgm:t>
        <a:bodyPr/>
        <a:lstStyle/>
        <a:p>
          <a:endParaRPr lang="en-IN">
            <a:latin typeface="Arial" pitchFamily="34" charset="0"/>
            <a:cs typeface="Arial" pitchFamily="34" charset="0"/>
          </a:endParaRPr>
        </a:p>
      </dgm:t>
    </dgm:pt>
    <dgm:pt modelId="{9F6E24C1-BB27-4F02-9B35-99143A6128D5}">
      <dgm:prSet phldrT="[Text]" custT="1"/>
      <dgm:spPr/>
      <dgm:t>
        <a:bodyPr/>
        <a:lstStyle/>
        <a:p>
          <a:pPr algn="l"/>
          <a:r>
            <a:rPr lang="en-IN" sz="1600" dirty="0" smtClean="0">
              <a:latin typeface="Arial" pitchFamily="34" charset="0"/>
              <a:cs typeface="Arial" pitchFamily="34" charset="0"/>
            </a:rPr>
            <a:t>Loss on balances due from agents or brokers</a:t>
          </a:r>
          <a:endParaRPr lang="en-IN" sz="1600" dirty="0">
            <a:latin typeface="Arial" pitchFamily="34" charset="0"/>
            <a:cs typeface="Arial" pitchFamily="34" charset="0"/>
          </a:endParaRPr>
        </a:p>
      </dgm:t>
    </dgm:pt>
    <dgm:pt modelId="{FF60AE3E-1853-4B57-BD3A-AE25067CE85D}" type="parTrans" cxnId="{3C6F4F77-E0FD-46BE-8A9C-13D6F9E388BD}">
      <dgm:prSet/>
      <dgm:spPr/>
      <dgm:t>
        <a:bodyPr/>
        <a:lstStyle/>
        <a:p>
          <a:endParaRPr lang="en-IN">
            <a:latin typeface="Arial" pitchFamily="34" charset="0"/>
            <a:cs typeface="Arial" pitchFamily="34" charset="0"/>
          </a:endParaRPr>
        </a:p>
      </dgm:t>
    </dgm:pt>
    <dgm:pt modelId="{03AC0D53-0376-42D0-A904-4D6666922878}" type="sibTrans" cxnId="{3C6F4F77-E0FD-46BE-8A9C-13D6F9E388BD}">
      <dgm:prSet/>
      <dgm:spPr/>
      <dgm:t>
        <a:bodyPr/>
        <a:lstStyle/>
        <a:p>
          <a:endParaRPr lang="en-IN">
            <a:latin typeface="Arial" pitchFamily="34" charset="0"/>
            <a:cs typeface="Arial" pitchFamily="34" charset="0"/>
          </a:endParaRPr>
        </a:p>
      </dgm:t>
    </dgm:pt>
    <dgm:pt modelId="{5594CAD9-E083-4A55-A48D-B68EC3B6EF43}">
      <dgm:prSet phldrT="[Text]" custT="1"/>
      <dgm:spPr/>
      <dgm:t>
        <a:bodyPr/>
        <a:lstStyle/>
        <a:p>
          <a:pPr algn="l"/>
          <a:r>
            <a:rPr lang="en-IN" sz="1600" dirty="0" smtClean="0">
              <a:latin typeface="Arial" pitchFamily="34" charset="0"/>
              <a:cs typeface="Arial" pitchFamily="34" charset="0"/>
            </a:rPr>
            <a:t>Maturity analysis of remaining contracts </a:t>
          </a:r>
          <a:r>
            <a:rPr lang="en-IN" sz="1600" dirty="0" err="1" smtClean="0">
              <a:latin typeface="Arial" pitchFamily="34" charset="0"/>
              <a:cs typeface="Arial" pitchFamily="34" charset="0"/>
            </a:rPr>
            <a:t>vs</a:t>
          </a:r>
          <a:r>
            <a:rPr lang="en-IN" sz="1600" dirty="0" smtClean="0">
              <a:latin typeface="Arial" pitchFamily="34" charset="0"/>
              <a:cs typeface="Arial" pitchFamily="34" charset="0"/>
            </a:rPr>
            <a:t> disclosures of amounts recognised in B/s by timing</a:t>
          </a:r>
          <a:r>
            <a:rPr lang="en-IN" sz="1800" dirty="0" smtClean="0">
              <a:latin typeface="Arial" pitchFamily="34" charset="0"/>
              <a:cs typeface="Arial" pitchFamily="34" charset="0"/>
            </a:rPr>
            <a:t>	</a:t>
          </a:r>
          <a:endParaRPr lang="en-IN" sz="1800" dirty="0">
            <a:latin typeface="Arial" pitchFamily="34" charset="0"/>
            <a:cs typeface="Arial" pitchFamily="34" charset="0"/>
          </a:endParaRPr>
        </a:p>
      </dgm:t>
    </dgm:pt>
    <dgm:pt modelId="{83657DDA-28CE-41D5-88FC-D4F4EA230850}" type="parTrans" cxnId="{DABC9BDB-3237-4FC6-BB72-5E34097AE124}">
      <dgm:prSet/>
      <dgm:spPr/>
      <dgm:t>
        <a:bodyPr/>
        <a:lstStyle/>
        <a:p>
          <a:endParaRPr lang="en-IN">
            <a:latin typeface="Arial" pitchFamily="34" charset="0"/>
            <a:cs typeface="Arial" pitchFamily="34" charset="0"/>
          </a:endParaRPr>
        </a:p>
      </dgm:t>
    </dgm:pt>
    <dgm:pt modelId="{1374EE7D-F1AC-4128-BCD0-A49881AB6552}" type="sibTrans" cxnId="{DABC9BDB-3237-4FC6-BB72-5E34097AE124}">
      <dgm:prSet/>
      <dgm:spPr/>
      <dgm:t>
        <a:bodyPr/>
        <a:lstStyle/>
        <a:p>
          <a:endParaRPr lang="en-IN">
            <a:latin typeface="Arial" pitchFamily="34" charset="0"/>
            <a:cs typeface="Arial" pitchFamily="34" charset="0"/>
          </a:endParaRPr>
        </a:p>
      </dgm:t>
    </dgm:pt>
    <dgm:pt modelId="{2C80BB6C-6D3D-4A6A-8ECA-1920917B4D05}">
      <dgm:prSet phldrT="[Text]" custT="1"/>
      <dgm:spPr/>
      <dgm:t>
        <a:bodyPr/>
        <a:lstStyle/>
        <a:p>
          <a:pPr algn="l"/>
          <a:r>
            <a:rPr lang="en-IN" sz="1600" b="1" dirty="0" smtClean="0">
              <a:solidFill>
                <a:schemeClr val="bg1"/>
              </a:solidFill>
              <a:latin typeface="Arial" pitchFamily="34" charset="0"/>
              <a:cs typeface="Arial" pitchFamily="34" charset="0"/>
            </a:rPr>
            <a:t>Market Risk</a:t>
          </a:r>
          <a:endParaRPr lang="en-IN" sz="1600" b="1" dirty="0">
            <a:solidFill>
              <a:schemeClr val="bg1"/>
            </a:solidFill>
            <a:latin typeface="Arial" pitchFamily="34" charset="0"/>
            <a:cs typeface="Arial" pitchFamily="34" charset="0"/>
          </a:endParaRPr>
        </a:p>
      </dgm:t>
    </dgm:pt>
    <dgm:pt modelId="{FE3EF48B-04B2-4CF6-B8CA-4B99C0E8FA06}" type="parTrans" cxnId="{2E1823E3-7D95-4798-8F5F-ECEA363341CE}">
      <dgm:prSet/>
      <dgm:spPr/>
      <dgm:t>
        <a:bodyPr/>
        <a:lstStyle/>
        <a:p>
          <a:endParaRPr lang="en-IN">
            <a:latin typeface="Arial" pitchFamily="34" charset="0"/>
            <a:cs typeface="Arial" pitchFamily="34" charset="0"/>
          </a:endParaRPr>
        </a:p>
      </dgm:t>
    </dgm:pt>
    <dgm:pt modelId="{02C342EE-23C8-415B-90E7-00E5FDA1D05A}" type="sibTrans" cxnId="{2E1823E3-7D95-4798-8F5F-ECEA363341CE}">
      <dgm:prSet/>
      <dgm:spPr/>
      <dgm:t>
        <a:bodyPr/>
        <a:lstStyle/>
        <a:p>
          <a:endParaRPr lang="en-IN">
            <a:latin typeface="Arial" pitchFamily="34" charset="0"/>
            <a:cs typeface="Arial" pitchFamily="34" charset="0"/>
          </a:endParaRPr>
        </a:p>
      </dgm:t>
    </dgm:pt>
    <dgm:pt modelId="{1599D074-562B-4158-B217-0924B1669C64}">
      <dgm:prSet phldrT="[Text]" custT="1"/>
      <dgm:spPr/>
      <dgm:t>
        <a:bodyPr/>
        <a:lstStyle/>
        <a:p>
          <a:pPr algn="l"/>
          <a:r>
            <a:rPr lang="en-IN" sz="1600" dirty="0" smtClean="0">
              <a:latin typeface="Arial" pitchFamily="34" charset="0"/>
              <a:cs typeface="Arial" pitchFamily="34" charset="0"/>
            </a:rPr>
            <a:t>Sensitivity (of EV or other indicators including insurance contracts) to market variables</a:t>
          </a:r>
          <a:endParaRPr lang="en-IN" sz="1600" dirty="0">
            <a:latin typeface="Arial" pitchFamily="34" charset="0"/>
            <a:cs typeface="Arial" pitchFamily="34" charset="0"/>
          </a:endParaRPr>
        </a:p>
      </dgm:t>
    </dgm:pt>
    <dgm:pt modelId="{342DF663-A81C-41E5-BC92-C587B154C400}" type="parTrans" cxnId="{78153F06-3AA8-42B7-9396-D813D52828FE}">
      <dgm:prSet/>
      <dgm:spPr/>
      <dgm:t>
        <a:bodyPr/>
        <a:lstStyle/>
        <a:p>
          <a:endParaRPr lang="en-IN">
            <a:latin typeface="Arial" pitchFamily="34" charset="0"/>
            <a:cs typeface="Arial" pitchFamily="34" charset="0"/>
          </a:endParaRPr>
        </a:p>
      </dgm:t>
    </dgm:pt>
    <dgm:pt modelId="{68E27D5F-0671-44DC-AA67-A319E78B556F}" type="sibTrans" cxnId="{78153F06-3AA8-42B7-9396-D813D52828FE}">
      <dgm:prSet/>
      <dgm:spPr/>
      <dgm:t>
        <a:bodyPr/>
        <a:lstStyle/>
        <a:p>
          <a:endParaRPr lang="en-IN">
            <a:latin typeface="Arial" pitchFamily="34" charset="0"/>
            <a:cs typeface="Arial" pitchFamily="34" charset="0"/>
          </a:endParaRPr>
        </a:p>
      </dgm:t>
    </dgm:pt>
    <dgm:pt modelId="{EF07976C-8368-4A30-9D5C-A2516328A3D4}">
      <dgm:prSet phldrT="[Text]" custT="1"/>
      <dgm:spPr/>
      <dgm:t>
        <a:bodyPr/>
        <a:lstStyle/>
        <a:p>
          <a:pPr algn="l"/>
          <a:r>
            <a:rPr lang="en-IN" sz="1600" dirty="0" smtClean="0">
              <a:latin typeface="Arial" pitchFamily="34" charset="0"/>
              <a:cs typeface="Arial" pitchFamily="34" charset="0"/>
            </a:rPr>
            <a:t>Exposures to market risk under embedded derivatives</a:t>
          </a:r>
          <a:endParaRPr lang="en-IN" sz="1600" dirty="0">
            <a:latin typeface="Arial" pitchFamily="34" charset="0"/>
            <a:cs typeface="Arial" pitchFamily="34" charset="0"/>
          </a:endParaRPr>
        </a:p>
      </dgm:t>
    </dgm:pt>
    <dgm:pt modelId="{406296E8-E5C0-41C2-8F06-F402432EBE6C}" type="parTrans" cxnId="{7B89D140-B468-4A71-80DF-42792F980AE8}">
      <dgm:prSet/>
      <dgm:spPr/>
      <dgm:t>
        <a:bodyPr/>
        <a:lstStyle/>
        <a:p>
          <a:endParaRPr lang="en-IN">
            <a:latin typeface="Arial" pitchFamily="34" charset="0"/>
            <a:cs typeface="Arial" pitchFamily="34" charset="0"/>
          </a:endParaRPr>
        </a:p>
      </dgm:t>
    </dgm:pt>
    <dgm:pt modelId="{AF2BBD86-DFAD-40F9-845F-A68EB0C81E0B}" type="sibTrans" cxnId="{7B89D140-B468-4A71-80DF-42792F980AE8}">
      <dgm:prSet/>
      <dgm:spPr/>
      <dgm:t>
        <a:bodyPr/>
        <a:lstStyle/>
        <a:p>
          <a:endParaRPr lang="en-IN">
            <a:latin typeface="Arial" pitchFamily="34" charset="0"/>
            <a:cs typeface="Arial" pitchFamily="34" charset="0"/>
          </a:endParaRPr>
        </a:p>
      </dgm:t>
    </dgm:pt>
    <dgm:pt modelId="{230C1224-0B77-4452-A19E-74FA7367CAF0}" type="pres">
      <dgm:prSet presAssocID="{6946994B-FD40-4CAE-B690-2B511BC5931C}" presName="linear" presStyleCnt="0">
        <dgm:presLayoutVars>
          <dgm:dir/>
          <dgm:animLvl val="lvl"/>
          <dgm:resizeHandles val="exact"/>
        </dgm:presLayoutVars>
      </dgm:prSet>
      <dgm:spPr/>
      <dgm:t>
        <a:bodyPr/>
        <a:lstStyle/>
        <a:p>
          <a:endParaRPr lang="en-IN"/>
        </a:p>
      </dgm:t>
    </dgm:pt>
    <dgm:pt modelId="{1A1442ED-74E1-4F3A-B6C4-1AD2AC29824F}" type="pres">
      <dgm:prSet presAssocID="{AB10D447-71DB-4A81-9DFC-8F7F1B56D2F2}" presName="parentLin" presStyleCnt="0"/>
      <dgm:spPr/>
      <dgm:t>
        <a:bodyPr/>
        <a:lstStyle/>
        <a:p>
          <a:endParaRPr lang="en-US"/>
        </a:p>
      </dgm:t>
    </dgm:pt>
    <dgm:pt modelId="{082A8829-7609-4136-BAD6-6CBD72CE9474}" type="pres">
      <dgm:prSet presAssocID="{AB10D447-71DB-4A81-9DFC-8F7F1B56D2F2}" presName="parentLeftMargin" presStyleLbl="node1" presStyleIdx="0" presStyleCnt="3"/>
      <dgm:spPr/>
      <dgm:t>
        <a:bodyPr/>
        <a:lstStyle/>
        <a:p>
          <a:endParaRPr lang="en-IN"/>
        </a:p>
      </dgm:t>
    </dgm:pt>
    <dgm:pt modelId="{B2721835-917B-4CFD-A3F2-E4BEB4CF2D87}" type="pres">
      <dgm:prSet presAssocID="{AB10D447-71DB-4A81-9DFC-8F7F1B56D2F2}" presName="parentText" presStyleLbl="node1" presStyleIdx="0" presStyleCnt="3" custScaleX="101098" custScaleY="36470">
        <dgm:presLayoutVars>
          <dgm:chMax val="0"/>
          <dgm:bulletEnabled val="1"/>
        </dgm:presLayoutVars>
      </dgm:prSet>
      <dgm:spPr/>
      <dgm:t>
        <a:bodyPr/>
        <a:lstStyle/>
        <a:p>
          <a:endParaRPr lang="en-IN"/>
        </a:p>
      </dgm:t>
    </dgm:pt>
    <dgm:pt modelId="{9F901F1E-6EF3-413B-98BF-239A0CAD6BD6}" type="pres">
      <dgm:prSet presAssocID="{AB10D447-71DB-4A81-9DFC-8F7F1B56D2F2}" presName="negativeSpace" presStyleCnt="0"/>
      <dgm:spPr/>
      <dgm:t>
        <a:bodyPr/>
        <a:lstStyle/>
        <a:p>
          <a:endParaRPr lang="en-US"/>
        </a:p>
      </dgm:t>
    </dgm:pt>
    <dgm:pt modelId="{87E91D19-030B-4DE3-86E6-D65DEC889A33}" type="pres">
      <dgm:prSet presAssocID="{AB10D447-71DB-4A81-9DFC-8F7F1B56D2F2}" presName="childText" presStyleLbl="conFgAcc1" presStyleIdx="0" presStyleCnt="3">
        <dgm:presLayoutVars>
          <dgm:bulletEnabled val="1"/>
        </dgm:presLayoutVars>
      </dgm:prSet>
      <dgm:spPr/>
      <dgm:t>
        <a:bodyPr/>
        <a:lstStyle/>
        <a:p>
          <a:endParaRPr lang="en-IN"/>
        </a:p>
      </dgm:t>
    </dgm:pt>
    <dgm:pt modelId="{7EE05AB7-2310-4473-88FE-FD1B9E4AF14C}" type="pres">
      <dgm:prSet presAssocID="{789A182E-DE15-44DE-8E61-0036B47E4E70}" presName="spaceBetweenRectangles" presStyleCnt="0"/>
      <dgm:spPr/>
      <dgm:t>
        <a:bodyPr/>
        <a:lstStyle/>
        <a:p>
          <a:endParaRPr lang="en-US"/>
        </a:p>
      </dgm:t>
    </dgm:pt>
    <dgm:pt modelId="{1C795B87-6F34-4D0B-8DA6-5C39A2ABC2C8}" type="pres">
      <dgm:prSet presAssocID="{EF1F1352-8536-4544-8F5A-7E9D3A831306}" presName="parentLin" presStyleCnt="0"/>
      <dgm:spPr/>
      <dgm:t>
        <a:bodyPr/>
        <a:lstStyle/>
        <a:p>
          <a:endParaRPr lang="en-US"/>
        </a:p>
      </dgm:t>
    </dgm:pt>
    <dgm:pt modelId="{AFD6B0D6-3620-4286-8061-7A2676A68FC3}" type="pres">
      <dgm:prSet presAssocID="{EF1F1352-8536-4544-8F5A-7E9D3A831306}" presName="parentLeftMargin" presStyleLbl="node1" presStyleIdx="0" presStyleCnt="3"/>
      <dgm:spPr/>
      <dgm:t>
        <a:bodyPr/>
        <a:lstStyle/>
        <a:p>
          <a:endParaRPr lang="en-IN"/>
        </a:p>
      </dgm:t>
    </dgm:pt>
    <dgm:pt modelId="{8845B34F-674C-4E85-8C4D-5B23F6BC8B06}" type="pres">
      <dgm:prSet presAssocID="{EF1F1352-8536-4544-8F5A-7E9D3A831306}" presName="parentText" presStyleLbl="node1" presStyleIdx="1" presStyleCnt="3" custScaleY="38479">
        <dgm:presLayoutVars>
          <dgm:chMax val="0"/>
          <dgm:bulletEnabled val="1"/>
        </dgm:presLayoutVars>
      </dgm:prSet>
      <dgm:spPr/>
      <dgm:t>
        <a:bodyPr/>
        <a:lstStyle/>
        <a:p>
          <a:endParaRPr lang="en-IN"/>
        </a:p>
      </dgm:t>
    </dgm:pt>
    <dgm:pt modelId="{42D6A6AC-6C9C-428A-967E-190702C60172}" type="pres">
      <dgm:prSet presAssocID="{EF1F1352-8536-4544-8F5A-7E9D3A831306}" presName="negativeSpace" presStyleCnt="0"/>
      <dgm:spPr/>
      <dgm:t>
        <a:bodyPr/>
        <a:lstStyle/>
        <a:p>
          <a:endParaRPr lang="en-US"/>
        </a:p>
      </dgm:t>
    </dgm:pt>
    <dgm:pt modelId="{2557051A-AF94-4CAF-BF5B-58E5E80AA6BC}" type="pres">
      <dgm:prSet presAssocID="{EF1F1352-8536-4544-8F5A-7E9D3A831306}" presName="childText" presStyleLbl="conFgAcc1" presStyleIdx="1" presStyleCnt="3">
        <dgm:presLayoutVars>
          <dgm:bulletEnabled val="1"/>
        </dgm:presLayoutVars>
      </dgm:prSet>
      <dgm:spPr/>
      <dgm:t>
        <a:bodyPr/>
        <a:lstStyle/>
        <a:p>
          <a:endParaRPr lang="en-IN"/>
        </a:p>
      </dgm:t>
    </dgm:pt>
    <dgm:pt modelId="{B36BF900-F886-4B44-AC06-5A29410F0516}" type="pres">
      <dgm:prSet presAssocID="{8CBD83BA-9ACB-438B-BD3A-DAAFBBFC0C51}" presName="spaceBetweenRectangles" presStyleCnt="0"/>
      <dgm:spPr/>
      <dgm:t>
        <a:bodyPr/>
        <a:lstStyle/>
        <a:p>
          <a:endParaRPr lang="en-US"/>
        </a:p>
      </dgm:t>
    </dgm:pt>
    <dgm:pt modelId="{69B44197-1D9E-48F9-88FA-0046E5548FA4}" type="pres">
      <dgm:prSet presAssocID="{2C80BB6C-6D3D-4A6A-8ECA-1920917B4D05}" presName="parentLin" presStyleCnt="0"/>
      <dgm:spPr/>
      <dgm:t>
        <a:bodyPr/>
        <a:lstStyle/>
        <a:p>
          <a:endParaRPr lang="en-US"/>
        </a:p>
      </dgm:t>
    </dgm:pt>
    <dgm:pt modelId="{51503669-5AD9-40AD-A7F0-E767660F5D05}" type="pres">
      <dgm:prSet presAssocID="{2C80BB6C-6D3D-4A6A-8ECA-1920917B4D05}" presName="parentLeftMargin" presStyleLbl="node1" presStyleIdx="1" presStyleCnt="3"/>
      <dgm:spPr/>
      <dgm:t>
        <a:bodyPr/>
        <a:lstStyle/>
        <a:p>
          <a:endParaRPr lang="en-IN"/>
        </a:p>
      </dgm:t>
    </dgm:pt>
    <dgm:pt modelId="{1E24E308-1B88-4348-8807-6BD253B9BA94}" type="pres">
      <dgm:prSet presAssocID="{2C80BB6C-6D3D-4A6A-8ECA-1920917B4D05}" presName="parentText" presStyleLbl="node1" presStyleIdx="2" presStyleCnt="3" custScaleY="38479">
        <dgm:presLayoutVars>
          <dgm:chMax val="0"/>
          <dgm:bulletEnabled val="1"/>
        </dgm:presLayoutVars>
      </dgm:prSet>
      <dgm:spPr/>
      <dgm:t>
        <a:bodyPr/>
        <a:lstStyle/>
        <a:p>
          <a:endParaRPr lang="en-IN"/>
        </a:p>
      </dgm:t>
    </dgm:pt>
    <dgm:pt modelId="{E9A4392C-B8B8-4ABE-BCA3-AE28C08721C0}" type="pres">
      <dgm:prSet presAssocID="{2C80BB6C-6D3D-4A6A-8ECA-1920917B4D05}" presName="negativeSpace" presStyleCnt="0"/>
      <dgm:spPr/>
      <dgm:t>
        <a:bodyPr/>
        <a:lstStyle/>
        <a:p>
          <a:endParaRPr lang="en-US"/>
        </a:p>
      </dgm:t>
    </dgm:pt>
    <dgm:pt modelId="{0E4BA125-0964-4E1B-AB22-C8B8E03313C3}" type="pres">
      <dgm:prSet presAssocID="{2C80BB6C-6D3D-4A6A-8ECA-1920917B4D05}" presName="childText" presStyleLbl="conFgAcc1" presStyleIdx="2" presStyleCnt="3">
        <dgm:presLayoutVars>
          <dgm:bulletEnabled val="1"/>
        </dgm:presLayoutVars>
      </dgm:prSet>
      <dgm:spPr/>
      <dgm:t>
        <a:bodyPr/>
        <a:lstStyle/>
        <a:p>
          <a:endParaRPr lang="en-IN"/>
        </a:p>
      </dgm:t>
    </dgm:pt>
  </dgm:ptLst>
  <dgm:cxnLst>
    <dgm:cxn modelId="{27B9962C-8314-4E04-B730-25A2CE977BC3}" type="presOf" srcId="{EF1F1352-8536-4544-8F5A-7E9D3A831306}" destId="{8845B34F-674C-4E85-8C4D-5B23F6BC8B06}" srcOrd="1" destOrd="0" presId="urn:microsoft.com/office/officeart/2005/8/layout/list1"/>
    <dgm:cxn modelId="{E51B698D-DF46-44BC-B42F-49B0B840B906}" type="presOf" srcId="{EF1F1352-8536-4544-8F5A-7E9D3A831306}" destId="{AFD6B0D6-3620-4286-8061-7A2676A68FC3}" srcOrd="0" destOrd="0" presId="urn:microsoft.com/office/officeart/2005/8/layout/list1"/>
    <dgm:cxn modelId="{39C87998-0C21-4FEC-8AB7-68F9A28C6868}" type="presOf" srcId="{EF07976C-8368-4A30-9D5C-A2516328A3D4}" destId="{0E4BA125-0964-4E1B-AB22-C8B8E03313C3}" srcOrd="0" destOrd="1" presId="urn:microsoft.com/office/officeart/2005/8/layout/list1"/>
    <dgm:cxn modelId="{3C6F4F77-E0FD-46BE-8A9C-13D6F9E388BD}" srcId="{AB10D447-71DB-4A81-9DFC-8F7F1B56D2F2}" destId="{9F6E24C1-BB27-4F02-9B35-99143A6128D5}" srcOrd="2" destOrd="0" parTransId="{FF60AE3E-1853-4B57-BD3A-AE25067CE85D}" sibTransId="{03AC0D53-0376-42D0-A904-4D6666922878}"/>
    <dgm:cxn modelId="{8D0E2CB6-C58E-4C47-AA5A-0565A9F49AA3}" srcId="{6946994B-FD40-4CAE-B690-2B511BC5931C}" destId="{AB10D447-71DB-4A81-9DFC-8F7F1B56D2F2}" srcOrd="0" destOrd="0" parTransId="{3BA47482-A1FC-4349-9855-0336FF2DCC99}" sibTransId="{789A182E-DE15-44DE-8E61-0036B47E4E70}"/>
    <dgm:cxn modelId="{FDAA5134-59ED-4A53-A472-9FC79CACB37A}" type="presOf" srcId="{2C80BB6C-6D3D-4A6A-8ECA-1920917B4D05}" destId="{51503669-5AD9-40AD-A7F0-E767660F5D05}" srcOrd="0" destOrd="0" presId="urn:microsoft.com/office/officeart/2005/8/layout/list1"/>
    <dgm:cxn modelId="{C0D095EE-EE0C-4E12-865D-92D0C8B886EC}" srcId="{AB10D447-71DB-4A81-9DFC-8F7F1B56D2F2}" destId="{61924039-2846-4CA6-A4A0-ACCFE44024F8}" srcOrd="0" destOrd="0" parTransId="{6E1E9709-793F-4EB7-88D0-49F445AABB22}" sibTransId="{C257C7C9-AD66-45DC-BD8A-348B39341C00}"/>
    <dgm:cxn modelId="{1E3C43A7-0FD0-4836-81D9-548AADEBF3AD}" type="presOf" srcId="{FF574B05-BFA8-4DBC-A7D3-EA1D3509E49C}" destId="{87E91D19-030B-4DE3-86E6-D65DEC889A33}" srcOrd="0" destOrd="1" presId="urn:microsoft.com/office/officeart/2005/8/layout/list1"/>
    <dgm:cxn modelId="{18D2FE01-E2D4-4023-B243-EB6A0B298CAB}" type="presOf" srcId="{2C80BB6C-6D3D-4A6A-8ECA-1920917B4D05}" destId="{1E24E308-1B88-4348-8807-6BD253B9BA94}" srcOrd="1" destOrd="0" presId="urn:microsoft.com/office/officeart/2005/8/layout/list1"/>
    <dgm:cxn modelId="{ADC6E251-64AE-4976-824F-B43E5EB58701}" srcId="{6946994B-FD40-4CAE-B690-2B511BC5931C}" destId="{EF1F1352-8536-4544-8F5A-7E9D3A831306}" srcOrd="1" destOrd="0" parTransId="{A44A7079-71C5-436C-8103-4F2BB13FF46E}" sibTransId="{8CBD83BA-9ACB-438B-BD3A-DAAFBBFC0C51}"/>
    <dgm:cxn modelId="{4706775A-035D-4395-9057-38BFDCAC6EE8}" type="presOf" srcId="{AB10D447-71DB-4A81-9DFC-8F7F1B56D2F2}" destId="{B2721835-917B-4CFD-A3F2-E4BEB4CF2D87}" srcOrd="1" destOrd="0" presId="urn:microsoft.com/office/officeart/2005/8/layout/list1"/>
    <dgm:cxn modelId="{2E1823E3-7D95-4798-8F5F-ECEA363341CE}" srcId="{6946994B-FD40-4CAE-B690-2B511BC5931C}" destId="{2C80BB6C-6D3D-4A6A-8ECA-1920917B4D05}" srcOrd="2" destOrd="0" parTransId="{FE3EF48B-04B2-4CF6-B8CA-4B99C0E8FA06}" sibTransId="{02C342EE-23C8-415B-90E7-00E5FDA1D05A}"/>
    <dgm:cxn modelId="{78153F06-3AA8-42B7-9396-D813D52828FE}" srcId="{2C80BB6C-6D3D-4A6A-8ECA-1920917B4D05}" destId="{1599D074-562B-4158-B217-0924B1669C64}" srcOrd="0" destOrd="0" parTransId="{342DF663-A81C-41E5-BC92-C587B154C400}" sibTransId="{68E27D5F-0671-44DC-AA67-A319E78B556F}"/>
    <dgm:cxn modelId="{62829A47-F33D-4C80-BCA0-D3A4A13FDE9F}" type="presOf" srcId="{5594CAD9-E083-4A55-A48D-B68EC3B6EF43}" destId="{2557051A-AF94-4CAF-BF5B-58E5E80AA6BC}" srcOrd="0" destOrd="0" presId="urn:microsoft.com/office/officeart/2005/8/layout/list1"/>
    <dgm:cxn modelId="{4C0C6391-7D50-4E5C-A9F7-2A674549C0AC}" type="presOf" srcId="{1599D074-562B-4158-B217-0924B1669C64}" destId="{0E4BA125-0964-4E1B-AB22-C8B8E03313C3}" srcOrd="0" destOrd="0" presId="urn:microsoft.com/office/officeart/2005/8/layout/list1"/>
    <dgm:cxn modelId="{7B89D140-B468-4A71-80DF-42792F980AE8}" srcId="{2C80BB6C-6D3D-4A6A-8ECA-1920917B4D05}" destId="{EF07976C-8368-4A30-9D5C-A2516328A3D4}" srcOrd="1" destOrd="0" parTransId="{406296E8-E5C0-41C2-8F06-F402432EBE6C}" sibTransId="{AF2BBD86-DFAD-40F9-845F-A68EB0C81E0B}"/>
    <dgm:cxn modelId="{DABC9BDB-3237-4FC6-BB72-5E34097AE124}" srcId="{EF1F1352-8536-4544-8F5A-7E9D3A831306}" destId="{5594CAD9-E083-4A55-A48D-B68EC3B6EF43}" srcOrd="0" destOrd="0" parTransId="{83657DDA-28CE-41D5-88FC-D4F4EA230850}" sibTransId="{1374EE7D-F1AC-4128-BCD0-A49881AB6552}"/>
    <dgm:cxn modelId="{62F73F9B-4DF6-4DB5-B36A-DFB36E4F7B58}" srcId="{AB10D447-71DB-4A81-9DFC-8F7F1B56D2F2}" destId="{FF574B05-BFA8-4DBC-A7D3-EA1D3509E49C}" srcOrd="1" destOrd="0" parTransId="{1D69F12B-696F-4DBE-8FEF-C909BA674273}" sibTransId="{8CC32243-0380-4118-911C-D8C35D84E8F5}"/>
    <dgm:cxn modelId="{5ADB7F41-BCC3-4E71-AED3-2FE77C32D6CC}" type="presOf" srcId="{6946994B-FD40-4CAE-B690-2B511BC5931C}" destId="{230C1224-0B77-4452-A19E-74FA7367CAF0}" srcOrd="0" destOrd="0" presId="urn:microsoft.com/office/officeart/2005/8/layout/list1"/>
    <dgm:cxn modelId="{8AE6178D-DA1E-427E-8DEF-1A9C807C773F}" type="presOf" srcId="{9F6E24C1-BB27-4F02-9B35-99143A6128D5}" destId="{87E91D19-030B-4DE3-86E6-D65DEC889A33}" srcOrd="0" destOrd="2" presId="urn:microsoft.com/office/officeart/2005/8/layout/list1"/>
    <dgm:cxn modelId="{CF916D78-E4A2-4520-9387-A2ACCAAF4EB1}" type="presOf" srcId="{61924039-2846-4CA6-A4A0-ACCFE44024F8}" destId="{87E91D19-030B-4DE3-86E6-D65DEC889A33}" srcOrd="0" destOrd="0" presId="urn:microsoft.com/office/officeart/2005/8/layout/list1"/>
    <dgm:cxn modelId="{1C6569D1-CA68-466F-9A7E-C9D859FEDE41}" type="presOf" srcId="{AB10D447-71DB-4A81-9DFC-8F7F1B56D2F2}" destId="{082A8829-7609-4136-BAD6-6CBD72CE9474}" srcOrd="0" destOrd="0" presId="urn:microsoft.com/office/officeart/2005/8/layout/list1"/>
    <dgm:cxn modelId="{BEDA7EE3-6C7D-4F4C-A4E5-8CD646DFBFC1}" type="presParOf" srcId="{230C1224-0B77-4452-A19E-74FA7367CAF0}" destId="{1A1442ED-74E1-4F3A-B6C4-1AD2AC29824F}" srcOrd="0" destOrd="0" presId="urn:microsoft.com/office/officeart/2005/8/layout/list1"/>
    <dgm:cxn modelId="{643DBD70-DC18-4A46-805E-F7CC1C71545C}" type="presParOf" srcId="{1A1442ED-74E1-4F3A-B6C4-1AD2AC29824F}" destId="{082A8829-7609-4136-BAD6-6CBD72CE9474}" srcOrd="0" destOrd="0" presId="urn:microsoft.com/office/officeart/2005/8/layout/list1"/>
    <dgm:cxn modelId="{AD888215-91C4-43CF-950C-7EC3DEE2868D}" type="presParOf" srcId="{1A1442ED-74E1-4F3A-B6C4-1AD2AC29824F}" destId="{B2721835-917B-4CFD-A3F2-E4BEB4CF2D87}" srcOrd="1" destOrd="0" presId="urn:microsoft.com/office/officeart/2005/8/layout/list1"/>
    <dgm:cxn modelId="{AFEB791A-3E80-4DCB-9237-FF648A74FE91}" type="presParOf" srcId="{230C1224-0B77-4452-A19E-74FA7367CAF0}" destId="{9F901F1E-6EF3-413B-98BF-239A0CAD6BD6}" srcOrd="1" destOrd="0" presId="urn:microsoft.com/office/officeart/2005/8/layout/list1"/>
    <dgm:cxn modelId="{09AA07D4-67E5-4C08-8200-4EF10068825A}" type="presParOf" srcId="{230C1224-0B77-4452-A19E-74FA7367CAF0}" destId="{87E91D19-030B-4DE3-86E6-D65DEC889A33}" srcOrd="2" destOrd="0" presId="urn:microsoft.com/office/officeart/2005/8/layout/list1"/>
    <dgm:cxn modelId="{19CBC79B-0A06-4659-8BB2-0CE789DA3487}" type="presParOf" srcId="{230C1224-0B77-4452-A19E-74FA7367CAF0}" destId="{7EE05AB7-2310-4473-88FE-FD1B9E4AF14C}" srcOrd="3" destOrd="0" presId="urn:microsoft.com/office/officeart/2005/8/layout/list1"/>
    <dgm:cxn modelId="{8CCD297F-C69E-4061-83C6-EB9FB5CC7FBE}" type="presParOf" srcId="{230C1224-0B77-4452-A19E-74FA7367CAF0}" destId="{1C795B87-6F34-4D0B-8DA6-5C39A2ABC2C8}" srcOrd="4" destOrd="0" presId="urn:microsoft.com/office/officeart/2005/8/layout/list1"/>
    <dgm:cxn modelId="{4C44BFED-D654-49BA-A333-FFF75E55CF27}" type="presParOf" srcId="{1C795B87-6F34-4D0B-8DA6-5C39A2ABC2C8}" destId="{AFD6B0D6-3620-4286-8061-7A2676A68FC3}" srcOrd="0" destOrd="0" presId="urn:microsoft.com/office/officeart/2005/8/layout/list1"/>
    <dgm:cxn modelId="{7C84E6C7-76DB-4F85-8FF8-27027647A72C}" type="presParOf" srcId="{1C795B87-6F34-4D0B-8DA6-5C39A2ABC2C8}" destId="{8845B34F-674C-4E85-8C4D-5B23F6BC8B06}" srcOrd="1" destOrd="0" presId="urn:microsoft.com/office/officeart/2005/8/layout/list1"/>
    <dgm:cxn modelId="{FEF6CCFA-DDA3-4ED2-BF58-542CC796FDDF}" type="presParOf" srcId="{230C1224-0B77-4452-A19E-74FA7367CAF0}" destId="{42D6A6AC-6C9C-428A-967E-190702C60172}" srcOrd="5" destOrd="0" presId="urn:microsoft.com/office/officeart/2005/8/layout/list1"/>
    <dgm:cxn modelId="{BD321FC5-9D3B-455D-9DBC-38B2F31FCF17}" type="presParOf" srcId="{230C1224-0B77-4452-A19E-74FA7367CAF0}" destId="{2557051A-AF94-4CAF-BF5B-58E5E80AA6BC}" srcOrd="6" destOrd="0" presId="urn:microsoft.com/office/officeart/2005/8/layout/list1"/>
    <dgm:cxn modelId="{2EE7469C-654B-49CA-ACA6-610FD155CD43}" type="presParOf" srcId="{230C1224-0B77-4452-A19E-74FA7367CAF0}" destId="{B36BF900-F886-4B44-AC06-5A29410F0516}" srcOrd="7" destOrd="0" presId="urn:microsoft.com/office/officeart/2005/8/layout/list1"/>
    <dgm:cxn modelId="{3F460700-CC33-4102-9524-20A1B575365F}" type="presParOf" srcId="{230C1224-0B77-4452-A19E-74FA7367CAF0}" destId="{69B44197-1D9E-48F9-88FA-0046E5548FA4}" srcOrd="8" destOrd="0" presId="urn:microsoft.com/office/officeart/2005/8/layout/list1"/>
    <dgm:cxn modelId="{82A11D19-F660-4461-BA14-F562AB496E21}" type="presParOf" srcId="{69B44197-1D9E-48F9-88FA-0046E5548FA4}" destId="{51503669-5AD9-40AD-A7F0-E767660F5D05}" srcOrd="0" destOrd="0" presId="urn:microsoft.com/office/officeart/2005/8/layout/list1"/>
    <dgm:cxn modelId="{4C7BF8B9-8092-47A6-8250-2287B3119939}" type="presParOf" srcId="{69B44197-1D9E-48F9-88FA-0046E5548FA4}" destId="{1E24E308-1B88-4348-8807-6BD253B9BA94}" srcOrd="1" destOrd="0" presId="urn:microsoft.com/office/officeart/2005/8/layout/list1"/>
    <dgm:cxn modelId="{C0802BD1-7AE3-4179-BCA9-2F312DD51331}" type="presParOf" srcId="{230C1224-0B77-4452-A19E-74FA7367CAF0}" destId="{E9A4392C-B8B8-4ABE-BCA3-AE28C08721C0}" srcOrd="9" destOrd="0" presId="urn:microsoft.com/office/officeart/2005/8/layout/list1"/>
    <dgm:cxn modelId="{B41706BC-A6E0-47C1-A2A7-3EFB4596BAC8}" type="presParOf" srcId="{230C1224-0B77-4452-A19E-74FA7367CAF0}" destId="{0E4BA125-0964-4E1B-AB22-C8B8E03313C3}"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28B1C86-8DD3-4966-9B76-9933E221AEDE}" type="doc">
      <dgm:prSet loTypeId="urn:microsoft.com/office/officeart/2005/8/layout/default#1" loCatId="list" qsTypeId="urn:microsoft.com/office/officeart/2005/8/quickstyle/simple2" qsCatId="simple" csTypeId="urn:microsoft.com/office/officeart/2005/8/colors/accent5_1" csCatId="accent5" phldr="1"/>
      <dgm:spPr/>
      <dgm:t>
        <a:bodyPr/>
        <a:lstStyle/>
        <a:p>
          <a:endParaRPr lang="en-IN"/>
        </a:p>
      </dgm:t>
    </dgm:pt>
    <dgm:pt modelId="{08EDC2AE-8285-402A-9D2F-435823682AFC}">
      <dgm:prSet phldrT="[Text]" custT="1"/>
      <dgm:spPr/>
      <dgm:t>
        <a:bodyPr/>
        <a:lstStyle/>
        <a:p>
          <a:r>
            <a:rPr lang="en-IN" sz="2000" b="1" dirty="0" smtClean="0">
              <a:latin typeface="Arial" pitchFamily="34" charset="0"/>
              <a:cs typeface="Arial" pitchFamily="34" charset="0"/>
            </a:rPr>
            <a:t>Amendments</a:t>
          </a:r>
          <a:endParaRPr lang="en-IN" sz="2000" b="1" dirty="0">
            <a:latin typeface="Arial" pitchFamily="34" charset="0"/>
            <a:cs typeface="Arial" pitchFamily="34" charset="0"/>
          </a:endParaRPr>
        </a:p>
      </dgm:t>
    </dgm:pt>
    <dgm:pt modelId="{8AC44B2F-4E43-4E97-A9D0-EE5DD4996616}" type="parTrans" cxnId="{C21B386F-5288-4E65-9618-B80B0C60C7C7}">
      <dgm:prSet/>
      <dgm:spPr/>
      <dgm:t>
        <a:bodyPr/>
        <a:lstStyle/>
        <a:p>
          <a:endParaRPr lang="en-IN"/>
        </a:p>
      </dgm:t>
    </dgm:pt>
    <dgm:pt modelId="{A49D1935-8C2E-4B9B-8B8C-5A0C655BF736}" type="sibTrans" cxnId="{C21B386F-5288-4E65-9618-B80B0C60C7C7}">
      <dgm:prSet/>
      <dgm:spPr/>
      <dgm:t>
        <a:bodyPr/>
        <a:lstStyle/>
        <a:p>
          <a:endParaRPr lang="en-IN"/>
        </a:p>
      </dgm:t>
    </dgm:pt>
    <dgm:pt modelId="{3192435E-977E-4676-B3F8-C36CAB9543A3}">
      <dgm:prSet phldrT="[Text]" custT="1"/>
      <dgm:spPr/>
      <dgm:t>
        <a:bodyPr/>
        <a:lstStyle/>
        <a:p>
          <a:r>
            <a:rPr lang="en-IN" sz="2000" b="1" dirty="0" smtClean="0">
              <a:latin typeface="Arial" pitchFamily="34" charset="0"/>
              <a:cs typeface="Arial" pitchFamily="34" charset="0"/>
            </a:rPr>
            <a:t>Financial Statements Vs Regulatory Reporting</a:t>
          </a:r>
          <a:endParaRPr lang="en-IN" sz="2000" b="1" dirty="0">
            <a:latin typeface="Arial" pitchFamily="34" charset="0"/>
            <a:cs typeface="Arial" pitchFamily="34" charset="0"/>
          </a:endParaRPr>
        </a:p>
      </dgm:t>
    </dgm:pt>
    <dgm:pt modelId="{81DD8DF9-F02F-4A76-AF76-48D616FA42C3}" type="parTrans" cxnId="{05D06914-FB4B-4F13-8B37-895C5D53DBEB}">
      <dgm:prSet/>
      <dgm:spPr/>
      <dgm:t>
        <a:bodyPr/>
        <a:lstStyle/>
        <a:p>
          <a:endParaRPr lang="en-IN"/>
        </a:p>
      </dgm:t>
    </dgm:pt>
    <dgm:pt modelId="{358537B4-D772-40B6-8581-2FBBE655C586}" type="sibTrans" cxnId="{05D06914-FB4B-4F13-8B37-895C5D53DBEB}">
      <dgm:prSet/>
      <dgm:spPr/>
      <dgm:t>
        <a:bodyPr/>
        <a:lstStyle/>
        <a:p>
          <a:endParaRPr lang="en-IN"/>
        </a:p>
      </dgm:t>
    </dgm:pt>
    <dgm:pt modelId="{D4B58157-5B14-4996-8399-901DAB1E6072}">
      <dgm:prSet phldrT="[Text]" custT="1"/>
      <dgm:spPr>
        <a:ln>
          <a:solidFill>
            <a:schemeClr val="tx2"/>
          </a:solidFill>
        </a:ln>
      </dgm:spPr>
      <dgm:t>
        <a:bodyPr/>
        <a:lstStyle/>
        <a:p>
          <a:r>
            <a:rPr lang="en-IN" sz="1800" dirty="0" smtClean="0">
              <a:latin typeface="Arial" pitchFamily="34" charset="0"/>
              <a:cs typeface="Arial" pitchFamily="34" charset="0"/>
            </a:rPr>
            <a:t>Required to Insurance Act/ Regulations</a:t>
          </a:r>
          <a:endParaRPr lang="en-IN" sz="1800" dirty="0">
            <a:latin typeface="Arial" pitchFamily="34" charset="0"/>
            <a:cs typeface="Arial" pitchFamily="34" charset="0"/>
          </a:endParaRPr>
        </a:p>
      </dgm:t>
    </dgm:pt>
    <dgm:pt modelId="{2F5F3FC3-F70E-495F-BD54-739F5292A20F}" type="parTrans" cxnId="{2A2C43A9-A69D-4269-95EA-5CAA4B75F76E}">
      <dgm:prSet/>
      <dgm:spPr/>
      <dgm:t>
        <a:bodyPr/>
        <a:lstStyle/>
        <a:p>
          <a:endParaRPr lang="en-IN"/>
        </a:p>
      </dgm:t>
    </dgm:pt>
    <dgm:pt modelId="{432F6C39-5236-463A-A90C-C302A9067674}" type="sibTrans" cxnId="{2A2C43A9-A69D-4269-95EA-5CAA4B75F76E}">
      <dgm:prSet/>
      <dgm:spPr/>
      <dgm:t>
        <a:bodyPr/>
        <a:lstStyle/>
        <a:p>
          <a:endParaRPr lang="en-IN"/>
        </a:p>
      </dgm:t>
    </dgm:pt>
    <dgm:pt modelId="{A73A591B-9F73-4AD3-A581-96B44AFEC9C1}">
      <dgm:prSet phldrT="[Text]" custT="1"/>
      <dgm:spPr>
        <a:ln>
          <a:solidFill>
            <a:schemeClr val="tx2"/>
          </a:solidFill>
        </a:ln>
      </dgm:spPr>
      <dgm:t>
        <a:bodyPr/>
        <a:lstStyle/>
        <a:p>
          <a:r>
            <a:rPr lang="en-IN" sz="1800" dirty="0" smtClean="0">
              <a:latin typeface="Arial" pitchFamily="34" charset="0"/>
              <a:cs typeface="Arial" pitchFamily="34" charset="0"/>
            </a:rPr>
            <a:t>Both basis to continue?</a:t>
          </a:r>
          <a:endParaRPr lang="en-IN" sz="1800" dirty="0">
            <a:latin typeface="Arial" pitchFamily="34" charset="0"/>
            <a:cs typeface="Arial" pitchFamily="34" charset="0"/>
          </a:endParaRPr>
        </a:p>
      </dgm:t>
    </dgm:pt>
    <dgm:pt modelId="{47A8B814-BADC-4432-9D1A-BBCC8416604A}" type="parTrans" cxnId="{5F4F9356-5205-4C45-8452-7C35A0ABB3B4}">
      <dgm:prSet/>
      <dgm:spPr/>
      <dgm:t>
        <a:bodyPr/>
        <a:lstStyle/>
        <a:p>
          <a:endParaRPr lang="en-IN"/>
        </a:p>
      </dgm:t>
    </dgm:pt>
    <dgm:pt modelId="{7574B602-F507-468D-B27B-0D94CE4EE4D8}" type="sibTrans" cxnId="{5F4F9356-5205-4C45-8452-7C35A0ABB3B4}">
      <dgm:prSet/>
      <dgm:spPr/>
      <dgm:t>
        <a:bodyPr/>
        <a:lstStyle/>
        <a:p>
          <a:endParaRPr lang="en-IN"/>
        </a:p>
      </dgm:t>
    </dgm:pt>
    <dgm:pt modelId="{3E4DB079-7318-4D83-82B8-9ACFC6562317}">
      <dgm:prSet phldrT="[Text]" custT="1"/>
      <dgm:spPr/>
      <dgm:t>
        <a:bodyPr/>
        <a:lstStyle/>
        <a:p>
          <a:r>
            <a:rPr lang="en-IN" sz="2000" b="1" dirty="0" smtClean="0">
              <a:latin typeface="Arial" pitchFamily="34" charset="0"/>
              <a:cs typeface="Arial" pitchFamily="34" charset="0"/>
            </a:rPr>
            <a:t>Uncertainties surrounding solvency calculations</a:t>
          </a:r>
          <a:endParaRPr lang="en-IN" sz="2000" b="1" dirty="0">
            <a:latin typeface="Arial" pitchFamily="34" charset="0"/>
            <a:cs typeface="Arial" pitchFamily="34" charset="0"/>
          </a:endParaRPr>
        </a:p>
      </dgm:t>
    </dgm:pt>
    <dgm:pt modelId="{95C11C3A-E500-4FE3-86F8-423012922297}" type="parTrans" cxnId="{35E18916-412B-400E-8D2A-E38485DF4635}">
      <dgm:prSet/>
      <dgm:spPr/>
      <dgm:t>
        <a:bodyPr/>
        <a:lstStyle/>
        <a:p>
          <a:endParaRPr lang="en-IN"/>
        </a:p>
      </dgm:t>
    </dgm:pt>
    <dgm:pt modelId="{78BF5D4F-726A-42D4-ACC5-D88980729858}" type="sibTrans" cxnId="{35E18916-412B-400E-8D2A-E38485DF4635}">
      <dgm:prSet/>
      <dgm:spPr/>
      <dgm:t>
        <a:bodyPr/>
        <a:lstStyle/>
        <a:p>
          <a:endParaRPr lang="en-IN"/>
        </a:p>
      </dgm:t>
    </dgm:pt>
    <dgm:pt modelId="{40810DCD-9725-422F-A303-8D6D083D8924}" type="pres">
      <dgm:prSet presAssocID="{728B1C86-8DD3-4966-9B76-9933E221AEDE}" presName="diagram" presStyleCnt="0">
        <dgm:presLayoutVars>
          <dgm:dir/>
          <dgm:resizeHandles val="exact"/>
        </dgm:presLayoutVars>
      </dgm:prSet>
      <dgm:spPr/>
      <dgm:t>
        <a:bodyPr/>
        <a:lstStyle/>
        <a:p>
          <a:endParaRPr lang="en-US"/>
        </a:p>
      </dgm:t>
    </dgm:pt>
    <dgm:pt modelId="{6E6FF40C-8FA0-4C42-A6BD-149BAF2BBC75}" type="pres">
      <dgm:prSet presAssocID="{08EDC2AE-8285-402A-9D2F-435823682AFC}" presName="node" presStyleLbl="node1" presStyleIdx="0" presStyleCnt="3">
        <dgm:presLayoutVars>
          <dgm:bulletEnabled val="1"/>
        </dgm:presLayoutVars>
      </dgm:prSet>
      <dgm:spPr/>
      <dgm:t>
        <a:bodyPr/>
        <a:lstStyle/>
        <a:p>
          <a:endParaRPr lang="en-US"/>
        </a:p>
      </dgm:t>
    </dgm:pt>
    <dgm:pt modelId="{9FAE5CDF-124C-4EBD-A74F-0483EC17CE2E}" type="pres">
      <dgm:prSet presAssocID="{A49D1935-8C2E-4B9B-8B8C-5A0C655BF736}" presName="sibTrans" presStyleCnt="0"/>
      <dgm:spPr/>
    </dgm:pt>
    <dgm:pt modelId="{3EAB7C4F-EEC8-4A0A-ADE6-587E9A52692F}" type="pres">
      <dgm:prSet presAssocID="{3192435E-977E-4676-B3F8-C36CAB9543A3}" presName="node" presStyleLbl="node1" presStyleIdx="1" presStyleCnt="3">
        <dgm:presLayoutVars>
          <dgm:bulletEnabled val="1"/>
        </dgm:presLayoutVars>
      </dgm:prSet>
      <dgm:spPr/>
      <dgm:t>
        <a:bodyPr/>
        <a:lstStyle/>
        <a:p>
          <a:endParaRPr lang="en-US"/>
        </a:p>
      </dgm:t>
    </dgm:pt>
    <dgm:pt modelId="{4DF3E6C5-35DE-4AAC-B6B5-BDE1579E1655}" type="pres">
      <dgm:prSet presAssocID="{358537B4-D772-40B6-8581-2FBBE655C586}" presName="sibTrans" presStyleCnt="0"/>
      <dgm:spPr/>
    </dgm:pt>
    <dgm:pt modelId="{27570906-77A7-4887-A333-E18743737EA1}" type="pres">
      <dgm:prSet presAssocID="{3E4DB079-7318-4D83-82B8-9ACFC6562317}" presName="node" presStyleLbl="node1" presStyleIdx="2" presStyleCnt="3">
        <dgm:presLayoutVars>
          <dgm:bulletEnabled val="1"/>
        </dgm:presLayoutVars>
      </dgm:prSet>
      <dgm:spPr/>
      <dgm:t>
        <a:bodyPr/>
        <a:lstStyle/>
        <a:p>
          <a:endParaRPr lang="en-US"/>
        </a:p>
      </dgm:t>
    </dgm:pt>
  </dgm:ptLst>
  <dgm:cxnLst>
    <dgm:cxn modelId="{35E18916-412B-400E-8D2A-E38485DF4635}" srcId="{728B1C86-8DD3-4966-9B76-9933E221AEDE}" destId="{3E4DB079-7318-4D83-82B8-9ACFC6562317}" srcOrd="2" destOrd="0" parTransId="{95C11C3A-E500-4FE3-86F8-423012922297}" sibTransId="{78BF5D4F-726A-42D4-ACC5-D88980729858}"/>
    <dgm:cxn modelId="{4D64A68A-A05F-4DA5-84B1-41D50CF1140C}" type="presOf" srcId="{08EDC2AE-8285-402A-9D2F-435823682AFC}" destId="{6E6FF40C-8FA0-4C42-A6BD-149BAF2BBC75}" srcOrd="0" destOrd="0" presId="urn:microsoft.com/office/officeart/2005/8/layout/default#1"/>
    <dgm:cxn modelId="{E8123F26-1649-4E21-8718-7575B8A010AF}" type="presOf" srcId="{728B1C86-8DD3-4966-9B76-9933E221AEDE}" destId="{40810DCD-9725-422F-A303-8D6D083D8924}" srcOrd="0" destOrd="0" presId="urn:microsoft.com/office/officeart/2005/8/layout/default#1"/>
    <dgm:cxn modelId="{5F4F9356-5205-4C45-8452-7C35A0ABB3B4}" srcId="{3192435E-977E-4676-B3F8-C36CAB9543A3}" destId="{A73A591B-9F73-4AD3-A581-96B44AFEC9C1}" srcOrd="0" destOrd="0" parTransId="{47A8B814-BADC-4432-9D1A-BBCC8416604A}" sibTransId="{7574B602-F507-468D-B27B-0D94CE4EE4D8}"/>
    <dgm:cxn modelId="{C21B386F-5288-4E65-9618-B80B0C60C7C7}" srcId="{728B1C86-8DD3-4966-9B76-9933E221AEDE}" destId="{08EDC2AE-8285-402A-9D2F-435823682AFC}" srcOrd="0" destOrd="0" parTransId="{8AC44B2F-4E43-4E97-A9D0-EE5DD4996616}" sibTransId="{A49D1935-8C2E-4B9B-8B8C-5A0C655BF736}"/>
    <dgm:cxn modelId="{BE420923-BA44-40CE-91B4-16FEC527C51A}" type="presOf" srcId="{A73A591B-9F73-4AD3-A581-96B44AFEC9C1}" destId="{3EAB7C4F-EEC8-4A0A-ADE6-587E9A52692F}" srcOrd="0" destOrd="1" presId="urn:microsoft.com/office/officeart/2005/8/layout/default#1"/>
    <dgm:cxn modelId="{2A2C43A9-A69D-4269-95EA-5CAA4B75F76E}" srcId="{08EDC2AE-8285-402A-9D2F-435823682AFC}" destId="{D4B58157-5B14-4996-8399-901DAB1E6072}" srcOrd="0" destOrd="0" parTransId="{2F5F3FC3-F70E-495F-BD54-739F5292A20F}" sibTransId="{432F6C39-5236-463A-A90C-C302A9067674}"/>
    <dgm:cxn modelId="{9B54F866-C71A-4F3B-8C8A-3C0116DC1F4F}" type="presOf" srcId="{3E4DB079-7318-4D83-82B8-9ACFC6562317}" destId="{27570906-77A7-4887-A333-E18743737EA1}" srcOrd="0" destOrd="0" presId="urn:microsoft.com/office/officeart/2005/8/layout/default#1"/>
    <dgm:cxn modelId="{F8671F8D-62C6-419A-A12F-B3C2CDA3DFB4}" type="presOf" srcId="{D4B58157-5B14-4996-8399-901DAB1E6072}" destId="{6E6FF40C-8FA0-4C42-A6BD-149BAF2BBC75}" srcOrd="0" destOrd="1" presId="urn:microsoft.com/office/officeart/2005/8/layout/default#1"/>
    <dgm:cxn modelId="{07B16478-8FB7-48DB-AD29-F57884AFD9E6}" type="presOf" srcId="{3192435E-977E-4676-B3F8-C36CAB9543A3}" destId="{3EAB7C4F-EEC8-4A0A-ADE6-587E9A52692F}" srcOrd="0" destOrd="0" presId="urn:microsoft.com/office/officeart/2005/8/layout/default#1"/>
    <dgm:cxn modelId="{05D06914-FB4B-4F13-8B37-895C5D53DBEB}" srcId="{728B1C86-8DD3-4966-9B76-9933E221AEDE}" destId="{3192435E-977E-4676-B3F8-C36CAB9543A3}" srcOrd="1" destOrd="0" parTransId="{81DD8DF9-F02F-4A76-AF76-48D616FA42C3}" sibTransId="{358537B4-D772-40B6-8581-2FBBE655C586}"/>
    <dgm:cxn modelId="{751EC583-F114-4C92-95C8-2B3C6B16A671}" type="presParOf" srcId="{40810DCD-9725-422F-A303-8D6D083D8924}" destId="{6E6FF40C-8FA0-4C42-A6BD-149BAF2BBC75}" srcOrd="0" destOrd="0" presId="urn:microsoft.com/office/officeart/2005/8/layout/default#1"/>
    <dgm:cxn modelId="{38D9EB1A-196E-4C0E-9C94-177C03C0A408}" type="presParOf" srcId="{40810DCD-9725-422F-A303-8D6D083D8924}" destId="{9FAE5CDF-124C-4EBD-A74F-0483EC17CE2E}" srcOrd="1" destOrd="0" presId="urn:microsoft.com/office/officeart/2005/8/layout/default#1"/>
    <dgm:cxn modelId="{45F9B3D7-0C61-416E-BC22-C727076E2F9C}" type="presParOf" srcId="{40810DCD-9725-422F-A303-8D6D083D8924}" destId="{3EAB7C4F-EEC8-4A0A-ADE6-587E9A52692F}" srcOrd="2" destOrd="0" presId="urn:microsoft.com/office/officeart/2005/8/layout/default#1"/>
    <dgm:cxn modelId="{203FF41F-DF16-4A43-A7B1-D054558A63AE}" type="presParOf" srcId="{40810DCD-9725-422F-A303-8D6D083D8924}" destId="{4DF3E6C5-35DE-4AAC-B6B5-BDE1579E1655}" srcOrd="3" destOrd="0" presId="urn:microsoft.com/office/officeart/2005/8/layout/default#1"/>
    <dgm:cxn modelId="{40120813-9549-4CF4-9D03-1A97CBDE97F6}" type="presParOf" srcId="{40810DCD-9725-422F-A303-8D6D083D8924}" destId="{27570906-77A7-4887-A333-E18743737EA1}" srcOrd="4"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EBBB19-A79E-456B-BE9F-18BC7E6BB2DE}" type="doc">
      <dgm:prSet loTypeId="urn:microsoft.com/office/officeart/2005/8/layout/hList1" loCatId="list" qsTypeId="urn:microsoft.com/office/officeart/2005/8/quickstyle/simple2" qsCatId="simple" csTypeId="urn:microsoft.com/office/officeart/2005/8/colors/colorful5" csCatId="colorful" phldr="1"/>
      <dgm:spPr/>
      <dgm:t>
        <a:bodyPr/>
        <a:lstStyle/>
        <a:p>
          <a:endParaRPr lang="en-IN"/>
        </a:p>
      </dgm:t>
    </dgm:pt>
    <dgm:pt modelId="{DC24282D-D82B-46EA-B996-F73F154D568D}">
      <dgm:prSet phldrT="[Text]" custT="1"/>
      <dgm:spPr/>
      <dgm:t>
        <a:bodyPr/>
        <a:lstStyle/>
        <a:p>
          <a:r>
            <a:rPr lang="en-IN" sz="2000" b="1" dirty="0" smtClean="0">
              <a:latin typeface="Arial" pitchFamily="34" charset="0"/>
              <a:cs typeface="Arial" pitchFamily="34" charset="0"/>
            </a:rPr>
            <a:t>When To Assess</a:t>
          </a:r>
          <a:endParaRPr lang="en-IN" sz="2000" b="1" dirty="0">
            <a:latin typeface="Arial" pitchFamily="34" charset="0"/>
            <a:cs typeface="Arial" pitchFamily="34" charset="0"/>
          </a:endParaRPr>
        </a:p>
      </dgm:t>
    </dgm:pt>
    <dgm:pt modelId="{FEFF7788-BD82-4016-96E6-7C22E9EA5692}" type="parTrans" cxnId="{9A4B1F83-B5D7-477B-916F-DC571E9F562E}">
      <dgm:prSet/>
      <dgm:spPr/>
      <dgm:t>
        <a:bodyPr/>
        <a:lstStyle/>
        <a:p>
          <a:endParaRPr lang="en-IN"/>
        </a:p>
      </dgm:t>
    </dgm:pt>
    <dgm:pt modelId="{1B5E65FE-12FA-4F46-923D-6537AB7F4D13}" type="sibTrans" cxnId="{9A4B1F83-B5D7-477B-916F-DC571E9F562E}">
      <dgm:prSet/>
      <dgm:spPr/>
      <dgm:t>
        <a:bodyPr/>
        <a:lstStyle/>
        <a:p>
          <a:endParaRPr lang="en-IN"/>
        </a:p>
      </dgm:t>
    </dgm:pt>
    <dgm:pt modelId="{CE0A82DF-DA9C-487F-8051-26F6662E99A1}">
      <dgm:prSet phldrT="[Text]" custT="1"/>
      <dgm:spPr/>
      <dgm:t>
        <a:bodyPr/>
        <a:lstStyle/>
        <a:p>
          <a:r>
            <a:rPr lang="en-IN" sz="1800" b="0" dirty="0" smtClean="0">
              <a:latin typeface="Arial" pitchFamily="34" charset="0"/>
              <a:cs typeface="Arial" pitchFamily="34" charset="0"/>
            </a:rPr>
            <a:t>At the end of each Reporting period</a:t>
          </a:r>
        </a:p>
      </dgm:t>
    </dgm:pt>
    <dgm:pt modelId="{EF358B31-6747-4B1B-A503-76BBFD1B340E}" type="parTrans" cxnId="{285112DC-6391-489B-883C-127C2B107D94}">
      <dgm:prSet/>
      <dgm:spPr/>
      <dgm:t>
        <a:bodyPr/>
        <a:lstStyle/>
        <a:p>
          <a:endParaRPr lang="en-IN"/>
        </a:p>
      </dgm:t>
    </dgm:pt>
    <dgm:pt modelId="{59693393-A4A1-440D-81CA-6BBB787C4313}" type="sibTrans" cxnId="{285112DC-6391-489B-883C-127C2B107D94}">
      <dgm:prSet/>
      <dgm:spPr/>
      <dgm:t>
        <a:bodyPr/>
        <a:lstStyle/>
        <a:p>
          <a:endParaRPr lang="en-IN"/>
        </a:p>
      </dgm:t>
    </dgm:pt>
    <dgm:pt modelId="{2F9D6C7A-89FF-41EA-9C5E-713704D3DF78}">
      <dgm:prSet phldrT="[Text]" custT="1"/>
      <dgm:spPr/>
      <dgm:t>
        <a:bodyPr/>
        <a:lstStyle/>
        <a:p>
          <a:r>
            <a:rPr lang="en-IN" sz="2000" b="1" dirty="0" smtClean="0">
              <a:latin typeface="Arial" pitchFamily="34" charset="0"/>
              <a:cs typeface="Arial" pitchFamily="34" charset="0"/>
            </a:rPr>
            <a:t>What to Assess</a:t>
          </a:r>
        </a:p>
      </dgm:t>
    </dgm:pt>
    <dgm:pt modelId="{52C127BC-A4B1-429F-B7CD-E4751B83012F}" type="parTrans" cxnId="{6917EB0F-5C4A-4BA6-A127-534AAD10FFBB}">
      <dgm:prSet/>
      <dgm:spPr/>
      <dgm:t>
        <a:bodyPr/>
        <a:lstStyle/>
        <a:p>
          <a:endParaRPr lang="en-IN"/>
        </a:p>
      </dgm:t>
    </dgm:pt>
    <dgm:pt modelId="{CD2ACC1A-E015-4E71-B412-106C08C1141D}" type="sibTrans" cxnId="{6917EB0F-5C4A-4BA6-A127-534AAD10FFBB}">
      <dgm:prSet/>
      <dgm:spPr/>
      <dgm:t>
        <a:bodyPr/>
        <a:lstStyle/>
        <a:p>
          <a:endParaRPr lang="en-IN"/>
        </a:p>
      </dgm:t>
    </dgm:pt>
    <dgm:pt modelId="{B7588CF8-AAFC-4926-B95F-7BE1D8AF2D69}">
      <dgm:prSet phldrT="[Text]" custT="1"/>
      <dgm:spPr/>
      <dgm:t>
        <a:bodyPr/>
        <a:lstStyle/>
        <a:p>
          <a:r>
            <a:rPr lang="en-IN" sz="1800" dirty="0" smtClean="0">
              <a:latin typeface="Arial" pitchFamily="34" charset="0"/>
              <a:cs typeface="Arial" pitchFamily="34" charset="0"/>
            </a:rPr>
            <a:t>Whether recognised insurance liabilities are adequate</a:t>
          </a:r>
        </a:p>
      </dgm:t>
    </dgm:pt>
    <dgm:pt modelId="{E8567AC0-8F25-4542-ABBA-B0A6A5A91550}" type="parTrans" cxnId="{FFDCFA94-1D4D-4F21-97F6-3DFD305BBCAE}">
      <dgm:prSet/>
      <dgm:spPr/>
      <dgm:t>
        <a:bodyPr/>
        <a:lstStyle/>
        <a:p>
          <a:endParaRPr lang="en-IN"/>
        </a:p>
      </dgm:t>
    </dgm:pt>
    <dgm:pt modelId="{EF6DF312-46AA-4F60-8121-3594095600F7}" type="sibTrans" cxnId="{FFDCFA94-1D4D-4F21-97F6-3DFD305BBCAE}">
      <dgm:prSet/>
      <dgm:spPr/>
      <dgm:t>
        <a:bodyPr/>
        <a:lstStyle/>
        <a:p>
          <a:endParaRPr lang="en-IN"/>
        </a:p>
      </dgm:t>
    </dgm:pt>
    <dgm:pt modelId="{03E82AD7-5782-4535-BED8-EBAE36E1A058}">
      <dgm:prSet phldrT="[Text]" custT="1"/>
      <dgm:spPr/>
      <dgm:t>
        <a:bodyPr/>
        <a:lstStyle/>
        <a:p>
          <a:r>
            <a:rPr lang="en-IN" sz="2000" b="1" dirty="0" smtClean="0">
              <a:latin typeface="Arial" pitchFamily="34" charset="0"/>
              <a:cs typeface="Arial" pitchFamily="34" charset="0"/>
            </a:rPr>
            <a:t>How to Assess</a:t>
          </a:r>
        </a:p>
      </dgm:t>
    </dgm:pt>
    <dgm:pt modelId="{41C3EC6C-1653-4776-9108-68E160230147}" type="parTrans" cxnId="{FFAA178D-C62D-4FD6-BBBE-837426C0F287}">
      <dgm:prSet/>
      <dgm:spPr/>
      <dgm:t>
        <a:bodyPr/>
        <a:lstStyle/>
        <a:p>
          <a:endParaRPr lang="en-IN"/>
        </a:p>
      </dgm:t>
    </dgm:pt>
    <dgm:pt modelId="{5C576B5B-54AD-42AB-A605-5D58CC1B8E6D}" type="sibTrans" cxnId="{FFAA178D-C62D-4FD6-BBBE-837426C0F287}">
      <dgm:prSet/>
      <dgm:spPr/>
      <dgm:t>
        <a:bodyPr/>
        <a:lstStyle/>
        <a:p>
          <a:endParaRPr lang="en-IN"/>
        </a:p>
      </dgm:t>
    </dgm:pt>
    <dgm:pt modelId="{751C0312-40A7-404A-B408-F260E75E6FDE}">
      <dgm:prSet phldrT="[Text]" custT="1"/>
      <dgm:spPr/>
      <dgm:t>
        <a:bodyPr/>
        <a:lstStyle/>
        <a:p>
          <a:r>
            <a:rPr lang="en-IN" sz="1800" b="0" dirty="0" smtClean="0">
              <a:latin typeface="Arial" pitchFamily="34" charset="0"/>
              <a:cs typeface="Arial" pitchFamily="34" charset="0"/>
            </a:rPr>
            <a:t>Using current estimates of all contractual cash-flows &amp; related cash-flows ( claims handling costs, embedded options &amp; guarantees</a:t>
          </a:r>
        </a:p>
      </dgm:t>
    </dgm:pt>
    <dgm:pt modelId="{0328580F-A494-471B-83F7-C241C7C351A2}" type="parTrans" cxnId="{E4771D81-9ADE-4703-B4EE-0EE7A82632A7}">
      <dgm:prSet/>
      <dgm:spPr/>
      <dgm:t>
        <a:bodyPr/>
        <a:lstStyle/>
        <a:p>
          <a:endParaRPr lang="en-IN"/>
        </a:p>
      </dgm:t>
    </dgm:pt>
    <dgm:pt modelId="{9E84F37B-4F32-422F-9868-4ED0153F24BF}" type="sibTrans" cxnId="{E4771D81-9ADE-4703-B4EE-0EE7A82632A7}">
      <dgm:prSet/>
      <dgm:spPr/>
      <dgm:t>
        <a:bodyPr/>
        <a:lstStyle/>
        <a:p>
          <a:endParaRPr lang="en-IN"/>
        </a:p>
      </dgm:t>
    </dgm:pt>
    <dgm:pt modelId="{B1EB2BAE-13BD-4534-8948-65B38FDC76BB}" type="pres">
      <dgm:prSet presAssocID="{87EBBB19-A79E-456B-BE9F-18BC7E6BB2DE}" presName="Name0" presStyleCnt="0">
        <dgm:presLayoutVars>
          <dgm:dir/>
          <dgm:animLvl val="lvl"/>
          <dgm:resizeHandles val="exact"/>
        </dgm:presLayoutVars>
      </dgm:prSet>
      <dgm:spPr/>
      <dgm:t>
        <a:bodyPr/>
        <a:lstStyle/>
        <a:p>
          <a:endParaRPr lang="en-IN"/>
        </a:p>
      </dgm:t>
    </dgm:pt>
    <dgm:pt modelId="{0AE09588-E2C0-419A-BE6C-B65FD54DFA95}" type="pres">
      <dgm:prSet presAssocID="{DC24282D-D82B-46EA-B996-F73F154D568D}" presName="composite" presStyleCnt="0"/>
      <dgm:spPr/>
      <dgm:t>
        <a:bodyPr/>
        <a:lstStyle/>
        <a:p>
          <a:endParaRPr lang="en-US"/>
        </a:p>
      </dgm:t>
    </dgm:pt>
    <dgm:pt modelId="{27314A4A-BC99-43EA-9773-E90547CA0E4E}" type="pres">
      <dgm:prSet presAssocID="{DC24282D-D82B-46EA-B996-F73F154D568D}" presName="parTx" presStyleLbl="alignNode1" presStyleIdx="0" presStyleCnt="3">
        <dgm:presLayoutVars>
          <dgm:chMax val="0"/>
          <dgm:chPref val="0"/>
          <dgm:bulletEnabled val="1"/>
        </dgm:presLayoutVars>
      </dgm:prSet>
      <dgm:spPr/>
      <dgm:t>
        <a:bodyPr/>
        <a:lstStyle/>
        <a:p>
          <a:endParaRPr lang="en-IN"/>
        </a:p>
      </dgm:t>
    </dgm:pt>
    <dgm:pt modelId="{AB7A5FF5-71E0-4EAD-8309-905DD684C062}" type="pres">
      <dgm:prSet presAssocID="{DC24282D-D82B-46EA-B996-F73F154D568D}" presName="desTx" presStyleLbl="alignAccFollowNode1" presStyleIdx="0" presStyleCnt="3">
        <dgm:presLayoutVars>
          <dgm:bulletEnabled val="1"/>
        </dgm:presLayoutVars>
      </dgm:prSet>
      <dgm:spPr/>
      <dgm:t>
        <a:bodyPr/>
        <a:lstStyle/>
        <a:p>
          <a:endParaRPr lang="en-IN"/>
        </a:p>
      </dgm:t>
    </dgm:pt>
    <dgm:pt modelId="{34006254-DDCB-4A8B-91F3-90CAC35BF3CE}" type="pres">
      <dgm:prSet presAssocID="{1B5E65FE-12FA-4F46-923D-6537AB7F4D13}" presName="space" presStyleCnt="0"/>
      <dgm:spPr/>
      <dgm:t>
        <a:bodyPr/>
        <a:lstStyle/>
        <a:p>
          <a:endParaRPr lang="en-US"/>
        </a:p>
      </dgm:t>
    </dgm:pt>
    <dgm:pt modelId="{01495CCC-C9BD-4EC3-B0EF-0299FEC757A6}" type="pres">
      <dgm:prSet presAssocID="{2F9D6C7A-89FF-41EA-9C5E-713704D3DF78}" presName="composite" presStyleCnt="0"/>
      <dgm:spPr/>
      <dgm:t>
        <a:bodyPr/>
        <a:lstStyle/>
        <a:p>
          <a:endParaRPr lang="en-US"/>
        </a:p>
      </dgm:t>
    </dgm:pt>
    <dgm:pt modelId="{B19A064A-8F6B-446F-8819-A17D35D76ECE}" type="pres">
      <dgm:prSet presAssocID="{2F9D6C7A-89FF-41EA-9C5E-713704D3DF78}" presName="parTx" presStyleLbl="alignNode1" presStyleIdx="1" presStyleCnt="3">
        <dgm:presLayoutVars>
          <dgm:chMax val="0"/>
          <dgm:chPref val="0"/>
          <dgm:bulletEnabled val="1"/>
        </dgm:presLayoutVars>
      </dgm:prSet>
      <dgm:spPr/>
      <dgm:t>
        <a:bodyPr/>
        <a:lstStyle/>
        <a:p>
          <a:endParaRPr lang="en-IN"/>
        </a:p>
      </dgm:t>
    </dgm:pt>
    <dgm:pt modelId="{58D1A2EF-6BC1-40EC-8A12-8B520505CFD9}" type="pres">
      <dgm:prSet presAssocID="{2F9D6C7A-89FF-41EA-9C5E-713704D3DF78}" presName="desTx" presStyleLbl="alignAccFollowNode1" presStyleIdx="1" presStyleCnt="3">
        <dgm:presLayoutVars>
          <dgm:bulletEnabled val="1"/>
        </dgm:presLayoutVars>
      </dgm:prSet>
      <dgm:spPr/>
      <dgm:t>
        <a:bodyPr/>
        <a:lstStyle/>
        <a:p>
          <a:endParaRPr lang="en-IN"/>
        </a:p>
      </dgm:t>
    </dgm:pt>
    <dgm:pt modelId="{EC1F104E-70C9-4019-8396-F99B0F6893A4}" type="pres">
      <dgm:prSet presAssocID="{CD2ACC1A-E015-4E71-B412-106C08C1141D}" presName="space" presStyleCnt="0"/>
      <dgm:spPr/>
      <dgm:t>
        <a:bodyPr/>
        <a:lstStyle/>
        <a:p>
          <a:endParaRPr lang="en-US"/>
        </a:p>
      </dgm:t>
    </dgm:pt>
    <dgm:pt modelId="{BC8E0754-D42C-4F16-B6EF-206768054B56}" type="pres">
      <dgm:prSet presAssocID="{03E82AD7-5782-4535-BED8-EBAE36E1A058}" presName="composite" presStyleCnt="0"/>
      <dgm:spPr/>
      <dgm:t>
        <a:bodyPr/>
        <a:lstStyle/>
        <a:p>
          <a:endParaRPr lang="en-US"/>
        </a:p>
      </dgm:t>
    </dgm:pt>
    <dgm:pt modelId="{AC47A47E-8311-40D5-9A3F-C72EEF43496B}" type="pres">
      <dgm:prSet presAssocID="{03E82AD7-5782-4535-BED8-EBAE36E1A058}" presName="parTx" presStyleLbl="alignNode1" presStyleIdx="2" presStyleCnt="3">
        <dgm:presLayoutVars>
          <dgm:chMax val="0"/>
          <dgm:chPref val="0"/>
          <dgm:bulletEnabled val="1"/>
        </dgm:presLayoutVars>
      </dgm:prSet>
      <dgm:spPr/>
      <dgm:t>
        <a:bodyPr/>
        <a:lstStyle/>
        <a:p>
          <a:endParaRPr lang="en-IN"/>
        </a:p>
      </dgm:t>
    </dgm:pt>
    <dgm:pt modelId="{A9234EC2-A316-4769-91DD-3B08FF31FA90}" type="pres">
      <dgm:prSet presAssocID="{03E82AD7-5782-4535-BED8-EBAE36E1A058}" presName="desTx" presStyleLbl="alignAccFollowNode1" presStyleIdx="2" presStyleCnt="3">
        <dgm:presLayoutVars>
          <dgm:bulletEnabled val="1"/>
        </dgm:presLayoutVars>
      </dgm:prSet>
      <dgm:spPr/>
      <dgm:t>
        <a:bodyPr/>
        <a:lstStyle/>
        <a:p>
          <a:endParaRPr lang="en-IN"/>
        </a:p>
      </dgm:t>
    </dgm:pt>
  </dgm:ptLst>
  <dgm:cxnLst>
    <dgm:cxn modelId="{FFAA178D-C62D-4FD6-BBBE-837426C0F287}" srcId="{87EBBB19-A79E-456B-BE9F-18BC7E6BB2DE}" destId="{03E82AD7-5782-4535-BED8-EBAE36E1A058}" srcOrd="2" destOrd="0" parTransId="{41C3EC6C-1653-4776-9108-68E160230147}" sibTransId="{5C576B5B-54AD-42AB-A605-5D58CC1B8E6D}"/>
    <dgm:cxn modelId="{8FBCD59D-C5CE-4A6A-9561-F435FE69180E}" type="presOf" srcId="{87EBBB19-A79E-456B-BE9F-18BC7E6BB2DE}" destId="{B1EB2BAE-13BD-4534-8948-65B38FDC76BB}" srcOrd="0" destOrd="0" presId="urn:microsoft.com/office/officeart/2005/8/layout/hList1"/>
    <dgm:cxn modelId="{D0DF6946-7D02-40C7-8110-F6436C64CE48}" type="presOf" srcId="{751C0312-40A7-404A-B408-F260E75E6FDE}" destId="{A9234EC2-A316-4769-91DD-3B08FF31FA90}" srcOrd="0" destOrd="0" presId="urn:microsoft.com/office/officeart/2005/8/layout/hList1"/>
    <dgm:cxn modelId="{B1B426FE-2159-4F13-91D9-E317F6F3DB77}" type="presOf" srcId="{03E82AD7-5782-4535-BED8-EBAE36E1A058}" destId="{AC47A47E-8311-40D5-9A3F-C72EEF43496B}" srcOrd="0" destOrd="0" presId="urn:microsoft.com/office/officeart/2005/8/layout/hList1"/>
    <dgm:cxn modelId="{699EE7EA-80F9-42AD-B43B-00CA02A5894A}" type="presOf" srcId="{2F9D6C7A-89FF-41EA-9C5E-713704D3DF78}" destId="{B19A064A-8F6B-446F-8819-A17D35D76ECE}" srcOrd="0" destOrd="0" presId="urn:microsoft.com/office/officeart/2005/8/layout/hList1"/>
    <dgm:cxn modelId="{FFDCFA94-1D4D-4F21-97F6-3DFD305BBCAE}" srcId="{2F9D6C7A-89FF-41EA-9C5E-713704D3DF78}" destId="{B7588CF8-AAFC-4926-B95F-7BE1D8AF2D69}" srcOrd="0" destOrd="0" parTransId="{E8567AC0-8F25-4542-ABBA-B0A6A5A91550}" sibTransId="{EF6DF312-46AA-4F60-8121-3594095600F7}"/>
    <dgm:cxn modelId="{85FBC144-A707-4B1E-BC0A-6ACB602576EA}" type="presOf" srcId="{DC24282D-D82B-46EA-B996-F73F154D568D}" destId="{27314A4A-BC99-43EA-9773-E90547CA0E4E}" srcOrd="0" destOrd="0" presId="urn:microsoft.com/office/officeart/2005/8/layout/hList1"/>
    <dgm:cxn modelId="{6917EB0F-5C4A-4BA6-A127-534AAD10FFBB}" srcId="{87EBBB19-A79E-456B-BE9F-18BC7E6BB2DE}" destId="{2F9D6C7A-89FF-41EA-9C5E-713704D3DF78}" srcOrd="1" destOrd="0" parTransId="{52C127BC-A4B1-429F-B7CD-E4751B83012F}" sibTransId="{CD2ACC1A-E015-4E71-B412-106C08C1141D}"/>
    <dgm:cxn modelId="{285112DC-6391-489B-883C-127C2B107D94}" srcId="{DC24282D-D82B-46EA-B996-F73F154D568D}" destId="{CE0A82DF-DA9C-487F-8051-26F6662E99A1}" srcOrd="0" destOrd="0" parTransId="{EF358B31-6747-4B1B-A503-76BBFD1B340E}" sibTransId="{59693393-A4A1-440D-81CA-6BBB787C4313}"/>
    <dgm:cxn modelId="{87D25CCD-38EC-4513-A81A-1DF0AF2CA636}" type="presOf" srcId="{B7588CF8-AAFC-4926-B95F-7BE1D8AF2D69}" destId="{58D1A2EF-6BC1-40EC-8A12-8B520505CFD9}" srcOrd="0" destOrd="0" presId="urn:microsoft.com/office/officeart/2005/8/layout/hList1"/>
    <dgm:cxn modelId="{E4771D81-9ADE-4703-B4EE-0EE7A82632A7}" srcId="{03E82AD7-5782-4535-BED8-EBAE36E1A058}" destId="{751C0312-40A7-404A-B408-F260E75E6FDE}" srcOrd="0" destOrd="0" parTransId="{0328580F-A494-471B-83F7-C241C7C351A2}" sibTransId="{9E84F37B-4F32-422F-9868-4ED0153F24BF}"/>
    <dgm:cxn modelId="{9A4B1F83-B5D7-477B-916F-DC571E9F562E}" srcId="{87EBBB19-A79E-456B-BE9F-18BC7E6BB2DE}" destId="{DC24282D-D82B-46EA-B996-F73F154D568D}" srcOrd="0" destOrd="0" parTransId="{FEFF7788-BD82-4016-96E6-7C22E9EA5692}" sibTransId="{1B5E65FE-12FA-4F46-923D-6537AB7F4D13}"/>
    <dgm:cxn modelId="{77B19F79-ADAB-4DD8-B8C2-AE07A38AC9D3}" type="presOf" srcId="{CE0A82DF-DA9C-487F-8051-26F6662E99A1}" destId="{AB7A5FF5-71E0-4EAD-8309-905DD684C062}" srcOrd="0" destOrd="0" presId="urn:microsoft.com/office/officeart/2005/8/layout/hList1"/>
    <dgm:cxn modelId="{FAA9E1BA-DF02-46A2-A4EB-D0BE5D543046}" type="presParOf" srcId="{B1EB2BAE-13BD-4534-8948-65B38FDC76BB}" destId="{0AE09588-E2C0-419A-BE6C-B65FD54DFA95}" srcOrd="0" destOrd="0" presId="urn:microsoft.com/office/officeart/2005/8/layout/hList1"/>
    <dgm:cxn modelId="{C282C5AF-B7EB-48A3-BAA0-CE053A605090}" type="presParOf" srcId="{0AE09588-E2C0-419A-BE6C-B65FD54DFA95}" destId="{27314A4A-BC99-43EA-9773-E90547CA0E4E}" srcOrd="0" destOrd="0" presId="urn:microsoft.com/office/officeart/2005/8/layout/hList1"/>
    <dgm:cxn modelId="{F691DC29-4AEA-4D97-81F9-0265CDE398CA}" type="presParOf" srcId="{0AE09588-E2C0-419A-BE6C-B65FD54DFA95}" destId="{AB7A5FF5-71E0-4EAD-8309-905DD684C062}" srcOrd="1" destOrd="0" presId="urn:microsoft.com/office/officeart/2005/8/layout/hList1"/>
    <dgm:cxn modelId="{34E335D6-6999-4D45-AC85-9FE2BFAB83E8}" type="presParOf" srcId="{B1EB2BAE-13BD-4534-8948-65B38FDC76BB}" destId="{34006254-DDCB-4A8B-91F3-90CAC35BF3CE}" srcOrd="1" destOrd="0" presId="urn:microsoft.com/office/officeart/2005/8/layout/hList1"/>
    <dgm:cxn modelId="{2CA58960-481B-47BF-83D2-5002D0C44AE0}" type="presParOf" srcId="{B1EB2BAE-13BD-4534-8948-65B38FDC76BB}" destId="{01495CCC-C9BD-4EC3-B0EF-0299FEC757A6}" srcOrd="2" destOrd="0" presId="urn:microsoft.com/office/officeart/2005/8/layout/hList1"/>
    <dgm:cxn modelId="{D291854B-26B4-4A6E-A52C-8E3666DB04AF}" type="presParOf" srcId="{01495CCC-C9BD-4EC3-B0EF-0299FEC757A6}" destId="{B19A064A-8F6B-446F-8819-A17D35D76ECE}" srcOrd="0" destOrd="0" presId="urn:microsoft.com/office/officeart/2005/8/layout/hList1"/>
    <dgm:cxn modelId="{F7F0BA1C-6943-4913-9291-C0BCEE357FD8}" type="presParOf" srcId="{01495CCC-C9BD-4EC3-B0EF-0299FEC757A6}" destId="{58D1A2EF-6BC1-40EC-8A12-8B520505CFD9}" srcOrd="1" destOrd="0" presId="urn:microsoft.com/office/officeart/2005/8/layout/hList1"/>
    <dgm:cxn modelId="{BF4BE4CE-BF7E-46B1-820A-B409D8381E8F}" type="presParOf" srcId="{B1EB2BAE-13BD-4534-8948-65B38FDC76BB}" destId="{EC1F104E-70C9-4019-8396-F99B0F6893A4}" srcOrd="3" destOrd="0" presId="urn:microsoft.com/office/officeart/2005/8/layout/hList1"/>
    <dgm:cxn modelId="{A94367F1-6022-488C-86E5-08025C4059B0}" type="presParOf" srcId="{B1EB2BAE-13BD-4534-8948-65B38FDC76BB}" destId="{BC8E0754-D42C-4F16-B6EF-206768054B56}" srcOrd="4" destOrd="0" presId="urn:microsoft.com/office/officeart/2005/8/layout/hList1"/>
    <dgm:cxn modelId="{109D5C4D-62F6-4C7A-AF8E-C1065DB1411D}" type="presParOf" srcId="{BC8E0754-D42C-4F16-B6EF-206768054B56}" destId="{AC47A47E-8311-40D5-9A3F-C72EEF43496B}" srcOrd="0" destOrd="0" presId="urn:microsoft.com/office/officeart/2005/8/layout/hList1"/>
    <dgm:cxn modelId="{0F41A319-41B3-4816-8606-D2A664E827F6}" type="presParOf" srcId="{BC8E0754-D42C-4F16-B6EF-206768054B56}" destId="{A9234EC2-A316-4769-91DD-3B08FF31FA90}"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2CC0D3-48D1-46C5-A0E3-A89C507E60D1}" type="doc">
      <dgm:prSet loTypeId="urn:microsoft.com/office/officeart/2005/8/layout/hList6" loCatId="list" qsTypeId="urn:microsoft.com/office/officeart/2005/8/quickstyle/simple2" qsCatId="simple" csTypeId="urn:microsoft.com/office/officeart/2005/8/colors/accent1_2" csCatId="accent1" phldr="1"/>
      <dgm:spPr/>
    </dgm:pt>
    <dgm:pt modelId="{91ACAD2B-08EB-4C19-A8A8-38B97A787327}">
      <dgm:prSet phldrT="[Text]" custT="1"/>
      <dgm:spPr/>
      <dgm:t>
        <a:bodyPr/>
        <a:lstStyle/>
        <a:p>
          <a:r>
            <a:rPr lang="en-IN" sz="1800" dirty="0" smtClean="0">
              <a:latin typeface="Arial" pitchFamily="34" charset="0"/>
              <a:cs typeface="Arial" pitchFamily="34" charset="0"/>
            </a:rPr>
            <a:t>Key implications of segregation of insurance and investment contracts (considered in the next section)</a:t>
          </a:r>
          <a:endParaRPr lang="en-IN" sz="1800" dirty="0">
            <a:latin typeface="Arial" pitchFamily="34" charset="0"/>
            <a:cs typeface="Arial" pitchFamily="34" charset="0"/>
          </a:endParaRPr>
        </a:p>
      </dgm:t>
    </dgm:pt>
    <dgm:pt modelId="{CA8B6D94-1430-4215-BEC8-8504E86C64A7}" type="parTrans" cxnId="{ADDEA4BA-E99D-4004-8FE6-318EF475C6B7}">
      <dgm:prSet/>
      <dgm:spPr/>
      <dgm:t>
        <a:bodyPr/>
        <a:lstStyle/>
        <a:p>
          <a:endParaRPr lang="en-IN">
            <a:latin typeface="Arial" pitchFamily="34" charset="0"/>
            <a:cs typeface="Arial" pitchFamily="34" charset="0"/>
          </a:endParaRPr>
        </a:p>
      </dgm:t>
    </dgm:pt>
    <dgm:pt modelId="{D5823170-BAE5-49B3-A771-E3CFB31285D8}" type="sibTrans" cxnId="{ADDEA4BA-E99D-4004-8FE6-318EF475C6B7}">
      <dgm:prSet/>
      <dgm:spPr/>
      <dgm:t>
        <a:bodyPr/>
        <a:lstStyle/>
        <a:p>
          <a:endParaRPr lang="en-IN">
            <a:latin typeface="Arial" pitchFamily="34" charset="0"/>
            <a:cs typeface="Arial" pitchFamily="34" charset="0"/>
          </a:endParaRPr>
        </a:p>
      </dgm:t>
    </dgm:pt>
    <dgm:pt modelId="{60743FC2-C41E-416A-A1E9-265C231AFC8C}">
      <dgm:prSet phldrT="[Text]" custT="1"/>
      <dgm:spPr/>
      <dgm:t>
        <a:bodyPr/>
        <a:lstStyle/>
        <a:p>
          <a:r>
            <a:rPr lang="en-IN" sz="1800" dirty="0" smtClean="0">
              <a:latin typeface="Arial" pitchFamily="34" charset="0"/>
              <a:cs typeface="Arial" pitchFamily="34" charset="0"/>
            </a:rPr>
            <a:t>Changes in Financial Statements</a:t>
          </a:r>
          <a:endParaRPr lang="en-IN" sz="1800" dirty="0">
            <a:latin typeface="Arial" pitchFamily="34" charset="0"/>
            <a:cs typeface="Arial" pitchFamily="34" charset="0"/>
          </a:endParaRPr>
        </a:p>
      </dgm:t>
    </dgm:pt>
    <dgm:pt modelId="{F42E7A4D-04C7-4C94-BD51-E1AD1F54B2CE}" type="parTrans" cxnId="{A0737563-9197-4ACD-9E69-E3496E6D97A5}">
      <dgm:prSet/>
      <dgm:spPr/>
      <dgm:t>
        <a:bodyPr/>
        <a:lstStyle/>
        <a:p>
          <a:endParaRPr lang="en-IN">
            <a:latin typeface="Arial" pitchFamily="34" charset="0"/>
            <a:cs typeface="Arial" pitchFamily="34" charset="0"/>
          </a:endParaRPr>
        </a:p>
      </dgm:t>
    </dgm:pt>
    <dgm:pt modelId="{08006FE7-0E47-4023-B852-3F58303042B6}" type="sibTrans" cxnId="{A0737563-9197-4ACD-9E69-E3496E6D97A5}">
      <dgm:prSet/>
      <dgm:spPr/>
      <dgm:t>
        <a:bodyPr/>
        <a:lstStyle/>
        <a:p>
          <a:endParaRPr lang="en-IN">
            <a:latin typeface="Arial" pitchFamily="34" charset="0"/>
            <a:cs typeface="Arial" pitchFamily="34" charset="0"/>
          </a:endParaRPr>
        </a:p>
      </dgm:t>
    </dgm:pt>
    <dgm:pt modelId="{8E1A9041-358E-4C5C-ACF1-25EE6937BFC8}">
      <dgm:prSet phldrT="[Text]" custT="1"/>
      <dgm:spPr/>
      <dgm:t>
        <a:bodyPr/>
        <a:lstStyle/>
        <a:p>
          <a:r>
            <a:rPr lang="en-IN" sz="1800" dirty="0" smtClean="0">
              <a:latin typeface="Arial" pitchFamily="34" charset="0"/>
              <a:cs typeface="Arial" pitchFamily="34" charset="0"/>
            </a:rPr>
            <a:t>Significant Effort on Disclosures</a:t>
          </a:r>
          <a:endParaRPr lang="en-IN" sz="1800" dirty="0">
            <a:latin typeface="Arial" pitchFamily="34" charset="0"/>
            <a:cs typeface="Arial" pitchFamily="34" charset="0"/>
          </a:endParaRPr>
        </a:p>
      </dgm:t>
    </dgm:pt>
    <dgm:pt modelId="{43B9B020-E564-4C50-9616-EBB1EC3C6E2D}" type="parTrans" cxnId="{438FD730-7D63-4F61-A164-3EDDC2FB11B4}">
      <dgm:prSet/>
      <dgm:spPr/>
      <dgm:t>
        <a:bodyPr/>
        <a:lstStyle/>
        <a:p>
          <a:endParaRPr lang="en-IN">
            <a:latin typeface="Arial" pitchFamily="34" charset="0"/>
            <a:cs typeface="Arial" pitchFamily="34" charset="0"/>
          </a:endParaRPr>
        </a:p>
      </dgm:t>
    </dgm:pt>
    <dgm:pt modelId="{909F18A3-B3F9-449E-85B3-C24C6AB97525}" type="sibTrans" cxnId="{438FD730-7D63-4F61-A164-3EDDC2FB11B4}">
      <dgm:prSet/>
      <dgm:spPr/>
      <dgm:t>
        <a:bodyPr/>
        <a:lstStyle/>
        <a:p>
          <a:endParaRPr lang="en-IN">
            <a:latin typeface="Arial" pitchFamily="34" charset="0"/>
            <a:cs typeface="Arial" pitchFamily="34" charset="0"/>
          </a:endParaRPr>
        </a:p>
      </dgm:t>
    </dgm:pt>
    <dgm:pt modelId="{781D7526-4943-4631-99B6-B6E07DC76AFC}" type="pres">
      <dgm:prSet presAssocID="{022CC0D3-48D1-46C5-A0E3-A89C507E60D1}" presName="Name0" presStyleCnt="0">
        <dgm:presLayoutVars>
          <dgm:dir/>
          <dgm:resizeHandles val="exact"/>
        </dgm:presLayoutVars>
      </dgm:prSet>
      <dgm:spPr/>
    </dgm:pt>
    <dgm:pt modelId="{3E8D4243-9B9C-4A42-B96E-4B94B6750087}" type="pres">
      <dgm:prSet presAssocID="{91ACAD2B-08EB-4C19-A8A8-38B97A787327}" presName="node" presStyleLbl="node1" presStyleIdx="0" presStyleCnt="3">
        <dgm:presLayoutVars>
          <dgm:bulletEnabled val="1"/>
        </dgm:presLayoutVars>
      </dgm:prSet>
      <dgm:spPr/>
      <dgm:t>
        <a:bodyPr/>
        <a:lstStyle/>
        <a:p>
          <a:endParaRPr lang="en-IN"/>
        </a:p>
      </dgm:t>
    </dgm:pt>
    <dgm:pt modelId="{654C0953-A469-4C87-9EDC-825E69880E2F}" type="pres">
      <dgm:prSet presAssocID="{D5823170-BAE5-49B3-A771-E3CFB31285D8}" presName="sibTrans" presStyleCnt="0"/>
      <dgm:spPr/>
    </dgm:pt>
    <dgm:pt modelId="{92A850A8-4343-407A-9A09-18F93171EAD4}" type="pres">
      <dgm:prSet presAssocID="{60743FC2-C41E-416A-A1E9-265C231AFC8C}" presName="node" presStyleLbl="node1" presStyleIdx="1" presStyleCnt="3">
        <dgm:presLayoutVars>
          <dgm:bulletEnabled val="1"/>
        </dgm:presLayoutVars>
      </dgm:prSet>
      <dgm:spPr/>
      <dgm:t>
        <a:bodyPr/>
        <a:lstStyle/>
        <a:p>
          <a:endParaRPr lang="en-IN"/>
        </a:p>
      </dgm:t>
    </dgm:pt>
    <dgm:pt modelId="{5CD66570-FFAA-4151-8BA4-1671409CF732}" type="pres">
      <dgm:prSet presAssocID="{08006FE7-0E47-4023-B852-3F58303042B6}" presName="sibTrans" presStyleCnt="0"/>
      <dgm:spPr/>
    </dgm:pt>
    <dgm:pt modelId="{6673683E-BB16-499B-B363-612D43C87AA6}" type="pres">
      <dgm:prSet presAssocID="{8E1A9041-358E-4C5C-ACF1-25EE6937BFC8}" presName="node" presStyleLbl="node1" presStyleIdx="2" presStyleCnt="3">
        <dgm:presLayoutVars>
          <dgm:bulletEnabled val="1"/>
        </dgm:presLayoutVars>
      </dgm:prSet>
      <dgm:spPr/>
      <dgm:t>
        <a:bodyPr/>
        <a:lstStyle/>
        <a:p>
          <a:endParaRPr lang="en-IN"/>
        </a:p>
      </dgm:t>
    </dgm:pt>
  </dgm:ptLst>
  <dgm:cxnLst>
    <dgm:cxn modelId="{814FC659-CDB7-44F2-A37D-680C16E46EB9}" type="presOf" srcId="{91ACAD2B-08EB-4C19-A8A8-38B97A787327}" destId="{3E8D4243-9B9C-4A42-B96E-4B94B6750087}" srcOrd="0" destOrd="0" presId="urn:microsoft.com/office/officeart/2005/8/layout/hList6"/>
    <dgm:cxn modelId="{AE0B40A7-0FF7-4E56-AE86-8DCC35B5A00F}" type="presOf" srcId="{022CC0D3-48D1-46C5-A0E3-A89C507E60D1}" destId="{781D7526-4943-4631-99B6-B6E07DC76AFC}" srcOrd="0" destOrd="0" presId="urn:microsoft.com/office/officeart/2005/8/layout/hList6"/>
    <dgm:cxn modelId="{A0737563-9197-4ACD-9E69-E3496E6D97A5}" srcId="{022CC0D3-48D1-46C5-A0E3-A89C507E60D1}" destId="{60743FC2-C41E-416A-A1E9-265C231AFC8C}" srcOrd="1" destOrd="0" parTransId="{F42E7A4D-04C7-4C94-BD51-E1AD1F54B2CE}" sibTransId="{08006FE7-0E47-4023-B852-3F58303042B6}"/>
    <dgm:cxn modelId="{ADDEA4BA-E99D-4004-8FE6-318EF475C6B7}" srcId="{022CC0D3-48D1-46C5-A0E3-A89C507E60D1}" destId="{91ACAD2B-08EB-4C19-A8A8-38B97A787327}" srcOrd="0" destOrd="0" parTransId="{CA8B6D94-1430-4215-BEC8-8504E86C64A7}" sibTransId="{D5823170-BAE5-49B3-A771-E3CFB31285D8}"/>
    <dgm:cxn modelId="{726689B4-2CF1-47FD-836B-AF644FA0C0C2}" type="presOf" srcId="{8E1A9041-358E-4C5C-ACF1-25EE6937BFC8}" destId="{6673683E-BB16-499B-B363-612D43C87AA6}" srcOrd="0" destOrd="0" presId="urn:microsoft.com/office/officeart/2005/8/layout/hList6"/>
    <dgm:cxn modelId="{438FD730-7D63-4F61-A164-3EDDC2FB11B4}" srcId="{022CC0D3-48D1-46C5-A0E3-A89C507E60D1}" destId="{8E1A9041-358E-4C5C-ACF1-25EE6937BFC8}" srcOrd="2" destOrd="0" parTransId="{43B9B020-E564-4C50-9616-EBB1EC3C6E2D}" sibTransId="{909F18A3-B3F9-449E-85B3-C24C6AB97525}"/>
    <dgm:cxn modelId="{BAF6F68D-2B6D-4171-8BB4-0D0096FAF03A}" type="presOf" srcId="{60743FC2-C41E-416A-A1E9-265C231AFC8C}" destId="{92A850A8-4343-407A-9A09-18F93171EAD4}" srcOrd="0" destOrd="0" presId="urn:microsoft.com/office/officeart/2005/8/layout/hList6"/>
    <dgm:cxn modelId="{7950E9A4-56FD-4D76-B569-DE3CCDAF0C4E}" type="presParOf" srcId="{781D7526-4943-4631-99B6-B6E07DC76AFC}" destId="{3E8D4243-9B9C-4A42-B96E-4B94B6750087}" srcOrd="0" destOrd="0" presId="urn:microsoft.com/office/officeart/2005/8/layout/hList6"/>
    <dgm:cxn modelId="{6E26E036-D449-4D5A-92A2-AFC5E123B091}" type="presParOf" srcId="{781D7526-4943-4631-99B6-B6E07DC76AFC}" destId="{654C0953-A469-4C87-9EDC-825E69880E2F}" srcOrd="1" destOrd="0" presId="urn:microsoft.com/office/officeart/2005/8/layout/hList6"/>
    <dgm:cxn modelId="{F19BA28E-1E3D-49CB-92C7-A60CD63EC909}" type="presParOf" srcId="{781D7526-4943-4631-99B6-B6E07DC76AFC}" destId="{92A850A8-4343-407A-9A09-18F93171EAD4}" srcOrd="2" destOrd="0" presId="urn:microsoft.com/office/officeart/2005/8/layout/hList6"/>
    <dgm:cxn modelId="{3EFDA2F1-2153-4E52-ACED-FBACEC719A8B}" type="presParOf" srcId="{781D7526-4943-4631-99B6-B6E07DC76AFC}" destId="{5CD66570-FFAA-4151-8BA4-1671409CF732}" srcOrd="3" destOrd="0" presId="urn:microsoft.com/office/officeart/2005/8/layout/hList6"/>
    <dgm:cxn modelId="{8B6536D7-AF1A-4D47-ACDE-6C8CE5B3DE9E}" type="presParOf" srcId="{781D7526-4943-4631-99B6-B6E07DC76AFC}" destId="{6673683E-BB16-499B-B363-612D43C87AA6}"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132090-0AF2-4FD6-8204-A9F1D4AEC79C}"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IN"/>
        </a:p>
      </dgm:t>
    </dgm:pt>
    <dgm:pt modelId="{B5D95D17-C6ED-40D5-A457-55EA9FDF9739}">
      <dgm:prSet phldrT="[Text]" custT="1"/>
      <dgm:spPr/>
      <dgm:t>
        <a:bodyPr/>
        <a:lstStyle/>
        <a:p>
          <a:r>
            <a:rPr lang="en-IN" sz="1800" kern="1200" dirty="0" smtClean="0">
              <a:latin typeface="Arial" pitchFamily="34" charset="0"/>
              <a:cs typeface="Arial" pitchFamily="34" charset="0"/>
            </a:rPr>
            <a:t>Changes in IT systems to capture the deposit component and recognise front end fees as revenue</a:t>
          </a:r>
          <a:endParaRPr lang="en-IN" sz="1800" kern="1200" dirty="0">
            <a:latin typeface="Arial" pitchFamily="34" charset="0"/>
            <a:cs typeface="Arial" pitchFamily="34" charset="0"/>
          </a:endParaRPr>
        </a:p>
      </dgm:t>
    </dgm:pt>
    <dgm:pt modelId="{BCEC57E4-8A97-4507-B3FD-9EF6220222A3}" type="parTrans" cxnId="{8D0136BA-E20B-476D-8159-8125B5C2EB93}">
      <dgm:prSet/>
      <dgm:spPr/>
      <dgm:t>
        <a:bodyPr/>
        <a:lstStyle/>
        <a:p>
          <a:endParaRPr lang="en-IN"/>
        </a:p>
      </dgm:t>
    </dgm:pt>
    <dgm:pt modelId="{F3FDD6D2-3041-4A98-B7FC-15843F69500C}" type="sibTrans" cxnId="{8D0136BA-E20B-476D-8159-8125B5C2EB93}">
      <dgm:prSet/>
      <dgm:spPr/>
      <dgm:t>
        <a:bodyPr/>
        <a:lstStyle/>
        <a:p>
          <a:endParaRPr lang="en-IN"/>
        </a:p>
      </dgm:t>
    </dgm:pt>
    <dgm:pt modelId="{2828C0AB-692E-49F6-8CD6-AB75AC55C80B}" type="pres">
      <dgm:prSet presAssocID="{EE132090-0AF2-4FD6-8204-A9F1D4AEC79C}" presName="linear" presStyleCnt="0">
        <dgm:presLayoutVars>
          <dgm:animLvl val="lvl"/>
          <dgm:resizeHandles val="exact"/>
        </dgm:presLayoutVars>
      </dgm:prSet>
      <dgm:spPr/>
      <dgm:t>
        <a:bodyPr/>
        <a:lstStyle/>
        <a:p>
          <a:endParaRPr lang="en-US"/>
        </a:p>
      </dgm:t>
    </dgm:pt>
    <dgm:pt modelId="{C2D96C33-95FD-4377-BF74-87CB3FFEF324}" type="pres">
      <dgm:prSet presAssocID="{B5D95D17-C6ED-40D5-A457-55EA9FDF9739}" presName="parentText" presStyleLbl="node1" presStyleIdx="0" presStyleCnt="1" custScaleY="85585">
        <dgm:presLayoutVars>
          <dgm:chMax val="0"/>
          <dgm:bulletEnabled val="1"/>
        </dgm:presLayoutVars>
      </dgm:prSet>
      <dgm:spPr/>
      <dgm:t>
        <a:bodyPr/>
        <a:lstStyle/>
        <a:p>
          <a:endParaRPr lang="en-IN"/>
        </a:p>
      </dgm:t>
    </dgm:pt>
  </dgm:ptLst>
  <dgm:cxnLst>
    <dgm:cxn modelId="{4A92D413-8B55-4488-9895-0213FEA87A33}" type="presOf" srcId="{EE132090-0AF2-4FD6-8204-A9F1D4AEC79C}" destId="{2828C0AB-692E-49F6-8CD6-AB75AC55C80B}" srcOrd="0" destOrd="0" presId="urn:microsoft.com/office/officeart/2005/8/layout/vList2"/>
    <dgm:cxn modelId="{8D0136BA-E20B-476D-8159-8125B5C2EB93}" srcId="{EE132090-0AF2-4FD6-8204-A9F1D4AEC79C}" destId="{B5D95D17-C6ED-40D5-A457-55EA9FDF9739}" srcOrd="0" destOrd="0" parTransId="{BCEC57E4-8A97-4507-B3FD-9EF6220222A3}" sibTransId="{F3FDD6D2-3041-4A98-B7FC-15843F69500C}"/>
    <dgm:cxn modelId="{2570D855-F022-4C40-A8AF-746B8233DCE7}" type="presOf" srcId="{B5D95D17-C6ED-40D5-A457-55EA9FDF9739}" destId="{C2D96C33-95FD-4377-BF74-87CB3FFEF324}" srcOrd="0" destOrd="0" presId="urn:microsoft.com/office/officeart/2005/8/layout/vList2"/>
    <dgm:cxn modelId="{C8E2999D-5266-4DE7-AC11-3CFD5986B7F3}" type="presParOf" srcId="{2828C0AB-692E-49F6-8CD6-AB75AC55C80B}" destId="{C2D96C33-95FD-4377-BF74-87CB3FFEF324}"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132090-0AF2-4FD6-8204-A9F1D4AEC79C}"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IN"/>
        </a:p>
      </dgm:t>
    </dgm:pt>
    <dgm:pt modelId="{B409FA37-0911-4D9C-A919-072E730E187D}">
      <dgm:prSet phldrT="[Text]" custT="1"/>
      <dgm:spPr/>
      <dgm:t>
        <a:bodyPr/>
        <a:lstStyle/>
        <a:p>
          <a:r>
            <a:rPr lang="en-IN" sz="1800" kern="1200" dirty="0" smtClean="0">
              <a:latin typeface="Arial" pitchFamily="34" charset="0"/>
              <a:cs typeface="Arial" pitchFamily="34" charset="0"/>
            </a:rPr>
            <a:t>Erosion of top-line – with deposit component accounted as deposit liability</a:t>
          </a:r>
          <a:endParaRPr lang="en-IN" sz="1800" kern="1200" dirty="0">
            <a:latin typeface="Arial" pitchFamily="34" charset="0"/>
            <a:cs typeface="Arial" pitchFamily="34" charset="0"/>
          </a:endParaRPr>
        </a:p>
      </dgm:t>
    </dgm:pt>
    <dgm:pt modelId="{75BE50E4-A034-4E35-9698-8B842D351463}" type="parTrans" cxnId="{B2770076-A6C4-406E-B5CF-9863277175AF}">
      <dgm:prSet/>
      <dgm:spPr/>
      <dgm:t>
        <a:bodyPr/>
        <a:lstStyle/>
        <a:p>
          <a:endParaRPr lang="en-IN"/>
        </a:p>
      </dgm:t>
    </dgm:pt>
    <dgm:pt modelId="{8FF45317-2A3C-4150-9DDE-CFE2F6B054F1}" type="sibTrans" cxnId="{B2770076-A6C4-406E-B5CF-9863277175AF}">
      <dgm:prSet/>
      <dgm:spPr/>
      <dgm:t>
        <a:bodyPr/>
        <a:lstStyle/>
        <a:p>
          <a:endParaRPr lang="en-IN"/>
        </a:p>
      </dgm:t>
    </dgm:pt>
    <dgm:pt modelId="{2828C0AB-692E-49F6-8CD6-AB75AC55C80B}" type="pres">
      <dgm:prSet presAssocID="{EE132090-0AF2-4FD6-8204-A9F1D4AEC79C}" presName="linear" presStyleCnt="0">
        <dgm:presLayoutVars>
          <dgm:animLvl val="lvl"/>
          <dgm:resizeHandles val="exact"/>
        </dgm:presLayoutVars>
      </dgm:prSet>
      <dgm:spPr/>
      <dgm:t>
        <a:bodyPr/>
        <a:lstStyle/>
        <a:p>
          <a:endParaRPr lang="en-US"/>
        </a:p>
      </dgm:t>
    </dgm:pt>
    <dgm:pt modelId="{8FE122E5-CDD1-4F71-A0B9-5AD3C3061027}" type="pres">
      <dgm:prSet presAssocID="{B409FA37-0911-4D9C-A919-072E730E187D}" presName="parentText" presStyleLbl="node1" presStyleIdx="0" presStyleCnt="1" custScaleY="81410">
        <dgm:presLayoutVars>
          <dgm:chMax val="0"/>
          <dgm:bulletEnabled val="1"/>
        </dgm:presLayoutVars>
      </dgm:prSet>
      <dgm:spPr/>
      <dgm:t>
        <a:bodyPr/>
        <a:lstStyle/>
        <a:p>
          <a:endParaRPr lang="en-IN"/>
        </a:p>
      </dgm:t>
    </dgm:pt>
  </dgm:ptLst>
  <dgm:cxnLst>
    <dgm:cxn modelId="{C8A8C14E-0C9B-46F7-B5B2-3B0307D575E3}" type="presOf" srcId="{B409FA37-0911-4D9C-A919-072E730E187D}" destId="{8FE122E5-CDD1-4F71-A0B9-5AD3C3061027}" srcOrd="0" destOrd="0" presId="urn:microsoft.com/office/officeart/2005/8/layout/vList2"/>
    <dgm:cxn modelId="{B2770076-A6C4-406E-B5CF-9863277175AF}" srcId="{EE132090-0AF2-4FD6-8204-A9F1D4AEC79C}" destId="{B409FA37-0911-4D9C-A919-072E730E187D}" srcOrd="0" destOrd="0" parTransId="{75BE50E4-A034-4E35-9698-8B842D351463}" sibTransId="{8FF45317-2A3C-4150-9DDE-CFE2F6B054F1}"/>
    <dgm:cxn modelId="{C63DB050-8B95-4636-8303-1D56968CF0B3}" type="presOf" srcId="{EE132090-0AF2-4FD6-8204-A9F1D4AEC79C}" destId="{2828C0AB-692E-49F6-8CD6-AB75AC55C80B}" srcOrd="0" destOrd="0" presId="urn:microsoft.com/office/officeart/2005/8/layout/vList2"/>
    <dgm:cxn modelId="{89686B40-0DCB-4856-B4C2-2AD2B3B70158}" type="presParOf" srcId="{2828C0AB-692E-49F6-8CD6-AB75AC55C80B}" destId="{8FE122E5-CDD1-4F71-A0B9-5AD3C3061027}"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132090-0AF2-4FD6-8204-A9F1D4AEC79C}"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IN"/>
        </a:p>
      </dgm:t>
    </dgm:pt>
    <dgm:pt modelId="{8A133138-B634-469F-BD6F-A8A5362B27EC}">
      <dgm:prSet phldrT="[Text]" custT="1"/>
      <dgm:spPr/>
      <dgm:t>
        <a:bodyPr/>
        <a:lstStyle/>
        <a:p>
          <a:r>
            <a:rPr lang="en-IN" sz="1800" dirty="0" smtClean="0">
              <a:latin typeface="Arial" pitchFamily="34" charset="0"/>
              <a:cs typeface="Arial" pitchFamily="34" charset="0"/>
            </a:rPr>
            <a:t>Implications on 17D of Insurance Rules/ Expenses of Management</a:t>
          </a:r>
          <a:endParaRPr lang="en-IN" sz="1800" dirty="0">
            <a:latin typeface="Arial" pitchFamily="34" charset="0"/>
            <a:cs typeface="Arial" pitchFamily="34" charset="0"/>
          </a:endParaRPr>
        </a:p>
      </dgm:t>
    </dgm:pt>
    <dgm:pt modelId="{652F6504-6439-40D4-9080-3A20393C9FA2}" type="parTrans" cxnId="{77EE09A7-0058-4D50-A556-E41A5C002E41}">
      <dgm:prSet/>
      <dgm:spPr/>
      <dgm:t>
        <a:bodyPr/>
        <a:lstStyle/>
        <a:p>
          <a:endParaRPr lang="en-IN"/>
        </a:p>
      </dgm:t>
    </dgm:pt>
    <dgm:pt modelId="{EAD06240-15A3-4B11-B7A9-79CBCE3133C7}" type="sibTrans" cxnId="{77EE09A7-0058-4D50-A556-E41A5C002E41}">
      <dgm:prSet/>
      <dgm:spPr/>
      <dgm:t>
        <a:bodyPr/>
        <a:lstStyle/>
        <a:p>
          <a:endParaRPr lang="en-IN"/>
        </a:p>
      </dgm:t>
    </dgm:pt>
    <dgm:pt modelId="{2828C0AB-692E-49F6-8CD6-AB75AC55C80B}" type="pres">
      <dgm:prSet presAssocID="{EE132090-0AF2-4FD6-8204-A9F1D4AEC79C}" presName="linear" presStyleCnt="0">
        <dgm:presLayoutVars>
          <dgm:animLvl val="lvl"/>
          <dgm:resizeHandles val="exact"/>
        </dgm:presLayoutVars>
      </dgm:prSet>
      <dgm:spPr/>
      <dgm:t>
        <a:bodyPr/>
        <a:lstStyle/>
        <a:p>
          <a:endParaRPr lang="en-US"/>
        </a:p>
      </dgm:t>
    </dgm:pt>
    <dgm:pt modelId="{0EECC7B4-91C2-474A-A1A0-3E34386AFA23}" type="pres">
      <dgm:prSet presAssocID="{8A133138-B634-469F-BD6F-A8A5362B27EC}" presName="parentText" presStyleLbl="node1" presStyleIdx="0" presStyleCnt="1" custScaleY="75148">
        <dgm:presLayoutVars>
          <dgm:chMax val="0"/>
          <dgm:bulletEnabled val="1"/>
        </dgm:presLayoutVars>
      </dgm:prSet>
      <dgm:spPr/>
      <dgm:t>
        <a:bodyPr/>
        <a:lstStyle/>
        <a:p>
          <a:endParaRPr lang="en-IN"/>
        </a:p>
      </dgm:t>
    </dgm:pt>
  </dgm:ptLst>
  <dgm:cxnLst>
    <dgm:cxn modelId="{77EE09A7-0058-4D50-A556-E41A5C002E41}" srcId="{EE132090-0AF2-4FD6-8204-A9F1D4AEC79C}" destId="{8A133138-B634-469F-BD6F-A8A5362B27EC}" srcOrd="0" destOrd="0" parTransId="{652F6504-6439-40D4-9080-3A20393C9FA2}" sibTransId="{EAD06240-15A3-4B11-B7A9-79CBCE3133C7}"/>
    <dgm:cxn modelId="{F74693F0-D9E2-4B28-B577-FB3705511094}" type="presOf" srcId="{EE132090-0AF2-4FD6-8204-A9F1D4AEC79C}" destId="{2828C0AB-692E-49F6-8CD6-AB75AC55C80B}" srcOrd="0" destOrd="0" presId="urn:microsoft.com/office/officeart/2005/8/layout/vList2"/>
    <dgm:cxn modelId="{83A3C1CC-F8EF-44E4-BD14-BA4B29AA773F}" type="presOf" srcId="{8A133138-B634-469F-BD6F-A8A5362B27EC}" destId="{0EECC7B4-91C2-474A-A1A0-3E34386AFA23}" srcOrd="0" destOrd="0" presId="urn:microsoft.com/office/officeart/2005/8/layout/vList2"/>
    <dgm:cxn modelId="{A0571141-A5D4-45A0-A57B-22CEC84BD9E3}" type="presParOf" srcId="{2828C0AB-692E-49F6-8CD6-AB75AC55C80B}" destId="{0EECC7B4-91C2-474A-A1A0-3E34386AFA2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132090-0AF2-4FD6-8204-A9F1D4AEC79C}"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IN"/>
        </a:p>
      </dgm:t>
    </dgm:pt>
    <dgm:pt modelId="{6AA2860B-701E-4C07-9286-46C78383885A}">
      <dgm:prSet phldrT="[Text]" custT="1"/>
      <dgm:spPr/>
      <dgm:t>
        <a:bodyPr/>
        <a:lstStyle/>
        <a:p>
          <a:r>
            <a:rPr lang="en-IN" sz="1800" dirty="0" smtClean="0">
              <a:latin typeface="Arial" pitchFamily="34" charset="0"/>
              <a:cs typeface="Arial" pitchFamily="34" charset="0"/>
            </a:rPr>
            <a:t>Changes to Product designing Process</a:t>
          </a:r>
          <a:endParaRPr lang="en-IN" sz="1800" dirty="0">
            <a:latin typeface="Arial" pitchFamily="34" charset="0"/>
            <a:cs typeface="Arial" pitchFamily="34" charset="0"/>
          </a:endParaRPr>
        </a:p>
      </dgm:t>
    </dgm:pt>
    <dgm:pt modelId="{1AEA851B-1F77-4400-A86F-5CE73CEC82EF}" type="parTrans" cxnId="{C418CC72-5E67-4FF9-BD28-3BA5075B5223}">
      <dgm:prSet/>
      <dgm:spPr/>
      <dgm:t>
        <a:bodyPr/>
        <a:lstStyle/>
        <a:p>
          <a:endParaRPr lang="en-IN"/>
        </a:p>
      </dgm:t>
    </dgm:pt>
    <dgm:pt modelId="{07D110EE-7FE0-4E0F-83B4-7CCF2233ABAE}" type="sibTrans" cxnId="{C418CC72-5E67-4FF9-BD28-3BA5075B5223}">
      <dgm:prSet/>
      <dgm:spPr/>
      <dgm:t>
        <a:bodyPr/>
        <a:lstStyle/>
        <a:p>
          <a:endParaRPr lang="en-IN"/>
        </a:p>
      </dgm:t>
    </dgm:pt>
    <dgm:pt modelId="{2828C0AB-692E-49F6-8CD6-AB75AC55C80B}" type="pres">
      <dgm:prSet presAssocID="{EE132090-0AF2-4FD6-8204-A9F1D4AEC79C}" presName="linear" presStyleCnt="0">
        <dgm:presLayoutVars>
          <dgm:animLvl val="lvl"/>
          <dgm:resizeHandles val="exact"/>
        </dgm:presLayoutVars>
      </dgm:prSet>
      <dgm:spPr/>
      <dgm:t>
        <a:bodyPr/>
        <a:lstStyle/>
        <a:p>
          <a:endParaRPr lang="en-US"/>
        </a:p>
      </dgm:t>
    </dgm:pt>
    <dgm:pt modelId="{B3512C38-A5C2-458D-AD8D-87236F096759}" type="pres">
      <dgm:prSet presAssocID="{6AA2860B-701E-4C07-9286-46C78383885A}" presName="parentText" presStyleLbl="node1" presStyleIdx="0" presStyleCnt="1" custScaleY="81410" custLinFactNeighborY="-43836">
        <dgm:presLayoutVars>
          <dgm:chMax val="0"/>
          <dgm:bulletEnabled val="1"/>
        </dgm:presLayoutVars>
      </dgm:prSet>
      <dgm:spPr/>
      <dgm:t>
        <a:bodyPr/>
        <a:lstStyle/>
        <a:p>
          <a:endParaRPr lang="en-IN"/>
        </a:p>
      </dgm:t>
    </dgm:pt>
  </dgm:ptLst>
  <dgm:cxnLst>
    <dgm:cxn modelId="{B9A80B89-EDC2-4683-9E0A-C7DDC9124E88}" type="presOf" srcId="{EE132090-0AF2-4FD6-8204-A9F1D4AEC79C}" destId="{2828C0AB-692E-49F6-8CD6-AB75AC55C80B}" srcOrd="0" destOrd="0" presId="urn:microsoft.com/office/officeart/2005/8/layout/vList2"/>
    <dgm:cxn modelId="{BEDC5B11-9051-4F75-B161-84374F8E83C2}" type="presOf" srcId="{6AA2860B-701E-4C07-9286-46C78383885A}" destId="{B3512C38-A5C2-458D-AD8D-87236F096759}" srcOrd="0" destOrd="0" presId="urn:microsoft.com/office/officeart/2005/8/layout/vList2"/>
    <dgm:cxn modelId="{C418CC72-5E67-4FF9-BD28-3BA5075B5223}" srcId="{EE132090-0AF2-4FD6-8204-A9F1D4AEC79C}" destId="{6AA2860B-701E-4C07-9286-46C78383885A}" srcOrd="0" destOrd="0" parTransId="{1AEA851B-1F77-4400-A86F-5CE73CEC82EF}" sibTransId="{07D110EE-7FE0-4E0F-83B4-7CCF2233ABAE}"/>
    <dgm:cxn modelId="{83D60ACB-369D-42FC-9184-2A547AA727CD}" type="presParOf" srcId="{2828C0AB-692E-49F6-8CD6-AB75AC55C80B}" destId="{B3512C38-A5C2-458D-AD8D-87236F096759}"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CF68B43-8947-4EB5-9F9D-F91897C12D3E}" type="doc">
      <dgm:prSet loTypeId="urn:microsoft.com/office/officeart/2005/8/layout/hList1" loCatId="list" qsTypeId="urn:microsoft.com/office/officeart/2005/8/quickstyle/3d1" qsCatId="3D" csTypeId="urn:microsoft.com/office/officeart/2005/8/colors/accent1_1" csCatId="accent1" phldr="1"/>
      <dgm:spPr/>
      <dgm:t>
        <a:bodyPr/>
        <a:lstStyle/>
        <a:p>
          <a:endParaRPr lang="en-IN"/>
        </a:p>
      </dgm:t>
    </dgm:pt>
    <dgm:pt modelId="{EFCBBC6C-654E-4EDD-B296-A3D2F616A7E6}">
      <dgm:prSet phldrT="[Text]" custT="1">
        <dgm:style>
          <a:lnRef idx="3">
            <a:schemeClr val="lt1"/>
          </a:lnRef>
          <a:fillRef idx="1">
            <a:schemeClr val="accent1"/>
          </a:fillRef>
          <a:effectRef idx="1">
            <a:schemeClr val="accent1"/>
          </a:effectRef>
          <a:fontRef idx="minor">
            <a:schemeClr val="lt1"/>
          </a:fontRef>
        </dgm:style>
      </dgm:prSet>
      <dgm:spPr>
        <a:solidFill>
          <a:schemeClr val="tx2"/>
        </a:solidFill>
      </dgm:spPr>
      <dgm:t>
        <a:bodyPr/>
        <a:lstStyle/>
        <a:p>
          <a:r>
            <a:rPr lang="en-IN" sz="2000" dirty="0" smtClean="0">
              <a:solidFill>
                <a:schemeClr val="bg1"/>
              </a:solidFill>
              <a:latin typeface="Arial" pitchFamily="34" charset="0"/>
              <a:cs typeface="Arial" pitchFamily="34" charset="0"/>
            </a:rPr>
            <a:t>Impact on Financial Statements</a:t>
          </a:r>
          <a:endParaRPr lang="en-IN" sz="2000" dirty="0">
            <a:solidFill>
              <a:schemeClr val="bg1"/>
            </a:solidFill>
            <a:latin typeface="Arial" pitchFamily="34" charset="0"/>
            <a:cs typeface="Arial" pitchFamily="34" charset="0"/>
          </a:endParaRPr>
        </a:p>
      </dgm:t>
    </dgm:pt>
    <dgm:pt modelId="{4B61E751-7B6B-421F-99D7-9C05D4AB69EE}" type="parTrans" cxnId="{0DBDADDC-4723-4F5E-BF21-793F367CEF12}">
      <dgm:prSet/>
      <dgm:spPr/>
      <dgm:t>
        <a:bodyPr/>
        <a:lstStyle/>
        <a:p>
          <a:endParaRPr lang="en-IN"/>
        </a:p>
      </dgm:t>
    </dgm:pt>
    <dgm:pt modelId="{5D2E4014-F78C-41CC-9786-1F58213591CE}" type="sibTrans" cxnId="{0DBDADDC-4723-4F5E-BF21-793F367CEF12}">
      <dgm:prSet/>
      <dgm:spPr/>
      <dgm:t>
        <a:bodyPr/>
        <a:lstStyle/>
        <a:p>
          <a:endParaRPr lang="en-IN"/>
        </a:p>
      </dgm:t>
    </dgm:pt>
    <dgm:pt modelId="{C3696E0C-1367-4377-845F-4A6F29E9A85C}">
      <dgm:prSet phldrT="[Text]" custT="1">
        <dgm:style>
          <a:lnRef idx="3">
            <a:schemeClr val="lt1"/>
          </a:lnRef>
          <a:fillRef idx="1">
            <a:schemeClr val="accent1"/>
          </a:fillRef>
          <a:effectRef idx="1">
            <a:schemeClr val="accent1"/>
          </a:effectRef>
          <a:fontRef idx="minor">
            <a:schemeClr val="lt1"/>
          </a:fontRef>
        </dgm:style>
      </dgm:prSet>
      <dgm:spPr>
        <a:solidFill>
          <a:schemeClr val="tx2"/>
        </a:solidFill>
      </dgm:spPr>
      <dgm:t>
        <a:bodyPr/>
        <a:lstStyle/>
        <a:p>
          <a:r>
            <a:rPr lang="en-IN" sz="2000" dirty="0" smtClean="0">
              <a:solidFill>
                <a:schemeClr val="bg1"/>
              </a:solidFill>
              <a:latin typeface="Arial" pitchFamily="34" charset="0"/>
              <a:cs typeface="Arial" pitchFamily="34" charset="0"/>
            </a:rPr>
            <a:t>Impact on Disclosures</a:t>
          </a:r>
          <a:endParaRPr lang="en-IN" sz="2000" dirty="0">
            <a:solidFill>
              <a:schemeClr val="bg1"/>
            </a:solidFill>
            <a:latin typeface="Arial" pitchFamily="34" charset="0"/>
            <a:cs typeface="Arial" pitchFamily="34" charset="0"/>
          </a:endParaRPr>
        </a:p>
      </dgm:t>
    </dgm:pt>
    <dgm:pt modelId="{BC1FE59E-979C-4537-B69E-4BAE0438ABC8}" type="parTrans" cxnId="{E4CD80B4-4C54-489E-825D-FAA51192DC56}">
      <dgm:prSet/>
      <dgm:spPr/>
      <dgm:t>
        <a:bodyPr/>
        <a:lstStyle/>
        <a:p>
          <a:endParaRPr lang="en-IN"/>
        </a:p>
      </dgm:t>
    </dgm:pt>
    <dgm:pt modelId="{D55B5E03-98F5-4323-B62E-82D70E6C17F1}" type="sibTrans" cxnId="{E4CD80B4-4C54-489E-825D-FAA51192DC56}">
      <dgm:prSet/>
      <dgm:spPr/>
      <dgm:t>
        <a:bodyPr/>
        <a:lstStyle/>
        <a:p>
          <a:endParaRPr lang="en-IN"/>
        </a:p>
      </dgm:t>
    </dgm:pt>
    <dgm:pt modelId="{B69A0F53-BE43-459A-9C52-C6DAFABFBE41}">
      <dgm:prSet phldrT="[Text]" custT="1"/>
      <dgm:spPr>
        <a:solidFill>
          <a:schemeClr val="accent5">
            <a:lumMod val="20000"/>
            <a:lumOff val="80000"/>
            <a:alpha val="90000"/>
          </a:schemeClr>
        </a:solidFill>
      </dgm:spPr>
      <dgm:t>
        <a:bodyPr/>
        <a:lstStyle/>
        <a:p>
          <a:r>
            <a:rPr lang="en-IN" sz="1800" dirty="0" smtClean="0">
              <a:latin typeface="Arial" pitchFamily="34" charset="0"/>
              <a:cs typeface="Arial" pitchFamily="34" charset="0"/>
            </a:rPr>
            <a:t>P&amp;L  Account &amp; Balance Sheet</a:t>
          </a:r>
          <a:endParaRPr lang="en-IN" sz="1800" dirty="0">
            <a:latin typeface="Arial" pitchFamily="34" charset="0"/>
            <a:cs typeface="Arial" pitchFamily="34" charset="0"/>
          </a:endParaRPr>
        </a:p>
      </dgm:t>
    </dgm:pt>
    <dgm:pt modelId="{724A3010-2DD7-4C60-9C8E-C33D7B9805CD}" type="parTrans" cxnId="{337483F3-9D02-4515-BE0B-2F45FF88BB4C}">
      <dgm:prSet/>
      <dgm:spPr/>
      <dgm:t>
        <a:bodyPr/>
        <a:lstStyle/>
        <a:p>
          <a:endParaRPr lang="en-IN"/>
        </a:p>
      </dgm:t>
    </dgm:pt>
    <dgm:pt modelId="{2DE7F9FC-FA72-4CD8-A8C3-5A52E6DA32E6}" type="sibTrans" cxnId="{337483F3-9D02-4515-BE0B-2F45FF88BB4C}">
      <dgm:prSet/>
      <dgm:spPr/>
      <dgm:t>
        <a:bodyPr/>
        <a:lstStyle/>
        <a:p>
          <a:endParaRPr lang="en-IN"/>
        </a:p>
      </dgm:t>
    </dgm:pt>
    <dgm:pt modelId="{B356EE9B-D8FD-42C6-A5E0-B66CFBDDD050}">
      <dgm:prSet phldrT="[Text]" custT="1"/>
      <dgm:spPr>
        <a:solidFill>
          <a:schemeClr val="accent5">
            <a:lumMod val="20000"/>
            <a:lumOff val="80000"/>
            <a:alpha val="90000"/>
          </a:schemeClr>
        </a:solidFill>
      </dgm:spPr>
      <dgm:t>
        <a:bodyPr/>
        <a:lstStyle/>
        <a:p>
          <a:r>
            <a:rPr lang="en-IN" sz="1800" dirty="0" smtClean="0">
              <a:latin typeface="Arial" pitchFamily="34" charset="0"/>
              <a:cs typeface="Arial" pitchFamily="34" charset="0"/>
            </a:rPr>
            <a:t>Re-insurance Asset shown separately</a:t>
          </a:r>
          <a:endParaRPr lang="en-IN" sz="1800" dirty="0">
            <a:latin typeface="Arial" pitchFamily="34" charset="0"/>
            <a:cs typeface="Arial" pitchFamily="34" charset="0"/>
          </a:endParaRPr>
        </a:p>
      </dgm:t>
    </dgm:pt>
    <dgm:pt modelId="{9FDF0FEE-5FDB-47ED-AB51-82280BF3712A}" type="parTrans" cxnId="{6FF6E526-4B75-47C6-93B5-DF763351B829}">
      <dgm:prSet/>
      <dgm:spPr/>
      <dgm:t>
        <a:bodyPr/>
        <a:lstStyle/>
        <a:p>
          <a:endParaRPr lang="en-IN"/>
        </a:p>
      </dgm:t>
    </dgm:pt>
    <dgm:pt modelId="{864907C6-1F05-4274-AEA2-42576F7EC4F2}" type="sibTrans" cxnId="{6FF6E526-4B75-47C6-93B5-DF763351B829}">
      <dgm:prSet/>
      <dgm:spPr/>
      <dgm:t>
        <a:bodyPr/>
        <a:lstStyle/>
        <a:p>
          <a:endParaRPr lang="en-IN"/>
        </a:p>
      </dgm:t>
    </dgm:pt>
    <dgm:pt modelId="{DF4589E0-6D67-45B1-BB25-40A322C53B5E}">
      <dgm:prSet phldrT="[Text]"/>
      <dgm:spPr>
        <a:solidFill>
          <a:schemeClr val="accent5">
            <a:lumMod val="20000"/>
            <a:lumOff val="80000"/>
            <a:alpha val="90000"/>
          </a:schemeClr>
        </a:solidFill>
      </dgm:spPr>
      <dgm:t>
        <a:bodyPr/>
        <a:lstStyle/>
        <a:p>
          <a:endParaRPr lang="en-IN" sz="2300" dirty="0"/>
        </a:p>
      </dgm:t>
    </dgm:pt>
    <dgm:pt modelId="{15710B1B-D140-4076-8B6A-B9578560190D}" type="parTrans" cxnId="{81B0B914-98AC-4426-A9AE-D82E9261173D}">
      <dgm:prSet/>
      <dgm:spPr/>
      <dgm:t>
        <a:bodyPr/>
        <a:lstStyle/>
        <a:p>
          <a:endParaRPr lang="en-IN"/>
        </a:p>
      </dgm:t>
    </dgm:pt>
    <dgm:pt modelId="{D824C9D5-8568-4B67-B1F7-AF20D2FB1A10}" type="sibTrans" cxnId="{81B0B914-98AC-4426-A9AE-D82E9261173D}">
      <dgm:prSet/>
      <dgm:spPr/>
      <dgm:t>
        <a:bodyPr/>
        <a:lstStyle/>
        <a:p>
          <a:endParaRPr lang="en-IN"/>
        </a:p>
      </dgm:t>
    </dgm:pt>
    <dgm:pt modelId="{8958870B-5FBE-4D9D-9856-BCF682CF22F4}">
      <dgm:prSet phldrT="[Text]" custT="1"/>
      <dgm:spPr>
        <a:solidFill>
          <a:schemeClr val="accent5">
            <a:lumMod val="20000"/>
            <a:lumOff val="80000"/>
            <a:alpha val="89804"/>
          </a:schemeClr>
        </a:solidFill>
      </dgm:spPr>
      <dgm:t>
        <a:bodyPr/>
        <a:lstStyle/>
        <a:p>
          <a:r>
            <a:rPr lang="en-IN" sz="1800" dirty="0" smtClean="0">
              <a:latin typeface="Arial" pitchFamily="34" charset="0"/>
              <a:cs typeface="Arial" pitchFamily="34" charset="0"/>
            </a:rPr>
            <a:t>Information to understand amounts in Financial Statements</a:t>
          </a:r>
          <a:endParaRPr lang="en-IN" sz="1800" dirty="0">
            <a:latin typeface="Arial" pitchFamily="34" charset="0"/>
            <a:cs typeface="Arial" pitchFamily="34" charset="0"/>
          </a:endParaRPr>
        </a:p>
      </dgm:t>
    </dgm:pt>
    <dgm:pt modelId="{F0730EDD-D245-4DF0-9D7C-4E15798E1307}" type="parTrans" cxnId="{89193343-48D7-4516-8A0F-5C6A16D7F876}">
      <dgm:prSet/>
      <dgm:spPr/>
      <dgm:t>
        <a:bodyPr/>
        <a:lstStyle/>
        <a:p>
          <a:endParaRPr lang="en-IN"/>
        </a:p>
      </dgm:t>
    </dgm:pt>
    <dgm:pt modelId="{6BE610C6-A140-482A-A68C-05F5514EA0B2}" type="sibTrans" cxnId="{89193343-48D7-4516-8A0F-5C6A16D7F876}">
      <dgm:prSet/>
      <dgm:spPr/>
      <dgm:t>
        <a:bodyPr/>
        <a:lstStyle/>
        <a:p>
          <a:endParaRPr lang="en-IN"/>
        </a:p>
      </dgm:t>
    </dgm:pt>
    <dgm:pt modelId="{8688EB05-DA10-4A35-A041-E4F584452260}">
      <dgm:prSet phldrT="[Text]" custT="1"/>
      <dgm:spPr>
        <a:solidFill>
          <a:schemeClr val="accent5">
            <a:lumMod val="20000"/>
            <a:lumOff val="80000"/>
            <a:alpha val="89804"/>
          </a:schemeClr>
        </a:solidFill>
      </dgm:spPr>
      <dgm:t>
        <a:bodyPr/>
        <a:lstStyle/>
        <a:p>
          <a:r>
            <a:rPr lang="en-IN" sz="1800" dirty="0" smtClean="0">
              <a:latin typeface="Arial" pitchFamily="34" charset="0"/>
              <a:cs typeface="Arial" pitchFamily="34" charset="0"/>
            </a:rPr>
            <a:t>Information to understand risks in Insurance Contracts</a:t>
          </a:r>
          <a:endParaRPr lang="en-IN" sz="1800" dirty="0">
            <a:latin typeface="Arial" pitchFamily="34" charset="0"/>
            <a:cs typeface="Arial" pitchFamily="34" charset="0"/>
          </a:endParaRPr>
        </a:p>
      </dgm:t>
    </dgm:pt>
    <dgm:pt modelId="{89FD7859-DFDC-435D-B319-3EB2E98B5A22}" type="parTrans" cxnId="{896EA279-F176-400A-81F9-7C910BE7EBB0}">
      <dgm:prSet/>
      <dgm:spPr/>
      <dgm:t>
        <a:bodyPr/>
        <a:lstStyle/>
        <a:p>
          <a:endParaRPr lang="en-IN"/>
        </a:p>
      </dgm:t>
    </dgm:pt>
    <dgm:pt modelId="{994A0389-1117-4D1F-82BE-15F3D7BE9B04}" type="sibTrans" cxnId="{896EA279-F176-400A-81F9-7C910BE7EBB0}">
      <dgm:prSet/>
      <dgm:spPr/>
      <dgm:t>
        <a:bodyPr/>
        <a:lstStyle/>
        <a:p>
          <a:endParaRPr lang="en-IN"/>
        </a:p>
      </dgm:t>
    </dgm:pt>
    <dgm:pt modelId="{B037BA5A-A6F1-4048-A6F2-970FDFCB822A}">
      <dgm:prSet phldrT="[Text]" custT="1"/>
      <dgm:spPr>
        <a:solidFill>
          <a:schemeClr val="accent5">
            <a:lumMod val="20000"/>
            <a:lumOff val="80000"/>
            <a:alpha val="90000"/>
          </a:schemeClr>
        </a:solidFill>
      </dgm:spPr>
      <dgm:t>
        <a:bodyPr/>
        <a:lstStyle/>
        <a:p>
          <a:endParaRPr lang="en-IN" sz="1800" dirty="0">
            <a:latin typeface="Arial" pitchFamily="34" charset="0"/>
            <a:cs typeface="Arial" pitchFamily="34" charset="0"/>
          </a:endParaRPr>
        </a:p>
      </dgm:t>
    </dgm:pt>
    <dgm:pt modelId="{DBFAA350-6969-4260-BF88-07076B4D656F}" type="parTrans" cxnId="{592600DA-AD7F-4623-9296-A62B52BC5826}">
      <dgm:prSet/>
      <dgm:spPr/>
      <dgm:t>
        <a:bodyPr/>
        <a:lstStyle/>
        <a:p>
          <a:endParaRPr lang="en-US"/>
        </a:p>
      </dgm:t>
    </dgm:pt>
    <dgm:pt modelId="{35520599-8EA0-418A-84A7-FDB879B25D28}" type="sibTrans" cxnId="{592600DA-AD7F-4623-9296-A62B52BC5826}">
      <dgm:prSet/>
      <dgm:spPr/>
      <dgm:t>
        <a:bodyPr/>
        <a:lstStyle/>
        <a:p>
          <a:endParaRPr lang="en-US"/>
        </a:p>
      </dgm:t>
    </dgm:pt>
    <dgm:pt modelId="{CBDA2C9B-FED0-415A-A399-202C8F63085F}">
      <dgm:prSet phldrT="[Text]" custT="1"/>
      <dgm:spPr>
        <a:solidFill>
          <a:schemeClr val="accent5">
            <a:lumMod val="20000"/>
            <a:lumOff val="80000"/>
            <a:alpha val="89804"/>
          </a:schemeClr>
        </a:solidFill>
      </dgm:spPr>
      <dgm:t>
        <a:bodyPr/>
        <a:lstStyle/>
        <a:p>
          <a:endParaRPr lang="en-IN" sz="1800" dirty="0">
            <a:latin typeface="Arial" pitchFamily="34" charset="0"/>
            <a:cs typeface="Arial" pitchFamily="34" charset="0"/>
          </a:endParaRPr>
        </a:p>
      </dgm:t>
    </dgm:pt>
    <dgm:pt modelId="{56E57473-CA24-4873-92AC-7025C3366AAC}" type="parTrans" cxnId="{7055DD81-CD34-4F2F-B5DE-68220E3D4B4D}">
      <dgm:prSet/>
      <dgm:spPr/>
      <dgm:t>
        <a:bodyPr/>
        <a:lstStyle/>
        <a:p>
          <a:endParaRPr lang="en-US"/>
        </a:p>
      </dgm:t>
    </dgm:pt>
    <dgm:pt modelId="{306C0FE8-2810-4450-8438-F8A0C8AA93E7}" type="sibTrans" cxnId="{7055DD81-CD34-4F2F-B5DE-68220E3D4B4D}">
      <dgm:prSet/>
      <dgm:spPr/>
      <dgm:t>
        <a:bodyPr/>
        <a:lstStyle/>
        <a:p>
          <a:endParaRPr lang="en-US"/>
        </a:p>
      </dgm:t>
    </dgm:pt>
    <dgm:pt modelId="{A0297206-9375-4B26-9930-190FF9193313}" type="pres">
      <dgm:prSet presAssocID="{ACF68B43-8947-4EB5-9F9D-F91897C12D3E}" presName="Name0" presStyleCnt="0">
        <dgm:presLayoutVars>
          <dgm:dir/>
          <dgm:animLvl val="lvl"/>
          <dgm:resizeHandles val="exact"/>
        </dgm:presLayoutVars>
      </dgm:prSet>
      <dgm:spPr/>
      <dgm:t>
        <a:bodyPr/>
        <a:lstStyle/>
        <a:p>
          <a:endParaRPr lang="en-US"/>
        </a:p>
      </dgm:t>
    </dgm:pt>
    <dgm:pt modelId="{9752998F-3A63-4A3C-8675-FE02B7EAFEE8}" type="pres">
      <dgm:prSet presAssocID="{EFCBBC6C-654E-4EDD-B296-A3D2F616A7E6}" presName="composite" presStyleCnt="0"/>
      <dgm:spPr/>
      <dgm:t>
        <a:bodyPr/>
        <a:lstStyle/>
        <a:p>
          <a:endParaRPr lang="en-US"/>
        </a:p>
      </dgm:t>
    </dgm:pt>
    <dgm:pt modelId="{EF3F7C24-52FF-4589-959D-4D9803148BA1}" type="pres">
      <dgm:prSet presAssocID="{EFCBBC6C-654E-4EDD-B296-A3D2F616A7E6}" presName="parTx" presStyleLbl="alignNode1" presStyleIdx="0" presStyleCnt="2">
        <dgm:presLayoutVars>
          <dgm:chMax val="0"/>
          <dgm:chPref val="0"/>
          <dgm:bulletEnabled val="1"/>
        </dgm:presLayoutVars>
      </dgm:prSet>
      <dgm:spPr/>
      <dgm:t>
        <a:bodyPr/>
        <a:lstStyle/>
        <a:p>
          <a:endParaRPr lang="en-US"/>
        </a:p>
      </dgm:t>
    </dgm:pt>
    <dgm:pt modelId="{F2B3B487-DBE0-41D5-A461-B6AACFAAA1FC}" type="pres">
      <dgm:prSet presAssocID="{EFCBBC6C-654E-4EDD-B296-A3D2F616A7E6}" presName="desTx" presStyleLbl="alignAccFollowNode1" presStyleIdx="0" presStyleCnt="2">
        <dgm:presLayoutVars>
          <dgm:bulletEnabled val="1"/>
        </dgm:presLayoutVars>
      </dgm:prSet>
      <dgm:spPr/>
      <dgm:t>
        <a:bodyPr/>
        <a:lstStyle/>
        <a:p>
          <a:endParaRPr lang="en-IN"/>
        </a:p>
      </dgm:t>
    </dgm:pt>
    <dgm:pt modelId="{33C2933D-E796-4241-80D8-10A131F66ECD}" type="pres">
      <dgm:prSet presAssocID="{5D2E4014-F78C-41CC-9786-1F58213591CE}" presName="space" presStyleCnt="0"/>
      <dgm:spPr/>
      <dgm:t>
        <a:bodyPr/>
        <a:lstStyle/>
        <a:p>
          <a:endParaRPr lang="en-US"/>
        </a:p>
      </dgm:t>
    </dgm:pt>
    <dgm:pt modelId="{A63CC60B-D828-4206-B291-67E0B2CEC6DA}" type="pres">
      <dgm:prSet presAssocID="{C3696E0C-1367-4377-845F-4A6F29E9A85C}" presName="composite" presStyleCnt="0"/>
      <dgm:spPr/>
      <dgm:t>
        <a:bodyPr/>
        <a:lstStyle/>
        <a:p>
          <a:endParaRPr lang="en-US"/>
        </a:p>
      </dgm:t>
    </dgm:pt>
    <dgm:pt modelId="{6A00AA52-E97E-4E16-A739-4E191F2565AF}" type="pres">
      <dgm:prSet presAssocID="{C3696E0C-1367-4377-845F-4A6F29E9A85C}" presName="parTx" presStyleLbl="alignNode1" presStyleIdx="1" presStyleCnt="2">
        <dgm:presLayoutVars>
          <dgm:chMax val="0"/>
          <dgm:chPref val="0"/>
          <dgm:bulletEnabled val="1"/>
        </dgm:presLayoutVars>
      </dgm:prSet>
      <dgm:spPr/>
      <dgm:t>
        <a:bodyPr/>
        <a:lstStyle/>
        <a:p>
          <a:endParaRPr lang="en-US"/>
        </a:p>
      </dgm:t>
    </dgm:pt>
    <dgm:pt modelId="{6F873502-D19B-4C0C-920C-051595D30C25}" type="pres">
      <dgm:prSet presAssocID="{C3696E0C-1367-4377-845F-4A6F29E9A85C}" presName="desTx" presStyleLbl="alignAccFollowNode1" presStyleIdx="1" presStyleCnt="2">
        <dgm:presLayoutVars>
          <dgm:bulletEnabled val="1"/>
        </dgm:presLayoutVars>
      </dgm:prSet>
      <dgm:spPr/>
      <dgm:t>
        <a:bodyPr/>
        <a:lstStyle/>
        <a:p>
          <a:endParaRPr lang="en-US"/>
        </a:p>
      </dgm:t>
    </dgm:pt>
  </dgm:ptLst>
  <dgm:cxnLst>
    <dgm:cxn modelId="{6FF6E526-4B75-47C6-93B5-DF763351B829}" srcId="{EFCBBC6C-654E-4EDD-B296-A3D2F616A7E6}" destId="{B356EE9B-D8FD-42C6-A5E0-B66CFBDDD050}" srcOrd="2" destOrd="0" parTransId="{9FDF0FEE-5FDB-47ED-AB51-82280BF3712A}" sibTransId="{864907C6-1F05-4274-AEA2-42576F7EC4F2}"/>
    <dgm:cxn modelId="{AADC526E-9AA1-40D8-9ED0-70689648BF49}" type="presOf" srcId="{B356EE9B-D8FD-42C6-A5E0-B66CFBDDD050}" destId="{F2B3B487-DBE0-41D5-A461-B6AACFAAA1FC}" srcOrd="0" destOrd="2" presId="urn:microsoft.com/office/officeart/2005/8/layout/hList1"/>
    <dgm:cxn modelId="{7055DD81-CD34-4F2F-B5DE-68220E3D4B4D}" srcId="{C3696E0C-1367-4377-845F-4A6F29E9A85C}" destId="{CBDA2C9B-FED0-415A-A399-202C8F63085F}" srcOrd="1" destOrd="0" parTransId="{56E57473-CA24-4873-92AC-7025C3366AAC}" sibTransId="{306C0FE8-2810-4450-8438-F8A0C8AA93E7}"/>
    <dgm:cxn modelId="{89193343-48D7-4516-8A0F-5C6A16D7F876}" srcId="{C3696E0C-1367-4377-845F-4A6F29E9A85C}" destId="{8958870B-5FBE-4D9D-9856-BCF682CF22F4}" srcOrd="0" destOrd="0" parTransId="{F0730EDD-D245-4DF0-9D7C-4E15798E1307}" sibTransId="{6BE610C6-A140-482A-A68C-05F5514EA0B2}"/>
    <dgm:cxn modelId="{1517B3A5-5393-4BB6-8834-D7C351E08498}" type="presOf" srcId="{C3696E0C-1367-4377-845F-4A6F29E9A85C}" destId="{6A00AA52-E97E-4E16-A739-4E191F2565AF}" srcOrd="0" destOrd="0" presId="urn:microsoft.com/office/officeart/2005/8/layout/hList1"/>
    <dgm:cxn modelId="{296E9274-4FF6-4532-8D2E-019420B84746}" type="presOf" srcId="{B69A0F53-BE43-459A-9C52-C6DAFABFBE41}" destId="{F2B3B487-DBE0-41D5-A461-B6AACFAAA1FC}" srcOrd="0" destOrd="0" presId="urn:microsoft.com/office/officeart/2005/8/layout/hList1"/>
    <dgm:cxn modelId="{896EA279-F176-400A-81F9-7C910BE7EBB0}" srcId="{C3696E0C-1367-4377-845F-4A6F29E9A85C}" destId="{8688EB05-DA10-4A35-A041-E4F584452260}" srcOrd="2" destOrd="0" parTransId="{89FD7859-DFDC-435D-B319-3EB2E98B5A22}" sibTransId="{994A0389-1117-4D1F-82BE-15F3D7BE9B04}"/>
    <dgm:cxn modelId="{81B0B914-98AC-4426-A9AE-D82E9261173D}" srcId="{EFCBBC6C-654E-4EDD-B296-A3D2F616A7E6}" destId="{DF4589E0-6D67-45B1-BB25-40A322C53B5E}" srcOrd="3" destOrd="0" parTransId="{15710B1B-D140-4076-8B6A-B9578560190D}" sibTransId="{D824C9D5-8568-4B67-B1F7-AF20D2FB1A10}"/>
    <dgm:cxn modelId="{0DBDADDC-4723-4F5E-BF21-793F367CEF12}" srcId="{ACF68B43-8947-4EB5-9F9D-F91897C12D3E}" destId="{EFCBBC6C-654E-4EDD-B296-A3D2F616A7E6}" srcOrd="0" destOrd="0" parTransId="{4B61E751-7B6B-421F-99D7-9C05D4AB69EE}" sibTransId="{5D2E4014-F78C-41CC-9786-1F58213591CE}"/>
    <dgm:cxn modelId="{E4CD80B4-4C54-489E-825D-FAA51192DC56}" srcId="{ACF68B43-8947-4EB5-9F9D-F91897C12D3E}" destId="{C3696E0C-1367-4377-845F-4A6F29E9A85C}" srcOrd="1" destOrd="0" parTransId="{BC1FE59E-979C-4537-B69E-4BAE0438ABC8}" sibTransId="{D55B5E03-98F5-4323-B62E-82D70E6C17F1}"/>
    <dgm:cxn modelId="{8532CDA1-D19B-47AF-9C9A-1753CC6D1D48}" type="presOf" srcId="{8688EB05-DA10-4A35-A041-E4F584452260}" destId="{6F873502-D19B-4C0C-920C-051595D30C25}" srcOrd="0" destOrd="2" presId="urn:microsoft.com/office/officeart/2005/8/layout/hList1"/>
    <dgm:cxn modelId="{7C957072-7798-4604-9C6A-83A460F57905}" type="presOf" srcId="{DF4589E0-6D67-45B1-BB25-40A322C53B5E}" destId="{F2B3B487-DBE0-41D5-A461-B6AACFAAA1FC}" srcOrd="0" destOrd="3" presId="urn:microsoft.com/office/officeart/2005/8/layout/hList1"/>
    <dgm:cxn modelId="{8C6DCF82-710C-4FAF-BAA0-6EB50B614E8E}" type="presOf" srcId="{B037BA5A-A6F1-4048-A6F2-970FDFCB822A}" destId="{F2B3B487-DBE0-41D5-A461-B6AACFAAA1FC}" srcOrd="0" destOrd="1" presId="urn:microsoft.com/office/officeart/2005/8/layout/hList1"/>
    <dgm:cxn modelId="{CB8F09D5-E056-4682-A983-8E40A5419A4F}" type="presOf" srcId="{EFCBBC6C-654E-4EDD-B296-A3D2F616A7E6}" destId="{EF3F7C24-52FF-4589-959D-4D9803148BA1}" srcOrd="0" destOrd="0" presId="urn:microsoft.com/office/officeart/2005/8/layout/hList1"/>
    <dgm:cxn modelId="{871A5950-A7BE-41A4-8EA3-DA435F256340}" type="presOf" srcId="{8958870B-5FBE-4D9D-9856-BCF682CF22F4}" destId="{6F873502-D19B-4C0C-920C-051595D30C25}" srcOrd="0" destOrd="0" presId="urn:microsoft.com/office/officeart/2005/8/layout/hList1"/>
    <dgm:cxn modelId="{592600DA-AD7F-4623-9296-A62B52BC5826}" srcId="{EFCBBC6C-654E-4EDD-B296-A3D2F616A7E6}" destId="{B037BA5A-A6F1-4048-A6F2-970FDFCB822A}" srcOrd="1" destOrd="0" parTransId="{DBFAA350-6969-4260-BF88-07076B4D656F}" sibTransId="{35520599-8EA0-418A-84A7-FDB879B25D28}"/>
    <dgm:cxn modelId="{5148F1D2-DA8C-47F3-8C18-E6503273ADDB}" type="presOf" srcId="{ACF68B43-8947-4EB5-9F9D-F91897C12D3E}" destId="{A0297206-9375-4B26-9930-190FF9193313}" srcOrd="0" destOrd="0" presId="urn:microsoft.com/office/officeart/2005/8/layout/hList1"/>
    <dgm:cxn modelId="{EF48655C-E69B-4EBD-A396-A3E5C81A6CEE}" type="presOf" srcId="{CBDA2C9B-FED0-415A-A399-202C8F63085F}" destId="{6F873502-D19B-4C0C-920C-051595D30C25}" srcOrd="0" destOrd="1" presId="urn:microsoft.com/office/officeart/2005/8/layout/hList1"/>
    <dgm:cxn modelId="{337483F3-9D02-4515-BE0B-2F45FF88BB4C}" srcId="{EFCBBC6C-654E-4EDD-B296-A3D2F616A7E6}" destId="{B69A0F53-BE43-459A-9C52-C6DAFABFBE41}" srcOrd="0" destOrd="0" parTransId="{724A3010-2DD7-4C60-9C8E-C33D7B9805CD}" sibTransId="{2DE7F9FC-FA72-4CD8-A8C3-5A52E6DA32E6}"/>
    <dgm:cxn modelId="{30B8833C-42E4-4D1E-8788-7A6012FF9105}" type="presParOf" srcId="{A0297206-9375-4B26-9930-190FF9193313}" destId="{9752998F-3A63-4A3C-8675-FE02B7EAFEE8}" srcOrd="0" destOrd="0" presId="urn:microsoft.com/office/officeart/2005/8/layout/hList1"/>
    <dgm:cxn modelId="{896C63DC-D01D-4C6D-8C32-D8B8018CF669}" type="presParOf" srcId="{9752998F-3A63-4A3C-8675-FE02B7EAFEE8}" destId="{EF3F7C24-52FF-4589-959D-4D9803148BA1}" srcOrd="0" destOrd="0" presId="urn:microsoft.com/office/officeart/2005/8/layout/hList1"/>
    <dgm:cxn modelId="{D7FD09B9-3908-40C1-BB5D-6A8CC1883A09}" type="presParOf" srcId="{9752998F-3A63-4A3C-8675-FE02B7EAFEE8}" destId="{F2B3B487-DBE0-41D5-A461-B6AACFAAA1FC}" srcOrd="1" destOrd="0" presId="urn:microsoft.com/office/officeart/2005/8/layout/hList1"/>
    <dgm:cxn modelId="{9895F873-9DBB-4A5D-8AF9-9D0848822631}" type="presParOf" srcId="{A0297206-9375-4B26-9930-190FF9193313}" destId="{33C2933D-E796-4241-80D8-10A131F66ECD}" srcOrd="1" destOrd="0" presId="urn:microsoft.com/office/officeart/2005/8/layout/hList1"/>
    <dgm:cxn modelId="{F11DF65A-655A-4571-91E4-C4CFD3D136F0}" type="presParOf" srcId="{A0297206-9375-4B26-9930-190FF9193313}" destId="{A63CC60B-D828-4206-B291-67E0B2CEC6DA}" srcOrd="2" destOrd="0" presId="urn:microsoft.com/office/officeart/2005/8/layout/hList1"/>
    <dgm:cxn modelId="{79F4C58E-A7DE-4DE5-B945-3A9885F62265}" type="presParOf" srcId="{A63CC60B-D828-4206-B291-67E0B2CEC6DA}" destId="{6A00AA52-E97E-4E16-A739-4E191F2565AF}" srcOrd="0" destOrd="0" presId="urn:microsoft.com/office/officeart/2005/8/layout/hList1"/>
    <dgm:cxn modelId="{06607CBC-6073-48D3-B146-D338C3B4600C}" type="presParOf" srcId="{A63CC60B-D828-4206-B291-67E0B2CEC6DA}" destId="{6F873502-D19B-4C0C-920C-051595D30C25}"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C540A7D-C0F1-4F5D-8188-6645433FCBFB}"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IN"/>
        </a:p>
      </dgm:t>
    </dgm:pt>
    <dgm:pt modelId="{8A7C0FFB-3918-4EED-8489-2C8CE89B43DB}">
      <dgm:prSet phldrT="[Text]" custT="1"/>
      <dgm:spPr/>
      <dgm:t>
        <a:bodyPr/>
        <a:lstStyle/>
        <a:p>
          <a:r>
            <a:rPr lang="en-IN" sz="1600" b="1" dirty="0" smtClean="0">
              <a:latin typeface="Arial" pitchFamily="34" charset="0"/>
              <a:cs typeface="Arial" pitchFamily="34" charset="0"/>
            </a:rPr>
            <a:t>Accounting Policies</a:t>
          </a:r>
          <a:endParaRPr lang="en-IN" sz="1600" b="1" dirty="0">
            <a:latin typeface="Arial" pitchFamily="34" charset="0"/>
            <a:cs typeface="Arial" pitchFamily="34" charset="0"/>
          </a:endParaRPr>
        </a:p>
      </dgm:t>
    </dgm:pt>
    <dgm:pt modelId="{D5E1836F-55FB-415C-AA7D-5FDCF8B7D96C}" type="parTrans" cxnId="{61F86157-BED9-4901-9991-38E95767018E}">
      <dgm:prSet/>
      <dgm:spPr/>
      <dgm:t>
        <a:bodyPr/>
        <a:lstStyle/>
        <a:p>
          <a:endParaRPr lang="en-IN">
            <a:latin typeface="Arial" pitchFamily="34" charset="0"/>
            <a:cs typeface="Arial" pitchFamily="34" charset="0"/>
          </a:endParaRPr>
        </a:p>
      </dgm:t>
    </dgm:pt>
    <dgm:pt modelId="{49844B5B-BA06-4009-9AEB-ED479892B931}" type="sibTrans" cxnId="{61F86157-BED9-4901-9991-38E95767018E}">
      <dgm:prSet/>
      <dgm:spPr/>
      <dgm:t>
        <a:bodyPr/>
        <a:lstStyle/>
        <a:p>
          <a:endParaRPr lang="en-IN">
            <a:latin typeface="Arial" pitchFamily="34" charset="0"/>
            <a:cs typeface="Arial" pitchFamily="34" charset="0"/>
          </a:endParaRPr>
        </a:p>
      </dgm:t>
    </dgm:pt>
    <dgm:pt modelId="{109CD76B-781F-4B5C-A2BB-F8FD1C7991DF}">
      <dgm:prSet phldrT="[Text]" custT="1"/>
      <dgm:spPr/>
      <dgm:t>
        <a:bodyPr/>
        <a:lstStyle/>
        <a:p>
          <a:r>
            <a:rPr lang="en-IN" sz="1400" dirty="0" smtClean="0">
              <a:latin typeface="Arial" pitchFamily="34" charset="0"/>
              <a:cs typeface="Arial" pitchFamily="34" charset="0"/>
            </a:rPr>
            <a:t>Premiums,</a:t>
          </a:r>
          <a:endParaRPr lang="en-IN" sz="1400" dirty="0">
            <a:latin typeface="Arial" pitchFamily="34" charset="0"/>
            <a:cs typeface="Arial" pitchFamily="34" charset="0"/>
          </a:endParaRPr>
        </a:p>
      </dgm:t>
    </dgm:pt>
    <dgm:pt modelId="{937566B8-FFD9-4590-982E-39F77FF34D43}" type="parTrans" cxnId="{CB6B2D5E-E6E1-4582-A124-FB7082CBA6B0}">
      <dgm:prSet/>
      <dgm:spPr/>
      <dgm:t>
        <a:bodyPr/>
        <a:lstStyle/>
        <a:p>
          <a:endParaRPr lang="en-IN">
            <a:latin typeface="Arial" pitchFamily="34" charset="0"/>
            <a:cs typeface="Arial" pitchFamily="34" charset="0"/>
          </a:endParaRPr>
        </a:p>
      </dgm:t>
    </dgm:pt>
    <dgm:pt modelId="{372486AA-0882-4580-97E4-28DC756A1D68}" type="sibTrans" cxnId="{CB6B2D5E-E6E1-4582-A124-FB7082CBA6B0}">
      <dgm:prSet/>
      <dgm:spPr/>
      <dgm:t>
        <a:bodyPr/>
        <a:lstStyle/>
        <a:p>
          <a:endParaRPr lang="en-IN">
            <a:latin typeface="Arial" pitchFamily="34" charset="0"/>
            <a:cs typeface="Arial" pitchFamily="34" charset="0"/>
          </a:endParaRPr>
        </a:p>
      </dgm:t>
    </dgm:pt>
    <dgm:pt modelId="{0DBB04A9-C868-4B67-A857-E93FC4F765F7}">
      <dgm:prSet phldrT="[Text]" custT="1"/>
      <dgm:spPr/>
      <dgm:t>
        <a:bodyPr/>
        <a:lstStyle/>
        <a:p>
          <a:r>
            <a:rPr lang="en-IN" sz="1600" b="1" dirty="0" smtClean="0">
              <a:latin typeface="Arial" pitchFamily="34" charset="0"/>
              <a:cs typeface="Arial" pitchFamily="34" charset="0"/>
            </a:rPr>
            <a:t>Assets, Liabilities, Income &amp; Expenses</a:t>
          </a:r>
          <a:endParaRPr lang="en-IN" sz="1600" b="1" dirty="0">
            <a:latin typeface="Arial" pitchFamily="34" charset="0"/>
            <a:cs typeface="Arial" pitchFamily="34" charset="0"/>
          </a:endParaRPr>
        </a:p>
      </dgm:t>
    </dgm:pt>
    <dgm:pt modelId="{08DBF7FB-3887-4AA8-B199-C4F54A85C50B}" type="parTrans" cxnId="{37181470-DE3C-4CE4-86D6-632D6EDA2FF4}">
      <dgm:prSet/>
      <dgm:spPr/>
      <dgm:t>
        <a:bodyPr/>
        <a:lstStyle/>
        <a:p>
          <a:endParaRPr lang="en-IN">
            <a:latin typeface="Arial" pitchFamily="34" charset="0"/>
            <a:cs typeface="Arial" pitchFamily="34" charset="0"/>
          </a:endParaRPr>
        </a:p>
      </dgm:t>
    </dgm:pt>
    <dgm:pt modelId="{5341F8DA-7757-4067-876C-0BDD8F4BF064}" type="sibTrans" cxnId="{37181470-DE3C-4CE4-86D6-632D6EDA2FF4}">
      <dgm:prSet/>
      <dgm:spPr/>
      <dgm:t>
        <a:bodyPr/>
        <a:lstStyle/>
        <a:p>
          <a:endParaRPr lang="en-IN">
            <a:latin typeface="Arial" pitchFamily="34" charset="0"/>
            <a:cs typeface="Arial" pitchFamily="34" charset="0"/>
          </a:endParaRPr>
        </a:p>
      </dgm:t>
    </dgm:pt>
    <dgm:pt modelId="{E2044F2B-C90E-4695-83CE-AA0AC8273EFA}">
      <dgm:prSet phldrT="[Text]" custT="1"/>
      <dgm:spPr/>
      <dgm:t>
        <a:bodyPr/>
        <a:lstStyle/>
        <a:p>
          <a:r>
            <a:rPr lang="en-IN" sz="1400" dirty="0" smtClean="0">
              <a:latin typeface="Arial" pitchFamily="34" charset="0"/>
              <a:cs typeface="Arial" pitchFamily="34" charset="0"/>
            </a:rPr>
            <a:t>Charges &amp; Expenses, </a:t>
          </a:r>
          <a:endParaRPr lang="en-IN" sz="1400" dirty="0">
            <a:latin typeface="Arial" pitchFamily="34" charset="0"/>
            <a:cs typeface="Arial" pitchFamily="34" charset="0"/>
          </a:endParaRPr>
        </a:p>
      </dgm:t>
    </dgm:pt>
    <dgm:pt modelId="{CE6F1C07-C6FE-462B-BB3F-7529FA7C6D81}" type="parTrans" cxnId="{A40629F5-EDB2-468A-857A-2F4A76F09BE7}">
      <dgm:prSet/>
      <dgm:spPr/>
      <dgm:t>
        <a:bodyPr/>
        <a:lstStyle/>
        <a:p>
          <a:endParaRPr lang="en-IN">
            <a:latin typeface="Arial" pitchFamily="34" charset="0"/>
            <a:cs typeface="Arial" pitchFamily="34" charset="0"/>
          </a:endParaRPr>
        </a:p>
      </dgm:t>
    </dgm:pt>
    <dgm:pt modelId="{582FD95D-CCD8-4F84-A686-10FF2A3CD35E}" type="sibTrans" cxnId="{A40629F5-EDB2-468A-857A-2F4A76F09BE7}">
      <dgm:prSet/>
      <dgm:spPr/>
      <dgm:t>
        <a:bodyPr/>
        <a:lstStyle/>
        <a:p>
          <a:endParaRPr lang="en-IN">
            <a:latin typeface="Arial" pitchFamily="34" charset="0"/>
            <a:cs typeface="Arial" pitchFamily="34" charset="0"/>
          </a:endParaRPr>
        </a:p>
      </dgm:t>
    </dgm:pt>
    <dgm:pt modelId="{E080FC52-5ADD-4417-ABDC-C53E30979DFE}">
      <dgm:prSet phldrT="[Text]" custT="1"/>
      <dgm:spPr/>
      <dgm:t>
        <a:bodyPr/>
        <a:lstStyle/>
        <a:p>
          <a:r>
            <a:rPr lang="en-IN" sz="1400" dirty="0" smtClean="0">
              <a:latin typeface="Arial" pitchFamily="34" charset="0"/>
              <a:cs typeface="Arial" pitchFamily="34" charset="0"/>
            </a:rPr>
            <a:t>Claim benefits, </a:t>
          </a:r>
          <a:endParaRPr lang="en-IN" sz="1400" dirty="0">
            <a:latin typeface="Arial" pitchFamily="34" charset="0"/>
            <a:cs typeface="Arial" pitchFamily="34" charset="0"/>
          </a:endParaRPr>
        </a:p>
      </dgm:t>
    </dgm:pt>
    <dgm:pt modelId="{5244ED54-E1B7-4A79-976F-6C0C6D71F0F9}" type="parTrans" cxnId="{F00EFC06-5C06-4294-A0B7-D572B34BB9AD}">
      <dgm:prSet/>
      <dgm:spPr/>
      <dgm:t>
        <a:bodyPr/>
        <a:lstStyle/>
        <a:p>
          <a:endParaRPr lang="en-IN">
            <a:latin typeface="Arial" pitchFamily="34" charset="0"/>
            <a:cs typeface="Arial" pitchFamily="34" charset="0"/>
          </a:endParaRPr>
        </a:p>
      </dgm:t>
    </dgm:pt>
    <dgm:pt modelId="{3ED7E78E-837B-44DC-AE62-83C126EBEA0C}" type="sibTrans" cxnId="{F00EFC06-5C06-4294-A0B7-D572B34BB9AD}">
      <dgm:prSet/>
      <dgm:spPr/>
      <dgm:t>
        <a:bodyPr/>
        <a:lstStyle/>
        <a:p>
          <a:endParaRPr lang="en-IN">
            <a:latin typeface="Arial" pitchFamily="34" charset="0"/>
            <a:cs typeface="Arial" pitchFamily="34" charset="0"/>
          </a:endParaRPr>
        </a:p>
      </dgm:t>
    </dgm:pt>
    <dgm:pt modelId="{5B49353E-5C3F-4BE2-ADA8-31172F8D6494}">
      <dgm:prSet phldrT="[Text]" custT="1"/>
      <dgm:spPr/>
      <dgm:t>
        <a:bodyPr/>
        <a:lstStyle/>
        <a:p>
          <a:r>
            <a:rPr lang="en-IN" sz="1400" dirty="0" smtClean="0">
              <a:latin typeface="Arial" pitchFamily="34" charset="0"/>
              <a:cs typeface="Arial" pitchFamily="34" charset="0"/>
            </a:rPr>
            <a:t>Embedded options &amp; guarantees, </a:t>
          </a:r>
          <a:endParaRPr lang="en-IN" sz="1400" dirty="0">
            <a:latin typeface="Arial" pitchFamily="34" charset="0"/>
            <a:cs typeface="Arial" pitchFamily="34" charset="0"/>
          </a:endParaRPr>
        </a:p>
      </dgm:t>
    </dgm:pt>
    <dgm:pt modelId="{C464916C-9286-40EF-ADE1-7AC2C33C37E5}" type="parTrans" cxnId="{87080708-3CCA-4C62-9DFA-1ECF2A6AA7A6}">
      <dgm:prSet/>
      <dgm:spPr/>
      <dgm:t>
        <a:bodyPr/>
        <a:lstStyle/>
        <a:p>
          <a:endParaRPr lang="en-IN">
            <a:latin typeface="Arial" pitchFamily="34" charset="0"/>
            <a:cs typeface="Arial" pitchFamily="34" charset="0"/>
          </a:endParaRPr>
        </a:p>
      </dgm:t>
    </dgm:pt>
    <dgm:pt modelId="{8470CE78-4361-4E32-8703-680AC79C4C12}" type="sibTrans" cxnId="{87080708-3CCA-4C62-9DFA-1ECF2A6AA7A6}">
      <dgm:prSet/>
      <dgm:spPr/>
      <dgm:t>
        <a:bodyPr/>
        <a:lstStyle/>
        <a:p>
          <a:endParaRPr lang="en-IN">
            <a:latin typeface="Arial" pitchFamily="34" charset="0"/>
            <a:cs typeface="Arial" pitchFamily="34" charset="0"/>
          </a:endParaRPr>
        </a:p>
      </dgm:t>
    </dgm:pt>
    <dgm:pt modelId="{8775596A-B34F-4460-A4F1-408783286DDD}">
      <dgm:prSet phldrT="[Text]" custT="1"/>
      <dgm:spPr/>
      <dgm:t>
        <a:bodyPr/>
        <a:lstStyle/>
        <a:p>
          <a:r>
            <a:rPr lang="en-IN" sz="1400" dirty="0" smtClean="0">
              <a:latin typeface="Arial" pitchFamily="34" charset="0"/>
              <a:cs typeface="Arial" pitchFamily="34" charset="0"/>
            </a:rPr>
            <a:t>Reinsurance</a:t>
          </a:r>
          <a:endParaRPr lang="en-IN" sz="1400" dirty="0">
            <a:latin typeface="Arial" pitchFamily="34" charset="0"/>
            <a:cs typeface="Arial" pitchFamily="34" charset="0"/>
          </a:endParaRPr>
        </a:p>
      </dgm:t>
    </dgm:pt>
    <dgm:pt modelId="{D168ACFB-9137-41E0-AD49-472C2B591A57}" type="parTrans" cxnId="{2E46A568-6456-4137-A060-FCAC08AB4BF7}">
      <dgm:prSet/>
      <dgm:spPr/>
      <dgm:t>
        <a:bodyPr/>
        <a:lstStyle/>
        <a:p>
          <a:endParaRPr lang="en-IN">
            <a:latin typeface="Arial" pitchFamily="34" charset="0"/>
            <a:cs typeface="Arial" pitchFamily="34" charset="0"/>
          </a:endParaRPr>
        </a:p>
      </dgm:t>
    </dgm:pt>
    <dgm:pt modelId="{0486EE26-ECE5-4ECD-B71D-997E88BC3D94}" type="sibTrans" cxnId="{2E46A568-6456-4137-A060-FCAC08AB4BF7}">
      <dgm:prSet/>
      <dgm:spPr/>
      <dgm:t>
        <a:bodyPr/>
        <a:lstStyle/>
        <a:p>
          <a:endParaRPr lang="en-IN">
            <a:latin typeface="Arial" pitchFamily="34" charset="0"/>
            <a:cs typeface="Arial" pitchFamily="34" charset="0"/>
          </a:endParaRPr>
        </a:p>
      </dgm:t>
    </dgm:pt>
    <dgm:pt modelId="{FBFADB0C-990E-48C2-B439-8C299E39E13D}">
      <dgm:prSet phldrT="[Text]" custT="1"/>
      <dgm:spPr/>
      <dgm:t>
        <a:bodyPr/>
        <a:lstStyle/>
        <a:p>
          <a:r>
            <a:rPr lang="en-IN" sz="1400" dirty="0" smtClean="0">
              <a:latin typeface="Arial" pitchFamily="34" charset="0"/>
              <a:cs typeface="Arial" pitchFamily="34" charset="0"/>
            </a:rPr>
            <a:t>Disclosure on insurance contracts specifically</a:t>
          </a:r>
          <a:endParaRPr lang="en-IN" sz="1400" dirty="0">
            <a:latin typeface="Arial" pitchFamily="34" charset="0"/>
            <a:cs typeface="Arial" pitchFamily="34" charset="0"/>
          </a:endParaRPr>
        </a:p>
      </dgm:t>
    </dgm:pt>
    <dgm:pt modelId="{9DAADFEB-A4B6-48CB-A64C-A2332BDCB733}" type="parTrans" cxnId="{6978517F-8996-4071-A654-F97659316F05}">
      <dgm:prSet/>
      <dgm:spPr/>
      <dgm:t>
        <a:bodyPr/>
        <a:lstStyle/>
        <a:p>
          <a:endParaRPr lang="en-IN">
            <a:latin typeface="Arial" pitchFamily="34" charset="0"/>
            <a:cs typeface="Arial" pitchFamily="34" charset="0"/>
          </a:endParaRPr>
        </a:p>
      </dgm:t>
    </dgm:pt>
    <dgm:pt modelId="{81F131F6-D96F-4A89-B427-46DA70EE2798}" type="sibTrans" cxnId="{6978517F-8996-4071-A654-F97659316F05}">
      <dgm:prSet/>
      <dgm:spPr/>
      <dgm:t>
        <a:bodyPr/>
        <a:lstStyle/>
        <a:p>
          <a:endParaRPr lang="en-IN">
            <a:latin typeface="Arial" pitchFamily="34" charset="0"/>
            <a:cs typeface="Arial" pitchFamily="34" charset="0"/>
          </a:endParaRPr>
        </a:p>
      </dgm:t>
    </dgm:pt>
    <dgm:pt modelId="{5E4110B0-E544-44A0-88EC-2B92A18D8FBD}">
      <dgm:prSet phldrT="[Text]" custT="1"/>
      <dgm:spPr/>
      <dgm:t>
        <a:bodyPr/>
        <a:lstStyle/>
        <a:p>
          <a:r>
            <a:rPr lang="en-IN" sz="1600" b="1" dirty="0" smtClean="0">
              <a:latin typeface="Arial" pitchFamily="34" charset="0"/>
              <a:cs typeface="Arial" pitchFamily="34" charset="0"/>
            </a:rPr>
            <a:t>Significant Assumptions and Sources of Uncertainty</a:t>
          </a:r>
          <a:endParaRPr lang="en-IN" sz="1600" b="1" dirty="0">
            <a:latin typeface="Arial" pitchFamily="34" charset="0"/>
            <a:cs typeface="Arial" pitchFamily="34" charset="0"/>
          </a:endParaRPr>
        </a:p>
      </dgm:t>
    </dgm:pt>
    <dgm:pt modelId="{316402AB-BE2A-46AF-8CBA-7170F6621661}" type="parTrans" cxnId="{44EFFE37-2D10-47FE-B319-42EAB4D443DE}">
      <dgm:prSet/>
      <dgm:spPr/>
      <dgm:t>
        <a:bodyPr/>
        <a:lstStyle/>
        <a:p>
          <a:endParaRPr lang="en-IN">
            <a:latin typeface="Arial" pitchFamily="34" charset="0"/>
            <a:cs typeface="Arial" pitchFamily="34" charset="0"/>
          </a:endParaRPr>
        </a:p>
      </dgm:t>
    </dgm:pt>
    <dgm:pt modelId="{AC541440-C420-4193-8865-591F2A61646F}" type="sibTrans" cxnId="{44EFFE37-2D10-47FE-B319-42EAB4D443DE}">
      <dgm:prSet/>
      <dgm:spPr/>
      <dgm:t>
        <a:bodyPr/>
        <a:lstStyle/>
        <a:p>
          <a:endParaRPr lang="en-IN">
            <a:latin typeface="Arial" pitchFamily="34" charset="0"/>
            <a:cs typeface="Arial" pitchFamily="34" charset="0"/>
          </a:endParaRPr>
        </a:p>
      </dgm:t>
    </dgm:pt>
    <dgm:pt modelId="{3FCD71CC-740D-4C66-A15E-F32EF29BCEC5}">
      <dgm:prSet phldrT="[Text]" custT="1"/>
      <dgm:spPr/>
      <dgm:t>
        <a:bodyPr/>
        <a:lstStyle/>
        <a:p>
          <a:r>
            <a:rPr lang="en-IN" sz="1400" dirty="0" smtClean="0">
              <a:latin typeface="Arial" pitchFamily="34" charset="0"/>
              <a:cs typeface="Arial" pitchFamily="34" charset="0"/>
            </a:rPr>
            <a:t>Gains or losses on buying reinsurance</a:t>
          </a:r>
          <a:endParaRPr lang="en-IN" sz="1400" dirty="0">
            <a:latin typeface="Arial" pitchFamily="34" charset="0"/>
            <a:cs typeface="Arial" pitchFamily="34" charset="0"/>
          </a:endParaRPr>
        </a:p>
      </dgm:t>
    </dgm:pt>
    <dgm:pt modelId="{81C13321-7F64-4230-9ECC-C3151DEA974E}" type="parTrans" cxnId="{2C5C7E68-4C35-4707-8E2C-82A218EE80E3}">
      <dgm:prSet/>
      <dgm:spPr/>
      <dgm:t>
        <a:bodyPr/>
        <a:lstStyle/>
        <a:p>
          <a:endParaRPr lang="en-IN">
            <a:latin typeface="Arial" pitchFamily="34" charset="0"/>
            <a:cs typeface="Arial" pitchFamily="34" charset="0"/>
          </a:endParaRPr>
        </a:p>
      </dgm:t>
    </dgm:pt>
    <dgm:pt modelId="{3C165301-5418-4836-BE50-FF5C85EDBFD7}" type="sibTrans" cxnId="{2C5C7E68-4C35-4707-8E2C-82A218EE80E3}">
      <dgm:prSet/>
      <dgm:spPr/>
      <dgm:t>
        <a:bodyPr/>
        <a:lstStyle/>
        <a:p>
          <a:endParaRPr lang="en-IN">
            <a:latin typeface="Arial" pitchFamily="34" charset="0"/>
            <a:cs typeface="Arial" pitchFamily="34" charset="0"/>
          </a:endParaRPr>
        </a:p>
      </dgm:t>
    </dgm:pt>
    <dgm:pt modelId="{6C5005D4-159D-4CA5-8351-E2BEAD4268AE}">
      <dgm:prSet phldrT="[Text]" custT="1"/>
      <dgm:spPr/>
      <dgm:t>
        <a:bodyPr/>
        <a:lstStyle/>
        <a:p>
          <a:r>
            <a:rPr lang="en-IN" sz="1400" dirty="0" smtClean="0">
              <a:latin typeface="Arial" pitchFamily="34" charset="0"/>
              <a:cs typeface="Arial" pitchFamily="34" charset="0"/>
            </a:rPr>
            <a:t>Process of determining assumptions most significantly affecting assets, liabilities, income and expenses, </a:t>
          </a:r>
          <a:endParaRPr lang="en-IN" sz="1400" dirty="0">
            <a:latin typeface="Arial" pitchFamily="34" charset="0"/>
            <a:cs typeface="Arial" pitchFamily="34" charset="0"/>
          </a:endParaRPr>
        </a:p>
      </dgm:t>
    </dgm:pt>
    <dgm:pt modelId="{4DE83100-4D8F-4F9D-AB3F-93908A2BF004}" type="parTrans" cxnId="{8343A5D8-F4E6-436D-AC54-15D42FB7CC51}">
      <dgm:prSet/>
      <dgm:spPr/>
      <dgm:t>
        <a:bodyPr/>
        <a:lstStyle/>
        <a:p>
          <a:endParaRPr lang="en-IN">
            <a:latin typeface="Arial" pitchFamily="34" charset="0"/>
            <a:cs typeface="Arial" pitchFamily="34" charset="0"/>
          </a:endParaRPr>
        </a:p>
      </dgm:t>
    </dgm:pt>
    <dgm:pt modelId="{3641335B-DA9B-4C7C-AC72-3009135E6369}" type="sibTrans" cxnId="{8343A5D8-F4E6-436D-AC54-15D42FB7CC51}">
      <dgm:prSet/>
      <dgm:spPr/>
      <dgm:t>
        <a:bodyPr/>
        <a:lstStyle/>
        <a:p>
          <a:endParaRPr lang="en-IN">
            <a:latin typeface="Arial" pitchFamily="34" charset="0"/>
            <a:cs typeface="Arial" pitchFamily="34" charset="0"/>
          </a:endParaRPr>
        </a:p>
      </dgm:t>
    </dgm:pt>
    <dgm:pt modelId="{1099E025-1765-4503-9B8F-AE11E3A3AB36}">
      <dgm:prSet phldrT="[Text]" custT="1"/>
      <dgm:spPr/>
      <dgm:t>
        <a:bodyPr/>
        <a:lstStyle/>
        <a:p>
          <a:r>
            <a:rPr lang="en-IN" sz="1400" dirty="0" smtClean="0">
              <a:latin typeface="Arial" pitchFamily="34" charset="0"/>
              <a:cs typeface="Arial" pitchFamily="34" charset="0"/>
            </a:rPr>
            <a:t>Where possible, quantified disclosure of assumptions</a:t>
          </a:r>
          <a:endParaRPr lang="en-IN" sz="1400" dirty="0">
            <a:latin typeface="Arial" pitchFamily="34" charset="0"/>
            <a:cs typeface="Arial" pitchFamily="34" charset="0"/>
          </a:endParaRPr>
        </a:p>
      </dgm:t>
    </dgm:pt>
    <dgm:pt modelId="{9F16AF50-166B-4490-AFC5-FB10493C786D}" type="parTrans" cxnId="{B3080E7F-0020-42B5-9CA5-D177BAC79C1C}">
      <dgm:prSet/>
      <dgm:spPr/>
      <dgm:t>
        <a:bodyPr/>
        <a:lstStyle/>
        <a:p>
          <a:endParaRPr lang="en-IN">
            <a:latin typeface="Arial" pitchFamily="34" charset="0"/>
            <a:cs typeface="Arial" pitchFamily="34" charset="0"/>
          </a:endParaRPr>
        </a:p>
      </dgm:t>
    </dgm:pt>
    <dgm:pt modelId="{CD8D0F27-94A0-4709-998A-1A076B01DCC1}" type="sibTrans" cxnId="{B3080E7F-0020-42B5-9CA5-D177BAC79C1C}">
      <dgm:prSet/>
      <dgm:spPr/>
      <dgm:t>
        <a:bodyPr/>
        <a:lstStyle/>
        <a:p>
          <a:endParaRPr lang="en-IN">
            <a:latin typeface="Arial" pitchFamily="34" charset="0"/>
            <a:cs typeface="Arial" pitchFamily="34" charset="0"/>
          </a:endParaRPr>
        </a:p>
      </dgm:t>
    </dgm:pt>
    <dgm:pt modelId="{67ED87CD-004E-4D61-B268-3DE91B1D87CF}">
      <dgm:prSet phldrT="[Text]" custT="1"/>
      <dgm:spPr/>
      <dgm:t>
        <a:bodyPr/>
        <a:lstStyle/>
        <a:p>
          <a:r>
            <a:rPr lang="en-IN" sz="1600" b="1" dirty="0" smtClean="0">
              <a:latin typeface="Arial" pitchFamily="34" charset="0"/>
              <a:cs typeface="Arial" pitchFamily="34" charset="0"/>
            </a:rPr>
            <a:t>Changes in Assumptions</a:t>
          </a:r>
          <a:endParaRPr lang="en-IN" sz="1600" b="1" dirty="0">
            <a:latin typeface="Arial" pitchFamily="34" charset="0"/>
            <a:cs typeface="Arial" pitchFamily="34" charset="0"/>
          </a:endParaRPr>
        </a:p>
      </dgm:t>
    </dgm:pt>
    <dgm:pt modelId="{F00BA35D-F283-423C-B485-C3C571C62319}" type="parTrans" cxnId="{062A5693-7E88-4096-9D4E-143AE7AD7F3D}">
      <dgm:prSet/>
      <dgm:spPr/>
      <dgm:t>
        <a:bodyPr/>
        <a:lstStyle/>
        <a:p>
          <a:endParaRPr lang="en-IN"/>
        </a:p>
      </dgm:t>
    </dgm:pt>
    <dgm:pt modelId="{FCFA6C8D-E0DE-46E6-926F-56378BF168DC}" type="sibTrans" cxnId="{062A5693-7E88-4096-9D4E-143AE7AD7F3D}">
      <dgm:prSet/>
      <dgm:spPr/>
      <dgm:t>
        <a:bodyPr/>
        <a:lstStyle/>
        <a:p>
          <a:endParaRPr lang="en-IN"/>
        </a:p>
      </dgm:t>
    </dgm:pt>
    <dgm:pt modelId="{B1AAB756-50DF-420D-B297-F9B7FFF23456}">
      <dgm:prSet phldrT="[Text]" custT="1"/>
      <dgm:spPr/>
      <dgm:t>
        <a:bodyPr/>
        <a:lstStyle/>
        <a:p>
          <a:r>
            <a:rPr lang="en-IN" sz="1400" dirty="0" smtClean="0">
              <a:latin typeface="Arial" pitchFamily="34" charset="0"/>
              <a:cs typeface="Arial" pitchFamily="34" charset="0"/>
            </a:rPr>
            <a:t>Effect of change</a:t>
          </a:r>
          <a:endParaRPr lang="en-IN" sz="1400" dirty="0">
            <a:latin typeface="Arial" pitchFamily="34" charset="0"/>
            <a:cs typeface="Arial" pitchFamily="34" charset="0"/>
          </a:endParaRPr>
        </a:p>
      </dgm:t>
    </dgm:pt>
    <dgm:pt modelId="{17525A61-41A6-482F-ACF7-3A75952BCCF2}" type="parTrans" cxnId="{0FE8BF86-54EC-459A-B3FB-32CE271C9E1D}">
      <dgm:prSet/>
      <dgm:spPr/>
      <dgm:t>
        <a:bodyPr/>
        <a:lstStyle/>
        <a:p>
          <a:endParaRPr lang="en-IN"/>
        </a:p>
      </dgm:t>
    </dgm:pt>
    <dgm:pt modelId="{78D017D7-05C3-491D-861F-8DA7EC0BEA86}" type="sibTrans" cxnId="{0FE8BF86-54EC-459A-B3FB-32CE271C9E1D}">
      <dgm:prSet/>
      <dgm:spPr/>
      <dgm:t>
        <a:bodyPr/>
        <a:lstStyle/>
        <a:p>
          <a:endParaRPr lang="en-IN"/>
        </a:p>
      </dgm:t>
    </dgm:pt>
    <dgm:pt modelId="{F67CB3DC-6D0F-4924-B8DA-73E301AA6DBF}">
      <dgm:prSet phldrT="[Text]" custT="1"/>
      <dgm:spPr/>
      <dgm:t>
        <a:bodyPr/>
        <a:lstStyle/>
        <a:p>
          <a:r>
            <a:rPr lang="en-IN" sz="1400" dirty="0" smtClean="0">
              <a:latin typeface="Arial" pitchFamily="34" charset="0"/>
              <a:cs typeface="Arial" pitchFamily="34" charset="0"/>
            </a:rPr>
            <a:t>Consistent with </a:t>
          </a:r>
          <a:r>
            <a:rPr lang="en-IN" sz="1400" dirty="0" err="1" smtClean="0">
              <a:latin typeface="Arial" pitchFamily="34" charset="0"/>
              <a:cs typeface="Arial" pitchFamily="34" charset="0"/>
            </a:rPr>
            <a:t>Ind</a:t>
          </a:r>
          <a:r>
            <a:rPr lang="en-IN" sz="1400" dirty="0" smtClean="0">
              <a:latin typeface="Arial" pitchFamily="34" charset="0"/>
              <a:cs typeface="Arial" pitchFamily="34" charset="0"/>
            </a:rPr>
            <a:t> AS 8 -&gt; disclosure of nature and extent of change in accounting estimate (current period or in future)</a:t>
          </a:r>
          <a:endParaRPr lang="en-IN" sz="1400" dirty="0">
            <a:latin typeface="Arial" pitchFamily="34" charset="0"/>
            <a:cs typeface="Arial" pitchFamily="34" charset="0"/>
          </a:endParaRPr>
        </a:p>
      </dgm:t>
    </dgm:pt>
    <dgm:pt modelId="{FD663FD0-055A-45EA-BD52-98232B1A7F38}" type="parTrans" cxnId="{83E6ABC7-D575-4271-930E-EF12CD2D2F89}">
      <dgm:prSet/>
      <dgm:spPr/>
      <dgm:t>
        <a:bodyPr/>
        <a:lstStyle/>
        <a:p>
          <a:endParaRPr lang="en-IN"/>
        </a:p>
      </dgm:t>
    </dgm:pt>
    <dgm:pt modelId="{0E9A4373-9ECD-4B31-B927-1B388E0AEDB6}" type="sibTrans" cxnId="{83E6ABC7-D575-4271-930E-EF12CD2D2F89}">
      <dgm:prSet/>
      <dgm:spPr/>
      <dgm:t>
        <a:bodyPr/>
        <a:lstStyle/>
        <a:p>
          <a:endParaRPr lang="en-IN"/>
        </a:p>
      </dgm:t>
    </dgm:pt>
    <dgm:pt modelId="{CBCDDE1E-2347-4C29-9DC1-E70F10426BBE}" type="pres">
      <dgm:prSet presAssocID="{7C540A7D-C0F1-4F5D-8188-6645433FCBFB}" presName="linear" presStyleCnt="0">
        <dgm:presLayoutVars>
          <dgm:dir/>
          <dgm:animLvl val="lvl"/>
          <dgm:resizeHandles val="exact"/>
        </dgm:presLayoutVars>
      </dgm:prSet>
      <dgm:spPr/>
      <dgm:t>
        <a:bodyPr/>
        <a:lstStyle/>
        <a:p>
          <a:endParaRPr lang="en-US"/>
        </a:p>
      </dgm:t>
    </dgm:pt>
    <dgm:pt modelId="{DE24C57E-F366-45FC-B483-982805B341CE}" type="pres">
      <dgm:prSet presAssocID="{8A7C0FFB-3918-4EED-8489-2C8CE89B43DB}" presName="parentLin" presStyleCnt="0"/>
      <dgm:spPr/>
      <dgm:t>
        <a:bodyPr/>
        <a:lstStyle/>
        <a:p>
          <a:endParaRPr lang="en-US"/>
        </a:p>
      </dgm:t>
    </dgm:pt>
    <dgm:pt modelId="{86959721-EE70-4C05-895B-179E77453401}" type="pres">
      <dgm:prSet presAssocID="{8A7C0FFB-3918-4EED-8489-2C8CE89B43DB}" presName="parentLeftMargin" presStyleLbl="node1" presStyleIdx="0" presStyleCnt="4"/>
      <dgm:spPr/>
      <dgm:t>
        <a:bodyPr/>
        <a:lstStyle/>
        <a:p>
          <a:endParaRPr lang="en-US"/>
        </a:p>
      </dgm:t>
    </dgm:pt>
    <dgm:pt modelId="{E3D8C3F0-9299-4B78-8C69-28DFBF925ACE}" type="pres">
      <dgm:prSet presAssocID="{8A7C0FFB-3918-4EED-8489-2C8CE89B43DB}" presName="parentText" presStyleLbl="node1" presStyleIdx="0" presStyleCnt="4" custScaleX="111429" custScaleY="56006">
        <dgm:presLayoutVars>
          <dgm:chMax val="0"/>
          <dgm:bulletEnabled val="1"/>
        </dgm:presLayoutVars>
      </dgm:prSet>
      <dgm:spPr/>
      <dgm:t>
        <a:bodyPr/>
        <a:lstStyle/>
        <a:p>
          <a:endParaRPr lang="en-US"/>
        </a:p>
      </dgm:t>
    </dgm:pt>
    <dgm:pt modelId="{FDE4FB06-008A-48EA-ADBD-BF172B7429EF}" type="pres">
      <dgm:prSet presAssocID="{8A7C0FFB-3918-4EED-8489-2C8CE89B43DB}" presName="negativeSpace" presStyleCnt="0"/>
      <dgm:spPr/>
      <dgm:t>
        <a:bodyPr/>
        <a:lstStyle/>
        <a:p>
          <a:endParaRPr lang="en-US"/>
        </a:p>
      </dgm:t>
    </dgm:pt>
    <dgm:pt modelId="{6AA590A3-50A4-4DA7-963D-F0FAD8D81F83}" type="pres">
      <dgm:prSet presAssocID="{8A7C0FFB-3918-4EED-8489-2C8CE89B43DB}" presName="childText" presStyleLbl="conFgAcc1" presStyleIdx="0" presStyleCnt="4">
        <dgm:presLayoutVars>
          <dgm:bulletEnabled val="1"/>
        </dgm:presLayoutVars>
      </dgm:prSet>
      <dgm:spPr/>
      <dgm:t>
        <a:bodyPr/>
        <a:lstStyle/>
        <a:p>
          <a:endParaRPr lang="en-IN"/>
        </a:p>
      </dgm:t>
    </dgm:pt>
    <dgm:pt modelId="{4C4D2178-D20F-44C4-9C57-05C771C2616A}" type="pres">
      <dgm:prSet presAssocID="{49844B5B-BA06-4009-9AEB-ED479892B931}" presName="spaceBetweenRectangles" presStyleCnt="0"/>
      <dgm:spPr/>
      <dgm:t>
        <a:bodyPr/>
        <a:lstStyle/>
        <a:p>
          <a:endParaRPr lang="en-US"/>
        </a:p>
      </dgm:t>
    </dgm:pt>
    <dgm:pt modelId="{B27748F0-D005-440B-A94B-10AC30DF3745}" type="pres">
      <dgm:prSet presAssocID="{0DBB04A9-C868-4B67-A857-E93FC4F765F7}" presName="parentLin" presStyleCnt="0"/>
      <dgm:spPr/>
      <dgm:t>
        <a:bodyPr/>
        <a:lstStyle/>
        <a:p>
          <a:endParaRPr lang="en-US"/>
        </a:p>
      </dgm:t>
    </dgm:pt>
    <dgm:pt modelId="{86350A1A-5141-45BD-809E-BAE2019C24D2}" type="pres">
      <dgm:prSet presAssocID="{0DBB04A9-C868-4B67-A857-E93FC4F765F7}" presName="parentLeftMargin" presStyleLbl="node1" presStyleIdx="0" presStyleCnt="4"/>
      <dgm:spPr/>
      <dgm:t>
        <a:bodyPr/>
        <a:lstStyle/>
        <a:p>
          <a:endParaRPr lang="en-US"/>
        </a:p>
      </dgm:t>
    </dgm:pt>
    <dgm:pt modelId="{5DF4B6EE-C5FF-4D90-9CCE-58A4B6C912E5}" type="pres">
      <dgm:prSet presAssocID="{0DBB04A9-C868-4B67-A857-E93FC4F765F7}" presName="parentText" presStyleLbl="node1" presStyleIdx="1" presStyleCnt="4" custScaleX="111429" custScaleY="53589">
        <dgm:presLayoutVars>
          <dgm:chMax val="0"/>
          <dgm:bulletEnabled val="1"/>
        </dgm:presLayoutVars>
      </dgm:prSet>
      <dgm:spPr/>
      <dgm:t>
        <a:bodyPr/>
        <a:lstStyle/>
        <a:p>
          <a:endParaRPr lang="en-US"/>
        </a:p>
      </dgm:t>
    </dgm:pt>
    <dgm:pt modelId="{44A3AF81-B161-4DFC-BAB9-68047C956989}" type="pres">
      <dgm:prSet presAssocID="{0DBB04A9-C868-4B67-A857-E93FC4F765F7}" presName="negativeSpace" presStyleCnt="0"/>
      <dgm:spPr/>
      <dgm:t>
        <a:bodyPr/>
        <a:lstStyle/>
        <a:p>
          <a:endParaRPr lang="en-US"/>
        </a:p>
      </dgm:t>
    </dgm:pt>
    <dgm:pt modelId="{D464FE6E-9695-4E0E-896D-FCD9C0C10092}" type="pres">
      <dgm:prSet presAssocID="{0DBB04A9-C868-4B67-A857-E93FC4F765F7}" presName="childText" presStyleLbl="conFgAcc1" presStyleIdx="1" presStyleCnt="4">
        <dgm:presLayoutVars>
          <dgm:bulletEnabled val="1"/>
        </dgm:presLayoutVars>
      </dgm:prSet>
      <dgm:spPr/>
      <dgm:t>
        <a:bodyPr/>
        <a:lstStyle/>
        <a:p>
          <a:endParaRPr lang="en-IN"/>
        </a:p>
      </dgm:t>
    </dgm:pt>
    <dgm:pt modelId="{BC1D956B-C9C7-4BBC-B35C-35929B8087F1}" type="pres">
      <dgm:prSet presAssocID="{5341F8DA-7757-4067-876C-0BDD8F4BF064}" presName="spaceBetweenRectangles" presStyleCnt="0"/>
      <dgm:spPr/>
      <dgm:t>
        <a:bodyPr/>
        <a:lstStyle/>
        <a:p>
          <a:endParaRPr lang="en-US"/>
        </a:p>
      </dgm:t>
    </dgm:pt>
    <dgm:pt modelId="{ED67F92B-491D-4B08-8470-61B95A393105}" type="pres">
      <dgm:prSet presAssocID="{5E4110B0-E544-44A0-88EC-2B92A18D8FBD}" presName="parentLin" presStyleCnt="0"/>
      <dgm:spPr/>
      <dgm:t>
        <a:bodyPr/>
        <a:lstStyle/>
        <a:p>
          <a:endParaRPr lang="en-US"/>
        </a:p>
      </dgm:t>
    </dgm:pt>
    <dgm:pt modelId="{6D66D30E-D2C5-4659-BBBE-30746F98544F}" type="pres">
      <dgm:prSet presAssocID="{5E4110B0-E544-44A0-88EC-2B92A18D8FBD}" presName="parentLeftMargin" presStyleLbl="node1" presStyleIdx="1" presStyleCnt="4"/>
      <dgm:spPr/>
      <dgm:t>
        <a:bodyPr/>
        <a:lstStyle/>
        <a:p>
          <a:endParaRPr lang="en-US"/>
        </a:p>
      </dgm:t>
    </dgm:pt>
    <dgm:pt modelId="{859E24C9-396B-4E12-89F0-20869922ACB8}" type="pres">
      <dgm:prSet presAssocID="{5E4110B0-E544-44A0-88EC-2B92A18D8FBD}" presName="parentText" presStyleLbl="node1" presStyleIdx="2" presStyleCnt="4" custScaleX="111429" custScaleY="50349">
        <dgm:presLayoutVars>
          <dgm:chMax val="0"/>
          <dgm:bulletEnabled val="1"/>
        </dgm:presLayoutVars>
      </dgm:prSet>
      <dgm:spPr/>
      <dgm:t>
        <a:bodyPr/>
        <a:lstStyle/>
        <a:p>
          <a:endParaRPr lang="en-US"/>
        </a:p>
      </dgm:t>
    </dgm:pt>
    <dgm:pt modelId="{5D21DC7C-60CF-484E-96C8-1D000E4344B4}" type="pres">
      <dgm:prSet presAssocID="{5E4110B0-E544-44A0-88EC-2B92A18D8FBD}" presName="negativeSpace" presStyleCnt="0"/>
      <dgm:spPr/>
      <dgm:t>
        <a:bodyPr/>
        <a:lstStyle/>
        <a:p>
          <a:endParaRPr lang="en-US"/>
        </a:p>
      </dgm:t>
    </dgm:pt>
    <dgm:pt modelId="{619F2A79-530C-48A5-BA92-13BB90340F38}" type="pres">
      <dgm:prSet presAssocID="{5E4110B0-E544-44A0-88EC-2B92A18D8FBD}" presName="childText" presStyleLbl="conFgAcc1" presStyleIdx="2" presStyleCnt="4">
        <dgm:presLayoutVars>
          <dgm:bulletEnabled val="1"/>
        </dgm:presLayoutVars>
      </dgm:prSet>
      <dgm:spPr/>
      <dgm:t>
        <a:bodyPr/>
        <a:lstStyle/>
        <a:p>
          <a:endParaRPr lang="en-IN"/>
        </a:p>
      </dgm:t>
    </dgm:pt>
    <dgm:pt modelId="{7E60CEF8-8A2E-4122-8025-A75248C81A14}" type="pres">
      <dgm:prSet presAssocID="{AC541440-C420-4193-8865-591F2A61646F}" presName="spaceBetweenRectangles" presStyleCnt="0"/>
      <dgm:spPr/>
      <dgm:t>
        <a:bodyPr/>
        <a:lstStyle/>
        <a:p>
          <a:endParaRPr lang="en-US"/>
        </a:p>
      </dgm:t>
    </dgm:pt>
    <dgm:pt modelId="{212EC568-353E-4A63-9F94-04F489BE39D1}" type="pres">
      <dgm:prSet presAssocID="{67ED87CD-004E-4D61-B268-3DE91B1D87CF}" presName="parentLin" presStyleCnt="0"/>
      <dgm:spPr/>
      <dgm:t>
        <a:bodyPr/>
        <a:lstStyle/>
        <a:p>
          <a:endParaRPr lang="en-US"/>
        </a:p>
      </dgm:t>
    </dgm:pt>
    <dgm:pt modelId="{BF5A3B5E-434E-4CC0-A6B8-449FF0518D3C}" type="pres">
      <dgm:prSet presAssocID="{67ED87CD-004E-4D61-B268-3DE91B1D87CF}" presName="parentLeftMargin" presStyleLbl="node1" presStyleIdx="2" presStyleCnt="4"/>
      <dgm:spPr/>
      <dgm:t>
        <a:bodyPr/>
        <a:lstStyle/>
        <a:p>
          <a:endParaRPr lang="en-US"/>
        </a:p>
      </dgm:t>
    </dgm:pt>
    <dgm:pt modelId="{1CFFB749-E470-4245-8B0E-2B7707E22A30}" type="pres">
      <dgm:prSet presAssocID="{67ED87CD-004E-4D61-B268-3DE91B1D87CF}" presName="parentText" presStyleLbl="node1" presStyleIdx="3" presStyleCnt="4" custScaleX="111429" custScaleY="48449">
        <dgm:presLayoutVars>
          <dgm:chMax val="0"/>
          <dgm:bulletEnabled val="1"/>
        </dgm:presLayoutVars>
      </dgm:prSet>
      <dgm:spPr/>
      <dgm:t>
        <a:bodyPr/>
        <a:lstStyle/>
        <a:p>
          <a:endParaRPr lang="en-IN"/>
        </a:p>
      </dgm:t>
    </dgm:pt>
    <dgm:pt modelId="{E6B6F9EB-DE14-4E38-A17D-6162A8618D66}" type="pres">
      <dgm:prSet presAssocID="{67ED87CD-004E-4D61-B268-3DE91B1D87CF}" presName="negativeSpace" presStyleCnt="0"/>
      <dgm:spPr/>
      <dgm:t>
        <a:bodyPr/>
        <a:lstStyle/>
        <a:p>
          <a:endParaRPr lang="en-US"/>
        </a:p>
      </dgm:t>
    </dgm:pt>
    <dgm:pt modelId="{65A32053-B617-4D1D-BFA0-4A9C20959582}" type="pres">
      <dgm:prSet presAssocID="{67ED87CD-004E-4D61-B268-3DE91B1D87CF}" presName="childText" presStyleLbl="conFgAcc1" presStyleIdx="3" presStyleCnt="4">
        <dgm:presLayoutVars>
          <dgm:bulletEnabled val="1"/>
        </dgm:presLayoutVars>
      </dgm:prSet>
      <dgm:spPr/>
      <dgm:t>
        <a:bodyPr/>
        <a:lstStyle/>
        <a:p>
          <a:endParaRPr lang="en-IN"/>
        </a:p>
      </dgm:t>
    </dgm:pt>
  </dgm:ptLst>
  <dgm:cxnLst>
    <dgm:cxn modelId="{37181470-DE3C-4CE4-86D6-632D6EDA2FF4}" srcId="{7C540A7D-C0F1-4F5D-8188-6645433FCBFB}" destId="{0DBB04A9-C868-4B67-A857-E93FC4F765F7}" srcOrd="1" destOrd="0" parTransId="{08DBF7FB-3887-4AA8-B199-C4F54A85C50B}" sibTransId="{5341F8DA-7757-4067-876C-0BDD8F4BF064}"/>
    <dgm:cxn modelId="{A40629F5-EDB2-468A-857A-2F4A76F09BE7}" srcId="{8A7C0FFB-3918-4EED-8489-2C8CE89B43DB}" destId="{E2044F2B-C90E-4695-83CE-AA0AC8273EFA}" srcOrd="1" destOrd="0" parTransId="{CE6F1C07-C6FE-462B-BB3F-7529FA7C6D81}" sibTransId="{582FD95D-CCD8-4F84-A686-10FF2A3CD35E}"/>
    <dgm:cxn modelId="{7BA96E40-22F1-42F5-A974-EF581C47F49C}" type="presOf" srcId="{0DBB04A9-C868-4B67-A857-E93FC4F765F7}" destId="{5DF4B6EE-C5FF-4D90-9CCE-58A4B6C912E5}" srcOrd="1" destOrd="0" presId="urn:microsoft.com/office/officeart/2005/8/layout/list1"/>
    <dgm:cxn modelId="{BDFE981A-35F2-4C05-A761-F06AAF79C35B}" type="presOf" srcId="{E2044F2B-C90E-4695-83CE-AA0AC8273EFA}" destId="{6AA590A3-50A4-4DA7-963D-F0FAD8D81F83}" srcOrd="0" destOrd="1" presId="urn:microsoft.com/office/officeart/2005/8/layout/list1"/>
    <dgm:cxn modelId="{61F86157-BED9-4901-9991-38E95767018E}" srcId="{7C540A7D-C0F1-4F5D-8188-6645433FCBFB}" destId="{8A7C0FFB-3918-4EED-8489-2C8CE89B43DB}" srcOrd="0" destOrd="0" parTransId="{D5E1836F-55FB-415C-AA7D-5FDCF8B7D96C}" sibTransId="{49844B5B-BA06-4009-9AEB-ED479892B931}"/>
    <dgm:cxn modelId="{2C5C7E68-4C35-4707-8E2C-82A218EE80E3}" srcId="{0DBB04A9-C868-4B67-A857-E93FC4F765F7}" destId="{3FCD71CC-740D-4C66-A15E-F32EF29BCEC5}" srcOrd="1" destOrd="0" parTransId="{81C13321-7F64-4230-9ECC-C3151DEA974E}" sibTransId="{3C165301-5418-4836-BE50-FF5C85EDBFD7}"/>
    <dgm:cxn modelId="{B3080E7F-0020-42B5-9CA5-D177BAC79C1C}" srcId="{5E4110B0-E544-44A0-88EC-2B92A18D8FBD}" destId="{1099E025-1765-4503-9B8F-AE11E3A3AB36}" srcOrd="1" destOrd="0" parTransId="{9F16AF50-166B-4490-AFC5-FB10493C786D}" sibTransId="{CD8D0F27-94A0-4709-998A-1A076B01DCC1}"/>
    <dgm:cxn modelId="{0C1B716E-51AC-4311-B970-46C05EEC8908}" type="presOf" srcId="{6C5005D4-159D-4CA5-8351-E2BEAD4268AE}" destId="{619F2A79-530C-48A5-BA92-13BB90340F38}" srcOrd="0" destOrd="0" presId="urn:microsoft.com/office/officeart/2005/8/layout/list1"/>
    <dgm:cxn modelId="{AC0E15C2-D6C3-4A83-B12A-50363F415026}" type="presOf" srcId="{E080FC52-5ADD-4417-ABDC-C53E30979DFE}" destId="{6AA590A3-50A4-4DA7-963D-F0FAD8D81F83}" srcOrd="0" destOrd="2" presId="urn:microsoft.com/office/officeart/2005/8/layout/list1"/>
    <dgm:cxn modelId="{6FEDE06A-A92B-4C74-99B9-B0B904FB4EEF}" type="presOf" srcId="{5E4110B0-E544-44A0-88EC-2B92A18D8FBD}" destId="{6D66D30E-D2C5-4659-BBBE-30746F98544F}" srcOrd="0" destOrd="0" presId="urn:microsoft.com/office/officeart/2005/8/layout/list1"/>
    <dgm:cxn modelId="{3CF5AD7C-1709-4FDA-9EC5-F00CCD499313}" type="presOf" srcId="{7C540A7D-C0F1-4F5D-8188-6645433FCBFB}" destId="{CBCDDE1E-2347-4C29-9DC1-E70F10426BBE}" srcOrd="0" destOrd="0" presId="urn:microsoft.com/office/officeart/2005/8/layout/list1"/>
    <dgm:cxn modelId="{83E6ABC7-D575-4271-930E-EF12CD2D2F89}" srcId="{67ED87CD-004E-4D61-B268-3DE91B1D87CF}" destId="{F67CB3DC-6D0F-4924-B8DA-73E301AA6DBF}" srcOrd="1" destOrd="0" parTransId="{FD663FD0-055A-45EA-BD52-98232B1A7F38}" sibTransId="{0E9A4373-9ECD-4B31-B927-1B388E0AEDB6}"/>
    <dgm:cxn modelId="{469A46F3-5F31-482F-ABFE-B7A5E1017BB4}" type="presOf" srcId="{F67CB3DC-6D0F-4924-B8DA-73E301AA6DBF}" destId="{65A32053-B617-4D1D-BFA0-4A9C20959582}" srcOrd="0" destOrd="1" presId="urn:microsoft.com/office/officeart/2005/8/layout/list1"/>
    <dgm:cxn modelId="{6978517F-8996-4071-A654-F97659316F05}" srcId="{0DBB04A9-C868-4B67-A857-E93FC4F765F7}" destId="{FBFADB0C-990E-48C2-B439-8C299E39E13D}" srcOrd="0" destOrd="0" parTransId="{9DAADFEB-A4B6-48CB-A64C-A2332BDCB733}" sibTransId="{81F131F6-D96F-4A89-B427-46DA70EE2798}"/>
    <dgm:cxn modelId="{E6EBFC52-9DBC-4A5F-993E-3CE10CA6BE8E}" type="presOf" srcId="{3FCD71CC-740D-4C66-A15E-F32EF29BCEC5}" destId="{D464FE6E-9695-4E0E-896D-FCD9C0C10092}" srcOrd="0" destOrd="1" presId="urn:microsoft.com/office/officeart/2005/8/layout/list1"/>
    <dgm:cxn modelId="{8343A5D8-F4E6-436D-AC54-15D42FB7CC51}" srcId="{5E4110B0-E544-44A0-88EC-2B92A18D8FBD}" destId="{6C5005D4-159D-4CA5-8351-E2BEAD4268AE}" srcOrd="0" destOrd="0" parTransId="{4DE83100-4D8F-4F9D-AB3F-93908A2BF004}" sibTransId="{3641335B-DA9B-4C7C-AC72-3009135E6369}"/>
    <dgm:cxn modelId="{2E46A568-6456-4137-A060-FCAC08AB4BF7}" srcId="{8A7C0FFB-3918-4EED-8489-2C8CE89B43DB}" destId="{8775596A-B34F-4460-A4F1-408783286DDD}" srcOrd="4" destOrd="0" parTransId="{D168ACFB-9137-41E0-AD49-472C2B591A57}" sibTransId="{0486EE26-ECE5-4ECD-B71D-997E88BC3D94}"/>
    <dgm:cxn modelId="{F3F26F41-367C-4A37-ACDA-13B47202FE77}" type="presOf" srcId="{67ED87CD-004E-4D61-B268-3DE91B1D87CF}" destId="{BF5A3B5E-434E-4CC0-A6B8-449FF0518D3C}" srcOrd="0" destOrd="0" presId="urn:microsoft.com/office/officeart/2005/8/layout/list1"/>
    <dgm:cxn modelId="{8A02A5C0-7E65-4614-8E14-201E5F44DDC0}" type="presOf" srcId="{8A7C0FFB-3918-4EED-8489-2C8CE89B43DB}" destId="{86959721-EE70-4C05-895B-179E77453401}" srcOrd="0" destOrd="0" presId="urn:microsoft.com/office/officeart/2005/8/layout/list1"/>
    <dgm:cxn modelId="{C601FE12-CF6E-468D-ABDF-ADE850DEB6D7}" type="presOf" srcId="{FBFADB0C-990E-48C2-B439-8C299E39E13D}" destId="{D464FE6E-9695-4E0E-896D-FCD9C0C10092}" srcOrd="0" destOrd="0" presId="urn:microsoft.com/office/officeart/2005/8/layout/list1"/>
    <dgm:cxn modelId="{CB6B2D5E-E6E1-4582-A124-FB7082CBA6B0}" srcId="{8A7C0FFB-3918-4EED-8489-2C8CE89B43DB}" destId="{109CD76B-781F-4B5C-A2BB-F8FD1C7991DF}" srcOrd="0" destOrd="0" parTransId="{937566B8-FFD9-4590-982E-39F77FF34D43}" sibTransId="{372486AA-0882-4580-97E4-28DC756A1D68}"/>
    <dgm:cxn modelId="{44EFFE37-2D10-47FE-B319-42EAB4D443DE}" srcId="{7C540A7D-C0F1-4F5D-8188-6645433FCBFB}" destId="{5E4110B0-E544-44A0-88EC-2B92A18D8FBD}" srcOrd="2" destOrd="0" parTransId="{316402AB-BE2A-46AF-8CBA-7170F6621661}" sibTransId="{AC541440-C420-4193-8865-591F2A61646F}"/>
    <dgm:cxn modelId="{86963601-7FEA-4A0D-9810-BAB47B42BD90}" type="presOf" srcId="{5E4110B0-E544-44A0-88EC-2B92A18D8FBD}" destId="{859E24C9-396B-4E12-89F0-20869922ACB8}" srcOrd="1" destOrd="0" presId="urn:microsoft.com/office/officeart/2005/8/layout/list1"/>
    <dgm:cxn modelId="{A6CCBAF7-91B7-4A7E-808A-3838BCCE733A}" type="presOf" srcId="{5B49353E-5C3F-4BE2-ADA8-31172F8D6494}" destId="{6AA590A3-50A4-4DA7-963D-F0FAD8D81F83}" srcOrd="0" destOrd="3" presId="urn:microsoft.com/office/officeart/2005/8/layout/list1"/>
    <dgm:cxn modelId="{ECCF4116-1DC7-4D03-9EFD-379AC354FCD9}" type="presOf" srcId="{109CD76B-781F-4B5C-A2BB-F8FD1C7991DF}" destId="{6AA590A3-50A4-4DA7-963D-F0FAD8D81F83}" srcOrd="0" destOrd="0" presId="urn:microsoft.com/office/officeart/2005/8/layout/list1"/>
    <dgm:cxn modelId="{0FE8BF86-54EC-459A-B3FB-32CE271C9E1D}" srcId="{67ED87CD-004E-4D61-B268-3DE91B1D87CF}" destId="{B1AAB756-50DF-420D-B297-F9B7FFF23456}" srcOrd="0" destOrd="0" parTransId="{17525A61-41A6-482F-ACF7-3A75952BCCF2}" sibTransId="{78D017D7-05C3-491D-861F-8DA7EC0BEA86}"/>
    <dgm:cxn modelId="{F00EFC06-5C06-4294-A0B7-D572B34BB9AD}" srcId="{8A7C0FFB-3918-4EED-8489-2C8CE89B43DB}" destId="{E080FC52-5ADD-4417-ABDC-C53E30979DFE}" srcOrd="2" destOrd="0" parTransId="{5244ED54-E1B7-4A79-976F-6C0C6D71F0F9}" sibTransId="{3ED7E78E-837B-44DC-AE62-83C126EBEA0C}"/>
    <dgm:cxn modelId="{F121CCAF-5407-468C-8A80-9A7507BA7753}" type="presOf" srcId="{1099E025-1765-4503-9B8F-AE11E3A3AB36}" destId="{619F2A79-530C-48A5-BA92-13BB90340F38}" srcOrd="0" destOrd="1" presId="urn:microsoft.com/office/officeart/2005/8/layout/list1"/>
    <dgm:cxn modelId="{87080708-3CCA-4C62-9DFA-1ECF2A6AA7A6}" srcId="{8A7C0FFB-3918-4EED-8489-2C8CE89B43DB}" destId="{5B49353E-5C3F-4BE2-ADA8-31172F8D6494}" srcOrd="3" destOrd="0" parTransId="{C464916C-9286-40EF-ADE1-7AC2C33C37E5}" sibTransId="{8470CE78-4361-4E32-8703-680AC79C4C12}"/>
    <dgm:cxn modelId="{4463A0F1-6CB2-4B5C-B3BE-AA48D14D6D2E}" type="presOf" srcId="{B1AAB756-50DF-420D-B297-F9B7FFF23456}" destId="{65A32053-B617-4D1D-BFA0-4A9C20959582}" srcOrd="0" destOrd="0" presId="urn:microsoft.com/office/officeart/2005/8/layout/list1"/>
    <dgm:cxn modelId="{A78246DB-5511-4A76-AE2F-FC7B2C138CA0}" type="presOf" srcId="{8775596A-B34F-4460-A4F1-408783286DDD}" destId="{6AA590A3-50A4-4DA7-963D-F0FAD8D81F83}" srcOrd="0" destOrd="4" presId="urn:microsoft.com/office/officeart/2005/8/layout/list1"/>
    <dgm:cxn modelId="{06AAD521-10E4-49EB-85F4-23E7750907A9}" type="presOf" srcId="{8A7C0FFB-3918-4EED-8489-2C8CE89B43DB}" destId="{E3D8C3F0-9299-4B78-8C69-28DFBF925ACE}" srcOrd="1" destOrd="0" presId="urn:microsoft.com/office/officeart/2005/8/layout/list1"/>
    <dgm:cxn modelId="{5918D9A7-0AC4-45C0-8B06-5759D5B7B543}" type="presOf" srcId="{67ED87CD-004E-4D61-B268-3DE91B1D87CF}" destId="{1CFFB749-E470-4245-8B0E-2B7707E22A30}" srcOrd="1" destOrd="0" presId="urn:microsoft.com/office/officeart/2005/8/layout/list1"/>
    <dgm:cxn modelId="{238702BF-5842-42CD-9C51-EE968DAD4F76}" type="presOf" srcId="{0DBB04A9-C868-4B67-A857-E93FC4F765F7}" destId="{86350A1A-5141-45BD-809E-BAE2019C24D2}" srcOrd="0" destOrd="0" presId="urn:microsoft.com/office/officeart/2005/8/layout/list1"/>
    <dgm:cxn modelId="{062A5693-7E88-4096-9D4E-143AE7AD7F3D}" srcId="{7C540A7D-C0F1-4F5D-8188-6645433FCBFB}" destId="{67ED87CD-004E-4D61-B268-3DE91B1D87CF}" srcOrd="3" destOrd="0" parTransId="{F00BA35D-F283-423C-B485-C3C571C62319}" sibTransId="{FCFA6C8D-E0DE-46E6-926F-56378BF168DC}"/>
    <dgm:cxn modelId="{E44D40C8-CEAC-43BF-BC74-FCEBA4241B64}" type="presParOf" srcId="{CBCDDE1E-2347-4C29-9DC1-E70F10426BBE}" destId="{DE24C57E-F366-45FC-B483-982805B341CE}" srcOrd="0" destOrd="0" presId="urn:microsoft.com/office/officeart/2005/8/layout/list1"/>
    <dgm:cxn modelId="{15BFA026-6B07-4BFB-89A0-D16B431D316F}" type="presParOf" srcId="{DE24C57E-F366-45FC-B483-982805B341CE}" destId="{86959721-EE70-4C05-895B-179E77453401}" srcOrd="0" destOrd="0" presId="urn:microsoft.com/office/officeart/2005/8/layout/list1"/>
    <dgm:cxn modelId="{7ADD0197-ECD7-4CDB-A4B0-32258381EE24}" type="presParOf" srcId="{DE24C57E-F366-45FC-B483-982805B341CE}" destId="{E3D8C3F0-9299-4B78-8C69-28DFBF925ACE}" srcOrd="1" destOrd="0" presId="urn:microsoft.com/office/officeart/2005/8/layout/list1"/>
    <dgm:cxn modelId="{0E543FF0-0FCE-4A96-8FD1-D8B8679FD97A}" type="presParOf" srcId="{CBCDDE1E-2347-4C29-9DC1-E70F10426BBE}" destId="{FDE4FB06-008A-48EA-ADBD-BF172B7429EF}" srcOrd="1" destOrd="0" presId="urn:microsoft.com/office/officeart/2005/8/layout/list1"/>
    <dgm:cxn modelId="{9776377C-041F-42B2-AE1B-D486BA14B2F9}" type="presParOf" srcId="{CBCDDE1E-2347-4C29-9DC1-E70F10426BBE}" destId="{6AA590A3-50A4-4DA7-963D-F0FAD8D81F83}" srcOrd="2" destOrd="0" presId="urn:microsoft.com/office/officeart/2005/8/layout/list1"/>
    <dgm:cxn modelId="{D68803A5-20E5-455D-9C3F-8E9A63C269E9}" type="presParOf" srcId="{CBCDDE1E-2347-4C29-9DC1-E70F10426BBE}" destId="{4C4D2178-D20F-44C4-9C57-05C771C2616A}" srcOrd="3" destOrd="0" presId="urn:microsoft.com/office/officeart/2005/8/layout/list1"/>
    <dgm:cxn modelId="{8749C958-2D3F-4D88-99D7-5A6A50A2082F}" type="presParOf" srcId="{CBCDDE1E-2347-4C29-9DC1-E70F10426BBE}" destId="{B27748F0-D005-440B-A94B-10AC30DF3745}" srcOrd="4" destOrd="0" presId="urn:microsoft.com/office/officeart/2005/8/layout/list1"/>
    <dgm:cxn modelId="{EB1F6D2A-87FD-4B77-8002-FD5235D349D7}" type="presParOf" srcId="{B27748F0-D005-440B-A94B-10AC30DF3745}" destId="{86350A1A-5141-45BD-809E-BAE2019C24D2}" srcOrd="0" destOrd="0" presId="urn:microsoft.com/office/officeart/2005/8/layout/list1"/>
    <dgm:cxn modelId="{724E34FB-BED0-463E-9CC1-76C7A4EFE223}" type="presParOf" srcId="{B27748F0-D005-440B-A94B-10AC30DF3745}" destId="{5DF4B6EE-C5FF-4D90-9CCE-58A4B6C912E5}" srcOrd="1" destOrd="0" presId="urn:microsoft.com/office/officeart/2005/8/layout/list1"/>
    <dgm:cxn modelId="{10F548C4-4A15-4657-BFA3-F6C604309AE4}" type="presParOf" srcId="{CBCDDE1E-2347-4C29-9DC1-E70F10426BBE}" destId="{44A3AF81-B161-4DFC-BAB9-68047C956989}" srcOrd="5" destOrd="0" presId="urn:microsoft.com/office/officeart/2005/8/layout/list1"/>
    <dgm:cxn modelId="{BC1B1F01-CE7A-44B0-B8AE-9CE8CF82487E}" type="presParOf" srcId="{CBCDDE1E-2347-4C29-9DC1-E70F10426BBE}" destId="{D464FE6E-9695-4E0E-896D-FCD9C0C10092}" srcOrd="6" destOrd="0" presId="urn:microsoft.com/office/officeart/2005/8/layout/list1"/>
    <dgm:cxn modelId="{9B8B9124-59EB-49E5-B026-B5FB324D2FE4}" type="presParOf" srcId="{CBCDDE1E-2347-4C29-9DC1-E70F10426BBE}" destId="{BC1D956B-C9C7-4BBC-B35C-35929B8087F1}" srcOrd="7" destOrd="0" presId="urn:microsoft.com/office/officeart/2005/8/layout/list1"/>
    <dgm:cxn modelId="{BD0EE83F-8B5F-41E5-8463-06A7C5328CA6}" type="presParOf" srcId="{CBCDDE1E-2347-4C29-9DC1-E70F10426BBE}" destId="{ED67F92B-491D-4B08-8470-61B95A393105}" srcOrd="8" destOrd="0" presId="urn:microsoft.com/office/officeart/2005/8/layout/list1"/>
    <dgm:cxn modelId="{7A5723B9-0B0E-43BA-B1E4-9627AD954815}" type="presParOf" srcId="{ED67F92B-491D-4B08-8470-61B95A393105}" destId="{6D66D30E-D2C5-4659-BBBE-30746F98544F}" srcOrd="0" destOrd="0" presId="urn:microsoft.com/office/officeart/2005/8/layout/list1"/>
    <dgm:cxn modelId="{7AE4D674-63E6-4A81-81E3-BB57EFDD52F5}" type="presParOf" srcId="{ED67F92B-491D-4B08-8470-61B95A393105}" destId="{859E24C9-396B-4E12-89F0-20869922ACB8}" srcOrd="1" destOrd="0" presId="urn:microsoft.com/office/officeart/2005/8/layout/list1"/>
    <dgm:cxn modelId="{D67EBB7A-C00D-4400-BC9A-BFEE1B5F5339}" type="presParOf" srcId="{CBCDDE1E-2347-4C29-9DC1-E70F10426BBE}" destId="{5D21DC7C-60CF-484E-96C8-1D000E4344B4}" srcOrd="9" destOrd="0" presId="urn:microsoft.com/office/officeart/2005/8/layout/list1"/>
    <dgm:cxn modelId="{825AE6FB-6A70-481C-96C9-9E5832706526}" type="presParOf" srcId="{CBCDDE1E-2347-4C29-9DC1-E70F10426BBE}" destId="{619F2A79-530C-48A5-BA92-13BB90340F38}" srcOrd="10" destOrd="0" presId="urn:microsoft.com/office/officeart/2005/8/layout/list1"/>
    <dgm:cxn modelId="{275DA28F-AD75-4D56-BBCA-3E94B2828616}" type="presParOf" srcId="{CBCDDE1E-2347-4C29-9DC1-E70F10426BBE}" destId="{7E60CEF8-8A2E-4122-8025-A75248C81A14}" srcOrd="11" destOrd="0" presId="urn:microsoft.com/office/officeart/2005/8/layout/list1"/>
    <dgm:cxn modelId="{4DAED6D1-3B67-4206-A334-86BD44645749}" type="presParOf" srcId="{CBCDDE1E-2347-4C29-9DC1-E70F10426BBE}" destId="{212EC568-353E-4A63-9F94-04F489BE39D1}" srcOrd="12" destOrd="0" presId="urn:microsoft.com/office/officeart/2005/8/layout/list1"/>
    <dgm:cxn modelId="{FE2FB714-7A58-4126-8FF0-37DA494AFDE5}" type="presParOf" srcId="{212EC568-353E-4A63-9F94-04F489BE39D1}" destId="{BF5A3B5E-434E-4CC0-A6B8-449FF0518D3C}" srcOrd="0" destOrd="0" presId="urn:microsoft.com/office/officeart/2005/8/layout/list1"/>
    <dgm:cxn modelId="{43F43BEB-2793-4E0C-A298-CA870D7655C4}" type="presParOf" srcId="{212EC568-353E-4A63-9F94-04F489BE39D1}" destId="{1CFFB749-E470-4245-8B0E-2B7707E22A30}" srcOrd="1" destOrd="0" presId="urn:microsoft.com/office/officeart/2005/8/layout/list1"/>
    <dgm:cxn modelId="{0CD4EA82-C08C-48FD-9B9F-E94F252D5301}" type="presParOf" srcId="{CBCDDE1E-2347-4C29-9DC1-E70F10426BBE}" destId="{E6B6F9EB-DE14-4E38-A17D-6162A8618D66}" srcOrd="13" destOrd="0" presId="urn:microsoft.com/office/officeart/2005/8/layout/list1"/>
    <dgm:cxn modelId="{BD74601E-CA7C-4645-91E4-837B2853F72F}" type="presParOf" srcId="{CBCDDE1E-2347-4C29-9DC1-E70F10426BBE}" destId="{65A32053-B617-4D1D-BFA0-4A9C20959582}"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6BF34D-8406-48EA-868F-B32EEE428910}">
      <dsp:nvSpPr>
        <dsp:cNvPr id="0" name=""/>
        <dsp:cNvSpPr/>
      </dsp:nvSpPr>
      <dsp:spPr>
        <a:xfrm rot="5400000">
          <a:off x="5101177" y="-2093521"/>
          <a:ext cx="782637" cy="5169408"/>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latin typeface="Arial" pitchFamily="34" charset="0"/>
              <a:cs typeface="Arial" pitchFamily="34" charset="0"/>
            </a:rPr>
            <a:t>Provisions only for existing contracts</a:t>
          </a:r>
          <a:endParaRPr lang="en-IN" sz="1800" kern="1200" dirty="0">
            <a:latin typeface="Arial" pitchFamily="34" charset="0"/>
            <a:cs typeface="Arial" pitchFamily="34" charset="0"/>
          </a:endParaRPr>
        </a:p>
      </dsp:txBody>
      <dsp:txXfrm rot="5400000">
        <a:off x="5101177" y="-2093521"/>
        <a:ext cx="782637" cy="5169408"/>
      </dsp:txXfrm>
    </dsp:sp>
    <dsp:sp modelId="{547578B6-A2C0-41C2-A478-3F51EC480447}">
      <dsp:nvSpPr>
        <dsp:cNvPr id="0" name=""/>
        <dsp:cNvSpPr/>
      </dsp:nvSpPr>
      <dsp:spPr>
        <a:xfrm>
          <a:off x="0" y="2033"/>
          <a:ext cx="2907792" cy="97829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IN" sz="2400" kern="1200" dirty="0" smtClean="0">
              <a:latin typeface="Arial" pitchFamily="34" charset="0"/>
              <a:cs typeface="Arial" pitchFamily="34" charset="0"/>
            </a:rPr>
            <a:t>Existing Contracts</a:t>
          </a:r>
          <a:endParaRPr lang="en-IN" sz="2400" kern="1200" dirty="0">
            <a:latin typeface="Arial" pitchFamily="34" charset="0"/>
            <a:cs typeface="Arial" pitchFamily="34" charset="0"/>
          </a:endParaRPr>
        </a:p>
      </dsp:txBody>
      <dsp:txXfrm>
        <a:off x="0" y="2033"/>
        <a:ext cx="2907792" cy="978296"/>
      </dsp:txXfrm>
    </dsp:sp>
    <dsp:sp modelId="{A10582DC-D32C-4043-B22C-79849601CECA}">
      <dsp:nvSpPr>
        <dsp:cNvPr id="0" name=""/>
        <dsp:cNvSpPr/>
      </dsp:nvSpPr>
      <dsp:spPr>
        <a:xfrm rot="5400000">
          <a:off x="5101177" y="-1066309"/>
          <a:ext cx="782637" cy="5169408"/>
        </a:xfrm>
        <a:prstGeom prst="round2SameRect">
          <a:avLst/>
        </a:prstGeom>
        <a:solidFill>
          <a:schemeClr val="accent2">
            <a:tint val="40000"/>
            <a:alpha val="90000"/>
            <a:hueOff val="1675274"/>
            <a:satOff val="-1459"/>
            <a:lumOff val="-2"/>
            <a:alphaOff val="0"/>
          </a:schemeClr>
        </a:solidFill>
        <a:ln w="25400" cap="flat" cmpd="sng" algn="ctr">
          <a:solidFill>
            <a:schemeClr val="accent2">
              <a:tint val="40000"/>
              <a:alpha val="90000"/>
              <a:hueOff val="1675274"/>
              <a:satOff val="-1459"/>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latin typeface="Arial" pitchFamily="34" charset="0"/>
              <a:cs typeface="Arial" pitchFamily="34" charset="0"/>
            </a:rPr>
            <a:t>To determine adequacy of insurance provisions</a:t>
          </a:r>
          <a:endParaRPr lang="en-IN" sz="1800" kern="1200" dirty="0">
            <a:latin typeface="Arial" pitchFamily="34" charset="0"/>
            <a:cs typeface="Arial" pitchFamily="34" charset="0"/>
          </a:endParaRPr>
        </a:p>
      </dsp:txBody>
      <dsp:txXfrm rot="5400000">
        <a:off x="5101177" y="-1066309"/>
        <a:ext cx="782637" cy="5169408"/>
      </dsp:txXfrm>
    </dsp:sp>
    <dsp:sp modelId="{DFCBFADE-FD94-451D-948B-9F8D4921527A}">
      <dsp:nvSpPr>
        <dsp:cNvPr id="0" name=""/>
        <dsp:cNvSpPr/>
      </dsp:nvSpPr>
      <dsp:spPr>
        <a:xfrm>
          <a:off x="0" y="1029245"/>
          <a:ext cx="2907792" cy="978296"/>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IN" sz="2400" kern="1200" dirty="0" smtClean="0">
              <a:latin typeface="Arial" pitchFamily="34" charset="0"/>
              <a:cs typeface="Arial" pitchFamily="34" charset="0"/>
            </a:rPr>
            <a:t>Liability Adequacy Test</a:t>
          </a:r>
          <a:endParaRPr lang="en-IN" sz="2400" kern="1200" dirty="0">
            <a:latin typeface="Arial" pitchFamily="34" charset="0"/>
            <a:cs typeface="Arial" pitchFamily="34" charset="0"/>
          </a:endParaRPr>
        </a:p>
      </dsp:txBody>
      <dsp:txXfrm>
        <a:off x="0" y="1029245"/>
        <a:ext cx="2907792" cy="978296"/>
      </dsp:txXfrm>
    </dsp:sp>
    <dsp:sp modelId="{E93E7C26-5490-466D-B456-43839A5A3738}">
      <dsp:nvSpPr>
        <dsp:cNvPr id="0" name=""/>
        <dsp:cNvSpPr/>
      </dsp:nvSpPr>
      <dsp:spPr>
        <a:xfrm rot="5400000">
          <a:off x="5101177" y="-39098"/>
          <a:ext cx="782637" cy="5169408"/>
        </a:xfrm>
        <a:prstGeom prst="round2SameRect">
          <a:avLst/>
        </a:prstGeom>
        <a:solidFill>
          <a:schemeClr val="accent2">
            <a:tint val="40000"/>
            <a:alpha val="90000"/>
            <a:hueOff val="3350547"/>
            <a:satOff val="-2919"/>
            <a:lumOff val="-4"/>
            <a:alphaOff val="0"/>
          </a:schemeClr>
        </a:solidFill>
        <a:ln w="25400" cap="flat" cmpd="sng" algn="ctr">
          <a:solidFill>
            <a:schemeClr val="accent2">
              <a:tint val="40000"/>
              <a:alpha val="90000"/>
              <a:hueOff val="3350547"/>
              <a:satOff val="-2919"/>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latin typeface="Arial" pitchFamily="34" charset="0"/>
              <a:cs typeface="Arial" pitchFamily="34" charset="0"/>
            </a:rPr>
            <a:t>Impairment testing of reinsurance asset</a:t>
          </a:r>
          <a:endParaRPr lang="en-IN" sz="1800" kern="1200" dirty="0">
            <a:latin typeface="Arial" pitchFamily="34" charset="0"/>
            <a:cs typeface="Arial" pitchFamily="34" charset="0"/>
          </a:endParaRPr>
        </a:p>
      </dsp:txBody>
      <dsp:txXfrm rot="5400000">
        <a:off x="5101177" y="-39098"/>
        <a:ext cx="782637" cy="5169408"/>
      </dsp:txXfrm>
    </dsp:sp>
    <dsp:sp modelId="{0DD82BBB-3E8E-48FC-A639-5F7C843873E7}">
      <dsp:nvSpPr>
        <dsp:cNvPr id="0" name=""/>
        <dsp:cNvSpPr/>
      </dsp:nvSpPr>
      <dsp:spPr>
        <a:xfrm>
          <a:off x="0" y="2056457"/>
          <a:ext cx="2907792" cy="978296"/>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IN" sz="2400" kern="1200" dirty="0" smtClean="0">
              <a:latin typeface="Arial" pitchFamily="34" charset="0"/>
              <a:cs typeface="Arial" pitchFamily="34" charset="0"/>
            </a:rPr>
            <a:t>Reinsurance Asset</a:t>
          </a:r>
          <a:endParaRPr lang="en-IN" sz="2400" kern="1200" dirty="0">
            <a:latin typeface="Arial" pitchFamily="34" charset="0"/>
            <a:cs typeface="Arial" pitchFamily="34" charset="0"/>
          </a:endParaRPr>
        </a:p>
      </dsp:txBody>
      <dsp:txXfrm>
        <a:off x="0" y="2056457"/>
        <a:ext cx="2907792" cy="978296"/>
      </dsp:txXfrm>
    </dsp:sp>
    <dsp:sp modelId="{B12635FE-BB84-41DB-8BA1-700516F7642C}">
      <dsp:nvSpPr>
        <dsp:cNvPr id="0" name=""/>
        <dsp:cNvSpPr/>
      </dsp:nvSpPr>
      <dsp:spPr>
        <a:xfrm rot="5400000">
          <a:off x="5101177" y="988113"/>
          <a:ext cx="782637" cy="5169408"/>
        </a:xfrm>
        <a:prstGeom prst="round2Same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latin typeface="Arial" pitchFamily="34" charset="0"/>
              <a:cs typeface="Arial" pitchFamily="34" charset="0"/>
            </a:rPr>
            <a:t>Liabilities are shown directly, and not offset against reinsurance asset</a:t>
          </a:r>
          <a:endParaRPr lang="en-IN" sz="1800" kern="1200" dirty="0">
            <a:latin typeface="Arial" pitchFamily="34" charset="0"/>
            <a:cs typeface="Arial" pitchFamily="34" charset="0"/>
          </a:endParaRPr>
        </a:p>
      </dsp:txBody>
      <dsp:txXfrm rot="5400000">
        <a:off x="5101177" y="988113"/>
        <a:ext cx="782637" cy="5169408"/>
      </dsp:txXfrm>
    </dsp:sp>
    <dsp:sp modelId="{7C5F1890-AC46-44FD-A8D1-9F3B459A14C7}">
      <dsp:nvSpPr>
        <dsp:cNvPr id="0" name=""/>
        <dsp:cNvSpPr/>
      </dsp:nvSpPr>
      <dsp:spPr>
        <a:xfrm>
          <a:off x="0" y="3083669"/>
          <a:ext cx="2907792" cy="978296"/>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IN" sz="2400" kern="1200" dirty="0" smtClean="0">
              <a:latin typeface="Arial" pitchFamily="34" charset="0"/>
              <a:cs typeface="Arial" pitchFamily="34" charset="0"/>
            </a:rPr>
            <a:t>No Offsetting</a:t>
          </a:r>
          <a:endParaRPr lang="en-IN" sz="2400" kern="1200" dirty="0">
            <a:latin typeface="Arial" pitchFamily="34" charset="0"/>
            <a:cs typeface="Arial" pitchFamily="34" charset="0"/>
          </a:endParaRPr>
        </a:p>
      </dsp:txBody>
      <dsp:txXfrm>
        <a:off x="0" y="3083669"/>
        <a:ext cx="2907792" cy="978296"/>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 xmlns:p14="http://schemas.microsoft.com/office/powerpoint/2010/main" val="2833648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latin typeface="Arial" panose="020B0604020202020204" pitchFamily="34" charset="0"/>
                <a:cs typeface="Arial" panose="020B0604020202020204" pitchFamily="34" charset="0"/>
              </a:rPr>
              <a:t>Uncertain future event</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Uncertainty (or risk) is the essence of an insurance contract. Accordingly, at least one of the following is uncertain at the inception of an insurance contract:</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whether an insured event will occur;</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when it will occur; or</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how much the insurer will need to pay if it occurs.</a:t>
            </a:r>
          </a:p>
          <a:p>
            <a:endParaRPr lang="en-US"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Tree>
    <p:extLst>
      <p:ext uri="{BB962C8B-B14F-4D97-AF65-F5344CB8AC3E}">
        <p14:creationId xmlns="" xmlns:p14="http://schemas.microsoft.com/office/powerpoint/2010/main" val="1821864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8" name="Footer Placeholder 7"/>
          <p:cNvSpPr>
            <a:spLocks noGrp="1"/>
          </p:cNvSpPr>
          <p:nvPr>
            <p:ph type="ftr" sz="quarter" idx="11"/>
          </p:nvPr>
        </p:nvSpPr>
        <p:spPr/>
        <p:txBody>
          <a:bodyPr/>
          <a:lstStyle/>
          <a:p>
            <a:r>
              <a:rPr lang="en-US" smtClean="0"/>
              <a:t>www.actuariesindia.org</a:t>
            </a:r>
            <a:endParaRPr lang="en-US"/>
          </a:p>
        </p:txBody>
      </p:sp>
      <p:sp>
        <p:nvSpPr>
          <p:cNvPr id="9" name="Slide Number Placeholder 8"/>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3" name="Footer Placeholder 2"/>
          <p:cNvSpPr>
            <a:spLocks noGrp="1"/>
          </p:cNvSpPr>
          <p:nvPr>
            <p:ph type="ftr" sz="quarter" idx="11"/>
          </p:nvPr>
        </p:nvSpPr>
        <p:spPr/>
        <p:txBody>
          <a:bodyPr/>
          <a:lstStyle/>
          <a:p>
            <a:r>
              <a:rPr lang="en-US" smtClean="0"/>
              <a:t>www.actuariesindia.org</a:t>
            </a:r>
            <a:endParaRPr lang="en-US"/>
          </a:p>
        </p:txBody>
      </p:sp>
      <p:sp>
        <p:nvSpPr>
          <p:cNvPr id="4" name="Slide Number Placeholder 3"/>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6200" y="6356350"/>
            <a:ext cx="2895600" cy="365125"/>
          </a:xfrm>
          <a:prstGeom prst="rect">
            <a:avLst/>
          </a:prstGeom>
        </p:spPr>
        <p:txBody>
          <a:bodyPr vert="horz" lIns="91440" tIns="45720" rIns="91440" bIns="45720" rtlCol="0" anchor="ctr"/>
          <a:lstStyle>
            <a:lvl1pPr algn="ctr">
              <a:defRPr sz="1600" b="1">
                <a:solidFill>
                  <a:srgbClr val="C00000"/>
                </a:solidFill>
                <a:latin typeface="Garamond" pitchFamily="18" charset="0"/>
              </a:defRPr>
            </a:lvl1pPr>
          </a:lstStyle>
          <a:p>
            <a:r>
              <a:rPr lang="en-US" dirty="0" smtClean="0"/>
              <a:t>www.actuariesindia.org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2">
                    <a:lumMod val="75000"/>
                  </a:schemeClr>
                </a:solidFill>
                <a:latin typeface="Garamond" pitchFamily="18" charset="0"/>
              </a:defRPr>
            </a:lvl1pPr>
          </a:lstStyle>
          <a:p>
            <a:fld id="{1A13C416-6B76-4DFF-BC13-59A396451C72}" type="slidenum">
              <a:rPr lang="en-US" smtClean="0"/>
              <a:pPr/>
              <a:t>‹#›</a:t>
            </a:fld>
            <a:endParaRPr lang="en-US" dirty="0"/>
          </a:p>
        </p:txBody>
      </p:sp>
      <p:sp>
        <p:nvSpPr>
          <p:cNvPr id="9" name="Line 15"/>
          <p:cNvSpPr>
            <a:spLocks noChangeShapeType="1"/>
          </p:cNvSpPr>
          <p:nvPr userDrawn="1"/>
        </p:nvSpPr>
        <p:spPr bwMode="auto">
          <a:xfrm>
            <a:off x="119063" y="1143000"/>
            <a:ext cx="8845550" cy="0"/>
          </a:xfrm>
          <a:prstGeom prst="line">
            <a:avLst/>
          </a:prstGeom>
          <a:ln w="38100">
            <a:solidFill>
              <a:srgbClr val="C00000"/>
            </a:solidFill>
            <a:headEnd/>
            <a:tailEn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en-US"/>
          </a:p>
        </p:txBody>
      </p:sp>
      <p:graphicFrame>
        <p:nvGraphicFramePr>
          <p:cNvPr id="10" name="Object 6"/>
          <p:cNvGraphicFramePr>
            <a:graphicFrameLocks noChangeAspect="1"/>
          </p:cNvGraphicFramePr>
          <p:nvPr userDrawn="1"/>
        </p:nvGraphicFramePr>
        <p:xfrm>
          <a:off x="7959296" y="279377"/>
          <a:ext cx="956104" cy="695348"/>
        </p:xfrm>
        <a:graphic>
          <a:graphicData uri="http://schemas.openxmlformats.org/presentationml/2006/ole">
            <p:oleObj spid="_x0000_s1041" r:id="rId14" imgW="3961905" imgH="3415873" progId="">
              <p:embed/>
            </p:oleObj>
          </a:graphicData>
        </a:graphic>
      </p:graphicFrame>
      <p:sp>
        <p:nvSpPr>
          <p:cNvPr id="11" name="Title Placeholder 10"/>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18" Type="http://schemas.openxmlformats.org/officeDocument/2006/relationships/diagramLayout" Target="../diagrams/layout7.xml"/><Relationship Id="rId3" Type="http://schemas.openxmlformats.org/officeDocument/2006/relationships/diagramLayout" Target="../diagrams/layout4.xml"/><Relationship Id="rId21" Type="http://schemas.microsoft.com/office/2007/relationships/diagramDrawing" Target="../diagrams/drawing7.xml"/><Relationship Id="rId7" Type="http://schemas.openxmlformats.org/officeDocument/2006/relationships/diagramData" Target="../diagrams/data5.xml"/><Relationship Id="rId12" Type="http://schemas.openxmlformats.org/officeDocument/2006/relationships/diagramData" Target="../diagrams/data6.xml"/><Relationship Id="rId17" Type="http://schemas.openxmlformats.org/officeDocument/2006/relationships/diagramData" Target="../diagrams/data7.xml"/><Relationship Id="rId2" Type="http://schemas.openxmlformats.org/officeDocument/2006/relationships/diagramData" Target="../diagrams/data4.xml"/><Relationship Id="rId16" Type="http://schemas.microsoft.com/office/2007/relationships/diagramDrawing" Target="../diagrams/drawing6.xml"/><Relationship Id="rId20" Type="http://schemas.openxmlformats.org/officeDocument/2006/relationships/diagramColors" Target="../diagrams/colors7.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19" Type="http://schemas.openxmlformats.org/officeDocument/2006/relationships/diagramQuickStyle" Target="../diagrams/quickStyle7.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1135063" y="457200"/>
            <a:ext cx="939800" cy="812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10"/>
          <p:cNvGrpSpPr/>
          <p:nvPr/>
        </p:nvGrpSpPr>
        <p:grpSpPr>
          <a:xfrm>
            <a:off x="269528" y="0"/>
            <a:ext cx="8874472" cy="903827"/>
            <a:chOff x="269528" y="5496973"/>
            <a:chExt cx="8874472" cy="1284827"/>
          </a:xfrm>
        </p:grpSpPr>
        <p:pic>
          <p:nvPicPr>
            <p:cNvPr id="1026" name="Picture 2"/>
            <p:cNvPicPr>
              <a:picLocks noChangeAspect="1" noChangeArrowheads="1"/>
            </p:cNvPicPr>
            <p:nvPr/>
          </p:nvPicPr>
          <p:blipFill>
            <a:blip r:embed="rId2" cstate="print"/>
            <a:srcRect/>
            <a:stretch>
              <a:fillRect/>
            </a:stretch>
          </p:blipFill>
          <p:spPr bwMode="auto">
            <a:xfrm>
              <a:off x="269528" y="5496973"/>
              <a:ext cx="1178272" cy="1284827"/>
            </a:xfrm>
            <a:prstGeom prst="rect">
              <a:avLst/>
            </a:prstGeom>
            <a:noFill/>
            <a:ln w="9525">
              <a:noFill/>
              <a:miter lim="800000"/>
              <a:headEnd/>
              <a:tailEnd/>
            </a:ln>
          </p:spPr>
        </p:pic>
        <p:sp>
          <p:nvSpPr>
            <p:cNvPr id="1029"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8" name="Line 5"/>
          <p:cNvSpPr>
            <a:spLocks noChangeShapeType="1"/>
          </p:cNvSpPr>
          <p:nvPr/>
        </p:nvSpPr>
        <p:spPr bwMode="auto">
          <a:xfrm flipV="1">
            <a:off x="0" y="6172200"/>
            <a:ext cx="9144000" cy="45719"/>
          </a:xfrm>
          <a:prstGeom prst="line">
            <a:avLst/>
          </a:prstGeom>
          <a:noFill/>
          <a:ln w="38100">
            <a:solidFill>
              <a:srgbClr val="A50021"/>
            </a:solidFill>
            <a:round/>
            <a:headEnd/>
            <a:tailEnd/>
          </a:ln>
        </p:spPr>
        <p:txBody>
          <a:bodyPr wrap="none" anchor="ctr"/>
          <a:lstStyle/>
          <a:p>
            <a:endParaRPr lang="en-US"/>
          </a:p>
        </p:txBody>
      </p:sp>
      <p:sp>
        <p:nvSpPr>
          <p:cNvPr id="10" name="Footer Placeholder 4"/>
          <p:cNvSpPr txBox="1">
            <a:spLocks/>
          </p:cNvSpPr>
          <p:nvPr/>
        </p:nvSpPr>
        <p:spPr>
          <a:xfrm>
            <a:off x="1600200" y="64770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Serving</a:t>
            </a:r>
            <a:r>
              <a:rPr kumimoji="0" lang="en-US" sz="1200" b="1" i="1" u="none" strike="noStrike" kern="1200" cap="none" spc="0" normalizeH="0" noProof="0" dirty="0" smtClean="0">
                <a:ln>
                  <a:noFill/>
                </a:ln>
                <a:solidFill>
                  <a:schemeClr val="accent6">
                    <a:lumMod val="50000"/>
                  </a:schemeClr>
                </a:solidFill>
                <a:effectLst/>
                <a:uLnTx/>
                <a:uFillTx/>
              </a:rPr>
              <a:t> the Cause of Public Interest</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1" name="Footer Placeholder 4"/>
          <p:cNvSpPr txBox="1">
            <a:spLocks/>
          </p:cNvSpPr>
          <p:nvPr/>
        </p:nvSpPr>
        <p:spPr>
          <a:xfrm>
            <a:off x="1676400" y="62484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Indian Actuarial Profession</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3" name="Title 12"/>
          <p:cNvSpPr>
            <a:spLocks noGrp="1"/>
          </p:cNvSpPr>
          <p:nvPr>
            <p:ph type="ctrTitle"/>
          </p:nvPr>
        </p:nvSpPr>
        <p:spPr>
          <a:xfrm>
            <a:off x="609600" y="1447800"/>
            <a:ext cx="8001000" cy="1470025"/>
          </a:xfrm>
        </p:spPr>
        <p:txBody>
          <a:bodyPr>
            <a:normAutofit/>
          </a:bodyPr>
          <a:lstStyle/>
          <a:p>
            <a:pPr algn="l"/>
            <a:r>
              <a:rPr lang="en-US" sz="2800" b="1" i="1" dirty="0" smtClean="0">
                <a:latin typeface="Arial" panose="020B0604020202020204" pitchFamily="34" charset="0"/>
                <a:cs typeface="Arial" panose="020B0604020202020204" pitchFamily="34" charset="0"/>
              </a:rPr>
              <a:t>Impact of Ind AS 104 in Life Insurance Reporting</a:t>
            </a:r>
            <a:endParaRPr lang="en-US" sz="2800" b="1" i="1" dirty="0">
              <a:latin typeface="Arial" panose="020B0604020202020204" pitchFamily="34" charset="0"/>
              <a:cs typeface="Arial" panose="020B0604020202020204" pitchFamily="34" charset="0"/>
            </a:endParaRPr>
          </a:p>
        </p:txBody>
      </p:sp>
      <p:sp>
        <p:nvSpPr>
          <p:cNvPr id="14" name="Subtitle 13"/>
          <p:cNvSpPr>
            <a:spLocks noGrp="1"/>
          </p:cNvSpPr>
          <p:nvPr>
            <p:ph type="subTitle" idx="1"/>
          </p:nvPr>
        </p:nvSpPr>
        <p:spPr>
          <a:xfrm>
            <a:off x="152400" y="4038600"/>
            <a:ext cx="7010400" cy="2133600"/>
          </a:xfrm>
        </p:spPr>
        <p:txBody>
          <a:bodyPr/>
          <a:lstStyle/>
          <a:p>
            <a:pPr algn="l"/>
            <a:r>
              <a:rPr lang="en-US" sz="1800" b="1" dirty="0" smtClean="0">
                <a:solidFill>
                  <a:schemeClr val="tx1">
                    <a:lumMod val="50000"/>
                    <a:lumOff val="50000"/>
                  </a:schemeClr>
                </a:solidFill>
                <a:latin typeface="Arial"/>
              </a:rPr>
              <a:t>Presented by:</a:t>
            </a:r>
          </a:p>
          <a:p>
            <a:pPr algn="l"/>
            <a:r>
              <a:rPr lang="en-US" sz="1800" i="1" dirty="0" err="1" smtClean="0">
                <a:solidFill>
                  <a:schemeClr val="tx1">
                    <a:lumMod val="50000"/>
                    <a:lumOff val="50000"/>
                  </a:schemeClr>
                </a:solidFill>
                <a:latin typeface="Arial"/>
              </a:rPr>
              <a:t>Jinal</a:t>
            </a:r>
            <a:r>
              <a:rPr lang="en-US" sz="1800" i="1" dirty="0" smtClean="0">
                <a:solidFill>
                  <a:schemeClr val="tx1">
                    <a:lumMod val="50000"/>
                    <a:lumOff val="50000"/>
                  </a:schemeClr>
                </a:solidFill>
                <a:latin typeface="Arial"/>
              </a:rPr>
              <a:t> </a:t>
            </a:r>
            <a:r>
              <a:rPr lang="en-US" sz="1800" i="1" dirty="0" err="1" smtClean="0">
                <a:solidFill>
                  <a:schemeClr val="tx1">
                    <a:lumMod val="50000"/>
                    <a:lumOff val="50000"/>
                  </a:schemeClr>
                </a:solidFill>
                <a:latin typeface="Arial"/>
              </a:rPr>
              <a:t>Sheth</a:t>
            </a:r>
            <a:endParaRPr lang="en-US" sz="1800" i="1" dirty="0" smtClean="0">
              <a:solidFill>
                <a:schemeClr val="tx1">
                  <a:lumMod val="50000"/>
                  <a:lumOff val="50000"/>
                </a:schemeClr>
              </a:solidFill>
              <a:latin typeface="Arial"/>
            </a:endParaRPr>
          </a:p>
          <a:p>
            <a:pPr algn="l"/>
            <a:r>
              <a:rPr lang="en-US" sz="1800" i="1" dirty="0" err="1" smtClean="0">
                <a:solidFill>
                  <a:schemeClr val="tx1">
                    <a:lumMod val="50000"/>
                    <a:lumOff val="50000"/>
                  </a:schemeClr>
                </a:solidFill>
                <a:latin typeface="Arial"/>
              </a:rPr>
              <a:t>Ankur</a:t>
            </a:r>
            <a:r>
              <a:rPr lang="en-US" sz="1800" i="1" dirty="0" smtClean="0">
                <a:solidFill>
                  <a:schemeClr val="tx1">
                    <a:lumMod val="50000"/>
                    <a:lumOff val="50000"/>
                  </a:schemeClr>
                </a:solidFill>
                <a:latin typeface="Arial"/>
              </a:rPr>
              <a:t> Goel</a:t>
            </a:r>
          </a:p>
          <a:p>
            <a:pPr algn="l"/>
            <a:r>
              <a:rPr lang="en-US" sz="1800" i="1" dirty="0" smtClean="0">
                <a:solidFill>
                  <a:schemeClr val="tx1">
                    <a:lumMod val="50000"/>
                    <a:lumOff val="50000"/>
                  </a:schemeClr>
                </a:solidFill>
                <a:latin typeface="Arial"/>
              </a:rPr>
              <a:t>Tribhuvanaram Sundaramurti</a:t>
            </a:r>
          </a:p>
          <a:p>
            <a:pPr algn="l"/>
            <a:endParaRPr lang="en-US" sz="1800" i="1" dirty="0" smtClean="0">
              <a:solidFill>
                <a:schemeClr val="tx1">
                  <a:lumMod val="50000"/>
                  <a:lumOff val="50000"/>
                </a:schemeClr>
              </a:solidFill>
              <a:latin typeface="Arial"/>
            </a:endParaRPr>
          </a:p>
          <a:p>
            <a:pPr algn="l"/>
            <a:r>
              <a:rPr lang="en-US" sz="1800" b="1" i="1" dirty="0" smtClean="0">
                <a:solidFill>
                  <a:schemeClr val="tx1">
                    <a:lumMod val="50000"/>
                    <a:lumOff val="50000"/>
                  </a:schemeClr>
                </a:solidFill>
                <a:latin typeface="Arial"/>
              </a:rPr>
              <a:t>Guide: </a:t>
            </a:r>
            <a:r>
              <a:rPr lang="en-US" sz="1800" i="1" dirty="0" smtClean="0">
                <a:solidFill>
                  <a:schemeClr val="tx1">
                    <a:lumMod val="50000"/>
                    <a:lumOff val="50000"/>
                  </a:schemeClr>
                </a:solidFill>
                <a:latin typeface="Arial"/>
              </a:rPr>
              <a:t>Kshitij Sharma</a:t>
            </a:r>
          </a:p>
          <a:p>
            <a:pPr algn="l"/>
            <a:endParaRPr lang="en-US" sz="1800" b="1" dirty="0" smtClean="0">
              <a:solidFill>
                <a:schemeClr val="tx1">
                  <a:lumMod val="50000"/>
                  <a:lumOff val="50000"/>
                </a:schemeClr>
              </a:solidFill>
              <a:latin typeface="Arial"/>
            </a:endParaRPr>
          </a:p>
          <a:p>
            <a:pPr algn="l"/>
            <a:endParaRPr lang="en-US" sz="1600" kern="1200" dirty="0" smtClean="0">
              <a:solidFill>
                <a:schemeClr val="tx1">
                  <a:lumMod val="50000"/>
                  <a:lumOff val="50000"/>
                </a:schemeClr>
              </a:solidFill>
              <a:latin typeface="Arial" charset="0"/>
            </a:endParaRPr>
          </a:p>
        </p:txBody>
      </p:sp>
      <p:sp>
        <p:nvSpPr>
          <p:cNvPr id="15" name="TextBox 14"/>
          <p:cNvSpPr txBox="1"/>
          <p:nvPr/>
        </p:nvSpPr>
        <p:spPr>
          <a:xfrm>
            <a:off x="1600200" y="381000"/>
            <a:ext cx="6400800" cy="584775"/>
          </a:xfrm>
          <a:prstGeom prst="rect">
            <a:avLst/>
          </a:prstGeom>
          <a:noFill/>
        </p:spPr>
        <p:txBody>
          <a:bodyPr wrap="square" rtlCol="0">
            <a:spAutoFit/>
          </a:bodyPr>
          <a:lstStyle/>
          <a:p>
            <a:pPr algn="ctr"/>
            <a:r>
              <a:rPr lang="en-US" sz="3200" b="1" dirty="0" smtClean="0">
                <a:solidFill>
                  <a:schemeClr val="tx2"/>
                </a:solidFill>
                <a:latin typeface="Arial" panose="020B0604020202020204" pitchFamily="34" charset="0"/>
                <a:cs typeface="Arial" panose="020B0604020202020204" pitchFamily="34" charset="0"/>
              </a:rPr>
              <a:t>25</a:t>
            </a:r>
            <a:r>
              <a:rPr lang="en-US" sz="3200" b="1" baseline="30000" dirty="0" smtClean="0">
                <a:solidFill>
                  <a:schemeClr val="tx2"/>
                </a:solidFill>
                <a:latin typeface="Arial" panose="020B0604020202020204" pitchFamily="34" charset="0"/>
                <a:cs typeface="Arial" panose="020B0604020202020204" pitchFamily="34" charset="0"/>
              </a:rPr>
              <a:t>th</a:t>
            </a:r>
            <a:r>
              <a:rPr lang="en-US" sz="3200" b="1" dirty="0" smtClean="0">
                <a:solidFill>
                  <a:schemeClr val="tx2"/>
                </a:solidFill>
                <a:latin typeface="Arial" panose="020B0604020202020204" pitchFamily="34" charset="0"/>
                <a:cs typeface="Arial" panose="020B0604020202020204" pitchFamily="34" charset="0"/>
              </a:rPr>
              <a:t> </a:t>
            </a:r>
            <a:r>
              <a:rPr lang="en-US" sz="3200" b="1" dirty="0">
                <a:solidFill>
                  <a:schemeClr val="tx2"/>
                </a:solidFill>
                <a:latin typeface="Arial" panose="020B0604020202020204" pitchFamily="34" charset="0"/>
                <a:cs typeface="Arial" panose="020B0604020202020204" pitchFamily="34" charset="0"/>
              </a:rPr>
              <a:t>India Fellowship Seminar</a:t>
            </a:r>
          </a:p>
        </p:txBody>
      </p:sp>
      <p:sp>
        <p:nvSpPr>
          <p:cNvPr id="16" name="TextBox 15"/>
          <p:cNvSpPr txBox="1"/>
          <p:nvPr/>
        </p:nvSpPr>
        <p:spPr>
          <a:xfrm>
            <a:off x="6324600" y="5516578"/>
            <a:ext cx="2743200" cy="338554"/>
          </a:xfrm>
          <a:prstGeom prst="rect">
            <a:avLst/>
          </a:prstGeom>
          <a:noFill/>
        </p:spPr>
        <p:txBody>
          <a:bodyPr wrap="square" rtlCol="0">
            <a:spAutoFit/>
          </a:bodyPr>
          <a:lstStyle/>
          <a:p>
            <a:r>
              <a:rPr lang="en-US" sz="1600" b="1" dirty="0" smtClean="0">
                <a:latin typeface="Arial" pitchFamily="34" charset="0"/>
                <a:cs typeface="Arial" pitchFamily="34" charset="0"/>
              </a:rPr>
              <a:t>9 June 2016, Mumbai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10</a:t>
            </a:fld>
            <a:endParaRPr lang="en-US" dirty="0"/>
          </a:p>
        </p:txBody>
      </p:sp>
      <p:sp>
        <p:nvSpPr>
          <p:cNvPr id="7" name="Text Placeholder 1"/>
          <p:cNvSpPr txBox="1">
            <a:spLocks/>
          </p:cNvSpPr>
          <p:nvPr/>
        </p:nvSpPr>
        <p:spPr>
          <a:xfrm>
            <a:off x="304800" y="304800"/>
            <a:ext cx="77724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anose="020B0604020202020204" pitchFamily="34" charset="0"/>
                <a:cs typeface="Arial" panose="020B0604020202020204" pitchFamily="34" charset="0"/>
              </a:rPr>
              <a:t>Impact on Life Insurers</a:t>
            </a:r>
            <a:endParaRPr lang="en-US" sz="3200" b="1" dirty="0">
              <a:solidFill>
                <a:schemeClr val="tx2"/>
              </a:solidFill>
              <a:latin typeface="Arial" panose="020B0604020202020204" pitchFamily="34" charset="0"/>
              <a:cs typeface="Arial" panose="020B0604020202020204" pitchFamily="34" charset="0"/>
            </a:endParaRPr>
          </a:p>
        </p:txBody>
      </p:sp>
      <p:graphicFrame>
        <p:nvGraphicFramePr>
          <p:cNvPr id="12" name="Diagram 11"/>
          <p:cNvGraphicFramePr/>
          <p:nvPr>
            <p:extLst>
              <p:ext uri="{D42A27DB-BD31-4B8C-83A1-F6EECF244321}">
                <p14:modId xmlns="" xmlns:p14="http://schemas.microsoft.com/office/powerpoint/2010/main" val="2115352729"/>
              </p:ext>
            </p:extLst>
          </p:nvPr>
        </p:nvGraphicFramePr>
        <p:xfrm>
          <a:off x="304800" y="1371600"/>
          <a:ext cx="8382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Rectangle 13"/>
          <p:cNvSpPr/>
          <p:nvPr/>
        </p:nvSpPr>
        <p:spPr>
          <a:xfrm>
            <a:off x="457200" y="5638800"/>
            <a:ext cx="8077200" cy="533400"/>
          </a:xfrm>
          <a:prstGeom prst="rect">
            <a:avLst/>
          </a:prstGeom>
          <a:solidFill>
            <a:schemeClr val="tx2"/>
          </a:solidFill>
          <a:ln>
            <a:solidFill>
              <a:schemeClr val="tx2">
                <a:lumMod val="20000"/>
                <a:lumOff val="8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bg1"/>
                </a:solidFill>
              </a:rPr>
              <a:t>             </a:t>
            </a:r>
            <a:r>
              <a:rPr lang="en-IN" b="1" dirty="0" smtClean="0">
                <a:solidFill>
                  <a:schemeClr val="bg1"/>
                </a:solidFill>
              </a:rPr>
              <a:t>Most material  impact of </a:t>
            </a:r>
            <a:r>
              <a:rPr lang="en-IN" b="1" dirty="0" err="1" smtClean="0">
                <a:solidFill>
                  <a:schemeClr val="bg1"/>
                </a:solidFill>
              </a:rPr>
              <a:t>Ind</a:t>
            </a:r>
            <a:r>
              <a:rPr lang="en-IN" b="1" dirty="0" smtClean="0">
                <a:solidFill>
                  <a:schemeClr val="bg1"/>
                </a:solidFill>
              </a:rPr>
              <a:t> AS 104 is on disclosures which will require heavy investment  of resources in the initial years of implementation</a:t>
            </a:r>
            <a:endParaRPr lang="en-IN"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11</a:t>
            </a:fld>
            <a:endParaRPr lang="en-US" dirty="0"/>
          </a:p>
        </p:txBody>
      </p:sp>
      <p:sp>
        <p:nvSpPr>
          <p:cNvPr id="7" name="Text Placeholder 1"/>
          <p:cNvSpPr txBox="1">
            <a:spLocks/>
          </p:cNvSpPr>
          <p:nvPr/>
        </p:nvSpPr>
        <p:spPr>
          <a:xfrm>
            <a:off x="304800" y="304800"/>
            <a:ext cx="77724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anose="020B0604020202020204" pitchFamily="34" charset="0"/>
                <a:cs typeface="Arial" panose="020B0604020202020204" pitchFamily="34" charset="0"/>
              </a:rPr>
              <a:t>Key Implications of Un-bundling </a:t>
            </a:r>
            <a:endParaRPr lang="en-US" sz="3200" b="1" dirty="0">
              <a:solidFill>
                <a:schemeClr val="tx2"/>
              </a:solidFill>
              <a:latin typeface="Arial" panose="020B0604020202020204" pitchFamily="34" charset="0"/>
              <a:cs typeface="Arial" panose="020B0604020202020204" pitchFamily="34" charset="0"/>
            </a:endParaRPr>
          </a:p>
        </p:txBody>
      </p:sp>
      <p:graphicFrame>
        <p:nvGraphicFramePr>
          <p:cNvPr id="8" name="Diagram 7"/>
          <p:cNvGraphicFramePr/>
          <p:nvPr/>
        </p:nvGraphicFramePr>
        <p:xfrm>
          <a:off x="1524000" y="1397000"/>
          <a:ext cx="6096000" cy="134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p:cNvGraphicFramePr/>
          <p:nvPr/>
        </p:nvGraphicFramePr>
        <p:xfrm>
          <a:off x="1524000" y="2362200"/>
          <a:ext cx="6096000" cy="1600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p:cNvGraphicFramePr/>
          <p:nvPr/>
        </p:nvGraphicFramePr>
        <p:xfrm>
          <a:off x="1524000" y="3276600"/>
          <a:ext cx="6096000" cy="1828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1" name="Diagram 10"/>
          <p:cNvGraphicFramePr/>
          <p:nvPr/>
        </p:nvGraphicFramePr>
        <p:xfrm>
          <a:off x="1524000" y="4724400"/>
          <a:ext cx="6096000" cy="19050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l" eaLnBrk="0" fontAlgn="base" hangingPunct="0">
              <a:spcBef>
                <a:spcPct val="20000"/>
              </a:spcBef>
              <a:spcAft>
                <a:spcPct val="0"/>
              </a:spcAft>
              <a:defRPr/>
            </a:pPr>
            <a:r>
              <a:rPr lang="en-IN" sz="3200" b="1" dirty="0" smtClean="0">
                <a:solidFill>
                  <a:schemeClr val="tx2"/>
                </a:solidFill>
                <a:latin typeface="Arial" panose="020B0604020202020204" pitchFamily="34" charset="0"/>
                <a:ea typeface="+mn-ea"/>
                <a:cs typeface="Arial" panose="020B0604020202020204" pitchFamily="34" charset="0"/>
              </a:rPr>
              <a:t>Impact on Reporting for Life Insurers</a:t>
            </a:r>
            <a:r>
              <a:rPr lang="en-IN" sz="3200" b="1" dirty="0" smtClean="0">
                <a:solidFill>
                  <a:schemeClr val="tx2"/>
                </a:solidFill>
                <a:latin typeface="Garamond" pitchFamily="18" charset="0"/>
                <a:ea typeface="+mn-ea"/>
                <a:cs typeface="+mn-cs"/>
              </a:rPr>
              <a:t/>
            </a:r>
            <a:br>
              <a:rPr lang="en-IN" sz="3200" b="1" dirty="0" smtClean="0">
                <a:solidFill>
                  <a:schemeClr val="tx2"/>
                </a:solidFill>
                <a:latin typeface="Garamond" pitchFamily="18" charset="0"/>
                <a:ea typeface="+mn-ea"/>
                <a:cs typeface="+mn-cs"/>
              </a:rPr>
            </a:br>
            <a:endParaRPr lang="en-IN" sz="3200" b="1" dirty="0">
              <a:solidFill>
                <a:schemeClr val="tx2"/>
              </a:solidFill>
              <a:latin typeface="Garamond" pitchFamily="18" charset="0"/>
              <a:ea typeface="+mn-ea"/>
              <a:cs typeface="+mn-cs"/>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12</a:t>
            </a:fld>
            <a:endParaRPr lang="en-US"/>
          </a:p>
        </p:txBody>
      </p:sp>
      <p:graphicFrame>
        <p:nvGraphicFramePr>
          <p:cNvPr id="8" name="Diagram 7"/>
          <p:cNvGraphicFramePr/>
          <p:nvPr>
            <p:extLst>
              <p:ext uri="{D42A27DB-BD31-4B8C-83A1-F6EECF244321}">
                <p14:modId xmlns="" xmlns:p14="http://schemas.microsoft.com/office/powerpoint/2010/main" val="829323999"/>
              </p:ext>
            </p:extLst>
          </p:nvPr>
        </p:nvGraphicFramePr>
        <p:xfrm>
          <a:off x="152400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l" eaLnBrk="0" fontAlgn="base" hangingPunct="0">
              <a:spcBef>
                <a:spcPct val="20000"/>
              </a:spcBef>
              <a:spcAft>
                <a:spcPct val="0"/>
              </a:spcAft>
              <a:defRPr/>
            </a:pPr>
            <a:r>
              <a:rPr lang="en-IN" sz="3200" b="1" dirty="0" smtClean="0">
                <a:solidFill>
                  <a:schemeClr val="tx2"/>
                </a:solidFill>
                <a:latin typeface="Arial" panose="020B0604020202020204" pitchFamily="34" charset="0"/>
                <a:ea typeface="+mn-ea"/>
                <a:cs typeface="Arial" panose="020B0604020202020204" pitchFamily="34" charset="0"/>
              </a:rPr>
              <a:t>Financial Statements: P&amp;L Account</a:t>
            </a:r>
            <a:r>
              <a:rPr lang="en-IN" sz="3200" b="1" dirty="0" smtClean="0">
                <a:solidFill>
                  <a:schemeClr val="tx2"/>
                </a:solidFill>
                <a:latin typeface="Garamond" pitchFamily="18" charset="0"/>
                <a:ea typeface="+mn-ea"/>
                <a:cs typeface="+mn-cs"/>
              </a:rPr>
              <a:t/>
            </a:r>
            <a:br>
              <a:rPr lang="en-IN" sz="3200" b="1" dirty="0" smtClean="0">
                <a:solidFill>
                  <a:schemeClr val="tx2"/>
                </a:solidFill>
                <a:latin typeface="Garamond" pitchFamily="18" charset="0"/>
                <a:ea typeface="+mn-ea"/>
                <a:cs typeface="+mn-cs"/>
              </a:rPr>
            </a:br>
            <a:endParaRPr lang="en-IN" sz="3200" b="1" dirty="0">
              <a:solidFill>
                <a:schemeClr val="tx2"/>
              </a:solidFill>
              <a:latin typeface="Garamond" pitchFamily="18" charset="0"/>
              <a:ea typeface="+mn-ea"/>
              <a:cs typeface="+mn-cs"/>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13</a:t>
            </a:fld>
            <a:endParaRPr lang="en-US"/>
          </a:p>
        </p:txBody>
      </p:sp>
      <p:pic>
        <p:nvPicPr>
          <p:cNvPr id="2051" name="Picture 3"/>
          <p:cNvPicPr>
            <a:picLocks noChangeAspect="1" noChangeArrowheads="1"/>
          </p:cNvPicPr>
          <p:nvPr/>
        </p:nvPicPr>
        <p:blipFill>
          <a:blip r:embed="rId2" cstate="print"/>
          <a:srcRect/>
          <a:stretch>
            <a:fillRect/>
          </a:stretch>
        </p:blipFill>
        <p:spPr bwMode="auto">
          <a:xfrm>
            <a:off x="228600" y="1524000"/>
            <a:ext cx="4419600" cy="4495800"/>
          </a:xfrm>
          <a:prstGeom prst="rect">
            <a:avLst/>
          </a:prstGeom>
          <a:noFill/>
          <a:ln w="9525">
            <a:noFill/>
            <a:miter lim="800000"/>
            <a:headEnd/>
            <a:tailEnd/>
          </a:ln>
          <a:effectLst/>
        </p:spPr>
      </p:pic>
      <p:sp>
        <p:nvSpPr>
          <p:cNvPr id="9" name="TextBox 8"/>
          <p:cNvSpPr txBox="1"/>
          <p:nvPr/>
        </p:nvSpPr>
        <p:spPr>
          <a:xfrm>
            <a:off x="4953000" y="1600200"/>
            <a:ext cx="3657600" cy="4478149"/>
          </a:xfrm>
          <a:prstGeom prst="rect">
            <a:avLst/>
          </a:prstGeom>
          <a:noFill/>
          <a:ln w="28575">
            <a:solidFill>
              <a:schemeClr val="accent2">
                <a:lumMod val="75000"/>
              </a:schemeClr>
            </a:solidFill>
          </a:ln>
        </p:spPr>
        <p:txBody>
          <a:bodyPr wrap="square" rtlCol="0">
            <a:spAutoFit/>
          </a:bodyPr>
          <a:lstStyle/>
          <a:p>
            <a:pPr algn="just">
              <a:buFont typeface="Wingdings" pitchFamily="2" charset="2"/>
              <a:buChar char="q"/>
            </a:pPr>
            <a:r>
              <a:rPr lang="en-IN" sz="1700" dirty="0" smtClean="0">
                <a:latin typeface="Arial" pitchFamily="34" charset="0"/>
                <a:cs typeface="Arial" pitchFamily="34" charset="0"/>
              </a:rPr>
              <a:t> Premium Income, Commission, Investment Income &amp; Claims on Investment contracts removed from P&amp;L</a:t>
            </a:r>
          </a:p>
          <a:p>
            <a:pPr algn="just">
              <a:buFont typeface="Wingdings" pitchFamily="2" charset="2"/>
              <a:buChar char="q"/>
            </a:pPr>
            <a:endParaRPr lang="en-IN" sz="1700" dirty="0" smtClean="0">
              <a:latin typeface="Arial" pitchFamily="34" charset="0"/>
              <a:cs typeface="Arial" pitchFamily="34" charset="0"/>
            </a:endParaRPr>
          </a:p>
          <a:p>
            <a:pPr algn="just">
              <a:buFont typeface="Wingdings" pitchFamily="2" charset="2"/>
              <a:buChar char="q"/>
            </a:pPr>
            <a:r>
              <a:rPr lang="en-IN" sz="1700" dirty="0" smtClean="0">
                <a:latin typeface="Arial" pitchFamily="34" charset="0"/>
                <a:cs typeface="Arial" pitchFamily="34" charset="0"/>
              </a:rPr>
              <a:t> Impact of investment contracts adjusted in change in Investment Liabilities</a:t>
            </a:r>
          </a:p>
          <a:p>
            <a:pPr algn="just">
              <a:buFont typeface="Wingdings" pitchFamily="2" charset="2"/>
              <a:buChar char="q"/>
            </a:pPr>
            <a:endParaRPr lang="en-IN" sz="1700" dirty="0" smtClean="0">
              <a:latin typeface="Arial" pitchFamily="34" charset="0"/>
              <a:cs typeface="Arial" pitchFamily="34" charset="0"/>
            </a:endParaRPr>
          </a:p>
          <a:p>
            <a:pPr algn="just">
              <a:buFont typeface="Wingdings" pitchFamily="2" charset="2"/>
              <a:buChar char="q"/>
            </a:pPr>
            <a:r>
              <a:rPr lang="en-IN" sz="1700" dirty="0" smtClean="0">
                <a:latin typeface="Arial" pitchFamily="34" charset="0"/>
                <a:cs typeface="Arial" pitchFamily="34" charset="0"/>
              </a:rPr>
              <a:t> DAC amortised – reducing volatility on bottom line by equalising the acquisition costs over the contract period</a:t>
            </a:r>
          </a:p>
          <a:p>
            <a:pPr>
              <a:buFont typeface="Wingdings" pitchFamily="2" charset="2"/>
              <a:buChar char="Ø"/>
            </a:pPr>
            <a:endParaRPr lang="en-IN" sz="1600" dirty="0" smtClean="0">
              <a:latin typeface="Arial" pitchFamily="34" charset="0"/>
              <a:cs typeface="Arial" pitchFamily="34" charset="0"/>
            </a:endParaRPr>
          </a:p>
          <a:p>
            <a:pPr>
              <a:buFont typeface="Wingdings" pitchFamily="2" charset="2"/>
              <a:buChar char="Ø"/>
            </a:pPr>
            <a:endParaRPr lang="en-IN" sz="1600" dirty="0" smtClean="0">
              <a:latin typeface="Arial" pitchFamily="34" charset="0"/>
              <a:cs typeface="Arial" pitchFamily="34" charset="0"/>
            </a:endParaRPr>
          </a:p>
          <a:p>
            <a:pPr>
              <a:buFont typeface="Wingdings" pitchFamily="2" charset="2"/>
              <a:buChar char="Ø"/>
            </a:pPr>
            <a:endParaRPr lang="en-IN" sz="1600" dirty="0" smtClean="0">
              <a:latin typeface="Arial" pitchFamily="34" charset="0"/>
              <a:cs typeface="Arial" pitchFamily="34" charset="0"/>
            </a:endParaRPr>
          </a:p>
          <a:p>
            <a:pPr>
              <a:buFont typeface="Wingdings" pitchFamily="2" charset="2"/>
              <a:buChar char="Ø"/>
            </a:pPr>
            <a:endParaRPr lang="en-IN" sz="1600" dirty="0">
              <a:latin typeface="Arial" pitchFamily="34" charset="0"/>
              <a:cs typeface="Arial" pitchFamily="34" charset="0"/>
            </a:endParaRPr>
          </a:p>
        </p:txBody>
      </p:sp>
      <p:sp>
        <p:nvSpPr>
          <p:cNvPr id="10" name="Rectangle 9"/>
          <p:cNvSpPr/>
          <p:nvPr/>
        </p:nvSpPr>
        <p:spPr>
          <a:xfrm>
            <a:off x="4648200" y="1600200"/>
            <a:ext cx="152400" cy="43434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l" eaLnBrk="0" fontAlgn="base" hangingPunct="0">
              <a:spcBef>
                <a:spcPct val="20000"/>
              </a:spcBef>
              <a:spcAft>
                <a:spcPct val="0"/>
              </a:spcAft>
              <a:defRPr/>
            </a:pPr>
            <a:r>
              <a:rPr lang="en-IN" sz="3200" b="1" dirty="0" smtClean="0">
                <a:solidFill>
                  <a:schemeClr val="tx2"/>
                </a:solidFill>
                <a:latin typeface="Arial" panose="020B0604020202020204" pitchFamily="34" charset="0"/>
                <a:ea typeface="+mn-ea"/>
                <a:cs typeface="Arial" panose="020B0604020202020204" pitchFamily="34" charset="0"/>
              </a:rPr>
              <a:t>Financial Statements: Balance Sheet</a:t>
            </a:r>
            <a:br>
              <a:rPr lang="en-IN" sz="3200" b="1" dirty="0" smtClean="0">
                <a:solidFill>
                  <a:schemeClr val="tx2"/>
                </a:solidFill>
                <a:latin typeface="Arial" panose="020B0604020202020204" pitchFamily="34" charset="0"/>
                <a:ea typeface="+mn-ea"/>
                <a:cs typeface="Arial" panose="020B0604020202020204" pitchFamily="34" charset="0"/>
              </a:rPr>
            </a:br>
            <a:endParaRPr lang="en-IN" sz="3200" b="1" dirty="0">
              <a:solidFill>
                <a:schemeClr val="tx2"/>
              </a:solidFill>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14</a:t>
            </a:fld>
            <a:endParaRPr lang="en-US"/>
          </a:p>
        </p:txBody>
      </p:sp>
      <p:sp>
        <p:nvSpPr>
          <p:cNvPr id="9" name="TextBox 8"/>
          <p:cNvSpPr txBox="1"/>
          <p:nvPr/>
        </p:nvSpPr>
        <p:spPr>
          <a:xfrm>
            <a:off x="4953000" y="1600200"/>
            <a:ext cx="3657600" cy="4447371"/>
          </a:xfrm>
          <a:prstGeom prst="rect">
            <a:avLst/>
          </a:prstGeom>
          <a:noFill/>
          <a:ln w="28575">
            <a:solidFill>
              <a:schemeClr val="accent2">
                <a:lumMod val="75000"/>
              </a:schemeClr>
            </a:solidFill>
          </a:ln>
        </p:spPr>
        <p:txBody>
          <a:bodyPr wrap="square" rtlCol="0">
            <a:spAutoFit/>
          </a:bodyPr>
          <a:lstStyle/>
          <a:p>
            <a:pPr algn="just">
              <a:buFont typeface="Wingdings" pitchFamily="2" charset="2"/>
              <a:buChar char="q"/>
            </a:pPr>
            <a:r>
              <a:rPr lang="en-IN" sz="1700" dirty="0" smtClean="0">
                <a:latin typeface="Arial" pitchFamily="34" charset="0"/>
                <a:cs typeface="Arial" pitchFamily="34" charset="0"/>
              </a:rPr>
              <a:t> Reinsurance Asset shown separately</a:t>
            </a:r>
          </a:p>
          <a:p>
            <a:pPr algn="just">
              <a:buFont typeface="Wingdings" pitchFamily="2" charset="2"/>
              <a:buChar char="q"/>
            </a:pPr>
            <a:endParaRPr lang="en-IN" sz="1700" dirty="0" smtClean="0">
              <a:latin typeface="Arial" pitchFamily="34" charset="0"/>
              <a:cs typeface="Arial" pitchFamily="34" charset="0"/>
            </a:endParaRPr>
          </a:p>
          <a:p>
            <a:pPr algn="just">
              <a:buFont typeface="Wingdings" pitchFamily="2" charset="2"/>
              <a:buChar char="q"/>
            </a:pPr>
            <a:r>
              <a:rPr lang="en-IN" sz="1700" dirty="0" smtClean="0">
                <a:latin typeface="Arial" pitchFamily="34" charset="0"/>
                <a:cs typeface="Arial" pitchFamily="34" charset="0"/>
              </a:rPr>
              <a:t> Valuation of Investments as per other Accounting Standards</a:t>
            </a:r>
          </a:p>
          <a:p>
            <a:pPr algn="just">
              <a:buFont typeface="Wingdings" pitchFamily="2" charset="2"/>
              <a:buChar char="q"/>
            </a:pPr>
            <a:endParaRPr lang="en-IN" sz="1700" dirty="0" smtClean="0">
              <a:latin typeface="Arial" pitchFamily="34" charset="0"/>
              <a:cs typeface="Arial" pitchFamily="34" charset="0"/>
            </a:endParaRPr>
          </a:p>
          <a:p>
            <a:pPr algn="just">
              <a:buFont typeface="Wingdings" pitchFamily="2" charset="2"/>
              <a:buChar char="q"/>
            </a:pPr>
            <a:r>
              <a:rPr lang="en-IN" sz="1700" dirty="0" smtClean="0">
                <a:latin typeface="Arial" pitchFamily="34" charset="0"/>
                <a:cs typeface="Arial" pitchFamily="34" charset="0"/>
              </a:rPr>
              <a:t> Deposits for investment contracts shown separately</a:t>
            </a:r>
          </a:p>
          <a:p>
            <a:pPr algn="just">
              <a:buFont typeface="Wingdings" pitchFamily="2" charset="2"/>
              <a:buChar char="q"/>
            </a:pPr>
            <a:endParaRPr lang="en-IN" sz="1700" dirty="0" smtClean="0">
              <a:latin typeface="Arial" pitchFamily="34" charset="0"/>
              <a:cs typeface="Arial" pitchFamily="34" charset="0"/>
            </a:endParaRPr>
          </a:p>
          <a:p>
            <a:pPr algn="just">
              <a:buFont typeface="Wingdings" pitchFamily="2" charset="2"/>
              <a:buChar char="q"/>
            </a:pPr>
            <a:r>
              <a:rPr lang="en-IN" sz="1700" dirty="0" smtClean="0">
                <a:latin typeface="Arial" pitchFamily="34" charset="0"/>
                <a:cs typeface="Arial" pitchFamily="34" charset="0"/>
              </a:rPr>
              <a:t> Adjustment for DAC in calculation of Insurance Liabilities</a:t>
            </a:r>
          </a:p>
          <a:p>
            <a:pPr>
              <a:buFont typeface="Wingdings" pitchFamily="2" charset="2"/>
              <a:buChar char="Ø"/>
            </a:pPr>
            <a:endParaRPr lang="en-IN" sz="1600" dirty="0" smtClean="0">
              <a:latin typeface="Arial" pitchFamily="34" charset="0"/>
              <a:cs typeface="Arial" pitchFamily="34" charset="0"/>
            </a:endParaRPr>
          </a:p>
          <a:p>
            <a:pPr>
              <a:buFont typeface="Wingdings" pitchFamily="2" charset="2"/>
              <a:buChar char="Ø"/>
            </a:pPr>
            <a:endParaRPr lang="en-IN" sz="1600" dirty="0" smtClean="0">
              <a:latin typeface="Arial" pitchFamily="34" charset="0"/>
              <a:cs typeface="Arial" pitchFamily="34" charset="0"/>
            </a:endParaRPr>
          </a:p>
          <a:p>
            <a:pPr>
              <a:buFont typeface="Wingdings" pitchFamily="2" charset="2"/>
              <a:buChar char="Ø"/>
            </a:pPr>
            <a:endParaRPr lang="en-IN" sz="1600" dirty="0" smtClean="0">
              <a:latin typeface="Arial" pitchFamily="34" charset="0"/>
              <a:cs typeface="Arial" pitchFamily="34" charset="0"/>
            </a:endParaRPr>
          </a:p>
          <a:p>
            <a:pPr>
              <a:buFont typeface="Wingdings" pitchFamily="2" charset="2"/>
              <a:buChar char="Ø"/>
            </a:pPr>
            <a:endParaRPr lang="en-IN" sz="1600" dirty="0" smtClean="0">
              <a:latin typeface="Arial" pitchFamily="34" charset="0"/>
              <a:cs typeface="Arial" pitchFamily="34" charset="0"/>
            </a:endParaRPr>
          </a:p>
          <a:p>
            <a:pPr>
              <a:buFont typeface="Wingdings" pitchFamily="2" charset="2"/>
              <a:buChar char="Ø"/>
            </a:pPr>
            <a:endParaRPr lang="en-IN" sz="1600" dirty="0" smtClean="0">
              <a:latin typeface="Arial" pitchFamily="34" charset="0"/>
              <a:cs typeface="Arial" pitchFamily="34" charset="0"/>
            </a:endParaRPr>
          </a:p>
          <a:p>
            <a:pPr>
              <a:buFont typeface="Wingdings" pitchFamily="2" charset="2"/>
              <a:buChar char="Ø"/>
            </a:pPr>
            <a:endParaRPr lang="en-IN" sz="1600" dirty="0">
              <a:latin typeface="Arial" pitchFamily="34" charset="0"/>
              <a:cs typeface="Arial" pitchFamily="34" charset="0"/>
            </a:endParaRPr>
          </a:p>
        </p:txBody>
      </p:sp>
      <p:sp>
        <p:nvSpPr>
          <p:cNvPr id="10" name="Rectangle 9"/>
          <p:cNvSpPr/>
          <p:nvPr/>
        </p:nvSpPr>
        <p:spPr>
          <a:xfrm>
            <a:off x="4648200" y="1600200"/>
            <a:ext cx="152400" cy="419100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3075" name="Picture 3"/>
          <p:cNvPicPr>
            <a:picLocks noChangeAspect="1" noChangeArrowheads="1"/>
          </p:cNvPicPr>
          <p:nvPr/>
        </p:nvPicPr>
        <p:blipFill>
          <a:blip r:embed="rId2" cstate="print"/>
          <a:srcRect/>
          <a:stretch>
            <a:fillRect/>
          </a:stretch>
        </p:blipFill>
        <p:spPr bwMode="auto">
          <a:xfrm>
            <a:off x="228600" y="1524000"/>
            <a:ext cx="4191000" cy="426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l" eaLnBrk="0" fontAlgn="base" hangingPunct="0">
              <a:spcBef>
                <a:spcPct val="20000"/>
              </a:spcBef>
              <a:spcAft>
                <a:spcPct val="0"/>
              </a:spcAft>
              <a:defRPr/>
            </a:pPr>
            <a:r>
              <a:rPr lang="en-IN" sz="3200" b="1" dirty="0" smtClean="0">
                <a:solidFill>
                  <a:schemeClr val="tx2"/>
                </a:solidFill>
                <a:latin typeface="Arial" panose="020B0604020202020204" pitchFamily="34" charset="0"/>
                <a:ea typeface="+mn-ea"/>
                <a:cs typeface="Arial" panose="020B0604020202020204" pitchFamily="34" charset="0"/>
              </a:rPr>
              <a:t>Disclosures Under IND AS 104</a:t>
            </a:r>
            <a:br>
              <a:rPr lang="en-IN" sz="3200" b="1" dirty="0" smtClean="0">
                <a:solidFill>
                  <a:schemeClr val="tx2"/>
                </a:solidFill>
                <a:latin typeface="Arial" panose="020B0604020202020204" pitchFamily="34" charset="0"/>
                <a:ea typeface="+mn-ea"/>
                <a:cs typeface="Arial" panose="020B0604020202020204" pitchFamily="34" charset="0"/>
              </a:rPr>
            </a:br>
            <a:endParaRPr lang="en-IN" sz="3200" b="1" dirty="0">
              <a:solidFill>
                <a:schemeClr val="tx2"/>
              </a:solidFill>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15</a:t>
            </a:fld>
            <a:endParaRPr lang="en-US"/>
          </a:p>
        </p:txBody>
      </p:sp>
      <p:graphicFrame>
        <p:nvGraphicFramePr>
          <p:cNvPr id="8" name="Diagram 7"/>
          <p:cNvGraphicFramePr/>
          <p:nvPr>
            <p:extLst>
              <p:ext uri="{D42A27DB-BD31-4B8C-83A1-F6EECF244321}">
                <p14:modId xmlns="" xmlns:p14="http://schemas.microsoft.com/office/powerpoint/2010/main" val="1832598441"/>
              </p:ext>
            </p:extLst>
          </p:nvPr>
        </p:nvGraphicFramePr>
        <p:xfrm>
          <a:off x="685800" y="1295400"/>
          <a:ext cx="7620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16</a:t>
            </a:fld>
            <a:endParaRPr lang="en-US" dirty="0"/>
          </a:p>
        </p:txBody>
      </p:sp>
      <p:sp>
        <p:nvSpPr>
          <p:cNvPr id="7" name="Text Placeholder 1"/>
          <p:cNvSpPr txBox="1">
            <a:spLocks/>
          </p:cNvSpPr>
          <p:nvPr/>
        </p:nvSpPr>
        <p:spPr>
          <a:xfrm>
            <a:off x="304800" y="304800"/>
            <a:ext cx="77724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anose="020B0604020202020204" pitchFamily="34" charset="0"/>
                <a:cs typeface="Arial" panose="020B0604020202020204" pitchFamily="34" charset="0"/>
              </a:rPr>
              <a:t>Additional Disclosures</a:t>
            </a:r>
            <a:r>
              <a:rPr lang="en-US" sz="3200" b="1" dirty="0" smtClean="0">
                <a:solidFill>
                  <a:schemeClr val="tx2"/>
                </a:solidFill>
                <a:latin typeface="Garamond" pitchFamily="18" charset="0"/>
              </a:rPr>
              <a:t>:</a:t>
            </a:r>
            <a:endParaRPr kumimoji="0" lang="en-US" sz="3200" b="1" i="0" u="none" strike="noStrike" kern="1200" cap="none" spc="0" normalizeH="0" baseline="0" noProof="0" dirty="0">
              <a:ln>
                <a:noFill/>
              </a:ln>
              <a:solidFill>
                <a:schemeClr val="tx2"/>
              </a:solidFill>
              <a:effectLst/>
              <a:uLnTx/>
              <a:uFillTx/>
              <a:latin typeface="Garamond" pitchFamily="18" charset="0"/>
            </a:endParaRPr>
          </a:p>
        </p:txBody>
      </p:sp>
      <p:sp>
        <p:nvSpPr>
          <p:cNvPr id="8" name="Rectangle 7"/>
          <p:cNvSpPr/>
          <p:nvPr/>
        </p:nvSpPr>
        <p:spPr>
          <a:xfrm>
            <a:off x="457200" y="1524000"/>
            <a:ext cx="8077200" cy="838200"/>
          </a:xfrm>
          <a:prstGeom prst="rect">
            <a:avLst/>
          </a:prstGeom>
          <a:solidFill>
            <a:schemeClr val="tx2"/>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             </a:t>
            </a:r>
            <a:r>
              <a:rPr lang="en-IN" b="1" dirty="0" smtClean="0">
                <a:latin typeface="Arial" pitchFamily="34" charset="0"/>
                <a:cs typeface="Arial" pitchFamily="34" charset="0"/>
              </a:rPr>
              <a:t>Disclose information that enables users of its financial statements to evaluate the nature and extent of risks arising from insurance contracts</a:t>
            </a:r>
            <a:endParaRPr lang="en-IN" b="1" dirty="0">
              <a:latin typeface="Arial" pitchFamily="34" charset="0"/>
              <a:cs typeface="Arial" pitchFamily="34" charset="0"/>
            </a:endParaRPr>
          </a:p>
        </p:txBody>
      </p:sp>
      <p:sp>
        <p:nvSpPr>
          <p:cNvPr id="11" name="TextBox 10"/>
          <p:cNvSpPr txBox="1"/>
          <p:nvPr/>
        </p:nvSpPr>
        <p:spPr>
          <a:xfrm>
            <a:off x="457200" y="2362200"/>
            <a:ext cx="8077200" cy="2585323"/>
          </a:xfrm>
          <a:prstGeom prst="rect">
            <a:avLst/>
          </a:prstGeom>
          <a:solidFill>
            <a:schemeClr val="bg1"/>
          </a:solidFill>
          <a:ln>
            <a:solidFill>
              <a:schemeClr val="tx1"/>
            </a:solidFill>
          </a:ln>
        </p:spPr>
        <p:txBody>
          <a:bodyPr wrap="square" rtlCol="0">
            <a:spAutoFit/>
          </a:bodyPr>
          <a:lstStyle/>
          <a:p>
            <a:pPr algn="just">
              <a:buFont typeface="Wingdings" pitchFamily="2" charset="2"/>
              <a:buChar char="q"/>
            </a:pPr>
            <a:endParaRPr lang="en-IN" dirty="0" smtClean="0">
              <a:latin typeface="Arial" pitchFamily="34" charset="0"/>
              <a:cs typeface="Arial" pitchFamily="34" charset="0"/>
            </a:endParaRPr>
          </a:p>
          <a:p>
            <a:pPr algn="just">
              <a:buFont typeface="Wingdings" pitchFamily="2" charset="2"/>
              <a:buChar char="q"/>
            </a:pPr>
            <a:r>
              <a:rPr lang="en-IN" dirty="0" smtClean="0">
                <a:latin typeface="Arial" pitchFamily="34" charset="0"/>
                <a:cs typeface="Arial" pitchFamily="34" charset="0"/>
              </a:rPr>
              <a:t> Objectives, policies, processes and methods used for managing risks arising from insurance contracts</a:t>
            </a:r>
          </a:p>
          <a:p>
            <a:pPr algn="just">
              <a:buFont typeface="Wingdings" pitchFamily="2" charset="2"/>
              <a:buChar char="q"/>
            </a:pPr>
            <a:endParaRPr lang="en-IN" dirty="0" smtClean="0">
              <a:latin typeface="Arial" pitchFamily="34" charset="0"/>
              <a:cs typeface="Arial" pitchFamily="34" charset="0"/>
            </a:endParaRPr>
          </a:p>
          <a:p>
            <a:pPr algn="just">
              <a:buFont typeface="Wingdings" pitchFamily="2" charset="2"/>
              <a:buChar char="q"/>
            </a:pPr>
            <a:r>
              <a:rPr lang="en-IN" dirty="0" smtClean="0">
                <a:latin typeface="Arial" pitchFamily="34" charset="0"/>
                <a:cs typeface="Arial" pitchFamily="34" charset="0"/>
              </a:rPr>
              <a:t> Information about insurance risk (before and after risk mitigation actions)</a:t>
            </a:r>
          </a:p>
          <a:p>
            <a:pPr algn="just">
              <a:buFont typeface="Wingdings" pitchFamily="2" charset="2"/>
              <a:buChar char="q"/>
            </a:pPr>
            <a:endParaRPr lang="en-IN" dirty="0" smtClean="0">
              <a:latin typeface="Arial" pitchFamily="34" charset="0"/>
              <a:cs typeface="Arial" pitchFamily="34" charset="0"/>
            </a:endParaRPr>
          </a:p>
          <a:p>
            <a:pPr algn="just">
              <a:buFont typeface="Wingdings" pitchFamily="2" charset="2"/>
              <a:buChar char="q"/>
            </a:pPr>
            <a:r>
              <a:rPr lang="en-IN" dirty="0" smtClean="0">
                <a:latin typeface="Arial" pitchFamily="34" charset="0"/>
                <a:cs typeface="Arial" pitchFamily="34" charset="0"/>
              </a:rPr>
              <a:t> Information about financial risks - credit risk, liquidity risk and market risk</a:t>
            </a:r>
          </a:p>
          <a:p>
            <a:pPr algn="just">
              <a:buFont typeface="Wingdings" pitchFamily="2" charset="2"/>
              <a:buChar char="q"/>
            </a:pPr>
            <a:endParaRPr lang="en-IN" dirty="0" smtClean="0">
              <a:latin typeface="Arial" pitchFamily="34" charset="0"/>
              <a:cs typeface="Arial" pitchFamily="34" charset="0"/>
            </a:endParaRPr>
          </a:p>
          <a:p>
            <a:pPr algn="just">
              <a:buFont typeface="Wingdings" pitchFamily="2" charset="2"/>
              <a:buChar char="q"/>
            </a:pPr>
            <a:endParaRPr lang="en-IN"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17</a:t>
            </a:fld>
            <a:endParaRPr lang="en-US" dirty="0"/>
          </a:p>
        </p:txBody>
      </p:sp>
      <p:sp>
        <p:nvSpPr>
          <p:cNvPr id="7" name="Text Placeholder 1"/>
          <p:cNvSpPr txBox="1">
            <a:spLocks/>
          </p:cNvSpPr>
          <p:nvPr/>
        </p:nvSpPr>
        <p:spPr>
          <a:xfrm>
            <a:off x="304800" y="304800"/>
            <a:ext cx="77724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anose="020B0604020202020204" pitchFamily="34" charset="0"/>
                <a:cs typeface="Arial" panose="020B0604020202020204" pitchFamily="34" charset="0"/>
              </a:rPr>
              <a:t>Additional Disclosures: Risk Summary</a:t>
            </a:r>
            <a:endParaRPr lang="en-US" sz="3200" b="1" dirty="0">
              <a:solidFill>
                <a:schemeClr val="tx2"/>
              </a:solidFill>
              <a:latin typeface="Arial" panose="020B0604020202020204" pitchFamily="34" charset="0"/>
              <a:cs typeface="Arial" panose="020B0604020202020204" pitchFamily="34" charset="0"/>
            </a:endParaRPr>
          </a:p>
        </p:txBody>
      </p:sp>
      <p:graphicFrame>
        <p:nvGraphicFramePr>
          <p:cNvPr id="10" name="Diagram 9"/>
          <p:cNvGraphicFramePr/>
          <p:nvPr/>
        </p:nvGraphicFramePr>
        <p:xfrm>
          <a:off x="609600" y="1397000"/>
          <a:ext cx="7924800" cy="462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18</a:t>
            </a:fld>
            <a:endParaRPr lang="en-US" dirty="0"/>
          </a:p>
        </p:txBody>
      </p:sp>
      <p:sp>
        <p:nvSpPr>
          <p:cNvPr id="7" name="Text Placeholder 1"/>
          <p:cNvSpPr txBox="1">
            <a:spLocks/>
          </p:cNvSpPr>
          <p:nvPr/>
        </p:nvSpPr>
        <p:spPr>
          <a:xfrm>
            <a:off x="304800" y="152400"/>
            <a:ext cx="7772400" cy="762000"/>
          </a:xfrm>
          <a:prstGeom prst="rect">
            <a:avLst/>
          </a:prstGeom>
        </p:spPr>
        <p:txBody>
          <a:bodyPr/>
          <a:lstStyle/>
          <a:p>
            <a:pPr marL="342900" indent="-342900" eaLnBrk="0" fontAlgn="base" hangingPunct="0">
              <a:spcBef>
                <a:spcPct val="20000"/>
              </a:spcBef>
              <a:spcAft>
                <a:spcPct val="0"/>
              </a:spcAft>
              <a:defRPr/>
            </a:pPr>
            <a:r>
              <a:rPr lang="en-US" sz="3200" b="1" dirty="0" smtClean="0">
                <a:solidFill>
                  <a:schemeClr val="tx2"/>
                </a:solidFill>
                <a:latin typeface="Arial" panose="020B0604020202020204" pitchFamily="34" charset="0"/>
                <a:cs typeface="Arial" panose="020B0604020202020204" pitchFamily="34" charset="0"/>
              </a:rPr>
              <a:t>Additional Disclosures: Risk Management</a:t>
            </a:r>
            <a:endParaRPr lang="en-US" sz="3200" b="1" dirty="0">
              <a:solidFill>
                <a:schemeClr val="tx2"/>
              </a:solidFill>
              <a:latin typeface="Arial" panose="020B0604020202020204" pitchFamily="34" charset="0"/>
              <a:cs typeface="Arial" panose="020B0604020202020204" pitchFamily="34" charset="0"/>
            </a:endParaRPr>
          </a:p>
        </p:txBody>
      </p:sp>
      <p:graphicFrame>
        <p:nvGraphicFramePr>
          <p:cNvPr id="10" name="Diagram 9"/>
          <p:cNvGraphicFramePr/>
          <p:nvPr>
            <p:extLst>
              <p:ext uri="{D42A27DB-BD31-4B8C-83A1-F6EECF244321}">
                <p14:modId xmlns="" xmlns:p14="http://schemas.microsoft.com/office/powerpoint/2010/main" val="4085952672"/>
              </p:ext>
            </p:extLst>
          </p:nvPr>
        </p:nvGraphicFramePr>
        <p:xfrm>
          <a:off x="609600" y="1397000"/>
          <a:ext cx="79248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19</a:t>
            </a:fld>
            <a:endParaRPr lang="en-US" dirty="0"/>
          </a:p>
        </p:txBody>
      </p:sp>
      <p:sp>
        <p:nvSpPr>
          <p:cNvPr id="7" name="Text Placeholder 1"/>
          <p:cNvSpPr txBox="1">
            <a:spLocks/>
          </p:cNvSpPr>
          <p:nvPr/>
        </p:nvSpPr>
        <p:spPr>
          <a:xfrm>
            <a:off x="304800" y="304800"/>
            <a:ext cx="7772400" cy="609600"/>
          </a:xfrm>
          <a:prstGeom prst="rect">
            <a:avLst/>
          </a:prstGeom>
        </p:spPr>
        <p:txBody>
          <a:bodyPr/>
          <a:lstStyle/>
          <a:p>
            <a:pPr marL="342900" marR="0" lvl="0" indent="-342900" eaLnBrk="0" fontAlgn="base"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anose="020B0604020202020204" pitchFamily="34" charset="0"/>
                <a:cs typeface="Arial" panose="020B0604020202020204" pitchFamily="34" charset="0"/>
              </a:rPr>
              <a:t>Additional Disclosures: Insurance Risk</a:t>
            </a:r>
            <a:endParaRPr lang="en-US" sz="3200" b="1" dirty="0">
              <a:solidFill>
                <a:schemeClr val="tx2"/>
              </a:solidFill>
              <a:latin typeface="Arial" panose="020B0604020202020204" pitchFamily="34" charset="0"/>
              <a:cs typeface="Arial" panose="020B0604020202020204" pitchFamily="34" charset="0"/>
            </a:endParaRPr>
          </a:p>
        </p:txBody>
      </p:sp>
      <p:graphicFrame>
        <p:nvGraphicFramePr>
          <p:cNvPr id="10" name="Diagram 9"/>
          <p:cNvGraphicFramePr/>
          <p:nvPr>
            <p:extLst>
              <p:ext uri="{D42A27DB-BD31-4B8C-83A1-F6EECF244321}">
                <p14:modId xmlns="" xmlns:p14="http://schemas.microsoft.com/office/powerpoint/2010/main" val="1087095152"/>
              </p:ext>
            </p:extLst>
          </p:nvPr>
        </p:nvGraphicFramePr>
        <p:xfrm>
          <a:off x="609600" y="1397000"/>
          <a:ext cx="79248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a:t>
            </a:fld>
            <a:endParaRPr lang="en-US" dirty="0"/>
          </a:p>
        </p:txBody>
      </p:sp>
      <p:sp>
        <p:nvSpPr>
          <p:cNvPr id="7" name="Text Placeholder 1"/>
          <p:cNvSpPr txBox="1">
            <a:spLocks/>
          </p:cNvSpPr>
          <p:nvPr/>
        </p:nvSpPr>
        <p:spPr>
          <a:xfrm>
            <a:off x="304800" y="381000"/>
            <a:ext cx="7848600" cy="609600"/>
          </a:xfrm>
          <a:prstGeom prst="rect">
            <a:avLst/>
          </a:prstGeom>
        </p:spPr>
        <p:txBody>
          <a:bodyPr/>
          <a:lstStyle/>
          <a:p>
            <a:pPr marL="342900" marR="0" lvl="0" indent="-342900"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Headings)"/>
                <a:cs typeface="Arial" pitchFamily="34" charset="0"/>
              </a:rPr>
              <a:t>Agenda </a:t>
            </a:r>
            <a:endParaRPr kumimoji="0" lang="en-US" sz="3200" b="1" i="0" u="none" strike="noStrike" kern="1200" cap="none" spc="0" normalizeH="0" baseline="0" noProof="0" dirty="0">
              <a:ln>
                <a:noFill/>
              </a:ln>
              <a:solidFill>
                <a:schemeClr val="tx2"/>
              </a:solidFill>
              <a:effectLst/>
              <a:uLnTx/>
              <a:uFillTx/>
              <a:latin typeface="Arial(Headings)"/>
              <a:cs typeface="Arial" pitchFamily="34" charset="0"/>
            </a:endParaRPr>
          </a:p>
        </p:txBody>
      </p:sp>
      <p:sp>
        <p:nvSpPr>
          <p:cNvPr id="8" name="TextBox 7"/>
          <p:cNvSpPr txBox="1"/>
          <p:nvPr/>
        </p:nvSpPr>
        <p:spPr>
          <a:xfrm>
            <a:off x="-228600" y="1524000"/>
            <a:ext cx="7467600" cy="5570756"/>
          </a:xfrm>
          <a:prstGeom prst="rect">
            <a:avLst/>
          </a:prstGeom>
          <a:noFill/>
        </p:spPr>
        <p:txBody>
          <a:bodyPr wrap="square" rtlCol="0">
            <a:spAutoFit/>
          </a:bodyPr>
          <a:lstStyle/>
          <a:p>
            <a:pPr marL="1371600" lvl="2" indent="-457200">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Objective and Scope of </a:t>
            </a:r>
            <a:r>
              <a:rPr lang="en-GB" sz="2000" dirty="0" err="1" smtClean="0">
                <a:latin typeface="Arial" panose="020B0604020202020204" pitchFamily="34" charset="0"/>
                <a:cs typeface="Arial" panose="020B0604020202020204" pitchFamily="34" charset="0"/>
              </a:rPr>
              <a:t>Ind</a:t>
            </a:r>
            <a:r>
              <a:rPr lang="en-GB" sz="2000" dirty="0" smtClean="0">
                <a:latin typeface="Arial" panose="020B0604020202020204" pitchFamily="34" charset="0"/>
                <a:cs typeface="Arial" panose="020B0604020202020204" pitchFamily="34" charset="0"/>
              </a:rPr>
              <a:t> AS 104 </a:t>
            </a:r>
            <a:endParaRPr lang="en-GB" sz="2000" dirty="0">
              <a:latin typeface="Arial" panose="020B0604020202020204" pitchFamily="34" charset="0"/>
              <a:cs typeface="Arial" panose="020B0604020202020204" pitchFamily="34" charset="0"/>
            </a:endParaRPr>
          </a:p>
          <a:p>
            <a:pPr marL="1371600" lvl="2" indent="-457200">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Contract </a:t>
            </a:r>
            <a:r>
              <a:rPr lang="en-GB" sz="2000" dirty="0">
                <a:latin typeface="Arial" panose="020B0604020202020204" pitchFamily="34" charset="0"/>
                <a:cs typeface="Arial" panose="020B0604020202020204" pitchFamily="34" charset="0"/>
              </a:rPr>
              <a:t>Classification &amp; Unbundling</a:t>
            </a:r>
          </a:p>
          <a:p>
            <a:pPr marL="1371600" lvl="2" indent="-457200">
              <a:buFont typeface="Wingdings" panose="05000000000000000000" pitchFamily="2" charset="2"/>
              <a:buChar char="v"/>
            </a:pPr>
            <a:r>
              <a:rPr lang="en-GB" sz="2000" dirty="0">
                <a:latin typeface="Arial" panose="020B0604020202020204" pitchFamily="34" charset="0"/>
                <a:cs typeface="Arial" panose="020B0604020202020204" pitchFamily="34" charset="0"/>
              </a:rPr>
              <a:t>Embedded Derivatives</a:t>
            </a:r>
          </a:p>
          <a:p>
            <a:pPr marL="1371600" lvl="2" indent="-457200">
              <a:buFont typeface="Wingdings" panose="05000000000000000000" pitchFamily="2" charset="2"/>
              <a:buChar char="v"/>
            </a:pPr>
            <a:r>
              <a:rPr lang="en-GB" sz="2000" dirty="0">
                <a:latin typeface="Arial" panose="020B0604020202020204" pitchFamily="34" charset="0"/>
                <a:cs typeface="Arial" panose="020B0604020202020204" pitchFamily="34" charset="0"/>
              </a:rPr>
              <a:t>Recognition &amp; </a:t>
            </a:r>
            <a:r>
              <a:rPr lang="en-GB" sz="2000" dirty="0" smtClean="0">
                <a:latin typeface="Arial" panose="020B0604020202020204" pitchFamily="34" charset="0"/>
                <a:cs typeface="Arial" panose="020B0604020202020204" pitchFamily="34" charset="0"/>
              </a:rPr>
              <a:t>Measurement</a:t>
            </a:r>
            <a:endParaRPr lang="en-GB" sz="2000" dirty="0">
              <a:latin typeface="Arial" panose="020B0604020202020204" pitchFamily="34" charset="0"/>
              <a:cs typeface="Arial" panose="020B0604020202020204" pitchFamily="34" charset="0"/>
            </a:endParaRPr>
          </a:p>
          <a:p>
            <a:pPr marL="1371600" lvl="2" indent="-457200">
              <a:buFont typeface="Wingdings" panose="05000000000000000000" pitchFamily="2" charset="2"/>
              <a:buChar char="v"/>
            </a:pPr>
            <a:r>
              <a:rPr lang="en-GB" sz="2000" dirty="0">
                <a:latin typeface="Arial" panose="020B0604020202020204" pitchFamily="34" charset="0"/>
                <a:cs typeface="Arial" panose="020B0604020202020204" pitchFamily="34" charset="0"/>
              </a:rPr>
              <a:t>Liability Adequacy Testing (LAT)</a:t>
            </a:r>
          </a:p>
          <a:p>
            <a:pPr marL="1371600" lvl="2" indent="-457200">
              <a:buFont typeface="Wingdings" panose="05000000000000000000" pitchFamily="2" charset="2"/>
              <a:buChar char="v"/>
            </a:pPr>
            <a:r>
              <a:rPr lang="en-GB" sz="2000" dirty="0">
                <a:latin typeface="Arial" panose="020B0604020202020204" pitchFamily="34" charset="0"/>
                <a:cs typeface="Arial" panose="020B0604020202020204" pitchFamily="34" charset="0"/>
              </a:rPr>
              <a:t>Disclosures</a:t>
            </a:r>
          </a:p>
          <a:p>
            <a:pPr marL="1371600" lvl="2" indent="-457200">
              <a:buFont typeface="Wingdings" panose="05000000000000000000" pitchFamily="2" charset="2"/>
              <a:buChar char="v"/>
            </a:pPr>
            <a:r>
              <a:rPr lang="en-GB" sz="2000" dirty="0">
                <a:latin typeface="Arial" panose="020B0604020202020204" pitchFamily="34" charset="0"/>
                <a:cs typeface="Arial" panose="020B0604020202020204" pitchFamily="34" charset="0"/>
              </a:rPr>
              <a:t>General Impact on Life Insurers</a:t>
            </a:r>
          </a:p>
          <a:p>
            <a:pPr marL="1371600" lvl="2" indent="-457200">
              <a:buFont typeface="Wingdings" panose="05000000000000000000" pitchFamily="2" charset="2"/>
              <a:buChar char="v"/>
            </a:pPr>
            <a:r>
              <a:rPr lang="en-GB" sz="2000" dirty="0">
                <a:latin typeface="Arial" panose="020B0604020202020204" pitchFamily="34" charset="0"/>
                <a:cs typeface="Arial" panose="020B0604020202020204" pitchFamily="34" charset="0"/>
              </a:rPr>
              <a:t>Impact on Reporting for Life </a:t>
            </a:r>
            <a:r>
              <a:rPr lang="en-GB" sz="2000" dirty="0" smtClean="0">
                <a:latin typeface="Arial" panose="020B0604020202020204" pitchFamily="34" charset="0"/>
                <a:cs typeface="Arial" panose="020B0604020202020204" pitchFamily="34" charset="0"/>
              </a:rPr>
              <a:t>Insurers</a:t>
            </a:r>
          </a:p>
          <a:p>
            <a:pPr marL="2286000" lvl="4" indent="-457200">
              <a:buFont typeface="Wingdings" pitchFamily="2" charset="2"/>
              <a:buChar char="ü"/>
            </a:pPr>
            <a:r>
              <a:rPr lang="en-GB" sz="2000" dirty="0" smtClean="0">
                <a:latin typeface="Arial" panose="020B0604020202020204" pitchFamily="34" charset="0"/>
                <a:cs typeface="Arial" panose="020B0604020202020204" pitchFamily="34" charset="0"/>
              </a:rPr>
              <a:t>Financial Statements</a:t>
            </a:r>
          </a:p>
          <a:p>
            <a:pPr marL="2286000" lvl="4" indent="-457200">
              <a:buFont typeface="Wingdings" pitchFamily="2" charset="2"/>
              <a:buChar char="ü"/>
            </a:pPr>
            <a:r>
              <a:rPr lang="en-GB" sz="2000" dirty="0" smtClean="0">
                <a:latin typeface="Arial" panose="020B0604020202020204" pitchFamily="34" charset="0"/>
                <a:cs typeface="Arial" panose="020B0604020202020204" pitchFamily="34" charset="0"/>
              </a:rPr>
              <a:t>Disclosures</a:t>
            </a:r>
          </a:p>
          <a:p>
            <a:pPr marL="2286000" lvl="4" indent="-457200">
              <a:buFont typeface="Wingdings" pitchFamily="2" charset="2"/>
              <a:buChar char="ü"/>
            </a:pPr>
            <a:r>
              <a:rPr lang="en-GB" sz="2000" dirty="0" smtClean="0">
                <a:latin typeface="Arial" panose="020B0604020202020204" pitchFamily="34" charset="0"/>
                <a:cs typeface="Arial" panose="020B0604020202020204" pitchFamily="34" charset="0"/>
              </a:rPr>
              <a:t>Timelines</a:t>
            </a:r>
          </a:p>
          <a:p>
            <a:pPr marL="1371600" lvl="2" indent="-457200">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Key Issues that Need Clarification</a:t>
            </a:r>
          </a:p>
          <a:p>
            <a:pPr marL="1371600" lvl="2" indent="-457200">
              <a:buFont typeface="Arial" panose="020B0604020202020204" pitchFamily="34" charset="0"/>
              <a:buChar char="•"/>
            </a:pPr>
            <a:endParaRPr lang="en-GB" sz="2000" dirty="0" smtClean="0">
              <a:solidFill>
                <a:schemeClr val="tx2">
                  <a:lumMod val="75000"/>
                </a:schemeClr>
              </a:solidFill>
              <a:latin typeface="Arial" panose="020B0604020202020204" pitchFamily="34" charset="0"/>
              <a:cs typeface="Arial" panose="020B0604020202020204" pitchFamily="34" charset="0"/>
            </a:endParaRPr>
          </a:p>
          <a:p>
            <a:pPr marL="2286000" lvl="4" indent="-457200">
              <a:buFont typeface="Wingdings" pitchFamily="2" charset="2"/>
              <a:buChar char="ü"/>
            </a:pPr>
            <a:endParaRPr lang="en-GB" sz="2000" dirty="0" smtClean="0">
              <a:latin typeface="Arial" panose="020B0604020202020204" pitchFamily="34" charset="0"/>
              <a:cs typeface="Arial" panose="020B0604020202020204" pitchFamily="34" charset="0"/>
            </a:endParaRPr>
          </a:p>
          <a:p>
            <a:pPr marL="1371600" lvl="2" indent="-457200">
              <a:buFont typeface="Wingdings" panose="05000000000000000000" pitchFamily="2" charset="2"/>
              <a:buChar char="v"/>
            </a:pPr>
            <a:endParaRPr lang="en-GB" sz="2000" dirty="0">
              <a:latin typeface="Arial" panose="020B0604020202020204" pitchFamily="34" charset="0"/>
              <a:cs typeface="Arial" panose="020B0604020202020204" pitchFamily="34" charset="0"/>
            </a:endParaRPr>
          </a:p>
          <a:p>
            <a:pPr algn="ctr"/>
            <a:endParaRPr lang="en-GB" sz="2800" u="sng" dirty="0" smtClean="0">
              <a:solidFill>
                <a:schemeClr val="tx2">
                  <a:lumMod val="7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800" dirty="0">
              <a:solidFill>
                <a:schemeClr val="tx2">
                  <a:lumMod val="7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20</a:t>
            </a:fld>
            <a:endParaRPr lang="en-US" dirty="0"/>
          </a:p>
        </p:txBody>
      </p:sp>
      <p:sp>
        <p:nvSpPr>
          <p:cNvPr id="7" name="Text Placeholder 1"/>
          <p:cNvSpPr txBox="1">
            <a:spLocks/>
          </p:cNvSpPr>
          <p:nvPr/>
        </p:nvSpPr>
        <p:spPr>
          <a:xfrm>
            <a:off x="304800" y="152400"/>
            <a:ext cx="7772400" cy="762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anose="020B0604020202020204" pitchFamily="34" charset="0"/>
                <a:cs typeface="Arial" panose="020B0604020202020204" pitchFamily="34" charset="0"/>
              </a:rPr>
              <a:t>Additional Disclosures: Financial Risks</a:t>
            </a:r>
            <a:endParaRPr lang="en-US" sz="3200" b="1" dirty="0">
              <a:solidFill>
                <a:schemeClr val="tx2"/>
              </a:solidFill>
              <a:latin typeface="Arial" panose="020B0604020202020204" pitchFamily="34" charset="0"/>
              <a:cs typeface="Arial" panose="020B0604020202020204" pitchFamily="34" charset="0"/>
            </a:endParaRPr>
          </a:p>
        </p:txBody>
      </p:sp>
      <p:graphicFrame>
        <p:nvGraphicFramePr>
          <p:cNvPr id="10" name="Diagram 9"/>
          <p:cNvGraphicFramePr/>
          <p:nvPr>
            <p:extLst>
              <p:ext uri="{D42A27DB-BD31-4B8C-83A1-F6EECF244321}">
                <p14:modId xmlns="" xmlns:p14="http://schemas.microsoft.com/office/powerpoint/2010/main" val="2852673001"/>
              </p:ext>
            </p:extLst>
          </p:nvPr>
        </p:nvGraphicFramePr>
        <p:xfrm>
          <a:off x="457200" y="2082800"/>
          <a:ext cx="8077200" cy="424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457200" y="1371600"/>
            <a:ext cx="80772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b="1" dirty="0" smtClean="0">
                <a:solidFill>
                  <a:schemeClr val="tx1"/>
                </a:solidFill>
              </a:rPr>
              <a:t>Disclosure of Financial Risks covered in </a:t>
            </a:r>
            <a:r>
              <a:rPr lang="en-IN" b="1" dirty="0" err="1" smtClean="0">
                <a:solidFill>
                  <a:schemeClr val="tx1"/>
                </a:solidFill>
              </a:rPr>
              <a:t>Ind</a:t>
            </a:r>
            <a:r>
              <a:rPr lang="en-IN" b="1" dirty="0" smtClean="0">
                <a:solidFill>
                  <a:schemeClr val="tx1"/>
                </a:solidFill>
              </a:rPr>
              <a:t> AS 107. Additional requirements from </a:t>
            </a:r>
            <a:r>
              <a:rPr lang="en-IN" b="1" dirty="0" err="1" smtClean="0">
                <a:solidFill>
                  <a:schemeClr val="tx1"/>
                </a:solidFill>
              </a:rPr>
              <a:t>Ind</a:t>
            </a:r>
            <a:r>
              <a:rPr lang="en-IN" b="1" dirty="0" smtClean="0">
                <a:solidFill>
                  <a:schemeClr val="tx1"/>
                </a:solidFill>
              </a:rPr>
              <a:t> AS 104 regarding insurance contracts given below :</a:t>
            </a:r>
            <a:endParaRPr lang="en-IN" b="1" dirty="0">
              <a:solidFill>
                <a:schemeClr val="tx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tx2"/>
                </a:solidFill>
                <a:latin typeface="Arial" panose="020B0604020202020204" pitchFamily="34" charset="0"/>
                <a:cs typeface="Arial" panose="020B0604020202020204" pitchFamily="34" charset="0"/>
              </a:rPr>
              <a:t>Reporting Timelines</a:t>
            </a:r>
            <a:br>
              <a:rPr lang="en-US" b="1" dirty="0" smtClean="0">
                <a:solidFill>
                  <a:schemeClr val="tx2"/>
                </a:solidFill>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pPr lvl="0">
              <a:buNone/>
            </a:pPr>
            <a:r>
              <a:rPr lang="en-IN" sz="1900" b="1" dirty="0" smtClean="0">
                <a:latin typeface="Arial" pitchFamily="34" charset="0"/>
                <a:cs typeface="Arial" pitchFamily="34" charset="0"/>
              </a:rPr>
              <a:t>	Required to prepare </a:t>
            </a:r>
            <a:r>
              <a:rPr lang="en-IN" sz="1900" b="1" dirty="0" err="1" smtClean="0">
                <a:latin typeface="Arial" pitchFamily="34" charset="0"/>
                <a:cs typeface="Arial" pitchFamily="34" charset="0"/>
              </a:rPr>
              <a:t>Ind</a:t>
            </a:r>
            <a:r>
              <a:rPr lang="en-IN" sz="1900" b="1" dirty="0" smtClean="0">
                <a:latin typeface="Arial" pitchFamily="34" charset="0"/>
                <a:cs typeface="Arial" pitchFamily="34" charset="0"/>
              </a:rPr>
              <a:t>-AS based standalone and consolidated financial statements for FY2018-19 with comparatives of </a:t>
            </a:r>
          </a:p>
          <a:p>
            <a:pPr lvl="0">
              <a:buNone/>
            </a:pPr>
            <a:r>
              <a:rPr lang="en-IN" sz="1900" b="1" dirty="0" smtClean="0">
                <a:latin typeface="Arial" pitchFamily="34" charset="0"/>
                <a:cs typeface="Arial" pitchFamily="34" charset="0"/>
              </a:rPr>
              <a:t>	FY2017-18</a:t>
            </a:r>
          </a:p>
          <a:p>
            <a:pPr lvl="0">
              <a:buNone/>
            </a:pPr>
            <a:endParaRPr lang="en-IN" sz="1900" b="1" dirty="0" smtClean="0">
              <a:latin typeface="Arial" pitchFamily="34" charset="0"/>
              <a:cs typeface="Arial" pitchFamily="34" charset="0"/>
            </a:endParaRPr>
          </a:p>
          <a:p>
            <a:pPr lvl="0">
              <a:buFont typeface="Wingdings" pitchFamily="2" charset="2"/>
              <a:buChar char="q"/>
            </a:pPr>
            <a:r>
              <a:rPr lang="en-IN" sz="1900" dirty="0" smtClean="0">
                <a:latin typeface="Arial" pitchFamily="34" charset="0"/>
                <a:cs typeface="Arial" pitchFamily="34" charset="0"/>
              </a:rPr>
              <a:t>Only to be applied from above time, and not permitted to adopt earlier</a:t>
            </a:r>
          </a:p>
          <a:p>
            <a:pPr lvl="0">
              <a:buFont typeface="Wingdings" pitchFamily="2" charset="2"/>
              <a:buChar char="q"/>
            </a:pPr>
            <a:endParaRPr lang="en-IN" sz="1900" dirty="0" smtClean="0">
              <a:latin typeface="Arial" pitchFamily="34" charset="0"/>
              <a:cs typeface="Arial" pitchFamily="34" charset="0"/>
            </a:endParaRPr>
          </a:p>
          <a:p>
            <a:pPr lvl="0">
              <a:buFont typeface="Wingdings" pitchFamily="2" charset="2"/>
              <a:buChar char="q"/>
            </a:pPr>
            <a:r>
              <a:rPr lang="en-IN" sz="1900" dirty="0" smtClean="0">
                <a:latin typeface="Arial" pitchFamily="34" charset="0"/>
                <a:cs typeface="Arial" pitchFamily="34" charset="0"/>
              </a:rPr>
              <a:t>Required to submit ‘pro forma </a:t>
            </a:r>
            <a:r>
              <a:rPr lang="en-IN" sz="1900" dirty="0" err="1" smtClean="0">
                <a:latin typeface="Arial" pitchFamily="34" charset="0"/>
                <a:cs typeface="Arial" pitchFamily="34" charset="0"/>
              </a:rPr>
              <a:t>Ind</a:t>
            </a:r>
            <a:r>
              <a:rPr lang="en-IN" sz="1900" dirty="0" smtClean="0">
                <a:latin typeface="Arial" pitchFamily="34" charset="0"/>
                <a:cs typeface="Arial" pitchFamily="34" charset="0"/>
              </a:rPr>
              <a:t>-AS financial statements’ to IRDA from quarter ending 31 December 2016 onwards until implementation </a:t>
            </a:r>
            <a:endParaRPr lang="en-US" sz="1900" dirty="0" smtClean="0">
              <a:latin typeface="Arial" pitchFamily="34" charset="0"/>
              <a:cs typeface="Arial" pitchFamily="34" charset="0"/>
            </a:endParaRPr>
          </a:p>
          <a:p>
            <a:pPr lvl="0">
              <a:buNone/>
            </a:pPr>
            <a:endParaRPr lang="en-IN" b="1" dirty="0" smtClean="0">
              <a:latin typeface="Arial" pitchFamily="34" charset="0"/>
              <a:cs typeface="Arial" pitchFamily="34" charset="0"/>
            </a:endParaRPr>
          </a:p>
          <a:p>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22</a:t>
            </a:fld>
            <a:endParaRPr lang="en-US" dirty="0"/>
          </a:p>
        </p:txBody>
      </p:sp>
      <p:sp>
        <p:nvSpPr>
          <p:cNvPr id="7" name="Text Placeholder 1"/>
          <p:cNvSpPr txBox="1">
            <a:spLocks/>
          </p:cNvSpPr>
          <p:nvPr/>
        </p:nvSpPr>
        <p:spPr>
          <a:xfrm>
            <a:off x="304800" y="0"/>
            <a:ext cx="7543800" cy="914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anose="020B0604020202020204" pitchFamily="34" charset="0"/>
                <a:cs typeface="Arial" panose="020B0604020202020204" pitchFamily="34" charset="0"/>
              </a:rPr>
              <a:t>Key Issues That Need to be Addressed</a:t>
            </a:r>
            <a:endParaRPr lang="en-US" sz="3200" b="1" dirty="0">
              <a:solidFill>
                <a:schemeClr val="tx2"/>
              </a:solidFill>
              <a:latin typeface="Arial" panose="020B0604020202020204" pitchFamily="34" charset="0"/>
              <a:cs typeface="Arial" panose="020B0604020202020204" pitchFamily="34" charset="0"/>
            </a:endParaRPr>
          </a:p>
        </p:txBody>
      </p:sp>
      <p:graphicFrame>
        <p:nvGraphicFramePr>
          <p:cNvPr id="8" name="Diagram 7"/>
          <p:cNvGraphicFramePr/>
          <p:nvPr/>
        </p:nvGraphicFramePr>
        <p:xfrm>
          <a:off x="685800" y="1397000"/>
          <a:ext cx="6934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23</a:t>
            </a:fld>
            <a:endParaRPr lang="en-US" dirty="0"/>
          </a:p>
        </p:txBody>
      </p:sp>
      <p:sp>
        <p:nvSpPr>
          <p:cNvPr id="7" name="Text Placeholder 1"/>
          <p:cNvSpPr txBox="1">
            <a:spLocks/>
          </p:cNvSpPr>
          <p:nvPr/>
        </p:nvSpPr>
        <p:spPr>
          <a:xfrm>
            <a:off x="304800" y="304800"/>
            <a:ext cx="43434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Headings)"/>
                <a:cs typeface="Arial" pitchFamily="34" charset="0"/>
              </a:rPr>
              <a:t>Questions? </a:t>
            </a:r>
            <a:endParaRPr kumimoji="0" lang="en-US" sz="3200" b="1" i="0" u="none" strike="noStrike" kern="1200" cap="none" spc="0" normalizeH="0" baseline="0" noProof="0" dirty="0">
              <a:ln>
                <a:noFill/>
              </a:ln>
              <a:solidFill>
                <a:schemeClr val="tx2"/>
              </a:solidFill>
              <a:effectLst/>
              <a:uLnTx/>
              <a:uFillTx/>
              <a:latin typeface="Arial(Headings)"/>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www.actuariesindia.org</a:t>
            </a:r>
            <a:endParaRPr lang="en-US" dirty="0"/>
          </a:p>
        </p:txBody>
      </p:sp>
      <p:sp>
        <p:nvSpPr>
          <p:cNvPr id="5" name="Text Placeholder 1"/>
          <p:cNvSpPr txBox="1">
            <a:spLocks/>
          </p:cNvSpPr>
          <p:nvPr/>
        </p:nvSpPr>
        <p:spPr>
          <a:xfrm>
            <a:off x="152400" y="533400"/>
            <a:ext cx="73152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anose="020B0604020202020204" pitchFamily="34" charset="0"/>
                <a:cs typeface="Arial" panose="020B0604020202020204" pitchFamily="34" charset="0"/>
              </a:rPr>
              <a:t>Objective and Scope of </a:t>
            </a:r>
            <a:r>
              <a:rPr lang="en-US" sz="3200" b="1" dirty="0" err="1" smtClean="0">
                <a:solidFill>
                  <a:schemeClr val="tx2"/>
                </a:solidFill>
                <a:latin typeface="Arial" panose="020B0604020202020204" pitchFamily="34" charset="0"/>
                <a:cs typeface="Arial" panose="020B0604020202020204" pitchFamily="34" charset="0"/>
              </a:rPr>
              <a:t>Ind</a:t>
            </a:r>
            <a:r>
              <a:rPr lang="en-US" sz="3200" b="1" dirty="0" smtClean="0">
                <a:solidFill>
                  <a:schemeClr val="tx2"/>
                </a:solidFill>
                <a:latin typeface="Arial" panose="020B0604020202020204" pitchFamily="34" charset="0"/>
                <a:cs typeface="Arial" panose="020B0604020202020204" pitchFamily="34" charset="0"/>
              </a:rPr>
              <a:t> AS 104</a:t>
            </a:r>
            <a:endParaRPr kumimoji="0" lang="en-US" sz="32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2" name="Rectangle 1"/>
          <p:cNvSpPr/>
          <p:nvPr/>
        </p:nvSpPr>
        <p:spPr>
          <a:xfrm>
            <a:off x="320566" y="3429000"/>
            <a:ext cx="8382000" cy="1923604"/>
          </a:xfrm>
          <a:prstGeom prst="rect">
            <a:avLst/>
          </a:prstGeom>
        </p:spPr>
        <p:txBody>
          <a:bodyPr wrap="square">
            <a:spAutoFit/>
          </a:bodyPr>
          <a:lstStyle/>
          <a:p>
            <a:r>
              <a:rPr lang="en-US" sz="1700" b="1" u="sng" dirty="0" smtClean="0">
                <a:latin typeface="Arial" panose="020B0604020202020204" pitchFamily="34" charset="0"/>
                <a:cs typeface="Arial" panose="020B0604020202020204" pitchFamily="34" charset="0"/>
              </a:rPr>
              <a:t>Scope</a:t>
            </a:r>
            <a:endParaRPr lang="en-US" sz="1700" b="1" u="sng" dirty="0">
              <a:latin typeface="Arial" panose="020B0604020202020204" pitchFamily="34" charset="0"/>
              <a:cs typeface="Arial" panose="020B0604020202020204" pitchFamily="34" charset="0"/>
            </a:endParaRPr>
          </a:p>
          <a:p>
            <a:r>
              <a:rPr lang="en-US" sz="1700" dirty="0" smtClean="0">
                <a:latin typeface="Arial" panose="020B0604020202020204" pitchFamily="34" charset="0"/>
                <a:cs typeface="Arial" panose="020B0604020202020204" pitchFamily="34" charset="0"/>
              </a:rPr>
              <a:t>An </a:t>
            </a:r>
            <a:r>
              <a:rPr lang="en-US" sz="1700" dirty="0">
                <a:latin typeface="Arial" panose="020B0604020202020204" pitchFamily="34" charset="0"/>
                <a:cs typeface="Arial" panose="020B0604020202020204" pitchFamily="34" charset="0"/>
              </a:rPr>
              <a:t>entity shall apply this </a:t>
            </a:r>
            <a:r>
              <a:rPr lang="en-US" sz="1700" b="1" dirty="0">
                <a:latin typeface="Arial" panose="020B0604020202020204" pitchFamily="34" charset="0"/>
                <a:cs typeface="Arial" panose="020B0604020202020204" pitchFamily="34" charset="0"/>
              </a:rPr>
              <a:t>Indian Accounting Standard</a:t>
            </a:r>
            <a:r>
              <a:rPr lang="en-US" sz="1700" dirty="0">
                <a:latin typeface="Arial" panose="020B0604020202020204" pitchFamily="34" charset="0"/>
                <a:cs typeface="Arial" panose="020B0604020202020204" pitchFamily="34" charset="0"/>
              </a:rPr>
              <a:t> to</a:t>
            </a:r>
            <a:r>
              <a:rPr lang="en-US" sz="1700" b="1" dirty="0" smtClean="0">
                <a:latin typeface="Arial" panose="020B0604020202020204" pitchFamily="34" charset="0"/>
                <a:cs typeface="Arial" panose="020B0604020202020204" pitchFamily="34" charset="0"/>
              </a:rPr>
              <a:t>:-</a:t>
            </a:r>
          </a:p>
          <a:p>
            <a:endParaRPr lang="en-US" sz="1700" b="1" dirty="0">
              <a:latin typeface="Arial" panose="020B0604020202020204" pitchFamily="34" charset="0"/>
              <a:cs typeface="Arial" panose="020B0604020202020204" pitchFamily="34" charset="0"/>
            </a:endParaRPr>
          </a:p>
          <a:p>
            <a:pPr marL="285750" indent="-285750" algn="just">
              <a:buFont typeface="Wingdings" pitchFamily="2" charset="2"/>
              <a:buChar char="q"/>
            </a:pPr>
            <a:r>
              <a:rPr lang="en-US" sz="1700" dirty="0">
                <a:latin typeface="Arial" panose="020B0604020202020204" pitchFamily="34" charset="0"/>
                <a:cs typeface="Arial" panose="020B0604020202020204" pitchFamily="34" charset="0"/>
              </a:rPr>
              <a:t>I</a:t>
            </a:r>
            <a:r>
              <a:rPr lang="en-US" sz="1700" dirty="0" smtClean="0">
                <a:latin typeface="Arial" panose="020B0604020202020204" pitchFamily="34" charset="0"/>
                <a:cs typeface="Arial" panose="020B0604020202020204" pitchFamily="34" charset="0"/>
              </a:rPr>
              <a:t>nsurance </a:t>
            </a:r>
            <a:r>
              <a:rPr lang="en-US" sz="1700" dirty="0">
                <a:latin typeface="Arial" panose="020B0604020202020204" pitchFamily="34" charset="0"/>
                <a:cs typeface="Arial" panose="020B0604020202020204" pitchFamily="34" charset="0"/>
              </a:rPr>
              <a:t>contracts (including </a:t>
            </a:r>
            <a:r>
              <a:rPr lang="en-US" sz="1700" b="1" i="1" dirty="0">
                <a:latin typeface="Arial" panose="020B0604020202020204" pitchFamily="34" charset="0"/>
                <a:cs typeface="Arial" panose="020B0604020202020204" pitchFamily="34" charset="0"/>
              </a:rPr>
              <a:t>reinsurance contracts</a:t>
            </a:r>
            <a:r>
              <a:rPr lang="en-US" sz="1700" dirty="0">
                <a:latin typeface="Arial" panose="020B0604020202020204" pitchFamily="34" charset="0"/>
                <a:cs typeface="Arial" panose="020B0604020202020204" pitchFamily="34" charset="0"/>
              </a:rPr>
              <a:t>) that it issues and reinsurance contracts that it holds</a:t>
            </a:r>
            <a:r>
              <a:rPr lang="en-US" sz="1700" dirty="0" smtClean="0">
                <a:latin typeface="Arial" panose="020B0604020202020204" pitchFamily="34" charset="0"/>
                <a:cs typeface="Arial" panose="020B0604020202020204" pitchFamily="34" charset="0"/>
              </a:rPr>
              <a:t>.</a:t>
            </a:r>
          </a:p>
          <a:p>
            <a:pPr marL="285750" indent="-285750" algn="just"/>
            <a:endParaRPr lang="en-US" sz="1700" dirty="0">
              <a:latin typeface="Arial" panose="020B0604020202020204" pitchFamily="34" charset="0"/>
              <a:cs typeface="Arial" panose="020B0604020202020204" pitchFamily="34" charset="0"/>
            </a:endParaRPr>
          </a:p>
          <a:p>
            <a:pPr marL="285750" indent="-285750">
              <a:buFont typeface="Wingdings" pitchFamily="2" charset="2"/>
              <a:buChar char="q"/>
            </a:pPr>
            <a:r>
              <a:rPr lang="en-US" sz="1700" dirty="0" smtClean="0">
                <a:latin typeface="Arial" panose="020B0604020202020204" pitchFamily="34" charset="0"/>
                <a:cs typeface="Arial" panose="020B0604020202020204" pitchFamily="34" charset="0"/>
              </a:rPr>
              <a:t>Financial </a:t>
            </a:r>
            <a:r>
              <a:rPr lang="en-US" sz="1700" dirty="0">
                <a:latin typeface="Arial" panose="020B0604020202020204" pitchFamily="34" charset="0"/>
                <a:cs typeface="Arial" panose="020B0604020202020204" pitchFamily="34" charset="0"/>
              </a:rPr>
              <a:t>instruments that it issues with a </a:t>
            </a:r>
            <a:r>
              <a:rPr lang="en-US" sz="1700" b="1" i="1" dirty="0">
                <a:latin typeface="Arial" panose="020B0604020202020204" pitchFamily="34" charset="0"/>
                <a:cs typeface="Arial" panose="020B0604020202020204" pitchFamily="34" charset="0"/>
              </a:rPr>
              <a:t>discretionary participation </a:t>
            </a:r>
            <a:r>
              <a:rPr lang="en-US" sz="1700" b="1" i="1" dirty="0" smtClean="0">
                <a:latin typeface="Arial" panose="020B0604020202020204" pitchFamily="34" charset="0"/>
                <a:cs typeface="Arial" panose="020B0604020202020204" pitchFamily="34" charset="0"/>
              </a:rPr>
              <a:t>feature</a:t>
            </a:r>
            <a:r>
              <a:rPr lang="en-US" sz="1700" dirty="0" smtClean="0">
                <a:latin typeface="Arial" panose="020B0604020202020204" pitchFamily="34" charset="0"/>
                <a:cs typeface="Arial" panose="020B0604020202020204" pitchFamily="34" charset="0"/>
              </a:rPr>
              <a:t>. </a:t>
            </a:r>
            <a:endParaRPr lang="en-US" sz="1700" dirty="0">
              <a:latin typeface="Arial" panose="020B0604020202020204" pitchFamily="34" charset="0"/>
              <a:cs typeface="Arial" panose="020B0604020202020204" pitchFamily="34" charset="0"/>
            </a:endParaRPr>
          </a:p>
        </p:txBody>
      </p:sp>
      <p:sp>
        <p:nvSpPr>
          <p:cNvPr id="6" name="Rectangle 5"/>
          <p:cNvSpPr/>
          <p:nvPr/>
        </p:nvSpPr>
        <p:spPr>
          <a:xfrm>
            <a:off x="304800" y="1876217"/>
            <a:ext cx="8610600" cy="1400383"/>
          </a:xfrm>
          <a:prstGeom prst="rect">
            <a:avLst/>
          </a:prstGeom>
        </p:spPr>
        <p:txBody>
          <a:bodyPr wrap="square">
            <a:spAutoFit/>
          </a:bodyPr>
          <a:lstStyle/>
          <a:p>
            <a:r>
              <a:rPr lang="en-US" sz="1700" b="1" u="sng" dirty="0" smtClean="0">
                <a:latin typeface="Arial" panose="020B0604020202020204" pitchFamily="34" charset="0"/>
                <a:cs typeface="Arial" panose="020B0604020202020204" pitchFamily="34" charset="0"/>
              </a:rPr>
              <a:t>Objective</a:t>
            </a:r>
          </a:p>
          <a:p>
            <a:pPr algn="just"/>
            <a:r>
              <a:rPr lang="en-US" sz="1700" dirty="0" smtClean="0">
                <a:latin typeface="Arial" panose="020B0604020202020204" pitchFamily="34" charset="0"/>
                <a:cs typeface="Arial" panose="020B0604020202020204" pitchFamily="34" charset="0"/>
              </a:rPr>
              <a:t>To </a:t>
            </a:r>
            <a:r>
              <a:rPr lang="en-US" sz="1700" dirty="0">
                <a:latin typeface="Arial" panose="020B0604020202020204" pitchFamily="34" charset="0"/>
                <a:cs typeface="Arial" panose="020B0604020202020204" pitchFamily="34" charset="0"/>
              </a:rPr>
              <a:t>specify the </a:t>
            </a:r>
            <a:r>
              <a:rPr lang="en-US" sz="1700" dirty="0" smtClean="0">
                <a:latin typeface="Arial" panose="020B0604020202020204" pitchFamily="34" charset="0"/>
                <a:cs typeface="Arial" panose="020B0604020202020204" pitchFamily="34" charset="0"/>
              </a:rPr>
              <a:t>financial reporting </a:t>
            </a:r>
            <a:r>
              <a:rPr lang="en-US" sz="1700" dirty="0">
                <a:latin typeface="Arial" panose="020B0604020202020204" pitchFamily="34" charset="0"/>
                <a:cs typeface="Arial" panose="020B0604020202020204" pitchFamily="34" charset="0"/>
              </a:rPr>
              <a:t>for </a:t>
            </a:r>
            <a:r>
              <a:rPr lang="en-US" sz="1700" b="1" i="1" dirty="0">
                <a:latin typeface="Arial" panose="020B0604020202020204" pitchFamily="34" charset="0"/>
                <a:cs typeface="Arial" panose="020B0604020202020204" pitchFamily="34" charset="0"/>
              </a:rPr>
              <a:t>insurance contracts</a:t>
            </a:r>
            <a:r>
              <a:rPr lang="en-US" sz="1700" i="1" dirty="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by any entity that </a:t>
            </a:r>
            <a:r>
              <a:rPr lang="en-US" sz="1700" dirty="0" smtClean="0">
                <a:latin typeface="Arial" panose="020B0604020202020204" pitchFamily="34" charset="0"/>
                <a:cs typeface="Arial" panose="020B0604020202020204" pitchFamily="34" charset="0"/>
              </a:rPr>
              <a:t>issues        contracts.     </a:t>
            </a:r>
          </a:p>
          <a:p>
            <a:endParaRPr lang="en-US" sz="1700" dirty="0" smtClean="0">
              <a:latin typeface="Arial" panose="020B0604020202020204" pitchFamily="34" charset="0"/>
              <a:cs typeface="Arial" panose="020B0604020202020204" pitchFamily="34" charset="0"/>
            </a:endParaRPr>
          </a:p>
          <a:p>
            <a:endParaRPr lang="en-US" sz="17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9967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10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2">
                                            <p:txEl>
                                              <p:pRg st="0" end="0"/>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additive="base">
                                        <p:cTn id="21" dur="10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2">
                                            <p:txEl>
                                              <p:pRg st="1" end="1"/>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10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4</a:t>
            </a:fld>
            <a:endParaRPr lang="en-US" dirty="0"/>
          </a:p>
        </p:txBody>
      </p:sp>
      <p:sp>
        <p:nvSpPr>
          <p:cNvPr id="7" name="Text Placeholder 1"/>
          <p:cNvSpPr txBox="1">
            <a:spLocks/>
          </p:cNvSpPr>
          <p:nvPr/>
        </p:nvSpPr>
        <p:spPr>
          <a:xfrm>
            <a:off x="152400" y="533400"/>
            <a:ext cx="71628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anose="020B0604020202020204" pitchFamily="34" charset="0"/>
                <a:cs typeface="Arial" panose="020B0604020202020204" pitchFamily="34" charset="0"/>
              </a:rPr>
              <a:t>Insurance Contract - Definition</a:t>
            </a:r>
            <a:endParaRPr kumimoji="0" lang="en-US" sz="32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2" name="Rectangle 1"/>
          <p:cNvSpPr/>
          <p:nvPr/>
        </p:nvSpPr>
        <p:spPr>
          <a:xfrm>
            <a:off x="381000" y="1600200"/>
            <a:ext cx="8382000" cy="4031873"/>
          </a:xfrm>
          <a:prstGeom prst="rect">
            <a:avLst/>
          </a:prstGeom>
        </p:spPr>
        <p:txBody>
          <a:bodyPr wrap="square">
            <a:spAutoFit/>
          </a:bodyPr>
          <a:lstStyle/>
          <a:p>
            <a:r>
              <a:rPr lang="en-US" sz="1700" dirty="0" smtClean="0">
                <a:latin typeface="Arial" panose="020B0604020202020204" pitchFamily="34" charset="0"/>
                <a:cs typeface="Arial" panose="020B0604020202020204" pitchFamily="34" charset="0"/>
              </a:rPr>
              <a:t>Ind AS 104 requires the contracts to be classified as </a:t>
            </a:r>
            <a:r>
              <a:rPr lang="en-US" sz="1700" b="1" dirty="0" smtClean="0">
                <a:latin typeface="Arial" panose="020B0604020202020204" pitchFamily="34" charset="0"/>
                <a:cs typeface="Arial" panose="020B0604020202020204" pitchFamily="34" charset="0"/>
              </a:rPr>
              <a:t>Insurance or Investment contract</a:t>
            </a:r>
            <a:r>
              <a:rPr lang="en-US" sz="17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US" sz="1700" dirty="0" smtClean="0">
              <a:latin typeface="Arial" panose="020B0604020202020204" pitchFamily="34" charset="0"/>
              <a:cs typeface="Arial" panose="020B0604020202020204" pitchFamily="34" charset="0"/>
            </a:endParaRPr>
          </a:p>
          <a:p>
            <a:endParaRPr lang="en-US" sz="1700" dirty="0" smtClean="0">
              <a:latin typeface="Arial" panose="020B0604020202020204" pitchFamily="34" charset="0"/>
              <a:cs typeface="Arial" panose="020B0604020202020204" pitchFamily="34" charset="0"/>
            </a:endParaRPr>
          </a:p>
          <a:p>
            <a:endParaRPr lang="en-US" sz="1700" dirty="0" smtClean="0">
              <a:latin typeface="Arial" panose="020B0604020202020204" pitchFamily="34" charset="0"/>
              <a:cs typeface="Arial" panose="020B0604020202020204" pitchFamily="34" charset="0"/>
            </a:endParaRPr>
          </a:p>
          <a:p>
            <a:endParaRPr lang="en-US" sz="1700" dirty="0" smtClean="0">
              <a:latin typeface="Arial" panose="020B0604020202020204" pitchFamily="34" charset="0"/>
              <a:cs typeface="Arial" panose="020B0604020202020204" pitchFamily="34" charset="0"/>
            </a:endParaRPr>
          </a:p>
          <a:p>
            <a:endParaRPr lang="en-US" sz="1700" dirty="0" smtClean="0">
              <a:latin typeface="Arial" panose="020B0604020202020204" pitchFamily="34" charset="0"/>
              <a:cs typeface="Arial" panose="020B0604020202020204" pitchFamily="34" charset="0"/>
            </a:endParaRPr>
          </a:p>
          <a:p>
            <a:endParaRPr lang="en-US" sz="1700" dirty="0" smtClean="0">
              <a:latin typeface="Arial" panose="020B0604020202020204" pitchFamily="34" charset="0"/>
              <a:cs typeface="Arial" panose="020B0604020202020204" pitchFamily="34" charset="0"/>
            </a:endParaRPr>
          </a:p>
          <a:p>
            <a:endParaRPr lang="en-US" sz="1700" dirty="0" smtClean="0">
              <a:latin typeface="Arial" panose="020B0604020202020204" pitchFamily="34" charset="0"/>
              <a:cs typeface="Arial" panose="020B0604020202020204" pitchFamily="34" charset="0"/>
            </a:endParaRPr>
          </a:p>
          <a:p>
            <a:endParaRPr lang="en-US" sz="1700" dirty="0" smtClean="0">
              <a:latin typeface="Arial" panose="020B0604020202020204" pitchFamily="34" charset="0"/>
              <a:cs typeface="Arial" panose="020B0604020202020204" pitchFamily="34" charset="0"/>
            </a:endParaRPr>
          </a:p>
          <a:p>
            <a:endParaRPr lang="en-US" sz="1700" dirty="0" smtClean="0">
              <a:latin typeface="Arial" panose="020B0604020202020204" pitchFamily="34" charset="0"/>
              <a:cs typeface="Arial" panose="020B0604020202020204" pitchFamily="34" charset="0"/>
            </a:endParaRPr>
          </a:p>
          <a:p>
            <a:endParaRPr lang="en-US" sz="1700" dirty="0" smtClean="0">
              <a:latin typeface="Arial" panose="020B0604020202020204" pitchFamily="34" charset="0"/>
              <a:cs typeface="Arial" panose="020B0604020202020204" pitchFamily="34" charset="0"/>
            </a:endParaRPr>
          </a:p>
          <a:p>
            <a:pPr algn="just"/>
            <a:r>
              <a:rPr lang="en-US" sz="1700" dirty="0" smtClean="0">
                <a:latin typeface="Arial" panose="020B0604020202020204" pitchFamily="34" charset="0"/>
                <a:cs typeface="Arial" panose="020B0604020202020204" pitchFamily="34" charset="0"/>
              </a:rPr>
              <a:t>The </a:t>
            </a:r>
            <a:r>
              <a:rPr lang="en-US" sz="1700" dirty="0">
                <a:latin typeface="Arial" panose="020B0604020202020204" pitchFamily="34" charset="0"/>
                <a:cs typeface="Arial" panose="020B0604020202020204" pitchFamily="34" charset="0"/>
              </a:rPr>
              <a:t>risk transferred in the contract must be insurance </a:t>
            </a:r>
            <a:r>
              <a:rPr lang="en-US" sz="1700" dirty="0" smtClean="0">
                <a:latin typeface="Arial" panose="020B0604020202020204" pitchFamily="34" charset="0"/>
                <a:cs typeface="Arial" panose="020B0604020202020204" pitchFamily="34" charset="0"/>
              </a:rPr>
              <a:t>risk (</a:t>
            </a:r>
            <a:r>
              <a:rPr lang="en-US" sz="1700" b="1" i="1" dirty="0" smtClean="0">
                <a:latin typeface="Arial" panose="020B0604020202020204" pitchFamily="34" charset="0"/>
                <a:cs typeface="Arial" panose="020B0604020202020204" pitchFamily="34" charset="0"/>
              </a:rPr>
              <a:t>risk </a:t>
            </a:r>
            <a:r>
              <a:rPr lang="en-US" sz="1700" b="1" i="1" dirty="0">
                <a:latin typeface="Arial" panose="020B0604020202020204" pitchFamily="34" charset="0"/>
                <a:cs typeface="Arial" panose="020B0604020202020204" pitchFamily="34" charset="0"/>
              </a:rPr>
              <a:t>except for financial </a:t>
            </a:r>
            <a:r>
              <a:rPr lang="en-US" sz="1700" b="1" i="1" dirty="0" smtClean="0">
                <a:latin typeface="Arial" panose="020B0604020202020204" pitchFamily="34" charset="0"/>
                <a:cs typeface="Arial" panose="020B0604020202020204" pitchFamily="34" charset="0"/>
              </a:rPr>
              <a:t>risk</a:t>
            </a:r>
            <a:r>
              <a:rPr lang="en-US" sz="17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p:txBody>
      </p:sp>
      <p:pic>
        <p:nvPicPr>
          <p:cNvPr id="8" name="Picture 2"/>
          <p:cNvPicPr>
            <a:picLocks noChangeAspect="1" noChangeArrowheads="1"/>
          </p:cNvPicPr>
          <p:nvPr/>
        </p:nvPicPr>
        <p:blipFill>
          <a:blip r:embed="rId3" cstate="print"/>
          <a:srcRect/>
          <a:stretch>
            <a:fillRect/>
          </a:stretch>
        </p:blipFill>
        <p:spPr bwMode="auto">
          <a:xfrm>
            <a:off x="304800" y="2514600"/>
            <a:ext cx="8626475" cy="19891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5</a:t>
            </a:fld>
            <a:endParaRPr lang="en-US" dirty="0"/>
          </a:p>
        </p:txBody>
      </p:sp>
      <p:sp>
        <p:nvSpPr>
          <p:cNvPr id="7" name="Text Placeholder 1"/>
          <p:cNvSpPr txBox="1">
            <a:spLocks/>
          </p:cNvSpPr>
          <p:nvPr/>
        </p:nvSpPr>
        <p:spPr>
          <a:xfrm>
            <a:off x="304800" y="381000"/>
            <a:ext cx="76200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anose="020B0604020202020204" pitchFamily="34" charset="0"/>
                <a:cs typeface="Arial" panose="020B0604020202020204" pitchFamily="34" charset="0"/>
              </a:rPr>
              <a:t>Unbundling of Contracts</a:t>
            </a:r>
            <a:endParaRPr kumimoji="0" lang="en-US" sz="32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8" name="Rectangle 7"/>
          <p:cNvSpPr/>
          <p:nvPr/>
        </p:nvSpPr>
        <p:spPr>
          <a:xfrm>
            <a:off x="381000" y="1524000"/>
            <a:ext cx="3810000" cy="42672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1700" b="1" dirty="0" smtClean="0">
                <a:solidFill>
                  <a:schemeClr val="tx1"/>
                </a:solidFill>
                <a:latin typeface="Arial" pitchFamily="34" charset="0"/>
                <a:cs typeface="Arial" pitchFamily="34" charset="0"/>
              </a:rPr>
              <a:t>Some insurance contracts contain both insurance and deposit components. Unbundling is required if both the following conditions are met:</a:t>
            </a:r>
          </a:p>
          <a:p>
            <a:pPr algn="just"/>
            <a:endParaRPr lang="en-IN" sz="1700" b="1" dirty="0" smtClean="0">
              <a:solidFill>
                <a:schemeClr val="tx1"/>
              </a:solidFill>
              <a:latin typeface="Arial" pitchFamily="34" charset="0"/>
              <a:cs typeface="Arial" pitchFamily="34" charset="0"/>
            </a:endParaRPr>
          </a:p>
          <a:p>
            <a:pPr algn="just">
              <a:buFont typeface="Wingdings" pitchFamily="2" charset="2"/>
              <a:buChar char="q"/>
            </a:pPr>
            <a:r>
              <a:rPr lang="en-IN" sz="1700" dirty="0" smtClean="0">
                <a:solidFill>
                  <a:schemeClr val="tx1"/>
                </a:solidFill>
                <a:latin typeface="Arial" pitchFamily="34" charset="0"/>
                <a:cs typeface="Arial" pitchFamily="34" charset="0"/>
              </a:rPr>
              <a:t> Insurer can measure the deposit component separately </a:t>
            </a:r>
          </a:p>
          <a:p>
            <a:pPr algn="just">
              <a:buFont typeface="Wingdings" pitchFamily="2" charset="2"/>
              <a:buChar char="q"/>
            </a:pPr>
            <a:endParaRPr lang="en-IN" sz="1700" dirty="0" smtClean="0">
              <a:solidFill>
                <a:schemeClr val="tx1"/>
              </a:solidFill>
              <a:latin typeface="Arial" pitchFamily="34" charset="0"/>
              <a:cs typeface="Arial" pitchFamily="34" charset="0"/>
            </a:endParaRPr>
          </a:p>
          <a:p>
            <a:pPr algn="just">
              <a:buFont typeface="Wingdings" pitchFamily="2" charset="2"/>
              <a:buChar char="q"/>
            </a:pPr>
            <a:r>
              <a:rPr lang="en-IN" sz="1700" dirty="0" smtClean="0">
                <a:solidFill>
                  <a:schemeClr val="tx1"/>
                </a:solidFill>
                <a:latin typeface="Arial" pitchFamily="34" charset="0"/>
                <a:cs typeface="Arial" pitchFamily="34" charset="0"/>
              </a:rPr>
              <a:t>Insurer’s accounting policies do not otherwise require it to recognise all obligations and rights arising from the deposit component.</a:t>
            </a:r>
          </a:p>
          <a:p>
            <a:pPr algn="just"/>
            <a:endParaRPr lang="en-IN" sz="1700" dirty="0"/>
          </a:p>
        </p:txBody>
      </p:sp>
      <p:sp>
        <p:nvSpPr>
          <p:cNvPr id="11" name="Rectangle 10"/>
          <p:cNvSpPr/>
          <p:nvPr/>
        </p:nvSpPr>
        <p:spPr>
          <a:xfrm>
            <a:off x="5029200" y="1752600"/>
            <a:ext cx="3733800" cy="32004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700" dirty="0" smtClean="0">
                <a:solidFill>
                  <a:schemeClr val="tx1"/>
                </a:solidFill>
                <a:latin typeface="Arial" panose="020B0604020202020204" pitchFamily="34" charset="0"/>
                <a:cs typeface="Arial" panose="020B0604020202020204" pitchFamily="34" charset="0"/>
              </a:rPr>
              <a:t>If unbundled, </a:t>
            </a:r>
          </a:p>
          <a:p>
            <a:pPr>
              <a:buFont typeface="Wingdings" pitchFamily="2" charset="2"/>
              <a:buChar char="q"/>
            </a:pPr>
            <a:r>
              <a:rPr lang="en-US" sz="1700" dirty="0" smtClean="0">
                <a:solidFill>
                  <a:schemeClr val="tx1"/>
                </a:solidFill>
                <a:latin typeface="Arial" panose="020B0604020202020204" pitchFamily="34" charset="0"/>
                <a:cs typeface="Arial" panose="020B0604020202020204" pitchFamily="34" charset="0"/>
              </a:rPr>
              <a:t>  Apply this Standard to the insurance component.</a:t>
            </a:r>
          </a:p>
          <a:p>
            <a:pPr>
              <a:buFont typeface="Wingdings" pitchFamily="2" charset="2"/>
              <a:buChar char="q"/>
            </a:pPr>
            <a:r>
              <a:rPr lang="en-US" sz="1700" dirty="0" smtClean="0">
                <a:solidFill>
                  <a:schemeClr val="tx1"/>
                </a:solidFill>
                <a:latin typeface="Arial" panose="020B0604020202020204" pitchFamily="34" charset="0"/>
                <a:cs typeface="Arial" panose="020B0604020202020204" pitchFamily="34" charset="0"/>
              </a:rPr>
              <a:t>  Apply </a:t>
            </a:r>
            <a:r>
              <a:rPr lang="en-US" sz="1700" dirty="0" err="1" smtClean="0">
                <a:solidFill>
                  <a:schemeClr val="tx1"/>
                </a:solidFill>
                <a:latin typeface="Arial" panose="020B0604020202020204" pitchFamily="34" charset="0"/>
                <a:cs typeface="Arial" panose="020B0604020202020204" pitchFamily="34" charset="0"/>
              </a:rPr>
              <a:t>Ind</a:t>
            </a:r>
            <a:r>
              <a:rPr lang="en-US" sz="1700" dirty="0" smtClean="0">
                <a:solidFill>
                  <a:schemeClr val="tx1"/>
                </a:solidFill>
                <a:latin typeface="Arial" panose="020B0604020202020204" pitchFamily="34" charset="0"/>
                <a:cs typeface="Arial" panose="020B0604020202020204" pitchFamily="34" charset="0"/>
              </a:rPr>
              <a:t> AS 39 to the deposit component.</a:t>
            </a:r>
          </a:p>
          <a:p>
            <a:pPr algn="just"/>
            <a:endParaRPr lang="en-IN" sz="1700" dirty="0" smtClean="0">
              <a:solidFill>
                <a:schemeClr val="tx1"/>
              </a:solidFill>
              <a:latin typeface="Arial" pitchFamily="34" charset="0"/>
              <a:cs typeface="Arial" pitchFamily="34" charset="0"/>
            </a:endParaRPr>
          </a:p>
          <a:p>
            <a:pPr algn="just"/>
            <a:endParaRPr lang="en-IN" sz="1700" dirty="0"/>
          </a:p>
        </p:txBody>
      </p:sp>
      <p:sp>
        <p:nvSpPr>
          <p:cNvPr id="12" name="Right Arrow 11"/>
          <p:cNvSpPr/>
          <p:nvPr/>
        </p:nvSpPr>
        <p:spPr>
          <a:xfrm>
            <a:off x="4267200" y="2667000"/>
            <a:ext cx="685800" cy="990600"/>
          </a:xfrm>
          <a:prstGeom prst="rightArrow">
            <a:avLst/>
          </a:prstGeom>
          <a:solidFill>
            <a:schemeClr val="accent2">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Autofit/>
          </a:bodyPr>
          <a:lstStyle/>
          <a:p>
            <a:pPr algn="l"/>
            <a:r>
              <a:rPr lang="en-IN" sz="3200" b="1" dirty="0" smtClean="0">
                <a:solidFill>
                  <a:schemeClr val="tx2"/>
                </a:solidFill>
                <a:latin typeface="Arial" panose="020B0604020202020204" pitchFamily="34" charset="0"/>
                <a:ea typeface="+mn-ea"/>
                <a:cs typeface="Arial" panose="020B0604020202020204" pitchFamily="34" charset="0"/>
              </a:rPr>
              <a:t>Embedded Derivatives</a:t>
            </a:r>
            <a:endParaRPr lang="en-IN" sz="3200" b="1" dirty="0">
              <a:solidFill>
                <a:schemeClr val="tx2"/>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457200" y="1219200"/>
            <a:ext cx="8229600" cy="4906963"/>
          </a:xfrm>
        </p:spPr>
        <p:txBody>
          <a:bodyPr>
            <a:normAutofit/>
          </a:bodyPr>
          <a:lstStyle/>
          <a:p>
            <a:pPr algn="just">
              <a:buFont typeface="Wingdings" pitchFamily="2" charset="2"/>
              <a:buChar char="q"/>
            </a:pPr>
            <a:r>
              <a:rPr lang="en-IN" sz="1700" dirty="0" smtClean="0">
                <a:latin typeface="Arial" pitchFamily="34" charset="0"/>
                <a:cs typeface="Arial" pitchFamily="34" charset="0"/>
              </a:rPr>
              <a:t>Ind AS 39 requires an entity to separate embedded derivatives from the host instrument that contains them, measure them at fair value and recognise changes in their fair value in profit or loss. </a:t>
            </a:r>
          </a:p>
          <a:p>
            <a:pPr algn="just">
              <a:buFont typeface="Wingdings" pitchFamily="2" charset="2"/>
              <a:buChar char="q"/>
            </a:pPr>
            <a:r>
              <a:rPr lang="en-IN" sz="1700" dirty="0" smtClean="0">
                <a:latin typeface="Arial" pitchFamily="34" charset="0"/>
                <a:cs typeface="Arial" pitchFamily="34" charset="0"/>
              </a:rPr>
              <a:t>However, an insurer need not separate an embedded derivative that itself meets the definition of an insurance contract.</a:t>
            </a:r>
          </a:p>
          <a:p>
            <a:pPr algn="just">
              <a:buNone/>
            </a:pPr>
            <a:endParaRPr lang="en-IN" sz="1700" dirty="0" smtClean="0">
              <a:latin typeface="Arial" pitchFamily="34" charset="0"/>
              <a:cs typeface="Arial" pitchFamily="34" charset="0"/>
            </a:endParaRPr>
          </a:p>
          <a:p>
            <a:endParaRPr lang="en-IN" sz="1200" dirty="0" smtClean="0">
              <a:latin typeface="Arial" pitchFamily="34" charset="0"/>
              <a:cs typeface="Arial" pitchFamily="34" charset="0"/>
            </a:endParaRPr>
          </a:p>
          <a:p>
            <a:endParaRPr lang="en-IN" sz="12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6</a:t>
            </a:fld>
            <a:endParaRPr lang="en-US"/>
          </a:p>
        </p:txBody>
      </p:sp>
      <p:graphicFrame>
        <p:nvGraphicFramePr>
          <p:cNvPr id="6" name="Table 5"/>
          <p:cNvGraphicFramePr>
            <a:graphicFrameLocks noGrp="1"/>
          </p:cNvGraphicFramePr>
          <p:nvPr/>
        </p:nvGraphicFramePr>
        <p:xfrm>
          <a:off x="381000" y="2743201"/>
          <a:ext cx="8382000" cy="4005079"/>
        </p:xfrm>
        <a:graphic>
          <a:graphicData uri="http://schemas.openxmlformats.org/drawingml/2006/table">
            <a:tbl>
              <a:tblPr firstRow="1" bandRow="1">
                <a:tableStyleId>{5940675A-B579-460E-94D1-54222C63F5DA}</a:tableStyleId>
              </a:tblPr>
              <a:tblGrid>
                <a:gridCol w="3017520"/>
                <a:gridCol w="2682240"/>
                <a:gridCol w="2682240"/>
              </a:tblGrid>
              <a:tr h="1219199">
                <a:tc>
                  <a:txBody>
                    <a:bodyPr/>
                    <a:lstStyle/>
                    <a:p>
                      <a:pPr algn="ctr"/>
                      <a:r>
                        <a:rPr lang="en-IN" sz="1600" b="1" kern="1200" baseline="0" dirty="0" smtClean="0">
                          <a:solidFill>
                            <a:schemeClr val="bg1"/>
                          </a:solidFill>
                          <a:latin typeface="Arial" pitchFamily="34" charset="0"/>
                          <a:ea typeface="+mn-ea"/>
                          <a:cs typeface="Arial" pitchFamily="34" charset="0"/>
                        </a:rPr>
                        <a:t>Type of Embedded Derivative</a:t>
                      </a:r>
                      <a:endParaRPr lang="en-IN" sz="1600" b="1" kern="1200" baseline="0" dirty="0">
                        <a:solidFill>
                          <a:schemeClr val="bg1"/>
                        </a:solidFill>
                        <a:latin typeface="Arial" pitchFamily="34" charset="0"/>
                        <a:ea typeface="+mn-ea"/>
                        <a:cs typeface="Arial" pitchFamily="34" charset="0"/>
                      </a:endParaRPr>
                    </a:p>
                  </a:txBody>
                  <a:tcP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1" kern="1200" baseline="0" dirty="0" smtClean="0">
                          <a:solidFill>
                            <a:schemeClr val="bg1"/>
                          </a:solidFill>
                          <a:latin typeface="Arial" pitchFamily="34" charset="0"/>
                          <a:cs typeface="Arial" pitchFamily="34" charset="0"/>
                        </a:rPr>
                        <a:t>Treatment if embedded in a host insurance contract	</a:t>
                      </a:r>
                    </a:p>
                    <a:p>
                      <a:pPr algn="ctr"/>
                      <a:endParaRPr lang="en-IN" sz="1600" dirty="0">
                        <a:latin typeface="Arial" pitchFamily="34" charset="0"/>
                        <a:cs typeface="Arial" pitchFamily="34" charset="0"/>
                      </a:endParaRPr>
                    </a:p>
                  </a:txBody>
                  <a:tcPr>
                    <a:lnL w="12700" cap="flat" cmpd="sng" algn="ctr">
                      <a:solidFill>
                        <a:schemeClr val="accent2">
                          <a:lumMod val="75000"/>
                        </a:schemeClr>
                      </a:solidFill>
                      <a:prstDash val="solid"/>
                      <a:round/>
                      <a:headEnd type="none" w="med" len="med"/>
                      <a:tailEnd type="none" w="med" len="med"/>
                    </a:lnL>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600" b="1" kern="1200" baseline="0" dirty="0" smtClean="0">
                          <a:solidFill>
                            <a:schemeClr val="bg1"/>
                          </a:solidFill>
                          <a:latin typeface="Arial" pitchFamily="34" charset="0"/>
                          <a:cs typeface="Arial" pitchFamily="34" charset="0"/>
                        </a:rPr>
                        <a:t>Treatment if embedded in a host investment contract</a:t>
                      </a:r>
                      <a:endParaRPr lang="en-IN" sz="1600" b="1" i="1" kern="1200" baseline="0" dirty="0" smtClean="0">
                        <a:solidFill>
                          <a:schemeClr val="bg1"/>
                        </a:solidFill>
                        <a:latin typeface="Arial" pitchFamily="34" charset="0"/>
                        <a:ea typeface="+mn-ea"/>
                        <a:cs typeface="Arial" pitchFamily="34" charset="0"/>
                      </a:endParaRPr>
                    </a:p>
                  </a:txBody>
                  <a:tcPr>
                    <a:solidFill>
                      <a:schemeClr val="tx2"/>
                    </a:solidFill>
                  </a:tcPr>
                </a:tc>
              </a:tr>
              <a:tr h="12113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50" kern="1200" baseline="0" dirty="0" smtClean="0">
                          <a:latin typeface="Arial" pitchFamily="34" charset="0"/>
                          <a:cs typeface="Arial" pitchFamily="34" charset="0"/>
                        </a:rPr>
                        <a:t>Death benefit linked to equity prices or equity index, payable only on death or annuitisation 	</a:t>
                      </a:r>
                    </a:p>
                    <a:p>
                      <a:endParaRPr lang="en-IN" sz="1650" dirty="0">
                        <a:solidFill>
                          <a:schemeClr val="bg1"/>
                        </a:solidFill>
                        <a:latin typeface="Arial" pitchFamily="34" charset="0"/>
                        <a:cs typeface="Arial" pitchFamily="34" charset="0"/>
                      </a:endParaRPr>
                    </a:p>
                  </a:txBody>
                  <a:tcPr>
                    <a:lnT w="12700" cap="flat" cmpd="sng" algn="ctr">
                      <a:solidFill>
                        <a:schemeClr val="accent2">
                          <a:lumMod val="75000"/>
                        </a:schemeClr>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50" kern="1200" baseline="0" dirty="0" smtClean="0">
                          <a:latin typeface="Arial" pitchFamily="34" charset="0"/>
                          <a:cs typeface="Arial" pitchFamily="34" charset="0"/>
                        </a:rPr>
                        <a:t>Fair value measurement is not required 	</a:t>
                      </a:r>
                    </a:p>
                    <a:p>
                      <a:endParaRPr lang="en-IN" sz="165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50" kern="1200" baseline="0" dirty="0" smtClean="0">
                          <a:latin typeface="Arial" pitchFamily="34" charset="0"/>
                          <a:cs typeface="Arial" pitchFamily="34" charset="0"/>
                        </a:rPr>
                        <a:t>Not applicable 	</a:t>
                      </a:r>
                    </a:p>
                    <a:p>
                      <a:endParaRPr lang="en-IN" sz="1650" dirty="0">
                        <a:latin typeface="Arial" pitchFamily="34" charset="0"/>
                        <a:cs typeface="Arial" pitchFamily="34" charset="0"/>
                      </a:endParaRPr>
                    </a:p>
                  </a:txBody>
                  <a:tcPr/>
                </a:tc>
              </a:tr>
              <a:tr h="1437140">
                <a:tc>
                  <a:txBody>
                    <a:bodyPr/>
                    <a:lstStyle/>
                    <a:p>
                      <a:r>
                        <a:rPr lang="en-IN" sz="1650" kern="1200" baseline="0" dirty="0" smtClean="0">
                          <a:latin typeface="Arial" pitchFamily="34" charset="0"/>
                          <a:cs typeface="Arial" pitchFamily="34" charset="0"/>
                        </a:rPr>
                        <a:t>Death benefit that is the greater of:</a:t>
                      </a:r>
                    </a:p>
                    <a:p>
                      <a:r>
                        <a:rPr lang="en-IN" sz="1650" kern="1200" baseline="0" dirty="0" smtClean="0">
                          <a:latin typeface="Arial" pitchFamily="34" charset="0"/>
                          <a:cs typeface="Arial" pitchFamily="34" charset="0"/>
                        </a:rPr>
                        <a:t>unit value of an investment fund and guaranteed minimum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50" kern="1200" baseline="0" dirty="0" smtClean="0">
                          <a:latin typeface="Arial" pitchFamily="34" charset="0"/>
                          <a:cs typeface="Arial" pitchFamily="34" charset="0"/>
                        </a:rPr>
                        <a:t>Fair value measurement is not required 	</a:t>
                      </a:r>
                      <a:endParaRPr lang="en-IN" sz="1650" kern="1200" baseline="0" dirty="0" smtClean="0">
                        <a:solidFill>
                          <a:schemeClr val="dk1"/>
                        </a:solidFill>
                        <a:latin typeface="Arial" pitchFamily="34" charset="0"/>
                        <a:ea typeface="+mn-ea"/>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50" kern="1200" baseline="0" dirty="0" smtClean="0">
                          <a:latin typeface="Arial" pitchFamily="34" charset="0"/>
                          <a:cs typeface="Arial" pitchFamily="34" charset="0"/>
                        </a:rPr>
                        <a:t>Not applicable 	</a:t>
                      </a:r>
                      <a:endParaRPr lang="en-IN" sz="1650" kern="1200" baseline="0" dirty="0" smtClean="0">
                        <a:solidFill>
                          <a:schemeClr val="dk1"/>
                        </a:solidFill>
                        <a:latin typeface="Arial" pitchFamily="34" charset="0"/>
                        <a:ea typeface="+mn-ea"/>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200" b="1" dirty="0" smtClean="0">
                <a:solidFill>
                  <a:schemeClr val="tx2"/>
                </a:solidFill>
                <a:latin typeface="Arial" panose="020B0604020202020204" pitchFamily="34" charset="0"/>
                <a:ea typeface="+mn-ea"/>
                <a:cs typeface="Arial" panose="020B0604020202020204" pitchFamily="34" charset="0"/>
              </a:rPr>
              <a:t>Discretionary</a:t>
            </a:r>
            <a:r>
              <a:rPr lang="en-IN" sz="3000" dirty="0" smtClean="0">
                <a:latin typeface="Arial" pitchFamily="34" charset="0"/>
                <a:cs typeface="Arial" pitchFamily="34" charset="0"/>
              </a:rPr>
              <a:t> </a:t>
            </a:r>
            <a:r>
              <a:rPr lang="en-IN" sz="3200" b="1" dirty="0" smtClean="0">
                <a:solidFill>
                  <a:schemeClr val="tx2"/>
                </a:solidFill>
                <a:latin typeface="Arial" panose="020B0604020202020204" pitchFamily="34" charset="0"/>
                <a:ea typeface="+mn-ea"/>
                <a:cs typeface="Arial" panose="020B0604020202020204" pitchFamily="34" charset="0"/>
              </a:rPr>
              <a:t>Participation Features</a:t>
            </a:r>
            <a:r>
              <a:rPr lang="en-IN" sz="2500" dirty="0" smtClean="0"/>
              <a:t/>
            </a:r>
            <a:br>
              <a:rPr lang="en-IN" sz="2500" dirty="0" smtClean="0"/>
            </a:br>
            <a:endParaRPr lang="en-IN" sz="2500" dirty="0"/>
          </a:p>
        </p:txBody>
      </p:sp>
      <p:sp>
        <p:nvSpPr>
          <p:cNvPr id="6" name="Text Placeholder 5"/>
          <p:cNvSpPr>
            <a:spLocks noGrp="1"/>
          </p:cNvSpPr>
          <p:nvPr>
            <p:ph type="body" idx="1"/>
          </p:nvPr>
        </p:nvSpPr>
        <p:spPr>
          <a:xfrm>
            <a:off x="457200" y="1447800"/>
            <a:ext cx="4040188" cy="639762"/>
          </a:xfrm>
        </p:spPr>
        <p:txBody>
          <a:bodyPr/>
          <a:lstStyle/>
          <a:p>
            <a:r>
              <a:rPr lang="en-IN" sz="2000" i="1" u="sng" dirty="0" smtClean="0">
                <a:latin typeface="Arial" pitchFamily="34" charset="0"/>
                <a:cs typeface="Arial" pitchFamily="34" charset="0"/>
              </a:rPr>
              <a:t>In Insurance Contracts</a:t>
            </a:r>
          </a:p>
          <a:p>
            <a:endParaRPr lang="en-IN" dirty="0"/>
          </a:p>
        </p:txBody>
      </p:sp>
      <p:sp>
        <p:nvSpPr>
          <p:cNvPr id="3" name="Content Placeholder 2"/>
          <p:cNvSpPr>
            <a:spLocks noGrp="1"/>
          </p:cNvSpPr>
          <p:nvPr>
            <p:ph sz="half" idx="2"/>
          </p:nvPr>
        </p:nvSpPr>
        <p:spPr>
          <a:xfrm>
            <a:off x="457200" y="1828800"/>
            <a:ext cx="4040188" cy="4419600"/>
          </a:xfrm>
        </p:spPr>
        <p:txBody>
          <a:bodyPr>
            <a:normAutofit/>
          </a:bodyPr>
          <a:lstStyle/>
          <a:p>
            <a:pPr>
              <a:buNone/>
            </a:pPr>
            <a:r>
              <a:rPr lang="en-IN" sz="1700" i="1" dirty="0" smtClean="0">
                <a:solidFill>
                  <a:srgbClr val="FF0000"/>
                </a:solidFill>
              </a:rPr>
              <a:t>  </a:t>
            </a:r>
            <a:r>
              <a:rPr lang="en-IN" sz="1700" i="1" dirty="0" smtClean="0">
                <a:solidFill>
                  <a:srgbClr val="FF0000"/>
                </a:solidFill>
                <a:latin typeface="Arial" pitchFamily="34" charset="0"/>
                <a:cs typeface="Arial" pitchFamily="34" charset="0"/>
              </a:rPr>
              <a:t>= Guaranteed Element </a:t>
            </a:r>
          </a:p>
          <a:p>
            <a:pPr>
              <a:buNone/>
            </a:pPr>
            <a:r>
              <a:rPr lang="en-IN" sz="1700" i="1" dirty="0" smtClean="0">
                <a:solidFill>
                  <a:srgbClr val="FF0000"/>
                </a:solidFill>
                <a:latin typeface="Arial" pitchFamily="34" charset="0"/>
                <a:cs typeface="Arial" pitchFamily="34" charset="0"/>
              </a:rPr>
              <a:t>+ Discretionary Participation Feature</a:t>
            </a:r>
          </a:p>
          <a:p>
            <a:pPr>
              <a:buNone/>
            </a:pPr>
            <a:endParaRPr lang="en-IN" sz="1700" i="1" dirty="0" smtClean="0">
              <a:latin typeface="Arial" pitchFamily="34" charset="0"/>
              <a:cs typeface="Arial" pitchFamily="34" charset="0"/>
            </a:endParaRPr>
          </a:p>
          <a:p>
            <a:pPr>
              <a:buNone/>
            </a:pPr>
            <a:r>
              <a:rPr lang="en-IN" sz="1800" b="1" dirty="0" smtClean="0">
                <a:latin typeface="Arial" pitchFamily="34" charset="0"/>
                <a:cs typeface="Arial" pitchFamily="34" charset="0"/>
              </a:rPr>
              <a:t>Liability</a:t>
            </a:r>
            <a:r>
              <a:rPr lang="en-IN" sz="1800" dirty="0" smtClean="0">
                <a:latin typeface="Arial" pitchFamily="34" charset="0"/>
                <a:cs typeface="Arial" pitchFamily="34" charset="0"/>
              </a:rPr>
              <a:t>:</a:t>
            </a:r>
            <a:r>
              <a:rPr lang="en-IN" sz="1700" dirty="0" smtClean="0">
                <a:latin typeface="Arial" pitchFamily="34" charset="0"/>
                <a:cs typeface="Arial" pitchFamily="34" charset="0"/>
              </a:rPr>
              <a:t> </a:t>
            </a:r>
            <a:r>
              <a:rPr lang="en-IN" sz="1600" dirty="0" smtClean="0">
                <a:latin typeface="Arial" pitchFamily="34" charset="0"/>
                <a:cs typeface="Arial" pitchFamily="34" charset="0"/>
              </a:rPr>
              <a:t>Need </a:t>
            </a:r>
            <a:r>
              <a:rPr lang="en-IN" sz="1600" b="1" dirty="0" smtClean="0">
                <a:latin typeface="Arial" pitchFamily="34" charset="0"/>
                <a:cs typeface="Arial" pitchFamily="34" charset="0"/>
              </a:rPr>
              <a:t>not</a:t>
            </a:r>
            <a:r>
              <a:rPr lang="en-IN" sz="1600" dirty="0" smtClean="0">
                <a:latin typeface="Arial" pitchFamily="34" charset="0"/>
                <a:cs typeface="Arial" pitchFamily="34" charset="0"/>
              </a:rPr>
              <a:t> to recognise it 	separately. It can be 	classified as Total Liability</a:t>
            </a:r>
          </a:p>
          <a:p>
            <a:pPr>
              <a:buNone/>
            </a:pPr>
            <a:r>
              <a:rPr lang="en-IN" sz="1600" i="1" dirty="0" smtClean="0">
                <a:latin typeface="Arial" pitchFamily="34" charset="0"/>
                <a:cs typeface="Arial" pitchFamily="34" charset="0"/>
              </a:rPr>
              <a:t>(However it can be classified as guaranteed element and equity component)</a:t>
            </a:r>
          </a:p>
          <a:p>
            <a:pPr>
              <a:buNone/>
            </a:pPr>
            <a:endParaRPr lang="en-IN" sz="1700" i="1" dirty="0" smtClean="0">
              <a:latin typeface="Arial" pitchFamily="34" charset="0"/>
              <a:cs typeface="Arial" pitchFamily="34" charset="0"/>
            </a:endParaRPr>
          </a:p>
          <a:p>
            <a:pPr>
              <a:buNone/>
            </a:pPr>
            <a:r>
              <a:rPr lang="en-IN" sz="1800" b="1" dirty="0" smtClean="0">
                <a:latin typeface="Arial" pitchFamily="34" charset="0"/>
                <a:cs typeface="Arial" pitchFamily="34" charset="0"/>
              </a:rPr>
              <a:t>Premium</a:t>
            </a:r>
            <a:r>
              <a:rPr lang="en-IN" sz="1800" dirty="0" smtClean="0">
                <a:latin typeface="Arial" pitchFamily="34" charset="0"/>
                <a:cs typeface="Arial" pitchFamily="34" charset="0"/>
              </a:rPr>
              <a:t>:</a:t>
            </a:r>
            <a:r>
              <a:rPr lang="en-IN" sz="1700" dirty="0" smtClean="0">
                <a:latin typeface="Arial" pitchFamily="34" charset="0"/>
                <a:cs typeface="Arial" pitchFamily="34" charset="0"/>
              </a:rPr>
              <a:t> Recognise all premiums 	as Revenue without 	separating any portion that 	relates to equity component </a:t>
            </a:r>
          </a:p>
          <a:p>
            <a:pPr>
              <a:buNone/>
            </a:pPr>
            <a:endParaRPr lang="en-IN" sz="1700" i="1" dirty="0" smtClean="0">
              <a:latin typeface="Arial" pitchFamily="34" charset="0"/>
              <a:cs typeface="Arial" pitchFamily="34" charset="0"/>
            </a:endParaRPr>
          </a:p>
        </p:txBody>
      </p:sp>
      <p:sp>
        <p:nvSpPr>
          <p:cNvPr id="7" name="Text Placeholder 6"/>
          <p:cNvSpPr>
            <a:spLocks noGrp="1"/>
          </p:cNvSpPr>
          <p:nvPr>
            <p:ph type="body" sz="quarter" idx="3"/>
          </p:nvPr>
        </p:nvSpPr>
        <p:spPr>
          <a:xfrm>
            <a:off x="4648200" y="1447800"/>
            <a:ext cx="4041775" cy="639762"/>
          </a:xfrm>
        </p:spPr>
        <p:txBody>
          <a:bodyPr/>
          <a:lstStyle/>
          <a:p>
            <a:r>
              <a:rPr lang="en-IN" i="1" u="sng" dirty="0" smtClean="0">
                <a:latin typeface="Arial" pitchFamily="34" charset="0"/>
                <a:cs typeface="Arial" pitchFamily="34" charset="0"/>
              </a:rPr>
              <a:t>In </a:t>
            </a:r>
            <a:r>
              <a:rPr lang="en-IN" sz="2000" i="1" u="sng" dirty="0" smtClean="0">
                <a:latin typeface="Arial" pitchFamily="34" charset="0"/>
                <a:cs typeface="Arial" pitchFamily="34" charset="0"/>
              </a:rPr>
              <a:t>Financial</a:t>
            </a:r>
            <a:r>
              <a:rPr lang="en-IN" i="1" u="sng" dirty="0" smtClean="0">
                <a:latin typeface="Arial" pitchFamily="34" charset="0"/>
                <a:cs typeface="Arial" pitchFamily="34" charset="0"/>
              </a:rPr>
              <a:t> </a:t>
            </a:r>
            <a:r>
              <a:rPr lang="en-IN" sz="2000" i="1" u="sng" dirty="0" smtClean="0">
                <a:latin typeface="Arial" pitchFamily="34" charset="0"/>
                <a:cs typeface="Arial" pitchFamily="34" charset="0"/>
              </a:rPr>
              <a:t>Instruments</a:t>
            </a:r>
          </a:p>
          <a:p>
            <a:endParaRPr lang="en-IN" dirty="0"/>
          </a:p>
        </p:txBody>
      </p:sp>
      <p:sp>
        <p:nvSpPr>
          <p:cNvPr id="8" name="Content Placeholder 7"/>
          <p:cNvSpPr>
            <a:spLocks noGrp="1"/>
          </p:cNvSpPr>
          <p:nvPr>
            <p:ph sz="quarter" idx="4"/>
          </p:nvPr>
        </p:nvSpPr>
        <p:spPr>
          <a:xfrm>
            <a:off x="4645025" y="1905000"/>
            <a:ext cx="4270375" cy="4419600"/>
          </a:xfrm>
        </p:spPr>
        <p:txBody>
          <a:bodyPr>
            <a:noAutofit/>
          </a:bodyPr>
          <a:lstStyle/>
          <a:p>
            <a:pPr>
              <a:buNone/>
            </a:pPr>
            <a:r>
              <a:rPr lang="en-IN" sz="1800" b="1" dirty="0" smtClean="0">
                <a:latin typeface="Arial" pitchFamily="34" charset="0"/>
                <a:cs typeface="Arial" pitchFamily="34" charset="0"/>
              </a:rPr>
              <a:t>Liability</a:t>
            </a:r>
            <a:r>
              <a:rPr lang="en-IN" sz="1800" dirty="0" smtClean="0">
                <a:latin typeface="Arial" pitchFamily="34" charset="0"/>
                <a:cs typeface="Arial" pitchFamily="34" charset="0"/>
              </a:rPr>
              <a:t>: </a:t>
            </a:r>
            <a:r>
              <a:rPr lang="en-IN" sz="1600" dirty="0" smtClean="0">
                <a:latin typeface="Arial" pitchFamily="34" charset="0"/>
                <a:cs typeface="Arial" pitchFamily="34" charset="0"/>
              </a:rPr>
              <a:t>If entire discretionary 	participation feature 	classified as liability – Apply 	Liability Adequacy Test </a:t>
            </a:r>
          </a:p>
          <a:p>
            <a:pPr>
              <a:buNone/>
            </a:pPr>
            <a:endParaRPr lang="en-IN" sz="1600" dirty="0" smtClean="0">
              <a:latin typeface="Arial" pitchFamily="34" charset="0"/>
              <a:cs typeface="Arial" pitchFamily="34" charset="0"/>
            </a:endParaRPr>
          </a:p>
          <a:p>
            <a:pPr>
              <a:buNone/>
            </a:pPr>
            <a:r>
              <a:rPr lang="en-IN" sz="1600" dirty="0" smtClean="0">
                <a:latin typeface="Arial" pitchFamily="34" charset="0"/>
                <a:cs typeface="Arial" pitchFamily="34" charset="0"/>
              </a:rPr>
              <a:t>		If part/all of feature 	classified as separate equity 	component – Apply Ind As 	39. ( Include Intrinsic Value 	of Option)</a:t>
            </a:r>
          </a:p>
          <a:p>
            <a:pPr>
              <a:buNone/>
            </a:pPr>
            <a:endParaRPr lang="en-IN" sz="1800" b="1" dirty="0" smtClean="0">
              <a:latin typeface="Arial" pitchFamily="34" charset="0"/>
              <a:cs typeface="Arial" pitchFamily="34" charset="0"/>
            </a:endParaRPr>
          </a:p>
          <a:p>
            <a:pPr>
              <a:buNone/>
            </a:pPr>
            <a:r>
              <a:rPr lang="en-IN" sz="1800" b="1" dirty="0" smtClean="0">
                <a:latin typeface="Arial" pitchFamily="34" charset="0"/>
                <a:cs typeface="Arial" pitchFamily="34" charset="0"/>
              </a:rPr>
              <a:t>Premium</a:t>
            </a:r>
            <a:r>
              <a:rPr lang="en-IN" sz="1800" dirty="0" smtClean="0">
                <a:latin typeface="Arial" pitchFamily="34" charset="0"/>
                <a:cs typeface="Arial" pitchFamily="34" charset="0"/>
              </a:rPr>
              <a:t>: </a:t>
            </a:r>
            <a:r>
              <a:rPr lang="en-IN" sz="1600" dirty="0" smtClean="0">
                <a:latin typeface="Arial" pitchFamily="34" charset="0"/>
                <a:cs typeface="Arial" pitchFamily="34" charset="0"/>
              </a:rPr>
              <a:t>Recognise all premiums 	as revenue and recognise 	as an expense the 	resulting increase in 	carrying amount of liability</a:t>
            </a:r>
            <a:endParaRPr lang="en-IN" sz="1800" dirty="0" smtClean="0">
              <a:latin typeface="Arial" pitchFamily="34" charset="0"/>
              <a:cs typeface="Arial" pitchFamily="34" charset="0"/>
            </a:endParaRPr>
          </a:p>
          <a:p>
            <a:pPr>
              <a:buNone/>
            </a:pPr>
            <a:endParaRPr lang="en-IN" sz="1800" dirty="0" smtClean="0">
              <a:latin typeface="Arial" pitchFamily="34" charset="0"/>
              <a:cs typeface="Arial" pitchFamily="34" charset="0"/>
            </a:endParaRPr>
          </a:p>
          <a:p>
            <a:endParaRPr lang="en-IN" sz="18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7</a:t>
            </a:fld>
            <a:endParaRPr lang="en-US" dirty="0"/>
          </a:p>
        </p:txBody>
      </p:sp>
      <p:cxnSp>
        <p:nvCxnSpPr>
          <p:cNvPr id="12" name="Straight Connector 11"/>
          <p:cNvCxnSpPr/>
          <p:nvPr/>
        </p:nvCxnSpPr>
        <p:spPr>
          <a:xfrm>
            <a:off x="4419600" y="1143000"/>
            <a:ext cx="0" cy="5715000"/>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pPr>
              <a:buNone/>
            </a:pPr>
            <a:endParaRPr lang="en-IN" dirty="0" smtClean="0"/>
          </a:p>
          <a:p>
            <a:pPr>
              <a:buNone/>
            </a:pPr>
            <a:endParaRPr lang="en-IN" dirty="0" smtClean="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8</a:t>
            </a:fld>
            <a:endParaRPr lang="en-US"/>
          </a:p>
        </p:txBody>
      </p:sp>
      <p:sp>
        <p:nvSpPr>
          <p:cNvPr id="7" name="Text Placeholder 1"/>
          <p:cNvSpPr txBox="1">
            <a:spLocks/>
          </p:cNvSpPr>
          <p:nvPr/>
        </p:nvSpPr>
        <p:spPr>
          <a:xfrm>
            <a:off x="304800" y="381000"/>
            <a:ext cx="76200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3200" b="1" dirty="0" smtClean="0">
                <a:solidFill>
                  <a:schemeClr val="tx2"/>
                </a:solidFill>
                <a:latin typeface="Arial" panose="020B0604020202020204" pitchFamily="34" charset="0"/>
                <a:cs typeface="Arial" panose="020B0604020202020204" pitchFamily="34" charset="0"/>
              </a:rPr>
              <a:t>Recognition &amp; Measurement</a:t>
            </a:r>
            <a:endParaRPr kumimoji="0" lang="en-US" sz="32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graphicFrame>
        <p:nvGraphicFramePr>
          <p:cNvPr id="11" name="Diagram 10"/>
          <p:cNvGraphicFramePr/>
          <p:nvPr/>
        </p:nvGraphicFramePr>
        <p:xfrm>
          <a:off x="457200" y="1676400"/>
          <a:ext cx="807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pPr algn="l"/>
            <a:r>
              <a:rPr lang="en-IN" sz="3200" b="1" dirty="0" smtClean="0">
                <a:solidFill>
                  <a:schemeClr val="tx2"/>
                </a:solidFill>
                <a:latin typeface="Arial" panose="020B0604020202020204" pitchFamily="34" charset="0"/>
                <a:ea typeface="+mn-ea"/>
                <a:cs typeface="Arial" panose="020B0604020202020204" pitchFamily="34" charset="0"/>
              </a:rPr>
              <a:t>Liability</a:t>
            </a:r>
            <a:r>
              <a:rPr lang="en-IN" sz="3000" dirty="0" smtClean="0">
                <a:latin typeface="Arial" pitchFamily="34" charset="0"/>
                <a:cs typeface="Arial" pitchFamily="34" charset="0"/>
              </a:rPr>
              <a:t> </a:t>
            </a:r>
            <a:r>
              <a:rPr lang="en-IN" sz="3200" b="1" dirty="0" smtClean="0">
                <a:solidFill>
                  <a:schemeClr val="tx2"/>
                </a:solidFill>
                <a:latin typeface="Arial" panose="020B0604020202020204" pitchFamily="34" charset="0"/>
                <a:ea typeface="+mn-ea"/>
                <a:cs typeface="Arial" panose="020B0604020202020204" pitchFamily="34" charset="0"/>
              </a:rPr>
              <a:t>Adequacy Testing</a:t>
            </a:r>
            <a:endParaRPr lang="en-IN" sz="3200" b="1" dirty="0">
              <a:solidFill>
                <a:schemeClr val="tx2"/>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457200" y="1295400"/>
            <a:ext cx="8229600" cy="4830763"/>
          </a:xfrm>
        </p:spPr>
        <p:txBody>
          <a:bodyPr/>
          <a:lstStyle/>
          <a:p>
            <a:pPr>
              <a:buNone/>
            </a:pPr>
            <a:endParaRPr lang="en-IN" dirty="0" smtClean="0"/>
          </a:p>
          <a:p>
            <a:pPr>
              <a:buNone/>
            </a:pPr>
            <a:endParaRPr lang="en-IN" dirty="0" smtClean="0"/>
          </a:p>
        </p:txBody>
      </p:sp>
      <p:sp>
        <p:nvSpPr>
          <p:cNvPr id="4" name="Footer Placeholder 3"/>
          <p:cNvSpPr>
            <a:spLocks noGrp="1"/>
          </p:cNvSpPr>
          <p:nvPr>
            <p:ph type="ftr" sz="quarter" idx="11"/>
          </p:nvPr>
        </p:nvSpPr>
        <p:spPr/>
        <p:txBody>
          <a:bodyPr/>
          <a:lstStyle/>
          <a:p>
            <a:r>
              <a:rPr lang="en-US" dirty="0" smtClean="0"/>
              <a:t>www.actuariesindia.org</a:t>
            </a:r>
            <a:endParaRPr lang="en-US" dirty="0"/>
          </a:p>
        </p:txBody>
      </p:sp>
      <p:sp>
        <p:nvSpPr>
          <p:cNvPr id="5" name="Slide Number Placeholder 4"/>
          <p:cNvSpPr>
            <a:spLocks noGrp="1"/>
          </p:cNvSpPr>
          <p:nvPr>
            <p:ph type="sldNum" sz="quarter" idx="12"/>
          </p:nvPr>
        </p:nvSpPr>
        <p:spPr/>
        <p:txBody>
          <a:bodyPr/>
          <a:lstStyle/>
          <a:p>
            <a:fld id="{1A13C416-6B76-4DFF-BC13-59A396451C72}" type="slidenum">
              <a:rPr lang="en-US" smtClean="0"/>
              <a:pPr/>
              <a:t>9</a:t>
            </a:fld>
            <a:endParaRPr lang="en-US"/>
          </a:p>
        </p:txBody>
      </p:sp>
      <p:graphicFrame>
        <p:nvGraphicFramePr>
          <p:cNvPr id="6" name="Diagram 5"/>
          <p:cNvGraphicFramePr/>
          <p:nvPr>
            <p:extLst>
              <p:ext uri="{D42A27DB-BD31-4B8C-83A1-F6EECF244321}">
                <p14:modId xmlns="" xmlns:p14="http://schemas.microsoft.com/office/powerpoint/2010/main" val="3127509083"/>
              </p:ext>
            </p:extLst>
          </p:nvPr>
        </p:nvGraphicFramePr>
        <p:xfrm>
          <a:off x="609600" y="1219200"/>
          <a:ext cx="8001000" cy="342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81000" y="4800600"/>
            <a:ext cx="8534400" cy="646331"/>
          </a:xfrm>
          <a:prstGeom prst="rect">
            <a:avLst/>
          </a:prstGeom>
          <a:solidFill>
            <a:schemeClr val="accent1">
              <a:lumMod val="20000"/>
              <a:lumOff val="80000"/>
            </a:schemeClr>
          </a:solidFill>
          <a:ln>
            <a:solidFill>
              <a:schemeClr val="accent2"/>
            </a:solidFill>
          </a:ln>
        </p:spPr>
        <p:txBody>
          <a:bodyPr wrap="square" rtlCol="0">
            <a:spAutoFit/>
          </a:bodyPr>
          <a:lstStyle/>
          <a:p>
            <a:pPr algn="just"/>
            <a:r>
              <a:rPr lang="en-IN" dirty="0" smtClean="0">
                <a:latin typeface="Arial" pitchFamily="34" charset="0"/>
                <a:cs typeface="Arial" pitchFamily="34" charset="0"/>
              </a:rPr>
              <a:t>If the test shows that the liability is inadequate, the entire deficiency must be recognised in profit or loss </a:t>
            </a:r>
            <a:endParaRPr lang="en-IN" dirty="0">
              <a:latin typeface="Arial" pitchFamily="34" charset="0"/>
              <a:cs typeface="Arial" pitchFamily="34" charset="0"/>
            </a:endParaRPr>
          </a:p>
        </p:txBody>
      </p:sp>
      <p:sp>
        <p:nvSpPr>
          <p:cNvPr id="8" name="TextBox 7"/>
          <p:cNvSpPr txBox="1"/>
          <p:nvPr/>
        </p:nvSpPr>
        <p:spPr>
          <a:xfrm>
            <a:off x="381000" y="5486400"/>
            <a:ext cx="8534400" cy="923330"/>
          </a:xfrm>
          <a:prstGeom prst="rect">
            <a:avLst/>
          </a:prstGeom>
          <a:solidFill>
            <a:schemeClr val="accent3">
              <a:lumMod val="20000"/>
              <a:lumOff val="80000"/>
            </a:schemeClr>
          </a:solidFill>
          <a:ln>
            <a:solidFill>
              <a:schemeClr val="accent2"/>
            </a:solidFill>
          </a:ln>
        </p:spPr>
        <p:txBody>
          <a:bodyPr wrap="square" rtlCol="0">
            <a:spAutoFit/>
          </a:bodyPr>
          <a:lstStyle/>
          <a:p>
            <a:pPr algn="just"/>
            <a:r>
              <a:rPr lang="en-IN" dirty="0" smtClean="0">
                <a:latin typeface="Arial" pitchFamily="34" charset="0"/>
                <a:cs typeface="Arial" pitchFamily="34" charset="0"/>
              </a:rPr>
              <a:t>The liability measurement principles are pretty stringent in India as negative reserves are not considered and flooring of reserves to the surrender value in the valuation of policy liabilities</a:t>
            </a:r>
            <a:endParaRPr lang="en-IN"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1585</TotalTime>
  <Words>1385</Words>
  <Application>Microsoft Office PowerPoint</Application>
  <PresentationFormat>On-screen Show (4:3)</PresentationFormat>
  <Paragraphs>268</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23</vt:i4>
      </vt:variant>
    </vt:vector>
  </HeadingPairs>
  <TitlesOfParts>
    <vt:vector size="24" baseType="lpstr">
      <vt:lpstr>Office Theme</vt:lpstr>
      <vt:lpstr>Impact of Ind AS 104 in Life Insurance Reporting</vt:lpstr>
      <vt:lpstr>Slide 2</vt:lpstr>
      <vt:lpstr>Slide 3</vt:lpstr>
      <vt:lpstr>Slide 4</vt:lpstr>
      <vt:lpstr>Slide 5</vt:lpstr>
      <vt:lpstr>Embedded Derivatives</vt:lpstr>
      <vt:lpstr>Discretionary Participation Features </vt:lpstr>
      <vt:lpstr>Slide 8</vt:lpstr>
      <vt:lpstr>Liability Adequacy Testing</vt:lpstr>
      <vt:lpstr>Slide 10</vt:lpstr>
      <vt:lpstr>Slide 11</vt:lpstr>
      <vt:lpstr>Impact on Reporting for Life Insurers </vt:lpstr>
      <vt:lpstr>Financial Statements: P&amp;L Account </vt:lpstr>
      <vt:lpstr>Financial Statements: Balance Sheet </vt:lpstr>
      <vt:lpstr>Disclosures Under IND AS 104 </vt:lpstr>
      <vt:lpstr>Slide 16</vt:lpstr>
      <vt:lpstr>Slide 17</vt:lpstr>
      <vt:lpstr>Slide 18</vt:lpstr>
      <vt:lpstr>Slide 19</vt:lpstr>
      <vt:lpstr>Slide 20</vt:lpstr>
      <vt:lpstr>Reporting Timelines </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Quintus</cp:lastModifiedBy>
  <cp:revision>298</cp:revision>
  <dcterms:created xsi:type="dcterms:W3CDTF">2011-07-20T12:11:57Z</dcterms:created>
  <dcterms:modified xsi:type="dcterms:W3CDTF">2016-06-08T06:19:09Z</dcterms:modified>
</cp:coreProperties>
</file>