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4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5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6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60" r:id="rId3"/>
    <p:sldId id="258" r:id="rId4"/>
    <p:sldId id="292" r:id="rId5"/>
    <p:sldId id="293" r:id="rId6"/>
    <p:sldId id="306" r:id="rId7"/>
    <p:sldId id="303" r:id="rId8"/>
    <p:sldId id="295" r:id="rId9"/>
    <p:sldId id="275" r:id="rId10"/>
    <p:sldId id="299" r:id="rId11"/>
    <p:sldId id="273" r:id="rId12"/>
    <p:sldId id="300" r:id="rId13"/>
    <p:sldId id="290" r:id="rId14"/>
    <p:sldId id="291" r:id="rId15"/>
    <p:sldId id="301" r:id="rId16"/>
    <p:sldId id="279" r:id="rId17"/>
    <p:sldId id="267" r:id="rId18"/>
    <p:sldId id="304" r:id="rId19"/>
    <p:sldId id="281" r:id="rId20"/>
    <p:sldId id="262" r:id="rId21"/>
    <p:sldId id="305" r:id="rId22"/>
    <p:sldId id="287" r:id="rId23"/>
    <p:sldId id="307" r:id="rId24"/>
    <p:sldId id="289" r:id="rId25"/>
    <p:sldId id="298" r:id="rId26"/>
    <p:sldId id="29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75" d="100"/>
          <a:sy n="75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Actuarial_Exams\IFS\Statistics\IFS_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Reinsurance market for life insurance in India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214129483814524"/>
          <c:y val="0.19954870224555268"/>
          <c:w val="0.82307603595005163"/>
          <c:h val="0.650076917468651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'RI Prem'!$A$10</c:f>
              <c:strCache>
                <c:ptCount val="1"/>
                <c:pt idx="0">
                  <c:v>GIC 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03940362087327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4.7%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9.8%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11.6%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'RI Prem'!$B$9:$D$9</c:f>
              <c:strCache>
                <c:ptCount val="3"/>
                <c:pt idx="0">
                  <c:v>FY12-13</c:v>
                </c:pt>
                <c:pt idx="1">
                  <c:v>FY13-14</c:v>
                </c:pt>
                <c:pt idx="2">
                  <c:v>FY14-15</c:v>
                </c:pt>
              </c:strCache>
            </c:strRef>
          </c:cat>
          <c:val>
            <c:numRef>
              <c:f>'RI Prem'!$B$10:$D$10</c:f>
              <c:numCache>
                <c:formatCode>_(* #,##0_);_(* \(#,##0\);_(* "-"??_);_(@_)</c:formatCode>
                <c:ptCount val="3"/>
                <c:pt idx="0">
                  <c:v>49.11</c:v>
                </c:pt>
                <c:pt idx="1">
                  <c:v>105.99000000000002</c:v>
                </c:pt>
                <c:pt idx="2">
                  <c:v>130.43</c:v>
                </c:pt>
              </c:numCache>
            </c:numRef>
          </c:val>
        </c:ser>
        <c:ser>
          <c:idx val="1"/>
          <c:order val="1"/>
          <c:tx>
            <c:strRef>
              <c:f>'RI Prem'!$A$11</c:f>
              <c:strCache>
                <c:ptCount val="1"/>
                <c:pt idx="0">
                  <c:v>Other reinsurers</c:v>
                </c:pt>
              </c:strCache>
            </c:strRef>
          </c:tx>
          <c:invertIfNegative val="0"/>
          <c:dLbls>
            <c:delete val="1"/>
          </c:dLbls>
          <c:cat>
            <c:strRef>
              <c:f>'RI Prem'!$B$9:$D$9</c:f>
              <c:strCache>
                <c:ptCount val="3"/>
                <c:pt idx="0">
                  <c:v>FY12-13</c:v>
                </c:pt>
                <c:pt idx="1">
                  <c:v>FY13-14</c:v>
                </c:pt>
                <c:pt idx="2">
                  <c:v>FY14-15</c:v>
                </c:pt>
              </c:strCache>
            </c:strRef>
          </c:cat>
          <c:val>
            <c:numRef>
              <c:f>'RI Prem'!$B$11:$D$11</c:f>
              <c:numCache>
                <c:formatCode>_(* #,##0_);_(* \(#,##0\);_(* "-"??_);_(@_)</c:formatCode>
                <c:ptCount val="3"/>
                <c:pt idx="0">
                  <c:v>986.85119999999847</c:v>
                </c:pt>
                <c:pt idx="1">
                  <c:v>973.85300000000007</c:v>
                </c:pt>
                <c:pt idx="2">
                  <c:v>991.24259999999947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3045376"/>
        <c:axId val="88557056"/>
      </c:barChart>
      <c:catAx>
        <c:axId val="8304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8557056"/>
        <c:crosses val="autoZero"/>
        <c:auto val="1"/>
        <c:lblAlgn val="ctr"/>
        <c:lblOffset val="100"/>
        <c:noMultiLvlLbl val="0"/>
      </c:catAx>
      <c:valAx>
        <c:axId val="88557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 dirty="0"/>
                  <a:t>Reinsurance premiums (in Rs.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crores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3045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Reinsurance Regulations &amp; Implications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Summary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8D935E-8906-4DD9-88FB-459BC3AD27B3}" type="presOf" srcId="{991403AE-E47F-4AF6-AB18-6EA859069C4B}" destId="{35ACC28D-6ACE-45AE-AE84-57A97CA9DDB0}" srcOrd="0" destOrd="0" presId="urn:microsoft.com/office/officeart/2005/8/layout/list1"/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F9BFAB50-4FC8-4214-B2E4-2C6F6CE27028}" type="presOf" srcId="{B5F168F9-FC2F-4192-B22E-6DFBF74E1100}" destId="{7E5D3CA4-674E-46DD-9A0D-EFBE55B21562}" srcOrd="0" destOrd="0" presId="urn:microsoft.com/office/officeart/2005/8/layout/list1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6DCA806A-A303-4A44-86F0-71C7BFE8940C}" type="presOf" srcId="{DEC0EC60-26EE-4FB8-BEBB-FACB81CF02ED}" destId="{5F260AA7-B080-4258-B566-19CA39E37D75}" srcOrd="0" destOrd="0" presId="urn:microsoft.com/office/officeart/2005/8/layout/list1"/>
    <dgm:cxn modelId="{77262104-F827-46F0-A59D-169CF92CDB6B}" type="presOf" srcId="{991403AE-E47F-4AF6-AB18-6EA859069C4B}" destId="{4254E550-F48B-434B-BCDA-D536D4AD1D52}" srcOrd="1" destOrd="0" presId="urn:microsoft.com/office/officeart/2005/8/layout/list1"/>
    <dgm:cxn modelId="{3B047523-0E6E-4F21-9C4F-31F2BB6ECAFB}" type="presOf" srcId="{9AA56AE7-C410-4AE1-B58F-331D53BEEF99}" destId="{0A398950-11CC-4BEA-BF96-AD17EB9A9270}" srcOrd="0" destOrd="0" presId="urn:microsoft.com/office/officeart/2005/8/layout/list1"/>
    <dgm:cxn modelId="{5066974E-2531-4FCA-96BD-B6345A84B28A}" type="presOf" srcId="{DEC0EC60-26EE-4FB8-BEBB-FACB81CF02ED}" destId="{20460597-3F2A-4234-A260-65BBA20F6E5F}" srcOrd="1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D08A44ED-17B6-4E38-8DCB-CC0567131E9F}" type="presOf" srcId="{01CFCA44-F389-4DC3-A0BC-530BDE8F2B14}" destId="{299D082E-5C8A-4C04-927F-BD39C093619C}" srcOrd="1" destOrd="0" presId="urn:microsoft.com/office/officeart/2005/8/layout/list1"/>
    <dgm:cxn modelId="{4029ABEE-B098-4D53-B6EB-601118EB7D17}" type="presOf" srcId="{BD63D4F2-7431-4DA4-913D-C5204DA562B9}" destId="{47444695-4095-4D38-9893-4521A383A427}" srcOrd="1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B29F4867-80AF-43D7-A34D-4124B9EFDF6A}" type="presOf" srcId="{01CFCA44-F389-4DC3-A0BC-530BDE8F2B14}" destId="{FE618EA6-63FC-4884-A2A4-29E48EA0857A}" srcOrd="0" destOrd="0" presId="urn:microsoft.com/office/officeart/2005/8/layout/list1"/>
    <dgm:cxn modelId="{885B62E0-CCE1-4B36-B9DD-F77DDA45752E}" type="presOf" srcId="{9AA56AE7-C410-4AE1-B58F-331D53BEEF99}" destId="{9A63E642-DD0B-4FC1-BBFE-0983A89A0A6A}" srcOrd="1" destOrd="0" presId="urn:microsoft.com/office/officeart/2005/8/layout/list1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BA990E32-A3E6-433C-9EBF-98C4772CABEA}" type="presOf" srcId="{BD63D4F2-7431-4DA4-913D-C5204DA562B9}" destId="{B8A88CF2-5AA3-46BD-BE93-F10F710F9F6D}" srcOrd="0" destOrd="0" presId="urn:microsoft.com/office/officeart/2005/8/layout/list1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2DA98503-8D83-4F4D-9278-0684B8F1F903}" type="presOf" srcId="{946FCAFC-8D1F-49AC-B75D-612B70ED3296}" destId="{F24D2FD9-49D1-4147-A064-15705382B674}" srcOrd="0" destOrd="0" presId="urn:microsoft.com/office/officeart/2005/8/layout/list1"/>
    <dgm:cxn modelId="{60530362-E7B1-4806-8C04-3A651C143BBD}" type="presOf" srcId="{946FCAFC-8D1F-49AC-B75D-612B70ED3296}" destId="{0372BFF5-458B-4586-9212-1E318EFA8775}" srcOrd="1" destOrd="0" presId="urn:microsoft.com/office/officeart/2005/8/layout/list1"/>
    <dgm:cxn modelId="{2FEA51DD-3229-410E-A23B-AD1572B7D847}" type="presOf" srcId="{B5F168F9-FC2F-4192-B22E-6DFBF74E1100}" destId="{C01343BC-7CF4-4535-BECE-192EA4E626C7}" srcOrd="1" destOrd="0" presId="urn:microsoft.com/office/officeart/2005/8/layout/list1"/>
    <dgm:cxn modelId="{408066FE-F189-450F-802B-BA50AD443C5D}" type="presOf" srcId="{4861245F-599D-4FAC-ACD4-C7179DA5650D}" destId="{3A352681-C218-4182-82A7-CBF349BF01B5}" srcOrd="0" destOrd="0" presId="urn:microsoft.com/office/officeart/2005/8/layout/list1"/>
    <dgm:cxn modelId="{8B5E8319-EB61-4A07-B1A2-8A9081C1AD39}" type="presParOf" srcId="{3A352681-C218-4182-82A7-CBF349BF01B5}" destId="{8289DFB8-D86F-458F-9D34-30B329D92362}" srcOrd="0" destOrd="0" presId="urn:microsoft.com/office/officeart/2005/8/layout/list1"/>
    <dgm:cxn modelId="{3639547D-005F-401D-AADD-FA680D29FCFE}" type="presParOf" srcId="{8289DFB8-D86F-458F-9D34-30B329D92362}" destId="{FE618EA6-63FC-4884-A2A4-29E48EA0857A}" srcOrd="0" destOrd="0" presId="urn:microsoft.com/office/officeart/2005/8/layout/list1"/>
    <dgm:cxn modelId="{32FE73C3-D23E-43D9-9BA4-4AF904919CDC}" type="presParOf" srcId="{8289DFB8-D86F-458F-9D34-30B329D92362}" destId="{299D082E-5C8A-4C04-927F-BD39C093619C}" srcOrd="1" destOrd="0" presId="urn:microsoft.com/office/officeart/2005/8/layout/list1"/>
    <dgm:cxn modelId="{AFE5D526-45BF-48F7-BF75-D59EAC1ECEF2}" type="presParOf" srcId="{3A352681-C218-4182-82A7-CBF349BF01B5}" destId="{15C80D90-B31A-4651-9F3A-7986CF9B4072}" srcOrd="1" destOrd="0" presId="urn:microsoft.com/office/officeart/2005/8/layout/list1"/>
    <dgm:cxn modelId="{E7AF288C-6F32-4184-B837-BDE3110BC57F}" type="presParOf" srcId="{3A352681-C218-4182-82A7-CBF349BF01B5}" destId="{7BE7EE4E-5D9B-47D3-B828-F7E57E3125E8}" srcOrd="2" destOrd="0" presId="urn:microsoft.com/office/officeart/2005/8/layout/list1"/>
    <dgm:cxn modelId="{16AA039D-8DE5-4A33-87FA-2788A18FF9AE}" type="presParOf" srcId="{3A352681-C218-4182-82A7-CBF349BF01B5}" destId="{E402BBAF-9858-414F-8782-DF9CD86D9D5B}" srcOrd="3" destOrd="0" presId="urn:microsoft.com/office/officeart/2005/8/layout/list1"/>
    <dgm:cxn modelId="{3C63A6D8-2E58-4EFE-89D6-831BF62FDEFA}" type="presParOf" srcId="{3A352681-C218-4182-82A7-CBF349BF01B5}" destId="{185D471D-8CB9-430C-9F05-8F7E737BBFA1}" srcOrd="4" destOrd="0" presId="urn:microsoft.com/office/officeart/2005/8/layout/list1"/>
    <dgm:cxn modelId="{8EC9C217-91C2-4FF2-A01C-4C1BF4E42CC3}" type="presParOf" srcId="{185D471D-8CB9-430C-9F05-8F7E737BBFA1}" destId="{0A398950-11CC-4BEA-BF96-AD17EB9A9270}" srcOrd="0" destOrd="0" presId="urn:microsoft.com/office/officeart/2005/8/layout/list1"/>
    <dgm:cxn modelId="{5C33E566-9E86-4FB6-B76D-A2DAC6F76231}" type="presParOf" srcId="{185D471D-8CB9-430C-9F05-8F7E737BBFA1}" destId="{9A63E642-DD0B-4FC1-BBFE-0983A89A0A6A}" srcOrd="1" destOrd="0" presId="urn:microsoft.com/office/officeart/2005/8/layout/list1"/>
    <dgm:cxn modelId="{D4FCD617-0D79-4870-B9FA-F8725D8D3068}" type="presParOf" srcId="{3A352681-C218-4182-82A7-CBF349BF01B5}" destId="{691B8DDC-72C6-4D6D-87ED-72FB5B1D6B89}" srcOrd="5" destOrd="0" presId="urn:microsoft.com/office/officeart/2005/8/layout/list1"/>
    <dgm:cxn modelId="{BE322160-B39E-4D4B-8877-1489EEBEBD7C}" type="presParOf" srcId="{3A352681-C218-4182-82A7-CBF349BF01B5}" destId="{2A21E10D-9597-489F-A40E-12954CA7908D}" srcOrd="6" destOrd="0" presId="urn:microsoft.com/office/officeart/2005/8/layout/list1"/>
    <dgm:cxn modelId="{A05DD06E-F6B6-4C00-88AC-9FE7AA3B6C12}" type="presParOf" srcId="{3A352681-C218-4182-82A7-CBF349BF01B5}" destId="{C16AD945-C83B-41DA-BBA5-ECA572DDC107}" srcOrd="7" destOrd="0" presId="urn:microsoft.com/office/officeart/2005/8/layout/list1"/>
    <dgm:cxn modelId="{DB50A9C7-221C-4C03-8573-523D7EA74BAE}" type="presParOf" srcId="{3A352681-C218-4182-82A7-CBF349BF01B5}" destId="{EF8D69D4-4CDA-44E8-BC1F-72961E1AD445}" srcOrd="8" destOrd="0" presId="urn:microsoft.com/office/officeart/2005/8/layout/list1"/>
    <dgm:cxn modelId="{9478E995-8C1A-47A6-B793-CDE7E334FF7C}" type="presParOf" srcId="{EF8D69D4-4CDA-44E8-BC1F-72961E1AD445}" destId="{35ACC28D-6ACE-45AE-AE84-57A97CA9DDB0}" srcOrd="0" destOrd="0" presId="urn:microsoft.com/office/officeart/2005/8/layout/list1"/>
    <dgm:cxn modelId="{B6542296-8E1F-4AA6-8F73-0E8B130CFCF5}" type="presParOf" srcId="{EF8D69D4-4CDA-44E8-BC1F-72961E1AD445}" destId="{4254E550-F48B-434B-BCDA-D536D4AD1D52}" srcOrd="1" destOrd="0" presId="urn:microsoft.com/office/officeart/2005/8/layout/list1"/>
    <dgm:cxn modelId="{34986CEC-AA0A-4EFA-9D99-2D7EDCDC95DF}" type="presParOf" srcId="{3A352681-C218-4182-82A7-CBF349BF01B5}" destId="{91319097-B2F5-44DB-9FFA-A9DD90441891}" srcOrd="9" destOrd="0" presId="urn:microsoft.com/office/officeart/2005/8/layout/list1"/>
    <dgm:cxn modelId="{F3696C42-5465-4030-8EEF-2F14576984E8}" type="presParOf" srcId="{3A352681-C218-4182-82A7-CBF349BF01B5}" destId="{4FA6AA5D-C829-482B-9E1E-D06E8FDEA97F}" srcOrd="10" destOrd="0" presId="urn:microsoft.com/office/officeart/2005/8/layout/list1"/>
    <dgm:cxn modelId="{3909B966-EB80-4143-A621-A564A745FAFF}" type="presParOf" srcId="{3A352681-C218-4182-82A7-CBF349BF01B5}" destId="{62027C05-DBB7-4F25-91AC-1DAE8D198FE7}" srcOrd="11" destOrd="0" presId="urn:microsoft.com/office/officeart/2005/8/layout/list1"/>
    <dgm:cxn modelId="{7B458C8C-8D83-47CA-865A-309A43CAB417}" type="presParOf" srcId="{3A352681-C218-4182-82A7-CBF349BF01B5}" destId="{4E2FE066-B5C7-4F3D-B4D5-FD8984D1C042}" srcOrd="12" destOrd="0" presId="urn:microsoft.com/office/officeart/2005/8/layout/list1"/>
    <dgm:cxn modelId="{41ED5680-1103-472D-BC97-FA354927A4F8}" type="presParOf" srcId="{4E2FE066-B5C7-4F3D-B4D5-FD8984D1C042}" destId="{5F260AA7-B080-4258-B566-19CA39E37D75}" srcOrd="0" destOrd="0" presId="urn:microsoft.com/office/officeart/2005/8/layout/list1"/>
    <dgm:cxn modelId="{2EAB4AC6-A070-4360-A71F-DD669EA967EC}" type="presParOf" srcId="{4E2FE066-B5C7-4F3D-B4D5-FD8984D1C042}" destId="{20460597-3F2A-4234-A260-65BBA20F6E5F}" srcOrd="1" destOrd="0" presId="urn:microsoft.com/office/officeart/2005/8/layout/list1"/>
    <dgm:cxn modelId="{09BC8C1B-3744-45B0-BC29-A4E418954025}" type="presParOf" srcId="{3A352681-C218-4182-82A7-CBF349BF01B5}" destId="{963229E4-2DDA-47B1-8485-D088AFB92A14}" srcOrd="13" destOrd="0" presId="urn:microsoft.com/office/officeart/2005/8/layout/list1"/>
    <dgm:cxn modelId="{C1C035FA-FFDE-423D-944B-FE9237C86212}" type="presParOf" srcId="{3A352681-C218-4182-82A7-CBF349BF01B5}" destId="{201E2984-9F88-44A1-AB0C-F149576C1F98}" srcOrd="14" destOrd="0" presId="urn:microsoft.com/office/officeart/2005/8/layout/list1"/>
    <dgm:cxn modelId="{57963402-3F04-496C-B5D5-6F25B585B78E}" type="presParOf" srcId="{3A352681-C218-4182-82A7-CBF349BF01B5}" destId="{2C967267-AEDB-43DE-B0A7-475B494A3683}" srcOrd="15" destOrd="0" presId="urn:microsoft.com/office/officeart/2005/8/layout/list1"/>
    <dgm:cxn modelId="{EBCFBA54-5C8D-4228-8E28-9B7F069BEE86}" type="presParOf" srcId="{3A352681-C218-4182-82A7-CBF349BF01B5}" destId="{BC81EE44-5534-4AC2-B87B-33D01ABDAA88}" srcOrd="16" destOrd="0" presId="urn:microsoft.com/office/officeart/2005/8/layout/list1"/>
    <dgm:cxn modelId="{5CC87647-F6C5-4907-BFD0-30494461D1E2}" type="presParOf" srcId="{BC81EE44-5534-4AC2-B87B-33D01ABDAA88}" destId="{7E5D3CA4-674E-46DD-9A0D-EFBE55B21562}" srcOrd="0" destOrd="0" presId="urn:microsoft.com/office/officeart/2005/8/layout/list1"/>
    <dgm:cxn modelId="{120F29B2-365C-4513-BDAE-528CDB5DEBFE}" type="presParOf" srcId="{BC81EE44-5534-4AC2-B87B-33D01ABDAA88}" destId="{C01343BC-7CF4-4535-BECE-192EA4E626C7}" srcOrd="1" destOrd="0" presId="urn:microsoft.com/office/officeart/2005/8/layout/list1"/>
    <dgm:cxn modelId="{222F4508-0D5E-45E9-9580-E97A965ACB9A}" type="presParOf" srcId="{3A352681-C218-4182-82A7-CBF349BF01B5}" destId="{C7D7213A-0750-4CF0-99E0-5ACD9C94A4A1}" srcOrd="17" destOrd="0" presId="urn:microsoft.com/office/officeart/2005/8/layout/list1"/>
    <dgm:cxn modelId="{5857465F-75AE-440D-AAE4-3DFE8DE06770}" type="presParOf" srcId="{3A352681-C218-4182-82A7-CBF349BF01B5}" destId="{E8BF7CB8-CFAB-4FD0-88B8-3FD173998D82}" srcOrd="18" destOrd="0" presId="urn:microsoft.com/office/officeart/2005/8/layout/list1"/>
    <dgm:cxn modelId="{E68E7F75-C091-4FAF-A4EF-00ECBAFAE275}" type="presParOf" srcId="{3A352681-C218-4182-82A7-CBF349BF01B5}" destId="{C0A5D650-2C23-4510-8470-F111C4E25B4E}" srcOrd="19" destOrd="0" presId="urn:microsoft.com/office/officeart/2005/8/layout/list1"/>
    <dgm:cxn modelId="{F2AF68AD-B071-45B9-A6B6-255BE6D59817}" type="presParOf" srcId="{3A352681-C218-4182-82A7-CBF349BF01B5}" destId="{55FB1E61-E588-4830-AEDD-31D7272CCA6B}" srcOrd="20" destOrd="0" presId="urn:microsoft.com/office/officeart/2005/8/layout/list1"/>
    <dgm:cxn modelId="{8858A18D-3A22-4116-97AF-B638BF8343B7}" type="presParOf" srcId="{55FB1E61-E588-4830-AEDD-31D7272CCA6B}" destId="{B8A88CF2-5AA3-46BD-BE93-F10F710F9F6D}" srcOrd="0" destOrd="0" presId="urn:microsoft.com/office/officeart/2005/8/layout/list1"/>
    <dgm:cxn modelId="{3D4E7A82-4BB2-4D2F-9DEC-354CA8B65D02}" type="presParOf" srcId="{55FB1E61-E588-4830-AEDD-31D7272CCA6B}" destId="{47444695-4095-4D38-9893-4521A383A427}" srcOrd="1" destOrd="0" presId="urn:microsoft.com/office/officeart/2005/8/layout/list1"/>
    <dgm:cxn modelId="{99274C3F-30BA-42EA-ABD2-6165EEB5D9EA}" type="presParOf" srcId="{3A352681-C218-4182-82A7-CBF349BF01B5}" destId="{073BBE20-E491-4A81-9675-A32C6E734009}" srcOrd="21" destOrd="0" presId="urn:microsoft.com/office/officeart/2005/8/layout/list1"/>
    <dgm:cxn modelId="{603B0973-2FD5-41B6-B76D-C9A0A99966D4}" type="presParOf" srcId="{3A352681-C218-4182-82A7-CBF349BF01B5}" destId="{878A316B-1DA5-43CF-B804-EEC6C9463B8C}" srcOrd="22" destOrd="0" presId="urn:microsoft.com/office/officeart/2005/8/layout/list1"/>
    <dgm:cxn modelId="{5CA9F3C7-0800-49E6-8099-A3305682DEED}" type="presParOf" srcId="{3A352681-C218-4182-82A7-CBF349BF01B5}" destId="{4323ECA1-A812-410D-BB4C-21934C49064B}" srcOrd="23" destOrd="0" presId="urn:microsoft.com/office/officeart/2005/8/layout/list1"/>
    <dgm:cxn modelId="{5641C3A1-ED60-4EAB-B647-95CDDC61B456}" type="presParOf" srcId="{3A352681-C218-4182-82A7-CBF349BF01B5}" destId="{C59967D1-BBCA-4263-90A7-E6784CC0F8AD}" srcOrd="24" destOrd="0" presId="urn:microsoft.com/office/officeart/2005/8/layout/list1"/>
    <dgm:cxn modelId="{FAEAF8AA-D260-4D7D-BEB2-9FD3B39BBD8E}" type="presParOf" srcId="{C59967D1-BBCA-4263-90A7-E6784CC0F8AD}" destId="{F24D2FD9-49D1-4147-A064-15705382B674}" srcOrd="0" destOrd="0" presId="urn:microsoft.com/office/officeart/2005/8/layout/list1"/>
    <dgm:cxn modelId="{A9A38585-1E48-4014-83C6-B113A6986DB3}" type="presParOf" srcId="{C59967D1-BBCA-4263-90A7-E6784CC0F8AD}" destId="{0372BFF5-458B-4586-9212-1E318EFA8775}" srcOrd="1" destOrd="0" presId="urn:microsoft.com/office/officeart/2005/8/layout/list1"/>
    <dgm:cxn modelId="{B3774F18-9240-456A-990A-6D08410E1E0A}" type="presParOf" srcId="{3A352681-C218-4182-82A7-CBF349BF01B5}" destId="{0A84B666-E75D-4050-9A9B-5146B8C418AD}" srcOrd="25" destOrd="0" presId="urn:microsoft.com/office/officeart/2005/8/layout/list1"/>
    <dgm:cxn modelId="{119EE6CD-7AD9-4CB0-BA7F-A4FB367BE956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B8250E-6C51-4EAF-85EE-E35AFEE6CDD2}" type="presOf" srcId="{BD63D4F2-7431-4DA4-913D-C5204DA562B9}" destId="{47444695-4095-4D38-9893-4521A383A427}" srcOrd="1" destOrd="0" presId="urn:microsoft.com/office/officeart/2005/8/layout/list1"/>
    <dgm:cxn modelId="{A9A1A823-82CD-424C-9DF0-A1C65C56A3A0}" type="presOf" srcId="{01CFCA44-F389-4DC3-A0BC-530BDE8F2B14}" destId="{FE618EA6-63FC-4884-A2A4-29E48EA0857A}" srcOrd="0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CEFE798D-6E1A-44B8-BFCB-63A5A747DFBA}" type="presOf" srcId="{946FCAFC-8D1F-49AC-B75D-612B70ED3296}" destId="{0372BFF5-458B-4586-9212-1E318EFA8775}" srcOrd="1" destOrd="0" presId="urn:microsoft.com/office/officeart/2005/8/layout/list1"/>
    <dgm:cxn modelId="{3904488C-AE25-403D-8125-1607784CF7BB}" type="presOf" srcId="{9AA56AE7-C410-4AE1-B58F-331D53BEEF99}" destId="{9A63E642-DD0B-4FC1-BBFE-0983A89A0A6A}" srcOrd="1" destOrd="0" presId="urn:microsoft.com/office/officeart/2005/8/layout/list1"/>
    <dgm:cxn modelId="{6B839B23-F58F-4894-9AA4-5E414207075B}" type="presOf" srcId="{B5F168F9-FC2F-4192-B22E-6DFBF74E1100}" destId="{C01343BC-7CF4-4535-BECE-192EA4E626C7}" srcOrd="1" destOrd="0" presId="urn:microsoft.com/office/officeart/2005/8/layout/list1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585F032F-B11D-4A00-A081-5DF480D62136}" type="presOf" srcId="{B5F168F9-FC2F-4192-B22E-6DFBF74E1100}" destId="{7E5D3CA4-674E-46DD-9A0D-EFBE55B21562}" srcOrd="0" destOrd="0" presId="urn:microsoft.com/office/officeart/2005/8/layout/list1"/>
    <dgm:cxn modelId="{E7529501-D3DC-4AB6-8C7B-E2B10DD53920}" type="presOf" srcId="{DEC0EC60-26EE-4FB8-BEBB-FACB81CF02ED}" destId="{5F260AA7-B080-4258-B566-19CA39E37D75}" srcOrd="0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C3CD3D29-18DD-4A0E-8057-729EC8FEE890}" type="presOf" srcId="{9AA56AE7-C410-4AE1-B58F-331D53BEEF99}" destId="{0A398950-11CC-4BEA-BF96-AD17EB9A9270}" srcOrd="0" destOrd="0" presId="urn:microsoft.com/office/officeart/2005/8/layout/list1"/>
    <dgm:cxn modelId="{7164AFD9-85DD-41D1-AD43-0BFC0A261517}" type="presOf" srcId="{BD63D4F2-7431-4DA4-913D-C5204DA562B9}" destId="{B8A88CF2-5AA3-46BD-BE93-F10F710F9F6D}" srcOrd="0" destOrd="0" presId="urn:microsoft.com/office/officeart/2005/8/layout/list1"/>
    <dgm:cxn modelId="{F29A9700-8CE2-4F5F-9116-529E237D2859}" type="presOf" srcId="{4861245F-599D-4FAC-ACD4-C7179DA5650D}" destId="{3A352681-C218-4182-82A7-CBF349BF01B5}" srcOrd="0" destOrd="0" presId="urn:microsoft.com/office/officeart/2005/8/layout/list1"/>
    <dgm:cxn modelId="{099DB9C2-7488-441A-A631-6AC196D6426B}" type="presOf" srcId="{DEC0EC60-26EE-4FB8-BEBB-FACB81CF02ED}" destId="{20460597-3F2A-4234-A260-65BBA20F6E5F}" srcOrd="1" destOrd="0" presId="urn:microsoft.com/office/officeart/2005/8/layout/list1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79640A36-5BCC-4CD5-A196-610A5D940FFE}" type="presOf" srcId="{01CFCA44-F389-4DC3-A0BC-530BDE8F2B14}" destId="{299D082E-5C8A-4C04-927F-BD39C093619C}" srcOrd="1" destOrd="0" presId="urn:microsoft.com/office/officeart/2005/8/layout/list1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88580E74-446A-42CC-B337-7C0B38630B04}" type="presOf" srcId="{946FCAFC-8D1F-49AC-B75D-612B70ED3296}" destId="{F24D2FD9-49D1-4147-A064-15705382B674}" srcOrd="0" destOrd="0" presId="urn:microsoft.com/office/officeart/2005/8/layout/list1"/>
    <dgm:cxn modelId="{1D8D51A0-42D0-42A0-9BAF-3A911E24E66D}" type="presOf" srcId="{991403AE-E47F-4AF6-AB18-6EA859069C4B}" destId="{4254E550-F48B-434B-BCDA-D536D4AD1D52}" srcOrd="1" destOrd="0" presId="urn:microsoft.com/office/officeart/2005/8/layout/list1"/>
    <dgm:cxn modelId="{8036743E-8B63-4062-AC81-ADC3710F805C}" type="presOf" srcId="{991403AE-E47F-4AF6-AB18-6EA859069C4B}" destId="{35ACC28D-6ACE-45AE-AE84-57A97CA9DDB0}" srcOrd="0" destOrd="0" presId="urn:microsoft.com/office/officeart/2005/8/layout/list1"/>
    <dgm:cxn modelId="{21C53BBE-A44E-4242-8DA8-6F49AAF06D9D}" type="presParOf" srcId="{3A352681-C218-4182-82A7-CBF349BF01B5}" destId="{8289DFB8-D86F-458F-9D34-30B329D92362}" srcOrd="0" destOrd="0" presId="urn:microsoft.com/office/officeart/2005/8/layout/list1"/>
    <dgm:cxn modelId="{0B183239-94CA-4522-B340-67AEF1782AB7}" type="presParOf" srcId="{8289DFB8-D86F-458F-9D34-30B329D92362}" destId="{FE618EA6-63FC-4884-A2A4-29E48EA0857A}" srcOrd="0" destOrd="0" presId="urn:microsoft.com/office/officeart/2005/8/layout/list1"/>
    <dgm:cxn modelId="{A1EA6C50-BBBE-4F87-AAFB-89786EFD522A}" type="presParOf" srcId="{8289DFB8-D86F-458F-9D34-30B329D92362}" destId="{299D082E-5C8A-4C04-927F-BD39C093619C}" srcOrd="1" destOrd="0" presId="urn:microsoft.com/office/officeart/2005/8/layout/list1"/>
    <dgm:cxn modelId="{C27274B0-EEA9-4B2B-A0CB-745E7AA6905F}" type="presParOf" srcId="{3A352681-C218-4182-82A7-CBF349BF01B5}" destId="{15C80D90-B31A-4651-9F3A-7986CF9B4072}" srcOrd="1" destOrd="0" presId="urn:microsoft.com/office/officeart/2005/8/layout/list1"/>
    <dgm:cxn modelId="{4EA1916E-1644-40DB-81F4-29A15C2F5BBF}" type="presParOf" srcId="{3A352681-C218-4182-82A7-CBF349BF01B5}" destId="{7BE7EE4E-5D9B-47D3-B828-F7E57E3125E8}" srcOrd="2" destOrd="0" presId="urn:microsoft.com/office/officeart/2005/8/layout/list1"/>
    <dgm:cxn modelId="{1C4CFD7E-F857-4CB7-96D7-F64E54FE6C71}" type="presParOf" srcId="{3A352681-C218-4182-82A7-CBF349BF01B5}" destId="{E402BBAF-9858-414F-8782-DF9CD86D9D5B}" srcOrd="3" destOrd="0" presId="urn:microsoft.com/office/officeart/2005/8/layout/list1"/>
    <dgm:cxn modelId="{2F1C85D7-9E47-46D6-AFEA-41D8A7624D40}" type="presParOf" srcId="{3A352681-C218-4182-82A7-CBF349BF01B5}" destId="{185D471D-8CB9-430C-9F05-8F7E737BBFA1}" srcOrd="4" destOrd="0" presId="urn:microsoft.com/office/officeart/2005/8/layout/list1"/>
    <dgm:cxn modelId="{BF7F9D54-7BE5-4E3E-B264-E1A5AFE22E09}" type="presParOf" srcId="{185D471D-8CB9-430C-9F05-8F7E737BBFA1}" destId="{0A398950-11CC-4BEA-BF96-AD17EB9A9270}" srcOrd="0" destOrd="0" presId="urn:microsoft.com/office/officeart/2005/8/layout/list1"/>
    <dgm:cxn modelId="{2F41BB79-504D-4580-B904-4D04814446FB}" type="presParOf" srcId="{185D471D-8CB9-430C-9F05-8F7E737BBFA1}" destId="{9A63E642-DD0B-4FC1-BBFE-0983A89A0A6A}" srcOrd="1" destOrd="0" presId="urn:microsoft.com/office/officeart/2005/8/layout/list1"/>
    <dgm:cxn modelId="{2139633F-F337-49B3-833B-F83CCDEA52B5}" type="presParOf" srcId="{3A352681-C218-4182-82A7-CBF349BF01B5}" destId="{691B8DDC-72C6-4D6D-87ED-72FB5B1D6B89}" srcOrd="5" destOrd="0" presId="urn:microsoft.com/office/officeart/2005/8/layout/list1"/>
    <dgm:cxn modelId="{B2DA28EA-2335-46FC-B64E-621505DC9F88}" type="presParOf" srcId="{3A352681-C218-4182-82A7-CBF349BF01B5}" destId="{2A21E10D-9597-489F-A40E-12954CA7908D}" srcOrd="6" destOrd="0" presId="urn:microsoft.com/office/officeart/2005/8/layout/list1"/>
    <dgm:cxn modelId="{6BF46E34-971A-43E7-9B67-C5C64B00F32D}" type="presParOf" srcId="{3A352681-C218-4182-82A7-CBF349BF01B5}" destId="{C16AD945-C83B-41DA-BBA5-ECA572DDC107}" srcOrd="7" destOrd="0" presId="urn:microsoft.com/office/officeart/2005/8/layout/list1"/>
    <dgm:cxn modelId="{DC45A8CE-CD14-4A1F-8FAF-2D6E1C534A43}" type="presParOf" srcId="{3A352681-C218-4182-82A7-CBF349BF01B5}" destId="{EF8D69D4-4CDA-44E8-BC1F-72961E1AD445}" srcOrd="8" destOrd="0" presId="urn:microsoft.com/office/officeart/2005/8/layout/list1"/>
    <dgm:cxn modelId="{8411715E-5075-464E-A077-32C8D8B33B4B}" type="presParOf" srcId="{EF8D69D4-4CDA-44E8-BC1F-72961E1AD445}" destId="{35ACC28D-6ACE-45AE-AE84-57A97CA9DDB0}" srcOrd="0" destOrd="0" presId="urn:microsoft.com/office/officeart/2005/8/layout/list1"/>
    <dgm:cxn modelId="{2D4056FE-BE5A-4E30-A349-1EBF5C66E61C}" type="presParOf" srcId="{EF8D69D4-4CDA-44E8-BC1F-72961E1AD445}" destId="{4254E550-F48B-434B-BCDA-D536D4AD1D52}" srcOrd="1" destOrd="0" presId="urn:microsoft.com/office/officeart/2005/8/layout/list1"/>
    <dgm:cxn modelId="{FCAEABA8-8F00-460E-A50E-3A9EBC94925A}" type="presParOf" srcId="{3A352681-C218-4182-82A7-CBF349BF01B5}" destId="{91319097-B2F5-44DB-9FFA-A9DD90441891}" srcOrd="9" destOrd="0" presId="urn:microsoft.com/office/officeart/2005/8/layout/list1"/>
    <dgm:cxn modelId="{0E331752-4218-472C-9D08-C4C5272F5B4C}" type="presParOf" srcId="{3A352681-C218-4182-82A7-CBF349BF01B5}" destId="{4FA6AA5D-C829-482B-9E1E-D06E8FDEA97F}" srcOrd="10" destOrd="0" presId="urn:microsoft.com/office/officeart/2005/8/layout/list1"/>
    <dgm:cxn modelId="{219A3B26-8B10-4932-87A5-ADE96067D922}" type="presParOf" srcId="{3A352681-C218-4182-82A7-CBF349BF01B5}" destId="{62027C05-DBB7-4F25-91AC-1DAE8D198FE7}" srcOrd="11" destOrd="0" presId="urn:microsoft.com/office/officeart/2005/8/layout/list1"/>
    <dgm:cxn modelId="{8C90F50A-53E8-49DA-A015-847998E25EBE}" type="presParOf" srcId="{3A352681-C218-4182-82A7-CBF349BF01B5}" destId="{4E2FE066-B5C7-4F3D-B4D5-FD8984D1C042}" srcOrd="12" destOrd="0" presId="urn:microsoft.com/office/officeart/2005/8/layout/list1"/>
    <dgm:cxn modelId="{1EB956C2-E854-46D9-A03B-E9604503945B}" type="presParOf" srcId="{4E2FE066-B5C7-4F3D-B4D5-FD8984D1C042}" destId="{5F260AA7-B080-4258-B566-19CA39E37D75}" srcOrd="0" destOrd="0" presId="urn:microsoft.com/office/officeart/2005/8/layout/list1"/>
    <dgm:cxn modelId="{3E69094A-4F3E-4341-BD32-1CE04648EC40}" type="presParOf" srcId="{4E2FE066-B5C7-4F3D-B4D5-FD8984D1C042}" destId="{20460597-3F2A-4234-A260-65BBA20F6E5F}" srcOrd="1" destOrd="0" presId="urn:microsoft.com/office/officeart/2005/8/layout/list1"/>
    <dgm:cxn modelId="{7C8AF512-70B4-4FB6-B3FA-44F35D3C056E}" type="presParOf" srcId="{3A352681-C218-4182-82A7-CBF349BF01B5}" destId="{963229E4-2DDA-47B1-8485-D088AFB92A14}" srcOrd="13" destOrd="0" presId="urn:microsoft.com/office/officeart/2005/8/layout/list1"/>
    <dgm:cxn modelId="{92C2E9A1-33BD-479A-9E3D-85EBE273C4C5}" type="presParOf" srcId="{3A352681-C218-4182-82A7-CBF349BF01B5}" destId="{201E2984-9F88-44A1-AB0C-F149576C1F98}" srcOrd="14" destOrd="0" presId="urn:microsoft.com/office/officeart/2005/8/layout/list1"/>
    <dgm:cxn modelId="{A66B8035-6C56-4BF6-9497-9A66B90C6E99}" type="presParOf" srcId="{3A352681-C218-4182-82A7-CBF349BF01B5}" destId="{2C967267-AEDB-43DE-B0A7-475B494A3683}" srcOrd="15" destOrd="0" presId="urn:microsoft.com/office/officeart/2005/8/layout/list1"/>
    <dgm:cxn modelId="{C478BD20-8202-45A5-B21E-FA3215031959}" type="presParOf" srcId="{3A352681-C218-4182-82A7-CBF349BF01B5}" destId="{BC81EE44-5534-4AC2-B87B-33D01ABDAA88}" srcOrd="16" destOrd="0" presId="urn:microsoft.com/office/officeart/2005/8/layout/list1"/>
    <dgm:cxn modelId="{D3100771-A4B5-47C6-A5FB-79278BC4FFA6}" type="presParOf" srcId="{BC81EE44-5534-4AC2-B87B-33D01ABDAA88}" destId="{7E5D3CA4-674E-46DD-9A0D-EFBE55B21562}" srcOrd="0" destOrd="0" presId="urn:microsoft.com/office/officeart/2005/8/layout/list1"/>
    <dgm:cxn modelId="{6611BB7C-5114-48FE-9971-FB0A0AA9C3C7}" type="presParOf" srcId="{BC81EE44-5534-4AC2-B87B-33D01ABDAA88}" destId="{C01343BC-7CF4-4535-BECE-192EA4E626C7}" srcOrd="1" destOrd="0" presId="urn:microsoft.com/office/officeart/2005/8/layout/list1"/>
    <dgm:cxn modelId="{C739A8FB-3E8E-45C6-850F-4883E4B59E44}" type="presParOf" srcId="{3A352681-C218-4182-82A7-CBF349BF01B5}" destId="{C7D7213A-0750-4CF0-99E0-5ACD9C94A4A1}" srcOrd="17" destOrd="0" presId="urn:microsoft.com/office/officeart/2005/8/layout/list1"/>
    <dgm:cxn modelId="{2EF3272F-BE2E-4312-B504-9D354DE42483}" type="presParOf" srcId="{3A352681-C218-4182-82A7-CBF349BF01B5}" destId="{E8BF7CB8-CFAB-4FD0-88B8-3FD173998D82}" srcOrd="18" destOrd="0" presId="urn:microsoft.com/office/officeart/2005/8/layout/list1"/>
    <dgm:cxn modelId="{7B32A34C-6811-44E8-9655-288C4F8E381F}" type="presParOf" srcId="{3A352681-C218-4182-82A7-CBF349BF01B5}" destId="{C0A5D650-2C23-4510-8470-F111C4E25B4E}" srcOrd="19" destOrd="0" presId="urn:microsoft.com/office/officeart/2005/8/layout/list1"/>
    <dgm:cxn modelId="{F3AC8665-F853-4389-A192-49AFE8B58B44}" type="presParOf" srcId="{3A352681-C218-4182-82A7-CBF349BF01B5}" destId="{55FB1E61-E588-4830-AEDD-31D7272CCA6B}" srcOrd="20" destOrd="0" presId="urn:microsoft.com/office/officeart/2005/8/layout/list1"/>
    <dgm:cxn modelId="{7C02074D-DFD3-4817-A2A3-D75BAE189396}" type="presParOf" srcId="{55FB1E61-E588-4830-AEDD-31D7272CCA6B}" destId="{B8A88CF2-5AA3-46BD-BE93-F10F710F9F6D}" srcOrd="0" destOrd="0" presId="urn:microsoft.com/office/officeart/2005/8/layout/list1"/>
    <dgm:cxn modelId="{9EF2C199-F899-4C03-9AB1-94FD32CF73E1}" type="presParOf" srcId="{55FB1E61-E588-4830-AEDD-31D7272CCA6B}" destId="{47444695-4095-4D38-9893-4521A383A427}" srcOrd="1" destOrd="0" presId="urn:microsoft.com/office/officeart/2005/8/layout/list1"/>
    <dgm:cxn modelId="{FE55BCA6-2EFE-452E-888E-C8A4C1053C93}" type="presParOf" srcId="{3A352681-C218-4182-82A7-CBF349BF01B5}" destId="{073BBE20-E491-4A81-9675-A32C6E734009}" srcOrd="21" destOrd="0" presId="urn:microsoft.com/office/officeart/2005/8/layout/list1"/>
    <dgm:cxn modelId="{620FF9F9-3512-44DA-87EB-79296C3E88F6}" type="presParOf" srcId="{3A352681-C218-4182-82A7-CBF349BF01B5}" destId="{878A316B-1DA5-43CF-B804-EEC6C9463B8C}" srcOrd="22" destOrd="0" presId="urn:microsoft.com/office/officeart/2005/8/layout/list1"/>
    <dgm:cxn modelId="{6673CDB4-E8AC-42CD-B8C5-BEFBA68FF64F}" type="presParOf" srcId="{3A352681-C218-4182-82A7-CBF349BF01B5}" destId="{4323ECA1-A812-410D-BB4C-21934C49064B}" srcOrd="23" destOrd="0" presId="urn:microsoft.com/office/officeart/2005/8/layout/list1"/>
    <dgm:cxn modelId="{6C22345D-AC98-403A-9240-A78C803AC87B}" type="presParOf" srcId="{3A352681-C218-4182-82A7-CBF349BF01B5}" destId="{C59967D1-BBCA-4263-90A7-E6784CC0F8AD}" srcOrd="24" destOrd="0" presId="urn:microsoft.com/office/officeart/2005/8/layout/list1"/>
    <dgm:cxn modelId="{854F6CBA-D053-49A9-B998-C20D2964F694}" type="presParOf" srcId="{C59967D1-BBCA-4263-90A7-E6784CC0F8AD}" destId="{F24D2FD9-49D1-4147-A064-15705382B674}" srcOrd="0" destOrd="0" presId="urn:microsoft.com/office/officeart/2005/8/layout/list1"/>
    <dgm:cxn modelId="{7BEFBF22-A8B4-4B1F-931B-549B8AAA7350}" type="presParOf" srcId="{C59967D1-BBCA-4263-90A7-E6784CC0F8AD}" destId="{0372BFF5-458B-4586-9212-1E318EFA8775}" srcOrd="1" destOrd="0" presId="urn:microsoft.com/office/officeart/2005/8/layout/list1"/>
    <dgm:cxn modelId="{C42D880E-4FE9-4308-A1AF-C6788B368F9C}" type="presParOf" srcId="{3A352681-C218-4182-82A7-CBF349BF01B5}" destId="{0A84B666-E75D-4050-9A9B-5146B8C418AD}" srcOrd="25" destOrd="0" presId="urn:microsoft.com/office/officeart/2005/8/layout/list1"/>
    <dgm:cxn modelId="{3A2E2D02-A2D7-407A-9390-A4383D91322F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C724D7-81A8-47A2-8A56-A59455D94DF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7D90D-E051-4ABC-A8E9-A2754309856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Eligibility Criteria for CBR</a:t>
          </a:r>
        </a:p>
      </dgm:t>
    </dgm:pt>
    <dgm:pt modelId="{38BAB2F5-C5B4-4961-B7B5-68D8FC54C33C}" type="parTrans" cxnId="{829151DF-A013-4D79-BCC6-05709A848DD2}">
      <dgm:prSet/>
      <dgm:spPr/>
      <dgm:t>
        <a:bodyPr/>
        <a:lstStyle/>
        <a:p>
          <a:endParaRPr lang="en-US"/>
        </a:p>
      </dgm:t>
    </dgm:pt>
    <dgm:pt modelId="{D3EC928C-6358-4099-AC4C-9064269BFAEB}" type="sibTrans" cxnId="{829151DF-A013-4D79-BCC6-05709A848DD2}">
      <dgm:prSet/>
      <dgm:spPr/>
      <dgm:t>
        <a:bodyPr/>
        <a:lstStyle/>
        <a:p>
          <a:endParaRPr lang="en-US"/>
        </a:p>
      </dgm:t>
    </dgm:pt>
    <dgm:pt modelId="{88849E85-DBDA-4C0C-A83C-C56455BE7ED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341313" indent="-341313">
            <a:spcAft>
              <a:spcPct val="1500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Credit rating of at least BBB (S&amp;P) or equivalent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7F795A-9972-4664-AA3C-AE045228D61B}" type="parTrans" cxnId="{6F54411E-7A24-4FF0-80B9-7A673F5CE9C6}">
      <dgm:prSet/>
      <dgm:spPr/>
      <dgm:t>
        <a:bodyPr/>
        <a:lstStyle/>
        <a:p>
          <a:endParaRPr lang="en-US"/>
        </a:p>
      </dgm:t>
    </dgm:pt>
    <dgm:pt modelId="{69A2FC05-6648-4191-A8D3-F2254A2D02E9}" type="sibTrans" cxnId="{6F54411E-7A24-4FF0-80B9-7A673F5CE9C6}">
      <dgm:prSet/>
      <dgm:spPr/>
      <dgm:t>
        <a:bodyPr/>
        <a:lstStyle/>
        <a:p>
          <a:endParaRPr lang="en-US"/>
        </a:p>
      </dgm:t>
    </dgm:pt>
    <dgm:pt modelId="{AE9DC1A0-C269-449D-964D-A8FC52A77326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341313" indent="-341313">
            <a:spcAft>
              <a:spcPct val="1500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Satisfactory past claims performance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2148F9-89D8-43EA-AEE9-FBD4376E1334}" type="parTrans" cxnId="{72C2DB28-4AC2-4033-8C1F-391FC1B0E2AB}">
      <dgm:prSet/>
      <dgm:spPr/>
      <dgm:t>
        <a:bodyPr/>
        <a:lstStyle/>
        <a:p>
          <a:endParaRPr lang="en-US"/>
        </a:p>
      </dgm:t>
    </dgm:pt>
    <dgm:pt modelId="{3C019E49-3457-4FE9-B27B-DF738684F908}" type="sibTrans" cxnId="{72C2DB28-4AC2-4033-8C1F-391FC1B0E2AB}">
      <dgm:prSet/>
      <dgm:spPr/>
      <dgm:t>
        <a:bodyPr/>
        <a:lstStyle/>
        <a:p>
          <a:endParaRPr lang="en-US"/>
        </a:p>
      </dgm:t>
    </dgm:pt>
    <dgm:pt modelId="{7E235AE2-D761-4FEA-A42E-E4262711033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341313" indent="-341313">
            <a:spcAft>
              <a:spcPct val="1500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Legal entity in home country and regulated by home regulator for the following: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B31749-81B3-48C9-A8B7-21EEFE02D0AA}" type="parTrans" cxnId="{B34E7668-8C80-424D-BE58-72250D9FD9FF}">
      <dgm:prSet/>
      <dgm:spPr/>
      <dgm:t>
        <a:bodyPr/>
        <a:lstStyle/>
        <a:p>
          <a:endParaRPr lang="en-US"/>
        </a:p>
      </dgm:t>
    </dgm:pt>
    <dgm:pt modelId="{9F486A2D-AEF8-40D3-9C6E-FAEAF648C212}" type="sibTrans" cxnId="{B34E7668-8C80-424D-BE58-72250D9FD9FF}">
      <dgm:prSet/>
      <dgm:spPr/>
      <dgm:t>
        <a:bodyPr/>
        <a:lstStyle/>
        <a:p>
          <a:endParaRPr lang="en-US"/>
        </a:p>
      </dgm:t>
    </dgm:pt>
    <dgm:pt modelId="{8117CC55-5E0D-44C1-ABB4-B46781EDDB1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682625" indent="-339725">
            <a:spcAft>
              <a:spcPts val="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Adequate solvency margin/capital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DD6A9F-3670-43A2-9832-B2A0350F21B1}" type="parTrans" cxnId="{CE0B0937-921B-4DBE-9EAB-E831675A261C}">
      <dgm:prSet/>
      <dgm:spPr/>
      <dgm:t>
        <a:bodyPr/>
        <a:lstStyle/>
        <a:p>
          <a:endParaRPr lang="en-US"/>
        </a:p>
      </dgm:t>
    </dgm:pt>
    <dgm:pt modelId="{BFA99B04-CEC0-4526-B077-B6F53DF78C44}" type="sibTrans" cxnId="{CE0B0937-921B-4DBE-9EAB-E831675A261C}">
      <dgm:prSet/>
      <dgm:spPr/>
      <dgm:t>
        <a:bodyPr/>
        <a:lstStyle/>
        <a:p>
          <a:endParaRPr lang="en-US"/>
        </a:p>
      </dgm:t>
    </dgm:pt>
    <dgm:pt modelId="{EED4FB24-8741-4DFE-8AD8-6038F4EDBD0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682625" indent="-339725">
            <a:spcAft>
              <a:spcPts val="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Adequacy of technical reserving methodologies, financial strength/ quality of management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19962A-61AD-4EA2-BEBF-39E26B11E357}" type="parTrans" cxnId="{6BCBFD10-F717-4D31-BE5E-7DDB5AEB0991}">
      <dgm:prSet/>
      <dgm:spPr/>
      <dgm:t>
        <a:bodyPr/>
        <a:lstStyle/>
        <a:p>
          <a:endParaRPr lang="en-US"/>
        </a:p>
      </dgm:t>
    </dgm:pt>
    <dgm:pt modelId="{AF855DE1-2CB7-41E2-9F0B-5F1D98A3CCA2}" type="sibTrans" cxnId="{6BCBFD10-F717-4D31-BE5E-7DDB5AEB0991}">
      <dgm:prSet/>
      <dgm:spPr/>
      <dgm:t>
        <a:bodyPr/>
        <a:lstStyle/>
        <a:p>
          <a:endParaRPr lang="en-US"/>
        </a:p>
      </dgm:t>
    </dgm:pt>
    <dgm:pt modelId="{8A904B0B-9018-44F1-A570-F6B20FA189B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341313" indent="-341313">
            <a:spcAft>
              <a:spcPts val="0"/>
            </a:spcAft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Registered and/or certified in National Regulatory environment with which Govt. of India has signed Double Taxation Agreement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EF938-8D2D-42A4-9AEE-DB8E93F50C13}" type="parTrans" cxnId="{3EFFF7CE-EC89-4C68-B419-1E14BBF80ED6}">
      <dgm:prSet/>
      <dgm:spPr/>
      <dgm:t>
        <a:bodyPr/>
        <a:lstStyle/>
        <a:p>
          <a:endParaRPr lang="en-US"/>
        </a:p>
      </dgm:t>
    </dgm:pt>
    <dgm:pt modelId="{3534F5A3-4C01-4704-9B64-A582C28E33DA}" type="sibTrans" cxnId="{3EFFF7CE-EC89-4C68-B419-1E14BBF80ED6}">
      <dgm:prSet/>
      <dgm:spPr/>
      <dgm:t>
        <a:bodyPr/>
        <a:lstStyle/>
        <a:p>
          <a:endParaRPr lang="en-US"/>
        </a:p>
      </dgm:t>
    </dgm:pt>
    <dgm:pt modelId="{C0813A1D-E4D1-4E2B-8526-44FEE644B4D0}" type="pres">
      <dgm:prSet presAssocID="{D7C724D7-81A8-47A2-8A56-A59455D94D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5A7B9-85E4-4006-B913-C97FEB4C8422}" type="pres">
      <dgm:prSet presAssocID="{6287D90D-E051-4ABC-A8E9-A27543098563}" presName="composite" presStyleCnt="0"/>
      <dgm:spPr/>
    </dgm:pt>
    <dgm:pt modelId="{82B87766-A1BF-4F5E-B27F-960A5E562183}" type="pres">
      <dgm:prSet presAssocID="{6287D90D-E051-4ABC-A8E9-A27543098563}" presName="parTx" presStyleLbl="alignNode1" presStyleIdx="0" presStyleCnt="1" custLinFactNeighborX="-164" custLinFactNeighborY="-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8FEC8-F584-4D41-818C-3D233EF1F74B}" type="pres">
      <dgm:prSet presAssocID="{6287D90D-E051-4ABC-A8E9-A27543098563}" presName="desTx" presStyleLbl="alignAccFollowNode1" presStyleIdx="0" presStyleCnt="1" custScaleY="111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9A4812-A2FE-473B-AD73-A9417C996224}" type="presOf" srcId="{88849E85-DBDA-4C0C-A83C-C56455BE7EDE}" destId="{E388FEC8-F584-4D41-818C-3D233EF1F74B}" srcOrd="0" destOrd="0" presId="urn:microsoft.com/office/officeart/2005/8/layout/hList1"/>
    <dgm:cxn modelId="{DEF3F081-5E6B-49DD-B7AB-F4FD0BCE12CC}" type="presOf" srcId="{AE9DC1A0-C269-449D-964D-A8FC52A77326}" destId="{E388FEC8-F584-4D41-818C-3D233EF1F74B}" srcOrd="0" destOrd="1" presId="urn:microsoft.com/office/officeart/2005/8/layout/hList1"/>
    <dgm:cxn modelId="{5187C4FC-8D65-4A54-9824-2D9BE07AD4A1}" type="presOf" srcId="{6287D90D-E051-4ABC-A8E9-A27543098563}" destId="{82B87766-A1BF-4F5E-B27F-960A5E562183}" srcOrd="0" destOrd="0" presId="urn:microsoft.com/office/officeart/2005/8/layout/hList1"/>
    <dgm:cxn modelId="{23E7B677-7294-44DE-8E0C-9375F95BDDD2}" type="presOf" srcId="{D7C724D7-81A8-47A2-8A56-A59455D94DF0}" destId="{C0813A1D-E4D1-4E2B-8526-44FEE644B4D0}" srcOrd="0" destOrd="0" presId="urn:microsoft.com/office/officeart/2005/8/layout/hList1"/>
    <dgm:cxn modelId="{D6EEC027-838B-44A4-B82D-233FC2DC62AD}" type="presOf" srcId="{7E235AE2-D761-4FEA-A42E-E4262711033B}" destId="{E388FEC8-F584-4D41-818C-3D233EF1F74B}" srcOrd="0" destOrd="2" presId="urn:microsoft.com/office/officeart/2005/8/layout/hList1"/>
    <dgm:cxn modelId="{3EFFF7CE-EC89-4C68-B419-1E14BBF80ED6}" srcId="{6287D90D-E051-4ABC-A8E9-A27543098563}" destId="{8A904B0B-9018-44F1-A570-F6B20FA189BE}" srcOrd="3" destOrd="0" parTransId="{91FEF938-8D2D-42A4-9AEE-DB8E93F50C13}" sibTransId="{3534F5A3-4C01-4704-9B64-A582C28E33DA}"/>
    <dgm:cxn modelId="{03A68A04-73D4-4D99-8213-29071A8A01EE}" type="presOf" srcId="{8A904B0B-9018-44F1-A570-F6B20FA189BE}" destId="{E388FEC8-F584-4D41-818C-3D233EF1F74B}" srcOrd="0" destOrd="5" presId="urn:microsoft.com/office/officeart/2005/8/layout/hList1"/>
    <dgm:cxn modelId="{CE0B0937-921B-4DBE-9EAB-E831675A261C}" srcId="{7E235AE2-D761-4FEA-A42E-E4262711033B}" destId="{8117CC55-5E0D-44C1-ABB4-B46781EDDB1F}" srcOrd="0" destOrd="0" parTransId="{E6DD6A9F-3670-43A2-9832-B2A0350F21B1}" sibTransId="{BFA99B04-CEC0-4526-B077-B6F53DF78C44}"/>
    <dgm:cxn modelId="{EB26F3DA-CA20-4FA9-987C-39AD09B07BBC}" type="presOf" srcId="{EED4FB24-8741-4DFE-8AD8-6038F4EDBD01}" destId="{E388FEC8-F584-4D41-818C-3D233EF1F74B}" srcOrd="0" destOrd="4" presId="urn:microsoft.com/office/officeart/2005/8/layout/hList1"/>
    <dgm:cxn modelId="{6BCBFD10-F717-4D31-BE5E-7DDB5AEB0991}" srcId="{7E235AE2-D761-4FEA-A42E-E4262711033B}" destId="{EED4FB24-8741-4DFE-8AD8-6038F4EDBD01}" srcOrd="1" destOrd="0" parTransId="{E619962A-61AD-4EA2-BEBF-39E26B11E357}" sibTransId="{AF855DE1-2CB7-41E2-9F0B-5F1D98A3CCA2}"/>
    <dgm:cxn modelId="{72C2DB28-4AC2-4033-8C1F-391FC1B0E2AB}" srcId="{6287D90D-E051-4ABC-A8E9-A27543098563}" destId="{AE9DC1A0-C269-449D-964D-A8FC52A77326}" srcOrd="1" destOrd="0" parTransId="{812148F9-89D8-43EA-AEE9-FBD4376E1334}" sibTransId="{3C019E49-3457-4FE9-B27B-DF738684F908}"/>
    <dgm:cxn modelId="{829151DF-A013-4D79-BCC6-05709A848DD2}" srcId="{D7C724D7-81A8-47A2-8A56-A59455D94DF0}" destId="{6287D90D-E051-4ABC-A8E9-A27543098563}" srcOrd="0" destOrd="0" parTransId="{38BAB2F5-C5B4-4961-B7B5-68D8FC54C33C}" sibTransId="{D3EC928C-6358-4099-AC4C-9064269BFAEB}"/>
    <dgm:cxn modelId="{6F54411E-7A24-4FF0-80B9-7A673F5CE9C6}" srcId="{6287D90D-E051-4ABC-A8E9-A27543098563}" destId="{88849E85-DBDA-4C0C-A83C-C56455BE7EDE}" srcOrd="0" destOrd="0" parTransId="{867F795A-9972-4664-AA3C-AE045228D61B}" sibTransId="{69A2FC05-6648-4191-A8D3-F2254A2D02E9}"/>
    <dgm:cxn modelId="{F3FA6EFF-2447-4C54-9E13-BA90F9A282D3}" type="presOf" srcId="{8117CC55-5E0D-44C1-ABB4-B46781EDDB1F}" destId="{E388FEC8-F584-4D41-818C-3D233EF1F74B}" srcOrd="0" destOrd="3" presId="urn:microsoft.com/office/officeart/2005/8/layout/hList1"/>
    <dgm:cxn modelId="{B34E7668-8C80-424D-BE58-72250D9FD9FF}" srcId="{6287D90D-E051-4ABC-A8E9-A27543098563}" destId="{7E235AE2-D761-4FEA-A42E-E4262711033B}" srcOrd="2" destOrd="0" parTransId="{02B31749-81B3-48C9-A8B7-21EEFE02D0AA}" sibTransId="{9F486A2D-AEF8-40D3-9C6E-FAEAF648C212}"/>
    <dgm:cxn modelId="{91F7BF9F-5F97-4609-BA11-643235D75955}" type="presParOf" srcId="{C0813A1D-E4D1-4E2B-8526-44FEE644B4D0}" destId="{7255A7B9-85E4-4006-B913-C97FEB4C8422}" srcOrd="0" destOrd="0" presId="urn:microsoft.com/office/officeart/2005/8/layout/hList1"/>
    <dgm:cxn modelId="{592D531D-50A2-477A-836D-B05CD4C0C69B}" type="presParOf" srcId="{7255A7B9-85E4-4006-B913-C97FEB4C8422}" destId="{82B87766-A1BF-4F5E-B27F-960A5E562183}" srcOrd="0" destOrd="0" presId="urn:microsoft.com/office/officeart/2005/8/layout/hList1"/>
    <dgm:cxn modelId="{2603F2B1-40AE-4D65-A663-3269D3C8BDB5}" type="presParOf" srcId="{7255A7B9-85E4-4006-B913-C97FEB4C8422}" destId="{E388FEC8-F584-4D41-818C-3D233EF1F7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C724D7-81A8-47A2-8A56-A59455D94DF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7D90D-E051-4ABC-A8E9-A2754309856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Filing of Information</a:t>
          </a:r>
        </a:p>
      </dgm:t>
    </dgm:pt>
    <dgm:pt modelId="{38BAB2F5-C5B4-4961-B7B5-68D8FC54C33C}" type="parTrans" cxnId="{829151DF-A013-4D79-BCC6-05709A848DD2}">
      <dgm:prSet/>
      <dgm:spPr/>
      <dgm:t>
        <a:bodyPr/>
        <a:lstStyle/>
        <a:p>
          <a:endParaRPr lang="en-US"/>
        </a:p>
      </dgm:t>
    </dgm:pt>
    <dgm:pt modelId="{D3EC928C-6358-4099-AC4C-9064269BFAEB}" type="sibTrans" cxnId="{829151DF-A013-4D79-BCC6-05709A848DD2}">
      <dgm:prSet/>
      <dgm:spPr/>
      <dgm:t>
        <a:bodyPr/>
        <a:lstStyle/>
        <a:p>
          <a:endParaRPr lang="en-US"/>
        </a:p>
      </dgm:t>
    </dgm:pt>
    <dgm:pt modelId="{0DEC0229-4B94-4497-A334-5762B1D0E814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4A3A7A4B-859E-4018-BC3F-62A39E2CA3A2}" type="parTrans" cxnId="{4D444CB9-99CF-4F75-92F2-9F80E35DBC81}">
      <dgm:prSet/>
      <dgm:spPr/>
      <dgm:t>
        <a:bodyPr/>
        <a:lstStyle/>
        <a:p>
          <a:endParaRPr lang="en-US"/>
        </a:p>
      </dgm:t>
    </dgm:pt>
    <dgm:pt modelId="{0DF57B71-C352-4876-B422-167B0DB99EF2}" type="sibTrans" cxnId="{4D444CB9-99CF-4F75-92F2-9F80E35DBC81}">
      <dgm:prSet/>
      <dgm:spPr/>
      <dgm:t>
        <a:bodyPr/>
        <a:lstStyle/>
        <a:p>
          <a:endParaRPr lang="en-US"/>
        </a:p>
      </dgm:t>
    </dgm:pt>
    <dgm:pt modelId="{86166DA0-7701-4685-8AF3-A09FF1613B5A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745923E-E5FE-469D-820E-1E16320E86AE}" type="parTrans" cxnId="{15497295-D275-42F6-96F6-59148048932F}">
      <dgm:prSet/>
      <dgm:spPr/>
      <dgm:t>
        <a:bodyPr/>
        <a:lstStyle/>
        <a:p>
          <a:endParaRPr lang="en-US"/>
        </a:p>
      </dgm:t>
    </dgm:pt>
    <dgm:pt modelId="{A9400664-71AC-4AC5-B88D-FE0D617AD803}" type="sibTrans" cxnId="{15497295-D275-42F6-96F6-59148048932F}">
      <dgm:prSet/>
      <dgm:spPr/>
      <dgm:t>
        <a:bodyPr/>
        <a:lstStyle/>
        <a:p>
          <a:endParaRPr lang="en-US"/>
        </a:p>
      </dgm:t>
    </dgm:pt>
    <dgm:pt modelId="{ADE22DCF-3659-405C-9DC2-FF4A84DC3D13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9CC194A-BE36-40FD-9044-7F0FF2453C62}" type="parTrans" cxnId="{14C6D248-131E-4913-BE3C-5840FF1595F7}">
      <dgm:prSet/>
      <dgm:spPr/>
      <dgm:t>
        <a:bodyPr/>
        <a:lstStyle/>
        <a:p>
          <a:endParaRPr lang="en-US"/>
        </a:p>
      </dgm:t>
    </dgm:pt>
    <dgm:pt modelId="{AD0D3A0A-7B8C-46F0-8884-F5A24B54A41A}" type="sibTrans" cxnId="{14C6D248-131E-4913-BE3C-5840FF1595F7}">
      <dgm:prSet/>
      <dgm:spPr/>
      <dgm:t>
        <a:bodyPr/>
        <a:lstStyle/>
        <a:p>
          <a:endParaRPr lang="en-US"/>
        </a:p>
      </dgm:t>
    </dgm:pt>
    <dgm:pt modelId="{61F8EC45-FB26-4CD2-BA9B-D43AFCC46FB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A4FD02E-1FC5-48CF-B429-111407106190}" type="parTrans" cxnId="{9253C60A-1823-470E-9E3F-2B404C8C2C6B}">
      <dgm:prSet/>
      <dgm:spPr/>
      <dgm:t>
        <a:bodyPr/>
        <a:lstStyle/>
        <a:p>
          <a:endParaRPr lang="en-US"/>
        </a:p>
      </dgm:t>
    </dgm:pt>
    <dgm:pt modelId="{94418923-2C46-4947-893B-7FBB0EFE1EA2}" type="sibTrans" cxnId="{9253C60A-1823-470E-9E3F-2B404C8C2C6B}">
      <dgm:prSet/>
      <dgm:spPr/>
      <dgm:t>
        <a:bodyPr/>
        <a:lstStyle/>
        <a:p>
          <a:endParaRPr lang="en-US"/>
        </a:p>
      </dgm:t>
    </dgm:pt>
    <dgm:pt modelId="{8FCC1C10-F638-41B1-ACE2-A25B0A17B1E4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E1EB3CA-8068-4D15-B93B-5AA1290FD859}" type="parTrans" cxnId="{BF23BD09-3191-4B9A-BE5C-B42C54C7CACF}">
      <dgm:prSet/>
      <dgm:spPr/>
      <dgm:t>
        <a:bodyPr/>
        <a:lstStyle/>
        <a:p>
          <a:endParaRPr lang="en-US"/>
        </a:p>
      </dgm:t>
    </dgm:pt>
    <dgm:pt modelId="{C9B7ABAD-D637-443F-8EDC-E8F0852D6E1B}" type="sibTrans" cxnId="{BF23BD09-3191-4B9A-BE5C-B42C54C7CACF}">
      <dgm:prSet/>
      <dgm:spPr/>
      <dgm:t>
        <a:bodyPr/>
        <a:lstStyle/>
        <a:p>
          <a:endParaRPr lang="en-US"/>
        </a:p>
      </dgm:t>
    </dgm:pt>
    <dgm:pt modelId="{28520443-99C6-4C7A-831A-F44B12E1E9B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ACF57AA8-E4F5-40FD-96A0-6AB5EC46E6A5}" type="parTrans" cxnId="{B66F1486-9B29-4215-B472-C53AE1CBCF2C}">
      <dgm:prSet/>
      <dgm:spPr/>
      <dgm:t>
        <a:bodyPr/>
        <a:lstStyle/>
        <a:p>
          <a:endParaRPr lang="en-US"/>
        </a:p>
      </dgm:t>
    </dgm:pt>
    <dgm:pt modelId="{2AB1F204-8900-433A-86A5-B40E00089CE3}" type="sibTrans" cxnId="{B66F1486-9B29-4215-B472-C53AE1CBCF2C}">
      <dgm:prSet/>
      <dgm:spPr/>
      <dgm:t>
        <a:bodyPr/>
        <a:lstStyle/>
        <a:p>
          <a:endParaRPr lang="en-US"/>
        </a:p>
      </dgm:t>
    </dgm:pt>
    <dgm:pt modelId="{E0E16C55-DFD7-4F93-A50F-B9987F85C06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869BD538-E352-4E79-9104-1EB3EAC51C19}" type="parTrans" cxnId="{B1B0F3C8-FE3F-446C-99E0-0B38BB8A6877}">
      <dgm:prSet/>
      <dgm:spPr/>
      <dgm:t>
        <a:bodyPr/>
        <a:lstStyle/>
        <a:p>
          <a:endParaRPr lang="en-US"/>
        </a:p>
      </dgm:t>
    </dgm:pt>
    <dgm:pt modelId="{D06B77F6-7519-4552-8E0B-914BACC05E1C}" type="sibTrans" cxnId="{B1B0F3C8-FE3F-446C-99E0-0B38BB8A6877}">
      <dgm:prSet/>
      <dgm:spPr/>
      <dgm:t>
        <a:bodyPr/>
        <a:lstStyle/>
        <a:p>
          <a:endParaRPr lang="en-US"/>
        </a:p>
      </dgm:t>
    </dgm:pt>
    <dgm:pt modelId="{78268425-4BCD-4E1C-B40F-B14C5D12AB56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5A0475EC-87EE-4320-A464-482984A76A1E}" type="parTrans" cxnId="{3F2DB63D-E13D-45EA-85C2-AE6187388A78}">
      <dgm:prSet/>
      <dgm:spPr/>
      <dgm:t>
        <a:bodyPr/>
        <a:lstStyle/>
        <a:p>
          <a:endParaRPr lang="en-US"/>
        </a:p>
      </dgm:t>
    </dgm:pt>
    <dgm:pt modelId="{9EC34B56-286E-47C6-B01F-B083D4E88DF8}" type="sibTrans" cxnId="{3F2DB63D-E13D-45EA-85C2-AE6187388A78}">
      <dgm:prSet/>
      <dgm:spPr/>
      <dgm:t>
        <a:bodyPr/>
        <a:lstStyle/>
        <a:p>
          <a:endParaRPr lang="en-US"/>
        </a:p>
      </dgm:t>
    </dgm:pt>
    <dgm:pt modelId="{C0813A1D-E4D1-4E2B-8526-44FEE644B4D0}" type="pres">
      <dgm:prSet presAssocID="{D7C724D7-81A8-47A2-8A56-A59455D94D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5A7B9-85E4-4006-B913-C97FEB4C8422}" type="pres">
      <dgm:prSet presAssocID="{6287D90D-E051-4ABC-A8E9-A27543098563}" presName="composite" presStyleCnt="0"/>
      <dgm:spPr/>
    </dgm:pt>
    <dgm:pt modelId="{82B87766-A1BF-4F5E-B27F-960A5E562183}" type="pres">
      <dgm:prSet presAssocID="{6287D90D-E051-4ABC-A8E9-A27543098563}" presName="parTx" presStyleLbl="alignNode1" presStyleIdx="0" presStyleCnt="1" custScaleY="86188" custLinFactNeighborY="-30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8FEC8-F584-4D41-818C-3D233EF1F74B}" type="pres">
      <dgm:prSet presAssocID="{6287D90D-E051-4ABC-A8E9-A27543098563}" presName="desTx" presStyleLbl="alignAccFollowNode1" presStyleIdx="0" presStyleCnt="1" custScaleY="90199" custLinFactNeighborY="-3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97295-D275-42F6-96F6-59148048932F}" srcId="{6287D90D-E051-4ABC-A8E9-A27543098563}" destId="{86166DA0-7701-4685-8AF3-A09FF1613B5A}" srcOrd="0" destOrd="0" parTransId="{0745923E-E5FE-469D-820E-1E16320E86AE}" sibTransId="{A9400664-71AC-4AC5-B88D-FE0D617AD803}"/>
    <dgm:cxn modelId="{4EE32911-01CF-426B-9A2E-7D906469573C}" type="presOf" srcId="{61F8EC45-FB26-4CD2-BA9B-D43AFCC46FB1}" destId="{E388FEC8-F584-4D41-818C-3D233EF1F74B}" srcOrd="0" destOrd="2" presId="urn:microsoft.com/office/officeart/2005/8/layout/hList1"/>
    <dgm:cxn modelId="{1C162E11-16EA-4351-A227-5B6D4BACF3C9}" type="presOf" srcId="{78268425-4BCD-4E1C-B40F-B14C5D12AB56}" destId="{E388FEC8-F584-4D41-818C-3D233EF1F74B}" srcOrd="0" destOrd="6" presId="urn:microsoft.com/office/officeart/2005/8/layout/hList1"/>
    <dgm:cxn modelId="{C7999F8D-81DF-4F30-B19E-A2530E4CEAA1}" type="presOf" srcId="{8FCC1C10-F638-41B1-ACE2-A25B0A17B1E4}" destId="{E388FEC8-F584-4D41-818C-3D233EF1F74B}" srcOrd="0" destOrd="3" presId="urn:microsoft.com/office/officeart/2005/8/layout/hList1"/>
    <dgm:cxn modelId="{BF23BD09-3191-4B9A-BE5C-B42C54C7CACF}" srcId="{6287D90D-E051-4ABC-A8E9-A27543098563}" destId="{8FCC1C10-F638-41B1-ACE2-A25B0A17B1E4}" srcOrd="3" destOrd="0" parTransId="{1E1EB3CA-8068-4D15-B93B-5AA1290FD859}" sibTransId="{C9B7ABAD-D637-443F-8EDC-E8F0852D6E1B}"/>
    <dgm:cxn modelId="{D430CEA4-CE45-49B7-8FD6-FEFEB8939BB4}" type="presOf" srcId="{6287D90D-E051-4ABC-A8E9-A27543098563}" destId="{82B87766-A1BF-4F5E-B27F-960A5E562183}" srcOrd="0" destOrd="0" presId="urn:microsoft.com/office/officeart/2005/8/layout/hList1"/>
    <dgm:cxn modelId="{A3EAB208-71DA-4F97-9CFE-2F739B71F879}" type="presOf" srcId="{28520443-99C6-4C7A-831A-F44B12E1E9B0}" destId="{E388FEC8-F584-4D41-818C-3D233EF1F74B}" srcOrd="0" destOrd="4" presId="urn:microsoft.com/office/officeart/2005/8/layout/hList1"/>
    <dgm:cxn modelId="{3BE0B2FA-435C-467D-88B4-DE7FB058F00F}" type="presOf" srcId="{D7C724D7-81A8-47A2-8A56-A59455D94DF0}" destId="{C0813A1D-E4D1-4E2B-8526-44FEE644B4D0}" srcOrd="0" destOrd="0" presId="urn:microsoft.com/office/officeart/2005/8/layout/hList1"/>
    <dgm:cxn modelId="{3F2DB63D-E13D-45EA-85C2-AE6187388A78}" srcId="{6287D90D-E051-4ABC-A8E9-A27543098563}" destId="{78268425-4BCD-4E1C-B40F-B14C5D12AB56}" srcOrd="6" destOrd="0" parTransId="{5A0475EC-87EE-4320-A464-482984A76A1E}" sibTransId="{9EC34B56-286E-47C6-B01F-B083D4E88DF8}"/>
    <dgm:cxn modelId="{3E9CB350-43A4-4260-AF74-389DBD9FDBA7}" type="presOf" srcId="{ADE22DCF-3659-405C-9DC2-FF4A84DC3D13}" destId="{E388FEC8-F584-4D41-818C-3D233EF1F74B}" srcOrd="0" destOrd="1" presId="urn:microsoft.com/office/officeart/2005/8/layout/hList1"/>
    <dgm:cxn modelId="{F92A10CB-5A6D-4016-9000-359A03E1EEAB}" type="presOf" srcId="{86166DA0-7701-4685-8AF3-A09FF1613B5A}" destId="{E388FEC8-F584-4D41-818C-3D233EF1F74B}" srcOrd="0" destOrd="0" presId="urn:microsoft.com/office/officeart/2005/8/layout/hList1"/>
    <dgm:cxn modelId="{9253C60A-1823-470E-9E3F-2B404C8C2C6B}" srcId="{6287D90D-E051-4ABC-A8E9-A27543098563}" destId="{61F8EC45-FB26-4CD2-BA9B-D43AFCC46FB1}" srcOrd="2" destOrd="0" parTransId="{FA4FD02E-1FC5-48CF-B429-111407106190}" sibTransId="{94418923-2C46-4947-893B-7FBB0EFE1EA2}"/>
    <dgm:cxn modelId="{14C6D248-131E-4913-BE3C-5840FF1595F7}" srcId="{6287D90D-E051-4ABC-A8E9-A27543098563}" destId="{ADE22DCF-3659-405C-9DC2-FF4A84DC3D13}" srcOrd="1" destOrd="0" parTransId="{C9CC194A-BE36-40FD-9044-7F0FF2453C62}" sibTransId="{AD0D3A0A-7B8C-46F0-8884-F5A24B54A41A}"/>
    <dgm:cxn modelId="{B66F1486-9B29-4215-B472-C53AE1CBCF2C}" srcId="{6287D90D-E051-4ABC-A8E9-A27543098563}" destId="{28520443-99C6-4C7A-831A-F44B12E1E9B0}" srcOrd="4" destOrd="0" parTransId="{ACF57AA8-E4F5-40FD-96A0-6AB5EC46E6A5}" sibTransId="{2AB1F204-8900-433A-86A5-B40E00089CE3}"/>
    <dgm:cxn modelId="{829151DF-A013-4D79-BCC6-05709A848DD2}" srcId="{D7C724D7-81A8-47A2-8A56-A59455D94DF0}" destId="{6287D90D-E051-4ABC-A8E9-A27543098563}" srcOrd="0" destOrd="0" parTransId="{38BAB2F5-C5B4-4961-B7B5-68D8FC54C33C}" sibTransId="{D3EC928C-6358-4099-AC4C-9064269BFAEB}"/>
    <dgm:cxn modelId="{F19A35A1-2153-4B57-8274-CE2EA6C5D287}" type="presOf" srcId="{0DEC0229-4B94-4497-A334-5762B1D0E814}" destId="{E388FEC8-F584-4D41-818C-3D233EF1F74B}" srcOrd="0" destOrd="7" presId="urn:microsoft.com/office/officeart/2005/8/layout/hList1"/>
    <dgm:cxn modelId="{4D444CB9-99CF-4F75-92F2-9F80E35DBC81}" srcId="{6287D90D-E051-4ABC-A8E9-A27543098563}" destId="{0DEC0229-4B94-4497-A334-5762B1D0E814}" srcOrd="7" destOrd="0" parTransId="{4A3A7A4B-859E-4018-BC3F-62A39E2CA3A2}" sibTransId="{0DF57B71-C352-4876-B422-167B0DB99EF2}"/>
    <dgm:cxn modelId="{B1B0F3C8-FE3F-446C-99E0-0B38BB8A6877}" srcId="{6287D90D-E051-4ABC-A8E9-A27543098563}" destId="{E0E16C55-DFD7-4F93-A50F-B9987F85C062}" srcOrd="5" destOrd="0" parTransId="{869BD538-E352-4E79-9104-1EB3EAC51C19}" sibTransId="{D06B77F6-7519-4552-8E0B-914BACC05E1C}"/>
    <dgm:cxn modelId="{C7D0EDC6-EC75-44E6-814F-376F9CF8794E}" type="presOf" srcId="{E0E16C55-DFD7-4F93-A50F-B9987F85C062}" destId="{E388FEC8-F584-4D41-818C-3D233EF1F74B}" srcOrd="0" destOrd="5" presId="urn:microsoft.com/office/officeart/2005/8/layout/hList1"/>
    <dgm:cxn modelId="{84EFD734-87B1-480F-8302-4CA627346EBB}" type="presParOf" srcId="{C0813A1D-E4D1-4E2B-8526-44FEE644B4D0}" destId="{7255A7B9-85E4-4006-B913-C97FEB4C8422}" srcOrd="0" destOrd="0" presId="urn:microsoft.com/office/officeart/2005/8/layout/hList1"/>
    <dgm:cxn modelId="{D224483D-3E37-49F6-A1BE-1C50F0DB95E6}" type="presParOf" srcId="{7255A7B9-85E4-4006-B913-C97FEB4C8422}" destId="{82B87766-A1BF-4F5E-B27F-960A5E562183}" srcOrd="0" destOrd="0" presId="urn:microsoft.com/office/officeart/2005/8/layout/hList1"/>
    <dgm:cxn modelId="{B578FA0B-02A2-4C70-81D4-6A3C095C2790}" type="presParOf" srcId="{7255A7B9-85E4-4006-B913-C97FEB4C8422}" destId="{E388FEC8-F584-4D41-818C-3D233EF1F7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Amendments in Regulations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Implications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EEA039-11DD-4118-8DFE-A6DDD95F5EAA}" type="presOf" srcId="{946FCAFC-8D1F-49AC-B75D-612B70ED3296}" destId="{0372BFF5-458B-4586-9212-1E318EFA8775}" srcOrd="1" destOrd="0" presId="urn:microsoft.com/office/officeart/2005/8/layout/list1"/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02461D6C-B467-403F-AF65-05E07DFC315D}" type="presOf" srcId="{DEC0EC60-26EE-4FB8-BEBB-FACB81CF02ED}" destId="{20460597-3F2A-4234-A260-65BBA20F6E5F}" srcOrd="1" destOrd="0" presId="urn:microsoft.com/office/officeart/2005/8/layout/list1"/>
    <dgm:cxn modelId="{313DDE24-D65D-49C1-A4CD-9CB557663D5B}" type="presOf" srcId="{B5F168F9-FC2F-4192-B22E-6DFBF74E1100}" destId="{7E5D3CA4-674E-46DD-9A0D-EFBE55B21562}" srcOrd="0" destOrd="0" presId="urn:microsoft.com/office/officeart/2005/8/layout/list1"/>
    <dgm:cxn modelId="{D667D1EE-4CDE-47B6-ACE4-7E894C3558A9}" type="presOf" srcId="{BD63D4F2-7431-4DA4-913D-C5204DA562B9}" destId="{47444695-4095-4D38-9893-4521A383A427}" srcOrd="1" destOrd="0" presId="urn:microsoft.com/office/officeart/2005/8/layout/list1"/>
    <dgm:cxn modelId="{76E527EE-AE21-4613-97C8-409FCE1A02D5}" type="presOf" srcId="{01CFCA44-F389-4DC3-A0BC-530BDE8F2B14}" destId="{299D082E-5C8A-4C04-927F-BD39C093619C}" srcOrd="1" destOrd="0" presId="urn:microsoft.com/office/officeart/2005/8/layout/list1"/>
    <dgm:cxn modelId="{3B894598-16B0-411E-91AF-9F7B33A90F3F}" type="presOf" srcId="{991403AE-E47F-4AF6-AB18-6EA859069C4B}" destId="{4254E550-F48B-434B-BCDA-D536D4AD1D52}" srcOrd="1" destOrd="0" presId="urn:microsoft.com/office/officeart/2005/8/layout/list1"/>
    <dgm:cxn modelId="{20C68EFD-17B7-44CF-B163-7CFF145ED0CD}" type="presOf" srcId="{4861245F-599D-4FAC-ACD4-C7179DA5650D}" destId="{3A352681-C218-4182-82A7-CBF349BF01B5}" srcOrd="0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D9380873-2AE3-49D6-A18B-AC60BA52F969}" type="presOf" srcId="{DEC0EC60-26EE-4FB8-BEBB-FACB81CF02ED}" destId="{5F260AA7-B080-4258-B566-19CA39E37D75}" srcOrd="0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DC5B7C27-C676-4AF6-A6C4-1B857B6B624B}" type="presOf" srcId="{946FCAFC-8D1F-49AC-B75D-612B70ED3296}" destId="{F24D2FD9-49D1-4147-A064-15705382B674}" srcOrd="0" destOrd="0" presId="urn:microsoft.com/office/officeart/2005/8/layout/list1"/>
    <dgm:cxn modelId="{64158872-B165-4AE3-9D5E-5D629FF0AE28}" type="presOf" srcId="{01CFCA44-F389-4DC3-A0BC-530BDE8F2B14}" destId="{FE618EA6-63FC-4884-A2A4-29E48EA0857A}" srcOrd="0" destOrd="0" presId="urn:microsoft.com/office/officeart/2005/8/layout/list1"/>
    <dgm:cxn modelId="{7757A9EE-367B-44DB-A221-86A83C8EA937}" type="presOf" srcId="{B5F168F9-FC2F-4192-B22E-6DFBF74E1100}" destId="{C01343BC-7CF4-4535-BECE-192EA4E626C7}" srcOrd="1" destOrd="0" presId="urn:microsoft.com/office/officeart/2005/8/layout/list1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A6A9EF41-2B15-42B7-BAC2-159480C06176}" type="presOf" srcId="{BD63D4F2-7431-4DA4-913D-C5204DA562B9}" destId="{B8A88CF2-5AA3-46BD-BE93-F10F710F9F6D}" srcOrd="0" destOrd="0" presId="urn:microsoft.com/office/officeart/2005/8/layout/list1"/>
    <dgm:cxn modelId="{8C647264-D542-4DF6-A805-E4EB542D8628}" type="presOf" srcId="{9AA56AE7-C410-4AE1-B58F-331D53BEEF99}" destId="{0A398950-11CC-4BEA-BF96-AD17EB9A9270}" srcOrd="0" destOrd="0" presId="urn:microsoft.com/office/officeart/2005/8/layout/list1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64E68B2C-0BF6-47A5-B294-E63ECF4AE360}" type="presOf" srcId="{9AA56AE7-C410-4AE1-B58F-331D53BEEF99}" destId="{9A63E642-DD0B-4FC1-BBFE-0983A89A0A6A}" srcOrd="1" destOrd="0" presId="urn:microsoft.com/office/officeart/2005/8/layout/list1"/>
    <dgm:cxn modelId="{1028EADC-2385-4467-BE36-AD5F76825722}" type="presOf" srcId="{991403AE-E47F-4AF6-AB18-6EA859069C4B}" destId="{35ACC28D-6ACE-45AE-AE84-57A97CA9DDB0}" srcOrd="0" destOrd="0" presId="urn:microsoft.com/office/officeart/2005/8/layout/list1"/>
    <dgm:cxn modelId="{62E2DC59-6AAB-4260-9C65-4CDD7382A10A}" type="presParOf" srcId="{3A352681-C218-4182-82A7-CBF349BF01B5}" destId="{8289DFB8-D86F-458F-9D34-30B329D92362}" srcOrd="0" destOrd="0" presId="urn:microsoft.com/office/officeart/2005/8/layout/list1"/>
    <dgm:cxn modelId="{7D60DC87-DB2A-48A6-8EA0-9BF9755CD56A}" type="presParOf" srcId="{8289DFB8-D86F-458F-9D34-30B329D92362}" destId="{FE618EA6-63FC-4884-A2A4-29E48EA0857A}" srcOrd="0" destOrd="0" presId="urn:microsoft.com/office/officeart/2005/8/layout/list1"/>
    <dgm:cxn modelId="{7F63E3F8-E95F-43A9-8D74-C3FE80691847}" type="presParOf" srcId="{8289DFB8-D86F-458F-9D34-30B329D92362}" destId="{299D082E-5C8A-4C04-927F-BD39C093619C}" srcOrd="1" destOrd="0" presId="urn:microsoft.com/office/officeart/2005/8/layout/list1"/>
    <dgm:cxn modelId="{BD804921-9094-47C2-BBFA-490BB1744B7F}" type="presParOf" srcId="{3A352681-C218-4182-82A7-CBF349BF01B5}" destId="{15C80D90-B31A-4651-9F3A-7986CF9B4072}" srcOrd="1" destOrd="0" presId="urn:microsoft.com/office/officeart/2005/8/layout/list1"/>
    <dgm:cxn modelId="{B2D4A236-493A-4547-BC2E-AB8E2A6D4C38}" type="presParOf" srcId="{3A352681-C218-4182-82A7-CBF349BF01B5}" destId="{7BE7EE4E-5D9B-47D3-B828-F7E57E3125E8}" srcOrd="2" destOrd="0" presId="urn:microsoft.com/office/officeart/2005/8/layout/list1"/>
    <dgm:cxn modelId="{AAC4DA63-3811-4681-9A35-6E2C63DFCF3B}" type="presParOf" srcId="{3A352681-C218-4182-82A7-CBF349BF01B5}" destId="{E402BBAF-9858-414F-8782-DF9CD86D9D5B}" srcOrd="3" destOrd="0" presId="urn:microsoft.com/office/officeart/2005/8/layout/list1"/>
    <dgm:cxn modelId="{1D235E56-FC3A-4BD7-B1FA-1B147906345F}" type="presParOf" srcId="{3A352681-C218-4182-82A7-CBF349BF01B5}" destId="{185D471D-8CB9-430C-9F05-8F7E737BBFA1}" srcOrd="4" destOrd="0" presId="urn:microsoft.com/office/officeart/2005/8/layout/list1"/>
    <dgm:cxn modelId="{AB06AEC9-1B25-403D-B8F0-5AC9E8D908F4}" type="presParOf" srcId="{185D471D-8CB9-430C-9F05-8F7E737BBFA1}" destId="{0A398950-11CC-4BEA-BF96-AD17EB9A9270}" srcOrd="0" destOrd="0" presId="urn:microsoft.com/office/officeart/2005/8/layout/list1"/>
    <dgm:cxn modelId="{3A9EE9C3-F2A9-41F0-A02B-6E31DE212B00}" type="presParOf" srcId="{185D471D-8CB9-430C-9F05-8F7E737BBFA1}" destId="{9A63E642-DD0B-4FC1-BBFE-0983A89A0A6A}" srcOrd="1" destOrd="0" presId="urn:microsoft.com/office/officeart/2005/8/layout/list1"/>
    <dgm:cxn modelId="{F44E9468-CB5D-490D-823F-1E23700C4592}" type="presParOf" srcId="{3A352681-C218-4182-82A7-CBF349BF01B5}" destId="{691B8DDC-72C6-4D6D-87ED-72FB5B1D6B89}" srcOrd="5" destOrd="0" presId="urn:microsoft.com/office/officeart/2005/8/layout/list1"/>
    <dgm:cxn modelId="{409E14E5-EA76-45B7-B3DD-4BC42FBC13CE}" type="presParOf" srcId="{3A352681-C218-4182-82A7-CBF349BF01B5}" destId="{2A21E10D-9597-489F-A40E-12954CA7908D}" srcOrd="6" destOrd="0" presId="urn:microsoft.com/office/officeart/2005/8/layout/list1"/>
    <dgm:cxn modelId="{CEA330D9-38DD-4B9E-95C1-6058FBA989DA}" type="presParOf" srcId="{3A352681-C218-4182-82A7-CBF349BF01B5}" destId="{C16AD945-C83B-41DA-BBA5-ECA572DDC107}" srcOrd="7" destOrd="0" presId="urn:microsoft.com/office/officeart/2005/8/layout/list1"/>
    <dgm:cxn modelId="{FE3FED29-31CC-4A8F-A27B-BDA2EF710568}" type="presParOf" srcId="{3A352681-C218-4182-82A7-CBF349BF01B5}" destId="{EF8D69D4-4CDA-44E8-BC1F-72961E1AD445}" srcOrd="8" destOrd="0" presId="urn:microsoft.com/office/officeart/2005/8/layout/list1"/>
    <dgm:cxn modelId="{D769B04F-39C7-4BEA-8190-5BA98FA2B230}" type="presParOf" srcId="{EF8D69D4-4CDA-44E8-BC1F-72961E1AD445}" destId="{35ACC28D-6ACE-45AE-AE84-57A97CA9DDB0}" srcOrd="0" destOrd="0" presId="urn:microsoft.com/office/officeart/2005/8/layout/list1"/>
    <dgm:cxn modelId="{CC237397-5DBF-4D02-91DE-8FD1C4ABCDE7}" type="presParOf" srcId="{EF8D69D4-4CDA-44E8-BC1F-72961E1AD445}" destId="{4254E550-F48B-434B-BCDA-D536D4AD1D52}" srcOrd="1" destOrd="0" presId="urn:microsoft.com/office/officeart/2005/8/layout/list1"/>
    <dgm:cxn modelId="{B52785C7-967A-4D9D-A354-6BC06D14623C}" type="presParOf" srcId="{3A352681-C218-4182-82A7-CBF349BF01B5}" destId="{91319097-B2F5-44DB-9FFA-A9DD90441891}" srcOrd="9" destOrd="0" presId="urn:microsoft.com/office/officeart/2005/8/layout/list1"/>
    <dgm:cxn modelId="{8A4B8A07-D25A-4C04-ADDB-8BEBC6B8AA18}" type="presParOf" srcId="{3A352681-C218-4182-82A7-CBF349BF01B5}" destId="{4FA6AA5D-C829-482B-9E1E-D06E8FDEA97F}" srcOrd="10" destOrd="0" presId="urn:microsoft.com/office/officeart/2005/8/layout/list1"/>
    <dgm:cxn modelId="{1616A9F8-E5C9-4E8C-BEA1-039D79C251A3}" type="presParOf" srcId="{3A352681-C218-4182-82A7-CBF349BF01B5}" destId="{62027C05-DBB7-4F25-91AC-1DAE8D198FE7}" srcOrd="11" destOrd="0" presId="urn:microsoft.com/office/officeart/2005/8/layout/list1"/>
    <dgm:cxn modelId="{53E310C9-F73A-445A-B231-39E496662A1D}" type="presParOf" srcId="{3A352681-C218-4182-82A7-CBF349BF01B5}" destId="{4E2FE066-B5C7-4F3D-B4D5-FD8984D1C042}" srcOrd="12" destOrd="0" presId="urn:microsoft.com/office/officeart/2005/8/layout/list1"/>
    <dgm:cxn modelId="{84F28027-9C66-4ABC-8424-DE57639D0271}" type="presParOf" srcId="{4E2FE066-B5C7-4F3D-B4D5-FD8984D1C042}" destId="{5F260AA7-B080-4258-B566-19CA39E37D75}" srcOrd="0" destOrd="0" presId="urn:microsoft.com/office/officeart/2005/8/layout/list1"/>
    <dgm:cxn modelId="{9CEF5EF3-7B28-4902-B69A-ADA5C0E1B952}" type="presParOf" srcId="{4E2FE066-B5C7-4F3D-B4D5-FD8984D1C042}" destId="{20460597-3F2A-4234-A260-65BBA20F6E5F}" srcOrd="1" destOrd="0" presId="urn:microsoft.com/office/officeart/2005/8/layout/list1"/>
    <dgm:cxn modelId="{A188076F-3713-42DB-8540-CAA9E345B155}" type="presParOf" srcId="{3A352681-C218-4182-82A7-CBF349BF01B5}" destId="{963229E4-2DDA-47B1-8485-D088AFB92A14}" srcOrd="13" destOrd="0" presId="urn:microsoft.com/office/officeart/2005/8/layout/list1"/>
    <dgm:cxn modelId="{057B1806-7DA7-4BFC-A86E-6499B21BFFB7}" type="presParOf" srcId="{3A352681-C218-4182-82A7-CBF349BF01B5}" destId="{201E2984-9F88-44A1-AB0C-F149576C1F98}" srcOrd="14" destOrd="0" presId="urn:microsoft.com/office/officeart/2005/8/layout/list1"/>
    <dgm:cxn modelId="{595F1DCC-BDA1-4AE3-B220-DBD2B71AB2EC}" type="presParOf" srcId="{3A352681-C218-4182-82A7-CBF349BF01B5}" destId="{2C967267-AEDB-43DE-B0A7-475B494A3683}" srcOrd="15" destOrd="0" presId="urn:microsoft.com/office/officeart/2005/8/layout/list1"/>
    <dgm:cxn modelId="{3DD0F23F-8BD1-4CD0-AB63-F27BED5266FE}" type="presParOf" srcId="{3A352681-C218-4182-82A7-CBF349BF01B5}" destId="{BC81EE44-5534-4AC2-B87B-33D01ABDAA88}" srcOrd="16" destOrd="0" presId="urn:microsoft.com/office/officeart/2005/8/layout/list1"/>
    <dgm:cxn modelId="{1994EB5D-6929-4510-817C-0576AECDA1AA}" type="presParOf" srcId="{BC81EE44-5534-4AC2-B87B-33D01ABDAA88}" destId="{7E5D3CA4-674E-46DD-9A0D-EFBE55B21562}" srcOrd="0" destOrd="0" presId="urn:microsoft.com/office/officeart/2005/8/layout/list1"/>
    <dgm:cxn modelId="{896478F0-5C7B-47BA-AA1A-8F311005BEC4}" type="presParOf" srcId="{BC81EE44-5534-4AC2-B87B-33D01ABDAA88}" destId="{C01343BC-7CF4-4535-BECE-192EA4E626C7}" srcOrd="1" destOrd="0" presId="urn:microsoft.com/office/officeart/2005/8/layout/list1"/>
    <dgm:cxn modelId="{A748C1AA-9BCC-40CC-A2AF-0788FB5B66FD}" type="presParOf" srcId="{3A352681-C218-4182-82A7-CBF349BF01B5}" destId="{C7D7213A-0750-4CF0-99E0-5ACD9C94A4A1}" srcOrd="17" destOrd="0" presId="urn:microsoft.com/office/officeart/2005/8/layout/list1"/>
    <dgm:cxn modelId="{EC8B62EC-F613-4E00-B24F-B031B3B31CAC}" type="presParOf" srcId="{3A352681-C218-4182-82A7-CBF349BF01B5}" destId="{E8BF7CB8-CFAB-4FD0-88B8-3FD173998D82}" srcOrd="18" destOrd="0" presId="urn:microsoft.com/office/officeart/2005/8/layout/list1"/>
    <dgm:cxn modelId="{EC01902D-033A-48C0-A394-EDB3968C8B49}" type="presParOf" srcId="{3A352681-C218-4182-82A7-CBF349BF01B5}" destId="{C0A5D650-2C23-4510-8470-F111C4E25B4E}" srcOrd="19" destOrd="0" presId="urn:microsoft.com/office/officeart/2005/8/layout/list1"/>
    <dgm:cxn modelId="{ACD2889F-7551-453F-9713-0A2CB6E18170}" type="presParOf" srcId="{3A352681-C218-4182-82A7-CBF349BF01B5}" destId="{55FB1E61-E588-4830-AEDD-31D7272CCA6B}" srcOrd="20" destOrd="0" presId="urn:microsoft.com/office/officeart/2005/8/layout/list1"/>
    <dgm:cxn modelId="{A984C99F-9FA4-433B-98D1-741BF2986DE1}" type="presParOf" srcId="{55FB1E61-E588-4830-AEDD-31D7272CCA6B}" destId="{B8A88CF2-5AA3-46BD-BE93-F10F710F9F6D}" srcOrd="0" destOrd="0" presId="urn:microsoft.com/office/officeart/2005/8/layout/list1"/>
    <dgm:cxn modelId="{0D559A0C-1125-469A-BF64-B50808EF9C97}" type="presParOf" srcId="{55FB1E61-E588-4830-AEDD-31D7272CCA6B}" destId="{47444695-4095-4D38-9893-4521A383A427}" srcOrd="1" destOrd="0" presId="urn:microsoft.com/office/officeart/2005/8/layout/list1"/>
    <dgm:cxn modelId="{876C8B5D-C9E7-4B3C-A541-A61642F0A14F}" type="presParOf" srcId="{3A352681-C218-4182-82A7-CBF349BF01B5}" destId="{073BBE20-E491-4A81-9675-A32C6E734009}" srcOrd="21" destOrd="0" presId="urn:microsoft.com/office/officeart/2005/8/layout/list1"/>
    <dgm:cxn modelId="{96C78621-5165-4CD1-957A-20E00C4DD12C}" type="presParOf" srcId="{3A352681-C218-4182-82A7-CBF349BF01B5}" destId="{878A316B-1DA5-43CF-B804-EEC6C9463B8C}" srcOrd="22" destOrd="0" presId="urn:microsoft.com/office/officeart/2005/8/layout/list1"/>
    <dgm:cxn modelId="{69BDEFD0-E91C-4621-97CB-266C9C654891}" type="presParOf" srcId="{3A352681-C218-4182-82A7-CBF349BF01B5}" destId="{4323ECA1-A812-410D-BB4C-21934C49064B}" srcOrd="23" destOrd="0" presId="urn:microsoft.com/office/officeart/2005/8/layout/list1"/>
    <dgm:cxn modelId="{4B0C0BB9-F740-4C25-A4DF-5D2827DA0DC7}" type="presParOf" srcId="{3A352681-C218-4182-82A7-CBF349BF01B5}" destId="{C59967D1-BBCA-4263-90A7-E6784CC0F8AD}" srcOrd="24" destOrd="0" presId="urn:microsoft.com/office/officeart/2005/8/layout/list1"/>
    <dgm:cxn modelId="{A2B1354A-4D34-4326-9E74-A173FF08396F}" type="presParOf" srcId="{C59967D1-BBCA-4263-90A7-E6784CC0F8AD}" destId="{F24D2FD9-49D1-4147-A064-15705382B674}" srcOrd="0" destOrd="0" presId="urn:microsoft.com/office/officeart/2005/8/layout/list1"/>
    <dgm:cxn modelId="{BCE3A7AA-F428-476A-8216-A10D7FF20A85}" type="presParOf" srcId="{C59967D1-BBCA-4263-90A7-E6784CC0F8AD}" destId="{0372BFF5-458B-4586-9212-1E318EFA8775}" srcOrd="1" destOrd="0" presId="urn:microsoft.com/office/officeart/2005/8/layout/list1"/>
    <dgm:cxn modelId="{D88261A2-C2DC-4969-A842-51DFBC786BB1}" type="presParOf" srcId="{3A352681-C218-4182-82A7-CBF349BF01B5}" destId="{0A84B666-E75D-4050-9A9B-5146B8C418AD}" srcOrd="25" destOrd="0" presId="urn:microsoft.com/office/officeart/2005/8/layout/list1"/>
    <dgm:cxn modelId="{A39356DD-57CC-4E28-8CCD-26A310930E15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D496DE-9FE4-47FF-886C-2E7F27B28808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4C03371-A5D8-421F-ADA7-A5E2099770D9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Increase Foreign Direct Investment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6A4509-03DE-4C21-88E3-CC080365B967}" type="parTrans" cxnId="{A1F1DADB-9ED3-41A2-9323-0528956B6A3A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BBD02E-4E03-416C-AF8F-1646F5A23722}" type="sibTrans" cxnId="{A1F1DADB-9ED3-41A2-9323-0528956B6A3A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85CC63-0BB9-4FA5-B927-25867578F551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Maximizing local retention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DFB2AA-DCEA-47A0-B195-D02A385D66FA}" type="parTrans" cxnId="{E7E81DCD-65BB-4BC9-9C3B-1BE764E1F2FA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54BA13-3401-4310-9706-08CEFA5A615F}" type="sibTrans" cxnId="{E7E81DCD-65BB-4BC9-9C3B-1BE764E1F2FA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2BAE9C-579A-4EF3-B4FF-885671911F28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Deepen reinsurance market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FA99B7-3020-4FB8-A53D-7AB932686450}" type="parTrans" cxnId="{5764DF69-9006-4F4A-BC2F-D18B4F8E11C9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EC130E-4DF8-4456-904B-6D332D459B99}" type="sibTrans" cxnId="{5764DF69-9006-4F4A-BC2F-D18B4F8E11C9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610F5-05F4-40A1-AED2-7C051ADA7562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Define registration procedure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F008D-0C25-4D1E-87A5-396C2B4CCB5B}" type="parTrans" cxnId="{A9E8265D-F6B0-43B9-ADCE-3D05FF22052B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75E7EC-D030-4120-803D-0771E2E5D69D}" type="sibTrans" cxnId="{A9E8265D-F6B0-43B9-ADCE-3D05FF22052B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890185-3605-4B1A-9AE7-9703B8D38DFA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Give boost to Indian reinsurers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F7C64A-F17C-4B71-A83F-448CF96AD753}" type="parTrans" cxnId="{F5E8A0C0-72B0-4DD6-9804-6089526C5254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DA6C0-A79F-4937-A8B6-96FD8CDFB60F}" type="sibTrans" cxnId="{F5E8A0C0-72B0-4DD6-9804-6089526C5254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0315E-205B-428A-9DE6-F3BF723435F6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Pave way for new players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FDC2D0-49BE-4D94-A648-385CC2075F4A}" type="parTrans" cxnId="{D9B7B918-F17C-49AF-979B-89C0DA2B4C9C}">
      <dgm:prSet/>
      <dgm:spPr/>
      <dgm:t>
        <a:bodyPr/>
        <a:lstStyle/>
        <a:p>
          <a:pPr algn="ctr"/>
          <a:endParaRPr lang="en-US" sz="1800"/>
        </a:p>
      </dgm:t>
    </dgm:pt>
    <dgm:pt modelId="{A9A4A419-1429-41F5-8942-232FF146ED83}" type="sibTrans" cxnId="{D9B7B918-F17C-49AF-979B-89C0DA2B4C9C}">
      <dgm:prSet/>
      <dgm:spPr/>
      <dgm:t>
        <a:bodyPr/>
        <a:lstStyle/>
        <a:p>
          <a:pPr algn="ctr"/>
          <a:endParaRPr lang="en-US" sz="1800"/>
        </a:p>
      </dgm:t>
    </dgm:pt>
    <dgm:pt modelId="{E6DD23BA-7436-4A27-BABD-F95514A19AB1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Simplify administration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EAFC8-A0D3-40E7-AB5E-AEF5131E688D}" type="parTrans" cxnId="{2191E4F6-D0E6-44D5-BA74-826EDC5D49CF}">
      <dgm:prSet/>
      <dgm:spPr/>
      <dgm:t>
        <a:bodyPr/>
        <a:lstStyle/>
        <a:p>
          <a:pPr algn="ctr"/>
          <a:endParaRPr lang="en-US" sz="1800"/>
        </a:p>
      </dgm:t>
    </dgm:pt>
    <dgm:pt modelId="{034D69B9-3688-4356-8FC4-AAB8540AC76C}" type="sibTrans" cxnId="{2191E4F6-D0E6-44D5-BA74-826EDC5D49CF}">
      <dgm:prSet/>
      <dgm:spPr/>
      <dgm:t>
        <a:bodyPr/>
        <a:lstStyle/>
        <a:p>
          <a:pPr algn="ctr"/>
          <a:endParaRPr lang="en-US" sz="1800"/>
        </a:p>
      </dgm:t>
    </dgm:pt>
    <dgm:pt modelId="{CC0F5D91-3CCE-45F4-AED2-1869E2A9A079}" type="pres">
      <dgm:prSet presAssocID="{97D496DE-9FE4-47FF-886C-2E7F27B288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4393F3C-DC06-4AB3-88F2-8DCE8C52C7EB}" type="pres">
      <dgm:prSet presAssocID="{44C03371-A5D8-421F-ADA7-A5E2099770D9}" presName="parentText" presStyleLbl="node1" presStyleIdx="0" presStyleCnt="7" custLinFactNeighborX="-12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68E25-0945-4596-8443-112C8CB22815}" type="pres">
      <dgm:prSet presAssocID="{35BBD02E-4E03-416C-AF8F-1646F5A23722}" presName="spacer" presStyleCnt="0"/>
      <dgm:spPr/>
      <dgm:t>
        <a:bodyPr/>
        <a:lstStyle/>
        <a:p>
          <a:endParaRPr lang="en-US"/>
        </a:p>
      </dgm:t>
    </dgm:pt>
    <dgm:pt modelId="{6E5D8C06-4B0C-4E91-9938-3387C1147509}" type="pres">
      <dgm:prSet presAssocID="{5C2BAE9C-579A-4EF3-B4FF-885671911F2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779DA-E6FD-40A4-8195-C7CF69CF0E87}" type="pres">
      <dgm:prSet presAssocID="{7AEC130E-4DF8-4456-904B-6D332D459B99}" presName="spacer" presStyleCnt="0"/>
      <dgm:spPr/>
      <dgm:t>
        <a:bodyPr/>
        <a:lstStyle/>
        <a:p>
          <a:endParaRPr lang="en-US"/>
        </a:p>
      </dgm:t>
    </dgm:pt>
    <dgm:pt modelId="{A4617C39-CA9D-4C68-99B2-785B56AFE9BF}" type="pres">
      <dgm:prSet presAssocID="{6480315E-205B-428A-9DE6-F3BF723435F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E377-5F8C-4C15-B99E-4F6E261C51F7}" type="pres">
      <dgm:prSet presAssocID="{A9A4A419-1429-41F5-8942-232FF146ED83}" presName="spacer" presStyleCnt="0"/>
      <dgm:spPr/>
      <dgm:t>
        <a:bodyPr/>
        <a:lstStyle/>
        <a:p>
          <a:endParaRPr lang="en-US"/>
        </a:p>
      </dgm:t>
    </dgm:pt>
    <dgm:pt modelId="{F25ED986-A026-486A-A24D-4B346485E441}" type="pres">
      <dgm:prSet presAssocID="{1A85CC63-0BB9-4FA5-B927-25867578F55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F51C0-D874-4943-A1B5-EB5077EFC8EF}" type="pres">
      <dgm:prSet presAssocID="{6E54BA13-3401-4310-9706-08CEFA5A615F}" presName="spacer" presStyleCnt="0"/>
      <dgm:spPr/>
      <dgm:t>
        <a:bodyPr/>
        <a:lstStyle/>
        <a:p>
          <a:endParaRPr lang="en-US"/>
        </a:p>
      </dgm:t>
    </dgm:pt>
    <dgm:pt modelId="{D479FE19-FC70-42B8-AA82-891568D4E6E7}" type="pres">
      <dgm:prSet presAssocID="{7C3610F5-05F4-40A1-AED2-7C051ADA756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370F13-5538-4EB8-827F-7B90868B9FEC}" type="pres">
      <dgm:prSet presAssocID="{B975E7EC-D030-4120-803D-0771E2E5D69D}" presName="spacer" presStyleCnt="0"/>
      <dgm:spPr/>
      <dgm:t>
        <a:bodyPr/>
        <a:lstStyle/>
        <a:p>
          <a:endParaRPr lang="en-US"/>
        </a:p>
      </dgm:t>
    </dgm:pt>
    <dgm:pt modelId="{3BE07EAE-CD8E-456D-BCE5-5758787B897E}" type="pres">
      <dgm:prSet presAssocID="{62890185-3605-4B1A-9AE7-9703B8D38DF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6110F5-DB23-4622-ADBB-74273D44C6E3}" type="pres">
      <dgm:prSet presAssocID="{DD1DA6C0-A79F-4937-A8B6-96FD8CDFB60F}" presName="spacer" presStyleCnt="0"/>
      <dgm:spPr/>
      <dgm:t>
        <a:bodyPr/>
        <a:lstStyle/>
        <a:p>
          <a:endParaRPr lang="en-US"/>
        </a:p>
      </dgm:t>
    </dgm:pt>
    <dgm:pt modelId="{C7A9B586-D884-4A95-B600-93CF7E8A5AB0}" type="pres">
      <dgm:prSet presAssocID="{E6DD23BA-7436-4A27-BABD-F95514A19AB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8A0C0-72B0-4DD6-9804-6089526C5254}" srcId="{97D496DE-9FE4-47FF-886C-2E7F27B28808}" destId="{62890185-3605-4B1A-9AE7-9703B8D38DFA}" srcOrd="5" destOrd="0" parTransId="{31F7C64A-F17C-4B71-A83F-448CF96AD753}" sibTransId="{DD1DA6C0-A79F-4937-A8B6-96FD8CDFB60F}"/>
    <dgm:cxn modelId="{E6AC05D9-9741-4987-B7DE-803E557B3AA4}" type="presOf" srcId="{97D496DE-9FE4-47FF-886C-2E7F27B28808}" destId="{CC0F5D91-3CCE-45F4-AED2-1869E2A9A079}" srcOrd="0" destOrd="0" presId="urn:microsoft.com/office/officeart/2005/8/layout/vList2"/>
    <dgm:cxn modelId="{E7E81DCD-65BB-4BC9-9C3B-1BE764E1F2FA}" srcId="{97D496DE-9FE4-47FF-886C-2E7F27B28808}" destId="{1A85CC63-0BB9-4FA5-B927-25867578F551}" srcOrd="3" destOrd="0" parTransId="{06DFB2AA-DCEA-47A0-B195-D02A385D66FA}" sibTransId="{6E54BA13-3401-4310-9706-08CEFA5A615F}"/>
    <dgm:cxn modelId="{1E223FBE-1418-41EE-9CE4-E198AD34A347}" type="presOf" srcId="{E6DD23BA-7436-4A27-BABD-F95514A19AB1}" destId="{C7A9B586-D884-4A95-B600-93CF7E8A5AB0}" srcOrd="0" destOrd="0" presId="urn:microsoft.com/office/officeart/2005/8/layout/vList2"/>
    <dgm:cxn modelId="{01386827-1AB0-42DC-93B8-A0CC11C32F8C}" type="presOf" srcId="{62890185-3605-4B1A-9AE7-9703B8D38DFA}" destId="{3BE07EAE-CD8E-456D-BCE5-5758787B897E}" srcOrd="0" destOrd="0" presId="urn:microsoft.com/office/officeart/2005/8/layout/vList2"/>
    <dgm:cxn modelId="{5764DF69-9006-4F4A-BC2F-D18B4F8E11C9}" srcId="{97D496DE-9FE4-47FF-886C-2E7F27B28808}" destId="{5C2BAE9C-579A-4EF3-B4FF-885671911F28}" srcOrd="1" destOrd="0" parTransId="{F1FA99B7-3020-4FB8-A53D-7AB932686450}" sibTransId="{7AEC130E-4DF8-4456-904B-6D332D459B99}"/>
    <dgm:cxn modelId="{6C675BD4-541C-4D8E-910C-7066E7F1BC32}" type="presOf" srcId="{7C3610F5-05F4-40A1-AED2-7C051ADA7562}" destId="{D479FE19-FC70-42B8-AA82-891568D4E6E7}" srcOrd="0" destOrd="0" presId="urn:microsoft.com/office/officeart/2005/8/layout/vList2"/>
    <dgm:cxn modelId="{F167A5E6-CF6B-44A1-8907-4790DFC6F7C6}" type="presOf" srcId="{5C2BAE9C-579A-4EF3-B4FF-885671911F28}" destId="{6E5D8C06-4B0C-4E91-9938-3387C1147509}" srcOrd="0" destOrd="0" presId="urn:microsoft.com/office/officeart/2005/8/layout/vList2"/>
    <dgm:cxn modelId="{A1F1DADB-9ED3-41A2-9323-0528956B6A3A}" srcId="{97D496DE-9FE4-47FF-886C-2E7F27B28808}" destId="{44C03371-A5D8-421F-ADA7-A5E2099770D9}" srcOrd="0" destOrd="0" parTransId="{226A4509-03DE-4C21-88E3-CC080365B967}" sibTransId="{35BBD02E-4E03-416C-AF8F-1646F5A23722}"/>
    <dgm:cxn modelId="{2191E4F6-D0E6-44D5-BA74-826EDC5D49CF}" srcId="{97D496DE-9FE4-47FF-886C-2E7F27B28808}" destId="{E6DD23BA-7436-4A27-BABD-F95514A19AB1}" srcOrd="6" destOrd="0" parTransId="{40DEAFC8-A0D3-40E7-AB5E-AEF5131E688D}" sibTransId="{034D69B9-3688-4356-8FC4-AAB8540AC76C}"/>
    <dgm:cxn modelId="{A9E8265D-F6B0-43B9-ADCE-3D05FF22052B}" srcId="{97D496DE-9FE4-47FF-886C-2E7F27B28808}" destId="{7C3610F5-05F4-40A1-AED2-7C051ADA7562}" srcOrd="4" destOrd="0" parTransId="{228F008D-0C25-4D1E-87A5-396C2B4CCB5B}" sibTransId="{B975E7EC-D030-4120-803D-0771E2E5D69D}"/>
    <dgm:cxn modelId="{613F8E8F-68A3-4581-8CF4-C09D98CCB2BF}" type="presOf" srcId="{44C03371-A5D8-421F-ADA7-A5E2099770D9}" destId="{84393F3C-DC06-4AB3-88F2-8DCE8C52C7EB}" srcOrd="0" destOrd="0" presId="urn:microsoft.com/office/officeart/2005/8/layout/vList2"/>
    <dgm:cxn modelId="{9E25A433-34F3-4547-814D-04C3D6EE8987}" type="presOf" srcId="{1A85CC63-0BB9-4FA5-B927-25867578F551}" destId="{F25ED986-A026-486A-A24D-4B346485E441}" srcOrd="0" destOrd="0" presId="urn:microsoft.com/office/officeart/2005/8/layout/vList2"/>
    <dgm:cxn modelId="{D9B7B918-F17C-49AF-979B-89C0DA2B4C9C}" srcId="{97D496DE-9FE4-47FF-886C-2E7F27B28808}" destId="{6480315E-205B-428A-9DE6-F3BF723435F6}" srcOrd="2" destOrd="0" parTransId="{7BFDC2D0-49BE-4D94-A648-385CC2075F4A}" sibTransId="{A9A4A419-1429-41F5-8942-232FF146ED83}"/>
    <dgm:cxn modelId="{1F49DD27-A6C7-4432-85E9-FE6AF71E2C8D}" type="presOf" srcId="{6480315E-205B-428A-9DE6-F3BF723435F6}" destId="{A4617C39-CA9D-4C68-99B2-785B56AFE9BF}" srcOrd="0" destOrd="0" presId="urn:microsoft.com/office/officeart/2005/8/layout/vList2"/>
    <dgm:cxn modelId="{8943E9BF-CCEA-4EBE-A067-859CF4C1E9C9}" type="presParOf" srcId="{CC0F5D91-3CCE-45F4-AED2-1869E2A9A079}" destId="{84393F3C-DC06-4AB3-88F2-8DCE8C52C7EB}" srcOrd="0" destOrd="0" presId="urn:microsoft.com/office/officeart/2005/8/layout/vList2"/>
    <dgm:cxn modelId="{AC1B9B2E-2D25-4D5D-AD4D-E5EE8B55BEA8}" type="presParOf" srcId="{CC0F5D91-3CCE-45F4-AED2-1869E2A9A079}" destId="{0BA68E25-0945-4596-8443-112C8CB22815}" srcOrd="1" destOrd="0" presId="urn:microsoft.com/office/officeart/2005/8/layout/vList2"/>
    <dgm:cxn modelId="{B2CEC180-12F8-4C58-A54B-3F3269236036}" type="presParOf" srcId="{CC0F5D91-3CCE-45F4-AED2-1869E2A9A079}" destId="{6E5D8C06-4B0C-4E91-9938-3387C1147509}" srcOrd="2" destOrd="0" presId="urn:microsoft.com/office/officeart/2005/8/layout/vList2"/>
    <dgm:cxn modelId="{FC4CB6F2-895B-4EE9-82E2-048D7D7223EB}" type="presParOf" srcId="{CC0F5D91-3CCE-45F4-AED2-1869E2A9A079}" destId="{359779DA-E6FD-40A4-8195-C7CF69CF0E87}" srcOrd="3" destOrd="0" presId="urn:microsoft.com/office/officeart/2005/8/layout/vList2"/>
    <dgm:cxn modelId="{901E85AE-BDB7-49BB-868A-329462E46792}" type="presParOf" srcId="{CC0F5D91-3CCE-45F4-AED2-1869E2A9A079}" destId="{A4617C39-CA9D-4C68-99B2-785B56AFE9BF}" srcOrd="4" destOrd="0" presId="urn:microsoft.com/office/officeart/2005/8/layout/vList2"/>
    <dgm:cxn modelId="{2DA9E8E8-1673-49DF-B99B-11CAAED4A8FF}" type="presParOf" srcId="{CC0F5D91-3CCE-45F4-AED2-1869E2A9A079}" destId="{3373E377-5F8C-4C15-B99E-4F6E261C51F7}" srcOrd="5" destOrd="0" presId="urn:microsoft.com/office/officeart/2005/8/layout/vList2"/>
    <dgm:cxn modelId="{B56B1E4D-58F4-4AC0-B7AD-0D20661B671B}" type="presParOf" srcId="{CC0F5D91-3CCE-45F4-AED2-1869E2A9A079}" destId="{F25ED986-A026-486A-A24D-4B346485E441}" srcOrd="6" destOrd="0" presId="urn:microsoft.com/office/officeart/2005/8/layout/vList2"/>
    <dgm:cxn modelId="{619D719B-42B8-4E5A-93D6-7C7D8C49F5A8}" type="presParOf" srcId="{CC0F5D91-3CCE-45F4-AED2-1869E2A9A079}" destId="{BE0F51C0-D874-4943-A1B5-EB5077EFC8EF}" srcOrd="7" destOrd="0" presId="urn:microsoft.com/office/officeart/2005/8/layout/vList2"/>
    <dgm:cxn modelId="{F55BDD1F-A4EB-4A9E-B4CC-222C522EA3DE}" type="presParOf" srcId="{CC0F5D91-3CCE-45F4-AED2-1869E2A9A079}" destId="{D479FE19-FC70-42B8-AA82-891568D4E6E7}" srcOrd="8" destOrd="0" presId="urn:microsoft.com/office/officeart/2005/8/layout/vList2"/>
    <dgm:cxn modelId="{076E271E-67B6-45B6-98CF-9702B904857F}" type="presParOf" srcId="{CC0F5D91-3CCE-45F4-AED2-1869E2A9A079}" destId="{2B370F13-5538-4EB8-827F-7B90868B9FEC}" srcOrd="9" destOrd="0" presId="urn:microsoft.com/office/officeart/2005/8/layout/vList2"/>
    <dgm:cxn modelId="{8858972F-3011-4233-BF6F-2E1D2D5C4450}" type="presParOf" srcId="{CC0F5D91-3CCE-45F4-AED2-1869E2A9A079}" destId="{3BE07EAE-CD8E-456D-BCE5-5758787B897E}" srcOrd="10" destOrd="0" presId="urn:microsoft.com/office/officeart/2005/8/layout/vList2"/>
    <dgm:cxn modelId="{67C31417-9413-4DA4-B4AA-E0803337A8FF}" type="presParOf" srcId="{CC0F5D91-3CCE-45F4-AED2-1869E2A9A079}" destId="{CD6110F5-DB23-4622-ADBB-74273D44C6E3}" srcOrd="11" destOrd="0" presId="urn:microsoft.com/office/officeart/2005/8/layout/vList2"/>
    <dgm:cxn modelId="{01C01D2D-39DF-4F1B-96E3-D174D85E5537}" type="presParOf" srcId="{CC0F5D91-3CCE-45F4-AED2-1869E2A9A079}" destId="{C7A9B586-D884-4A95-B600-93CF7E8A5AB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487C80D-B662-4EF8-BFA2-4C0DFF2045F4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56F5453-E169-4CCB-8D85-9F7AA3F0D7A0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Branch Office Regulations</a:t>
          </a:r>
          <a:endParaRPr lang="en-US" sz="20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2B0694-AD70-4981-A39E-3F773F6B8CDA}" type="parTrans" cxnId="{22769CDE-5773-4138-82C2-C78CBF0E1FF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18CA4-8FEE-49BB-8B8D-3BE3CD5A76CE}" type="sibTrans" cxnId="{22769CDE-5773-4138-82C2-C78CBF0E1FF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D534BA-144D-4D53-A41F-239C98E58C14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Registration procedure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98EA7-72AB-44AB-9692-0A21AE06A888}" type="parTrans" cxnId="{EC2E5422-229F-44D7-B5B6-DC076344D42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281E7-CDAD-4F6F-9A7E-883A3F075CA4}" type="sibTrans" cxnId="{EC2E5422-229F-44D7-B5B6-DC076344D42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840296-78A5-40C7-9726-480AD8D21CE7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Fees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1A0E22-74BD-4979-B9C9-2D89D6B25326}" type="parTrans" cxnId="{ECB155E4-AD3A-457D-94AD-8209B372AC1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9A08D4-C3D2-440A-B440-85B346B807DA}" type="sibTrans" cxnId="{ECB155E4-AD3A-457D-94AD-8209B372AC1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1337B-E164-41B5-AB1C-787E856A10C7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Operations of branch offices of foreign reinsurer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A4560-8216-4E61-8539-6E9AB98DE413}" type="parTrans" cxnId="{648E43B5-E250-46AC-94E2-C45D2FAA22B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0D5D0-3784-483C-A348-FB783EFAEE6A}" type="sibTrans" cxnId="{648E43B5-E250-46AC-94E2-C45D2FAA22B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68179-BA63-4A97-AF18-61A1DA24AD3E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Procedure for action in case of default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4CF57-3074-44EC-9415-C1921CE414F5}" type="parTrans" cxnId="{80C9E8BC-EB44-4C48-8020-B7DCB96540DD}">
      <dgm:prSet/>
      <dgm:spPr/>
      <dgm:t>
        <a:bodyPr/>
        <a:lstStyle/>
        <a:p>
          <a:endParaRPr lang="en-US"/>
        </a:p>
      </dgm:t>
    </dgm:pt>
    <dgm:pt modelId="{B4170B89-1AE3-4FF4-813A-A26F2D6E0C56}" type="sibTrans" cxnId="{80C9E8BC-EB44-4C48-8020-B7DCB96540DD}">
      <dgm:prSet/>
      <dgm:spPr/>
      <dgm:t>
        <a:bodyPr/>
        <a:lstStyle/>
        <a:p>
          <a:endParaRPr lang="en-US"/>
        </a:p>
      </dgm:t>
    </dgm:pt>
    <dgm:pt modelId="{B97234F2-A18C-45BE-8223-0B70397B8FC5}" type="pres">
      <dgm:prSet presAssocID="{A487C80D-B662-4EF8-BFA2-4C0DFF2045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05E9756-F967-4500-981B-E4C7CFFDAFEB}" type="pres">
      <dgm:prSet presAssocID="{A56F5453-E169-4CCB-8D85-9F7AA3F0D7A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FA98BA-4E90-4DF2-8BCB-16A469B4EF3A}" type="pres">
      <dgm:prSet presAssocID="{A56F5453-E169-4CCB-8D85-9F7AA3F0D7A0}" presName="rootComposite1" presStyleCnt="0"/>
      <dgm:spPr/>
      <dgm:t>
        <a:bodyPr/>
        <a:lstStyle/>
        <a:p>
          <a:endParaRPr lang="en-US"/>
        </a:p>
      </dgm:t>
    </dgm:pt>
    <dgm:pt modelId="{A2162431-C9EB-4D6E-8804-3EAAE5AF0106}" type="pres">
      <dgm:prSet presAssocID="{A56F5453-E169-4CCB-8D85-9F7AA3F0D7A0}" presName="rootText1" presStyleLbl="node0" presStyleIdx="0" presStyleCnt="1" custLinFactNeighborX="-597" custLinFactNeighborY="-25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31125-3300-4E7B-8B42-6FEBF6671673}" type="pres">
      <dgm:prSet presAssocID="{A56F5453-E169-4CCB-8D85-9F7AA3F0D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7EA6DC8-39C7-4B4A-9C7F-9AC5BE6392E0}" type="pres">
      <dgm:prSet presAssocID="{A56F5453-E169-4CCB-8D85-9F7AA3F0D7A0}" presName="hierChild2" presStyleCnt="0"/>
      <dgm:spPr/>
      <dgm:t>
        <a:bodyPr/>
        <a:lstStyle/>
        <a:p>
          <a:endParaRPr lang="en-US"/>
        </a:p>
      </dgm:t>
    </dgm:pt>
    <dgm:pt modelId="{49EA1F43-8822-4B30-8888-B88BBC681160}" type="pres">
      <dgm:prSet presAssocID="{1FC98EA7-72AB-44AB-9692-0A21AE06A88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43AD619-82CB-4EAD-894E-540267F1C3EC}" type="pres">
      <dgm:prSet presAssocID="{E8D534BA-144D-4D53-A41F-239C98E58C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D7E1071-52BD-428B-A5AB-AFA1200FE439}" type="pres">
      <dgm:prSet presAssocID="{E8D534BA-144D-4D53-A41F-239C98E58C14}" presName="rootComposite" presStyleCnt="0"/>
      <dgm:spPr/>
      <dgm:t>
        <a:bodyPr/>
        <a:lstStyle/>
        <a:p>
          <a:endParaRPr lang="en-US"/>
        </a:p>
      </dgm:t>
    </dgm:pt>
    <dgm:pt modelId="{BBED141E-D8FF-4162-9429-F5BEED3A230D}" type="pres">
      <dgm:prSet presAssocID="{E8D534BA-144D-4D53-A41F-239C98E58C14}" presName="rootText" presStyleLbl="node2" presStyleIdx="0" presStyleCnt="4" custScaleX="718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D663B-C01D-45CF-9EC5-FF82C731884F}" type="pres">
      <dgm:prSet presAssocID="{E8D534BA-144D-4D53-A41F-239C98E58C14}" presName="rootConnector" presStyleLbl="node2" presStyleIdx="0" presStyleCnt="4"/>
      <dgm:spPr/>
      <dgm:t>
        <a:bodyPr/>
        <a:lstStyle/>
        <a:p>
          <a:endParaRPr lang="en-US"/>
        </a:p>
      </dgm:t>
    </dgm:pt>
    <dgm:pt modelId="{B917B711-ED4A-4A98-81E5-01BE26FA6117}" type="pres">
      <dgm:prSet presAssocID="{E8D534BA-144D-4D53-A41F-239C98E58C14}" presName="hierChild4" presStyleCnt="0"/>
      <dgm:spPr/>
      <dgm:t>
        <a:bodyPr/>
        <a:lstStyle/>
        <a:p>
          <a:endParaRPr lang="en-US"/>
        </a:p>
      </dgm:t>
    </dgm:pt>
    <dgm:pt modelId="{80FC80BB-ABDF-4AF5-ACB5-FE68810D620E}" type="pres">
      <dgm:prSet presAssocID="{E8D534BA-144D-4D53-A41F-239C98E58C14}" presName="hierChild5" presStyleCnt="0"/>
      <dgm:spPr/>
      <dgm:t>
        <a:bodyPr/>
        <a:lstStyle/>
        <a:p>
          <a:endParaRPr lang="en-US"/>
        </a:p>
      </dgm:t>
    </dgm:pt>
    <dgm:pt modelId="{7FDFDDBF-EDD5-4045-AB3B-1D605A74E9BD}" type="pres">
      <dgm:prSet presAssocID="{931A0E22-74BD-4979-B9C9-2D89D6B2532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2764976-5BCB-45B9-B4EC-D3964A8B87EC}" type="pres">
      <dgm:prSet presAssocID="{39840296-78A5-40C7-9726-480AD8D21C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A72A59-12CE-476F-836B-7566D21475B7}" type="pres">
      <dgm:prSet presAssocID="{39840296-78A5-40C7-9726-480AD8D21CE7}" presName="rootComposite" presStyleCnt="0"/>
      <dgm:spPr/>
      <dgm:t>
        <a:bodyPr/>
        <a:lstStyle/>
        <a:p>
          <a:endParaRPr lang="en-US"/>
        </a:p>
      </dgm:t>
    </dgm:pt>
    <dgm:pt modelId="{2E2B9DE7-FD9D-4870-938A-D0D89DD0D25D}" type="pres">
      <dgm:prSet presAssocID="{39840296-78A5-40C7-9726-480AD8D21CE7}" presName="rootText" presStyleLbl="node2" presStyleIdx="1" presStyleCnt="4" custScaleX="52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561725-6540-4CC1-AAB3-A804DB985626}" type="pres">
      <dgm:prSet presAssocID="{39840296-78A5-40C7-9726-480AD8D21CE7}" presName="rootConnector" presStyleLbl="node2" presStyleIdx="1" presStyleCnt="4"/>
      <dgm:spPr/>
      <dgm:t>
        <a:bodyPr/>
        <a:lstStyle/>
        <a:p>
          <a:endParaRPr lang="en-US"/>
        </a:p>
      </dgm:t>
    </dgm:pt>
    <dgm:pt modelId="{72DF0FD1-0C52-45A7-B833-15DC8BE415C6}" type="pres">
      <dgm:prSet presAssocID="{39840296-78A5-40C7-9726-480AD8D21CE7}" presName="hierChild4" presStyleCnt="0"/>
      <dgm:spPr/>
      <dgm:t>
        <a:bodyPr/>
        <a:lstStyle/>
        <a:p>
          <a:endParaRPr lang="en-US"/>
        </a:p>
      </dgm:t>
    </dgm:pt>
    <dgm:pt modelId="{DC1A883A-9CDB-44CB-B96B-8145B20FB47C}" type="pres">
      <dgm:prSet presAssocID="{39840296-78A5-40C7-9726-480AD8D21CE7}" presName="hierChild5" presStyleCnt="0"/>
      <dgm:spPr/>
      <dgm:t>
        <a:bodyPr/>
        <a:lstStyle/>
        <a:p>
          <a:endParaRPr lang="en-US"/>
        </a:p>
      </dgm:t>
    </dgm:pt>
    <dgm:pt modelId="{D53575D5-8F61-4574-951A-3A8710BA55FD}" type="pres">
      <dgm:prSet presAssocID="{5C34CF57-3074-44EC-9415-C1921CE414F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3086104-33AC-409D-B2EB-7C218BDBE177}" type="pres">
      <dgm:prSet presAssocID="{BBE68179-BA63-4A97-AF18-61A1DA24AD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A769F9-0C37-49D7-9597-0312E1AC38FE}" type="pres">
      <dgm:prSet presAssocID="{BBE68179-BA63-4A97-AF18-61A1DA24AD3E}" presName="rootComposite" presStyleCnt="0"/>
      <dgm:spPr/>
      <dgm:t>
        <a:bodyPr/>
        <a:lstStyle/>
        <a:p>
          <a:endParaRPr lang="en-US"/>
        </a:p>
      </dgm:t>
    </dgm:pt>
    <dgm:pt modelId="{03DA9C27-DC0E-4E46-B2AE-5A45FA3741A0}" type="pres">
      <dgm:prSet presAssocID="{BBE68179-BA63-4A97-AF18-61A1DA24AD3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3272A-9F6D-4A32-9F7C-AD0F39B15827}" type="pres">
      <dgm:prSet presAssocID="{BBE68179-BA63-4A97-AF18-61A1DA24AD3E}" presName="rootConnector" presStyleLbl="node2" presStyleIdx="2" presStyleCnt="4"/>
      <dgm:spPr/>
      <dgm:t>
        <a:bodyPr/>
        <a:lstStyle/>
        <a:p>
          <a:endParaRPr lang="en-US"/>
        </a:p>
      </dgm:t>
    </dgm:pt>
    <dgm:pt modelId="{143516C2-4F2D-47FD-A9C6-286BFABB1BCA}" type="pres">
      <dgm:prSet presAssocID="{BBE68179-BA63-4A97-AF18-61A1DA24AD3E}" presName="hierChild4" presStyleCnt="0"/>
      <dgm:spPr/>
      <dgm:t>
        <a:bodyPr/>
        <a:lstStyle/>
        <a:p>
          <a:endParaRPr lang="en-US"/>
        </a:p>
      </dgm:t>
    </dgm:pt>
    <dgm:pt modelId="{27A3576C-5889-4865-B1CB-0F8E1544D8D0}" type="pres">
      <dgm:prSet presAssocID="{BBE68179-BA63-4A97-AF18-61A1DA24AD3E}" presName="hierChild5" presStyleCnt="0"/>
      <dgm:spPr/>
      <dgm:t>
        <a:bodyPr/>
        <a:lstStyle/>
        <a:p>
          <a:endParaRPr lang="en-US"/>
        </a:p>
      </dgm:t>
    </dgm:pt>
    <dgm:pt modelId="{836101C7-75EB-4F01-97DC-E6147103C060}" type="pres">
      <dgm:prSet presAssocID="{C86A4560-8216-4E61-8539-6E9AB98DE41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EC24EFAD-8B01-4DA2-90F9-CE80F6A329C1}" type="pres">
      <dgm:prSet presAssocID="{B901337B-E164-41B5-AB1C-787E856A10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22EC744-202F-4E0E-86F5-FCAEBE37148B}" type="pres">
      <dgm:prSet presAssocID="{B901337B-E164-41B5-AB1C-787E856A10C7}" presName="rootComposite" presStyleCnt="0"/>
      <dgm:spPr/>
      <dgm:t>
        <a:bodyPr/>
        <a:lstStyle/>
        <a:p>
          <a:endParaRPr lang="en-US"/>
        </a:p>
      </dgm:t>
    </dgm:pt>
    <dgm:pt modelId="{992D2F5F-4FF7-4649-8EB0-8B470B2B6422}" type="pres">
      <dgm:prSet presAssocID="{B901337B-E164-41B5-AB1C-787E856A10C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765CB-8344-459D-A1A6-FE492ACA59B9}" type="pres">
      <dgm:prSet presAssocID="{B901337B-E164-41B5-AB1C-787E856A10C7}" presName="rootConnector" presStyleLbl="node2" presStyleIdx="3" presStyleCnt="4"/>
      <dgm:spPr/>
      <dgm:t>
        <a:bodyPr/>
        <a:lstStyle/>
        <a:p>
          <a:endParaRPr lang="en-US"/>
        </a:p>
      </dgm:t>
    </dgm:pt>
    <dgm:pt modelId="{2E5E9C9F-FE7B-4D7D-8BF5-B88D5AC9C620}" type="pres">
      <dgm:prSet presAssocID="{B901337B-E164-41B5-AB1C-787E856A10C7}" presName="hierChild4" presStyleCnt="0"/>
      <dgm:spPr/>
      <dgm:t>
        <a:bodyPr/>
        <a:lstStyle/>
        <a:p>
          <a:endParaRPr lang="en-US"/>
        </a:p>
      </dgm:t>
    </dgm:pt>
    <dgm:pt modelId="{EB6B0538-3627-4C5C-84B0-31164346E394}" type="pres">
      <dgm:prSet presAssocID="{B901337B-E164-41B5-AB1C-787E856A10C7}" presName="hierChild5" presStyleCnt="0"/>
      <dgm:spPr/>
      <dgm:t>
        <a:bodyPr/>
        <a:lstStyle/>
        <a:p>
          <a:endParaRPr lang="en-US"/>
        </a:p>
      </dgm:t>
    </dgm:pt>
    <dgm:pt modelId="{4FDB4F8A-D8E2-45EB-BCBA-F945A9F1D7F2}" type="pres">
      <dgm:prSet presAssocID="{A56F5453-E169-4CCB-8D85-9F7AA3F0D7A0}" presName="hierChild3" presStyleCnt="0"/>
      <dgm:spPr/>
      <dgm:t>
        <a:bodyPr/>
        <a:lstStyle/>
        <a:p>
          <a:endParaRPr lang="en-US"/>
        </a:p>
      </dgm:t>
    </dgm:pt>
  </dgm:ptLst>
  <dgm:cxnLst>
    <dgm:cxn modelId="{EC2E5422-229F-44D7-B5B6-DC076344D420}" srcId="{A56F5453-E169-4CCB-8D85-9F7AA3F0D7A0}" destId="{E8D534BA-144D-4D53-A41F-239C98E58C14}" srcOrd="0" destOrd="0" parTransId="{1FC98EA7-72AB-44AB-9692-0A21AE06A888}" sibTransId="{530281E7-CDAD-4F6F-9A7E-883A3F075CA4}"/>
    <dgm:cxn modelId="{E976C25E-8166-41EE-B40B-BE1E64EBE3FC}" type="presOf" srcId="{E8D534BA-144D-4D53-A41F-239C98E58C14}" destId="{BBED141E-D8FF-4162-9429-F5BEED3A230D}" srcOrd="0" destOrd="0" presId="urn:microsoft.com/office/officeart/2005/8/layout/orgChart1"/>
    <dgm:cxn modelId="{53F50239-507A-4EC9-89A1-145B9477D735}" type="presOf" srcId="{B901337B-E164-41B5-AB1C-787E856A10C7}" destId="{823765CB-8344-459D-A1A6-FE492ACA59B9}" srcOrd="1" destOrd="0" presId="urn:microsoft.com/office/officeart/2005/8/layout/orgChart1"/>
    <dgm:cxn modelId="{9DCFDF09-D55F-422E-A12A-B1E2067D3C1D}" type="presOf" srcId="{1FC98EA7-72AB-44AB-9692-0A21AE06A888}" destId="{49EA1F43-8822-4B30-8888-B88BBC681160}" srcOrd="0" destOrd="0" presId="urn:microsoft.com/office/officeart/2005/8/layout/orgChart1"/>
    <dgm:cxn modelId="{80C9E8BC-EB44-4C48-8020-B7DCB96540DD}" srcId="{A56F5453-E169-4CCB-8D85-9F7AA3F0D7A0}" destId="{BBE68179-BA63-4A97-AF18-61A1DA24AD3E}" srcOrd="2" destOrd="0" parTransId="{5C34CF57-3074-44EC-9415-C1921CE414F5}" sibTransId="{B4170B89-1AE3-4FF4-813A-A26F2D6E0C56}"/>
    <dgm:cxn modelId="{EADC3155-3603-4694-81E9-BDE33E9519E3}" type="presOf" srcId="{39840296-78A5-40C7-9726-480AD8D21CE7}" destId="{01561725-6540-4CC1-AAB3-A804DB985626}" srcOrd="1" destOrd="0" presId="urn:microsoft.com/office/officeart/2005/8/layout/orgChart1"/>
    <dgm:cxn modelId="{48240A43-426A-4B59-BAAE-09382C7DB97F}" type="presOf" srcId="{E8D534BA-144D-4D53-A41F-239C98E58C14}" destId="{FAAD663B-C01D-45CF-9EC5-FF82C731884F}" srcOrd="1" destOrd="0" presId="urn:microsoft.com/office/officeart/2005/8/layout/orgChart1"/>
    <dgm:cxn modelId="{112A5365-416B-42FF-93C0-B2BDCE1CFA52}" type="presOf" srcId="{BBE68179-BA63-4A97-AF18-61A1DA24AD3E}" destId="{03DA9C27-DC0E-4E46-B2AE-5A45FA3741A0}" srcOrd="0" destOrd="0" presId="urn:microsoft.com/office/officeart/2005/8/layout/orgChart1"/>
    <dgm:cxn modelId="{22769CDE-5773-4138-82C2-C78CBF0E1FF3}" srcId="{A487C80D-B662-4EF8-BFA2-4C0DFF2045F4}" destId="{A56F5453-E169-4CCB-8D85-9F7AA3F0D7A0}" srcOrd="0" destOrd="0" parTransId="{A02B0694-AD70-4981-A39E-3F773F6B8CDA}" sibTransId="{85C18CA4-8FEE-49BB-8B8D-3BE3CD5A76CE}"/>
    <dgm:cxn modelId="{B1123A87-2F5D-470B-849A-FF8422DF4443}" type="presOf" srcId="{A487C80D-B662-4EF8-BFA2-4C0DFF2045F4}" destId="{B97234F2-A18C-45BE-8223-0B70397B8FC5}" srcOrd="0" destOrd="0" presId="urn:microsoft.com/office/officeart/2005/8/layout/orgChart1"/>
    <dgm:cxn modelId="{A3DAEA17-6CB6-4574-8AF0-5029CD81B0E4}" type="presOf" srcId="{5C34CF57-3074-44EC-9415-C1921CE414F5}" destId="{D53575D5-8F61-4574-951A-3A8710BA55FD}" srcOrd="0" destOrd="0" presId="urn:microsoft.com/office/officeart/2005/8/layout/orgChart1"/>
    <dgm:cxn modelId="{A7051286-139B-4D8E-96CD-3A9AEEE93089}" type="presOf" srcId="{C86A4560-8216-4E61-8539-6E9AB98DE413}" destId="{836101C7-75EB-4F01-97DC-E6147103C060}" srcOrd="0" destOrd="0" presId="urn:microsoft.com/office/officeart/2005/8/layout/orgChart1"/>
    <dgm:cxn modelId="{978F2B90-A28A-477C-8A8A-0EA05669CAB7}" type="presOf" srcId="{39840296-78A5-40C7-9726-480AD8D21CE7}" destId="{2E2B9DE7-FD9D-4870-938A-D0D89DD0D25D}" srcOrd="0" destOrd="0" presId="urn:microsoft.com/office/officeart/2005/8/layout/orgChart1"/>
    <dgm:cxn modelId="{ACD21449-E95F-432C-8F3B-66DEB3A9E903}" type="presOf" srcId="{A56F5453-E169-4CCB-8D85-9F7AA3F0D7A0}" destId="{83131125-3300-4E7B-8B42-6FEBF6671673}" srcOrd="1" destOrd="0" presId="urn:microsoft.com/office/officeart/2005/8/layout/orgChart1"/>
    <dgm:cxn modelId="{14DC646A-8EE8-4850-946B-C97CA30557FF}" type="presOf" srcId="{BBE68179-BA63-4A97-AF18-61A1DA24AD3E}" destId="{D0D3272A-9F6D-4A32-9F7C-AD0F39B15827}" srcOrd="1" destOrd="0" presId="urn:microsoft.com/office/officeart/2005/8/layout/orgChart1"/>
    <dgm:cxn modelId="{72E2C724-E141-4B7A-9F8F-CF2517010852}" type="presOf" srcId="{B901337B-E164-41B5-AB1C-787E856A10C7}" destId="{992D2F5F-4FF7-4649-8EB0-8B470B2B6422}" srcOrd="0" destOrd="0" presId="urn:microsoft.com/office/officeart/2005/8/layout/orgChart1"/>
    <dgm:cxn modelId="{648E43B5-E250-46AC-94E2-C45D2FAA22BE}" srcId="{A56F5453-E169-4CCB-8D85-9F7AA3F0D7A0}" destId="{B901337B-E164-41B5-AB1C-787E856A10C7}" srcOrd="3" destOrd="0" parTransId="{C86A4560-8216-4E61-8539-6E9AB98DE413}" sibTransId="{7B30D5D0-3784-483C-A348-FB783EFAEE6A}"/>
    <dgm:cxn modelId="{CF97DC51-FDF4-4D94-B662-767708E34989}" type="presOf" srcId="{A56F5453-E169-4CCB-8D85-9F7AA3F0D7A0}" destId="{A2162431-C9EB-4D6E-8804-3EAAE5AF0106}" srcOrd="0" destOrd="0" presId="urn:microsoft.com/office/officeart/2005/8/layout/orgChart1"/>
    <dgm:cxn modelId="{ECB155E4-AD3A-457D-94AD-8209B372AC18}" srcId="{A56F5453-E169-4CCB-8D85-9F7AA3F0D7A0}" destId="{39840296-78A5-40C7-9726-480AD8D21CE7}" srcOrd="1" destOrd="0" parTransId="{931A0E22-74BD-4979-B9C9-2D89D6B25326}" sibTransId="{109A08D4-C3D2-440A-B440-85B346B807DA}"/>
    <dgm:cxn modelId="{6467E4CA-0CA6-4E0A-A772-71AE5203D2DF}" type="presOf" srcId="{931A0E22-74BD-4979-B9C9-2D89D6B25326}" destId="{7FDFDDBF-EDD5-4045-AB3B-1D605A74E9BD}" srcOrd="0" destOrd="0" presId="urn:microsoft.com/office/officeart/2005/8/layout/orgChart1"/>
    <dgm:cxn modelId="{7107C9AC-76CF-41AF-AEE3-F8DBDB974345}" type="presParOf" srcId="{B97234F2-A18C-45BE-8223-0B70397B8FC5}" destId="{305E9756-F967-4500-981B-E4C7CFFDAFEB}" srcOrd="0" destOrd="0" presId="urn:microsoft.com/office/officeart/2005/8/layout/orgChart1"/>
    <dgm:cxn modelId="{6B999D31-D0E3-40A1-AD92-B79C60C9A934}" type="presParOf" srcId="{305E9756-F967-4500-981B-E4C7CFFDAFEB}" destId="{F5FA98BA-4E90-4DF2-8BCB-16A469B4EF3A}" srcOrd="0" destOrd="0" presId="urn:microsoft.com/office/officeart/2005/8/layout/orgChart1"/>
    <dgm:cxn modelId="{8C007952-5171-453F-B06B-AFCFEF3A2A28}" type="presParOf" srcId="{F5FA98BA-4E90-4DF2-8BCB-16A469B4EF3A}" destId="{A2162431-C9EB-4D6E-8804-3EAAE5AF0106}" srcOrd="0" destOrd="0" presId="urn:microsoft.com/office/officeart/2005/8/layout/orgChart1"/>
    <dgm:cxn modelId="{F15A3184-ADC8-4C38-BCEE-2559F781BA61}" type="presParOf" srcId="{F5FA98BA-4E90-4DF2-8BCB-16A469B4EF3A}" destId="{83131125-3300-4E7B-8B42-6FEBF6671673}" srcOrd="1" destOrd="0" presId="urn:microsoft.com/office/officeart/2005/8/layout/orgChart1"/>
    <dgm:cxn modelId="{1A74C687-F247-45C8-8B86-E5A3A459E469}" type="presParOf" srcId="{305E9756-F967-4500-981B-E4C7CFFDAFEB}" destId="{B7EA6DC8-39C7-4B4A-9C7F-9AC5BE6392E0}" srcOrd="1" destOrd="0" presId="urn:microsoft.com/office/officeart/2005/8/layout/orgChart1"/>
    <dgm:cxn modelId="{DB55A1F5-465F-48CE-94DA-96C7ECD4F66E}" type="presParOf" srcId="{B7EA6DC8-39C7-4B4A-9C7F-9AC5BE6392E0}" destId="{49EA1F43-8822-4B30-8888-B88BBC681160}" srcOrd="0" destOrd="0" presId="urn:microsoft.com/office/officeart/2005/8/layout/orgChart1"/>
    <dgm:cxn modelId="{C42D5EDB-5059-4D24-BCC1-3E1D25EF6B3D}" type="presParOf" srcId="{B7EA6DC8-39C7-4B4A-9C7F-9AC5BE6392E0}" destId="{743AD619-82CB-4EAD-894E-540267F1C3EC}" srcOrd="1" destOrd="0" presId="urn:microsoft.com/office/officeart/2005/8/layout/orgChart1"/>
    <dgm:cxn modelId="{7729B61B-5E72-40D1-B37F-D90344A2CA46}" type="presParOf" srcId="{743AD619-82CB-4EAD-894E-540267F1C3EC}" destId="{8D7E1071-52BD-428B-A5AB-AFA1200FE439}" srcOrd="0" destOrd="0" presId="urn:microsoft.com/office/officeart/2005/8/layout/orgChart1"/>
    <dgm:cxn modelId="{EC172E7A-5923-4091-A6B6-F4570B06DCE7}" type="presParOf" srcId="{8D7E1071-52BD-428B-A5AB-AFA1200FE439}" destId="{BBED141E-D8FF-4162-9429-F5BEED3A230D}" srcOrd="0" destOrd="0" presId="urn:microsoft.com/office/officeart/2005/8/layout/orgChart1"/>
    <dgm:cxn modelId="{D54E1753-ABED-4D1F-BE6D-BB62371F5A4E}" type="presParOf" srcId="{8D7E1071-52BD-428B-A5AB-AFA1200FE439}" destId="{FAAD663B-C01D-45CF-9EC5-FF82C731884F}" srcOrd="1" destOrd="0" presId="urn:microsoft.com/office/officeart/2005/8/layout/orgChart1"/>
    <dgm:cxn modelId="{DC3A9C9C-384D-4363-A00E-95144835B666}" type="presParOf" srcId="{743AD619-82CB-4EAD-894E-540267F1C3EC}" destId="{B917B711-ED4A-4A98-81E5-01BE26FA6117}" srcOrd="1" destOrd="0" presId="urn:microsoft.com/office/officeart/2005/8/layout/orgChart1"/>
    <dgm:cxn modelId="{F85E7383-AF0C-4057-84B5-D7D26D2F03DB}" type="presParOf" srcId="{743AD619-82CB-4EAD-894E-540267F1C3EC}" destId="{80FC80BB-ABDF-4AF5-ACB5-FE68810D620E}" srcOrd="2" destOrd="0" presId="urn:microsoft.com/office/officeart/2005/8/layout/orgChart1"/>
    <dgm:cxn modelId="{96C7BB4B-554C-44C5-957E-CFE9B22EAD0B}" type="presParOf" srcId="{B7EA6DC8-39C7-4B4A-9C7F-9AC5BE6392E0}" destId="{7FDFDDBF-EDD5-4045-AB3B-1D605A74E9BD}" srcOrd="2" destOrd="0" presId="urn:microsoft.com/office/officeart/2005/8/layout/orgChart1"/>
    <dgm:cxn modelId="{E3C28883-B7A0-4C29-946E-4B932FA33DF4}" type="presParOf" srcId="{B7EA6DC8-39C7-4B4A-9C7F-9AC5BE6392E0}" destId="{D2764976-5BCB-45B9-B4EC-D3964A8B87EC}" srcOrd="3" destOrd="0" presId="urn:microsoft.com/office/officeart/2005/8/layout/orgChart1"/>
    <dgm:cxn modelId="{A00BDA94-5076-418B-A16E-9C8AF7268050}" type="presParOf" srcId="{D2764976-5BCB-45B9-B4EC-D3964A8B87EC}" destId="{D8A72A59-12CE-476F-836B-7566D21475B7}" srcOrd="0" destOrd="0" presId="urn:microsoft.com/office/officeart/2005/8/layout/orgChart1"/>
    <dgm:cxn modelId="{99A745F4-EC1B-4B49-B8F0-1EBD98380D67}" type="presParOf" srcId="{D8A72A59-12CE-476F-836B-7566D21475B7}" destId="{2E2B9DE7-FD9D-4870-938A-D0D89DD0D25D}" srcOrd="0" destOrd="0" presId="urn:microsoft.com/office/officeart/2005/8/layout/orgChart1"/>
    <dgm:cxn modelId="{CB9EE39E-B943-41B6-B06B-886FF90D6D9B}" type="presParOf" srcId="{D8A72A59-12CE-476F-836B-7566D21475B7}" destId="{01561725-6540-4CC1-AAB3-A804DB985626}" srcOrd="1" destOrd="0" presId="urn:microsoft.com/office/officeart/2005/8/layout/orgChart1"/>
    <dgm:cxn modelId="{41878FB3-1137-40E4-BDE3-F5C503C9CE8A}" type="presParOf" srcId="{D2764976-5BCB-45B9-B4EC-D3964A8B87EC}" destId="{72DF0FD1-0C52-45A7-B833-15DC8BE415C6}" srcOrd="1" destOrd="0" presId="urn:microsoft.com/office/officeart/2005/8/layout/orgChart1"/>
    <dgm:cxn modelId="{1A300D89-FF82-4940-B459-8104C7EFA5F0}" type="presParOf" srcId="{D2764976-5BCB-45B9-B4EC-D3964A8B87EC}" destId="{DC1A883A-9CDB-44CB-B96B-8145B20FB47C}" srcOrd="2" destOrd="0" presId="urn:microsoft.com/office/officeart/2005/8/layout/orgChart1"/>
    <dgm:cxn modelId="{62C76909-7380-4AC5-94FE-FFC73A9E55B6}" type="presParOf" srcId="{B7EA6DC8-39C7-4B4A-9C7F-9AC5BE6392E0}" destId="{D53575D5-8F61-4574-951A-3A8710BA55FD}" srcOrd="4" destOrd="0" presId="urn:microsoft.com/office/officeart/2005/8/layout/orgChart1"/>
    <dgm:cxn modelId="{DD9FBC9F-6010-46F3-884A-997456138D37}" type="presParOf" srcId="{B7EA6DC8-39C7-4B4A-9C7F-9AC5BE6392E0}" destId="{23086104-33AC-409D-B2EB-7C218BDBE177}" srcOrd="5" destOrd="0" presId="urn:microsoft.com/office/officeart/2005/8/layout/orgChart1"/>
    <dgm:cxn modelId="{1F277F04-D5FC-4F22-9272-F0637630E462}" type="presParOf" srcId="{23086104-33AC-409D-B2EB-7C218BDBE177}" destId="{6EA769F9-0C37-49D7-9597-0312E1AC38FE}" srcOrd="0" destOrd="0" presId="urn:microsoft.com/office/officeart/2005/8/layout/orgChart1"/>
    <dgm:cxn modelId="{B255EB97-E267-4020-807F-C292CF59DF1F}" type="presParOf" srcId="{6EA769F9-0C37-49D7-9597-0312E1AC38FE}" destId="{03DA9C27-DC0E-4E46-B2AE-5A45FA3741A0}" srcOrd="0" destOrd="0" presId="urn:microsoft.com/office/officeart/2005/8/layout/orgChart1"/>
    <dgm:cxn modelId="{6F939F38-3C9F-4A1F-9F22-7E0A0A5429BF}" type="presParOf" srcId="{6EA769F9-0C37-49D7-9597-0312E1AC38FE}" destId="{D0D3272A-9F6D-4A32-9F7C-AD0F39B15827}" srcOrd="1" destOrd="0" presId="urn:microsoft.com/office/officeart/2005/8/layout/orgChart1"/>
    <dgm:cxn modelId="{27B0A17A-A19F-4D34-B203-2840BFDAB154}" type="presParOf" srcId="{23086104-33AC-409D-B2EB-7C218BDBE177}" destId="{143516C2-4F2D-47FD-A9C6-286BFABB1BCA}" srcOrd="1" destOrd="0" presId="urn:microsoft.com/office/officeart/2005/8/layout/orgChart1"/>
    <dgm:cxn modelId="{1B5AA19F-E973-4A93-9D00-62FF24D2C08B}" type="presParOf" srcId="{23086104-33AC-409D-B2EB-7C218BDBE177}" destId="{27A3576C-5889-4865-B1CB-0F8E1544D8D0}" srcOrd="2" destOrd="0" presId="urn:microsoft.com/office/officeart/2005/8/layout/orgChart1"/>
    <dgm:cxn modelId="{BB1F3016-A29A-46EA-B1DE-E9205A680905}" type="presParOf" srcId="{B7EA6DC8-39C7-4B4A-9C7F-9AC5BE6392E0}" destId="{836101C7-75EB-4F01-97DC-E6147103C060}" srcOrd="6" destOrd="0" presId="urn:microsoft.com/office/officeart/2005/8/layout/orgChart1"/>
    <dgm:cxn modelId="{C556C5D7-F7CD-4B61-8610-694CC9C15D32}" type="presParOf" srcId="{B7EA6DC8-39C7-4B4A-9C7F-9AC5BE6392E0}" destId="{EC24EFAD-8B01-4DA2-90F9-CE80F6A329C1}" srcOrd="7" destOrd="0" presId="urn:microsoft.com/office/officeart/2005/8/layout/orgChart1"/>
    <dgm:cxn modelId="{235A09FC-2DBF-4718-8501-76FB88509B41}" type="presParOf" srcId="{EC24EFAD-8B01-4DA2-90F9-CE80F6A329C1}" destId="{C22EC744-202F-4E0E-86F5-FCAEBE37148B}" srcOrd="0" destOrd="0" presId="urn:microsoft.com/office/officeart/2005/8/layout/orgChart1"/>
    <dgm:cxn modelId="{85163BA9-D94C-453C-8A3E-9947FEA2EE83}" type="presParOf" srcId="{C22EC744-202F-4E0E-86F5-FCAEBE37148B}" destId="{992D2F5F-4FF7-4649-8EB0-8B470B2B6422}" srcOrd="0" destOrd="0" presId="urn:microsoft.com/office/officeart/2005/8/layout/orgChart1"/>
    <dgm:cxn modelId="{854E9A1F-6264-4BC9-B073-15326DCE5D4F}" type="presParOf" srcId="{C22EC744-202F-4E0E-86F5-FCAEBE37148B}" destId="{823765CB-8344-459D-A1A6-FE492ACA59B9}" srcOrd="1" destOrd="0" presId="urn:microsoft.com/office/officeart/2005/8/layout/orgChart1"/>
    <dgm:cxn modelId="{CF43081E-3B7E-41A9-8C46-305B88801BE6}" type="presParOf" srcId="{EC24EFAD-8B01-4DA2-90F9-CE80F6A329C1}" destId="{2E5E9C9F-FE7B-4D7D-8BF5-B88D5AC9C620}" srcOrd="1" destOrd="0" presId="urn:microsoft.com/office/officeart/2005/8/layout/orgChart1"/>
    <dgm:cxn modelId="{624913E5-ECFC-40D9-9312-EFB828F92B18}" type="presParOf" srcId="{EC24EFAD-8B01-4DA2-90F9-CE80F6A329C1}" destId="{EB6B0538-3627-4C5C-84B0-31164346E394}" srcOrd="2" destOrd="0" presId="urn:microsoft.com/office/officeart/2005/8/layout/orgChart1"/>
    <dgm:cxn modelId="{A12411A9-D0F0-4AD6-ACC9-FBEA42A3B85B}" type="presParOf" srcId="{305E9756-F967-4500-981B-E4C7CFFDAFEB}" destId="{4FDB4F8A-D8E2-45EB-BCBA-F945A9F1D7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8989D0-F3D7-48F8-A05E-A792528A34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42A224-8BBC-4840-8376-A2FEB1E30572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Regulation 2015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9005439-DEDF-4756-B16E-576943187A06}" type="parTrans" cxnId="{828ED561-6189-4F72-B12D-05A51B8EEF41}">
      <dgm:prSet/>
      <dgm:spPr/>
      <dgm:t>
        <a:bodyPr/>
        <a:lstStyle/>
        <a:p>
          <a:endParaRPr lang="en-US" sz="2000"/>
        </a:p>
      </dgm:t>
    </dgm:pt>
    <dgm:pt modelId="{9242F896-5718-4A53-BB3A-00D6B79B18A1}" type="sibTrans" cxnId="{828ED561-6189-4F72-B12D-05A51B8EEF41}">
      <dgm:prSet/>
      <dgm:spPr/>
      <dgm:t>
        <a:bodyPr/>
        <a:lstStyle/>
        <a:p>
          <a:endParaRPr lang="en-US" sz="2000"/>
        </a:p>
      </dgm:t>
    </dgm:pt>
    <dgm:pt modelId="{2DB45A75-8731-4497-BBD9-ED80D7C3F063}">
      <dgm:prSet phldrT="[Text]" custT="1"/>
      <dgm:spPr/>
      <dgm:t>
        <a:bodyPr/>
        <a:lstStyle/>
        <a:p>
          <a:r>
            <a:rPr lang="en-US" sz="1600" b="1" i="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83E209D7-2A03-471B-8F44-1BC92BEE6380}" type="parTrans" cxnId="{993A8BDF-A774-4774-977E-C2901CC03A03}">
      <dgm:prSet/>
      <dgm:spPr/>
      <dgm:t>
        <a:bodyPr/>
        <a:lstStyle/>
        <a:p>
          <a:endParaRPr lang="en-US" sz="2000"/>
        </a:p>
      </dgm:t>
    </dgm:pt>
    <dgm:pt modelId="{9CF84EF6-BF74-4C80-83B0-C924A177F5EF}" type="sibTrans" cxnId="{993A8BDF-A774-4774-977E-C2901CC03A03}">
      <dgm:prSet/>
      <dgm:spPr/>
      <dgm:t>
        <a:bodyPr/>
        <a:lstStyle/>
        <a:p>
          <a:endParaRPr lang="en-US" sz="2000"/>
        </a:p>
      </dgm:t>
    </dgm:pt>
    <dgm:pt modelId="{FC0E6D0A-6319-47E7-903F-3E878363A37F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Indian Reinsurers OR Foreign Reinsurers with Branch </a:t>
          </a:r>
          <a:r>
            <a:rPr lang="en-US" sz="1600" b="0" i="0" smtClean="0">
              <a:latin typeface="Arial" pitchFamily="34" charset="0"/>
              <a:cs typeface="Arial" pitchFamily="34" charset="0"/>
            </a:rPr>
            <a:t>in India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0302F8F-53F6-417E-8DC3-3A232BEA04DF}" type="parTrans" cxnId="{17CAA3CD-7A67-42ED-8B71-D574779728A0}">
      <dgm:prSet/>
      <dgm:spPr/>
      <dgm:t>
        <a:bodyPr/>
        <a:lstStyle/>
        <a:p>
          <a:endParaRPr lang="en-US" sz="2000"/>
        </a:p>
      </dgm:t>
    </dgm:pt>
    <dgm:pt modelId="{49FB4345-63FE-4DAB-9418-FB051CED3A67}" type="sibTrans" cxnId="{17CAA3CD-7A67-42ED-8B71-D574779728A0}">
      <dgm:prSet/>
      <dgm:spPr/>
      <dgm:t>
        <a:bodyPr/>
        <a:lstStyle/>
        <a:p>
          <a:endParaRPr lang="en-US" sz="2000"/>
        </a:p>
      </dgm:t>
    </dgm:pt>
    <dgm:pt modelId="{4DEE6DA9-18F7-4940-92F6-9EF51AB1EE79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1F7F116-E713-4967-A8A9-34868D452D5E}" type="parTrans" cxnId="{88C9E795-16E8-4FCC-9E65-D5DA0B5DECA5}">
      <dgm:prSet/>
      <dgm:spPr/>
      <dgm:t>
        <a:bodyPr/>
        <a:lstStyle/>
        <a:p>
          <a:endParaRPr lang="en-US" sz="2000"/>
        </a:p>
      </dgm:t>
    </dgm:pt>
    <dgm:pt modelId="{78F7111E-5BEA-443B-9EBA-993A76707872}" type="sibTrans" cxnId="{88C9E795-16E8-4FCC-9E65-D5DA0B5DECA5}">
      <dgm:prSet/>
      <dgm:spPr/>
      <dgm:t>
        <a:bodyPr/>
        <a:lstStyle/>
        <a:p>
          <a:endParaRPr lang="en-US" sz="2000"/>
        </a:p>
      </dgm:t>
    </dgm:pt>
    <dgm:pt modelId="{86A867AA-C314-493C-B57D-6BA1449397BF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To offices of insurers set up in SEZ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A602291-A9E2-4016-8410-15FDEE02058E}" type="parTrans" cxnId="{F8850568-0D6F-480B-83AE-84D01FA147A5}">
      <dgm:prSet/>
      <dgm:spPr/>
      <dgm:t>
        <a:bodyPr/>
        <a:lstStyle/>
        <a:p>
          <a:endParaRPr lang="en-US" sz="2000"/>
        </a:p>
      </dgm:t>
    </dgm:pt>
    <dgm:pt modelId="{F119DFF5-4B1C-41EE-B098-202005FD3F51}" type="sibTrans" cxnId="{F8850568-0D6F-480B-83AE-84D01FA147A5}">
      <dgm:prSet/>
      <dgm:spPr/>
      <dgm:t>
        <a:bodyPr/>
        <a:lstStyle/>
        <a:p>
          <a:endParaRPr lang="en-US" sz="2000"/>
        </a:p>
      </dgm:t>
    </dgm:pt>
    <dgm:pt modelId="{8A3F587D-E22E-4D11-A071-D390EA670632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Balance to overseas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97BD19E-B253-4742-9559-80EA2971821B}" type="parTrans" cxnId="{463A1BD2-BC20-4FB5-871D-E8F7E3EA3B2F}">
      <dgm:prSet/>
      <dgm:spPr/>
      <dgm:t>
        <a:bodyPr/>
        <a:lstStyle/>
        <a:p>
          <a:endParaRPr lang="en-US" sz="2000"/>
        </a:p>
      </dgm:t>
    </dgm:pt>
    <dgm:pt modelId="{7AE9D124-5190-47C2-AEFF-2A0D46A72CAC}" type="sibTrans" cxnId="{463A1BD2-BC20-4FB5-871D-E8F7E3EA3B2F}">
      <dgm:prSet/>
      <dgm:spPr/>
      <dgm:t>
        <a:bodyPr/>
        <a:lstStyle/>
        <a:p>
          <a:endParaRPr lang="en-US" sz="2000"/>
        </a:p>
      </dgm:t>
    </dgm:pt>
    <dgm:pt modelId="{46848C78-2DAC-4579-8EFA-CDEBAA0F9C54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(with minimum retention of 50%)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4C0877F-B458-42C6-A55B-21A1F8A9A8DD}" type="sibTrans" cxnId="{6E9FFDBF-B81C-4691-BAF7-143A23B35033}">
      <dgm:prSet/>
      <dgm:spPr/>
      <dgm:t>
        <a:bodyPr/>
        <a:lstStyle/>
        <a:p>
          <a:endParaRPr lang="en-IN"/>
        </a:p>
      </dgm:t>
    </dgm:pt>
    <dgm:pt modelId="{740CB848-60E3-404E-B2F8-3DE543E2914A}" type="parTrans" cxnId="{6E9FFDBF-B81C-4691-BAF7-143A23B35033}">
      <dgm:prSet/>
      <dgm:spPr/>
      <dgm:t>
        <a:bodyPr/>
        <a:lstStyle/>
        <a:p>
          <a:endParaRPr lang="en-IN"/>
        </a:p>
      </dgm:t>
    </dgm:pt>
    <dgm:pt modelId="{0A57069A-37A0-48F6-AE3A-A037E98DCCC8}" type="pres">
      <dgm:prSet presAssocID="{858989D0-F3D7-48F8-A05E-A792528A34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52B2EAF-5ABB-4F15-84A5-C1254380D348}" type="pres">
      <dgm:prSet presAssocID="{B842A224-8BBC-4840-8376-A2FEB1E30572}" presName="composite" presStyleCnt="0"/>
      <dgm:spPr/>
    </dgm:pt>
    <dgm:pt modelId="{0E2ED88B-97BB-40A8-B76C-770E20630244}" type="pres">
      <dgm:prSet presAssocID="{B842A224-8BBC-4840-8376-A2FEB1E30572}" presName="parentText" presStyleLbl="alignNode1" presStyleIdx="0" presStyleCnt="1" custScaleX="107273" custLinFactNeighborY="-96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60AE1-F8C4-461C-9DA0-BB374D723D59}" type="pres">
      <dgm:prSet presAssocID="{B842A224-8BBC-4840-8376-A2FEB1E30572}" presName="descendantText" presStyleLbl="alignAcc1" presStyleIdx="0" presStyleCnt="1" custScaleX="96774" custScaleY="150589" custLinFactNeighborX="3502" custLinFactNeighborY="-21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A1BD2-BC20-4FB5-871D-E8F7E3EA3B2F}" srcId="{2DB45A75-8731-4497-BBD9-ED80D7C3F063}" destId="{8A3F587D-E22E-4D11-A071-D390EA670632}" srcOrd="4" destOrd="0" parTransId="{997BD19E-B253-4742-9559-80EA2971821B}" sibTransId="{7AE9D124-5190-47C2-AEFF-2A0D46A72CAC}"/>
    <dgm:cxn modelId="{6E9FFDBF-B81C-4691-BAF7-143A23B35033}" srcId="{2DB45A75-8731-4497-BBD9-ED80D7C3F063}" destId="{46848C78-2DAC-4579-8EFA-CDEBAA0F9C54}" srcOrd="1" destOrd="0" parTransId="{740CB848-60E3-404E-B2F8-3DE543E2914A}" sibTransId="{94C0877F-B458-42C6-A55B-21A1F8A9A8DD}"/>
    <dgm:cxn modelId="{4FE6792A-2D9C-4721-80DB-CD894ABA358B}" type="presOf" srcId="{86A867AA-C314-493C-B57D-6BA1449397BF}" destId="{39B60AE1-F8C4-461C-9DA0-BB374D723D59}" srcOrd="0" destOrd="4" presId="urn:microsoft.com/office/officeart/2005/8/layout/chevron2"/>
    <dgm:cxn modelId="{0081815B-11B0-4DBA-BDA2-7D11146AD25D}" type="presOf" srcId="{FC0E6D0A-6319-47E7-903F-3E878363A37F}" destId="{39B60AE1-F8C4-461C-9DA0-BB374D723D59}" srcOrd="0" destOrd="1" presId="urn:microsoft.com/office/officeart/2005/8/layout/chevron2"/>
    <dgm:cxn modelId="{BB62F304-CA1E-4D91-B68F-EF07448AE41A}" type="presOf" srcId="{46848C78-2DAC-4579-8EFA-CDEBAA0F9C54}" destId="{39B60AE1-F8C4-461C-9DA0-BB374D723D59}" srcOrd="0" destOrd="2" presId="urn:microsoft.com/office/officeart/2005/8/layout/chevron2"/>
    <dgm:cxn modelId="{88C9E795-16E8-4FCC-9E65-D5DA0B5DECA5}" srcId="{2DB45A75-8731-4497-BBD9-ED80D7C3F063}" destId="{4DEE6DA9-18F7-4940-92F6-9EF51AB1EE79}" srcOrd="2" destOrd="0" parTransId="{D1F7F116-E713-4967-A8A9-34868D452D5E}" sibTransId="{78F7111E-5BEA-443B-9EBA-993A76707872}"/>
    <dgm:cxn modelId="{0DC5AB66-A01D-4443-8554-B50284747DA6}" type="presOf" srcId="{2DB45A75-8731-4497-BBD9-ED80D7C3F063}" destId="{39B60AE1-F8C4-461C-9DA0-BB374D723D59}" srcOrd="0" destOrd="0" presId="urn:microsoft.com/office/officeart/2005/8/layout/chevron2"/>
    <dgm:cxn modelId="{828ED561-6189-4F72-B12D-05A51B8EEF41}" srcId="{858989D0-F3D7-48F8-A05E-A792528A3480}" destId="{B842A224-8BBC-4840-8376-A2FEB1E30572}" srcOrd="0" destOrd="0" parTransId="{D9005439-DEDF-4756-B16E-576943187A06}" sibTransId="{9242F896-5718-4A53-BB3A-00D6B79B18A1}"/>
    <dgm:cxn modelId="{F8850568-0D6F-480B-83AE-84D01FA147A5}" srcId="{2DB45A75-8731-4497-BBD9-ED80D7C3F063}" destId="{86A867AA-C314-493C-B57D-6BA1449397BF}" srcOrd="3" destOrd="0" parTransId="{4A602291-A9E2-4016-8410-15FDEE02058E}" sibTransId="{F119DFF5-4B1C-41EE-B098-202005FD3F51}"/>
    <dgm:cxn modelId="{5AADF137-7B1A-4067-8015-4B55BCB02670}" type="presOf" srcId="{858989D0-F3D7-48F8-A05E-A792528A3480}" destId="{0A57069A-37A0-48F6-AE3A-A037E98DCCC8}" srcOrd="0" destOrd="0" presId="urn:microsoft.com/office/officeart/2005/8/layout/chevron2"/>
    <dgm:cxn modelId="{C56FF282-96A9-4D93-B2D6-B05BB2B90338}" type="presOf" srcId="{B842A224-8BBC-4840-8376-A2FEB1E30572}" destId="{0E2ED88B-97BB-40A8-B76C-770E20630244}" srcOrd="0" destOrd="0" presId="urn:microsoft.com/office/officeart/2005/8/layout/chevron2"/>
    <dgm:cxn modelId="{290E312F-A210-4502-B7E7-D24126237181}" type="presOf" srcId="{8A3F587D-E22E-4D11-A071-D390EA670632}" destId="{39B60AE1-F8C4-461C-9DA0-BB374D723D59}" srcOrd="0" destOrd="5" presId="urn:microsoft.com/office/officeart/2005/8/layout/chevron2"/>
    <dgm:cxn modelId="{993A8BDF-A774-4774-977E-C2901CC03A03}" srcId="{B842A224-8BBC-4840-8376-A2FEB1E30572}" destId="{2DB45A75-8731-4497-BBD9-ED80D7C3F063}" srcOrd="0" destOrd="0" parTransId="{83E209D7-2A03-471B-8F44-1BC92BEE6380}" sibTransId="{9CF84EF6-BF74-4C80-83B0-C924A177F5EF}"/>
    <dgm:cxn modelId="{17CAA3CD-7A67-42ED-8B71-D574779728A0}" srcId="{2DB45A75-8731-4497-BBD9-ED80D7C3F063}" destId="{FC0E6D0A-6319-47E7-903F-3E878363A37F}" srcOrd="0" destOrd="0" parTransId="{F0302F8F-53F6-417E-8DC3-3A232BEA04DF}" sibTransId="{49FB4345-63FE-4DAB-9418-FB051CED3A67}"/>
    <dgm:cxn modelId="{6F9DDB84-55E7-48C9-B048-33E67F821491}" type="presOf" srcId="{4DEE6DA9-18F7-4940-92F6-9EF51AB1EE79}" destId="{39B60AE1-F8C4-461C-9DA0-BB374D723D59}" srcOrd="0" destOrd="3" presId="urn:microsoft.com/office/officeart/2005/8/layout/chevron2"/>
    <dgm:cxn modelId="{19D8CCD2-BA10-409E-801F-3F9B1F80D4B4}" type="presParOf" srcId="{0A57069A-37A0-48F6-AE3A-A037E98DCCC8}" destId="{E52B2EAF-5ABB-4F15-84A5-C1254380D348}" srcOrd="0" destOrd="0" presId="urn:microsoft.com/office/officeart/2005/8/layout/chevron2"/>
    <dgm:cxn modelId="{D4F6B68B-8CC4-4E64-8DAE-06EB05754F5D}" type="presParOf" srcId="{E52B2EAF-5ABB-4F15-84A5-C1254380D348}" destId="{0E2ED88B-97BB-40A8-B76C-770E20630244}" srcOrd="0" destOrd="0" presId="urn:microsoft.com/office/officeart/2005/8/layout/chevron2"/>
    <dgm:cxn modelId="{3917394A-EC51-4348-AF6F-35E314BE828F}" type="presParOf" srcId="{E52B2EAF-5ABB-4F15-84A5-C1254380D348}" destId="{39B60AE1-F8C4-461C-9DA0-BB374D723D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58989D0-F3D7-48F8-A05E-A792528A34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7EC399-EC5E-4205-8ED7-962A5588E49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Amendment 2016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5660FD8-E877-4ED2-A1FF-B999B7FC4401}" type="parTrans" cxnId="{463AC431-0BD2-47C1-B84B-44649DB5F005}">
      <dgm:prSet/>
      <dgm:spPr/>
      <dgm:t>
        <a:bodyPr/>
        <a:lstStyle/>
        <a:p>
          <a:endParaRPr lang="en-US" sz="2000"/>
        </a:p>
      </dgm:t>
    </dgm:pt>
    <dgm:pt modelId="{EE4D7E36-E955-493C-9BC3-D2F7F2AAC4B2}" type="sibTrans" cxnId="{463AC431-0BD2-47C1-B84B-44649DB5F005}">
      <dgm:prSet/>
      <dgm:spPr/>
      <dgm:t>
        <a:bodyPr/>
        <a:lstStyle/>
        <a:p>
          <a:endParaRPr lang="en-US" sz="2000"/>
        </a:p>
      </dgm:t>
    </dgm:pt>
    <dgm:pt modelId="{B7260C95-9252-488C-B17B-FE7323F9F2F7}">
      <dgm:prSet phldrT="[Text]" custT="1"/>
      <dgm:spPr/>
      <dgm:t>
        <a:bodyPr/>
        <a:lstStyle/>
        <a:p>
          <a:r>
            <a:rPr lang="en-US" sz="1600" b="1" i="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CB47517E-E82A-4338-AB1C-BB5F85D732C5}" type="parTrans" cxnId="{17A5637E-2A04-4FE7-92E2-4CF7C58A95C3}">
      <dgm:prSet/>
      <dgm:spPr/>
      <dgm:t>
        <a:bodyPr/>
        <a:lstStyle/>
        <a:p>
          <a:endParaRPr lang="en-US" sz="2000"/>
        </a:p>
      </dgm:t>
    </dgm:pt>
    <dgm:pt modelId="{C59F9681-E705-4476-BF40-F52FDB6D90D7}" type="sibTrans" cxnId="{17A5637E-2A04-4FE7-92E2-4CF7C58A95C3}">
      <dgm:prSet/>
      <dgm:spPr/>
      <dgm:t>
        <a:bodyPr/>
        <a:lstStyle/>
        <a:p>
          <a:endParaRPr lang="en-US" sz="2000"/>
        </a:p>
      </dgm:t>
    </dgm:pt>
    <dgm:pt modelId="{0DCAEC59-AB5B-488C-9008-F2804E627653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Obtain best terms from Indian reinsurers AND THEN foreign reinsurers with Branch in India (with minimum retention of 50%)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29BE9FE-D083-4372-B4D7-DE306AC03CBE}" type="parTrans" cxnId="{6F1E3C34-F28B-4E3B-A581-3BA181A1C951}">
      <dgm:prSet/>
      <dgm:spPr/>
      <dgm:t>
        <a:bodyPr/>
        <a:lstStyle/>
        <a:p>
          <a:endParaRPr lang="en-US" sz="2000"/>
        </a:p>
      </dgm:t>
    </dgm:pt>
    <dgm:pt modelId="{5DD14B78-DFA0-4ABB-A54B-BFE7E4FDC0DA}" type="sibTrans" cxnId="{6F1E3C34-F28B-4E3B-A581-3BA181A1C951}">
      <dgm:prSet/>
      <dgm:spPr/>
      <dgm:t>
        <a:bodyPr/>
        <a:lstStyle/>
        <a:p>
          <a:endParaRPr lang="en-US" sz="2000"/>
        </a:p>
      </dgm:t>
    </dgm:pt>
    <dgm:pt modelId="{CD16517B-573B-4CF2-8318-B78F0D42231F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760B268-160C-4D6D-B312-0C72B525682B}" type="parTrans" cxnId="{7A3E7B7F-4A2F-4769-BFC1-72E578E94226}">
      <dgm:prSet/>
      <dgm:spPr/>
      <dgm:t>
        <a:bodyPr/>
        <a:lstStyle/>
        <a:p>
          <a:endParaRPr lang="en-US" sz="2000"/>
        </a:p>
      </dgm:t>
    </dgm:pt>
    <dgm:pt modelId="{96BC4792-C9E5-4984-B1DC-5E53C837389E}" type="sibTrans" cxnId="{7A3E7B7F-4A2F-4769-BFC1-72E578E94226}">
      <dgm:prSet/>
      <dgm:spPr/>
      <dgm:t>
        <a:bodyPr/>
        <a:lstStyle/>
        <a:p>
          <a:endParaRPr lang="en-US" sz="2000"/>
        </a:p>
      </dgm:t>
    </dgm:pt>
    <dgm:pt modelId="{3EB3EE76-EEC1-4A3F-89A7-8B583980965E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To offices of Foreign Reinsurers set up in SEZ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7E24492-CFC5-4340-8BB0-55107CC10BB0}" type="parTrans" cxnId="{D82064DD-7D02-401F-970E-3C58A360F9DD}">
      <dgm:prSet/>
      <dgm:spPr/>
      <dgm:t>
        <a:bodyPr/>
        <a:lstStyle/>
        <a:p>
          <a:endParaRPr lang="en-US" sz="2000"/>
        </a:p>
      </dgm:t>
    </dgm:pt>
    <dgm:pt modelId="{7CA105EF-15BE-417D-A49C-5B56F86BCA45}" type="sibTrans" cxnId="{D82064DD-7D02-401F-970E-3C58A360F9DD}">
      <dgm:prSet/>
      <dgm:spPr/>
      <dgm:t>
        <a:bodyPr/>
        <a:lstStyle/>
        <a:p>
          <a:endParaRPr lang="en-US" sz="2000"/>
        </a:p>
      </dgm:t>
    </dgm:pt>
    <dgm:pt modelId="{DA3D6687-7599-4F00-91F7-F4BB1F795F93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Balance to Indian Insurers and overseas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E077FF6-9A5E-4085-BB73-44819753C7BE}" type="parTrans" cxnId="{6B8BE6CB-8586-420C-B720-604637785353}">
      <dgm:prSet/>
      <dgm:spPr/>
      <dgm:t>
        <a:bodyPr/>
        <a:lstStyle/>
        <a:p>
          <a:endParaRPr lang="en-US" sz="2000"/>
        </a:p>
      </dgm:t>
    </dgm:pt>
    <dgm:pt modelId="{09C9C899-5399-40F6-984C-630EAAECC2C2}" type="sibTrans" cxnId="{6B8BE6CB-8586-420C-B720-604637785353}">
      <dgm:prSet/>
      <dgm:spPr/>
      <dgm:t>
        <a:bodyPr/>
        <a:lstStyle/>
        <a:p>
          <a:endParaRPr lang="en-US" sz="2000"/>
        </a:p>
      </dgm:t>
    </dgm:pt>
    <dgm:pt modelId="{0A57069A-37A0-48F6-AE3A-A037E98DCCC8}" type="pres">
      <dgm:prSet presAssocID="{858989D0-F3D7-48F8-A05E-A792528A34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4C094D5-8F22-4456-8F89-306642FBCFDF}" type="pres">
      <dgm:prSet presAssocID="{277EC399-EC5E-4205-8ED7-962A5588E492}" presName="composite" presStyleCnt="0"/>
      <dgm:spPr/>
    </dgm:pt>
    <dgm:pt modelId="{72516F1A-0218-486F-8755-80425D418E67}" type="pres">
      <dgm:prSet presAssocID="{277EC399-EC5E-4205-8ED7-962A5588E492}" presName="parentText" presStyleLbl="alignNode1" presStyleIdx="0" presStyleCnt="1" custScaleX="107273" custLinFactNeighborX="-6328" custLinFactNeighborY="-910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D44013-6E59-4316-9BB3-90E69F470C77}" type="pres">
      <dgm:prSet presAssocID="{277EC399-EC5E-4205-8ED7-962A5588E492}" presName="descendantText" presStyleLbl="alignAcc1" presStyleIdx="0" presStyleCnt="1" custScaleX="94612" custScaleY="139052" custLinFactNeighborX="-2314" custLinFactNeighborY="9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AC431-0BD2-47C1-B84B-44649DB5F005}" srcId="{858989D0-F3D7-48F8-A05E-A792528A3480}" destId="{277EC399-EC5E-4205-8ED7-962A5588E492}" srcOrd="0" destOrd="0" parTransId="{F5660FD8-E877-4ED2-A1FF-B999B7FC4401}" sibTransId="{EE4D7E36-E955-493C-9BC3-D2F7F2AAC4B2}"/>
    <dgm:cxn modelId="{F0314FEA-A9BE-4ECE-B6AF-C2715FA09E4D}" type="presOf" srcId="{CD16517B-573B-4CF2-8318-B78F0D42231F}" destId="{EFD44013-6E59-4316-9BB3-90E69F470C77}" srcOrd="0" destOrd="2" presId="urn:microsoft.com/office/officeart/2005/8/layout/chevron2"/>
    <dgm:cxn modelId="{CFBE1547-9D32-4EB9-8B0C-266307081224}" type="presOf" srcId="{DA3D6687-7599-4F00-91F7-F4BB1F795F93}" destId="{EFD44013-6E59-4316-9BB3-90E69F470C77}" srcOrd="0" destOrd="4" presId="urn:microsoft.com/office/officeart/2005/8/layout/chevron2"/>
    <dgm:cxn modelId="{17A5637E-2A04-4FE7-92E2-4CF7C58A95C3}" srcId="{277EC399-EC5E-4205-8ED7-962A5588E492}" destId="{B7260C95-9252-488C-B17B-FE7323F9F2F7}" srcOrd="0" destOrd="0" parTransId="{CB47517E-E82A-4338-AB1C-BB5F85D732C5}" sibTransId="{C59F9681-E705-4476-BF40-F52FDB6D90D7}"/>
    <dgm:cxn modelId="{3A9AAA91-3915-46B4-AD6E-C74E1F2AFB87}" type="presOf" srcId="{3EB3EE76-EEC1-4A3F-89A7-8B583980965E}" destId="{EFD44013-6E59-4316-9BB3-90E69F470C77}" srcOrd="0" destOrd="3" presId="urn:microsoft.com/office/officeart/2005/8/layout/chevron2"/>
    <dgm:cxn modelId="{8EC617C8-5461-47A9-865C-9CC9E1DDC19F}" type="presOf" srcId="{0DCAEC59-AB5B-488C-9008-F2804E627653}" destId="{EFD44013-6E59-4316-9BB3-90E69F470C77}" srcOrd="0" destOrd="1" presId="urn:microsoft.com/office/officeart/2005/8/layout/chevron2"/>
    <dgm:cxn modelId="{FE0B9464-120C-4706-9545-4B6E55604EB5}" type="presOf" srcId="{858989D0-F3D7-48F8-A05E-A792528A3480}" destId="{0A57069A-37A0-48F6-AE3A-A037E98DCCC8}" srcOrd="0" destOrd="0" presId="urn:microsoft.com/office/officeart/2005/8/layout/chevron2"/>
    <dgm:cxn modelId="{D5B75054-3222-40DA-9593-2B2A4BEB855B}" type="presOf" srcId="{277EC399-EC5E-4205-8ED7-962A5588E492}" destId="{72516F1A-0218-486F-8755-80425D418E67}" srcOrd="0" destOrd="0" presId="urn:microsoft.com/office/officeart/2005/8/layout/chevron2"/>
    <dgm:cxn modelId="{7A3E7B7F-4A2F-4769-BFC1-72E578E94226}" srcId="{B7260C95-9252-488C-B17B-FE7323F9F2F7}" destId="{CD16517B-573B-4CF2-8318-B78F0D42231F}" srcOrd="1" destOrd="0" parTransId="{4760B268-160C-4D6D-B312-0C72B525682B}" sibTransId="{96BC4792-C9E5-4984-B1DC-5E53C837389E}"/>
    <dgm:cxn modelId="{6F1E3C34-F28B-4E3B-A581-3BA181A1C951}" srcId="{B7260C95-9252-488C-B17B-FE7323F9F2F7}" destId="{0DCAEC59-AB5B-488C-9008-F2804E627653}" srcOrd="0" destOrd="0" parTransId="{529BE9FE-D083-4372-B4D7-DE306AC03CBE}" sibTransId="{5DD14B78-DFA0-4ABB-A54B-BFE7E4FDC0DA}"/>
    <dgm:cxn modelId="{81D5B257-3134-4EA7-9CDD-10B83E19E608}" type="presOf" srcId="{B7260C95-9252-488C-B17B-FE7323F9F2F7}" destId="{EFD44013-6E59-4316-9BB3-90E69F470C77}" srcOrd="0" destOrd="0" presId="urn:microsoft.com/office/officeart/2005/8/layout/chevron2"/>
    <dgm:cxn modelId="{D82064DD-7D02-401F-970E-3C58A360F9DD}" srcId="{B7260C95-9252-488C-B17B-FE7323F9F2F7}" destId="{3EB3EE76-EEC1-4A3F-89A7-8B583980965E}" srcOrd="2" destOrd="0" parTransId="{57E24492-CFC5-4340-8BB0-55107CC10BB0}" sibTransId="{7CA105EF-15BE-417D-A49C-5B56F86BCA45}"/>
    <dgm:cxn modelId="{6B8BE6CB-8586-420C-B720-604637785353}" srcId="{B7260C95-9252-488C-B17B-FE7323F9F2F7}" destId="{DA3D6687-7599-4F00-91F7-F4BB1F795F93}" srcOrd="3" destOrd="0" parTransId="{AE077FF6-9A5E-4085-BB73-44819753C7BE}" sibTransId="{09C9C899-5399-40F6-984C-630EAAECC2C2}"/>
    <dgm:cxn modelId="{4F80ED01-AF93-4D7E-AF13-A7ADF392010D}" type="presParOf" srcId="{0A57069A-37A0-48F6-AE3A-A037E98DCCC8}" destId="{D4C094D5-8F22-4456-8F89-306642FBCFDF}" srcOrd="0" destOrd="0" presId="urn:microsoft.com/office/officeart/2005/8/layout/chevron2"/>
    <dgm:cxn modelId="{266F603C-6413-4EC8-92AD-324C9F9F66C7}" type="presParOf" srcId="{D4C094D5-8F22-4456-8F89-306642FBCFDF}" destId="{72516F1A-0218-486F-8755-80425D418E67}" srcOrd="0" destOrd="0" presId="urn:microsoft.com/office/officeart/2005/8/layout/chevron2"/>
    <dgm:cxn modelId="{90593EAA-1FE3-47BC-9080-42F61FF0FDB9}" type="presParOf" srcId="{D4C094D5-8F22-4456-8F89-306642FBCFDF}" destId="{EFD44013-6E59-4316-9BB3-90E69F470C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8989D0-F3D7-48F8-A05E-A792528A34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42A224-8BBC-4840-8376-A2FEB1E30572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Regulation 2015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9005439-DEDF-4756-B16E-576943187A06}" type="parTrans" cxnId="{828ED561-6189-4F72-B12D-05A51B8EEF41}">
      <dgm:prSet/>
      <dgm:spPr/>
      <dgm:t>
        <a:bodyPr/>
        <a:lstStyle/>
        <a:p>
          <a:endParaRPr lang="en-US" sz="2000"/>
        </a:p>
      </dgm:t>
    </dgm:pt>
    <dgm:pt modelId="{9242F896-5718-4A53-BB3A-00D6B79B18A1}" type="sibTrans" cxnId="{828ED561-6189-4F72-B12D-05A51B8EEF41}">
      <dgm:prSet/>
      <dgm:spPr/>
      <dgm:t>
        <a:bodyPr/>
        <a:lstStyle/>
        <a:p>
          <a:endParaRPr lang="en-US" sz="2000"/>
        </a:p>
      </dgm:t>
    </dgm:pt>
    <dgm:pt modelId="{2DB45A75-8731-4497-BBD9-ED80D7C3F063}">
      <dgm:prSet phldrT="[Text]" custT="1"/>
      <dgm:spPr/>
      <dgm:t>
        <a:bodyPr/>
        <a:lstStyle/>
        <a:p>
          <a:r>
            <a:rPr lang="en-US" sz="1600" b="1" i="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83E209D7-2A03-471B-8F44-1BC92BEE6380}" type="parTrans" cxnId="{993A8BDF-A774-4774-977E-C2901CC03A03}">
      <dgm:prSet/>
      <dgm:spPr/>
      <dgm:t>
        <a:bodyPr/>
        <a:lstStyle/>
        <a:p>
          <a:endParaRPr lang="en-US" sz="2000"/>
        </a:p>
      </dgm:t>
    </dgm:pt>
    <dgm:pt modelId="{9CF84EF6-BF74-4C80-83B0-C924A177F5EF}" type="sibTrans" cxnId="{993A8BDF-A774-4774-977E-C2901CC03A03}">
      <dgm:prSet/>
      <dgm:spPr/>
      <dgm:t>
        <a:bodyPr/>
        <a:lstStyle/>
        <a:p>
          <a:endParaRPr lang="en-US" sz="2000"/>
        </a:p>
      </dgm:t>
    </dgm:pt>
    <dgm:pt modelId="{FC0E6D0A-6319-47E7-903F-3E878363A37F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Indian Reinsurers OR Foreign Reinsurers with Branch </a:t>
          </a:r>
          <a:r>
            <a:rPr lang="en-US" sz="1600" b="0" i="0" smtClean="0">
              <a:latin typeface="Arial" pitchFamily="34" charset="0"/>
              <a:cs typeface="Arial" pitchFamily="34" charset="0"/>
            </a:rPr>
            <a:t>in India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0302F8F-53F6-417E-8DC3-3A232BEA04DF}" type="parTrans" cxnId="{17CAA3CD-7A67-42ED-8B71-D574779728A0}">
      <dgm:prSet/>
      <dgm:spPr/>
      <dgm:t>
        <a:bodyPr/>
        <a:lstStyle/>
        <a:p>
          <a:endParaRPr lang="en-US" sz="2000"/>
        </a:p>
      </dgm:t>
    </dgm:pt>
    <dgm:pt modelId="{49FB4345-63FE-4DAB-9418-FB051CED3A67}" type="sibTrans" cxnId="{17CAA3CD-7A67-42ED-8B71-D574779728A0}">
      <dgm:prSet/>
      <dgm:spPr/>
      <dgm:t>
        <a:bodyPr/>
        <a:lstStyle/>
        <a:p>
          <a:endParaRPr lang="en-US" sz="2000"/>
        </a:p>
      </dgm:t>
    </dgm:pt>
    <dgm:pt modelId="{4DEE6DA9-18F7-4940-92F6-9EF51AB1EE79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1F7F116-E713-4967-A8A9-34868D452D5E}" type="parTrans" cxnId="{88C9E795-16E8-4FCC-9E65-D5DA0B5DECA5}">
      <dgm:prSet/>
      <dgm:spPr/>
      <dgm:t>
        <a:bodyPr/>
        <a:lstStyle/>
        <a:p>
          <a:endParaRPr lang="en-US" sz="2000"/>
        </a:p>
      </dgm:t>
    </dgm:pt>
    <dgm:pt modelId="{78F7111E-5BEA-443B-9EBA-993A76707872}" type="sibTrans" cxnId="{88C9E795-16E8-4FCC-9E65-D5DA0B5DECA5}">
      <dgm:prSet/>
      <dgm:spPr/>
      <dgm:t>
        <a:bodyPr/>
        <a:lstStyle/>
        <a:p>
          <a:endParaRPr lang="en-US" sz="2000"/>
        </a:p>
      </dgm:t>
    </dgm:pt>
    <dgm:pt modelId="{86A867AA-C314-493C-B57D-6BA1449397BF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To offices of insurers set up in SEZ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A602291-A9E2-4016-8410-15FDEE02058E}" type="parTrans" cxnId="{F8850568-0D6F-480B-83AE-84D01FA147A5}">
      <dgm:prSet/>
      <dgm:spPr/>
      <dgm:t>
        <a:bodyPr/>
        <a:lstStyle/>
        <a:p>
          <a:endParaRPr lang="en-US" sz="2000"/>
        </a:p>
      </dgm:t>
    </dgm:pt>
    <dgm:pt modelId="{F119DFF5-4B1C-41EE-B098-202005FD3F51}" type="sibTrans" cxnId="{F8850568-0D6F-480B-83AE-84D01FA147A5}">
      <dgm:prSet/>
      <dgm:spPr/>
      <dgm:t>
        <a:bodyPr/>
        <a:lstStyle/>
        <a:p>
          <a:endParaRPr lang="en-US" sz="2000"/>
        </a:p>
      </dgm:t>
    </dgm:pt>
    <dgm:pt modelId="{8A3F587D-E22E-4D11-A071-D390EA670632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Balance to overseas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97BD19E-B253-4742-9559-80EA2971821B}" type="parTrans" cxnId="{463A1BD2-BC20-4FB5-871D-E8F7E3EA3B2F}">
      <dgm:prSet/>
      <dgm:spPr/>
      <dgm:t>
        <a:bodyPr/>
        <a:lstStyle/>
        <a:p>
          <a:endParaRPr lang="en-US" sz="2000"/>
        </a:p>
      </dgm:t>
    </dgm:pt>
    <dgm:pt modelId="{7AE9D124-5190-47C2-AEFF-2A0D46A72CAC}" type="sibTrans" cxnId="{463A1BD2-BC20-4FB5-871D-E8F7E3EA3B2F}">
      <dgm:prSet/>
      <dgm:spPr/>
      <dgm:t>
        <a:bodyPr/>
        <a:lstStyle/>
        <a:p>
          <a:endParaRPr lang="en-US" sz="2000"/>
        </a:p>
      </dgm:t>
    </dgm:pt>
    <dgm:pt modelId="{46848C78-2DAC-4579-8EFA-CDEBAA0F9C54}">
      <dgm:prSet phldrT="[Text]"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(with minimum retention of 50%)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4C0877F-B458-42C6-A55B-21A1F8A9A8DD}" type="sibTrans" cxnId="{6E9FFDBF-B81C-4691-BAF7-143A23B35033}">
      <dgm:prSet/>
      <dgm:spPr/>
      <dgm:t>
        <a:bodyPr/>
        <a:lstStyle/>
        <a:p>
          <a:endParaRPr lang="en-IN"/>
        </a:p>
      </dgm:t>
    </dgm:pt>
    <dgm:pt modelId="{740CB848-60E3-404E-B2F8-3DE543E2914A}" type="parTrans" cxnId="{6E9FFDBF-B81C-4691-BAF7-143A23B35033}">
      <dgm:prSet/>
      <dgm:spPr/>
      <dgm:t>
        <a:bodyPr/>
        <a:lstStyle/>
        <a:p>
          <a:endParaRPr lang="en-IN"/>
        </a:p>
      </dgm:t>
    </dgm:pt>
    <dgm:pt modelId="{0A57069A-37A0-48F6-AE3A-A037E98DCCC8}" type="pres">
      <dgm:prSet presAssocID="{858989D0-F3D7-48F8-A05E-A792528A34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52B2EAF-5ABB-4F15-84A5-C1254380D348}" type="pres">
      <dgm:prSet presAssocID="{B842A224-8BBC-4840-8376-A2FEB1E30572}" presName="composite" presStyleCnt="0"/>
      <dgm:spPr/>
    </dgm:pt>
    <dgm:pt modelId="{0E2ED88B-97BB-40A8-B76C-770E20630244}" type="pres">
      <dgm:prSet presAssocID="{B842A224-8BBC-4840-8376-A2FEB1E30572}" presName="parentText" presStyleLbl="alignNode1" presStyleIdx="0" presStyleCnt="1" custScaleX="107273" custLinFactNeighborY="-96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60AE1-F8C4-461C-9DA0-BB374D723D59}" type="pres">
      <dgm:prSet presAssocID="{B842A224-8BBC-4840-8376-A2FEB1E30572}" presName="descendantText" presStyleLbl="alignAcc1" presStyleIdx="0" presStyleCnt="1" custScaleX="96774" custScaleY="150589" custLinFactNeighborX="3502" custLinFactNeighborY="-21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A1BD2-BC20-4FB5-871D-E8F7E3EA3B2F}" srcId="{2DB45A75-8731-4497-BBD9-ED80D7C3F063}" destId="{8A3F587D-E22E-4D11-A071-D390EA670632}" srcOrd="4" destOrd="0" parTransId="{997BD19E-B253-4742-9559-80EA2971821B}" sibTransId="{7AE9D124-5190-47C2-AEFF-2A0D46A72CAC}"/>
    <dgm:cxn modelId="{6E9FFDBF-B81C-4691-BAF7-143A23B35033}" srcId="{2DB45A75-8731-4497-BBD9-ED80D7C3F063}" destId="{46848C78-2DAC-4579-8EFA-CDEBAA0F9C54}" srcOrd="1" destOrd="0" parTransId="{740CB848-60E3-404E-B2F8-3DE543E2914A}" sibTransId="{94C0877F-B458-42C6-A55B-21A1F8A9A8DD}"/>
    <dgm:cxn modelId="{B8286334-F961-4365-8C9B-02BDD05E9F7D}" type="presOf" srcId="{46848C78-2DAC-4579-8EFA-CDEBAA0F9C54}" destId="{39B60AE1-F8C4-461C-9DA0-BB374D723D59}" srcOrd="0" destOrd="2" presId="urn:microsoft.com/office/officeart/2005/8/layout/chevron2"/>
    <dgm:cxn modelId="{82A82DA1-3E5B-4CF0-A68B-5EC7F51D3532}" type="presOf" srcId="{858989D0-F3D7-48F8-A05E-A792528A3480}" destId="{0A57069A-37A0-48F6-AE3A-A037E98DCCC8}" srcOrd="0" destOrd="0" presId="urn:microsoft.com/office/officeart/2005/8/layout/chevron2"/>
    <dgm:cxn modelId="{88C9E795-16E8-4FCC-9E65-D5DA0B5DECA5}" srcId="{2DB45A75-8731-4497-BBD9-ED80D7C3F063}" destId="{4DEE6DA9-18F7-4940-92F6-9EF51AB1EE79}" srcOrd="2" destOrd="0" parTransId="{D1F7F116-E713-4967-A8A9-34868D452D5E}" sibTransId="{78F7111E-5BEA-443B-9EBA-993A76707872}"/>
    <dgm:cxn modelId="{0FCC9EBB-FB6E-49BB-8F8B-D3CAC7F2894D}" type="presOf" srcId="{4DEE6DA9-18F7-4940-92F6-9EF51AB1EE79}" destId="{39B60AE1-F8C4-461C-9DA0-BB374D723D59}" srcOrd="0" destOrd="3" presId="urn:microsoft.com/office/officeart/2005/8/layout/chevron2"/>
    <dgm:cxn modelId="{967333A4-0254-445A-8BFD-EC6495BFCEEF}" type="presOf" srcId="{2DB45A75-8731-4497-BBD9-ED80D7C3F063}" destId="{39B60AE1-F8C4-461C-9DA0-BB374D723D59}" srcOrd="0" destOrd="0" presId="urn:microsoft.com/office/officeart/2005/8/layout/chevron2"/>
    <dgm:cxn modelId="{828ED561-6189-4F72-B12D-05A51B8EEF41}" srcId="{858989D0-F3D7-48F8-A05E-A792528A3480}" destId="{B842A224-8BBC-4840-8376-A2FEB1E30572}" srcOrd="0" destOrd="0" parTransId="{D9005439-DEDF-4756-B16E-576943187A06}" sibTransId="{9242F896-5718-4A53-BB3A-00D6B79B18A1}"/>
    <dgm:cxn modelId="{6099FEA6-551E-4BA2-AE1D-10A494524D7A}" type="presOf" srcId="{86A867AA-C314-493C-B57D-6BA1449397BF}" destId="{39B60AE1-F8C4-461C-9DA0-BB374D723D59}" srcOrd="0" destOrd="4" presId="urn:microsoft.com/office/officeart/2005/8/layout/chevron2"/>
    <dgm:cxn modelId="{F8850568-0D6F-480B-83AE-84D01FA147A5}" srcId="{2DB45A75-8731-4497-BBD9-ED80D7C3F063}" destId="{86A867AA-C314-493C-B57D-6BA1449397BF}" srcOrd="3" destOrd="0" parTransId="{4A602291-A9E2-4016-8410-15FDEE02058E}" sibTransId="{F119DFF5-4B1C-41EE-B098-202005FD3F51}"/>
    <dgm:cxn modelId="{993A8BDF-A774-4774-977E-C2901CC03A03}" srcId="{B842A224-8BBC-4840-8376-A2FEB1E30572}" destId="{2DB45A75-8731-4497-BBD9-ED80D7C3F063}" srcOrd="0" destOrd="0" parTransId="{83E209D7-2A03-471B-8F44-1BC92BEE6380}" sibTransId="{9CF84EF6-BF74-4C80-83B0-C924A177F5EF}"/>
    <dgm:cxn modelId="{17CAA3CD-7A67-42ED-8B71-D574779728A0}" srcId="{2DB45A75-8731-4497-BBD9-ED80D7C3F063}" destId="{FC0E6D0A-6319-47E7-903F-3E878363A37F}" srcOrd="0" destOrd="0" parTransId="{F0302F8F-53F6-417E-8DC3-3A232BEA04DF}" sibTransId="{49FB4345-63FE-4DAB-9418-FB051CED3A67}"/>
    <dgm:cxn modelId="{67AE0B0B-6BC2-44C5-869E-4CB3BCE34684}" type="presOf" srcId="{B842A224-8BBC-4840-8376-A2FEB1E30572}" destId="{0E2ED88B-97BB-40A8-B76C-770E20630244}" srcOrd="0" destOrd="0" presId="urn:microsoft.com/office/officeart/2005/8/layout/chevron2"/>
    <dgm:cxn modelId="{8DDE6F45-7401-4174-8FBF-040442DE0C8A}" type="presOf" srcId="{FC0E6D0A-6319-47E7-903F-3E878363A37F}" destId="{39B60AE1-F8C4-461C-9DA0-BB374D723D59}" srcOrd="0" destOrd="1" presId="urn:microsoft.com/office/officeart/2005/8/layout/chevron2"/>
    <dgm:cxn modelId="{4AF11A6C-8557-4044-93D6-11AC93C566F9}" type="presOf" srcId="{8A3F587D-E22E-4D11-A071-D390EA670632}" destId="{39B60AE1-F8C4-461C-9DA0-BB374D723D59}" srcOrd="0" destOrd="5" presId="urn:microsoft.com/office/officeart/2005/8/layout/chevron2"/>
    <dgm:cxn modelId="{7E888972-141B-4F00-B3BD-F157DC7C2DB4}" type="presParOf" srcId="{0A57069A-37A0-48F6-AE3A-A037E98DCCC8}" destId="{E52B2EAF-5ABB-4F15-84A5-C1254380D348}" srcOrd="0" destOrd="0" presId="urn:microsoft.com/office/officeart/2005/8/layout/chevron2"/>
    <dgm:cxn modelId="{273252C5-074A-46D8-A7E7-42CDBB0D04AD}" type="presParOf" srcId="{E52B2EAF-5ABB-4F15-84A5-C1254380D348}" destId="{0E2ED88B-97BB-40A8-B76C-770E20630244}" srcOrd="0" destOrd="0" presId="urn:microsoft.com/office/officeart/2005/8/layout/chevron2"/>
    <dgm:cxn modelId="{4CEC46D2-60EE-4CA7-BCA1-1E1825DE0704}" type="presParOf" srcId="{E52B2EAF-5ABB-4F15-84A5-C1254380D348}" destId="{39B60AE1-F8C4-461C-9DA0-BB374D723D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58989D0-F3D7-48F8-A05E-A792528A34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7EC399-EC5E-4205-8ED7-962A5588E49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Amendment 2016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5660FD8-E877-4ED2-A1FF-B999B7FC4401}" type="parTrans" cxnId="{463AC431-0BD2-47C1-B84B-44649DB5F005}">
      <dgm:prSet/>
      <dgm:spPr/>
      <dgm:t>
        <a:bodyPr/>
        <a:lstStyle/>
        <a:p>
          <a:endParaRPr lang="en-US" sz="2000"/>
        </a:p>
      </dgm:t>
    </dgm:pt>
    <dgm:pt modelId="{EE4D7E36-E955-493C-9BC3-D2F7F2AAC4B2}" type="sibTrans" cxnId="{463AC431-0BD2-47C1-B84B-44649DB5F005}">
      <dgm:prSet/>
      <dgm:spPr/>
      <dgm:t>
        <a:bodyPr/>
        <a:lstStyle/>
        <a:p>
          <a:endParaRPr lang="en-US" sz="2000"/>
        </a:p>
      </dgm:t>
    </dgm:pt>
    <dgm:pt modelId="{B7260C95-9252-488C-B17B-FE7323F9F2F7}">
      <dgm:prSet phldrT="[Text]" custT="1"/>
      <dgm:spPr/>
      <dgm:t>
        <a:bodyPr/>
        <a:lstStyle/>
        <a:p>
          <a:r>
            <a:rPr lang="en-US" sz="1600" b="1" i="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CB47517E-E82A-4338-AB1C-BB5F85D732C5}" type="parTrans" cxnId="{17A5637E-2A04-4FE7-92E2-4CF7C58A95C3}">
      <dgm:prSet/>
      <dgm:spPr/>
      <dgm:t>
        <a:bodyPr/>
        <a:lstStyle/>
        <a:p>
          <a:endParaRPr lang="en-US" sz="2000"/>
        </a:p>
      </dgm:t>
    </dgm:pt>
    <dgm:pt modelId="{C59F9681-E705-4476-BF40-F52FDB6D90D7}" type="sibTrans" cxnId="{17A5637E-2A04-4FE7-92E2-4CF7C58A95C3}">
      <dgm:prSet/>
      <dgm:spPr/>
      <dgm:t>
        <a:bodyPr/>
        <a:lstStyle/>
        <a:p>
          <a:endParaRPr lang="en-US" sz="2000"/>
        </a:p>
      </dgm:t>
    </dgm:pt>
    <dgm:pt modelId="{0DCAEC59-AB5B-488C-9008-F2804E627653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Obtain best terms from Indian reinsurers AND THEN foreign reinsurers with Branch in India (with minimum retention of 50%)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29BE9FE-D083-4372-B4D7-DE306AC03CBE}" type="parTrans" cxnId="{6F1E3C34-F28B-4E3B-A581-3BA181A1C951}">
      <dgm:prSet/>
      <dgm:spPr/>
      <dgm:t>
        <a:bodyPr/>
        <a:lstStyle/>
        <a:p>
          <a:endParaRPr lang="en-US" sz="2000"/>
        </a:p>
      </dgm:t>
    </dgm:pt>
    <dgm:pt modelId="{5DD14B78-DFA0-4ABB-A54B-BFE7E4FDC0DA}" type="sibTrans" cxnId="{6F1E3C34-F28B-4E3B-A581-3BA181A1C951}">
      <dgm:prSet/>
      <dgm:spPr/>
      <dgm:t>
        <a:bodyPr/>
        <a:lstStyle/>
        <a:p>
          <a:endParaRPr lang="en-US" sz="2000"/>
        </a:p>
      </dgm:t>
    </dgm:pt>
    <dgm:pt modelId="{CD16517B-573B-4CF2-8318-B78F0D42231F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760B268-160C-4D6D-B312-0C72B525682B}" type="parTrans" cxnId="{7A3E7B7F-4A2F-4769-BFC1-72E578E94226}">
      <dgm:prSet/>
      <dgm:spPr/>
      <dgm:t>
        <a:bodyPr/>
        <a:lstStyle/>
        <a:p>
          <a:endParaRPr lang="en-US" sz="2000"/>
        </a:p>
      </dgm:t>
    </dgm:pt>
    <dgm:pt modelId="{96BC4792-C9E5-4984-B1DC-5E53C837389E}" type="sibTrans" cxnId="{7A3E7B7F-4A2F-4769-BFC1-72E578E94226}">
      <dgm:prSet/>
      <dgm:spPr/>
      <dgm:t>
        <a:bodyPr/>
        <a:lstStyle/>
        <a:p>
          <a:endParaRPr lang="en-US" sz="2000"/>
        </a:p>
      </dgm:t>
    </dgm:pt>
    <dgm:pt modelId="{3EB3EE76-EEC1-4A3F-89A7-8B583980965E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To offices of Foreign Reinsurers set up in SEZ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7E24492-CFC5-4340-8BB0-55107CC10BB0}" type="parTrans" cxnId="{D82064DD-7D02-401F-970E-3C58A360F9DD}">
      <dgm:prSet/>
      <dgm:spPr/>
      <dgm:t>
        <a:bodyPr/>
        <a:lstStyle/>
        <a:p>
          <a:endParaRPr lang="en-US" sz="2000"/>
        </a:p>
      </dgm:t>
    </dgm:pt>
    <dgm:pt modelId="{7CA105EF-15BE-417D-A49C-5B56F86BCA45}" type="sibTrans" cxnId="{D82064DD-7D02-401F-970E-3C58A360F9DD}">
      <dgm:prSet/>
      <dgm:spPr/>
      <dgm:t>
        <a:bodyPr/>
        <a:lstStyle/>
        <a:p>
          <a:endParaRPr lang="en-US" sz="2000"/>
        </a:p>
      </dgm:t>
    </dgm:pt>
    <dgm:pt modelId="{DA3D6687-7599-4F00-91F7-F4BB1F795F93}">
      <dgm:prSet custT="1"/>
      <dgm:spPr/>
      <dgm:t>
        <a:bodyPr/>
        <a:lstStyle/>
        <a:p>
          <a:r>
            <a:rPr lang="en-US" sz="1600" b="0" i="0" dirty="0" smtClean="0">
              <a:latin typeface="Arial" pitchFamily="34" charset="0"/>
              <a:cs typeface="Arial" pitchFamily="34" charset="0"/>
            </a:rPr>
            <a:t>Balance to Indian Insurers and overseas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E077FF6-9A5E-4085-BB73-44819753C7BE}" type="parTrans" cxnId="{6B8BE6CB-8586-420C-B720-604637785353}">
      <dgm:prSet/>
      <dgm:spPr/>
      <dgm:t>
        <a:bodyPr/>
        <a:lstStyle/>
        <a:p>
          <a:endParaRPr lang="en-US" sz="2000"/>
        </a:p>
      </dgm:t>
    </dgm:pt>
    <dgm:pt modelId="{09C9C899-5399-40F6-984C-630EAAECC2C2}" type="sibTrans" cxnId="{6B8BE6CB-8586-420C-B720-604637785353}">
      <dgm:prSet/>
      <dgm:spPr/>
      <dgm:t>
        <a:bodyPr/>
        <a:lstStyle/>
        <a:p>
          <a:endParaRPr lang="en-US" sz="2000"/>
        </a:p>
      </dgm:t>
    </dgm:pt>
    <dgm:pt modelId="{0A57069A-37A0-48F6-AE3A-A037E98DCCC8}" type="pres">
      <dgm:prSet presAssocID="{858989D0-F3D7-48F8-A05E-A792528A34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4C094D5-8F22-4456-8F89-306642FBCFDF}" type="pres">
      <dgm:prSet presAssocID="{277EC399-EC5E-4205-8ED7-962A5588E492}" presName="composite" presStyleCnt="0"/>
      <dgm:spPr/>
    </dgm:pt>
    <dgm:pt modelId="{72516F1A-0218-486F-8755-80425D418E67}" type="pres">
      <dgm:prSet presAssocID="{277EC399-EC5E-4205-8ED7-962A5588E492}" presName="parentText" presStyleLbl="alignNode1" presStyleIdx="0" presStyleCnt="1" custScaleX="107273" custLinFactNeighborX="-6328" custLinFactNeighborY="-910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D44013-6E59-4316-9BB3-90E69F470C77}" type="pres">
      <dgm:prSet presAssocID="{277EC399-EC5E-4205-8ED7-962A5588E492}" presName="descendantText" presStyleLbl="alignAcc1" presStyleIdx="0" presStyleCnt="1" custScaleX="94612" custScaleY="139052" custLinFactNeighborX="-2314" custLinFactNeighborY="9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919AC8-5512-447A-8CB0-8B380AC6B290}" type="presOf" srcId="{0DCAEC59-AB5B-488C-9008-F2804E627653}" destId="{EFD44013-6E59-4316-9BB3-90E69F470C77}" srcOrd="0" destOrd="1" presId="urn:microsoft.com/office/officeart/2005/8/layout/chevron2"/>
    <dgm:cxn modelId="{463AC431-0BD2-47C1-B84B-44649DB5F005}" srcId="{858989D0-F3D7-48F8-A05E-A792528A3480}" destId="{277EC399-EC5E-4205-8ED7-962A5588E492}" srcOrd="0" destOrd="0" parTransId="{F5660FD8-E877-4ED2-A1FF-B999B7FC4401}" sibTransId="{EE4D7E36-E955-493C-9BC3-D2F7F2AAC4B2}"/>
    <dgm:cxn modelId="{FF27B77E-A584-41E9-84CD-E48F29180DD5}" type="presOf" srcId="{3EB3EE76-EEC1-4A3F-89A7-8B583980965E}" destId="{EFD44013-6E59-4316-9BB3-90E69F470C77}" srcOrd="0" destOrd="3" presId="urn:microsoft.com/office/officeart/2005/8/layout/chevron2"/>
    <dgm:cxn modelId="{6402B9BD-B411-4B41-8543-A2B8F17B2545}" type="presOf" srcId="{858989D0-F3D7-48F8-A05E-A792528A3480}" destId="{0A57069A-37A0-48F6-AE3A-A037E98DCCC8}" srcOrd="0" destOrd="0" presId="urn:microsoft.com/office/officeart/2005/8/layout/chevron2"/>
    <dgm:cxn modelId="{17A5637E-2A04-4FE7-92E2-4CF7C58A95C3}" srcId="{277EC399-EC5E-4205-8ED7-962A5588E492}" destId="{B7260C95-9252-488C-B17B-FE7323F9F2F7}" srcOrd="0" destOrd="0" parTransId="{CB47517E-E82A-4338-AB1C-BB5F85D732C5}" sibTransId="{C59F9681-E705-4476-BF40-F52FDB6D90D7}"/>
    <dgm:cxn modelId="{178E820F-AF2D-4E08-9139-D623AB78F4DE}" type="presOf" srcId="{CD16517B-573B-4CF2-8318-B78F0D42231F}" destId="{EFD44013-6E59-4316-9BB3-90E69F470C77}" srcOrd="0" destOrd="2" presId="urn:microsoft.com/office/officeart/2005/8/layout/chevron2"/>
    <dgm:cxn modelId="{FCF6CBC7-0B2A-4070-8087-CA814DDC10B7}" type="presOf" srcId="{DA3D6687-7599-4F00-91F7-F4BB1F795F93}" destId="{EFD44013-6E59-4316-9BB3-90E69F470C77}" srcOrd="0" destOrd="4" presId="urn:microsoft.com/office/officeart/2005/8/layout/chevron2"/>
    <dgm:cxn modelId="{A8C107C3-9841-4E48-8660-B79111BE413F}" type="presOf" srcId="{B7260C95-9252-488C-B17B-FE7323F9F2F7}" destId="{EFD44013-6E59-4316-9BB3-90E69F470C77}" srcOrd="0" destOrd="0" presId="urn:microsoft.com/office/officeart/2005/8/layout/chevron2"/>
    <dgm:cxn modelId="{7A3E7B7F-4A2F-4769-BFC1-72E578E94226}" srcId="{B7260C95-9252-488C-B17B-FE7323F9F2F7}" destId="{CD16517B-573B-4CF2-8318-B78F0D42231F}" srcOrd="1" destOrd="0" parTransId="{4760B268-160C-4D6D-B312-0C72B525682B}" sibTransId="{96BC4792-C9E5-4984-B1DC-5E53C837389E}"/>
    <dgm:cxn modelId="{CA1E31EC-8341-4281-B51F-A99CA8ED709D}" type="presOf" srcId="{277EC399-EC5E-4205-8ED7-962A5588E492}" destId="{72516F1A-0218-486F-8755-80425D418E67}" srcOrd="0" destOrd="0" presId="urn:microsoft.com/office/officeart/2005/8/layout/chevron2"/>
    <dgm:cxn modelId="{6F1E3C34-F28B-4E3B-A581-3BA181A1C951}" srcId="{B7260C95-9252-488C-B17B-FE7323F9F2F7}" destId="{0DCAEC59-AB5B-488C-9008-F2804E627653}" srcOrd="0" destOrd="0" parTransId="{529BE9FE-D083-4372-B4D7-DE306AC03CBE}" sibTransId="{5DD14B78-DFA0-4ABB-A54B-BFE7E4FDC0DA}"/>
    <dgm:cxn modelId="{D82064DD-7D02-401F-970E-3C58A360F9DD}" srcId="{B7260C95-9252-488C-B17B-FE7323F9F2F7}" destId="{3EB3EE76-EEC1-4A3F-89A7-8B583980965E}" srcOrd="2" destOrd="0" parTransId="{57E24492-CFC5-4340-8BB0-55107CC10BB0}" sibTransId="{7CA105EF-15BE-417D-A49C-5B56F86BCA45}"/>
    <dgm:cxn modelId="{6B8BE6CB-8586-420C-B720-604637785353}" srcId="{B7260C95-9252-488C-B17B-FE7323F9F2F7}" destId="{DA3D6687-7599-4F00-91F7-F4BB1F795F93}" srcOrd="3" destOrd="0" parTransId="{AE077FF6-9A5E-4085-BB73-44819753C7BE}" sibTransId="{09C9C899-5399-40F6-984C-630EAAECC2C2}"/>
    <dgm:cxn modelId="{E47ACBD9-9E8A-42AA-9D01-DCC72BCF4368}" type="presParOf" srcId="{0A57069A-37A0-48F6-AE3A-A037E98DCCC8}" destId="{D4C094D5-8F22-4456-8F89-306642FBCFDF}" srcOrd="0" destOrd="0" presId="urn:microsoft.com/office/officeart/2005/8/layout/chevron2"/>
    <dgm:cxn modelId="{7DCBE16B-FEE3-451C-ACBD-19240885DE2E}" type="presParOf" srcId="{D4C094D5-8F22-4456-8F89-306642FBCFDF}" destId="{72516F1A-0218-486F-8755-80425D418E67}" srcOrd="0" destOrd="0" presId="urn:microsoft.com/office/officeart/2005/8/layout/chevron2"/>
    <dgm:cxn modelId="{441B0818-F29E-4781-B243-D6610E65330E}" type="presParOf" srcId="{D4C094D5-8F22-4456-8F89-306642FBCFDF}" destId="{EFD44013-6E59-4316-9BB3-90E69F470C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994E2-F261-4572-ADD3-2340C382B364}" type="presOf" srcId="{01CFCA44-F389-4DC3-A0BC-530BDE8F2B14}" destId="{FE618EA6-63FC-4884-A2A4-29E48EA0857A}" srcOrd="0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3CB46E8F-BB76-4C75-8DA7-03079F75A3D8}" type="presOf" srcId="{946FCAFC-8D1F-49AC-B75D-612B70ED3296}" destId="{F24D2FD9-49D1-4147-A064-15705382B674}" srcOrd="0" destOrd="0" presId="urn:microsoft.com/office/officeart/2005/8/layout/list1"/>
    <dgm:cxn modelId="{FDC1DF20-1478-4325-8F72-2DA8FEFB8FAD}" type="presOf" srcId="{B5F168F9-FC2F-4192-B22E-6DFBF74E1100}" destId="{7E5D3CA4-674E-46DD-9A0D-EFBE55B21562}" srcOrd="0" destOrd="0" presId="urn:microsoft.com/office/officeart/2005/8/layout/list1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0D994140-4E24-4E40-9956-2EA45DC24371}" type="presOf" srcId="{01CFCA44-F389-4DC3-A0BC-530BDE8F2B14}" destId="{299D082E-5C8A-4C04-927F-BD39C093619C}" srcOrd="1" destOrd="0" presId="urn:microsoft.com/office/officeart/2005/8/layout/list1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AF6017B2-B2A7-4DF0-85B1-6C30047C6248}" type="presOf" srcId="{B5F168F9-FC2F-4192-B22E-6DFBF74E1100}" destId="{C01343BC-7CF4-4535-BECE-192EA4E626C7}" srcOrd="1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03082C54-898A-4144-BFDA-E836C7850D4F}" type="presOf" srcId="{4861245F-599D-4FAC-ACD4-C7179DA5650D}" destId="{3A352681-C218-4182-82A7-CBF349BF01B5}" srcOrd="0" destOrd="0" presId="urn:microsoft.com/office/officeart/2005/8/layout/list1"/>
    <dgm:cxn modelId="{1A296641-692F-43BE-AFA8-2DE47E00B864}" type="presOf" srcId="{991403AE-E47F-4AF6-AB18-6EA859069C4B}" destId="{35ACC28D-6ACE-45AE-AE84-57A97CA9DDB0}" srcOrd="0" destOrd="0" presId="urn:microsoft.com/office/officeart/2005/8/layout/list1"/>
    <dgm:cxn modelId="{0B1B9C93-607A-4299-9058-04E76913A951}" type="presOf" srcId="{9AA56AE7-C410-4AE1-B58F-331D53BEEF99}" destId="{9A63E642-DD0B-4FC1-BBFE-0983A89A0A6A}" srcOrd="1" destOrd="0" presId="urn:microsoft.com/office/officeart/2005/8/layout/list1"/>
    <dgm:cxn modelId="{D0D9E96B-AEA5-4475-A0D5-E37C40D7E983}" type="presOf" srcId="{DEC0EC60-26EE-4FB8-BEBB-FACB81CF02ED}" destId="{20460597-3F2A-4234-A260-65BBA20F6E5F}" srcOrd="1" destOrd="0" presId="urn:microsoft.com/office/officeart/2005/8/layout/list1"/>
    <dgm:cxn modelId="{BCAF123B-CB3A-4ED9-A960-2A689125A0AD}" type="presOf" srcId="{991403AE-E47F-4AF6-AB18-6EA859069C4B}" destId="{4254E550-F48B-434B-BCDA-D536D4AD1D52}" srcOrd="1" destOrd="0" presId="urn:microsoft.com/office/officeart/2005/8/layout/list1"/>
    <dgm:cxn modelId="{548CCC73-D423-4E95-8B56-AF613263C601}" type="presOf" srcId="{946FCAFC-8D1F-49AC-B75D-612B70ED3296}" destId="{0372BFF5-458B-4586-9212-1E318EFA8775}" srcOrd="1" destOrd="0" presId="urn:microsoft.com/office/officeart/2005/8/layout/list1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B7828F57-730F-4841-9911-58B3B4DA7587}" type="presOf" srcId="{BD63D4F2-7431-4DA4-913D-C5204DA562B9}" destId="{B8A88CF2-5AA3-46BD-BE93-F10F710F9F6D}" srcOrd="0" destOrd="0" presId="urn:microsoft.com/office/officeart/2005/8/layout/list1"/>
    <dgm:cxn modelId="{7890EE72-A2CC-4323-B7F4-FE719F9302B1}" type="presOf" srcId="{9AA56AE7-C410-4AE1-B58F-331D53BEEF99}" destId="{0A398950-11CC-4BEA-BF96-AD17EB9A9270}" srcOrd="0" destOrd="0" presId="urn:microsoft.com/office/officeart/2005/8/layout/list1"/>
    <dgm:cxn modelId="{53FCB7FF-6B14-4AFD-B9C8-22C1A8B97218}" type="presOf" srcId="{DEC0EC60-26EE-4FB8-BEBB-FACB81CF02ED}" destId="{5F260AA7-B080-4258-B566-19CA39E37D75}" srcOrd="0" destOrd="0" presId="urn:microsoft.com/office/officeart/2005/8/layout/list1"/>
    <dgm:cxn modelId="{A625045C-74D2-482D-B193-B416F9A8B088}" type="presOf" srcId="{BD63D4F2-7431-4DA4-913D-C5204DA562B9}" destId="{47444695-4095-4D38-9893-4521A383A427}" srcOrd="1" destOrd="0" presId="urn:microsoft.com/office/officeart/2005/8/layout/list1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DC5E422E-D130-4B80-BC64-7EB545D4794B}" type="presParOf" srcId="{3A352681-C218-4182-82A7-CBF349BF01B5}" destId="{8289DFB8-D86F-458F-9D34-30B329D92362}" srcOrd="0" destOrd="0" presId="urn:microsoft.com/office/officeart/2005/8/layout/list1"/>
    <dgm:cxn modelId="{A73A67ED-3F9F-4BCB-B843-ECF5B1D20489}" type="presParOf" srcId="{8289DFB8-D86F-458F-9D34-30B329D92362}" destId="{FE618EA6-63FC-4884-A2A4-29E48EA0857A}" srcOrd="0" destOrd="0" presId="urn:microsoft.com/office/officeart/2005/8/layout/list1"/>
    <dgm:cxn modelId="{B82DB327-4288-43C6-B92D-404EC64B0FA7}" type="presParOf" srcId="{8289DFB8-D86F-458F-9D34-30B329D92362}" destId="{299D082E-5C8A-4C04-927F-BD39C093619C}" srcOrd="1" destOrd="0" presId="urn:microsoft.com/office/officeart/2005/8/layout/list1"/>
    <dgm:cxn modelId="{5BEB4DFC-5066-4A9B-BABE-C5CF3DF22518}" type="presParOf" srcId="{3A352681-C218-4182-82A7-CBF349BF01B5}" destId="{15C80D90-B31A-4651-9F3A-7986CF9B4072}" srcOrd="1" destOrd="0" presId="urn:microsoft.com/office/officeart/2005/8/layout/list1"/>
    <dgm:cxn modelId="{782BEA94-58A2-4056-B41A-7C2811F9F9AA}" type="presParOf" srcId="{3A352681-C218-4182-82A7-CBF349BF01B5}" destId="{7BE7EE4E-5D9B-47D3-B828-F7E57E3125E8}" srcOrd="2" destOrd="0" presId="urn:microsoft.com/office/officeart/2005/8/layout/list1"/>
    <dgm:cxn modelId="{AEE54125-6987-454A-86A3-B2002BCB5341}" type="presParOf" srcId="{3A352681-C218-4182-82A7-CBF349BF01B5}" destId="{E402BBAF-9858-414F-8782-DF9CD86D9D5B}" srcOrd="3" destOrd="0" presId="urn:microsoft.com/office/officeart/2005/8/layout/list1"/>
    <dgm:cxn modelId="{8720D8D1-AB72-44E2-A008-E499FC083B67}" type="presParOf" srcId="{3A352681-C218-4182-82A7-CBF349BF01B5}" destId="{185D471D-8CB9-430C-9F05-8F7E737BBFA1}" srcOrd="4" destOrd="0" presId="urn:microsoft.com/office/officeart/2005/8/layout/list1"/>
    <dgm:cxn modelId="{08164F33-B06A-4259-8CE6-6C86C44F0D88}" type="presParOf" srcId="{185D471D-8CB9-430C-9F05-8F7E737BBFA1}" destId="{0A398950-11CC-4BEA-BF96-AD17EB9A9270}" srcOrd="0" destOrd="0" presId="urn:microsoft.com/office/officeart/2005/8/layout/list1"/>
    <dgm:cxn modelId="{6C6C7275-1AD7-42C6-9CAB-C5B91DFD944F}" type="presParOf" srcId="{185D471D-8CB9-430C-9F05-8F7E737BBFA1}" destId="{9A63E642-DD0B-4FC1-BBFE-0983A89A0A6A}" srcOrd="1" destOrd="0" presId="urn:microsoft.com/office/officeart/2005/8/layout/list1"/>
    <dgm:cxn modelId="{7D30517F-8B39-4511-AF9F-4B97C4B0EB7B}" type="presParOf" srcId="{3A352681-C218-4182-82A7-CBF349BF01B5}" destId="{691B8DDC-72C6-4D6D-87ED-72FB5B1D6B89}" srcOrd="5" destOrd="0" presId="urn:microsoft.com/office/officeart/2005/8/layout/list1"/>
    <dgm:cxn modelId="{4AC6500D-C7F7-4D0D-8889-8C3B863E6880}" type="presParOf" srcId="{3A352681-C218-4182-82A7-CBF349BF01B5}" destId="{2A21E10D-9597-489F-A40E-12954CA7908D}" srcOrd="6" destOrd="0" presId="urn:microsoft.com/office/officeart/2005/8/layout/list1"/>
    <dgm:cxn modelId="{09B26B96-ABAF-4F9A-B6D2-C51230490DE1}" type="presParOf" srcId="{3A352681-C218-4182-82A7-CBF349BF01B5}" destId="{C16AD945-C83B-41DA-BBA5-ECA572DDC107}" srcOrd="7" destOrd="0" presId="urn:microsoft.com/office/officeart/2005/8/layout/list1"/>
    <dgm:cxn modelId="{E6EB791D-189B-489F-A192-DB81A536024F}" type="presParOf" srcId="{3A352681-C218-4182-82A7-CBF349BF01B5}" destId="{EF8D69D4-4CDA-44E8-BC1F-72961E1AD445}" srcOrd="8" destOrd="0" presId="urn:microsoft.com/office/officeart/2005/8/layout/list1"/>
    <dgm:cxn modelId="{AAC859C9-F96F-458F-A9A9-CAE6E2FEF7ED}" type="presParOf" srcId="{EF8D69D4-4CDA-44E8-BC1F-72961E1AD445}" destId="{35ACC28D-6ACE-45AE-AE84-57A97CA9DDB0}" srcOrd="0" destOrd="0" presId="urn:microsoft.com/office/officeart/2005/8/layout/list1"/>
    <dgm:cxn modelId="{0784CD6A-E172-4ED2-8762-C9EE398F77F7}" type="presParOf" srcId="{EF8D69D4-4CDA-44E8-BC1F-72961E1AD445}" destId="{4254E550-F48B-434B-BCDA-D536D4AD1D52}" srcOrd="1" destOrd="0" presId="urn:microsoft.com/office/officeart/2005/8/layout/list1"/>
    <dgm:cxn modelId="{A1DD05BE-F772-44A2-90D6-E36467E54521}" type="presParOf" srcId="{3A352681-C218-4182-82A7-CBF349BF01B5}" destId="{91319097-B2F5-44DB-9FFA-A9DD90441891}" srcOrd="9" destOrd="0" presId="urn:microsoft.com/office/officeart/2005/8/layout/list1"/>
    <dgm:cxn modelId="{B681412B-36C4-4292-B68E-70B11B45B908}" type="presParOf" srcId="{3A352681-C218-4182-82A7-CBF349BF01B5}" destId="{4FA6AA5D-C829-482B-9E1E-D06E8FDEA97F}" srcOrd="10" destOrd="0" presId="urn:microsoft.com/office/officeart/2005/8/layout/list1"/>
    <dgm:cxn modelId="{822B22FD-8175-474B-B775-0AAB9592D44E}" type="presParOf" srcId="{3A352681-C218-4182-82A7-CBF349BF01B5}" destId="{62027C05-DBB7-4F25-91AC-1DAE8D198FE7}" srcOrd="11" destOrd="0" presId="urn:microsoft.com/office/officeart/2005/8/layout/list1"/>
    <dgm:cxn modelId="{AAB3220A-3465-45FC-AE87-EC55548A4F74}" type="presParOf" srcId="{3A352681-C218-4182-82A7-CBF349BF01B5}" destId="{4E2FE066-B5C7-4F3D-B4D5-FD8984D1C042}" srcOrd="12" destOrd="0" presId="urn:microsoft.com/office/officeart/2005/8/layout/list1"/>
    <dgm:cxn modelId="{7FE50298-B1B0-40E6-A37F-1E7443E3D0E0}" type="presParOf" srcId="{4E2FE066-B5C7-4F3D-B4D5-FD8984D1C042}" destId="{5F260AA7-B080-4258-B566-19CA39E37D75}" srcOrd="0" destOrd="0" presId="urn:microsoft.com/office/officeart/2005/8/layout/list1"/>
    <dgm:cxn modelId="{B0B15FFF-D512-43A0-9616-0E51FAFD5203}" type="presParOf" srcId="{4E2FE066-B5C7-4F3D-B4D5-FD8984D1C042}" destId="{20460597-3F2A-4234-A260-65BBA20F6E5F}" srcOrd="1" destOrd="0" presId="urn:microsoft.com/office/officeart/2005/8/layout/list1"/>
    <dgm:cxn modelId="{5136B5B7-D197-470E-8429-C6D72ED88ADD}" type="presParOf" srcId="{3A352681-C218-4182-82A7-CBF349BF01B5}" destId="{963229E4-2DDA-47B1-8485-D088AFB92A14}" srcOrd="13" destOrd="0" presId="urn:microsoft.com/office/officeart/2005/8/layout/list1"/>
    <dgm:cxn modelId="{537F14E9-B7C8-4D29-9A5B-D961412D4346}" type="presParOf" srcId="{3A352681-C218-4182-82A7-CBF349BF01B5}" destId="{201E2984-9F88-44A1-AB0C-F149576C1F98}" srcOrd="14" destOrd="0" presId="urn:microsoft.com/office/officeart/2005/8/layout/list1"/>
    <dgm:cxn modelId="{6C9F65B5-6EBA-4F59-B464-43A59B359EFB}" type="presParOf" srcId="{3A352681-C218-4182-82A7-CBF349BF01B5}" destId="{2C967267-AEDB-43DE-B0A7-475B494A3683}" srcOrd="15" destOrd="0" presId="urn:microsoft.com/office/officeart/2005/8/layout/list1"/>
    <dgm:cxn modelId="{FF3725A5-C4A9-4D97-823B-43C09888C093}" type="presParOf" srcId="{3A352681-C218-4182-82A7-CBF349BF01B5}" destId="{BC81EE44-5534-4AC2-B87B-33D01ABDAA88}" srcOrd="16" destOrd="0" presId="urn:microsoft.com/office/officeart/2005/8/layout/list1"/>
    <dgm:cxn modelId="{D7FD9499-23DD-4A49-B10D-1CA6177F031C}" type="presParOf" srcId="{BC81EE44-5534-4AC2-B87B-33D01ABDAA88}" destId="{7E5D3CA4-674E-46DD-9A0D-EFBE55B21562}" srcOrd="0" destOrd="0" presId="urn:microsoft.com/office/officeart/2005/8/layout/list1"/>
    <dgm:cxn modelId="{5D750AE4-49B2-4B86-AA67-8CA7C3CBC390}" type="presParOf" srcId="{BC81EE44-5534-4AC2-B87B-33D01ABDAA88}" destId="{C01343BC-7CF4-4535-BECE-192EA4E626C7}" srcOrd="1" destOrd="0" presId="urn:microsoft.com/office/officeart/2005/8/layout/list1"/>
    <dgm:cxn modelId="{C648D2AE-82C1-456F-8F1D-ADF29946438B}" type="presParOf" srcId="{3A352681-C218-4182-82A7-CBF349BF01B5}" destId="{C7D7213A-0750-4CF0-99E0-5ACD9C94A4A1}" srcOrd="17" destOrd="0" presId="urn:microsoft.com/office/officeart/2005/8/layout/list1"/>
    <dgm:cxn modelId="{D9E64BAA-0C7F-4248-9BB6-ED2EA894B5D4}" type="presParOf" srcId="{3A352681-C218-4182-82A7-CBF349BF01B5}" destId="{E8BF7CB8-CFAB-4FD0-88B8-3FD173998D82}" srcOrd="18" destOrd="0" presId="urn:microsoft.com/office/officeart/2005/8/layout/list1"/>
    <dgm:cxn modelId="{E08974E2-1697-4396-90F4-658859FA5236}" type="presParOf" srcId="{3A352681-C218-4182-82A7-CBF349BF01B5}" destId="{C0A5D650-2C23-4510-8470-F111C4E25B4E}" srcOrd="19" destOrd="0" presId="urn:microsoft.com/office/officeart/2005/8/layout/list1"/>
    <dgm:cxn modelId="{717D014C-7AE0-45FB-ACD9-2E9BA4289181}" type="presParOf" srcId="{3A352681-C218-4182-82A7-CBF349BF01B5}" destId="{55FB1E61-E588-4830-AEDD-31D7272CCA6B}" srcOrd="20" destOrd="0" presId="urn:microsoft.com/office/officeart/2005/8/layout/list1"/>
    <dgm:cxn modelId="{E3FE9B8C-E11F-4EFD-B0E2-6CECDFE35B64}" type="presParOf" srcId="{55FB1E61-E588-4830-AEDD-31D7272CCA6B}" destId="{B8A88CF2-5AA3-46BD-BE93-F10F710F9F6D}" srcOrd="0" destOrd="0" presId="urn:microsoft.com/office/officeart/2005/8/layout/list1"/>
    <dgm:cxn modelId="{2308FBEE-8374-472A-9D1C-F1E4DB9DFB20}" type="presParOf" srcId="{55FB1E61-E588-4830-AEDD-31D7272CCA6B}" destId="{47444695-4095-4D38-9893-4521A383A427}" srcOrd="1" destOrd="0" presId="urn:microsoft.com/office/officeart/2005/8/layout/list1"/>
    <dgm:cxn modelId="{49E86351-5CFC-4838-8EE5-8058D11FF3A0}" type="presParOf" srcId="{3A352681-C218-4182-82A7-CBF349BF01B5}" destId="{073BBE20-E491-4A81-9675-A32C6E734009}" srcOrd="21" destOrd="0" presId="urn:microsoft.com/office/officeart/2005/8/layout/list1"/>
    <dgm:cxn modelId="{E53BF047-DDC9-45A5-BF43-A3BF45E8E388}" type="presParOf" srcId="{3A352681-C218-4182-82A7-CBF349BF01B5}" destId="{878A316B-1DA5-43CF-B804-EEC6C9463B8C}" srcOrd="22" destOrd="0" presId="urn:microsoft.com/office/officeart/2005/8/layout/list1"/>
    <dgm:cxn modelId="{41E7F3B6-3D2D-4AA4-AEE7-8291FE787B13}" type="presParOf" srcId="{3A352681-C218-4182-82A7-CBF349BF01B5}" destId="{4323ECA1-A812-410D-BB4C-21934C49064B}" srcOrd="23" destOrd="0" presId="urn:microsoft.com/office/officeart/2005/8/layout/list1"/>
    <dgm:cxn modelId="{03D586C0-100D-4D2B-8869-B318CC975415}" type="presParOf" srcId="{3A352681-C218-4182-82A7-CBF349BF01B5}" destId="{C59967D1-BBCA-4263-90A7-E6784CC0F8AD}" srcOrd="24" destOrd="0" presId="urn:microsoft.com/office/officeart/2005/8/layout/list1"/>
    <dgm:cxn modelId="{D4D545D4-B1B9-470D-823D-A06E5927F132}" type="presParOf" srcId="{C59967D1-BBCA-4263-90A7-E6784CC0F8AD}" destId="{F24D2FD9-49D1-4147-A064-15705382B674}" srcOrd="0" destOrd="0" presId="urn:microsoft.com/office/officeart/2005/8/layout/list1"/>
    <dgm:cxn modelId="{02F9A277-CBF2-4187-B2D9-29CCCED8514E}" type="presParOf" srcId="{C59967D1-BBCA-4263-90A7-E6784CC0F8AD}" destId="{0372BFF5-458B-4586-9212-1E318EFA8775}" srcOrd="1" destOrd="0" presId="urn:microsoft.com/office/officeart/2005/8/layout/list1"/>
    <dgm:cxn modelId="{19EF22FC-8C4C-40BF-ADE6-34198BF6F9A9}" type="presParOf" srcId="{3A352681-C218-4182-82A7-CBF349BF01B5}" destId="{0A84B666-E75D-4050-9A9B-5146B8C418AD}" srcOrd="25" destOrd="0" presId="urn:microsoft.com/office/officeart/2005/8/layout/list1"/>
    <dgm:cxn modelId="{8FC06AFF-6F75-4D0F-B76B-36EA230A436D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90EB4B8-6428-434C-9989-FB4215C52B7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4BCD7-194E-4976-82F3-B2FF296D340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Impact on Indian Reinsurers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51E5C0F-8BFB-47E6-A29D-E1EFF63DA566}" type="parTrans" cxnId="{D514C1E7-59A8-42D3-81CB-BDB24F5042F8}">
      <dgm:prSet/>
      <dgm:spPr/>
      <dgm:t>
        <a:bodyPr/>
        <a:lstStyle/>
        <a:p>
          <a:endParaRPr lang="en-US"/>
        </a:p>
      </dgm:t>
    </dgm:pt>
    <dgm:pt modelId="{A6C42E0C-A3AB-4789-9084-C87D8BC6DFC4}" type="sibTrans" cxnId="{D514C1E7-59A8-42D3-81CB-BDB24F5042F8}">
      <dgm:prSet/>
      <dgm:spPr/>
      <dgm:t>
        <a:bodyPr/>
        <a:lstStyle/>
        <a:p>
          <a:endParaRPr lang="en-US"/>
        </a:p>
      </dgm:t>
    </dgm:pt>
    <dgm:pt modelId="{A0E09EC4-F5CA-47B0-82C1-4D6DA8B60BA5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Domestic Reinsurers would enjoy preference over other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4EB46B1-9EDC-48B6-9B1E-7A435916B135}" type="parTrans" cxnId="{CEF71156-88A3-42F2-8175-5E5B75D40D3D}">
      <dgm:prSet/>
      <dgm:spPr/>
      <dgm:t>
        <a:bodyPr/>
        <a:lstStyle/>
        <a:p>
          <a:endParaRPr lang="en-US"/>
        </a:p>
      </dgm:t>
    </dgm:pt>
    <dgm:pt modelId="{F6232E57-2CB6-4C07-8275-E1F921D763E8}" type="sibTrans" cxnId="{CEF71156-88A3-42F2-8175-5E5B75D40D3D}">
      <dgm:prSet/>
      <dgm:spPr/>
      <dgm:t>
        <a:bodyPr/>
        <a:lstStyle/>
        <a:p>
          <a:endParaRPr lang="en-US"/>
        </a:p>
      </dgm:t>
    </dgm:pt>
    <dgm:pt modelId="{2234FDC0-3E23-4000-B0B2-386489755440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Encourage Indian entities to enter the reinsurance market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C1E3061-C2C7-4656-9E77-7259B1D473F1}" type="parTrans" cxnId="{259DDEBB-EC87-4DED-958F-3C9975AE39EF}">
      <dgm:prSet/>
      <dgm:spPr/>
      <dgm:t>
        <a:bodyPr/>
        <a:lstStyle/>
        <a:p>
          <a:endParaRPr lang="en-US"/>
        </a:p>
      </dgm:t>
    </dgm:pt>
    <dgm:pt modelId="{4F848864-A88A-4331-BCF7-3961D7698EED}" type="sibTrans" cxnId="{259DDEBB-EC87-4DED-958F-3C9975AE39EF}">
      <dgm:prSet/>
      <dgm:spPr/>
      <dgm:t>
        <a:bodyPr/>
        <a:lstStyle/>
        <a:p>
          <a:endParaRPr lang="en-US"/>
        </a:p>
      </dgm:t>
    </dgm:pt>
    <dgm:pt modelId="{9A80BB1E-8DCE-4236-9D83-29756789E57E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Assist in growth  of Indian Reinsurance market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13C820A-DEC0-402E-BB2B-D1F00A6958F4}" type="parTrans" cxnId="{061866F5-CA8D-45FC-8843-5869D233C978}">
      <dgm:prSet/>
      <dgm:spPr/>
      <dgm:t>
        <a:bodyPr/>
        <a:lstStyle/>
        <a:p>
          <a:endParaRPr lang="en-US"/>
        </a:p>
      </dgm:t>
    </dgm:pt>
    <dgm:pt modelId="{83C4C970-4114-4DAC-9FDD-C9F726FEC9AC}" type="sibTrans" cxnId="{061866F5-CA8D-45FC-8843-5869D233C978}">
      <dgm:prSet/>
      <dgm:spPr/>
      <dgm:t>
        <a:bodyPr/>
        <a:lstStyle/>
        <a:p>
          <a:endParaRPr lang="en-US"/>
        </a:p>
      </dgm:t>
    </dgm:pt>
    <dgm:pt modelId="{5AD55154-1261-4185-8586-AA2A0EE14065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Strong Indian Reinsurance industry will benefit the life insurance market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C24229C-6CD0-42FC-B4AD-7123AF9DC039}" type="parTrans" cxnId="{A0218580-0C4A-4435-9179-9141611BB70E}">
      <dgm:prSet/>
      <dgm:spPr/>
      <dgm:t>
        <a:bodyPr/>
        <a:lstStyle/>
        <a:p>
          <a:endParaRPr lang="en-US"/>
        </a:p>
      </dgm:t>
    </dgm:pt>
    <dgm:pt modelId="{76391250-4CE7-4838-B73F-EA96E5D1735E}" type="sibTrans" cxnId="{A0218580-0C4A-4435-9179-9141611BB70E}">
      <dgm:prSet/>
      <dgm:spPr/>
      <dgm:t>
        <a:bodyPr/>
        <a:lstStyle/>
        <a:p>
          <a:endParaRPr lang="en-US"/>
        </a:p>
      </dgm:t>
    </dgm:pt>
    <dgm:pt modelId="{679EFCCB-987B-4215-ABB6-0EAF0565F5CA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Increased revenue for Domestic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78B742E-290C-43BF-BFB6-D44CD72166CD}" type="parTrans" cxnId="{0A4A08DF-E815-47FA-B900-FFDE240768DC}">
      <dgm:prSet/>
      <dgm:spPr/>
      <dgm:t>
        <a:bodyPr/>
        <a:lstStyle/>
        <a:p>
          <a:endParaRPr lang="en-IN"/>
        </a:p>
      </dgm:t>
    </dgm:pt>
    <dgm:pt modelId="{F9CDAC4C-39ED-49E1-81DF-90C314FC022E}" type="sibTrans" cxnId="{0A4A08DF-E815-47FA-B900-FFDE240768DC}">
      <dgm:prSet/>
      <dgm:spPr/>
      <dgm:t>
        <a:bodyPr/>
        <a:lstStyle/>
        <a:p>
          <a:endParaRPr lang="en-IN"/>
        </a:p>
      </dgm:t>
    </dgm:pt>
    <dgm:pt modelId="{FCB2CB71-49BC-4399-B562-CFE9C5EFC300}">
      <dgm:prSet phldrT="[Text]" custT="1"/>
      <dgm:spPr/>
      <dgm:t>
        <a:bodyPr/>
        <a:lstStyle/>
        <a:p>
          <a:pPr marL="357188" indent="-357188"/>
          <a:r>
            <a:rPr lang="en-US" sz="1800" b="1" dirty="0" smtClean="0">
              <a:latin typeface="Arial" pitchFamily="34" charset="0"/>
              <a:cs typeface="Arial" pitchFamily="34" charset="0"/>
            </a:rPr>
            <a:t>Impact on Foreign Reinsurers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5D0D7326-BBF7-4AE8-A6DE-868C131F5E92}" type="parTrans" cxnId="{0C38CA4A-15AB-4F41-BE2E-8AF2C10E4A83}">
      <dgm:prSet/>
      <dgm:spPr/>
      <dgm:t>
        <a:bodyPr/>
        <a:lstStyle/>
        <a:p>
          <a:endParaRPr lang="en-US"/>
        </a:p>
      </dgm:t>
    </dgm:pt>
    <dgm:pt modelId="{8BD9360C-BBAC-4CA9-BB7B-208584FD9718}" type="sibTrans" cxnId="{0C38CA4A-15AB-4F41-BE2E-8AF2C10E4A83}">
      <dgm:prSet/>
      <dgm:spPr/>
      <dgm:t>
        <a:bodyPr/>
        <a:lstStyle/>
        <a:p>
          <a:endParaRPr lang="en-US"/>
        </a:p>
      </dgm:t>
    </dgm:pt>
    <dgm:pt modelId="{8EC39A87-3F55-4533-ACF8-58E3CF01F138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Right of first refusal for Indian reinsurers may not be viewed as a level playing field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1C9A2DD-78F0-42B0-9452-1CDD4C3A82C9}" type="parTrans" cxnId="{3BFD28F1-A425-4EE3-AB85-77E7709A8E38}">
      <dgm:prSet/>
      <dgm:spPr/>
      <dgm:t>
        <a:bodyPr/>
        <a:lstStyle/>
        <a:p>
          <a:endParaRPr lang="en-US"/>
        </a:p>
      </dgm:t>
    </dgm:pt>
    <dgm:pt modelId="{00CACE11-4636-4558-8D88-A4869D9E2FA7}" type="sibTrans" cxnId="{3BFD28F1-A425-4EE3-AB85-77E7709A8E38}">
      <dgm:prSet/>
      <dgm:spPr/>
      <dgm:t>
        <a:bodyPr/>
        <a:lstStyle/>
        <a:p>
          <a:endParaRPr lang="en-US"/>
        </a:p>
      </dgm:t>
    </dgm:pt>
    <dgm:pt modelId="{6051A325-12C2-42EB-92A8-EEBE0B33834B}">
      <dgm:prSet custT="1"/>
      <dgm:spPr/>
      <dgm:t>
        <a:bodyPr/>
        <a:lstStyle/>
        <a:p>
          <a:pPr marL="342900" indent="-342900"/>
          <a:r>
            <a:rPr lang="en-US" sz="1600" dirty="0" smtClean="0">
              <a:latin typeface="Arial" pitchFamily="34" charset="0"/>
              <a:cs typeface="Arial" pitchFamily="34" charset="0"/>
            </a:rPr>
            <a:t>Global </a:t>
          </a:r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reinsurers may rethink their applications for setting up Branch office in India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B8AE12E-DB36-47C6-8580-B7E061CEF9E8}" type="parTrans" cxnId="{6CF100E7-0808-4E92-815F-F7EBA1158DE0}">
      <dgm:prSet/>
      <dgm:spPr/>
      <dgm:t>
        <a:bodyPr/>
        <a:lstStyle/>
        <a:p>
          <a:endParaRPr lang="en-US"/>
        </a:p>
      </dgm:t>
    </dgm:pt>
    <dgm:pt modelId="{4A3B12C2-D843-4136-AD6F-0F9635278310}" type="sibTrans" cxnId="{6CF100E7-0808-4E92-815F-F7EBA1158DE0}">
      <dgm:prSet/>
      <dgm:spPr/>
      <dgm:t>
        <a:bodyPr/>
        <a:lstStyle/>
        <a:p>
          <a:endParaRPr lang="en-US"/>
        </a:p>
      </dgm:t>
    </dgm:pt>
    <dgm:pt modelId="{79D565AD-2326-4BD5-A108-33489C24B8EB}">
      <dgm:prSet custT="1"/>
      <dgm:spPr/>
      <dgm:t>
        <a:bodyPr/>
        <a:lstStyle/>
        <a:p>
          <a:pPr marL="342900" indent="-342900"/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 incentive to help develop life insurance market in India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6F92312-9802-4126-AD06-439D236426C5}" type="parTrans" cxnId="{BFE78B06-A61D-4862-8756-016CA543040A}">
      <dgm:prSet/>
      <dgm:spPr/>
      <dgm:t>
        <a:bodyPr/>
        <a:lstStyle/>
        <a:p>
          <a:endParaRPr lang="en-US"/>
        </a:p>
      </dgm:t>
    </dgm:pt>
    <dgm:pt modelId="{858B9069-2F85-4C5C-9145-C62D7E961632}" type="sibTrans" cxnId="{BFE78B06-A61D-4862-8756-016CA543040A}">
      <dgm:prSet/>
      <dgm:spPr/>
      <dgm:t>
        <a:bodyPr/>
        <a:lstStyle/>
        <a:p>
          <a:endParaRPr lang="en-US"/>
        </a:p>
      </dgm:t>
    </dgm:pt>
    <dgm:pt modelId="{90416A16-6B98-4C16-A6BE-F44B63273532}" type="pres">
      <dgm:prSet presAssocID="{990EB4B8-6428-434C-9989-FB4215C52B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5BF35C-F689-42AF-B8EC-BB0CE3C3D552}" type="pres">
      <dgm:prSet presAssocID="{FCB2CB71-49BC-4399-B562-CFE9C5EFC300}" presName="parentLin" presStyleCnt="0"/>
      <dgm:spPr/>
    </dgm:pt>
    <dgm:pt modelId="{2650B8F4-298F-4BAA-818B-EB61DADFCD7B}" type="pres">
      <dgm:prSet presAssocID="{FCB2CB71-49BC-4399-B562-CFE9C5EFC30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752544A-16CE-40A6-AA80-4A24BC20CCB0}" type="pres">
      <dgm:prSet presAssocID="{FCB2CB71-49BC-4399-B562-CFE9C5EFC3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454CA-FD82-42E1-A7EE-BD2E5FC3110D}" type="pres">
      <dgm:prSet presAssocID="{FCB2CB71-49BC-4399-B562-CFE9C5EFC300}" presName="negativeSpace" presStyleCnt="0"/>
      <dgm:spPr/>
    </dgm:pt>
    <dgm:pt modelId="{AC0000DF-2C36-49CF-82F0-6C705074036C}" type="pres">
      <dgm:prSet presAssocID="{FCB2CB71-49BC-4399-B562-CFE9C5EFC30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3D9EA-80BD-4DE5-A046-5043FD894DC1}" type="pres">
      <dgm:prSet presAssocID="{8BD9360C-BBAC-4CA9-BB7B-208584FD9718}" presName="spaceBetweenRectangles" presStyleCnt="0"/>
      <dgm:spPr/>
    </dgm:pt>
    <dgm:pt modelId="{C356DA52-FE50-4E7A-87D8-650705296C44}" type="pres">
      <dgm:prSet presAssocID="{E934BCD7-194E-4976-82F3-B2FF296D3401}" presName="parentLin" presStyleCnt="0"/>
      <dgm:spPr/>
      <dgm:t>
        <a:bodyPr/>
        <a:lstStyle/>
        <a:p>
          <a:endParaRPr lang="en-US"/>
        </a:p>
      </dgm:t>
    </dgm:pt>
    <dgm:pt modelId="{411BFD58-A8D5-4FA7-8C71-FA77ADE05CCF}" type="pres">
      <dgm:prSet presAssocID="{E934BCD7-194E-4976-82F3-B2FF296D340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A42AF3B-0E7D-4634-B7C6-F07632C959F3}" type="pres">
      <dgm:prSet presAssocID="{E934BCD7-194E-4976-82F3-B2FF296D34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EB4F-8330-4CE2-8221-CC4C333F6516}" type="pres">
      <dgm:prSet presAssocID="{E934BCD7-194E-4976-82F3-B2FF296D3401}" presName="negativeSpace" presStyleCnt="0"/>
      <dgm:spPr/>
      <dgm:t>
        <a:bodyPr/>
        <a:lstStyle/>
        <a:p>
          <a:endParaRPr lang="en-US"/>
        </a:p>
      </dgm:t>
    </dgm:pt>
    <dgm:pt modelId="{84553FA2-25FD-4C1D-BFD1-04268A77D640}" type="pres">
      <dgm:prSet presAssocID="{E934BCD7-194E-4976-82F3-B2FF296D340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3362B-D911-467A-91CE-FAF37C4493A7}" type="presOf" srcId="{FCB2CB71-49BC-4399-B562-CFE9C5EFC300}" destId="{2650B8F4-298F-4BAA-818B-EB61DADFCD7B}" srcOrd="0" destOrd="0" presId="urn:microsoft.com/office/officeart/2005/8/layout/list1"/>
    <dgm:cxn modelId="{061866F5-CA8D-45FC-8843-5869D233C978}" srcId="{E934BCD7-194E-4976-82F3-B2FF296D3401}" destId="{9A80BB1E-8DCE-4236-9D83-29756789E57E}" srcOrd="3" destOrd="0" parTransId="{113C820A-DEC0-402E-BB2B-D1F00A6958F4}" sibTransId="{83C4C970-4114-4DAC-9FDD-C9F726FEC9AC}"/>
    <dgm:cxn modelId="{A0218580-0C4A-4435-9179-9141611BB70E}" srcId="{E934BCD7-194E-4976-82F3-B2FF296D3401}" destId="{5AD55154-1261-4185-8586-AA2A0EE14065}" srcOrd="4" destOrd="0" parTransId="{5C24229C-6CD0-42FC-B4AD-7123AF9DC039}" sibTransId="{76391250-4CE7-4838-B73F-EA96E5D1735E}"/>
    <dgm:cxn modelId="{9F657EDD-0EB4-474B-B616-E303F8D34A4A}" type="presOf" srcId="{8EC39A87-3F55-4533-ACF8-58E3CF01F138}" destId="{AC0000DF-2C36-49CF-82F0-6C705074036C}" srcOrd="0" destOrd="0" presId="urn:microsoft.com/office/officeart/2005/8/layout/list1"/>
    <dgm:cxn modelId="{2886473C-0D7B-4D38-9E38-EB0BEE35A3B3}" type="presOf" srcId="{5AD55154-1261-4185-8586-AA2A0EE14065}" destId="{84553FA2-25FD-4C1D-BFD1-04268A77D640}" srcOrd="0" destOrd="4" presId="urn:microsoft.com/office/officeart/2005/8/layout/list1"/>
    <dgm:cxn modelId="{167AD57E-9111-4814-A0D2-17320DEEB111}" type="presOf" srcId="{E934BCD7-194E-4976-82F3-B2FF296D3401}" destId="{1A42AF3B-0E7D-4634-B7C6-F07632C959F3}" srcOrd="1" destOrd="0" presId="urn:microsoft.com/office/officeart/2005/8/layout/list1"/>
    <dgm:cxn modelId="{64BF244E-49F0-4018-AC05-B25022166BA1}" type="presOf" srcId="{679EFCCB-987B-4215-ABB6-0EAF0565F5CA}" destId="{84553FA2-25FD-4C1D-BFD1-04268A77D640}" srcOrd="0" destOrd="1" presId="urn:microsoft.com/office/officeart/2005/8/layout/list1"/>
    <dgm:cxn modelId="{882F2D39-4C68-415E-B190-CF3209D52BDB}" type="presOf" srcId="{9A80BB1E-8DCE-4236-9D83-29756789E57E}" destId="{84553FA2-25FD-4C1D-BFD1-04268A77D640}" srcOrd="0" destOrd="3" presId="urn:microsoft.com/office/officeart/2005/8/layout/list1"/>
    <dgm:cxn modelId="{0C38CA4A-15AB-4F41-BE2E-8AF2C10E4A83}" srcId="{990EB4B8-6428-434C-9989-FB4215C52B72}" destId="{FCB2CB71-49BC-4399-B562-CFE9C5EFC300}" srcOrd="0" destOrd="0" parTransId="{5D0D7326-BBF7-4AE8-A6DE-868C131F5E92}" sibTransId="{8BD9360C-BBAC-4CA9-BB7B-208584FD9718}"/>
    <dgm:cxn modelId="{3BFD28F1-A425-4EE3-AB85-77E7709A8E38}" srcId="{FCB2CB71-49BC-4399-B562-CFE9C5EFC300}" destId="{8EC39A87-3F55-4533-ACF8-58E3CF01F138}" srcOrd="0" destOrd="0" parTransId="{41C9A2DD-78F0-42B0-9452-1CDD4C3A82C9}" sibTransId="{00CACE11-4636-4558-8D88-A4869D9E2FA7}"/>
    <dgm:cxn modelId="{0EAB5AB5-B36B-4495-9744-8A6BE2F5E79F}" type="presOf" srcId="{990EB4B8-6428-434C-9989-FB4215C52B72}" destId="{90416A16-6B98-4C16-A6BE-F44B63273532}" srcOrd="0" destOrd="0" presId="urn:microsoft.com/office/officeart/2005/8/layout/list1"/>
    <dgm:cxn modelId="{A5AF1851-2BC9-4B8F-AEE6-5DB028D4B76D}" type="presOf" srcId="{2234FDC0-3E23-4000-B0B2-386489755440}" destId="{84553FA2-25FD-4C1D-BFD1-04268A77D640}" srcOrd="0" destOrd="2" presId="urn:microsoft.com/office/officeart/2005/8/layout/list1"/>
    <dgm:cxn modelId="{BFE78B06-A61D-4862-8756-016CA543040A}" srcId="{FCB2CB71-49BC-4399-B562-CFE9C5EFC300}" destId="{79D565AD-2326-4BD5-A108-33489C24B8EB}" srcOrd="2" destOrd="0" parTransId="{96F92312-9802-4126-AD06-439D236426C5}" sibTransId="{858B9069-2F85-4C5C-9145-C62D7E961632}"/>
    <dgm:cxn modelId="{D514C1E7-59A8-42D3-81CB-BDB24F5042F8}" srcId="{990EB4B8-6428-434C-9989-FB4215C52B72}" destId="{E934BCD7-194E-4976-82F3-B2FF296D3401}" srcOrd="1" destOrd="0" parTransId="{D51E5C0F-8BFB-47E6-A29D-E1EFF63DA566}" sibTransId="{A6C42E0C-A3AB-4789-9084-C87D8BC6DFC4}"/>
    <dgm:cxn modelId="{6CF100E7-0808-4E92-815F-F7EBA1158DE0}" srcId="{FCB2CB71-49BC-4399-B562-CFE9C5EFC300}" destId="{6051A325-12C2-42EB-92A8-EEBE0B33834B}" srcOrd="1" destOrd="0" parTransId="{7B8AE12E-DB36-47C6-8580-B7E061CEF9E8}" sibTransId="{4A3B12C2-D843-4136-AD6F-0F9635278310}"/>
    <dgm:cxn modelId="{259DDEBB-EC87-4DED-958F-3C9975AE39EF}" srcId="{E934BCD7-194E-4976-82F3-B2FF296D3401}" destId="{2234FDC0-3E23-4000-B0B2-386489755440}" srcOrd="2" destOrd="0" parTransId="{3C1E3061-C2C7-4656-9E77-7259B1D473F1}" sibTransId="{4F848864-A88A-4331-BCF7-3961D7698EED}"/>
    <dgm:cxn modelId="{66CFE181-57D7-4248-95B7-58B5053F4E7A}" type="presOf" srcId="{A0E09EC4-F5CA-47B0-82C1-4D6DA8B60BA5}" destId="{84553FA2-25FD-4C1D-BFD1-04268A77D640}" srcOrd="0" destOrd="0" presId="urn:microsoft.com/office/officeart/2005/8/layout/list1"/>
    <dgm:cxn modelId="{66D80A89-BFBA-438B-941B-CA044327850E}" type="presOf" srcId="{79D565AD-2326-4BD5-A108-33489C24B8EB}" destId="{AC0000DF-2C36-49CF-82F0-6C705074036C}" srcOrd="0" destOrd="2" presId="urn:microsoft.com/office/officeart/2005/8/layout/list1"/>
    <dgm:cxn modelId="{579009D9-59B5-4DFF-99E3-48E21F4D3BB7}" type="presOf" srcId="{FCB2CB71-49BC-4399-B562-CFE9C5EFC300}" destId="{0752544A-16CE-40A6-AA80-4A24BC20CCB0}" srcOrd="1" destOrd="0" presId="urn:microsoft.com/office/officeart/2005/8/layout/list1"/>
    <dgm:cxn modelId="{0A4A08DF-E815-47FA-B900-FFDE240768DC}" srcId="{E934BCD7-194E-4976-82F3-B2FF296D3401}" destId="{679EFCCB-987B-4215-ABB6-0EAF0565F5CA}" srcOrd="1" destOrd="0" parTransId="{078B742E-290C-43BF-BFB6-D44CD72166CD}" sibTransId="{F9CDAC4C-39ED-49E1-81DF-90C314FC022E}"/>
    <dgm:cxn modelId="{7E2F1C5F-FCED-4506-9377-B50959A50DA4}" type="presOf" srcId="{E934BCD7-194E-4976-82F3-B2FF296D3401}" destId="{411BFD58-A8D5-4FA7-8C71-FA77ADE05CCF}" srcOrd="0" destOrd="0" presId="urn:microsoft.com/office/officeart/2005/8/layout/list1"/>
    <dgm:cxn modelId="{CEF71156-88A3-42F2-8175-5E5B75D40D3D}" srcId="{E934BCD7-194E-4976-82F3-B2FF296D3401}" destId="{A0E09EC4-F5CA-47B0-82C1-4D6DA8B60BA5}" srcOrd="0" destOrd="0" parTransId="{F4EB46B1-9EDC-48B6-9B1E-7A435916B135}" sibTransId="{F6232E57-2CB6-4C07-8275-E1F921D763E8}"/>
    <dgm:cxn modelId="{D68FD28B-4ABC-4C5E-A413-E8967F3DB259}" type="presOf" srcId="{6051A325-12C2-42EB-92A8-EEBE0B33834B}" destId="{AC0000DF-2C36-49CF-82F0-6C705074036C}" srcOrd="0" destOrd="1" presId="urn:microsoft.com/office/officeart/2005/8/layout/list1"/>
    <dgm:cxn modelId="{D24FA58C-C8AC-4832-B278-3C4AE071B378}" type="presParOf" srcId="{90416A16-6B98-4C16-A6BE-F44B63273532}" destId="{BB5BF35C-F689-42AF-B8EC-BB0CE3C3D552}" srcOrd="0" destOrd="0" presId="urn:microsoft.com/office/officeart/2005/8/layout/list1"/>
    <dgm:cxn modelId="{C0EAD8BC-7356-4FE9-846F-DD4FA35A2543}" type="presParOf" srcId="{BB5BF35C-F689-42AF-B8EC-BB0CE3C3D552}" destId="{2650B8F4-298F-4BAA-818B-EB61DADFCD7B}" srcOrd="0" destOrd="0" presId="urn:microsoft.com/office/officeart/2005/8/layout/list1"/>
    <dgm:cxn modelId="{D3C2F7AF-4351-4218-9326-53024A9E8787}" type="presParOf" srcId="{BB5BF35C-F689-42AF-B8EC-BB0CE3C3D552}" destId="{0752544A-16CE-40A6-AA80-4A24BC20CCB0}" srcOrd="1" destOrd="0" presId="urn:microsoft.com/office/officeart/2005/8/layout/list1"/>
    <dgm:cxn modelId="{4CD40AB6-5D60-4766-A562-EBE4CA66C682}" type="presParOf" srcId="{90416A16-6B98-4C16-A6BE-F44B63273532}" destId="{DDF454CA-FD82-42E1-A7EE-BD2E5FC3110D}" srcOrd="1" destOrd="0" presId="urn:microsoft.com/office/officeart/2005/8/layout/list1"/>
    <dgm:cxn modelId="{F37CE3E6-44EB-4638-9CAC-C47F28FCC95A}" type="presParOf" srcId="{90416A16-6B98-4C16-A6BE-F44B63273532}" destId="{AC0000DF-2C36-49CF-82F0-6C705074036C}" srcOrd="2" destOrd="0" presId="urn:microsoft.com/office/officeart/2005/8/layout/list1"/>
    <dgm:cxn modelId="{4CA4A8BF-FECE-44DB-8BDD-9FD979BB93FB}" type="presParOf" srcId="{90416A16-6B98-4C16-A6BE-F44B63273532}" destId="{6773D9EA-80BD-4DE5-A046-5043FD894DC1}" srcOrd="3" destOrd="0" presId="urn:microsoft.com/office/officeart/2005/8/layout/list1"/>
    <dgm:cxn modelId="{E1811846-3041-4D3F-9AC7-01C879BDCFB6}" type="presParOf" srcId="{90416A16-6B98-4C16-A6BE-F44B63273532}" destId="{C356DA52-FE50-4E7A-87D8-650705296C44}" srcOrd="4" destOrd="0" presId="urn:microsoft.com/office/officeart/2005/8/layout/list1"/>
    <dgm:cxn modelId="{A0BF0667-F559-4739-82BA-35AA1CC15393}" type="presParOf" srcId="{C356DA52-FE50-4E7A-87D8-650705296C44}" destId="{411BFD58-A8D5-4FA7-8C71-FA77ADE05CCF}" srcOrd="0" destOrd="0" presId="urn:microsoft.com/office/officeart/2005/8/layout/list1"/>
    <dgm:cxn modelId="{30880B2C-94A7-4A1F-940F-3FBBA390ABCB}" type="presParOf" srcId="{C356DA52-FE50-4E7A-87D8-650705296C44}" destId="{1A42AF3B-0E7D-4634-B7C6-F07632C959F3}" srcOrd="1" destOrd="0" presId="urn:microsoft.com/office/officeart/2005/8/layout/list1"/>
    <dgm:cxn modelId="{43CCFB5D-E43C-423E-AA5F-B9E436B24935}" type="presParOf" srcId="{90416A16-6B98-4C16-A6BE-F44B63273532}" destId="{A8C6EB4F-8330-4CE2-8221-CC4C333F6516}" srcOrd="5" destOrd="0" presId="urn:microsoft.com/office/officeart/2005/8/layout/list1"/>
    <dgm:cxn modelId="{6D9F816C-6161-4D2E-B09E-404D607E5F41}" type="presParOf" srcId="{90416A16-6B98-4C16-A6BE-F44B63273532}" destId="{84553FA2-25FD-4C1D-BFD1-04268A77D6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90EB4B8-6428-434C-9989-FB4215C52B7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4BCD7-194E-4976-82F3-B2FF296D340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Impact on Product Innovation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51E5C0F-8BFB-47E6-A29D-E1EFF63DA566}" type="parTrans" cxnId="{D514C1E7-59A8-42D3-81CB-BDB24F5042F8}">
      <dgm:prSet/>
      <dgm:spPr/>
      <dgm:t>
        <a:bodyPr/>
        <a:lstStyle/>
        <a:p>
          <a:endParaRPr lang="en-US"/>
        </a:p>
      </dgm:t>
    </dgm:pt>
    <dgm:pt modelId="{A6C42E0C-A3AB-4789-9084-C87D8BC6DFC4}" type="sibTrans" cxnId="{D514C1E7-59A8-42D3-81CB-BDB24F5042F8}">
      <dgm:prSet/>
      <dgm:spPr/>
      <dgm:t>
        <a:bodyPr/>
        <a:lstStyle/>
        <a:p>
          <a:endParaRPr lang="en-US"/>
        </a:p>
      </dgm:t>
    </dgm:pt>
    <dgm:pt modelId="{A0E09EC4-F5CA-47B0-82C1-4D6DA8B60BA5}">
      <dgm:prSet phldrT="[Text]" custT="1"/>
      <dgm:spPr/>
      <dgm:t>
        <a:bodyPr/>
        <a:lstStyle/>
        <a:p>
          <a:pPr marL="177800" indent="-177800"/>
          <a:r>
            <a:rPr lang="en-US" sz="1600" b="0" i="0" dirty="0" smtClean="0">
              <a:latin typeface="Arial" pitchFamily="34" charset="0"/>
              <a:cs typeface="Arial" pitchFamily="34" charset="0"/>
            </a:rPr>
            <a:t>Recent innovation in life insurance included product covering Cancer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4EB46B1-9EDC-48B6-9B1E-7A435916B135}" type="parTrans" cxnId="{CEF71156-88A3-42F2-8175-5E5B75D40D3D}">
      <dgm:prSet/>
      <dgm:spPr/>
      <dgm:t>
        <a:bodyPr/>
        <a:lstStyle/>
        <a:p>
          <a:endParaRPr lang="en-US"/>
        </a:p>
      </dgm:t>
    </dgm:pt>
    <dgm:pt modelId="{F6232E57-2CB6-4C07-8275-E1F921D763E8}" type="sibTrans" cxnId="{CEF71156-88A3-42F2-8175-5E5B75D40D3D}">
      <dgm:prSet/>
      <dgm:spPr/>
      <dgm:t>
        <a:bodyPr/>
        <a:lstStyle/>
        <a:p>
          <a:endParaRPr lang="en-US"/>
        </a:p>
      </dgm:t>
    </dgm:pt>
    <dgm:pt modelId="{FCB2CB71-49BC-4399-B562-CFE9C5EFC300}">
      <dgm:prSet phldrT="[Text]" custT="1"/>
      <dgm:spPr/>
      <dgm:t>
        <a:bodyPr/>
        <a:lstStyle/>
        <a:p>
          <a:pPr marL="357188" indent="-357188"/>
          <a:r>
            <a: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Impact on Life Insurance Companies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5D0D7326-BBF7-4AE8-A6DE-868C131F5E92}" type="parTrans" cxnId="{0C38CA4A-15AB-4F41-BE2E-8AF2C10E4A83}">
      <dgm:prSet/>
      <dgm:spPr/>
      <dgm:t>
        <a:bodyPr/>
        <a:lstStyle/>
        <a:p>
          <a:endParaRPr lang="en-US"/>
        </a:p>
      </dgm:t>
    </dgm:pt>
    <dgm:pt modelId="{8BD9360C-BBAC-4CA9-BB7B-208584FD9718}" type="sibTrans" cxnId="{0C38CA4A-15AB-4F41-BE2E-8AF2C10E4A83}">
      <dgm:prSet/>
      <dgm:spPr/>
      <dgm:t>
        <a:bodyPr/>
        <a:lstStyle/>
        <a:p>
          <a:endParaRPr lang="en-US"/>
        </a:p>
      </dgm:t>
    </dgm:pt>
    <dgm:pt modelId="{8EC39A87-3F55-4533-ACF8-58E3CF01F138}">
      <dgm:prSet phldrT="[Text]" custT="1"/>
      <dgm:spPr/>
      <dgm:t>
        <a:bodyPr/>
        <a:lstStyle/>
        <a:p>
          <a:pPr marL="177800" indent="-177800">
            <a:tabLst>
              <a:tab pos="177800" algn="l"/>
            </a:tabLst>
          </a:pPr>
          <a:r>
            <a:rPr lang="en-US" sz="1600" dirty="0" smtClean="0">
              <a:latin typeface="Arial" pitchFamily="34" charset="0"/>
              <a:cs typeface="Arial" pitchFamily="34" charset="0"/>
            </a:rPr>
            <a:t>Increase in concentration risk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1C9A2DD-78F0-42B0-9452-1CDD4C3A82C9}" type="parTrans" cxnId="{3BFD28F1-A425-4EE3-AB85-77E7709A8E38}">
      <dgm:prSet/>
      <dgm:spPr/>
      <dgm:t>
        <a:bodyPr/>
        <a:lstStyle/>
        <a:p>
          <a:endParaRPr lang="en-US"/>
        </a:p>
      </dgm:t>
    </dgm:pt>
    <dgm:pt modelId="{00CACE11-4636-4558-8D88-A4869D9E2FA7}" type="sibTrans" cxnId="{3BFD28F1-A425-4EE3-AB85-77E7709A8E38}">
      <dgm:prSet/>
      <dgm:spPr/>
      <dgm:t>
        <a:bodyPr/>
        <a:lstStyle/>
        <a:p>
          <a:endParaRPr lang="en-US"/>
        </a:p>
      </dgm:t>
    </dgm:pt>
    <dgm:pt modelId="{941452B9-8B53-4E04-ADB3-6D0F958605BF}">
      <dgm:prSet/>
      <dgm:spPr/>
      <dgm:t>
        <a:bodyPr/>
        <a:lstStyle/>
        <a:p>
          <a:pPr marL="171450" indent="-171450"/>
          <a:r>
            <a:rPr lang="en-US" dirty="0" smtClean="0">
              <a:latin typeface="Arial" pitchFamily="34" charset="0"/>
              <a:cs typeface="Arial" pitchFamily="34" charset="0"/>
            </a:rPr>
            <a:t>Reduction in benefits of geographical diversification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115E19E-DA73-42D3-93E0-44CB9D6F48EE}" type="parTrans" cxnId="{73FBB7C1-8DAB-4DA5-B542-E1DC1FD31ED6}">
      <dgm:prSet/>
      <dgm:spPr/>
      <dgm:t>
        <a:bodyPr/>
        <a:lstStyle/>
        <a:p>
          <a:endParaRPr lang="en-IN"/>
        </a:p>
      </dgm:t>
    </dgm:pt>
    <dgm:pt modelId="{CD992069-3B88-4AD5-AE32-0E86223C0417}" type="sibTrans" cxnId="{73FBB7C1-8DAB-4DA5-B542-E1DC1FD31ED6}">
      <dgm:prSet/>
      <dgm:spPr/>
      <dgm:t>
        <a:bodyPr/>
        <a:lstStyle/>
        <a:p>
          <a:endParaRPr lang="en-IN"/>
        </a:p>
      </dgm:t>
    </dgm:pt>
    <dgm:pt modelId="{6C7F1454-6846-438E-85B9-B2E7827B97A4}">
      <dgm:prSet/>
      <dgm:spPr/>
      <dgm:t>
        <a:bodyPr/>
        <a:lstStyle/>
        <a:p>
          <a:pPr marL="171450" indent="-171450"/>
          <a:r>
            <a:rPr lang="en-US" dirty="0" smtClean="0">
              <a:latin typeface="Arial" pitchFamily="34" charset="0"/>
              <a:cs typeface="Arial" pitchFamily="34" charset="0"/>
            </a:rPr>
            <a:t>No incentive for foreign reinsurers to share best in class practices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E33AADC-6E75-48D1-A3F0-F9E627F81D7F}" type="parTrans" cxnId="{D7F64A62-C875-481E-9820-18945EED8D3C}">
      <dgm:prSet/>
      <dgm:spPr/>
      <dgm:t>
        <a:bodyPr/>
        <a:lstStyle/>
        <a:p>
          <a:endParaRPr lang="en-IN"/>
        </a:p>
      </dgm:t>
    </dgm:pt>
    <dgm:pt modelId="{32D4BD63-F575-4BC7-BA11-F46E888292D4}" type="sibTrans" cxnId="{D7F64A62-C875-481E-9820-18945EED8D3C}">
      <dgm:prSet/>
      <dgm:spPr/>
      <dgm:t>
        <a:bodyPr/>
        <a:lstStyle/>
        <a:p>
          <a:endParaRPr lang="en-IN"/>
        </a:p>
      </dgm:t>
    </dgm:pt>
    <dgm:pt modelId="{99E74E19-A7AC-4556-990B-F081346E0B04}">
      <dgm:prSet/>
      <dgm:spPr/>
      <dgm:t>
        <a:bodyPr/>
        <a:lstStyle/>
        <a:p>
          <a:pPr marL="171450" indent="-171450"/>
          <a:r>
            <a:rPr lang="en-US" dirty="0" smtClean="0">
              <a:latin typeface="Arial" pitchFamily="34" charset="0"/>
              <a:cs typeface="Arial" pitchFamily="34" charset="0"/>
            </a:rPr>
            <a:t>Restriction on educating/training of employees of </a:t>
          </a:r>
          <a:r>
            <a:rPr lang="en-US" smtClean="0">
              <a:latin typeface="Arial" pitchFamily="34" charset="0"/>
              <a:cs typeface="Arial" pitchFamily="34" charset="0"/>
            </a:rPr>
            <a:t>insurers  </a:t>
          </a:r>
          <a:r>
            <a:rPr lang="en-US" dirty="0" smtClean="0">
              <a:latin typeface="Arial" pitchFamily="34" charset="0"/>
              <a:cs typeface="Arial" pitchFamily="34" charset="0"/>
            </a:rPr>
            <a:t>systems management, effective risk management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CD05013-5DB2-4EDF-90EF-23B90DE3E85E}" type="parTrans" cxnId="{2B5129A5-0714-40FF-B2A8-3AF8FC5C0B67}">
      <dgm:prSet/>
      <dgm:spPr/>
      <dgm:t>
        <a:bodyPr/>
        <a:lstStyle/>
        <a:p>
          <a:endParaRPr lang="en-IN"/>
        </a:p>
      </dgm:t>
    </dgm:pt>
    <dgm:pt modelId="{A9EAB5F3-ADE2-49A5-B568-378DDD40000E}" type="sibTrans" cxnId="{2B5129A5-0714-40FF-B2A8-3AF8FC5C0B67}">
      <dgm:prSet/>
      <dgm:spPr/>
      <dgm:t>
        <a:bodyPr/>
        <a:lstStyle/>
        <a:p>
          <a:endParaRPr lang="en-IN"/>
        </a:p>
      </dgm:t>
    </dgm:pt>
    <dgm:pt modelId="{429125EC-48FE-49B0-BDE5-7C2B595197C0}">
      <dgm:prSet custT="1"/>
      <dgm:spPr/>
      <dgm:t>
        <a:bodyPr/>
        <a:lstStyle/>
        <a:p>
          <a:pPr marL="171450" indent="-171450"/>
          <a:r>
            <a:rPr lang="en-US" sz="1600" dirty="0" smtClean="0">
              <a:latin typeface="Arial" pitchFamily="34" charset="0"/>
              <a:cs typeface="Arial" pitchFamily="34" charset="0"/>
            </a:rPr>
            <a:t>Need expertise of Global Reinsurers to help in product innovation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8A51122-2580-457C-A7CC-EA42E616DC0E}" type="parTrans" cxnId="{223420F6-4060-4750-AECE-48D21152DC72}">
      <dgm:prSet/>
      <dgm:spPr/>
      <dgm:t>
        <a:bodyPr/>
        <a:lstStyle/>
        <a:p>
          <a:endParaRPr lang="en-IN"/>
        </a:p>
      </dgm:t>
    </dgm:pt>
    <dgm:pt modelId="{9E4BD46A-4400-4E3A-844B-CA3C2BCB7F5C}" type="sibTrans" cxnId="{223420F6-4060-4750-AECE-48D21152DC72}">
      <dgm:prSet/>
      <dgm:spPr/>
      <dgm:t>
        <a:bodyPr/>
        <a:lstStyle/>
        <a:p>
          <a:endParaRPr lang="en-IN"/>
        </a:p>
      </dgm:t>
    </dgm:pt>
    <dgm:pt modelId="{087A6F0A-A818-451B-9F6C-4F843B489952}">
      <dgm:prSet custT="1"/>
      <dgm:spPr/>
      <dgm:t>
        <a:bodyPr/>
        <a:lstStyle/>
        <a:p>
          <a:pPr marL="171450" indent="-171450"/>
          <a:r>
            <a:rPr lang="en-US" sz="1600" b="0" i="0" dirty="0" smtClean="0">
              <a:latin typeface="Arial" pitchFamily="34" charset="0"/>
              <a:cs typeface="Arial" pitchFamily="34" charset="0"/>
            </a:rPr>
            <a:t>Indian Reinsurers have limited data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FB7F544-E81E-4CD5-B3BA-FBC229186CE8}" type="parTrans" cxnId="{EBCC4D44-18A8-4CD7-988C-4312B013DAE3}">
      <dgm:prSet/>
      <dgm:spPr/>
      <dgm:t>
        <a:bodyPr/>
        <a:lstStyle/>
        <a:p>
          <a:endParaRPr lang="en-IN"/>
        </a:p>
      </dgm:t>
    </dgm:pt>
    <dgm:pt modelId="{BF7CCCD5-4E8F-47C1-8186-F7CDFB496A1F}" type="sibTrans" cxnId="{EBCC4D44-18A8-4CD7-988C-4312B013DAE3}">
      <dgm:prSet/>
      <dgm:spPr/>
      <dgm:t>
        <a:bodyPr/>
        <a:lstStyle/>
        <a:p>
          <a:endParaRPr lang="en-IN"/>
        </a:p>
      </dgm:t>
    </dgm:pt>
    <dgm:pt modelId="{458EF6EE-0F16-435F-92B0-B74F77A7E76A}">
      <dgm:prSet custT="1"/>
      <dgm:spPr/>
      <dgm:t>
        <a:bodyPr/>
        <a:lstStyle/>
        <a:p>
          <a:pPr marL="171450" indent="-171450"/>
          <a:r>
            <a:rPr lang="en-US" sz="1600" b="0" i="0" dirty="0" smtClean="0">
              <a:latin typeface="Arial" pitchFamily="34" charset="0"/>
              <a:cs typeface="Arial" pitchFamily="34" charset="0"/>
            </a:rPr>
            <a:t>Non level playing field to have negative impact on such innovations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5959F27-2580-4DB3-BBAC-FEF0C7325AF1}" type="parTrans" cxnId="{C379D89A-EA95-4D48-8075-8A58DAE0B6FF}">
      <dgm:prSet/>
      <dgm:spPr/>
      <dgm:t>
        <a:bodyPr/>
        <a:lstStyle/>
        <a:p>
          <a:endParaRPr lang="en-IN"/>
        </a:p>
      </dgm:t>
    </dgm:pt>
    <dgm:pt modelId="{BAFB88A5-8C9B-4687-A439-5A88AAC68147}" type="sibTrans" cxnId="{C379D89A-EA95-4D48-8075-8A58DAE0B6FF}">
      <dgm:prSet/>
      <dgm:spPr/>
      <dgm:t>
        <a:bodyPr/>
        <a:lstStyle/>
        <a:p>
          <a:endParaRPr lang="en-IN"/>
        </a:p>
      </dgm:t>
    </dgm:pt>
    <dgm:pt modelId="{90416A16-6B98-4C16-A6BE-F44B63273532}" type="pres">
      <dgm:prSet presAssocID="{990EB4B8-6428-434C-9989-FB4215C52B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5BF35C-F689-42AF-B8EC-BB0CE3C3D552}" type="pres">
      <dgm:prSet presAssocID="{FCB2CB71-49BC-4399-B562-CFE9C5EFC300}" presName="parentLin" presStyleCnt="0"/>
      <dgm:spPr/>
    </dgm:pt>
    <dgm:pt modelId="{2650B8F4-298F-4BAA-818B-EB61DADFCD7B}" type="pres">
      <dgm:prSet presAssocID="{FCB2CB71-49BC-4399-B562-CFE9C5EFC30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752544A-16CE-40A6-AA80-4A24BC20CCB0}" type="pres">
      <dgm:prSet presAssocID="{FCB2CB71-49BC-4399-B562-CFE9C5EFC300}" presName="parentText" presStyleLbl="node1" presStyleIdx="0" presStyleCnt="2" custScaleY="36927" custLinFactNeighborX="-22330" custLinFactNeighborY="-27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454CA-FD82-42E1-A7EE-BD2E5FC3110D}" type="pres">
      <dgm:prSet presAssocID="{FCB2CB71-49BC-4399-B562-CFE9C5EFC300}" presName="negativeSpace" presStyleCnt="0"/>
      <dgm:spPr/>
    </dgm:pt>
    <dgm:pt modelId="{AC0000DF-2C36-49CF-82F0-6C705074036C}" type="pres">
      <dgm:prSet presAssocID="{FCB2CB71-49BC-4399-B562-CFE9C5EFC300}" presName="childText" presStyleLbl="conFgAcc1" presStyleIdx="0" presStyleCnt="2" custScaleY="29044" custLinFactNeighborY="-59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3D9EA-80BD-4DE5-A046-5043FD894DC1}" type="pres">
      <dgm:prSet presAssocID="{8BD9360C-BBAC-4CA9-BB7B-208584FD9718}" presName="spaceBetweenRectangles" presStyleCnt="0"/>
      <dgm:spPr/>
    </dgm:pt>
    <dgm:pt modelId="{C356DA52-FE50-4E7A-87D8-650705296C44}" type="pres">
      <dgm:prSet presAssocID="{E934BCD7-194E-4976-82F3-B2FF296D3401}" presName="parentLin" presStyleCnt="0"/>
      <dgm:spPr/>
      <dgm:t>
        <a:bodyPr/>
        <a:lstStyle/>
        <a:p>
          <a:endParaRPr lang="en-US"/>
        </a:p>
      </dgm:t>
    </dgm:pt>
    <dgm:pt modelId="{411BFD58-A8D5-4FA7-8C71-FA77ADE05CCF}" type="pres">
      <dgm:prSet presAssocID="{E934BCD7-194E-4976-82F3-B2FF296D340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A42AF3B-0E7D-4634-B7C6-F07632C959F3}" type="pres">
      <dgm:prSet presAssocID="{E934BCD7-194E-4976-82F3-B2FF296D3401}" presName="parentText" presStyleLbl="node1" presStyleIdx="1" presStyleCnt="2" custScaleY="33756" custLinFactNeighborY="-150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EB4F-8330-4CE2-8221-CC4C333F6516}" type="pres">
      <dgm:prSet presAssocID="{E934BCD7-194E-4976-82F3-B2FF296D3401}" presName="negativeSpace" presStyleCnt="0"/>
      <dgm:spPr/>
      <dgm:t>
        <a:bodyPr/>
        <a:lstStyle/>
        <a:p>
          <a:endParaRPr lang="en-US"/>
        </a:p>
      </dgm:t>
    </dgm:pt>
    <dgm:pt modelId="{84553FA2-25FD-4C1D-BFD1-04268A77D640}" type="pres">
      <dgm:prSet presAssocID="{E934BCD7-194E-4976-82F3-B2FF296D3401}" presName="childText" presStyleLbl="conFgAcc1" presStyleIdx="1" presStyleCnt="2" custLinFactNeighborY="21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9D05E-0C63-47BC-806A-3EDD3D0D1B16}" type="presOf" srcId="{087A6F0A-A818-451B-9F6C-4F843B489952}" destId="{84553FA2-25FD-4C1D-BFD1-04268A77D640}" srcOrd="0" destOrd="2" presId="urn:microsoft.com/office/officeart/2005/8/layout/list1"/>
    <dgm:cxn modelId="{6E632F41-1149-4712-A48C-D0A10EBADFA4}" type="presOf" srcId="{E934BCD7-194E-4976-82F3-B2FF296D3401}" destId="{411BFD58-A8D5-4FA7-8C71-FA77ADE05CCF}" srcOrd="0" destOrd="0" presId="urn:microsoft.com/office/officeart/2005/8/layout/list1"/>
    <dgm:cxn modelId="{D86A4143-BB4E-4A2A-BDD3-56F3A93CF985}" type="presOf" srcId="{6C7F1454-6846-438E-85B9-B2E7827B97A4}" destId="{AC0000DF-2C36-49CF-82F0-6C705074036C}" srcOrd="0" destOrd="2" presId="urn:microsoft.com/office/officeart/2005/8/layout/list1"/>
    <dgm:cxn modelId="{F5A8015F-8CB4-4CAA-8FD1-6C36F5BCB9DB}" type="presOf" srcId="{941452B9-8B53-4E04-ADB3-6D0F958605BF}" destId="{AC0000DF-2C36-49CF-82F0-6C705074036C}" srcOrd="0" destOrd="1" presId="urn:microsoft.com/office/officeart/2005/8/layout/list1"/>
    <dgm:cxn modelId="{EBCC4D44-18A8-4CD7-988C-4312B013DAE3}" srcId="{E934BCD7-194E-4976-82F3-B2FF296D3401}" destId="{087A6F0A-A818-451B-9F6C-4F843B489952}" srcOrd="2" destOrd="0" parTransId="{2FB7F544-E81E-4CD5-B3BA-FBC229186CE8}" sibTransId="{BF7CCCD5-4E8F-47C1-8186-F7CDFB496A1F}"/>
    <dgm:cxn modelId="{3BFD28F1-A425-4EE3-AB85-77E7709A8E38}" srcId="{FCB2CB71-49BC-4399-B562-CFE9C5EFC300}" destId="{8EC39A87-3F55-4533-ACF8-58E3CF01F138}" srcOrd="0" destOrd="0" parTransId="{41C9A2DD-78F0-42B0-9452-1CDD4C3A82C9}" sibTransId="{00CACE11-4636-4558-8D88-A4869D9E2FA7}"/>
    <dgm:cxn modelId="{9849E390-9DA6-4456-B026-99A04D46A709}" type="presOf" srcId="{8EC39A87-3F55-4533-ACF8-58E3CF01F138}" destId="{AC0000DF-2C36-49CF-82F0-6C705074036C}" srcOrd="0" destOrd="0" presId="urn:microsoft.com/office/officeart/2005/8/layout/list1"/>
    <dgm:cxn modelId="{0C38CA4A-15AB-4F41-BE2E-8AF2C10E4A83}" srcId="{990EB4B8-6428-434C-9989-FB4215C52B72}" destId="{FCB2CB71-49BC-4399-B562-CFE9C5EFC300}" srcOrd="0" destOrd="0" parTransId="{5D0D7326-BBF7-4AE8-A6DE-868C131F5E92}" sibTransId="{8BD9360C-BBAC-4CA9-BB7B-208584FD9718}"/>
    <dgm:cxn modelId="{584B7230-4BEE-4CBE-BBA8-D31E2F5AFCB5}" type="presOf" srcId="{FCB2CB71-49BC-4399-B562-CFE9C5EFC300}" destId="{2650B8F4-298F-4BAA-818B-EB61DADFCD7B}" srcOrd="0" destOrd="0" presId="urn:microsoft.com/office/officeart/2005/8/layout/list1"/>
    <dgm:cxn modelId="{2B5129A5-0714-40FF-B2A8-3AF8FC5C0B67}" srcId="{FCB2CB71-49BC-4399-B562-CFE9C5EFC300}" destId="{99E74E19-A7AC-4556-990B-F081346E0B04}" srcOrd="3" destOrd="0" parTransId="{8CD05013-5DB2-4EDF-90EF-23B90DE3E85E}" sibTransId="{A9EAB5F3-ADE2-49A5-B568-378DDD40000E}"/>
    <dgm:cxn modelId="{A89E8B6D-B3D5-44EC-9F22-B8355BF7FB59}" type="presOf" srcId="{458EF6EE-0F16-435F-92B0-B74F77A7E76A}" destId="{84553FA2-25FD-4C1D-BFD1-04268A77D640}" srcOrd="0" destOrd="3" presId="urn:microsoft.com/office/officeart/2005/8/layout/list1"/>
    <dgm:cxn modelId="{C379D89A-EA95-4D48-8075-8A58DAE0B6FF}" srcId="{E934BCD7-194E-4976-82F3-B2FF296D3401}" destId="{458EF6EE-0F16-435F-92B0-B74F77A7E76A}" srcOrd="3" destOrd="0" parTransId="{D5959F27-2580-4DB3-BBAC-FEF0C7325AF1}" sibTransId="{BAFB88A5-8C9B-4687-A439-5A88AAC68147}"/>
    <dgm:cxn modelId="{B16470E7-157C-4A02-843B-B841BE0DB702}" type="presOf" srcId="{FCB2CB71-49BC-4399-B562-CFE9C5EFC300}" destId="{0752544A-16CE-40A6-AA80-4A24BC20CCB0}" srcOrd="1" destOrd="0" presId="urn:microsoft.com/office/officeart/2005/8/layout/list1"/>
    <dgm:cxn modelId="{D514C1E7-59A8-42D3-81CB-BDB24F5042F8}" srcId="{990EB4B8-6428-434C-9989-FB4215C52B72}" destId="{E934BCD7-194E-4976-82F3-B2FF296D3401}" srcOrd="1" destOrd="0" parTransId="{D51E5C0F-8BFB-47E6-A29D-E1EFF63DA566}" sibTransId="{A6C42E0C-A3AB-4789-9084-C87D8BC6DFC4}"/>
    <dgm:cxn modelId="{1E6DED05-1A2D-43FB-9562-FCB3AF321F8E}" type="presOf" srcId="{990EB4B8-6428-434C-9989-FB4215C52B72}" destId="{90416A16-6B98-4C16-A6BE-F44B63273532}" srcOrd="0" destOrd="0" presId="urn:microsoft.com/office/officeart/2005/8/layout/list1"/>
    <dgm:cxn modelId="{6783F32A-381A-4962-8C6D-6FD2FD0499CC}" type="presOf" srcId="{429125EC-48FE-49B0-BDE5-7C2B595197C0}" destId="{84553FA2-25FD-4C1D-BFD1-04268A77D640}" srcOrd="0" destOrd="1" presId="urn:microsoft.com/office/officeart/2005/8/layout/list1"/>
    <dgm:cxn modelId="{D7F64A62-C875-481E-9820-18945EED8D3C}" srcId="{FCB2CB71-49BC-4399-B562-CFE9C5EFC300}" destId="{6C7F1454-6846-438E-85B9-B2E7827B97A4}" srcOrd="2" destOrd="0" parTransId="{0E33AADC-6E75-48D1-A3F0-F9E627F81D7F}" sibTransId="{32D4BD63-F575-4BC7-BA11-F46E888292D4}"/>
    <dgm:cxn modelId="{223420F6-4060-4750-AECE-48D21152DC72}" srcId="{E934BCD7-194E-4976-82F3-B2FF296D3401}" destId="{429125EC-48FE-49B0-BDE5-7C2B595197C0}" srcOrd="1" destOrd="0" parTransId="{98A51122-2580-457C-A7CC-EA42E616DC0E}" sibTransId="{9E4BD46A-4400-4E3A-844B-CA3C2BCB7F5C}"/>
    <dgm:cxn modelId="{CEF71156-88A3-42F2-8175-5E5B75D40D3D}" srcId="{E934BCD7-194E-4976-82F3-B2FF296D3401}" destId="{A0E09EC4-F5CA-47B0-82C1-4D6DA8B60BA5}" srcOrd="0" destOrd="0" parTransId="{F4EB46B1-9EDC-48B6-9B1E-7A435916B135}" sibTransId="{F6232E57-2CB6-4C07-8275-E1F921D763E8}"/>
    <dgm:cxn modelId="{73FBB7C1-8DAB-4DA5-B542-E1DC1FD31ED6}" srcId="{FCB2CB71-49BC-4399-B562-CFE9C5EFC300}" destId="{941452B9-8B53-4E04-ADB3-6D0F958605BF}" srcOrd="1" destOrd="0" parTransId="{7115E19E-DA73-42D3-93E0-44CB9D6F48EE}" sibTransId="{CD992069-3B88-4AD5-AE32-0E86223C0417}"/>
    <dgm:cxn modelId="{3359657C-42F5-4A39-A650-004779F0FFE6}" type="presOf" srcId="{A0E09EC4-F5CA-47B0-82C1-4D6DA8B60BA5}" destId="{84553FA2-25FD-4C1D-BFD1-04268A77D640}" srcOrd="0" destOrd="0" presId="urn:microsoft.com/office/officeart/2005/8/layout/list1"/>
    <dgm:cxn modelId="{9BC15171-1147-4B41-A4CC-2A453012EFB7}" type="presOf" srcId="{99E74E19-A7AC-4556-990B-F081346E0B04}" destId="{AC0000DF-2C36-49CF-82F0-6C705074036C}" srcOrd="0" destOrd="3" presId="urn:microsoft.com/office/officeart/2005/8/layout/list1"/>
    <dgm:cxn modelId="{241C4CF1-DED8-42B1-AE5D-A7EADB0960BE}" type="presOf" srcId="{E934BCD7-194E-4976-82F3-B2FF296D3401}" destId="{1A42AF3B-0E7D-4634-B7C6-F07632C959F3}" srcOrd="1" destOrd="0" presId="urn:microsoft.com/office/officeart/2005/8/layout/list1"/>
    <dgm:cxn modelId="{A12434CB-6250-43CE-8289-E0F11C0F6A08}" type="presParOf" srcId="{90416A16-6B98-4C16-A6BE-F44B63273532}" destId="{BB5BF35C-F689-42AF-B8EC-BB0CE3C3D552}" srcOrd="0" destOrd="0" presId="urn:microsoft.com/office/officeart/2005/8/layout/list1"/>
    <dgm:cxn modelId="{49F794F6-C6A0-43AD-BF52-9BEFDCC43F3E}" type="presParOf" srcId="{BB5BF35C-F689-42AF-B8EC-BB0CE3C3D552}" destId="{2650B8F4-298F-4BAA-818B-EB61DADFCD7B}" srcOrd="0" destOrd="0" presId="urn:microsoft.com/office/officeart/2005/8/layout/list1"/>
    <dgm:cxn modelId="{F0A0C6A1-096D-46B1-968B-11FE3180276F}" type="presParOf" srcId="{BB5BF35C-F689-42AF-B8EC-BB0CE3C3D552}" destId="{0752544A-16CE-40A6-AA80-4A24BC20CCB0}" srcOrd="1" destOrd="0" presId="urn:microsoft.com/office/officeart/2005/8/layout/list1"/>
    <dgm:cxn modelId="{AC3698AA-0E19-49E5-B343-E3B0619A1745}" type="presParOf" srcId="{90416A16-6B98-4C16-A6BE-F44B63273532}" destId="{DDF454CA-FD82-42E1-A7EE-BD2E5FC3110D}" srcOrd="1" destOrd="0" presId="urn:microsoft.com/office/officeart/2005/8/layout/list1"/>
    <dgm:cxn modelId="{33486E99-107F-489A-A4BA-08F3F8D52D17}" type="presParOf" srcId="{90416A16-6B98-4C16-A6BE-F44B63273532}" destId="{AC0000DF-2C36-49CF-82F0-6C705074036C}" srcOrd="2" destOrd="0" presId="urn:microsoft.com/office/officeart/2005/8/layout/list1"/>
    <dgm:cxn modelId="{E485B754-C3DE-4DFD-A636-1FD33D2ADC96}" type="presParOf" srcId="{90416A16-6B98-4C16-A6BE-F44B63273532}" destId="{6773D9EA-80BD-4DE5-A046-5043FD894DC1}" srcOrd="3" destOrd="0" presId="urn:microsoft.com/office/officeart/2005/8/layout/list1"/>
    <dgm:cxn modelId="{FBC52112-1613-44E2-ACE2-6C7FD5D0C71A}" type="presParOf" srcId="{90416A16-6B98-4C16-A6BE-F44B63273532}" destId="{C356DA52-FE50-4E7A-87D8-650705296C44}" srcOrd="4" destOrd="0" presId="urn:microsoft.com/office/officeart/2005/8/layout/list1"/>
    <dgm:cxn modelId="{7635F120-8D2C-4954-BAE5-21F146FB89BB}" type="presParOf" srcId="{C356DA52-FE50-4E7A-87D8-650705296C44}" destId="{411BFD58-A8D5-4FA7-8C71-FA77ADE05CCF}" srcOrd="0" destOrd="0" presId="urn:microsoft.com/office/officeart/2005/8/layout/list1"/>
    <dgm:cxn modelId="{249E1C62-7EEA-429A-8B56-53301186E36B}" type="presParOf" srcId="{C356DA52-FE50-4E7A-87D8-650705296C44}" destId="{1A42AF3B-0E7D-4634-B7C6-F07632C959F3}" srcOrd="1" destOrd="0" presId="urn:microsoft.com/office/officeart/2005/8/layout/list1"/>
    <dgm:cxn modelId="{708D0EBA-F16D-40D9-9AD9-EECD09EEE76F}" type="presParOf" srcId="{90416A16-6B98-4C16-A6BE-F44B63273532}" destId="{A8C6EB4F-8330-4CE2-8221-CC4C333F6516}" srcOrd="5" destOrd="0" presId="urn:microsoft.com/office/officeart/2005/8/layout/list1"/>
    <dgm:cxn modelId="{AEACA145-9E7C-42EA-8B04-690772C3643C}" type="presParOf" srcId="{90416A16-6B98-4C16-A6BE-F44B63273532}" destId="{84553FA2-25FD-4C1D-BFD1-04268A77D6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90EB4B8-6428-434C-9989-FB4215C52B7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4BCD7-194E-4976-82F3-B2FF296D3401}">
      <dgm:prSet phldrT="[Text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Impact on Policyholder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51E5C0F-8BFB-47E6-A29D-E1EFF63DA566}" type="parTrans" cxnId="{D514C1E7-59A8-42D3-81CB-BDB24F5042F8}">
      <dgm:prSet/>
      <dgm:spPr/>
      <dgm:t>
        <a:bodyPr/>
        <a:lstStyle/>
        <a:p>
          <a:endParaRPr lang="en-US"/>
        </a:p>
      </dgm:t>
    </dgm:pt>
    <dgm:pt modelId="{A6C42E0C-A3AB-4789-9084-C87D8BC6DFC4}" type="sibTrans" cxnId="{D514C1E7-59A8-42D3-81CB-BDB24F5042F8}">
      <dgm:prSet/>
      <dgm:spPr/>
      <dgm:t>
        <a:bodyPr/>
        <a:lstStyle/>
        <a:p>
          <a:endParaRPr lang="en-US"/>
        </a:p>
      </dgm:t>
    </dgm:pt>
    <dgm:pt modelId="{EEB92D79-5519-4A04-ABE3-682E00A09270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Cover may become expensive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7ECB91A-E950-4A58-BB19-22A93C815256}" type="parTrans" cxnId="{1147DFB7-96FC-449D-926F-517C9058CDD8}">
      <dgm:prSet/>
      <dgm:spPr/>
      <dgm:t>
        <a:bodyPr/>
        <a:lstStyle/>
        <a:p>
          <a:endParaRPr lang="en-IN"/>
        </a:p>
      </dgm:t>
    </dgm:pt>
    <dgm:pt modelId="{E2C5C7A3-2512-475C-875E-9FCA041C530F}" type="sibTrans" cxnId="{1147DFB7-96FC-449D-926F-517C9058CDD8}">
      <dgm:prSet/>
      <dgm:spPr/>
      <dgm:t>
        <a:bodyPr/>
        <a:lstStyle/>
        <a:p>
          <a:endParaRPr lang="en-IN"/>
        </a:p>
      </dgm:t>
    </dgm:pt>
    <dgm:pt modelId="{DFF51697-8026-4899-B4A3-5033CF10FD87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Exclusions in policy terms and conditions may increase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B99A937-72FE-4397-BB26-4DFD3A448ACD}" type="parTrans" cxnId="{DDFC4FFC-7F8D-476C-8E76-CAC09F271B6F}">
      <dgm:prSet/>
      <dgm:spPr/>
      <dgm:t>
        <a:bodyPr/>
        <a:lstStyle/>
        <a:p>
          <a:endParaRPr lang="en-IN"/>
        </a:p>
      </dgm:t>
    </dgm:pt>
    <dgm:pt modelId="{42B414F2-2FE6-468E-9080-0997310CA583}" type="sibTrans" cxnId="{DDFC4FFC-7F8D-476C-8E76-CAC09F271B6F}">
      <dgm:prSet/>
      <dgm:spPr/>
      <dgm:t>
        <a:bodyPr/>
        <a:lstStyle/>
        <a:p>
          <a:endParaRPr lang="en-IN"/>
        </a:p>
      </dgm:t>
    </dgm:pt>
    <dgm:pt modelId="{676BE270-5EEC-4AEF-9F62-57117C6A5827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Proposal underwriting may become stringent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3DE84D9-9D5A-403E-B41A-C329203DBC26}" type="parTrans" cxnId="{B7252BA4-5AB2-453C-A770-AC1C3B86231E}">
      <dgm:prSet/>
      <dgm:spPr/>
      <dgm:t>
        <a:bodyPr/>
        <a:lstStyle/>
        <a:p>
          <a:endParaRPr lang="en-IN"/>
        </a:p>
      </dgm:t>
    </dgm:pt>
    <dgm:pt modelId="{667624E4-D52E-4DCE-AC0C-48197DA3BA66}" type="sibTrans" cxnId="{B7252BA4-5AB2-453C-A770-AC1C3B86231E}">
      <dgm:prSet/>
      <dgm:spPr/>
      <dgm:t>
        <a:bodyPr/>
        <a:lstStyle/>
        <a:p>
          <a:endParaRPr lang="en-IN"/>
        </a:p>
      </dgm:t>
    </dgm:pt>
    <dgm:pt modelId="{125236E3-066E-4A5C-8215-231EF3A083D1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Protection against some risks may no longer be available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E27887D-A3A9-4B76-81FE-7FB218DF85FF}" type="parTrans" cxnId="{A95B0E10-AE5C-40B3-90B0-88264330C737}">
      <dgm:prSet/>
      <dgm:spPr/>
      <dgm:t>
        <a:bodyPr/>
        <a:lstStyle/>
        <a:p>
          <a:endParaRPr lang="en-IN"/>
        </a:p>
      </dgm:t>
    </dgm:pt>
    <dgm:pt modelId="{F3A816B4-3CFB-445E-B1E7-0EB0E7A137CE}" type="sibTrans" cxnId="{A95B0E10-AE5C-40B3-90B0-88264330C737}">
      <dgm:prSet/>
      <dgm:spPr/>
      <dgm:t>
        <a:bodyPr/>
        <a:lstStyle/>
        <a:p>
          <a:endParaRPr lang="en-IN"/>
        </a:p>
      </dgm:t>
    </dgm:pt>
    <dgm:pt modelId="{90416A16-6B98-4C16-A6BE-F44B63273532}" type="pres">
      <dgm:prSet presAssocID="{990EB4B8-6428-434C-9989-FB4215C52B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6DA52-FE50-4E7A-87D8-650705296C44}" type="pres">
      <dgm:prSet presAssocID="{E934BCD7-194E-4976-82F3-B2FF296D3401}" presName="parentLin" presStyleCnt="0"/>
      <dgm:spPr/>
      <dgm:t>
        <a:bodyPr/>
        <a:lstStyle/>
        <a:p>
          <a:endParaRPr lang="en-US"/>
        </a:p>
      </dgm:t>
    </dgm:pt>
    <dgm:pt modelId="{411BFD58-A8D5-4FA7-8C71-FA77ADE05CCF}" type="pres">
      <dgm:prSet presAssocID="{E934BCD7-194E-4976-82F3-B2FF296D340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A42AF3B-0E7D-4634-B7C6-F07632C959F3}" type="pres">
      <dgm:prSet presAssocID="{E934BCD7-194E-4976-82F3-B2FF296D3401}" presName="parentText" presStyleLbl="node1" presStyleIdx="0" presStyleCnt="1" custScaleY="32331" custLinFactNeighborY="-316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EB4F-8330-4CE2-8221-CC4C333F6516}" type="pres">
      <dgm:prSet presAssocID="{E934BCD7-194E-4976-82F3-B2FF296D3401}" presName="negativeSpace" presStyleCnt="0"/>
      <dgm:spPr/>
      <dgm:t>
        <a:bodyPr/>
        <a:lstStyle/>
        <a:p>
          <a:endParaRPr lang="en-US"/>
        </a:p>
      </dgm:t>
    </dgm:pt>
    <dgm:pt modelId="{84553FA2-25FD-4C1D-BFD1-04268A77D640}" type="pres">
      <dgm:prSet presAssocID="{E934BCD7-194E-4976-82F3-B2FF296D3401}" presName="childText" presStyleLbl="conFgAcc1" presStyleIdx="0" presStyleCnt="1" custScaleY="67233" custLinFactNeighborX="28155" custLinFactNeighborY="-5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52BA4-5AB2-453C-A770-AC1C3B86231E}" srcId="{E934BCD7-194E-4976-82F3-B2FF296D3401}" destId="{676BE270-5EEC-4AEF-9F62-57117C6A5827}" srcOrd="2" destOrd="0" parTransId="{43DE84D9-9D5A-403E-B41A-C329203DBC26}" sibTransId="{667624E4-D52E-4DCE-AC0C-48197DA3BA66}"/>
    <dgm:cxn modelId="{D514C1E7-59A8-42D3-81CB-BDB24F5042F8}" srcId="{990EB4B8-6428-434C-9989-FB4215C52B72}" destId="{E934BCD7-194E-4976-82F3-B2FF296D3401}" srcOrd="0" destOrd="0" parTransId="{D51E5C0F-8BFB-47E6-A29D-E1EFF63DA566}" sibTransId="{A6C42E0C-A3AB-4789-9084-C87D8BC6DFC4}"/>
    <dgm:cxn modelId="{B95EAAA2-C65F-4DCA-8FFF-8A066F73B2BF}" type="presOf" srcId="{EEB92D79-5519-4A04-ABE3-682E00A09270}" destId="{84553FA2-25FD-4C1D-BFD1-04268A77D640}" srcOrd="0" destOrd="0" presId="urn:microsoft.com/office/officeart/2005/8/layout/list1"/>
    <dgm:cxn modelId="{E2BC83BE-D69F-4D04-8B98-55C57E133B0E}" type="presOf" srcId="{E934BCD7-194E-4976-82F3-B2FF296D3401}" destId="{1A42AF3B-0E7D-4634-B7C6-F07632C959F3}" srcOrd="1" destOrd="0" presId="urn:microsoft.com/office/officeart/2005/8/layout/list1"/>
    <dgm:cxn modelId="{DDFC4FFC-7F8D-476C-8E76-CAC09F271B6F}" srcId="{E934BCD7-194E-4976-82F3-B2FF296D3401}" destId="{DFF51697-8026-4899-B4A3-5033CF10FD87}" srcOrd="1" destOrd="0" parTransId="{DB99A937-72FE-4397-BB26-4DFD3A448ACD}" sibTransId="{42B414F2-2FE6-468E-9080-0997310CA583}"/>
    <dgm:cxn modelId="{40142ACD-2F2F-466A-A319-B09D5AA1A0FC}" type="presOf" srcId="{125236E3-066E-4A5C-8215-231EF3A083D1}" destId="{84553FA2-25FD-4C1D-BFD1-04268A77D640}" srcOrd="0" destOrd="3" presId="urn:microsoft.com/office/officeart/2005/8/layout/list1"/>
    <dgm:cxn modelId="{B1ACA24A-5331-4568-925C-B66E50F4DA43}" type="presOf" srcId="{DFF51697-8026-4899-B4A3-5033CF10FD87}" destId="{84553FA2-25FD-4C1D-BFD1-04268A77D640}" srcOrd="0" destOrd="1" presId="urn:microsoft.com/office/officeart/2005/8/layout/list1"/>
    <dgm:cxn modelId="{98A8C1D1-770E-4447-8F97-8C6B52D574C0}" type="presOf" srcId="{676BE270-5EEC-4AEF-9F62-57117C6A5827}" destId="{84553FA2-25FD-4C1D-BFD1-04268A77D640}" srcOrd="0" destOrd="2" presId="urn:microsoft.com/office/officeart/2005/8/layout/list1"/>
    <dgm:cxn modelId="{A95B0E10-AE5C-40B3-90B0-88264330C737}" srcId="{E934BCD7-194E-4976-82F3-B2FF296D3401}" destId="{125236E3-066E-4A5C-8215-231EF3A083D1}" srcOrd="3" destOrd="0" parTransId="{CE27887D-A3A9-4B76-81FE-7FB218DF85FF}" sibTransId="{F3A816B4-3CFB-445E-B1E7-0EB0E7A137CE}"/>
    <dgm:cxn modelId="{C838F303-5B73-47C2-B2F3-DB1EF6B73FFE}" type="presOf" srcId="{990EB4B8-6428-434C-9989-FB4215C52B72}" destId="{90416A16-6B98-4C16-A6BE-F44B63273532}" srcOrd="0" destOrd="0" presId="urn:microsoft.com/office/officeart/2005/8/layout/list1"/>
    <dgm:cxn modelId="{1147DFB7-96FC-449D-926F-517C9058CDD8}" srcId="{E934BCD7-194E-4976-82F3-B2FF296D3401}" destId="{EEB92D79-5519-4A04-ABE3-682E00A09270}" srcOrd="0" destOrd="0" parTransId="{27ECB91A-E950-4A58-BB19-22A93C815256}" sibTransId="{E2C5C7A3-2512-475C-875E-9FCA041C530F}"/>
    <dgm:cxn modelId="{9A5FC157-B106-4B9F-B0E4-E41EF6301AD9}" type="presOf" srcId="{E934BCD7-194E-4976-82F3-B2FF296D3401}" destId="{411BFD58-A8D5-4FA7-8C71-FA77ADE05CCF}" srcOrd="0" destOrd="0" presId="urn:microsoft.com/office/officeart/2005/8/layout/list1"/>
    <dgm:cxn modelId="{F5F15A1A-1D52-439B-8808-BB8C4A0BF879}" type="presParOf" srcId="{90416A16-6B98-4C16-A6BE-F44B63273532}" destId="{C356DA52-FE50-4E7A-87D8-650705296C44}" srcOrd="0" destOrd="0" presId="urn:microsoft.com/office/officeart/2005/8/layout/list1"/>
    <dgm:cxn modelId="{612CDD7B-F2BF-4DB9-B9F3-72FB3FFDA8BC}" type="presParOf" srcId="{C356DA52-FE50-4E7A-87D8-650705296C44}" destId="{411BFD58-A8D5-4FA7-8C71-FA77ADE05CCF}" srcOrd="0" destOrd="0" presId="urn:microsoft.com/office/officeart/2005/8/layout/list1"/>
    <dgm:cxn modelId="{6A25ED6A-5638-4474-B8B7-58732F7DE39A}" type="presParOf" srcId="{C356DA52-FE50-4E7A-87D8-650705296C44}" destId="{1A42AF3B-0E7D-4634-B7C6-F07632C959F3}" srcOrd="1" destOrd="0" presId="urn:microsoft.com/office/officeart/2005/8/layout/list1"/>
    <dgm:cxn modelId="{2CE9794E-CCF0-4656-ADA2-1DEA02930FD0}" type="presParOf" srcId="{90416A16-6B98-4C16-A6BE-F44B63273532}" destId="{A8C6EB4F-8330-4CE2-8221-CC4C333F6516}" srcOrd="1" destOrd="0" presId="urn:microsoft.com/office/officeart/2005/8/layout/list1"/>
    <dgm:cxn modelId="{0968472B-0715-4CD3-9F8E-56D8931E9F65}" type="presParOf" srcId="{90416A16-6B98-4C16-A6BE-F44B63273532}" destId="{84553FA2-25FD-4C1D-BFD1-04268A77D6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90EB4B8-6428-434C-9989-FB4215C52B7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4BCD7-194E-4976-82F3-B2FF296D340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Impact on Macro-Economic Environment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D51E5C0F-8BFB-47E6-A29D-E1EFF63DA566}" type="parTrans" cxnId="{D514C1E7-59A8-42D3-81CB-BDB24F5042F8}">
      <dgm:prSet/>
      <dgm:spPr/>
      <dgm:t>
        <a:bodyPr/>
        <a:lstStyle/>
        <a:p>
          <a:endParaRPr lang="en-US"/>
        </a:p>
      </dgm:t>
    </dgm:pt>
    <dgm:pt modelId="{A6C42E0C-A3AB-4789-9084-C87D8BC6DFC4}" type="sibTrans" cxnId="{D514C1E7-59A8-42D3-81CB-BDB24F5042F8}">
      <dgm:prSet/>
      <dgm:spPr/>
      <dgm:t>
        <a:bodyPr/>
        <a:lstStyle/>
        <a:p>
          <a:endParaRPr lang="en-US"/>
        </a:p>
      </dgm:t>
    </dgm:pt>
    <dgm:pt modelId="{A0E09EC4-F5CA-47B0-82C1-4D6DA8B60BA5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Consistency with Government &amp; Regulator’s objective of increasing reinsurance and insurance penetration in India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EB46B1-9EDC-48B6-9B1E-7A435916B135}" type="parTrans" cxnId="{CEF71156-88A3-42F2-8175-5E5B75D40D3D}">
      <dgm:prSet/>
      <dgm:spPr/>
      <dgm:t>
        <a:bodyPr/>
        <a:lstStyle/>
        <a:p>
          <a:endParaRPr lang="en-US"/>
        </a:p>
      </dgm:t>
    </dgm:pt>
    <dgm:pt modelId="{F6232E57-2CB6-4C07-8275-E1F921D763E8}" type="sibTrans" cxnId="{CEF71156-88A3-42F2-8175-5E5B75D40D3D}">
      <dgm:prSet/>
      <dgm:spPr/>
      <dgm:t>
        <a:bodyPr/>
        <a:lstStyle/>
        <a:p>
          <a:endParaRPr lang="en-US"/>
        </a:p>
      </dgm:t>
    </dgm:pt>
    <dgm:pt modelId="{147F8361-4F80-4AB1-AF81-B6B815981762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Impact on India’s image as an investment friendly destination?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EC639D98-E014-4BD2-820F-495DA94B962E}" type="parTrans" cxnId="{8EF3215E-FB1E-43ED-A102-9815C5201D72}">
      <dgm:prSet/>
      <dgm:spPr/>
      <dgm:t>
        <a:bodyPr/>
        <a:lstStyle/>
        <a:p>
          <a:endParaRPr lang="en-IN"/>
        </a:p>
      </dgm:t>
    </dgm:pt>
    <dgm:pt modelId="{87B0C56B-FC50-47B7-9DC1-0FF3D3BE9908}" type="sibTrans" cxnId="{8EF3215E-FB1E-43ED-A102-9815C5201D72}">
      <dgm:prSet/>
      <dgm:spPr/>
      <dgm:t>
        <a:bodyPr/>
        <a:lstStyle/>
        <a:p>
          <a:endParaRPr lang="en-IN"/>
        </a:p>
      </dgm:t>
    </dgm:pt>
    <dgm:pt modelId="{D31420A4-AF9B-4C2F-A05D-45FF41C853D6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Implications for other economic reforms (FDI)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7A0E907-9681-42C7-9CC7-677A6279991E}" type="parTrans" cxnId="{D6B8DC91-9C3F-4A7C-A2D8-FB82FD71163F}">
      <dgm:prSet/>
      <dgm:spPr/>
      <dgm:t>
        <a:bodyPr/>
        <a:lstStyle/>
        <a:p>
          <a:endParaRPr lang="en-IN"/>
        </a:p>
      </dgm:t>
    </dgm:pt>
    <dgm:pt modelId="{E49A68F7-E8D8-49F4-BEB5-0F9378B41A2C}" type="sibTrans" cxnId="{D6B8DC91-9C3F-4A7C-A2D8-FB82FD71163F}">
      <dgm:prSet/>
      <dgm:spPr/>
      <dgm:t>
        <a:bodyPr/>
        <a:lstStyle/>
        <a:p>
          <a:endParaRPr lang="en-IN"/>
        </a:p>
      </dgm:t>
    </dgm:pt>
    <dgm:pt modelId="{0C0FF652-7CAA-4EC3-9BCC-F6D9552264FE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Higher retention within India to flow back into the economy, positive impact on GDP growth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54FDAA9-9E40-499E-9A5B-A4D658622ECB}" type="parTrans" cxnId="{C20F6502-BDDE-43B8-9BD3-AA7C33CFBD2D}">
      <dgm:prSet/>
      <dgm:spPr/>
      <dgm:t>
        <a:bodyPr/>
        <a:lstStyle/>
        <a:p>
          <a:endParaRPr lang="en-IN"/>
        </a:p>
      </dgm:t>
    </dgm:pt>
    <dgm:pt modelId="{3804F35E-D654-43E3-BAB4-8EE00AD175B9}" type="sibTrans" cxnId="{C20F6502-BDDE-43B8-9BD3-AA7C33CFBD2D}">
      <dgm:prSet/>
      <dgm:spPr/>
      <dgm:t>
        <a:bodyPr/>
        <a:lstStyle/>
        <a:p>
          <a:endParaRPr lang="en-IN"/>
        </a:p>
      </dgm:t>
    </dgm:pt>
    <dgm:pt modelId="{7B34D99F-BA69-4F14-9FC5-70689641C8B2}">
      <dgm:prSet phldrT="[Text]" custT="1"/>
      <dgm:spPr/>
      <dgm:t>
        <a:bodyPr/>
        <a:lstStyle/>
        <a:p>
          <a:pPr marL="357188" indent="-357188"/>
          <a:r>
            <a:rPr lang="en-US" sz="1600" dirty="0" smtClean="0">
              <a:latin typeface="Arial" pitchFamily="34" charset="0"/>
              <a:cs typeface="Arial" pitchFamily="34" charset="0"/>
            </a:rPr>
            <a:t>Increased revenue for domestic reinsurers meaning higher profits for government – to be used for national building exercises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855395C-DC76-45A1-997C-7DB8EDB68B9E}" type="parTrans" cxnId="{8DA1704A-ABB0-43B5-918A-EFA44F297DD5}">
      <dgm:prSet/>
      <dgm:spPr/>
      <dgm:t>
        <a:bodyPr/>
        <a:lstStyle/>
        <a:p>
          <a:endParaRPr lang="en-IN"/>
        </a:p>
      </dgm:t>
    </dgm:pt>
    <dgm:pt modelId="{7CC916C3-7D6F-4BB1-9534-9EB5BA996B0B}" type="sibTrans" cxnId="{8DA1704A-ABB0-43B5-918A-EFA44F297DD5}">
      <dgm:prSet/>
      <dgm:spPr/>
      <dgm:t>
        <a:bodyPr/>
        <a:lstStyle/>
        <a:p>
          <a:endParaRPr lang="en-IN"/>
        </a:p>
      </dgm:t>
    </dgm:pt>
    <dgm:pt modelId="{90416A16-6B98-4C16-A6BE-F44B63273532}" type="pres">
      <dgm:prSet presAssocID="{990EB4B8-6428-434C-9989-FB4215C52B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6DA52-FE50-4E7A-87D8-650705296C44}" type="pres">
      <dgm:prSet presAssocID="{E934BCD7-194E-4976-82F3-B2FF296D3401}" presName="parentLin" presStyleCnt="0"/>
      <dgm:spPr/>
      <dgm:t>
        <a:bodyPr/>
        <a:lstStyle/>
        <a:p>
          <a:endParaRPr lang="en-US"/>
        </a:p>
      </dgm:t>
    </dgm:pt>
    <dgm:pt modelId="{411BFD58-A8D5-4FA7-8C71-FA77ADE05CCF}" type="pres">
      <dgm:prSet presAssocID="{E934BCD7-194E-4976-82F3-B2FF296D340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A42AF3B-0E7D-4634-B7C6-F07632C959F3}" type="pres">
      <dgm:prSet presAssocID="{E934BCD7-194E-4976-82F3-B2FF296D3401}" presName="parentText" presStyleLbl="node1" presStyleIdx="0" presStyleCnt="1" custScaleX="99999" custScaleY="35195" custLinFactNeighborX="-4840" custLinFactNeighborY="-354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EB4F-8330-4CE2-8221-CC4C333F6516}" type="pres">
      <dgm:prSet presAssocID="{E934BCD7-194E-4976-82F3-B2FF296D3401}" presName="negativeSpace" presStyleCnt="0"/>
      <dgm:spPr/>
      <dgm:t>
        <a:bodyPr/>
        <a:lstStyle/>
        <a:p>
          <a:endParaRPr lang="en-US"/>
        </a:p>
      </dgm:t>
    </dgm:pt>
    <dgm:pt modelId="{84553FA2-25FD-4C1D-BFD1-04268A77D640}" type="pres">
      <dgm:prSet presAssocID="{E934BCD7-194E-4976-82F3-B2FF296D3401}" presName="childText" presStyleLbl="conFgAcc1" presStyleIdx="0" presStyleCnt="1" custScaleY="72541" custLinFactNeighborY="-10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0582FF-3E3D-4DB3-A90E-3B85EDF7FF02}" type="presOf" srcId="{7B34D99F-BA69-4F14-9FC5-70689641C8B2}" destId="{84553FA2-25FD-4C1D-BFD1-04268A77D640}" srcOrd="0" destOrd="1" presId="urn:microsoft.com/office/officeart/2005/8/layout/list1"/>
    <dgm:cxn modelId="{CEF71156-88A3-42F2-8175-5E5B75D40D3D}" srcId="{E934BCD7-194E-4976-82F3-B2FF296D3401}" destId="{A0E09EC4-F5CA-47B0-82C1-4D6DA8B60BA5}" srcOrd="0" destOrd="0" parTransId="{F4EB46B1-9EDC-48B6-9B1E-7A435916B135}" sibTransId="{F6232E57-2CB6-4C07-8275-E1F921D763E8}"/>
    <dgm:cxn modelId="{31B6BDC9-0275-4ED2-AA85-0A244C5DACA0}" type="presOf" srcId="{A0E09EC4-F5CA-47B0-82C1-4D6DA8B60BA5}" destId="{84553FA2-25FD-4C1D-BFD1-04268A77D640}" srcOrd="0" destOrd="0" presId="urn:microsoft.com/office/officeart/2005/8/layout/list1"/>
    <dgm:cxn modelId="{41908AC7-4D98-4F93-BE26-A947B0FF8205}" type="presOf" srcId="{990EB4B8-6428-434C-9989-FB4215C52B72}" destId="{90416A16-6B98-4C16-A6BE-F44B63273532}" srcOrd="0" destOrd="0" presId="urn:microsoft.com/office/officeart/2005/8/layout/list1"/>
    <dgm:cxn modelId="{06E660D7-7593-49C2-BA9D-3086EB0896F2}" type="presOf" srcId="{E934BCD7-194E-4976-82F3-B2FF296D3401}" destId="{1A42AF3B-0E7D-4634-B7C6-F07632C959F3}" srcOrd="1" destOrd="0" presId="urn:microsoft.com/office/officeart/2005/8/layout/list1"/>
    <dgm:cxn modelId="{8DA1704A-ABB0-43B5-918A-EFA44F297DD5}" srcId="{E934BCD7-194E-4976-82F3-B2FF296D3401}" destId="{7B34D99F-BA69-4F14-9FC5-70689641C8B2}" srcOrd="1" destOrd="0" parTransId="{8855395C-DC76-45A1-997C-7DB8EDB68B9E}" sibTransId="{7CC916C3-7D6F-4BB1-9534-9EB5BA996B0B}"/>
    <dgm:cxn modelId="{D6B8DC91-9C3F-4A7C-A2D8-FB82FD71163F}" srcId="{E934BCD7-194E-4976-82F3-B2FF296D3401}" destId="{D31420A4-AF9B-4C2F-A05D-45FF41C853D6}" srcOrd="4" destOrd="0" parTransId="{97A0E907-9681-42C7-9CC7-677A6279991E}" sibTransId="{E49A68F7-E8D8-49F4-BEB5-0F9378B41A2C}"/>
    <dgm:cxn modelId="{4FA07D48-814D-4555-91A2-A40E26BC067E}" type="presOf" srcId="{D31420A4-AF9B-4C2F-A05D-45FF41C853D6}" destId="{84553FA2-25FD-4C1D-BFD1-04268A77D640}" srcOrd="0" destOrd="4" presId="urn:microsoft.com/office/officeart/2005/8/layout/list1"/>
    <dgm:cxn modelId="{C20F6502-BDDE-43B8-9BD3-AA7C33CFBD2D}" srcId="{E934BCD7-194E-4976-82F3-B2FF296D3401}" destId="{0C0FF652-7CAA-4EC3-9BCC-F6D9552264FE}" srcOrd="2" destOrd="0" parTransId="{454FDAA9-9E40-499E-9A5B-A4D658622ECB}" sibTransId="{3804F35E-D654-43E3-BAB4-8EE00AD175B9}"/>
    <dgm:cxn modelId="{15A12FB7-62E8-4136-A24E-AC7F93AC08A1}" type="presOf" srcId="{0C0FF652-7CAA-4EC3-9BCC-F6D9552264FE}" destId="{84553FA2-25FD-4C1D-BFD1-04268A77D640}" srcOrd="0" destOrd="2" presId="urn:microsoft.com/office/officeart/2005/8/layout/list1"/>
    <dgm:cxn modelId="{96527925-3DB0-4A25-ADB9-B299AD52A49C}" type="presOf" srcId="{147F8361-4F80-4AB1-AF81-B6B815981762}" destId="{84553FA2-25FD-4C1D-BFD1-04268A77D640}" srcOrd="0" destOrd="3" presId="urn:microsoft.com/office/officeart/2005/8/layout/list1"/>
    <dgm:cxn modelId="{D514C1E7-59A8-42D3-81CB-BDB24F5042F8}" srcId="{990EB4B8-6428-434C-9989-FB4215C52B72}" destId="{E934BCD7-194E-4976-82F3-B2FF296D3401}" srcOrd="0" destOrd="0" parTransId="{D51E5C0F-8BFB-47E6-A29D-E1EFF63DA566}" sibTransId="{A6C42E0C-A3AB-4789-9084-C87D8BC6DFC4}"/>
    <dgm:cxn modelId="{8EF3215E-FB1E-43ED-A102-9815C5201D72}" srcId="{E934BCD7-194E-4976-82F3-B2FF296D3401}" destId="{147F8361-4F80-4AB1-AF81-B6B815981762}" srcOrd="3" destOrd="0" parTransId="{EC639D98-E014-4BD2-820F-495DA94B962E}" sibTransId="{87B0C56B-FC50-47B7-9DC1-0FF3D3BE9908}"/>
    <dgm:cxn modelId="{73231C7D-0A14-41D6-8E09-A95E955A85E2}" type="presOf" srcId="{E934BCD7-194E-4976-82F3-B2FF296D3401}" destId="{411BFD58-A8D5-4FA7-8C71-FA77ADE05CCF}" srcOrd="0" destOrd="0" presId="urn:microsoft.com/office/officeart/2005/8/layout/list1"/>
    <dgm:cxn modelId="{71586B19-FE49-4A0A-9B4A-2939B00109AF}" type="presParOf" srcId="{90416A16-6B98-4C16-A6BE-F44B63273532}" destId="{C356DA52-FE50-4E7A-87D8-650705296C44}" srcOrd="0" destOrd="0" presId="urn:microsoft.com/office/officeart/2005/8/layout/list1"/>
    <dgm:cxn modelId="{677F49EE-1D97-478F-A611-5C58BB969904}" type="presParOf" srcId="{C356DA52-FE50-4E7A-87D8-650705296C44}" destId="{411BFD58-A8D5-4FA7-8C71-FA77ADE05CCF}" srcOrd="0" destOrd="0" presId="urn:microsoft.com/office/officeart/2005/8/layout/list1"/>
    <dgm:cxn modelId="{E522F1AA-D4EB-4940-831B-97D6AE843056}" type="presParOf" srcId="{C356DA52-FE50-4E7A-87D8-650705296C44}" destId="{1A42AF3B-0E7D-4634-B7C6-F07632C959F3}" srcOrd="1" destOrd="0" presId="urn:microsoft.com/office/officeart/2005/8/layout/list1"/>
    <dgm:cxn modelId="{AC1886CD-0592-44CA-B5E0-2C1C2405967B}" type="presParOf" srcId="{90416A16-6B98-4C16-A6BE-F44B63273532}" destId="{A8C6EB4F-8330-4CE2-8221-CC4C333F6516}" srcOrd="1" destOrd="0" presId="urn:microsoft.com/office/officeart/2005/8/layout/list1"/>
    <dgm:cxn modelId="{58CFD55C-6DA8-4CC1-A477-3CC07034BAC9}" type="presParOf" srcId="{90416A16-6B98-4C16-A6BE-F44B63273532}" destId="{84553FA2-25FD-4C1D-BFD1-04268A77D6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6C4CA69-728F-440F-AFE8-B1EE4BB5B56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9CD984-BD22-48E0-A2CC-F14E46858866}">
      <dgm:prSet phldrT="[Text]" custT="1"/>
      <dgm:spPr/>
      <dgm:t>
        <a:bodyPr/>
        <a:lstStyle/>
        <a:p>
          <a:r>
            <a:rPr lang="en-US" sz="1800" b="0" i="0" dirty="0" smtClean="0">
              <a:latin typeface="Arial" pitchFamily="34" charset="0"/>
              <a:cs typeface="Arial" pitchFamily="34" charset="0"/>
            </a:rPr>
            <a:t>Level playing field to both Indian Reinsurer &amp; Foreign Reinsurers with Branch in India (min 50% retention)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7C0D4AE-BBEC-4499-B6D3-B15569CEEE6D}" type="parTrans" cxnId="{845E59E8-92DA-4A7E-A16D-31A4D1A7D0B5}">
      <dgm:prSet/>
      <dgm:spPr/>
      <dgm:t>
        <a:bodyPr/>
        <a:lstStyle/>
        <a:p>
          <a:endParaRPr lang="en-US"/>
        </a:p>
      </dgm:t>
    </dgm:pt>
    <dgm:pt modelId="{F72DED32-0093-4F68-A10C-D11DE83E9A52}" type="sibTrans" cxnId="{845E59E8-92DA-4A7E-A16D-31A4D1A7D0B5}">
      <dgm:prSet/>
      <dgm:spPr/>
      <dgm:t>
        <a:bodyPr/>
        <a:lstStyle/>
        <a:p>
          <a:endParaRPr lang="en-US"/>
        </a:p>
      </dgm:t>
    </dgm:pt>
    <dgm:pt modelId="{B6B556EE-04B2-4F09-A423-761BD6B007AF}">
      <dgm:prSet phldrT="[Text]" custT="1"/>
      <dgm:spPr/>
      <dgm:t>
        <a:bodyPr/>
        <a:lstStyle/>
        <a:p>
          <a:r>
            <a:rPr lang="en-US" sz="1800" b="0" i="0" dirty="0" smtClean="0">
              <a:latin typeface="Arial" pitchFamily="34" charset="0"/>
              <a:cs typeface="Arial" pitchFamily="34" charset="0"/>
            </a:rPr>
            <a:t>Significant upside for foreign reinsurers to open branches in India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7FBFC0C-8F93-4EC1-BCA3-4BBE613EE973}" type="parTrans" cxnId="{36E29F55-F88A-41B8-AA88-2988C1768DD9}">
      <dgm:prSet/>
      <dgm:spPr/>
      <dgm:t>
        <a:bodyPr/>
        <a:lstStyle/>
        <a:p>
          <a:endParaRPr lang="en-US"/>
        </a:p>
      </dgm:t>
    </dgm:pt>
    <dgm:pt modelId="{563DA43B-9210-44F4-BEC0-F0C81B72F160}" type="sibTrans" cxnId="{36E29F55-F88A-41B8-AA88-2988C1768DD9}">
      <dgm:prSet/>
      <dgm:spPr/>
      <dgm:t>
        <a:bodyPr/>
        <a:lstStyle/>
        <a:p>
          <a:endParaRPr lang="en-US"/>
        </a:p>
      </dgm:t>
    </dgm:pt>
    <dgm:pt modelId="{ACE33745-30EC-4DFD-B258-99482B47AFDE}">
      <dgm:prSet phldrT="[Text]" custT="1"/>
      <dgm:spPr/>
      <dgm:t>
        <a:bodyPr/>
        <a:lstStyle/>
        <a:p>
          <a:r>
            <a:rPr lang="en-US" sz="1800" b="0" i="0" dirty="0" smtClean="0">
              <a:latin typeface="Arial" pitchFamily="34" charset="0"/>
              <a:cs typeface="Arial" pitchFamily="34" charset="0"/>
            </a:rPr>
            <a:t>Application submitted by several foreign reinsurers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0320C0D-B866-4596-84C0-74A311587CCB}" type="parTrans" cxnId="{2C8B4DB0-46FF-4EE4-B269-21839D656E30}">
      <dgm:prSet/>
      <dgm:spPr/>
      <dgm:t>
        <a:bodyPr/>
        <a:lstStyle/>
        <a:p>
          <a:endParaRPr lang="en-US"/>
        </a:p>
      </dgm:t>
    </dgm:pt>
    <dgm:pt modelId="{FAFC6C37-4003-422A-B3B5-F6CE11A055FB}" type="sibTrans" cxnId="{2C8B4DB0-46FF-4EE4-B269-21839D656E30}">
      <dgm:prSet/>
      <dgm:spPr/>
      <dgm:t>
        <a:bodyPr/>
        <a:lstStyle/>
        <a:p>
          <a:endParaRPr lang="en-US"/>
        </a:p>
      </dgm:t>
    </dgm:pt>
    <dgm:pt modelId="{798CBA59-3058-463A-ACEA-BD86F0CCDB40}" type="pres">
      <dgm:prSet presAssocID="{56C4CA69-728F-440F-AFE8-B1EE4BB5B5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E6BE8A2-2D42-40D4-8FAC-0ACBCED25352}" type="pres">
      <dgm:prSet presAssocID="{759CD984-BD22-48E0-A2CC-F14E468588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DC35B-9307-4039-8424-2698D6DE4886}" type="pres">
      <dgm:prSet presAssocID="{F72DED32-0093-4F68-A10C-D11DE83E9A52}" presName="spacer" presStyleCnt="0"/>
      <dgm:spPr/>
    </dgm:pt>
    <dgm:pt modelId="{0B4E53AF-4FCD-42BF-BFCF-2E2B598CC282}" type="pres">
      <dgm:prSet presAssocID="{B6B556EE-04B2-4F09-A423-761BD6B007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6268B-9A0A-4FB3-AE37-5C1ADF125266}" type="pres">
      <dgm:prSet presAssocID="{563DA43B-9210-44F4-BEC0-F0C81B72F160}" presName="spacer" presStyleCnt="0"/>
      <dgm:spPr/>
    </dgm:pt>
    <dgm:pt modelId="{498A12C2-69C4-438F-843F-45BA809916B4}" type="pres">
      <dgm:prSet presAssocID="{ACE33745-30EC-4DFD-B258-99482B47AF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AB31567-932F-420D-965B-414178BFD687}" type="presOf" srcId="{56C4CA69-728F-440F-AFE8-B1EE4BB5B565}" destId="{798CBA59-3058-463A-ACEA-BD86F0CCDB40}" srcOrd="0" destOrd="0" presId="urn:microsoft.com/office/officeart/2005/8/layout/vList2"/>
    <dgm:cxn modelId="{B63FFE21-F57B-43E6-B28F-E6CB23B8B34A}" type="presOf" srcId="{B6B556EE-04B2-4F09-A423-761BD6B007AF}" destId="{0B4E53AF-4FCD-42BF-BFCF-2E2B598CC282}" srcOrd="0" destOrd="0" presId="urn:microsoft.com/office/officeart/2005/8/layout/vList2"/>
    <dgm:cxn modelId="{FA614084-CE78-4FFB-A315-6117FCB6DC10}" type="presOf" srcId="{759CD984-BD22-48E0-A2CC-F14E46858866}" destId="{EE6BE8A2-2D42-40D4-8FAC-0ACBCED25352}" srcOrd="0" destOrd="0" presId="urn:microsoft.com/office/officeart/2005/8/layout/vList2"/>
    <dgm:cxn modelId="{36E29F55-F88A-41B8-AA88-2988C1768DD9}" srcId="{56C4CA69-728F-440F-AFE8-B1EE4BB5B565}" destId="{B6B556EE-04B2-4F09-A423-761BD6B007AF}" srcOrd="1" destOrd="0" parTransId="{87FBFC0C-8F93-4EC1-BCA3-4BBE613EE973}" sibTransId="{563DA43B-9210-44F4-BEC0-F0C81B72F160}"/>
    <dgm:cxn modelId="{845E59E8-92DA-4A7E-A16D-31A4D1A7D0B5}" srcId="{56C4CA69-728F-440F-AFE8-B1EE4BB5B565}" destId="{759CD984-BD22-48E0-A2CC-F14E46858866}" srcOrd="0" destOrd="0" parTransId="{F7C0D4AE-BBEC-4499-B6D3-B15569CEEE6D}" sibTransId="{F72DED32-0093-4F68-A10C-D11DE83E9A52}"/>
    <dgm:cxn modelId="{EF4F24B5-F102-418C-8736-C20E48B2C668}" type="presOf" srcId="{ACE33745-30EC-4DFD-B258-99482B47AFDE}" destId="{498A12C2-69C4-438F-843F-45BA809916B4}" srcOrd="0" destOrd="0" presId="urn:microsoft.com/office/officeart/2005/8/layout/vList2"/>
    <dgm:cxn modelId="{2C8B4DB0-46FF-4EE4-B269-21839D656E30}" srcId="{56C4CA69-728F-440F-AFE8-B1EE4BB5B565}" destId="{ACE33745-30EC-4DFD-B258-99482B47AFDE}" srcOrd="2" destOrd="0" parTransId="{30320C0D-B866-4596-84C0-74A311587CCB}" sibTransId="{FAFC6C37-4003-422A-B3B5-F6CE11A055FB}"/>
    <dgm:cxn modelId="{0966E54F-7989-47E0-BE40-EB0B6C60AA92}" type="presParOf" srcId="{798CBA59-3058-463A-ACEA-BD86F0CCDB40}" destId="{EE6BE8A2-2D42-40D4-8FAC-0ACBCED25352}" srcOrd="0" destOrd="0" presId="urn:microsoft.com/office/officeart/2005/8/layout/vList2"/>
    <dgm:cxn modelId="{2D4F8CC9-6315-475C-8C1F-630A7FD6D9CD}" type="presParOf" srcId="{798CBA59-3058-463A-ACEA-BD86F0CCDB40}" destId="{E5BDC35B-9307-4039-8424-2698D6DE4886}" srcOrd="1" destOrd="0" presId="urn:microsoft.com/office/officeart/2005/8/layout/vList2"/>
    <dgm:cxn modelId="{7B5DF443-02EF-4550-97F4-1890BE952D9A}" type="presParOf" srcId="{798CBA59-3058-463A-ACEA-BD86F0CCDB40}" destId="{0B4E53AF-4FCD-42BF-BFCF-2E2B598CC282}" srcOrd="2" destOrd="0" presId="urn:microsoft.com/office/officeart/2005/8/layout/vList2"/>
    <dgm:cxn modelId="{37DA5031-2313-4A45-9B11-4EFBCB97943A}" type="presParOf" srcId="{798CBA59-3058-463A-ACEA-BD86F0CCDB40}" destId="{4396268B-9A0A-4FB3-AE37-5C1ADF125266}" srcOrd="3" destOrd="0" presId="urn:microsoft.com/office/officeart/2005/8/layout/vList2"/>
    <dgm:cxn modelId="{FE110496-B475-4609-8A7F-8A211021F9AB}" type="presParOf" srcId="{798CBA59-3058-463A-ACEA-BD86F0CCDB40}" destId="{498A12C2-69C4-438F-843F-45BA809916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7C1F07B-E86C-4610-9C97-AD09C6FCC11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3166CE-C759-4AC4-B804-BEE9C4F73173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Up till 2013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2496EC7-6F03-44E3-9E1C-157D99BEE253}" type="parTrans" cxnId="{EB600D31-AF06-4937-BBDB-4DD9BFD94B73}">
      <dgm:prSet/>
      <dgm:spPr/>
      <dgm:t>
        <a:bodyPr/>
        <a:lstStyle/>
        <a:p>
          <a:endParaRPr lang="en-US"/>
        </a:p>
      </dgm:t>
    </dgm:pt>
    <dgm:pt modelId="{DB4F9A2B-0811-41DE-B3D6-07C286211097}" type="sibTrans" cxnId="{EB600D31-AF06-4937-BBDB-4DD9BFD94B73}">
      <dgm:prSet/>
      <dgm:spPr/>
      <dgm:t>
        <a:bodyPr/>
        <a:lstStyle/>
        <a:p>
          <a:endParaRPr lang="en-US"/>
        </a:p>
      </dgm:t>
    </dgm:pt>
    <dgm:pt modelId="{F02372A6-737C-40E0-89E4-4F1A3C9FE1EE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Minimum proportion of sum assured ceded to Indian reinsurers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79791FB6-1485-4F0D-9086-1DA23DD0F73C}" type="parTrans" cxnId="{D0987CB2-C732-4E4B-9B4A-2F0C0D88A6DF}">
      <dgm:prSet/>
      <dgm:spPr/>
      <dgm:t>
        <a:bodyPr/>
        <a:lstStyle/>
        <a:p>
          <a:endParaRPr lang="en-US"/>
        </a:p>
      </dgm:t>
    </dgm:pt>
    <dgm:pt modelId="{6908F6A6-8A44-4AF0-8624-F243F4731F3E}" type="sibTrans" cxnId="{D0987CB2-C732-4E4B-9B4A-2F0C0D88A6DF}">
      <dgm:prSet/>
      <dgm:spPr/>
      <dgm:t>
        <a:bodyPr/>
        <a:lstStyle/>
        <a:p>
          <a:endParaRPr lang="en-US"/>
        </a:p>
      </dgm:t>
    </dgm:pt>
    <dgm:pt modelId="{0B93AC63-DE0C-46D3-A31E-CAFD10EDB4F5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No upper limit on amounts ceded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BD5F88D-122B-456F-BCE6-0B4059A6A5D0}" type="parTrans" cxnId="{EAC7D8B7-C2C5-4C74-9BCA-D7F77BA61EF6}">
      <dgm:prSet/>
      <dgm:spPr/>
      <dgm:t>
        <a:bodyPr/>
        <a:lstStyle/>
        <a:p>
          <a:endParaRPr lang="en-US"/>
        </a:p>
      </dgm:t>
    </dgm:pt>
    <dgm:pt modelId="{E830F745-F294-42C1-BF22-96D19F364938}" type="sibTrans" cxnId="{EAC7D8B7-C2C5-4C74-9BCA-D7F77BA61EF6}">
      <dgm:prSet/>
      <dgm:spPr/>
      <dgm:t>
        <a:bodyPr/>
        <a:lstStyle/>
        <a:p>
          <a:endParaRPr lang="en-US"/>
        </a:p>
      </dgm:t>
    </dgm:pt>
    <dgm:pt modelId="{FCF9EE66-DFA3-4073-A798-2FCA0A18346E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Post 2013 Regulations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8277B21F-C5F7-4BBC-8A06-DF5A73675B2E}" type="parTrans" cxnId="{E5A2EB7B-E2DA-457B-8B93-2338BF73AA13}">
      <dgm:prSet/>
      <dgm:spPr/>
      <dgm:t>
        <a:bodyPr/>
        <a:lstStyle/>
        <a:p>
          <a:endParaRPr lang="en-US"/>
        </a:p>
      </dgm:t>
    </dgm:pt>
    <dgm:pt modelId="{8E339C6B-6398-4E88-93F2-39415890C8F5}" type="sibTrans" cxnId="{E5A2EB7B-E2DA-457B-8B93-2338BF73AA13}">
      <dgm:prSet/>
      <dgm:spPr/>
      <dgm:t>
        <a:bodyPr/>
        <a:lstStyle/>
        <a:p>
          <a:endParaRPr lang="en-US"/>
        </a:p>
      </dgm:t>
    </dgm:pt>
    <dgm:pt modelId="{C3F26924-FF51-42A8-8639-20D1FC0F83DC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Higher retention requirements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0F58693-0A13-4C57-BCF5-225941679024}" type="parTrans" cxnId="{6F4C8FD6-A8AD-4ABE-B8AB-5E3FADEC4CDA}">
      <dgm:prSet/>
      <dgm:spPr/>
      <dgm:t>
        <a:bodyPr/>
        <a:lstStyle/>
        <a:p>
          <a:endParaRPr lang="en-US"/>
        </a:p>
      </dgm:t>
    </dgm:pt>
    <dgm:pt modelId="{1DDBF4F9-3CDB-4981-B572-B62535544BEA}" type="sibTrans" cxnId="{6F4C8FD6-A8AD-4ABE-B8AB-5E3FADEC4CDA}">
      <dgm:prSet/>
      <dgm:spPr/>
      <dgm:t>
        <a:bodyPr/>
        <a:lstStyle/>
        <a:p>
          <a:endParaRPr lang="en-US"/>
        </a:p>
      </dgm:t>
    </dgm:pt>
    <dgm:pt modelId="{C58DB0FE-F6E5-4409-9A73-3CD50C395DE9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Eliminate fronting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2777A79-C01C-47B8-BC20-1C2F1685B6D1}" type="parTrans" cxnId="{9E08A100-2537-470C-BA50-B04F7B55749D}">
      <dgm:prSet/>
      <dgm:spPr/>
      <dgm:t>
        <a:bodyPr/>
        <a:lstStyle/>
        <a:p>
          <a:endParaRPr lang="en-US"/>
        </a:p>
      </dgm:t>
    </dgm:pt>
    <dgm:pt modelId="{A73F1B70-0CD9-4948-A2B3-4B634B31EEBF}" type="sibTrans" cxnId="{9E08A100-2537-470C-BA50-B04F7B55749D}">
      <dgm:prSet/>
      <dgm:spPr/>
      <dgm:t>
        <a:bodyPr/>
        <a:lstStyle/>
        <a:p>
          <a:endParaRPr lang="en-US"/>
        </a:p>
      </dgm:t>
    </dgm:pt>
    <dgm:pt modelId="{10063138-516B-45CA-B08C-5903BF825A1D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Principle based approach 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1E47042D-6AA8-415E-AA2E-9DC0C7EC54D3}" type="parTrans" cxnId="{98C06137-C3BE-48D0-BE6D-8EB41889AA0B}">
      <dgm:prSet/>
      <dgm:spPr/>
      <dgm:t>
        <a:bodyPr/>
        <a:lstStyle/>
        <a:p>
          <a:endParaRPr lang="en-US"/>
        </a:p>
      </dgm:t>
    </dgm:pt>
    <dgm:pt modelId="{5D7CA8CB-09FD-4212-9EDB-0CB0CAC440DA}" type="sibTrans" cxnId="{98C06137-C3BE-48D0-BE6D-8EB41889AA0B}">
      <dgm:prSet/>
      <dgm:spPr/>
      <dgm:t>
        <a:bodyPr/>
        <a:lstStyle/>
        <a:p>
          <a:endParaRPr lang="en-US"/>
        </a:p>
      </dgm:t>
    </dgm:pt>
    <dgm:pt modelId="{7BBEB1F1-E543-4953-8B5D-2F078902F868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Board approved comprehensive reinsurance programme to be submitted to Authority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C4A420A-E75B-4417-AE2C-B94FEC476C48}" type="parTrans" cxnId="{CCCF913D-16C8-49A7-AC7C-7ECB3C853DAA}">
      <dgm:prSet/>
      <dgm:spPr/>
      <dgm:t>
        <a:bodyPr/>
        <a:lstStyle/>
        <a:p>
          <a:endParaRPr lang="en-US"/>
        </a:p>
      </dgm:t>
    </dgm:pt>
    <dgm:pt modelId="{9893A1F7-FDFD-4FA0-93A1-57236D54F550}" type="sibTrans" cxnId="{CCCF913D-16C8-49A7-AC7C-7ECB3C853DAA}">
      <dgm:prSet/>
      <dgm:spPr/>
      <dgm:t>
        <a:bodyPr/>
        <a:lstStyle/>
        <a:p>
          <a:endParaRPr lang="en-US"/>
        </a:p>
      </dgm:t>
    </dgm:pt>
    <dgm:pt modelId="{E680B238-CBB5-47EB-BAE6-371FC3485E17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Restrictions on quota share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CC52FDF-95E3-4451-920E-A6A776CFC3D7}" type="parTrans" cxnId="{0B395BF7-0BB5-4499-A4B3-CB7AA0E300AF}">
      <dgm:prSet/>
      <dgm:spPr/>
      <dgm:t>
        <a:bodyPr/>
        <a:lstStyle/>
        <a:p>
          <a:endParaRPr lang="en-US"/>
        </a:p>
      </dgm:t>
    </dgm:pt>
    <dgm:pt modelId="{77C6E8C7-07F5-4806-B04A-3E6667EFCCE4}" type="sibTrans" cxnId="{0B395BF7-0BB5-4499-A4B3-CB7AA0E300AF}">
      <dgm:prSet/>
      <dgm:spPr/>
      <dgm:t>
        <a:bodyPr/>
        <a:lstStyle/>
        <a:p>
          <a:endParaRPr lang="en-US"/>
        </a:p>
      </dgm:t>
    </dgm:pt>
    <dgm:pt modelId="{2F009E8A-61BC-4FF8-8284-2F3DEC9DAF5E}">
      <dgm:prSet phldrT="[Text]" custT="1"/>
      <dgm:spPr/>
      <dgm:t>
        <a:bodyPr/>
        <a:lstStyle/>
        <a:p>
          <a:pPr marL="185738" indent="-185738"/>
          <a:r>
            <a:rPr lang="en-US" sz="1600" dirty="0" smtClean="0">
              <a:latin typeface="Arial" pitchFamily="34" charset="0"/>
              <a:cs typeface="Arial" pitchFamily="34" charset="0"/>
            </a:rPr>
            <a:t>Justification to IRDAI if  retention below prescribed limits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C0ED25C-56B6-4883-AA87-02E566D0DF0D}" type="parTrans" cxnId="{924C6A85-EBAD-4673-9A9D-0FA71B5F2DFD}">
      <dgm:prSet/>
      <dgm:spPr/>
      <dgm:t>
        <a:bodyPr/>
        <a:lstStyle/>
        <a:p>
          <a:endParaRPr lang="en-US"/>
        </a:p>
      </dgm:t>
    </dgm:pt>
    <dgm:pt modelId="{3B7BDE46-B5EC-4519-BEDF-6D886EA60759}" type="sibTrans" cxnId="{924C6A85-EBAD-4673-9A9D-0FA71B5F2DFD}">
      <dgm:prSet/>
      <dgm:spPr/>
      <dgm:t>
        <a:bodyPr/>
        <a:lstStyle/>
        <a:p>
          <a:endParaRPr lang="en-US"/>
        </a:p>
      </dgm:t>
    </dgm:pt>
    <dgm:pt modelId="{68972C9E-46BC-4E17-947E-6B70DAEED319}" type="pres">
      <dgm:prSet presAssocID="{77C1F07B-E86C-4610-9C97-AD09C6FCC1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F8C29C1-D8C8-4BE9-AD2F-8014B162BE5C}" type="pres">
      <dgm:prSet presAssocID="{713166CE-C759-4AC4-B804-BEE9C4F73173}" presName="linNode" presStyleCnt="0"/>
      <dgm:spPr/>
    </dgm:pt>
    <dgm:pt modelId="{46268E2D-54A1-4CE0-9742-11B1EBC30DE6}" type="pres">
      <dgm:prSet presAssocID="{713166CE-C759-4AC4-B804-BEE9C4F7317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195ED8D-93D3-4098-B6AA-544FAF3E5727}" type="pres">
      <dgm:prSet presAssocID="{713166CE-C759-4AC4-B804-BEE9C4F7317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8B438-8AD5-42E7-BA3D-51500771A137}" type="pres">
      <dgm:prSet presAssocID="{DB4F9A2B-0811-41DE-B3D6-07C286211097}" presName="sp" presStyleCnt="0"/>
      <dgm:spPr/>
    </dgm:pt>
    <dgm:pt modelId="{23D36E9C-7709-4A64-BAD3-8B1CF9557A47}" type="pres">
      <dgm:prSet presAssocID="{FCF9EE66-DFA3-4073-A798-2FCA0A18346E}" presName="linNode" presStyleCnt="0"/>
      <dgm:spPr/>
    </dgm:pt>
    <dgm:pt modelId="{4C4A044E-2D42-4BEF-807E-EF9E171B994F}" type="pres">
      <dgm:prSet presAssocID="{FCF9EE66-DFA3-4073-A798-2FCA0A18346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1E854D2-A227-4EAF-B151-6F976D7B90B1}" type="pres">
      <dgm:prSet presAssocID="{FCF9EE66-DFA3-4073-A798-2FCA0A18346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E85EAE-AF83-44FF-809F-CB5B6C9C37CC}" type="presOf" srcId="{7BBEB1F1-E543-4953-8B5D-2F078902F868}" destId="{C1E854D2-A227-4EAF-B151-6F976D7B90B1}" srcOrd="0" destOrd="3" presId="urn:microsoft.com/office/officeart/2005/8/layout/vList5"/>
    <dgm:cxn modelId="{5D5A2A7E-6545-4E3E-9958-42D9FA18FEAE}" type="presOf" srcId="{FCF9EE66-DFA3-4073-A798-2FCA0A18346E}" destId="{4C4A044E-2D42-4BEF-807E-EF9E171B994F}" srcOrd="0" destOrd="0" presId="urn:microsoft.com/office/officeart/2005/8/layout/vList5"/>
    <dgm:cxn modelId="{924C6A85-EBAD-4673-9A9D-0FA71B5F2DFD}" srcId="{FCF9EE66-DFA3-4073-A798-2FCA0A18346E}" destId="{2F009E8A-61BC-4FF8-8284-2F3DEC9DAF5E}" srcOrd="1" destOrd="0" parTransId="{9C0ED25C-56B6-4883-AA87-02E566D0DF0D}" sibTransId="{3B7BDE46-B5EC-4519-BEDF-6D886EA60759}"/>
    <dgm:cxn modelId="{148EA4B7-FDBF-4CF4-B438-3636EC5B0F70}" type="presOf" srcId="{713166CE-C759-4AC4-B804-BEE9C4F73173}" destId="{46268E2D-54A1-4CE0-9742-11B1EBC30DE6}" srcOrd="0" destOrd="0" presId="urn:microsoft.com/office/officeart/2005/8/layout/vList5"/>
    <dgm:cxn modelId="{1D544554-FAF5-48B4-A738-130E161A466B}" type="presOf" srcId="{C3F26924-FF51-42A8-8639-20D1FC0F83DC}" destId="{C1E854D2-A227-4EAF-B151-6F976D7B90B1}" srcOrd="0" destOrd="0" presId="urn:microsoft.com/office/officeart/2005/8/layout/vList5"/>
    <dgm:cxn modelId="{EAC7D8B7-C2C5-4C74-9BCA-D7F77BA61EF6}" srcId="{713166CE-C759-4AC4-B804-BEE9C4F73173}" destId="{0B93AC63-DE0C-46D3-A31E-CAFD10EDB4F5}" srcOrd="1" destOrd="0" parTransId="{1BD5F88D-122B-456F-BCE6-0B4059A6A5D0}" sibTransId="{E830F745-F294-42C1-BF22-96D19F364938}"/>
    <dgm:cxn modelId="{CD5C4585-BB0B-4FA6-83B4-CA31E82E72D5}" type="presOf" srcId="{2F009E8A-61BC-4FF8-8284-2F3DEC9DAF5E}" destId="{C1E854D2-A227-4EAF-B151-6F976D7B90B1}" srcOrd="0" destOrd="1" presId="urn:microsoft.com/office/officeart/2005/8/layout/vList5"/>
    <dgm:cxn modelId="{C00B5580-6189-4B35-9D2F-8CF6742CD111}" type="presOf" srcId="{F02372A6-737C-40E0-89E4-4F1A3C9FE1EE}" destId="{1195ED8D-93D3-4098-B6AA-544FAF3E5727}" srcOrd="0" destOrd="0" presId="urn:microsoft.com/office/officeart/2005/8/layout/vList5"/>
    <dgm:cxn modelId="{98C06137-C3BE-48D0-BE6D-8EB41889AA0B}" srcId="{713166CE-C759-4AC4-B804-BEE9C4F73173}" destId="{10063138-516B-45CA-B08C-5903BF825A1D}" srcOrd="2" destOrd="0" parTransId="{1E47042D-6AA8-415E-AA2E-9DC0C7EC54D3}" sibTransId="{5D7CA8CB-09FD-4212-9EDB-0CB0CAC440DA}"/>
    <dgm:cxn modelId="{E5A2EB7B-E2DA-457B-8B93-2338BF73AA13}" srcId="{77C1F07B-E86C-4610-9C97-AD09C6FCC113}" destId="{FCF9EE66-DFA3-4073-A798-2FCA0A18346E}" srcOrd="1" destOrd="0" parTransId="{8277B21F-C5F7-4BBC-8A06-DF5A73675B2E}" sibTransId="{8E339C6B-6398-4E88-93F2-39415890C8F5}"/>
    <dgm:cxn modelId="{549BB583-B14E-4268-B51B-AEA71F34DF24}" type="presOf" srcId="{10063138-516B-45CA-B08C-5903BF825A1D}" destId="{1195ED8D-93D3-4098-B6AA-544FAF3E5727}" srcOrd="0" destOrd="2" presId="urn:microsoft.com/office/officeart/2005/8/layout/vList5"/>
    <dgm:cxn modelId="{4F855F08-E01E-47AF-B434-408A0BAB96D0}" type="presOf" srcId="{C58DB0FE-F6E5-4409-9A73-3CD50C395DE9}" destId="{C1E854D2-A227-4EAF-B151-6F976D7B90B1}" srcOrd="0" destOrd="2" presId="urn:microsoft.com/office/officeart/2005/8/layout/vList5"/>
    <dgm:cxn modelId="{B3256327-6835-4AA7-B890-691F1B5AC0A6}" type="presOf" srcId="{E680B238-CBB5-47EB-BAE6-371FC3485E17}" destId="{C1E854D2-A227-4EAF-B151-6F976D7B90B1}" srcOrd="0" destOrd="4" presId="urn:microsoft.com/office/officeart/2005/8/layout/vList5"/>
    <dgm:cxn modelId="{51B469D2-5928-4438-BB0A-F79E6815EF34}" type="presOf" srcId="{77C1F07B-E86C-4610-9C97-AD09C6FCC113}" destId="{68972C9E-46BC-4E17-947E-6B70DAEED319}" srcOrd="0" destOrd="0" presId="urn:microsoft.com/office/officeart/2005/8/layout/vList5"/>
    <dgm:cxn modelId="{EB600D31-AF06-4937-BBDB-4DD9BFD94B73}" srcId="{77C1F07B-E86C-4610-9C97-AD09C6FCC113}" destId="{713166CE-C759-4AC4-B804-BEE9C4F73173}" srcOrd="0" destOrd="0" parTransId="{42496EC7-6F03-44E3-9E1C-157D99BEE253}" sibTransId="{DB4F9A2B-0811-41DE-B3D6-07C286211097}"/>
    <dgm:cxn modelId="{6F4C8FD6-A8AD-4ABE-B8AB-5E3FADEC4CDA}" srcId="{FCF9EE66-DFA3-4073-A798-2FCA0A18346E}" destId="{C3F26924-FF51-42A8-8639-20D1FC0F83DC}" srcOrd="0" destOrd="0" parTransId="{90F58693-0A13-4C57-BCF5-225941679024}" sibTransId="{1DDBF4F9-3CDB-4981-B572-B62535544BEA}"/>
    <dgm:cxn modelId="{0B395BF7-0BB5-4499-A4B3-CB7AA0E300AF}" srcId="{FCF9EE66-DFA3-4073-A798-2FCA0A18346E}" destId="{E680B238-CBB5-47EB-BAE6-371FC3485E17}" srcOrd="4" destOrd="0" parTransId="{CCC52FDF-95E3-4451-920E-A6A776CFC3D7}" sibTransId="{77C6E8C7-07F5-4806-B04A-3E6667EFCCE4}"/>
    <dgm:cxn modelId="{24BF8450-DB64-47AD-8061-6557280DBB09}" type="presOf" srcId="{0B93AC63-DE0C-46D3-A31E-CAFD10EDB4F5}" destId="{1195ED8D-93D3-4098-B6AA-544FAF3E5727}" srcOrd="0" destOrd="1" presId="urn:microsoft.com/office/officeart/2005/8/layout/vList5"/>
    <dgm:cxn modelId="{D0987CB2-C732-4E4B-9B4A-2F0C0D88A6DF}" srcId="{713166CE-C759-4AC4-B804-BEE9C4F73173}" destId="{F02372A6-737C-40E0-89E4-4F1A3C9FE1EE}" srcOrd="0" destOrd="0" parTransId="{79791FB6-1485-4F0D-9086-1DA23DD0F73C}" sibTransId="{6908F6A6-8A44-4AF0-8624-F243F4731F3E}"/>
    <dgm:cxn modelId="{9E08A100-2537-470C-BA50-B04F7B55749D}" srcId="{FCF9EE66-DFA3-4073-A798-2FCA0A18346E}" destId="{C58DB0FE-F6E5-4409-9A73-3CD50C395DE9}" srcOrd="2" destOrd="0" parTransId="{22777A79-C01C-47B8-BC20-1C2F1685B6D1}" sibTransId="{A73F1B70-0CD9-4948-A2B3-4B634B31EEBF}"/>
    <dgm:cxn modelId="{CCCF913D-16C8-49A7-AC7C-7ECB3C853DAA}" srcId="{FCF9EE66-DFA3-4073-A798-2FCA0A18346E}" destId="{7BBEB1F1-E543-4953-8B5D-2F078902F868}" srcOrd="3" destOrd="0" parTransId="{2C4A420A-E75B-4417-AE2C-B94FEC476C48}" sibTransId="{9893A1F7-FDFD-4FA0-93A1-57236D54F550}"/>
    <dgm:cxn modelId="{B9A3BD28-BE3C-4D76-948D-7479552139FF}" type="presParOf" srcId="{68972C9E-46BC-4E17-947E-6B70DAEED319}" destId="{7F8C29C1-D8C8-4BE9-AD2F-8014B162BE5C}" srcOrd="0" destOrd="0" presId="urn:microsoft.com/office/officeart/2005/8/layout/vList5"/>
    <dgm:cxn modelId="{27F7DB9D-1E4F-4313-A1F6-98A734EF6E8D}" type="presParOf" srcId="{7F8C29C1-D8C8-4BE9-AD2F-8014B162BE5C}" destId="{46268E2D-54A1-4CE0-9742-11B1EBC30DE6}" srcOrd="0" destOrd="0" presId="urn:microsoft.com/office/officeart/2005/8/layout/vList5"/>
    <dgm:cxn modelId="{89C0652A-BB66-4311-B735-E501EAED3D84}" type="presParOf" srcId="{7F8C29C1-D8C8-4BE9-AD2F-8014B162BE5C}" destId="{1195ED8D-93D3-4098-B6AA-544FAF3E5727}" srcOrd="1" destOrd="0" presId="urn:microsoft.com/office/officeart/2005/8/layout/vList5"/>
    <dgm:cxn modelId="{187F7076-3740-4F6B-A583-E0F83022502A}" type="presParOf" srcId="{68972C9E-46BC-4E17-947E-6B70DAEED319}" destId="{BCF8B438-8AD5-42E7-BA3D-51500771A137}" srcOrd="1" destOrd="0" presId="urn:microsoft.com/office/officeart/2005/8/layout/vList5"/>
    <dgm:cxn modelId="{DBCE00AA-94E2-4C42-988E-2D853820B4A8}" type="presParOf" srcId="{68972C9E-46BC-4E17-947E-6B70DAEED319}" destId="{23D36E9C-7709-4A64-BAD3-8B1CF9557A47}" srcOrd="2" destOrd="0" presId="urn:microsoft.com/office/officeart/2005/8/layout/vList5"/>
    <dgm:cxn modelId="{D911265B-A909-4F6F-B0C6-258FBB50E155}" type="presParOf" srcId="{23D36E9C-7709-4A64-BAD3-8B1CF9557A47}" destId="{4C4A044E-2D42-4BEF-807E-EF9E171B994F}" srcOrd="0" destOrd="0" presId="urn:microsoft.com/office/officeart/2005/8/layout/vList5"/>
    <dgm:cxn modelId="{3FA013F8-1411-4E5A-B645-210F1705EB84}" type="presParOf" srcId="{23D36E9C-7709-4A64-BAD3-8B1CF9557A47}" destId="{C1E854D2-A227-4EAF-B151-6F976D7B90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5163F6-A7E9-4FF9-A322-D0C7405DB4A1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6A1C3EA-001E-4058-A3CF-B405DA235A97}">
      <dgm:prSet phldrT="[Text]" custT="1"/>
      <dgm:spPr/>
      <dgm:t>
        <a:bodyPr/>
        <a:lstStyle/>
        <a:p>
          <a:pPr algn="l"/>
          <a:endParaRPr lang="en-US" sz="3600" dirty="0" smtClean="0">
            <a:latin typeface="Arial" pitchFamily="34" charset="0"/>
            <a:cs typeface="Arial" pitchFamily="34" charset="0"/>
          </a:endParaRPr>
        </a:p>
        <a:p>
          <a:pPr algn="l"/>
          <a:endParaRPr lang="en-US" sz="3600" dirty="0" smtClean="0">
            <a:latin typeface="Arial" pitchFamily="34" charset="0"/>
            <a:cs typeface="Arial" pitchFamily="34" charset="0"/>
          </a:endParaRPr>
        </a:p>
        <a:p>
          <a:pPr algn="l"/>
          <a:endParaRPr lang="en-US" sz="3600" dirty="0" smtClean="0">
            <a:latin typeface="Arial" pitchFamily="34" charset="0"/>
            <a:cs typeface="Arial" pitchFamily="34" charset="0"/>
          </a:endParaRPr>
        </a:p>
        <a:p>
          <a:pPr algn="ctr"/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Benefits of</a:t>
          </a:r>
        </a:p>
        <a:p>
          <a:pPr algn="ctr"/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Reinsurance</a:t>
          </a:r>
          <a:endParaRPr lang="en-US" sz="36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6F0F90D-5236-4293-B0E5-E0EA0E9DE1E6}" type="parTrans" cxnId="{B440A336-E87A-4F80-94F0-8FD0114EB778}">
      <dgm:prSet/>
      <dgm:spPr/>
      <dgm:t>
        <a:bodyPr/>
        <a:lstStyle/>
        <a:p>
          <a:endParaRPr lang="en-US"/>
        </a:p>
      </dgm:t>
    </dgm:pt>
    <dgm:pt modelId="{5E4C871D-B809-4867-B2CC-300A98634125}" type="sibTrans" cxnId="{B440A336-E87A-4F80-94F0-8FD0114EB778}">
      <dgm:prSet/>
      <dgm:spPr/>
      <dgm:t>
        <a:bodyPr/>
        <a:lstStyle/>
        <a:p>
          <a:endParaRPr lang="en-US"/>
        </a:p>
      </dgm:t>
    </dgm:pt>
    <dgm:pt modelId="{B0636058-D6DC-4890-BA7F-1998234437BA}">
      <dgm:prSet phldrT="[Text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Assist in Product Innovation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BAE2A1B1-9933-457E-9ACF-150EB644626D}" type="parTrans" cxnId="{CD427122-248F-4C18-B44C-ACA3DC216608}">
      <dgm:prSet/>
      <dgm:spPr/>
      <dgm:t>
        <a:bodyPr/>
        <a:lstStyle/>
        <a:p>
          <a:endParaRPr lang="en-US"/>
        </a:p>
      </dgm:t>
    </dgm:pt>
    <dgm:pt modelId="{487CAF3C-DA2D-42FD-A147-0AF46C1FE919}" type="sibTrans" cxnId="{CD427122-248F-4C18-B44C-ACA3DC216608}">
      <dgm:prSet/>
      <dgm:spPr/>
      <dgm:t>
        <a:bodyPr/>
        <a:lstStyle/>
        <a:p>
          <a:endParaRPr lang="en-US"/>
        </a:p>
      </dgm:t>
    </dgm:pt>
    <dgm:pt modelId="{0A74B62B-9694-4B82-A176-4A8E6CB1053C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Help achieve capital efficiency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914CB575-1F0E-45FD-A185-581FD166537B}" type="parTrans" cxnId="{1256E40F-0BAC-4095-B9A8-808B4B64E013}">
      <dgm:prSet/>
      <dgm:spPr/>
      <dgm:t>
        <a:bodyPr/>
        <a:lstStyle/>
        <a:p>
          <a:endParaRPr lang="en-US"/>
        </a:p>
      </dgm:t>
    </dgm:pt>
    <dgm:pt modelId="{FA6C59D4-C116-4974-8F09-BEC9A8AA21EB}" type="sibTrans" cxnId="{1256E40F-0BAC-4095-B9A8-808B4B64E013}">
      <dgm:prSet/>
      <dgm:spPr/>
      <dgm:t>
        <a:bodyPr/>
        <a:lstStyle/>
        <a:p>
          <a:endParaRPr lang="en-US"/>
        </a:p>
      </dgm:t>
    </dgm:pt>
    <dgm:pt modelId="{56A8EFDA-74AE-49F8-940E-784046D1D9B3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Help reduce parameter risk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D4316F9-E36F-4961-AD86-F851AE33E182}" type="parTrans" cxnId="{2294F0C1-C29C-4242-9313-8B08E35A8B52}">
      <dgm:prSet/>
      <dgm:spPr/>
      <dgm:t>
        <a:bodyPr/>
        <a:lstStyle/>
        <a:p>
          <a:endParaRPr lang="en-US"/>
        </a:p>
      </dgm:t>
    </dgm:pt>
    <dgm:pt modelId="{A8D3BDAD-AD00-493A-B556-D1D73264C555}" type="sibTrans" cxnId="{2294F0C1-C29C-4242-9313-8B08E35A8B52}">
      <dgm:prSet/>
      <dgm:spPr/>
      <dgm:t>
        <a:bodyPr/>
        <a:lstStyle/>
        <a:p>
          <a:endParaRPr lang="en-US"/>
        </a:p>
      </dgm:t>
    </dgm:pt>
    <dgm:pt modelId="{DA2089D5-091B-4CBD-914D-84FC98B630A8}">
      <dgm:prSet phldrT="[Text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Access to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Expertise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8A088D05-3B3B-4D10-8100-F4693D74EC4C}" type="parTrans" cxnId="{1CE91ADB-B665-40E5-88A3-8B75CB8EF830}">
      <dgm:prSet/>
      <dgm:spPr/>
      <dgm:t>
        <a:bodyPr/>
        <a:lstStyle/>
        <a:p>
          <a:endParaRPr lang="en-US"/>
        </a:p>
      </dgm:t>
    </dgm:pt>
    <dgm:pt modelId="{7393E040-E0A2-4181-AEAD-191BCB23E29B}" type="sibTrans" cxnId="{1CE91ADB-B665-40E5-88A3-8B75CB8EF830}">
      <dgm:prSet/>
      <dgm:spPr/>
      <dgm:t>
        <a:bodyPr/>
        <a:lstStyle/>
        <a:p>
          <a:endParaRPr lang="en-US"/>
        </a:p>
      </dgm:t>
    </dgm:pt>
    <dgm:pt modelId="{4E31403C-79EE-4AD1-A6A4-C3022762092A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Hedge against exposure to large risks</a:t>
          </a:r>
        </a:p>
      </dgm:t>
    </dgm:pt>
    <dgm:pt modelId="{09C3D692-4005-477B-A65E-59D1A55758AF}" type="parTrans" cxnId="{D24578EA-7B8E-495D-A912-3A1C612CB244}">
      <dgm:prSet/>
      <dgm:spPr/>
      <dgm:t>
        <a:bodyPr/>
        <a:lstStyle/>
        <a:p>
          <a:endParaRPr lang="en-US"/>
        </a:p>
      </dgm:t>
    </dgm:pt>
    <dgm:pt modelId="{D237693F-66E5-4360-B50A-D00FCBDF3389}" type="sibTrans" cxnId="{D24578EA-7B8E-495D-A912-3A1C612CB244}">
      <dgm:prSet/>
      <dgm:spPr/>
      <dgm:t>
        <a:bodyPr/>
        <a:lstStyle/>
        <a:p>
          <a:endParaRPr lang="en-US"/>
        </a:p>
      </dgm:t>
    </dgm:pt>
    <dgm:pt modelId="{1892DD12-3C39-4A45-A662-BE85BBB5AA26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Hedge Against Claim Volatility</a:t>
          </a:r>
        </a:p>
      </dgm:t>
    </dgm:pt>
    <dgm:pt modelId="{8B2DD74A-D686-4EE7-A00E-2A0E4ACBF806}" type="parTrans" cxnId="{F502D348-95DD-406A-9ADD-B4793587594E}">
      <dgm:prSet/>
      <dgm:spPr/>
      <dgm:t>
        <a:bodyPr/>
        <a:lstStyle/>
        <a:p>
          <a:endParaRPr lang="en-US"/>
        </a:p>
      </dgm:t>
    </dgm:pt>
    <dgm:pt modelId="{3A9597A0-3EE2-40D1-B136-A5AF58662729}" type="sibTrans" cxnId="{F502D348-95DD-406A-9ADD-B4793587594E}">
      <dgm:prSet/>
      <dgm:spPr/>
      <dgm:t>
        <a:bodyPr/>
        <a:lstStyle/>
        <a:p>
          <a:endParaRPr lang="en-US"/>
        </a:p>
      </dgm:t>
    </dgm:pt>
    <dgm:pt modelId="{5269934C-0998-43EB-81A5-7FE22DA3B733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Help smooth annual returns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204ADA8-AB68-478A-8DC3-80BEB3C9BB99}" type="sibTrans" cxnId="{72CFAAB5-D3CE-4E2B-88E6-73A5DAB87093}">
      <dgm:prSet/>
      <dgm:spPr/>
      <dgm:t>
        <a:bodyPr/>
        <a:lstStyle/>
        <a:p>
          <a:endParaRPr lang="en-US"/>
        </a:p>
      </dgm:t>
    </dgm:pt>
    <dgm:pt modelId="{5F36C07B-C7D3-4162-B1CE-996D0FEBEA4D}" type="parTrans" cxnId="{72CFAAB5-D3CE-4E2B-88E6-73A5DAB87093}">
      <dgm:prSet/>
      <dgm:spPr/>
      <dgm:t>
        <a:bodyPr/>
        <a:lstStyle/>
        <a:p>
          <a:endParaRPr lang="en-US"/>
        </a:p>
      </dgm:t>
    </dgm:pt>
    <dgm:pt modelId="{C5F7D1A8-188E-4E10-917F-10E6FEC49F0B}" type="pres">
      <dgm:prSet presAssocID="{175163F6-A7E9-4FF9-A322-D0C7405DB4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4FBB01C4-E1C0-49BF-B852-98F894BB331D}" type="pres">
      <dgm:prSet presAssocID="{46A1C3EA-001E-4058-A3CF-B405DA235A97}" presName="thickLine" presStyleLbl="alignNode1" presStyleIdx="0" presStyleCnt="1"/>
      <dgm:spPr/>
      <dgm:t>
        <a:bodyPr/>
        <a:lstStyle/>
        <a:p>
          <a:endParaRPr lang="en-IN"/>
        </a:p>
      </dgm:t>
    </dgm:pt>
    <dgm:pt modelId="{0D50EEC7-58FD-4356-BD11-BFFBBABD0B1E}" type="pres">
      <dgm:prSet presAssocID="{46A1C3EA-001E-4058-A3CF-B405DA235A97}" presName="horz1" presStyleCnt="0"/>
      <dgm:spPr/>
      <dgm:t>
        <a:bodyPr/>
        <a:lstStyle/>
        <a:p>
          <a:endParaRPr lang="en-IN"/>
        </a:p>
      </dgm:t>
    </dgm:pt>
    <dgm:pt modelId="{CC207001-9F33-4944-8DED-CF8030B55571}" type="pres">
      <dgm:prSet presAssocID="{46A1C3EA-001E-4058-A3CF-B405DA235A97}" presName="tx1" presStyleLbl="revTx" presStyleIdx="0" presStyleCnt="8" custScaleX="225173"/>
      <dgm:spPr/>
      <dgm:t>
        <a:bodyPr/>
        <a:lstStyle/>
        <a:p>
          <a:endParaRPr lang="en-IN"/>
        </a:p>
      </dgm:t>
    </dgm:pt>
    <dgm:pt modelId="{2C625FB6-A431-469A-B2E7-4ADB396B6B45}" type="pres">
      <dgm:prSet presAssocID="{46A1C3EA-001E-4058-A3CF-B405DA235A97}" presName="vert1" presStyleCnt="0"/>
      <dgm:spPr/>
      <dgm:t>
        <a:bodyPr/>
        <a:lstStyle/>
        <a:p>
          <a:endParaRPr lang="en-IN"/>
        </a:p>
      </dgm:t>
    </dgm:pt>
    <dgm:pt modelId="{76BFC2BD-1E8B-407D-A277-7F64BE5D0FC5}" type="pres">
      <dgm:prSet presAssocID="{B0636058-D6DC-4890-BA7F-1998234437BA}" presName="vertSpace2a" presStyleCnt="0"/>
      <dgm:spPr/>
      <dgm:t>
        <a:bodyPr/>
        <a:lstStyle/>
        <a:p>
          <a:endParaRPr lang="en-IN"/>
        </a:p>
      </dgm:t>
    </dgm:pt>
    <dgm:pt modelId="{5F99E2E5-00A9-414C-89EE-411ABB5848B4}" type="pres">
      <dgm:prSet presAssocID="{B0636058-D6DC-4890-BA7F-1998234437BA}" presName="horz2" presStyleCnt="0"/>
      <dgm:spPr/>
      <dgm:t>
        <a:bodyPr/>
        <a:lstStyle/>
        <a:p>
          <a:endParaRPr lang="en-IN"/>
        </a:p>
      </dgm:t>
    </dgm:pt>
    <dgm:pt modelId="{6BE9F5E4-B3D0-47EF-A086-79E2CE9DE80A}" type="pres">
      <dgm:prSet presAssocID="{B0636058-D6DC-4890-BA7F-1998234437BA}" presName="horzSpace2" presStyleCnt="0"/>
      <dgm:spPr/>
      <dgm:t>
        <a:bodyPr/>
        <a:lstStyle/>
        <a:p>
          <a:endParaRPr lang="en-IN"/>
        </a:p>
      </dgm:t>
    </dgm:pt>
    <dgm:pt modelId="{06AEC2B1-B2D7-4C68-B599-C2F758104ACD}" type="pres">
      <dgm:prSet presAssocID="{B0636058-D6DC-4890-BA7F-1998234437BA}" presName="tx2" presStyleLbl="revTx" presStyleIdx="1" presStyleCnt="8"/>
      <dgm:spPr/>
      <dgm:t>
        <a:bodyPr/>
        <a:lstStyle/>
        <a:p>
          <a:endParaRPr lang="en-IN"/>
        </a:p>
      </dgm:t>
    </dgm:pt>
    <dgm:pt modelId="{CE0A9DE7-920C-4CAF-95AB-BCA50F2B6AA0}" type="pres">
      <dgm:prSet presAssocID="{B0636058-D6DC-4890-BA7F-1998234437BA}" presName="vert2" presStyleCnt="0"/>
      <dgm:spPr/>
      <dgm:t>
        <a:bodyPr/>
        <a:lstStyle/>
        <a:p>
          <a:endParaRPr lang="en-IN"/>
        </a:p>
      </dgm:t>
    </dgm:pt>
    <dgm:pt modelId="{2D425E8D-6639-4DD9-9CA4-CC185BBEACF2}" type="pres">
      <dgm:prSet presAssocID="{B0636058-D6DC-4890-BA7F-1998234437BA}" presName="thinLine2b" presStyleLbl="callout" presStyleIdx="0" presStyleCnt="7"/>
      <dgm:spPr/>
      <dgm:t>
        <a:bodyPr/>
        <a:lstStyle/>
        <a:p>
          <a:endParaRPr lang="en-IN"/>
        </a:p>
      </dgm:t>
    </dgm:pt>
    <dgm:pt modelId="{1D75E41D-13D9-4F33-9783-678EE7F25E9C}" type="pres">
      <dgm:prSet presAssocID="{B0636058-D6DC-4890-BA7F-1998234437BA}" presName="vertSpace2b" presStyleCnt="0"/>
      <dgm:spPr/>
      <dgm:t>
        <a:bodyPr/>
        <a:lstStyle/>
        <a:p>
          <a:endParaRPr lang="en-IN"/>
        </a:p>
      </dgm:t>
    </dgm:pt>
    <dgm:pt modelId="{75384D4D-52F5-45F6-BBF1-8255889B2BAF}" type="pres">
      <dgm:prSet presAssocID="{DA2089D5-091B-4CBD-914D-84FC98B630A8}" presName="horz2" presStyleCnt="0"/>
      <dgm:spPr/>
      <dgm:t>
        <a:bodyPr/>
        <a:lstStyle/>
        <a:p>
          <a:endParaRPr lang="en-IN"/>
        </a:p>
      </dgm:t>
    </dgm:pt>
    <dgm:pt modelId="{FCCB1986-462C-476E-87C8-964AE475C928}" type="pres">
      <dgm:prSet presAssocID="{DA2089D5-091B-4CBD-914D-84FC98B630A8}" presName="horzSpace2" presStyleCnt="0"/>
      <dgm:spPr/>
      <dgm:t>
        <a:bodyPr/>
        <a:lstStyle/>
        <a:p>
          <a:endParaRPr lang="en-IN"/>
        </a:p>
      </dgm:t>
    </dgm:pt>
    <dgm:pt modelId="{7158BFA7-CA68-4B73-901C-C9AEAD04815C}" type="pres">
      <dgm:prSet presAssocID="{DA2089D5-091B-4CBD-914D-84FC98B630A8}" presName="tx2" presStyleLbl="revTx" presStyleIdx="2" presStyleCnt="8"/>
      <dgm:spPr/>
      <dgm:t>
        <a:bodyPr/>
        <a:lstStyle/>
        <a:p>
          <a:endParaRPr lang="en-IN"/>
        </a:p>
      </dgm:t>
    </dgm:pt>
    <dgm:pt modelId="{D119C450-4BB3-44AB-A3E0-189BC4A74D30}" type="pres">
      <dgm:prSet presAssocID="{DA2089D5-091B-4CBD-914D-84FC98B630A8}" presName="vert2" presStyleCnt="0"/>
      <dgm:spPr/>
      <dgm:t>
        <a:bodyPr/>
        <a:lstStyle/>
        <a:p>
          <a:endParaRPr lang="en-IN"/>
        </a:p>
      </dgm:t>
    </dgm:pt>
    <dgm:pt modelId="{C2D5C845-7CD0-4396-BECE-CEED7E384391}" type="pres">
      <dgm:prSet presAssocID="{DA2089D5-091B-4CBD-914D-84FC98B630A8}" presName="thinLine2b" presStyleLbl="callout" presStyleIdx="1" presStyleCnt="7"/>
      <dgm:spPr/>
      <dgm:t>
        <a:bodyPr/>
        <a:lstStyle/>
        <a:p>
          <a:endParaRPr lang="en-IN"/>
        </a:p>
      </dgm:t>
    </dgm:pt>
    <dgm:pt modelId="{5E36ED16-587D-46E1-A2FA-970FC6500EF4}" type="pres">
      <dgm:prSet presAssocID="{DA2089D5-091B-4CBD-914D-84FC98B630A8}" presName="vertSpace2b" presStyleCnt="0"/>
      <dgm:spPr/>
      <dgm:t>
        <a:bodyPr/>
        <a:lstStyle/>
        <a:p>
          <a:endParaRPr lang="en-IN"/>
        </a:p>
      </dgm:t>
    </dgm:pt>
    <dgm:pt modelId="{E26C718C-3C9E-4AEB-B041-2F0AA89E64F6}" type="pres">
      <dgm:prSet presAssocID="{1892DD12-3C39-4A45-A662-BE85BBB5AA26}" presName="horz2" presStyleCnt="0"/>
      <dgm:spPr/>
      <dgm:t>
        <a:bodyPr/>
        <a:lstStyle/>
        <a:p>
          <a:endParaRPr lang="en-IN"/>
        </a:p>
      </dgm:t>
    </dgm:pt>
    <dgm:pt modelId="{2DC30336-CE92-4DD9-820D-FD160EF12CEF}" type="pres">
      <dgm:prSet presAssocID="{1892DD12-3C39-4A45-A662-BE85BBB5AA26}" presName="horzSpace2" presStyleCnt="0"/>
      <dgm:spPr/>
      <dgm:t>
        <a:bodyPr/>
        <a:lstStyle/>
        <a:p>
          <a:endParaRPr lang="en-IN"/>
        </a:p>
      </dgm:t>
    </dgm:pt>
    <dgm:pt modelId="{5D5B13B8-A67E-4B45-B843-19466C088386}" type="pres">
      <dgm:prSet presAssocID="{1892DD12-3C39-4A45-A662-BE85BBB5AA26}" presName="tx2" presStyleLbl="revTx" presStyleIdx="3" presStyleCnt="8"/>
      <dgm:spPr/>
      <dgm:t>
        <a:bodyPr/>
        <a:lstStyle/>
        <a:p>
          <a:endParaRPr lang="en-IN"/>
        </a:p>
      </dgm:t>
    </dgm:pt>
    <dgm:pt modelId="{E2A6BD29-F5A7-46CE-9674-D57C6C33AE49}" type="pres">
      <dgm:prSet presAssocID="{1892DD12-3C39-4A45-A662-BE85BBB5AA26}" presName="vert2" presStyleCnt="0"/>
      <dgm:spPr/>
      <dgm:t>
        <a:bodyPr/>
        <a:lstStyle/>
        <a:p>
          <a:endParaRPr lang="en-IN"/>
        </a:p>
      </dgm:t>
    </dgm:pt>
    <dgm:pt modelId="{25CCF2BA-173F-4DA0-9C86-13DAC70EE6DC}" type="pres">
      <dgm:prSet presAssocID="{1892DD12-3C39-4A45-A662-BE85BBB5AA26}" presName="thinLine2b" presStyleLbl="callout" presStyleIdx="2" presStyleCnt="7"/>
      <dgm:spPr/>
      <dgm:t>
        <a:bodyPr/>
        <a:lstStyle/>
        <a:p>
          <a:endParaRPr lang="en-IN"/>
        </a:p>
      </dgm:t>
    </dgm:pt>
    <dgm:pt modelId="{E740F892-A61F-4009-AE3C-ED72F264D313}" type="pres">
      <dgm:prSet presAssocID="{1892DD12-3C39-4A45-A662-BE85BBB5AA26}" presName="vertSpace2b" presStyleCnt="0"/>
      <dgm:spPr/>
      <dgm:t>
        <a:bodyPr/>
        <a:lstStyle/>
        <a:p>
          <a:endParaRPr lang="en-IN"/>
        </a:p>
      </dgm:t>
    </dgm:pt>
    <dgm:pt modelId="{85684973-61A3-443E-9A04-B47B5B55488B}" type="pres">
      <dgm:prSet presAssocID="{0A74B62B-9694-4B82-A176-4A8E6CB1053C}" presName="horz2" presStyleCnt="0"/>
      <dgm:spPr/>
      <dgm:t>
        <a:bodyPr/>
        <a:lstStyle/>
        <a:p>
          <a:endParaRPr lang="en-IN"/>
        </a:p>
      </dgm:t>
    </dgm:pt>
    <dgm:pt modelId="{BB19CA2A-3C17-4B9F-863C-480EC0C27E7C}" type="pres">
      <dgm:prSet presAssocID="{0A74B62B-9694-4B82-A176-4A8E6CB1053C}" presName="horzSpace2" presStyleCnt="0"/>
      <dgm:spPr/>
      <dgm:t>
        <a:bodyPr/>
        <a:lstStyle/>
        <a:p>
          <a:endParaRPr lang="en-IN"/>
        </a:p>
      </dgm:t>
    </dgm:pt>
    <dgm:pt modelId="{7FDBEFA3-C3EE-4ACB-93DF-97223F50640C}" type="pres">
      <dgm:prSet presAssocID="{0A74B62B-9694-4B82-A176-4A8E6CB1053C}" presName="tx2" presStyleLbl="revTx" presStyleIdx="4" presStyleCnt="8"/>
      <dgm:spPr/>
      <dgm:t>
        <a:bodyPr/>
        <a:lstStyle/>
        <a:p>
          <a:endParaRPr lang="en-IN"/>
        </a:p>
      </dgm:t>
    </dgm:pt>
    <dgm:pt modelId="{04D8FCD7-FA5C-4FA8-8D45-4FA62EA9706B}" type="pres">
      <dgm:prSet presAssocID="{0A74B62B-9694-4B82-A176-4A8E6CB1053C}" presName="vert2" presStyleCnt="0"/>
      <dgm:spPr/>
      <dgm:t>
        <a:bodyPr/>
        <a:lstStyle/>
        <a:p>
          <a:endParaRPr lang="en-IN"/>
        </a:p>
      </dgm:t>
    </dgm:pt>
    <dgm:pt modelId="{A39D93A7-7D51-4EBA-B0C6-E4395526D4E9}" type="pres">
      <dgm:prSet presAssocID="{0A74B62B-9694-4B82-A176-4A8E6CB1053C}" presName="thinLine2b" presStyleLbl="callout" presStyleIdx="3" presStyleCnt="7"/>
      <dgm:spPr/>
      <dgm:t>
        <a:bodyPr/>
        <a:lstStyle/>
        <a:p>
          <a:endParaRPr lang="en-IN"/>
        </a:p>
      </dgm:t>
    </dgm:pt>
    <dgm:pt modelId="{1E0E31D7-3F08-4241-B820-4C08BD1A29A6}" type="pres">
      <dgm:prSet presAssocID="{0A74B62B-9694-4B82-A176-4A8E6CB1053C}" presName="vertSpace2b" presStyleCnt="0"/>
      <dgm:spPr/>
      <dgm:t>
        <a:bodyPr/>
        <a:lstStyle/>
        <a:p>
          <a:endParaRPr lang="en-IN"/>
        </a:p>
      </dgm:t>
    </dgm:pt>
    <dgm:pt modelId="{CC1FA5B7-E2B1-4556-BE99-DE58DFD75D32}" type="pres">
      <dgm:prSet presAssocID="{56A8EFDA-74AE-49F8-940E-784046D1D9B3}" presName="horz2" presStyleCnt="0"/>
      <dgm:spPr/>
      <dgm:t>
        <a:bodyPr/>
        <a:lstStyle/>
        <a:p>
          <a:endParaRPr lang="en-IN"/>
        </a:p>
      </dgm:t>
    </dgm:pt>
    <dgm:pt modelId="{A1E4F8D2-4FCC-4919-90DA-605611EEA99C}" type="pres">
      <dgm:prSet presAssocID="{56A8EFDA-74AE-49F8-940E-784046D1D9B3}" presName="horzSpace2" presStyleCnt="0"/>
      <dgm:spPr/>
      <dgm:t>
        <a:bodyPr/>
        <a:lstStyle/>
        <a:p>
          <a:endParaRPr lang="en-IN"/>
        </a:p>
      </dgm:t>
    </dgm:pt>
    <dgm:pt modelId="{8CC1C9C2-B4F6-45CB-A560-A5036C40FD70}" type="pres">
      <dgm:prSet presAssocID="{56A8EFDA-74AE-49F8-940E-784046D1D9B3}" presName="tx2" presStyleLbl="revTx" presStyleIdx="5" presStyleCnt="8"/>
      <dgm:spPr/>
      <dgm:t>
        <a:bodyPr/>
        <a:lstStyle/>
        <a:p>
          <a:endParaRPr lang="en-IN"/>
        </a:p>
      </dgm:t>
    </dgm:pt>
    <dgm:pt modelId="{1E9353D7-98E3-4A7C-AFFE-703F7A8DBD1D}" type="pres">
      <dgm:prSet presAssocID="{56A8EFDA-74AE-49F8-940E-784046D1D9B3}" presName="vert2" presStyleCnt="0"/>
      <dgm:spPr/>
      <dgm:t>
        <a:bodyPr/>
        <a:lstStyle/>
        <a:p>
          <a:endParaRPr lang="en-IN"/>
        </a:p>
      </dgm:t>
    </dgm:pt>
    <dgm:pt modelId="{013F8C15-6C16-43A2-BDC1-D84C46445EFB}" type="pres">
      <dgm:prSet presAssocID="{56A8EFDA-74AE-49F8-940E-784046D1D9B3}" presName="thinLine2b" presStyleLbl="callout" presStyleIdx="4" presStyleCnt="7"/>
      <dgm:spPr/>
      <dgm:t>
        <a:bodyPr/>
        <a:lstStyle/>
        <a:p>
          <a:endParaRPr lang="en-IN"/>
        </a:p>
      </dgm:t>
    </dgm:pt>
    <dgm:pt modelId="{8820CB1E-6066-48B4-A510-B11DC2B5EE79}" type="pres">
      <dgm:prSet presAssocID="{56A8EFDA-74AE-49F8-940E-784046D1D9B3}" presName="vertSpace2b" presStyleCnt="0"/>
      <dgm:spPr/>
      <dgm:t>
        <a:bodyPr/>
        <a:lstStyle/>
        <a:p>
          <a:endParaRPr lang="en-IN"/>
        </a:p>
      </dgm:t>
    </dgm:pt>
    <dgm:pt modelId="{8D0F07A0-777E-4F92-8335-7EE4E511AC03}" type="pres">
      <dgm:prSet presAssocID="{4E31403C-79EE-4AD1-A6A4-C3022762092A}" presName="horz2" presStyleCnt="0"/>
      <dgm:spPr/>
      <dgm:t>
        <a:bodyPr/>
        <a:lstStyle/>
        <a:p>
          <a:endParaRPr lang="en-IN"/>
        </a:p>
      </dgm:t>
    </dgm:pt>
    <dgm:pt modelId="{73AF1C11-BC0B-4FCA-B6B1-E47AD1CA4680}" type="pres">
      <dgm:prSet presAssocID="{4E31403C-79EE-4AD1-A6A4-C3022762092A}" presName="horzSpace2" presStyleCnt="0"/>
      <dgm:spPr/>
      <dgm:t>
        <a:bodyPr/>
        <a:lstStyle/>
        <a:p>
          <a:endParaRPr lang="en-IN"/>
        </a:p>
      </dgm:t>
    </dgm:pt>
    <dgm:pt modelId="{CAB862A6-5C94-40C2-ADB3-12B4D749B788}" type="pres">
      <dgm:prSet presAssocID="{4E31403C-79EE-4AD1-A6A4-C3022762092A}" presName="tx2" presStyleLbl="revTx" presStyleIdx="6" presStyleCnt="8"/>
      <dgm:spPr/>
      <dgm:t>
        <a:bodyPr/>
        <a:lstStyle/>
        <a:p>
          <a:endParaRPr lang="en-IN"/>
        </a:p>
      </dgm:t>
    </dgm:pt>
    <dgm:pt modelId="{DB63203B-BFB3-4ED5-8DA2-84903BA1260F}" type="pres">
      <dgm:prSet presAssocID="{4E31403C-79EE-4AD1-A6A4-C3022762092A}" presName="vert2" presStyleCnt="0"/>
      <dgm:spPr/>
      <dgm:t>
        <a:bodyPr/>
        <a:lstStyle/>
        <a:p>
          <a:endParaRPr lang="en-IN"/>
        </a:p>
      </dgm:t>
    </dgm:pt>
    <dgm:pt modelId="{5D7AC5BC-CDB5-4871-A4F4-1CFD532AC906}" type="pres">
      <dgm:prSet presAssocID="{4E31403C-79EE-4AD1-A6A4-C3022762092A}" presName="thinLine2b" presStyleLbl="callout" presStyleIdx="5" presStyleCnt="7"/>
      <dgm:spPr/>
      <dgm:t>
        <a:bodyPr/>
        <a:lstStyle/>
        <a:p>
          <a:endParaRPr lang="en-IN"/>
        </a:p>
      </dgm:t>
    </dgm:pt>
    <dgm:pt modelId="{1D673DB0-43EB-40BE-9FDA-A0C04596C692}" type="pres">
      <dgm:prSet presAssocID="{4E31403C-79EE-4AD1-A6A4-C3022762092A}" presName="vertSpace2b" presStyleCnt="0"/>
      <dgm:spPr/>
      <dgm:t>
        <a:bodyPr/>
        <a:lstStyle/>
        <a:p>
          <a:endParaRPr lang="en-IN"/>
        </a:p>
      </dgm:t>
    </dgm:pt>
    <dgm:pt modelId="{0CF9F74D-36D4-4050-BC9D-EF8B79E6D7A5}" type="pres">
      <dgm:prSet presAssocID="{5269934C-0998-43EB-81A5-7FE22DA3B733}" presName="horz2" presStyleCnt="0"/>
      <dgm:spPr/>
      <dgm:t>
        <a:bodyPr/>
        <a:lstStyle/>
        <a:p>
          <a:endParaRPr lang="en-IN"/>
        </a:p>
      </dgm:t>
    </dgm:pt>
    <dgm:pt modelId="{49A8BFD9-159D-465E-82DC-A006444215C7}" type="pres">
      <dgm:prSet presAssocID="{5269934C-0998-43EB-81A5-7FE22DA3B733}" presName="horzSpace2" presStyleCnt="0"/>
      <dgm:spPr/>
      <dgm:t>
        <a:bodyPr/>
        <a:lstStyle/>
        <a:p>
          <a:endParaRPr lang="en-IN"/>
        </a:p>
      </dgm:t>
    </dgm:pt>
    <dgm:pt modelId="{95205252-3388-474B-9B17-D332BDE6724D}" type="pres">
      <dgm:prSet presAssocID="{5269934C-0998-43EB-81A5-7FE22DA3B733}" presName="tx2" presStyleLbl="revTx" presStyleIdx="7" presStyleCnt="8"/>
      <dgm:spPr/>
      <dgm:t>
        <a:bodyPr/>
        <a:lstStyle/>
        <a:p>
          <a:endParaRPr lang="en-IN"/>
        </a:p>
      </dgm:t>
    </dgm:pt>
    <dgm:pt modelId="{65B29861-B00D-4B4D-925E-8F38089584E6}" type="pres">
      <dgm:prSet presAssocID="{5269934C-0998-43EB-81A5-7FE22DA3B733}" presName="vert2" presStyleCnt="0"/>
      <dgm:spPr/>
      <dgm:t>
        <a:bodyPr/>
        <a:lstStyle/>
        <a:p>
          <a:endParaRPr lang="en-IN"/>
        </a:p>
      </dgm:t>
    </dgm:pt>
    <dgm:pt modelId="{EBAFAA72-EF11-44C9-8707-37A651B8C4B7}" type="pres">
      <dgm:prSet presAssocID="{5269934C-0998-43EB-81A5-7FE22DA3B733}" presName="thinLine2b" presStyleLbl="callout" presStyleIdx="6" presStyleCnt="7"/>
      <dgm:spPr/>
      <dgm:t>
        <a:bodyPr/>
        <a:lstStyle/>
        <a:p>
          <a:endParaRPr lang="en-IN"/>
        </a:p>
      </dgm:t>
    </dgm:pt>
    <dgm:pt modelId="{ED9CDCC6-C6D6-4F1F-91B6-24F7AF4574F6}" type="pres">
      <dgm:prSet presAssocID="{5269934C-0998-43EB-81A5-7FE22DA3B733}" presName="vertSpace2b" presStyleCnt="0"/>
      <dgm:spPr/>
      <dgm:t>
        <a:bodyPr/>
        <a:lstStyle/>
        <a:p>
          <a:endParaRPr lang="en-IN"/>
        </a:p>
      </dgm:t>
    </dgm:pt>
  </dgm:ptLst>
  <dgm:cxnLst>
    <dgm:cxn modelId="{B440A336-E87A-4F80-94F0-8FD0114EB778}" srcId="{175163F6-A7E9-4FF9-A322-D0C7405DB4A1}" destId="{46A1C3EA-001E-4058-A3CF-B405DA235A97}" srcOrd="0" destOrd="0" parTransId="{F6F0F90D-5236-4293-B0E5-E0EA0E9DE1E6}" sibTransId="{5E4C871D-B809-4867-B2CC-300A98634125}"/>
    <dgm:cxn modelId="{5766490C-EAD6-4387-B883-3856358B1EB6}" type="presOf" srcId="{175163F6-A7E9-4FF9-A322-D0C7405DB4A1}" destId="{C5F7D1A8-188E-4E10-917F-10E6FEC49F0B}" srcOrd="0" destOrd="0" presId="urn:microsoft.com/office/officeart/2008/layout/LinedList"/>
    <dgm:cxn modelId="{CD427122-248F-4C18-B44C-ACA3DC216608}" srcId="{46A1C3EA-001E-4058-A3CF-B405DA235A97}" destId="{B0636058-D6DC-4890-BA7F-1998234437BA}" srcOrd="0" destOrd="0" parTransId="{BAE2A1B1-9933-457E-9ACF-150EB644626D}" sibTransId="{487CAF3C-DA2D-42FD-A147-0AF46C1FE919}"/>
    <dgm:cxn modelId="{1CE91ADB-B665-40E5-88A3-8B75CB8EF830}" srcId="{46A1C3EA-001E-4058-A3CF-B405DA235A97}" destId="{DA2089D5-091B-4CBD-914D-84FC98B630A8}" srcOrd="1" destOrd="0" parTransId="{8A088D05-3B3B-4D10-8100-F4693D74EC4C}" sibTransId="{7393E040-E0A2-4181-AEAD-191BCB23E29B}"/>
    <dgm:cxn modelId="{F502D348-95DD-406A-9ADD-B4793587594E}" srcId="{46A1C3EA-001E-4058-A3CF-B405DA235A97}" destId="{1892DD12-3C39-4A45-A662-BE85BBB5AA26}" srcOrd="2" destOrd="0" parTransId="{8B2DD74A-D686-4EE7-A00E-2A0E4ACBF806}" sibTransId="{3A9597A0-3EE2-40D1-B136-A5AF58662729}"/>
    <dgm:cxn modelId="{63B75843-65F7-45CA-AB3C-80C7C86F9D37}" type="presOf" srcId="{56A8EFDA-74AE-49F8-940E-784046D1D9B3}" destId="{8CC1C9C2-B4F6-45CB-A560-A5036C40FD70}" srcOrd="0" destOrd="0" presId="urn:microsoft.com/office/officeart/2008/layout/LinedList"/>
    <dgm:cxn modelId="{2294F0C1-C29C-4242-9313-8B08E35A8B52}" srcId="{46A1C3EA-001E-4058-A3CF-B405DA235A97}" destId="{56A8EFDA-74AE-49F8-940E-784046D1D9B3}" srcOrd="4" destOrd="0" parTransId="{1D4316F9-E36F-4961-AD86-F851AE33E182}" sibTransId="{A8D3BDAD-AD00-493A-B556-D1D73264C555}"/>
    <dgm:cxn modelId="{D24578EA-7B8E-495D-A912-3A1C612CB244}" srcId="{46A1C3EA-001E-4058-A3CF-B405DA235A97}" destId="{4E31403C-79EE-4AD1-A6A4-C3022762092A}" srcOrd="5" destOrd="0" parTransId="{09C3D692-4005-477B-A65E-59D1A55758AF}" sibTransId="{D237693F-66E5-4360-B50A-D00FCBDF3389}"/>
    <dgm:cxn modelId="{1256E40F-0BAC-4095-B9A8-808B4B64E013}" srcId="{46A1C3EA-001E-4058-A3CF-B405DA235A97}" destId="{0A74B62B-9694-4B82-A176-4A8E6CB1053C}" srcOrd="3" destOrd="0" parTransId="{914CB575-1F0E-45FD-A185-581FD166537B}" sibTransId="{FA6C59D4-C116-4974-8F09-BEC9A8AA21EB}"/>
    <dgm:cxn modelId="{0AAD8CBF-13D7-4739-8749-E6E1CC01439E}" type="presOf" srcId="{4E31403C-79EE-4AD1-A6A4-C3022762092A}" destId="{CAB862A6-5C94-40C2-ADB3-12B4D749B788}" srcOrd="0" destOrd="0" presId="urn:microsoft.com/office/officeart/2008/layout/LinedList"/>
    <dgm:cxn modelId="{6E8A100E-9C24-4FF9-9D19-9CB939F3C081}" type="presOf" srcId="{1892DD12-3C39-4A45-A662-BE85BBB5AA26}" destId="{5D5B13B8-A67E-4B45-B843-19466C088386}" srcOrd="0" destOrd="0" presId="urn:microsoft.com/office/officeart/2008/layout/LinedList"/>
    <dgm:cxn modelId="{A99C76B8-0B82-478A-A8F9-AE1F9625A156}" type="presOf" srcId="{5269934C-0998-43EB-81A5-7FE22DA3B733}" destId="{95205252-3388-474B-9B17-D332BDE6724D}" srcOrd="0" destOrd="0" presId="urn:microsoft.com/office/officeart/2008/layout/LinedList"/>
    <dgm:cxn modelId="{F36C4BCF-2B2A-4783-A03A-2D5D67D9EC9D}" type="presOf" srcId="{46A1C3EA-001E-4058-A3CF-B405DA235A97}" destId="{CC207001-9F33-4944-8DED-CF8030B55571}" srcOrd="0" destOrd="0" presId="urn:microsoft.com/office/officeart/2008/layout/LinedList"/>
    <dgm:cxn modelId="{38933DCC-A848-491E-9009-81493A62B453}" type="presOf" srcId="{DA2089D5-091B-4CBD-914D-84FC98B630A8}" destId="{7158BFA7-CA68-4B73-901C-C9AEAD04815C}" srcOrd="0" destOrd="0" presId="urn:microsoft.com/office/officeart/2008/layout/LinedList"/>
    <dgm:cxn modelId="{72CFAAB5-D3CE-4E2B-88E6-73A5DAB87093}" srcId="{46A1C3EA-001E-4058-A3CF-B405DA235A97}" destId="{5269934C-0998-43EB-81A5-7FE22DA3B733}" srcOrd="6" destOrd="0" parTransId="{5F36C07B-C7D3-4162-B1CE-996D0FEBEA4D}" sibTransId="{3204ADA8-AB68-478A-8DC3-80BEB3C9BB99}"/>
    <dgm:cxn modelId="{C92CE2B5-C2FB-41AE-8F12-8D8341ED2819}" type="presOf" srcId="{B0636058-D6DC-4890-BA7F-1998234437BA}" destId="{06AEC2B1-B2D7-4C68-B599-C2F758104ACD}" srcOrd="0" destOrd="0" presId="urn:microsoft.com/office/officeart/2008/layout/LinedList"/>
    <dgm:cxn modelId="{6B0F6282-4376-4CAB-9464-FB2DE1D010B2}" type="presOf" srcId="{0A74B62B-9694-4B82-A176-4A8E6CB1053C}" destId="{7FDBEFA3-C3EE-4ACB-93DF-97223F50640C}" srcOrd="0" destOrd="0" presId="urn:microsoft.com/office/officeart/2008/layout/LinedList"/>
    <dgm:cxn modelId="{FEA16F93-4065-4696-89D1-82D5E17AD293}" type="presParOf" srcId="{C5F7D1A8-188E-4E10-917F-10E6FEC49F0B}" destId="{4FBB01C4-E1C0-49BF-B852-98F894BB331D}" srcOrd="0" destOrd="0" presId="urn:microsoft.com/office/officeart/2008/layout/LinedList"/>
    <dgm:cxn modelId="{631C1040-CC62-46DD-8AE9-9D895235D219}" type="presParOf" srcId="{C5F7D1A8-188E-4E10-917F-10E6FEC49F0B}" destId="{0D50EEC7-58FD-4356-BD11-BFFBBABD0B1E}" srcOrd="1" destOrd="0" presId="urn:microsoft.com/office/officeart/2008/layout/LinedList"/>
    <dgm:cxn modelId="{D0EEEC6C-BE21-439E-9952-8461079359BD}" type="presParOf" srcId="{0D50EEC7-58FD-4356-BD11-BFFBBABD0B1E}" destId="{CC207001-9F33-4944-8DED-CF8030B55571}" srcOrd="0" destOrd="0" presId="urn:microsoft.com/office/officeart/2008/layout/LinedList"/>
    <dgm:cxn modelId="{5963A4BB-1D6C-4DD0-A127-9546BB04F69D}" type="presParOf" srcId="{0D50EEC7-58FD-4356-BD11-BFFBBABD0B1E}" destId="{2C625FB6-A431-469A-B2E7-4ADB396B6B45}" srcOrd="1" destOrd="0" presId="urn:microsoft.com/office/officeart/2008/layout/LinedList"/>
    <dgm:cxn modelId="{C7D5A694-DEE8-49F7-963D-DD64EAB1D930}" type="presParOf" srcId="{2C625FB6-A431-469A-B2E7-4ADB396B6B45}" destId="{76BFC2BD-1E8B-407D-A277-7F64BE5D0FC5}" srcOrd="0" destOrd="0" presId="urn:microsoft.com/office/officeart/2008/layout/LinedList"/>
    <dgm:cxn modelId="{855099CD-950F-4F63-A0D8-44ECF2201EE6}" type="presParOf" srcId="{2C625FB6-A431-469A-B2E7-4ADB396B6B45}" destId="{5F99E2E5-00A9-414C-89EE-411ABB5848B4}" srcOrd="1" destOrd="0" presId="urn:microsoft.com/office/officeart/2008/layout/LinedList"/>
    <dgm:cxn modelId="{605F4E55-87EF-4C7C-8508-4E4A62094F6C}" type="presParOf" srcId="{5F99E2E5-00A9-414C-89EE-411ABB5848B4}" destId="{6BE9F5E4-B3D0-47EF-A086-79E2CE9DE80A}" srcOrd="0" destOrd="0" presId="urn:microsoft.com/office/officeart/2008/layout/LinedList"/>
    <dgm:cxn modelId="{48EEF65B-4696-44A4-8B23-313431F02696}" type="presParOf" srcId="{5F99E2E5-00A9-414C-89EE-411ABB5848B4}" destId="{06AEC2B1-B2D7-4C68-B599-C2F758104ACD}" srcOrd="1" destOrd="0" presId="urn:microsoft.com/office/officeart/2008/layout/LinedList"/>
    <dgm:cxn modelId="{BB3A49EA-D6E8-4900-BF1D-94AE650C2104}" type="presParOf" srcId="{5F99E2E5-00A9-414C-89EE-411ABB5848B4}" destId="{CE0A9DE7-920C-4CAF-95AB-BCA50F2B6AA0}" srcOrd="2" destOrd="0" presId="urn:microsoft.com/office/officeart/2008/layout/LinedList"/>
    <dgm:cxn modelId="{F262B613-49EC-4365-9FBE-8F71E6AA63E9}" type="presParOf" srcId="{2C625FB6-A431-469A-B2E7-4ADB396B6B45}" destId="{2D425E8D-6639-4DD9-9CA4-CC185BBEACF2}" srcOrd="2" destOrd="0" presId="urn:microsoft.com/office/officeart/2008/layout/LinedList"/>
    <dgm:cxn modelId="{9586B392-3566-4919-AAC6-F3F0211A89A2}" type="presParOf" srcId="{2C625FB6-A431-469A-B2E7-4ADB396B6B45}" destId="{1D75E41D-13D9-4F33-9783-678EE7F25E9C}" srcOrd="3" destOrd="0" presId="urn:microsoft.com/office/officeart/2008/layout/LinedList"/>
    <dgm:cxn modelId="{43860B0D-F574-4EEB-BC6F-08EA53140FE8}" type="presParOf" srcId="{2C625FB6-A431-469A-B2E7-4ADB396B6B45}" destId="{75384D4D-52F5-45F6-BBF1-8255889B2BAF}" srcOrd="4" destOrd="0" presId="urn:microsoft.com/office/officeart/2008/layout/LinedList"/>
    <dgm:cxn modelId="{137A85A8-9A80-4D0B-9C4B-1FB2CE1CCAE5}" type="presParOf" srcId="{75384D4D-52F5-45F6-BBF1-8255889B2BAF}" destId="{FCCB1986-462C-476E-87C8-964AE475C928}" srcOrd="0" destOrd="0" presId="urn:microsoft.com/office/officeart/2008/layout/LinedList"/>
    <dgm:cxn modelId="{7F05B5BC-106C-4FB6-809E-339BA00ED942}" type="presParOf" srcId="{75384D4D-52F5-45F6-BBF1-8255889B2BAF}" destId="{7158BFA7-CA68-4B73-901C-C9AEAD04815C}" srcOrd="1" destOrd="0" presId="urn:microsoft.com/office/officeart/2008/layout/LinedList"/>
    <dgm:cxn modelId="{25A16ADA-99A8-4BDE-9D1A-F1CCB12683D2}" type="presParOf" srcId="{75384D4D-52F5-45F6-BBF1-8255889B2BAF}" destId="{D119C450-4BB3-44AB-A3E0-189BC4A74D30}" srcOrd="2" destOrd="0" presId="urn:microsoft.com/office/officeart/2008/layout/LinedList"/>
    <dgm:cxn modelId="{300443BD-7054-4464-94D6-ED0F309029D3}" type="presParOf" srcId="{2C625FB6-A431-469A-B2E7-4ADB396B6B45}" destId="{C2D5C845-7CD0-4396-BECE-CEED7E384391}" srcOrd="5" destOrd="0" presId="urn:microsoft.com/office/officeart/2008/layout/LinedList"/>
    <dgm:cxn modelId="{EA7DC7C2-C207-4F3A-A99B-6AB19A27B412}" type="presParOf" srcId="{2C625FB6-A431-469A-B2E7-4ADB396B6B45}" destId="{5E36ED16-587D-46E1-A2FA-970FC6500EF4}" srcOrd="6" destOrd="0" presId="urn:microsoft.com/office/officeart/2008/layout/LinedList"/>
    <dgm:cxn modelId="{113360FF-9F25-40AB-9A49-461B382C0337}" type="presParOf" srcId="{2C625FB6-A431-469A-B2E7-4ADB396B6B45}" destId="{E26C718C-3C9E-4AEB-B041-2F0AA89E64F6}" srcOrd="7" destOrd="0" presId="urn:microsoft.com/office/officeart/2008/layout/LinedList"/>
    <dgm:cxn modelId="{6558D96B-DB61-4EEC-975D-FC61D27284A9}" type="presParOf" srcId="{E26C718C-3C9E-4AEB-B041-2F0AA89E64F6}" destId="{2DC30336-CE92-4DD9-820D-FD160EF12CEF}" srcOrd="0" destOrd="0" presId="urn:microsoft.com/office/officeart/2008/layout/LinedList"/>
    <dgm:cxn modelId="{F0D85A92-C1DC-4103-ACA9-186B2F8C36F2}" type="presParOf" srcId="{E26C718C-3C9E-4AEB-B041-2F0AA89E64F6}" destId="{5D5B13B8-A67E-4B45-B843-19466C088386}" srcOrd="1" destOrd="0" presId="urn:microsoft.com/office/officeart/2008/layout/LinedList"/>
    <dgm:cxn modelId="{A66167EB-36D6-4F65-88E0-07135E0155B8}" type="presParOf" srcId="{E26C718C-3C9E-4AEB-B041-2F0AA89E64F6}" destId="{E2A6BD29-F5A7-46CE-9674-D57C6C33AE49}" srcOrd="2" destOrd="0" presId="urn:microsoft.com/office/officeart/2008/layout/LinedList"/>
    <dgm:cxn modelId="{36D06FC4-AD52-4900-92F8-65DDC11019AF}" type="presParOf" srcId="{2C625FB6-A431-469A-B2E7-4ADB396B6B45}" destId="{25CCF2BA-173F-4DA0-9C86-13DAC70EE6DC}" srcOrd="8" destOrd="0" presId="urn:microsoft.com/office/officeart/2008/layout/LinedList"/>
    <dgm:cxn modelId="{4D9EDFE0-B94B-47C7-A542-23F72643BCB1}" type="presParOf" srcId="{2C625FB6-A431-469A-B2E7-4ADB396B6B45}" destId="{E740F892-A61F-4009-AE3C-ED72F264D313}" srcOrd="9" destOrd="0" presId="urn:microsoft.com/office/officeart/2008/layout/LinedList"/>
    <dgm:cxn modelId="{B250A98F-187D-4C63-BF48-CE9F02BCE54B}" type="presParOf" srcId="{2C625FB6-A431-469A-B2E7-4ADB396B6B45}" destId="{85684973-61A3-443E-9A04-B47B5B55488B}" srcOrd="10" destOrd="0" presId="urn:microsoft.com/office/officeart/2008/layout/LinedList"/>
    <dgm:cxn modelId="{81AB93C8-61FF-4B92-847E-44D93D25E819}" type="presParOf" srcId="{85684973-61A3-443E-9A04-B47B5B55488B}" destId="{BB19CA2A-3C17-4B9F-863C-480EC0C27E7C}" srcOrd="0" destOrd="0" presId="urn:microsoft.com/office/officeart/2008/layout/LinedList"/>
    <dgm:cxn modelId="{C7A5F88E-F7E6-4AE0-9296-F26AE770316E}" type="presParOf" srcId="{85684973-61A3-443E-9A04-B47B5B55488B}" destId="{7FDBEFA3-C3EE-4ACB-93DF-97223F50640C}" srcOrd="1" destOrd="0" presId="urn:microsoft.com/office/officeart/2008/layout/LinedList"/>
    <dgm:cxn modelId="{9397C52C-B8FB-4649-AC8F-3F9325C41EA3}" type="presParOf" srcId="{85684973-61A3-443E-9A04-B47B5B55488B}" destId="{04D8FCD7-FA5C-4FA8-8D45-4FA62EA9706B}" srcOrd="2" destOrd="0" presId="urn:microsoft.com/office/officeart/2008/layout/LinedList"/>
    <dgm:cxn modelId="{8CD69522-EBC2-4538-BA48-14EF1D8BAED7}" type="presParOf" srcId="{2C625FB6-A431-469A-B2E7-4ADB396B6B45}" destId="{A39D93A7-7D51-4EBA-B0C6-E4395526D4E9}" srcOrd="11" destOrd="0" presId="urn:microsoft.com/office/officeart/2008/layout/LinedList"/>
    <dgm:cxn modelId="{5FAC9BC4-BAFB-48B4-8FBC-6940C6141525}" type="presParOf" srcId="{2C625FB6-A431-469A-B2E7-4ADB396B6B45}" destId="{1E0E31D7-3F08-4241-B820-4C08BD1A29A6}" srcOrd="12" destOrd="0" presId="urn:microsoft.com/office/officeart/2008/layout/LinedList"/>
    <dgm:cxn modelId="{37B5480C-BEF3-4407-BC5F-32922E3E4CE4}" type="presParOf" srcId="{2C625FB6-A431-469A-B2E7-4ADB396B6B45}" destId="{CC1FA5B7-E2B1-4556-BE99-DE58DFD75D32}" srcOrd="13" destOrd="0" presId="urn:microsoft.com/office/officeart/2008/layout/LinedList"/>
    <dgm:cxn modelId="{2B325333-7C66-47C2-98D0-C87191FE709F}" type="presParOf" srcId="{CC1FA5B7-E2B1-4556-BE99-DE58DFD75D32}" destId="{A1E4F8D2-4FCC-4919-90DA-605611EEA99C}" srcOrd="0" destOrd="0" presId="urn:microsoft.com/office/officeart/2008/layout/LinedList"/>
    <dgm:cxn modelId="{B896667C-769C-4878-BD67-6F0706955121}" type="presParOf" srcId="{CC1FA5B7-E2B1-4556-BE99-DE58DFD75D32}" destId="{8CC1C9C2-B4F6-45CB-A560-A5036C40FD70}" srcOrd="1" destOrd="0" presId="urn:microsoft.com/office/officeart/2008/layout/LinedList"/>
    <dgm:cxn modelId="{BD82AA71-5F75-4D92-BCE3-9253E66DF234}" type="presParOf" srcId="{CC1FA5B7-E2B1-4556-BE99-DE58DFD75D32}" destId="{1E9353D7-98E3-4A7C-AFFE-703F7A8DBD1D}" srcOrd="2" destOrd="0" presId="urn:microsoft.com/office/officeart/2008/layout/LinedList"/>
    <dgm:cxn modelId="{4A010A3E-2B18-49E3-85DB-7AD254CEB882}" type="presParOf" srcId="{2C625FB6-A431-469A-B2E7-4ADB396B6B45}" destId="{013F8C15-6C16-43A2-BDC1-D84C46445EFB}" srcOrd="14" destOrd="0" presId="urn:microsoft.com/office/officeart/2008/layout/LinedList"/>
    <dgm:cxn modelId="{15C66836-305C-4842-9C48-C66FD17EE7CE}" type="presParOf" srcId="{2C625FB6-A431-469A-B2E7-4ADB396B6B45}" destId="{8820CB1E-6066-48B4-A510-B11DC2B5EE79}" srcOrd="15" destOrd="0" presId="urn:microsoft.com/office/officeart/2008/layout/LinedList"/>
    <dgm:cxn modelId="{7BB1787E-5C03-485D-B9A7-5C4A63B59AF5}" type="presParOf" srcId="{2C625FB6-A431-469A-B2E7-4ADB396B6B45}" destId="{8D0F07A0-777E-4F92-8335-7EE4E511AC03}" srcOrd="16" destOrd="0" presId="urn:microsoft.com/office/officeart/2008/layout/LinedList"/>
    <dgm:cxn modelId="{07C36803-3140-442F-8A2F-FA51E753D724}" type="presParOf" srcId="{8D0F07A0-777E-4F92-8335-7EE4E511AC03}" destId="{73AF1C11-BC0B-4FCA-B6B1-E47AD1CA4680}" srcOrd="0" destOrd="0" presId="urn:microsoft.com/office/officeart/2008/layout/LinedList"/>
    <dgm:cxn modelId="{66E7B819-7BF9-4FCC-AE7F-E28B2102F98B}" type="presParOf" srcId="{8D0F07A0-777E-4F92-8335-7EE4E511AC03}" destId="{CAB862A6-5C94-40C2-ADB3-12B4D749B788}" srcOrd="1" destOrd="0" presId="urn:microsoft.com/office/officeart/2008/layout/LinedList"/>
    <dgm:cxn modelId="{C0FF1989-93E3-43B7-9005-509FE366FF37}" type="presParOf" srcId="{8D0F07A0-777E-4F92-8335-7EE4E511AC03}" destId="{DB63203B-BFB3-4ED5-8DA2-84903BA1260F}" srcOrd="2" destOrd="0" presId="urn:microsoft.com/office/officeart/2008/layout/LinedList"/>
    <dgm:cxn modelId="{5027CC54-4C2E-4499-9ED2-466BBC52CDC2}" type="presParOf" srcId="{2C625FB6-A431-469A-B2E7-4ADB396B6B45}" destId="{5D7AC5BC-CDB5-4871-A4F4-1CFD532AC906}" srcOrd="17" destOrd="0" presId="urn:microsoft.com/office/officeart/2008/layout/LinedList"/>
    <dgm:cxn modelId="{EF8DB464-0878-4D01-A8EA-4704D08ACF8B}" type="presParOf" srcId="{2C625FB6-A431-469A-B2E7-4ADB396B6B45}" destId="{1D673DB0-43EB-40BE-9FDA-A0C04596C692}" srcOrd="18" destOrd="0" presId="urn:microsoft.com/office/officeart/2008/layout/LinedList"/>
    <dgm:cxn modelId="{6B866CB6-C113-4544-B4B2-9ED6910024EF}" type="presParOf" srcId="{2C625FB6-A431-469A-B2E7-4ADB396B6B45}" destId="{0CF9F74D-36D4-4050-BC9D-EF8B79E6D7A5}" srcOrd="19" destOrd="0" presId="urn:microsoft.com/office/officeart/2008/layout/LinedList"/>
    <dgm:cxn modelId="{A8509F63-A5A9-4B86-971E-E3FA3B1AF40E}" type="presParOf" srcId="{0CF9F74D-36D4-4050-BC9D-EF8B79E6D7A5}" destId="{49A8BFD9-159D-465E-82DC-A006444215C7}" srcOrd="0" destOrd="0" presId="urn:microsoft.com/office/officeart/2008/layout/LinedList"/>
    <dgm:cxn modelId="{D178ED3D-3D01-41E0-BDE8-8750D2246E3E}" type="presParOf" srcId="{0CF9F74D-36D4-4050-BC9D-EF8B79E6D7A5}" destId="{95205252-3388-474B-9B17-D332BDE6724D}" srcOrd="1" destOrd="0" presId="urn:microsoft.com/office/officeart/2008/layout/LinedList"/>
    <dgm:cxn modelId="{2FF3B2E3-74FC-4DE2-934D-BB00A6184153}" type="presParOf" srcId="{0CF9F74D-36D4-4050-BC9D-EF8B79E6D7A5}" destId="{65B29861-B00D-4B4D-925E-8F38089584E6}" srcOrd="2" destOrd="0" presId="urn:microsoft.com/office/officeart/2008/layout/LinedList"/>
    <dgm:cxn modelId="{FC80118F-AF02-4562-9065-CF8FEA8A991F}" type="presParOf" srcId="{2C625FB6-A431-469A-B2E7-4ADB396B6B45}" destId="{EBAFAA72-EF11-44C9-8707-37A651B8C4B7}" srcOrd="20" destOrd="0" presId="urn:microsoft.com/office/officeart/2008/layout/LinedList"/>
    <dgm:cxn modelId="{62BCC6D0-8975-4FC8-9336-7A626E728A37}" type="presParOf" srcId="{2C625FB6-A431-469A-B2E7-4ADB396B6B45}" destId="{ED9CDCC6-C6D6-4F1F-91B6-24F7AF4574F6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0EB4B8-6428-434C-9989-FB4215C52B7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4BCD7-194E-4976-82F3-B2FF296D3401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Paradigm shift in Life Insurance market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D51E5C0F-8BFB-47E6-A29D-E1EFF63DA566}" type="parTrans" cxnId="{D514C1E7-59A8-42D3-81CB-BDB24F5042F8}">
      <dgm:prSet/>
      <dgm:spPr/>
      <dgm:t>
        <a:bodyPr/>
        <a:lstStyle/>
        <a:p>
          <a:endParaRPr lang="en-US"/>
        </a:p>
      </dgm:t>
    </dgm:pt>
    <dgm:pt modelId="{A6C42E0C-A3AB-4789-9084-C87D8BC6DFC4}" type="sibTrans" cxnId="{D514C1E7-59A8-42D3-81CB-BDB24F5042F8}">
      <dgm:prSet/>
      <dgm:spPr/>
      <dgm:t>
        <a:bodyPr/>
        <a:lstStyle/>
        <a:p>
          <a:endParaRPr lang="en-US"/>
        </a:p>
      </dgm:t>
    </dgm:pt>
    <dgm:pt modelId="{A0E09EC4-F5CA-47B0-82C1-4D6DA8B60BA5}">
      <dgm:prSet phldrT="[Text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Post linked and Non-Linked Regulation (Feb 2013), substantial increase in death benefit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4EB46B1-9EDC-48B6-9B1E-7A435916B135}" type="parTrans" cxnId="{CEF71156-88A3-42F2-8175-5E5B75D40D3D}">
      <dgm:prSet/>
      <dgm:spPr/>
      <dgm:t>
        <a:bodyPr/>
        <a:lstStyle/>
        <a:p>
          <a:endParaRPr lang="en-US"/>
        </a:p>
      </dgm:t>
    </dgm:pt>
    <dgm:pt modelId="{F6232E57-2CB6-4C07-8275-E1F921D763E8}" type="sibTrans" cxnId="{CEF71156-88A3-42F2-8175-5E5B75D40D3D}">
      <dgm:prSet/>
      <dgm:spPr/>
      <dgm:t>
        <a:bodyPr/>
        <a:lstStyle/>
        <a:p>
          <a:endParaRPr lang="en-US"/>
        </a:p>
      </dgm:t>
    </dgm:pt>
    <dgm:pt modelId="{1A2E684D-F341-40A1-A893-4237A06B333B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Movement towards protection business (term and health)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3C6B446-A234-4F64-9569-C2A58822FA88}" type="parTrans" cxnId="{C07D77D3-91F4-43AE-9482-65DB20D2971A}">
      <dgm:prSet/>
      <dgm:spPr/>
      <dgm:t>
        <a:bodyPr/>
        <a:lstStyle/>
        <a:p>
          <a:endParaRPr lang="en-US"/>
        </a:p>
      </dgm:t>
    </dgm:pt>
    <dgm:pt modelId="{32578315-9955-49BF-8D72-614763DFA250}" type="sibTrans" cxnId="{C07D77D3-91F4-43AE-9482-65DB20D2971A}">
      <dgm:prSet/>
      <dgm:spPr/>
      <dgm:t>
        <a:bodyPr/>
        <a:lstStyle/>
        <a:p>
          <a:endParaRPr lang="en-US"/>
        </a:p>
      </dgm:t>
    </dgm:pt>
    <dgm:pt modelId="{04BE50EF-09A2-48DD-ABEE-6C3393B547FE}">
      <dgm:prSet phldrT="[Text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Require more reinsurance support because of: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B1C5FCD-32D1-4BAB-B0C1-443A6236ACA6}" type="parTrans" cxnId="{55339619-6C9F-4EB1-ABE0-B3952103E355}">
      <dgm:prSet/>
      <dgm:spPr/>
      <dgm:t>
        <a:bodyPr/>
        <a:lstStyle/>
        <a:p>
          <a:endParaRPr lang="en-US"/>
        </a:p>
      </dgm:t>
    </dgm:pt>
    <dgm:pt modelId="{A784BABB-28F6-43F7-8878-F98632BD648A}" type="sibTrans" cxnId="{55339619-6C9F-4EB1-ABE0-B3952103E355}">
      <dgm:prSet/>
      <dgm:spPr/>
      <dgm:t>
        <a:bodyPr/>
        <a:lstStyle/>
        <a:p>
          <a:endParaRPr lang="en-US"/>
        </a:p>
      </dgm:t>
    </dgm:pt>
    <dgm:pt modelId="{38EB1250-8A9C-4F5A-9A80-3824C22241BF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Competitive reinsurance rates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EF86E18-6677-4E93-81C8-942D24B77405}" type="parTrans" cxnId="{F5C2C099-C337-4486-86F5-D15B465F6A96}">
      <dgm:prSet/>
      <dgm:spPr/>
      <dgm:t>
        <a:bodyPr/>
        <a:lstStyle/>
        <a:p>
          <a:endParaRPr lang="en-US"/>
        </a:p>
      </dgm:t>
    </dgm:pt>
    <dgm:pt modelId="{8415BEA3-0BCC-4B08-8B15-81220F1CCF11}" type="sibTrans" cxnId="{F5C2C099-C337-4486-86F5-D15B465F6A96}">
      <dgm:prSet/>
      <dgm:spPr/>
      <dgm:t>
        <a:bodyPr/>
        <a:lstStyle/>
        <a:p>
          <a:endParaRPr lang="en-US"/>
        </a:p>
      </dgm:t>
    </dgm:pt>
    <dgm:pt modelId="{BF6C9EF9-D11F-41EE-86AB-7BC8F24A56E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Initial &amp; claim underwriting guidelines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989BC45-C194-4C95-A919-EA2E2B38E2D5}" type="parTrans" cxnId="{2AF7D953-2900-4600-AF08-B1B03CE5188C}">
      <dgm:prSet/>
      <dgm:spPr/>
      <dgm:t>
        <a:bodyPr/>
        <a:lstStyle/>
        <a:p>
          <a:endParaRPr lang="en-US"/>
        </a:p>
      </dgm:t>
    </dgm:pt>
    <dgm:pt modelId="{1BC4BBB2-C845-43D7-9348-4FADEF2DC604}" type="sibTrans" cxnId="{2AF7D953-2900-4600-AF08-B1B03CE5188C}">
      <dgm:prSet/>
      <dgm:spPr/>
      <dgm:t>
        <a:bodyPr/>
        <a:lstStyle/>
        <a:p>
          <a:endParaRPr lang="en-US"/>
        </a:p>
      </dgm:t>
    </dgm:pt>
    <dgm:pt modelId="{163F05DA-97D0-48AD-A69F-B3C5E8745AC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Contract design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DA422B1-F1B4-4AD2-81C9-90954D9B2410}" type="parTrans" cxnId="{766FDA98-57DD-41BB-800F-FA68EAA94F3E}">
      <dgm:prSet/>
      <dgm:spPr/>
      <dgm:t>
        <a:bodyPr/>
        <a:lstStyle/>
        <a:p>
          <a:endParaRPr lang="en-US"/>
        </a:p>
      </dgm:t>
    </dgm:pt>
    <dgm:pt modelId="{C3112D7F-1475-44E5-9A12-67B21BC671F5}" type="sibTrans" cxnId="{766FDA98-57DD-41BB-800F-FA68EAA94F3E}">
      <dgm:prSet/>
      <dgm:spPr/>
      <dgm:t>
        <a:bodyPr/>
        <a:lstStyle/>
        <a:p>
          <a:endParaRPr lang="en-US"/>
        </a:p>
      </dgm:t>
    </dgm:pt>
    <dgm:pt modelId="{1E6CD403-AD64-4C2A-B7DE-955040130E6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Underlying mortality/morbidity risk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AA843AD-ECCF-4325-9776-3B31322D1736}" type="parTrans" cxnId="{C4D6DA56-4AE9-4033-8F10-FDE534E4544B}">
      <dgm:prSet/>
      <dgm:spPr/>
      <dgm:t>
        <a:bodyPr/>
        <a:lstStyle/>
        <a:p>
          <a:endParaRPr lang="en-US"/>
        </a:p>
      </dgm:t>
    </dgm:pt>
    <dgm:pt modelId="{FE16355E-3B4B-4CB3-A876-F24BB54655BC}" type="sibTrans" cxnId="{C4D6DA56-4AE9-4033-8F10-FDE534E4544B}">
      <dgm:prSet/>
      <dgm:spPr/>
      <dgm:t>
        <a:bodyPr/>
        <a:lstStyle/>
        <a:p>
          <a:endParaRPr lang="en-US"/>
        </a:p>
      </dgm:t>
    </dgm:pt>
    <dgm:pt modelId="{90416A16-6B98-4C16-A6BE-F44B63273532}" type="pres">
      <dgm:prSet presAssocID="{990EB4B8-6428-434C-9989-FB4215C52B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6DA52-FE50-4E7A-87D8-650705296C44}" type="pres">
      <dgm:prSet presAssocID="{E934BCD7-194E-4976-82F3-B2FF296D3401}" presName="parentLin" presStyleCnt="0"/>
      <dgm:spPr/>
      <dgm:t>
        <a:bodyPr/>
        <a:lstStyle/>
        <a:p>
          <a:endParaRPr lang="en-US"/>
        </a:p>
      </dgm:t>
    </dgm:pt>
    <dgm:pt modelId="{411BFD58-A8D5-4FA7-8C71-FA77ADE05CCF}" type="pres">
      <dgm:prSet presAssocID="{E934BCD7-194E-4976-82F3-B2FF296D340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A42AF3B-0E7D-4634-B7C6-F07632C959F3}" type="pres">
      <dgm:prSet presAssocID="{E934BCD7-194E-4976-82F3-B2FF296D3401}" presName="parentText" presStyleLbl="node1" presStyleIdx="0" presStyleCnt="1" custScaleX="1242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EB4F-8330-4CE2-8221-CC4C333F6516}" type="pres">
      <dgm:prSet presAssocID="{E934BCD7-194E-4976-82F3-B2FF296D3401}" presName="negativeSpace" presStyleCnt="0"/>
      <dgm:spPr/>
      <dgm:t>
        <a:bodyPr/>
        <a:lstStyle/>
        <a:p>
          <a:endParaRPr lang="en-US"/>
        </a:p>
      </dgm:t>
    </dgm:pt>
    <dgm:pt modelId="{84553FA2-25FD-4C1D-BFD1-04268A77D640}" type="pres">
      <dgm:prSet presAssocID="{E934BCD7-194E-4976-82F3-B2FF296D340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093ABC-269E-482C-A474-560F8EE2A76E}" type="presOf" srcId="{163F05DA-97D0-48AD-A69F-B3C5E8745AC1}" destId="{84553FA2-25FD-4C1D-BFD1-04268A77D640}" srcOrd="0" destOrd="6" presId="urn:microsoft.com/office/officeart/2005/8/layout/list1"/>
    <dgm:cxn modelId="{2AF7D953-2900-4600-AF08-B1B03CE5188C}" srcId="{04BE50EF-09A2-48DD-ABEE-6C3393B547FE}" destId="{BF6C9EF9-D11F-41EE-86AB-7BC8F24A56EE}" srcOrd="2" destOrd="0" parTransId="{3989BC45-C194-4C95-A919-EA2E2B38E2D5}" sibTransId="{1BC4BBB2-C845-43D7-9348-4FADEF2DC604}"/>
    <dgm:cxn modelId="{F5C2C099-C337-4486-86F5-D15B465F6A96}" srcId="{04BE50EF-09A2-48DD-ABEE-6C3393B547FE}" destId="{38EB1250-8A9C-4F5A-9A80-3824C22241BF}" srcOrd="0" destOrd="0" parTransId="{7EF86E18-6677-4E93-81C8-942D24B77405}" sibTransId="{8415BEA3-0BCC-4B08-8B15-81220F1CCF11}"/>
    <dgm:cxn modelId="{AC724349-7DD7-408F-A173-90D177C6A246}" type="presOf" srcId="{38EB1250-8A9C-4F5A-9A80-3824C22241BF}" destId="{84553FA2-25FD-4C1D-BFD1-04268A77D640}" srcOrd="0" destOrd="3" presId="urn:microsoft.com/office/officeart/2005/8/layout/list1"/>
    <dgm:cxn modelId="{8FC124C6-6F87-479E-9E31-98050A3B81D0}" type="presOf" srcId="{1E6CD403-AD64-4C2A-B7DE-955040130E67}" destId="{84553FA2-25FD-4C1D-BFD1-04268A77D640}" srcOrd="0" destOrd="4" presId="urn:microsoft.com/office/officeart/2005/8/layout/list1"/>
    <dgm:cxn modelId="{C07D77D3-91F4-43AE-9482-65DB20D2971A}" srcId="{E934BCD7-194E-4976-82F3-B2FF296D3401}" destId="{1A2E684D-F341-40A1-A893-4237A06B333B}" srcOrd="1" destOrd="0" parTransId="{03C6B446-A234-4F64-9569-C2A58822FA88}" sibTransId="{32578315-9955-49BF-8D72-614763DFA250}"/>
    <dgm:cxn modelId="{C4D6DA56-4AE9-4033-8F10-FDE534E4544B}" srcId="{04BE50EF-09A2-48DD-ABEE-6C3393B547FE}" destId="{1E6CD403-AD64-4C2A-B7DE-955040130E67}" srcOrd="1" destOrd="0" parTransId="{8AA843AD-ECCF-4325-9776-3B31322D1736}" sibTransId="{FE16355E-3B4B-4CB3-A876-F24BB54655BC}"/>
    <dgm:cxn modelId="{7B3BB32E-2967-47A4-A95B-7E21C957A033}" type="presOf" srcId="{A0E09EC4-F5CA-47B0-82C1-4D6DA8B60BA5}" destId="{84553FA2-25FD-4C1D-BFD1-04268A77D640}" srcOrd="0" destOrd="0" presId="urn:microsoft.com/office/officeart/2005/8/layout/list1"/>
    <dgm:cxn modelId="{A864A3A8-A9B3-412C-8608-40E67F310A51}" type="presOf" srcId="{E934BCD7-194E-4976-82F3-B2FF296D3401}" destId="{411BFD58-A8D5-4FA7-8C71-FA77ADE05CCF}" srcOrd="0" destOrd="0" presId="urn:microsoft.com/office/officeart/2005/8/layout/list1"/>
    <dgm:cxn modelId="{55339619-6C9F-4EB1-ABE0-B3952103E355}" srcId="{E934BCD7-194E-4976-82F3-B2FF296D3401}" destId="{04BE50EF-09A2-48DD-ABEE-6C3393B547FE}" srcOrd="2" destOrd="0" parTransId="{CB1C5FCD-32D1-4BAB-B0C1-443A6236ACA6}" sibTransId="{A784BABB-28F6-43F7-8878-F98632BD648A}"/>
    <dgm:cxn modelId="{277753C5-82C0-4131-AF0D-94E8BB374768}" type="presOf" srcId="{E934BCD7-194E-4976-82F3-B2FF296D3401}" destId="{1A42AF3B-0E7D-4634-B7C6-F07632C959F3}" srcOrd="1" destOrd="0" presId="urn:microsoft.com/office/officeart/2005/8/layout/list1"/>
    <dgm:cxn modelId="{096A9A42-2269-4AE6-941B-FAC608B555B0}" type="presOf" srcId="{990EB4B8-6428-434C-9989-FB4215C52B72}" destId="{90416A16-6B98-4C16-A6BE-F44B63273532}" srcOrd="0" destOrd="0" presId="urn:microsoft.com/office/officeart/2005/8/layout/list1"/>
    <dgm:cxn modelId="{D514C1E7-59A8-42D3-81CB-BDB24F5042F8}" srcId="{990EB4B8-6428-434C-9989-FB4215C52B72}" destId="{E934BCD7-194E-4976-82F3-B2FF296D3401}" srcOrd="0" destOrd="0" parTransId="{D51E5C0F-8BFB-47E6-A29D-E1EFF63DA566}" sibTransId="{A6C42E0C-A3AB-4789-9084-C87D8BC6DFC4}"/>
    <dgm:cxn modelId="{506F7270-1BE4-4683-B0B5-698DE5A9F676}" type="presOf" srcId="{1A2E684D-F341-40A1-A893-4237A06B333B}" destId="{84553FA2-25FD-4C1D-BFD1-04268A77D640}" srcOrd="0" destOrd="1" presId="urn:microsoft.com/office/officeart/2005/8/layout/list1"/>
    <dgm:cxn modelId="{766FDA98-57DD-41BB-800F-FA68EAA94F3E}" srcId="{04BE50EF-09A2-48DD-ABEE-6C3393B547FE}" destId="{163F05DA-97D0-48AD-A69F-B3C5E8745AC1}" srcOrd="3" destOrd="0" parTransId="{5DA422B1-F1B4-4AD2-81C9-90954D9B2410}" sibTransId="{C3112D7F-1475-44E5-9A12-67B21BC671F5}"/>
    <dgm:cxn modelId="{CEF71156-88A3-42F2-8175-5E5B75D40D3D}" srcId="{E934BCD7-194E-4976-82F3-B2FF296D3401}" destId="{A0E09EC4-F5CA-47B0-82C1-4D6DA8B60BA5}" srcOrd="0" destOrd="0" parTransId="{F4EB46B1-9EDC-48B6-9B1E-7A435916B135}" sibTransId="{F6232E57-2CB6-4C07-8275-E1F921D763E8}"/>
    <dgm:cxn modelId="{3F6EFB03-A8BA-4464-B412-12B14178F0DA}" type="presOf" srcId="{BF6C9EF9-D11F-41EE-86AB-7BC8F24A56EE}" destId="{84553FA2-25FD-4C1D-BFD1-04268A77D640}" srcOrd="0" destOrd="5" presId="urn:microsoft.com/office/officeart/2005/8/layout/list1"/>
    <dgm:cxn modelId="{CFE712A3-DADE-44AC-8FA4-9A79B6587EFE}" type="presOf" srcId="{04BE50EF-09A2-48DD-ABEE-6C3393B547FE}" destId="{84553FA2-25FD-4C1D-BFD1-04268A77D640}" srcOrd="0" destOrd="2" presId="urn:microsoft.com/office/officeart/2005/8/layout/list1"/>
    <dgm:cxn modelId="{01982C36-B186-47A5-9DE3-3A09B638E5AD}" type="presParOf" srcId="{90416A16-6B98-4C16-A6BE-F44B63273532}" destId="{C356DA52-FE50-4E7A-87D8-650705296C44}" srcOrd="0" destOrd="0" presId="urn:microsoft.com/office/officeart/2005/8/layout/list1"/>
    <dgm:cxn modelId="{D43ED00C-4A34-4FD0-A5AF-C5EDD403D3A3}" type="presParOf" srcId="{C356DA52-FE50-4E7A-87D8-650705296C44}" destId="{411BFD58-A8D5-4FA7-8C71-FA77ADE05CCF}" srcOrd="0" destOrd="0" presId="urn:microsoft.com/office/officeart/2005/8/layout/list1"/>
    <dgm:cxn modelId="{FE1931B2-47FE-4488-8E52-40C0C6F015F7}" type="presParOf" srcId="{C356DA52-FE50-4E7A-87D8-650705296C44}" destId="{1A42AF3B-0E7D-4634-B7C6-F07632C959F3}" srcOrd="1" destOrd="0" presId="urn:microsoft.com/office/officeart/2005/8/layout/list1"/>
    <dgm:cxn modelId="{D193A59D-9781-40E6-B0E0-50A03622F9D8}" type="presParOf" srcId="{90416A16-6B98-4C16-A6BE-F44B63273532}" destId="{A8C6EB4F-8330-4CE2-8221-CC4C333F6516}" srcOrd="1" destOrd="0" presId="urn:microsoft.com/office/officeart/2005/8/layout/list1"/>
    <dgm:cxn modelId="{46ECCD5B-194F-4830-8319-B17B33EAE257}" type="presParOf" srcId="{90416A16-6B98-4C16-A6BE-F44B63273532}" destId="{84553FA2-25FD-4C1D-BFD1-04268A77D6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215851-9974-4238-95DA-75329E431824}" type="doc">
      <dgm:prSet loTypeId="urn:microsoft.com/office/officeart/2005/8/layout/lProcess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9FD4ED1-4521-4D0A-B82B-A968A591707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Online Term Insurance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47EFFB0-8890-44A1-AC5D-930613310821}" type="parTrans" cxnId="{F6784F1C-1C21-4825-91C0-05CD53F2F280}">
      <dgm:prSet/>
      <dgm:spPr/>
      <dgm:t>
        <a:bodyPr/>
        <a:lstStyle/>
        <a:p>
          <a:endParaRPr lang="en-US"/>
        </a:p>
      </dgm:t>
    </dgm:pt>
    <dgm:pt modelId="{7D43ECDE-C94F-4F75-BD7C-7CB785C60F11}" type="sibTrans" cxnId="{F6784F1C-1C21-4825-91C0-05CD53F2F280}">
      <dgm:prSet/>
      <dgm:spPr/>
      <dgm:t>
        <a:bodyPr/>
        <a:lstStyle/>
        <a:p>
          <a:endParaRPr lang="en-US"/>
        </a:p>
      </dgm:t>
    </dgm:pt>
    <dgm:pt modelId="{0C234ED7-477F-46DA-9BB4-256AB5B37F0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Competitive reinsurance rates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6067FFB-4FD1-44CD-B694-FEEED0593494}" type="parTrans" cxnId="{167FEF31-50C4-4A40-B6FC-097431467A0C}">
      <dgm:prSet/>
      <dgm:spPr/>
      <dgm:t>
        <a:bodyPr/>
        <a:lstStyle/>
        <a:p>
          <a:endParaRPr lang="en-US"/>
        </a:p>
      </dgm:t>
    </dgm:pt>
    <dgm:pt modelId="{1F975323-D217-4DD3-90ED-4B4903526DB6}" type="sibTrans" cxnId="{167FEF31-50C4-4A40-B6FC-097431467A0C}">
      <dgm:prSet/>
      <dgm:spPr/>
      <dgm:t>
        <a:bodyPr/>
        <a:lstStyle/>
        <a:p>
          <a:endParaRPr lang="en-US"/>
        </a:p>
      </dgm:t>
    </dgm:pt>
    <dgm:pt modelId="{FEB1146C-1200-44F9-B1E6-1450A23A5A5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Access to reinsurer’s expertise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84EBB3E-57A2-446B-8227-D1F9B34AFFBC}" type="parTrans" cxnId="{B5497D51-CB9F-46A7-9CD8-CCC59431C2DD}">
      <dgm:prSet/>
      <dgm:spPr/>
      <dgm:t>
        <a:bodyPr/>
        <a:lstStyle/>
        <a:p>
          <a:endParaRPr lang="en-US"/>
        </a:p>
      </dgm:t>
    </dgm:pt>
    <dgm:pt modelId="{507BD809-F648-4EC4-8280-31EB5F3866E9}" type="sibTrans" cxnId="{B5497D51-CB9F-46A7-9CD8-CCC59431C2DD}">
      <dgm:prSet/>
      <dgm:spPr/>
      <dgm:t>
        <a:bodyPr/>
        <a:lstStyle/>
        <a:p>
          <a:endParaRPr lang="en-US"/>
        </a:p>
      </dgm:t>
    </dgm:pt>
    <dgm:pt modelId="{23C8F594-F31F-4E7A-A915-FD11BC98A8E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Long term health insurance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14A48E0-8734-4D64-9BC0-2160ACAC624A}" type="parTrans" cxnId="{CFF9CDEB-5DF1-463E-B7FE-6C200F2C3676}">
      <dgm:prSet/>
      <dgm:spPr/>
      <dgm:t>
        <a:bodyPr/>
        <a:lstStyle/>
        <a:p>
          <a:endParaRPr lang="en-US"/>
        </a:p>
      </dgm:t>
    </dgm:pt>
    <dgm:pt modelId="{CCBA6DF3-F504-4AB8-B662-4AD37D1C2102}" type="sibTrans" cxnId="{CFF9CDEB-5DF1-463E-B7FE-6C200F2C3676}">
      <dgm:prSet/>
      <dgm:spPr/>
      <dgm:t>
        <a:bodyPr/>
        <a:lstStyle/>
        <a:p>
          <a:endParaRPr lang="en-US"/>
        </a:p>
      </dgm:t>
    </dgm:pt>
    <dgm:pt modelId="{6DA2F2F9-A008-4E7D-A198-30E27281B22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Access to reinsurer data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76E6254-B169-45E7-AB27-367D46374C32}" type="parTrans" cxnId="{C06DDD37-6EFA-4DCB-9E64-77D95C2D267E}">
      <dgm:prSet/>
      <dgm:spPr/>
      <dgm:t>
        <a:bodyPr/>
        <a:lstStyle/>
        <a:p>
          <a:endParaRPr lang="en-US"/>
        </a:p>
      </dgm:t>
    </dgm:pt>
    <dgm:pt modelId="{24ACE4D1-00F4-4739-A271-AA9F1057FC38}" type="sibTrans" cxnId="{C06DDD37-6EFA-4DCB-9E64-77D95C2D267E}">
      <dgm:prSet/>
      <dgm:spPr/>
      <dgm:t>
        <a:bodyPr/>
        <a:lstStyle/>
        <a:p>
          <a:endParaRPr lang="en-US"/>
        </a:p>
      </dgm:t>
    </dgm:pt>
    <dgm:pt modelId="{AAA0F8DA-9EFA-4C8B-9E5B-53030C3C98C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Sharing of parameter risk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1F2A2CB-B437-4033-BFA2-28F0C4CA1ADA}" type="parTrans" cxnId="{5F8C9957-C850-419C-8005-BF55681E799D}">
      <dgm:prSet/>
      <dgm:spPr/>
      <dgm:t>
        <a:bodyPr/>
        <a:lstStyle/>
        <a:p>
          <a:endParaRPr lang="en-US"/>
        </a:p>
      </dgm:t>
    </dgm:pt>
    <dgm:pt modelId="{67378631-BE59-4B9C-A288-20D6E32127ED}" type="sibTrans" cxnId="{5F8C9957-C850-419C-8005-BF55681E799D}">
      <dgm:prSet/>
      <dgm:spPr/>
      <dgm:t>
        <a:bodyPr/>
        <a:lstStyle/>
        <a:p>
          <a:endParaRPr lang="en-US"/>
        </a:p>
      </dgm:t>
    </dgm:pt>
    <dgm:pt modelId="{7F87C51D-009C-4E56-8A20-EA9436D6EA58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Setting/Review of rating factors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74BFADD-B47A-4BA5-8CFB-938A72463FA8}" type="parTrans" cxnId="{0AB7E6FE-C16F-4CD7-9AED-D11E30AD75C4}">
      <dgm:prSet/>
      <dgm:spPr/>
      <dgm:t>
        <a:bodyPr/>
        <a:lstStyle/>
        <a:p>
          <a:endParaRPr lang="en-US"/>
        </a:p>
      </dgm:t>
    </dgm:pt>
    <dgm:pt modelId="{AEEC675D-9A53-4898-A74C-623746E2E459}" type="sibTrans" cxnId="{0AB7E6FE-C16F-4CD7-9AED-D11E30AD75C4}">
      <dgm:prSet/>
      <dgm:spPr/>
      <dgm:t>
        <a:bodyPr/>
        <a:lstStyle/>
        <a:p>
          <a:endParaRPr lang="en-US"/>
        </a:p>
      </dgm:t>
    </dgm:pt>
    <dgm:pt modelId="{1D8610E7-2645-44A4-9A02-32B4E1040812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Credibility of population data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BEA8DC1-F225-41B2-88E4-CA4AE2EE1D46}" type="parTrans" cxnId="{923D7532-BBD7-4C05-B751-405878EFEAD1}">
      <dgm:prSet/>
      <dgm:spPr/>
      <dgm:t>
        <a:bodyPr/>
        <a:lstStyle/>
        <a:p>
          <a:endParaRPr lang="en-US"/>
        </a:p>
      </dgm:t>
    </dgm:pt>
    <dgm:pt modelId="{584F159E-FABE-4434-811A-769B4E2B5E45}" type="sibTrans" cxnId="{923D7532-BBD7-4C05-B751-405878EFEAD1}">
      <dgm:prSet/>
      <dgm:spPr/>
      <dgm:t>
        <a:bodyPr/>
        <a:lstStyle/>
        <a:p>
          <a:endParaRPr lang="en-US"/>
        </a:p>
      </dgm:t>
    </dgm:pt>
    <dgm:pt modelId="{6945E89E-3A01-4232-BE8C-015D08EBC36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Reliance on reinsurers’ expertise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5B9F639-3EBA-4134-A6FE-4320A9EB682B}" type="parTrans" cxnId="{2F4606E4-6296-468D-A66C-633063D7F337}">
      <dgm:prSet/>
      <dgm:spPr/>
      <dgm:t>
        <a:bodyPr/>
        <a:lstStyle/>
        <a:p>
          <a:endParaRPr lang="en-US"/>
        </a:p>
      </dgm:t>
    </dgm:pt>
    <dgm:pt modelId="{AFAADED9-03B6-40F6-9529-866A241641FF}" type="sibTrans" cxnId="{2F4606E4-6296-468D-A66C-633063D7F337}">
      <dgm:prSet/>
      <dgm:spPr/>
      <dgm:t>
        <a:bodyPr/>
        <a:lstStyle/>
        <a:p>
          <a:endParaRPr lang="en-US"/>
        </a:p>
      </dgm:t>
    </dgm:pt>
    <dgm:pt modelId="{5D30D76E-310B-4B02-9F9D-E266A18E0D32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Contract design and underwriting policy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614AA40-1019-4F8B-9AC1-EA370D177BB2}" type="parTrans" cxnId="{34106482-8534-48F4-8577-432CBDE2643A}">
      <dgm:prSet/>
      <dgm:spPr/>
      <dgm:t>
        <a:bodyPr/>
        <a:lstStyle/>
        <a:p>
          <a:endParaRPr lang="en-US"/>
        </a:p>
      </dgm:t>
    </dgm:pt>
    <dgm:pt modelId="{732494EB-A48D-4BDD-8E14-8F412D3F56DA}" type="sibTrans" cxnId="{34106482-8534-48F4-8577-432CBDE2643A}">
      <dgm:prSet/>
      <dgm:spPr/>
      <dgm:t>
        <a:bodyPr/>
        <a:lstStyle/>
        <a:p>
          <a:endParaRPr lang="en-US"/>
        </a:p>
      </dgm:t>
    </dgm:pt>
    <dgm:pt modelId="{A3E0B1D7-40C1-4B85-A7E5-D050E069AFC3}" type="pres">
      <dgm:prSet presAssocID="{FA215851-9974-4238-95DA-75329E4318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CD67021-8A9C-4B39-8195-36E6B35C10BD}" type="pres">
      <dgm:prSet presAssocID="{E9FD4ED1-4521-4D0A-B82B-A968A591707E}" presName="compNode" presStyleCnt="0"/>
      <dgm:spPr/>
    </dgm:pt>
    <dgm:pt modelId="{5A78F65F-8BF6-4324-B3F9-0B2F8C1D2D78}" type="pres">
      <dgm:prSet presAssocID="{E9FD4ED1-4521-4D0A-B82B-A968A591707E}" presName="aNode" presStyleLbl="bgShp" presStyleIdx="0" presStyleCnt="3"/>
      <dgm:spPr/>
      <dgm:t>
        <a:bodyPr/>
        <a:lstStyle/>
        <a:p>
          <a:endParaRPr lang="en-IN"/>
        </a:p>
      </dgm:t>
    </dgm:pt>
    <dgm:pt modelId="{D30E6E76-D601-4589-B845-5E792D279A2B}" type="pres">
      <dgm:prSet presAssocID="{E9FD4ED1-4521-4D0A-B82B-A968A591707E}" presName="textNode" presStyleLbl="bgShp" presStyleIdx="0" presStyleCnt="3"/>
      <dgm:spPr/>
      <dgm:t>
        <a:bodyPr/>
        <a:lstStyle/>
        <a:p>
          <a:endParaRPr lang="en-IN"/>
        </a:p>
      </dgm:t>
    </dgm:pt>
    <dgm:pt modelId="{54981333-C634-43DF-8EE9-8EF067A42874}" type="pres">
      <dgm:prSet presAssocID="{E9FD4ED1-4521-4D0A-B82B-A968A591707E}" presName="compChildNode" presStyleCnt="0"/>
      <dgm:spPr/>
    </dgm:pt>
    <dgm:pt modelId="{EDF98050-61E3-4370-8F62-C73D8930B5F4}" type="pres">
      <dgm:prSet presAssocID="{E9FD4ED1-4521-4D0A-B82B-A968A591707E}" presName="theInnerList" presStyleCnt="0"/>
      <dgm:spPr/>
    </dgm:pt>
    <dgm:pt modelId="{EE30BF6C-4926-4E9B-A5CB-B33560E57F74}" type="pres">
      <dgm:prSet presAssocID="{0C234ED7-477F-46DA-9BB4-256AB5B37F06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826A2E7-0C2C-4CBC-AF13-603804A6DB1D}" type="pres">
      <dgm:prSet presAssocID="{0C234ED7-477F-46DA-9BB4-256AB5B37F06}" presName="aSpace2" presStyleCnt="0"/>
      <dgm:spPr/>
    </dgm:pt>
    <dgm:pt modelId="{589E764D-F3C2-4905-9806-2BDEE7C69E8E}" type="pres">
      <dgm:prSet presAssocID="{FEB1146C-1200-44F9-B1E6-1450A23A5A51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FE1583-92AE-4FCA-8694-7A309BED1BFE}" type="pres">
      <dgm:prSet presAssocID="{E9FD4ED1-4521-4D0A-B82B-A968A591707E}" presName="aSpace" presStyleCnt="0"/>
      <dgm:spPr/>
    </dgm:pt>
    <dgm:pt modelId="{8D153A0A-10DE-4128-A00C-026EBA84784C}" type="pres">
      <dgm:prSet presAssocID="{23C8F594-F31F-4E7A-A915-FD11BC98A8E4}" presName="compNode" presStyleCnt="0"/>
      <dgm:spPr/>
    </dgm:pt>
    <dgm:pt modelId="{DE8A5B47-11AD-4E62-8E34-4BF3FCCC644F}" type="pres">
      <dgm:prSet presAssocID="{23C8F594-F31F-4E7A-A915-FD11BC98A8E4}" presName="aNode" presStyleLbl="bgShp" presStyleIdx="1" presStyleCnt="3"/>
      <dgm:spPr/>
      <dgm:t>
        <a:bodyPr/>
        <a:lstStyle/>
        <a:p>
          <a:endParaRPr lang="en-IN"/>
        </a:p>
      </dgm:t>
    </dgm:pt>
    <dgm:pt modelId="{F4C8EA20-CC31-4BA2-9778-9EEF383AB161}" type="pres">
      <dgm:prSet presAssocID="{23C8F594-F31F-4E7A-A915-FD11BC98A8E4}" presName="textNode" presStyleLbl="bgShp" presStyleIdx="1" presStyleCnt="3"/>
      <dgm:spPr/>
      <dgm:t>
        <a:bodyPr/>
        <a:lstStyle/>
        <a:p>
          <a:endParaRPr lang="en-IN"/>
        </a:p>
      </dgm:t>
    </dgm:pt>
    <dgm:pt modelId="{73964ECE-5E1E-42D6-A004-C1B7FE1333A5}" type="pres">
      <dgm:prSet presAssocID="{23C8F594-F31F-4E7A-A915-FD11BC98A8E4}" presName="compChildNode" presStyleCnt="0"/>
      <dgm:spPr/>
    </dgm:pt>
    <dgm:pt modelId="{225619B7-CA0C-45CF-A09A-D5681A9DEEE1}" type="pres">
      <dgm:prSet presAssocID="{23C8F594-F31F-4E7A-A915-FD11BC98A8E4}" presName="theInnerList" presStyleCnt="0"/>
      <dgm:spPr/>
    </dgm:pt>
    <dgm:pt modelId="{07A087A3-3DF0-4130-98C5-90F509FCA857}" type="pres">
      <dgm:prSet presAssocID="{6DA2F2F9-A008-4E7D-A198-30E27281B221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1CC0A8D-5573-40A4-9728-B30543F3EEEF}" type="pres">
      <dgm:prSet presAssocID="{6DA2F2F9-A008-4E7D-A198-30E27281B221}" presName="aSpace2" presStyleCnt="0"/>
      <dgm:spPr/>
    </dgm:pt>
    <dgm:pt modelId="{7C220298-83D3-40BA-9342-62F6D1ED132B}" type="pres">
      <dgm:prSet presAssocID="{AAA0F8DA-9EFA-4C8B-9E5B-53030C3C98C6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F6931-57E1-4FA6-8BB0-02A1FFDC135C}" type="pres">
      <dgm:prSet presAssocID="{AAA0F8DA-9EFA-4C8B-9E5B-53030C3C98C6}" presName="aSpace2" presStyleCnt="0"/>
      <dgm:spPr/>
    </dgm:pt>
    <dgm:pt modelId="{03412EB9-901E-4CE9-B0B6-7E3922F826C9}" type="pres">
      <dgm:prSet presAssocID="{5D30D76E-310B-4B02-9F9D-E266A18E0D32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D0E206-7207-4A82-86A7-4AFB1B857CFF}" type="pres">
      <dgm:prSet presAssocID="{23C8F594-F31F-4E7A-A915-FD11BC98A8E4}" presName="aSpace" presStyleCnt="0"/>
      <dgm:spPr/>
    </dgm:pt>
    <dgm:pt modelId="{1820EFAF-1C3F-42BA-8715-818FA231FD29}" type="pres">
      <dgm:prSet presAssocID="{7F87C51D-009C-4E56-8A20-EA9436D6EA58}" presName="compNode" presStyleCnt="0"/>
      <dgm:spPr/>
    </dgm:pt>
    <dgm:pt modelId="{B2BEECC2-56BB-4207-A81A-93E6ACC0E301}" type="pres">
      <dgm:prSet presAssocID="{7F87C51D-009C-4E56-8A20-EA9436D6EA58}" presName="aNode" presStyleLbl="bgShp" presStyleIdx="2" presStyleCnt="3"/>
      <dgm:spPr/>
      <dgm:t>
        <a:bodyPr/>
        <a:lstStyle/>
        <a:p>
          <a:endParaRPr lang="en-US"/>
        </a:p>
      </dgm:t>
    </dgm:pt>
    <dgm:pt modelId="{767AE46D-01E1-4E9C-844D-CBFF27ABCF9E}" type="pres">
      <dgm:prSet presAssocID="{7F87C51D-009C-4E56-8A20-EA9436D6EA58}" presName="textNode" presStyleLbl="bgShp" presStyleIdx="2" presStyleCnt="3"/>
      <dgm:spPr/>
      <dgm:t>
        <a:bodyPr/>
        <a:lstStyle/>
        <a:p>
          <a:endParaRPr lang="en-US"/>
        </a:p>
      </dgm:t>
    </dgm:pt>
    <dgm:pt modelId="{AE798FA3-D7E9-4837-8534-3B55BD726BDC}" type="pres">
      <dgm:prSet presAssocID="{7F87C51D-009C-4E56-8A20-EA9436D6EA58}" presName="compChildNode" presStyleCnt="0"/>
      <dgm:spPr/>
    </dgm:pt>
    <dgm:pt modelId="{927D40FF-1D98-4282-BE93-CF10D2FA9308}" type="pres">
      <dgm:prSet presAssocID="{7F87C51D-009C-4E56-8A20-EA9436D6EA58}" presName="theInnerList" presStyleCnt="0"/>
      <dgm:spPr/>
    </dgm:pt>
    <dgm:pt modelId="{D911FEF9-6175-4992-838D-39A1194ED3AE}" type="pres">
      <dgm:prSet presAssocID="{1D8610E7-2645-44A4-9A02-32B4E1040812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500610-59B3-4B61-921B-CA646E8F3347}" type="pres">
      <dgm:prSet presAssocID="{1D8610E7-2645-44A4-9A02-32B4E1040812}" presName="aSpace2" presStyleCnt="0"/>
      <dgm:spPr/>
    </dgm:pt>
    <dgm:pt modelId="{85C513C2-2321-4B9B-996E-C28E245D402B}" type="pres">
      <dgm:prSet presAssocID="{6945E89E-3A01-4232-BE8C-015D08EBC36D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8F52822-702E-4599-8258-AF7BB32187CC}" type="presOf" srcId="{5D30D76E-310B-4B02-9F9D-E266A18E0D32}" destId="{03412EB9-901E-4CE9-B0B6-7E3922F826C9}" srcOrd="0" destOrd="0" presId="urn:microsoft.com/office/officeart/2005/8/layout/lProcess2"/>
    <dgm:cxn modelId="{0AB7E6FE-C16F-4CD7-9AED-D11E30AD75C4}" srcId="{FA215851-9974-4238-95DA-75329E431824}" destId="{7F87C51D-009C-4E56-8A20-EA9436D6EA58}" srcOrd="2" destOrd="0" parTransId="{974BFADD-B47A-4BA5-8CFB-938A72463FA8}" sibTransId="{AEEC675D-9A53-4898-A74C-623746E2E459}"/>
    <dgm:cxn modelId="{87E7046F-4DD1-4F3A-ABEC-FF7C084FEC50}" type="presOf" srcId="{FA215851-9974-4238-95DA-75329E431824}" destId="{A3E0B1D7-40C1-4B85-A7E5-D050E069AFC3}" srcOrd="0" destOrd="0" presId="urn:microsoft.com/office/officeart/2005/8/layout/lProcess2"/>
    <dgm:cxn modelId="{F7CEA452-0E6F-483A-A23C-0077F094DB8E}" type="presOf" srcId="{7F87C51D-009C-4E56-8A20-EA9436D6EA58}" destId="{767AE46D-01E1-4E9C-844D-CBFF27ABCF9E}" srcOrd="1" destOrd="0" presId="urn:microsoft.com/office/officeart/2005/8/layout/lProcess2"/>
    <dgm:cxn modelId="{5E50356E-2D04-4B07-B3E5-35C55D65E5B4}" type="presOf" srcId="{AAA0F8DA-9EFA-4C8B-9E5B-53030C3C98C6}" destId="{7C220298-83D3-40BA-9342-62F6D1ED132B}" srcOrd="0" destOrd="0" presId="urn:microsoft.com/office/officeart/2005/8/layout/lProcess2"/>
    <dgm:cxn modelId="{F6784F1C-1C21-4825-91C0-05CD53F2F280}" srcId="{FA215851-9974-4238-95DA-75329E431824}" destId="{E9FD4ED1-4521-4D0A-B82B-A968A591707E}" srcOrd="0" destOrd="0" parTransId="{947EFFB0-8890-44A1-AC5D-930613310821}" sibTransId="{7D43ECDE-C94F-4F75-BD7C-7CB785C60F11}"/>
    <dgm:cxn modelId="{A8053F95-F182-4C4B-AC44-B16962CA704C}" type="presOf" srcId="{FEB1146C-1200-44F9-B1E6-1450A23A5A51}" destId="{589E764D-F3C2-4905-9806-2BDEE7C69E8E}" srcOrd="0" destOrd="0" presId="urn:microsoft.com/office/officeart/2005/8/layout/lProcess2"/>
    <dgm:cxn modelId="{64DBAFA4-067D-492D-BB03-081FC5DF76E1}" type="presOf" srcId="{6DA2F2F9-A008-4E7D-A198-30E27281B221}" destId="{07A087A3-3DF0-4130-98C5-90F509FCA857}" srcOrd="0" destOrd="0" presId="urn:microsoft.com/office/officeart/2005/8/layout/lProcess2"/>
    <dgm:cxn modelId="{9FB66E18-2B65-401A-BAA9-A87086A21244}" type="presOf" srcId="{0C234ED7-477F-46DA-9BB4-256AB5B37F06}" destId="{EE30BF6C-4926-4E9B-A5CB-B33560E57F74}" srcOrd="0" destOrd="0" presId="urn:microsoft.com/office/officeart/2005/8/layout/lProcess2"/>
    <dgm:cxn modelId="{817474AC-1885-40FA-A8F7-695816B812A4}" type="presOf" srcId="{1D8610E7-2645-44A4-9A02-32B4E1040812}" destId="{D911FEF9-6175-4992-838D-39A1194ED3AE}" srcOrd="0" destOrd="0" presId="urn:microsoft.com/office/officeart/2005/8/layout/lProcess2"/>
    <dgm:cxn modelId="{1BF07028-DFFB-41E1-88A4-9D6CBF04138A}" type="presOf" srcId="{23C8F594-F31F-4E7A-A915-FD11BC98A8E4}" destId="{F4C8EA20-CC31-4BA2-9778-9EEF383AB161}" srcOrd="1" destOrd="0" presId="urn:microsoft.com/office/officeart/2005/8/layout/lProcess2"/>
    <dgm:cxn modelId="{8E5C3D75-3C87-4DBA-8A55-7CF28A1C78D9}" type="presOf" srcId="{E9FD4ED1-4521-4D0A-B82B-A968A591707E}" destId="{5A78F65F-8BF6-4324-B3F9-0B2F8C1D2D78}" srcOrd="0" destOrd="0" presId="urn:microsoft.com/office/officeart/2005/8/layout/lProcess2"/>
    <dgm:cxn modelId="{CFF9CDEB-5DF1-463E-B7FE-6C200F2C3676}" srcId="{FA215851-9974-4238-95DA-75329E431824}" destId="{23C8F594-F31F-4E7A-A915-FD11BC98A8E4}" srcOrd="1" destOrd="0" parTransId="{F14A48E0-8734-4D64-9BC0-2160ACAC624A}" sibTransId="{CCBA6DF3-F504-4AB8-B662-4AD37D1C2102}"/>
    <dgm:cxn modelId="{167FEF31-50C4-4A40-B6FC-097431467A0C}" srcId="{E9FD4ED1-4521-4D0A-B82B-A968A591707E}" destId="{0C234ED7-477F-46DA-9BB4-256AB5B37F06}" srcOrd="0" destOrd="0" parTransId="{E6067FFB-4FD1-44CD-B694-FEEED0593494}" sibTransId="{1F975323-D217-4DD3-90ED-4B4903526DB6}"/>
    <dgm:cxn modelId="{B5497D51-CB9F-46A7-9CD8-CCC59431C2DD}" srcId="{E9FD4ED1-4521-4D0A-B82B-A968A591707E}" destId="{FEB1146C-1200-44F9-B1E6-1450A23A5A51}" srcOrd="1" destOrd="0" parTransId="{C84EBB3E-57A2-446B-8227-D1F9B34AFFBC}" sibTransId="{507BD809-F648-4EC4-8280-31EB5F3866E9}"/>
    <dgm:cxn modelId="{34106482-8534-48F4-8577-432CBDE2643A}" srcId="{23C8F594-F31F-4E7A-A915-FD11BC98A8E4}" destId="{5D30D76E-310B-4B02-9F9D-E266A18E0D32}" srcOrd="2" destOrd="0" parTransId="{C614AA40-1019-4F8B-9AC1-EA370D177BB2}" sibTransId="{732494EB-A48D-4BDD-8E14-8F412D3F56DA}"/>
    <dgm:cxn modelId="{923D7532-BBD7-4C05-B751-405878EFEAD1}" srcId="{7F87C51D-009C-4E56-8A20-EA9436D6EA58}" destId="{1D8610E7-2645-44A4-9A02-32B4E1040812}" srcOrd="0" destOrd="0" parTransId="{3BEA8DC1-F225-41B2-88E4-CA4AE2EE1D46}" sibTransId="{584F159E-FABE-4434-811A-769B4E2B5E45}"/>
    <dgm:cxn modelId="{872173A9-C633-4DDD-A373-821ECCC367FD}" type="presOf" srcId="{6945E89E-3A01-4232-BE8C-015D08EBC36D}" destId="{85C513C2-2321-4B9B-996E-C28E245D402B}" srcOrd="0" destOrd="0" presId="urn:microsoft.com/office/officeart/2005/8/layout/lProcess2"/>
    <dgm:cxn modelId="{86FD5B23-A4EF-446F-8DF6-6F961A3F4786}" type="presOf" srcId="{E9FD4ED1-4521-4D0A-B82B-A968A591707E}" destId="{D30E6E76-D601-4589-B845-5E792D279A2B}" srcOrd="1" destOrd="0" presId="urn:microsoft.com/office/officeart/2005/8/layout/lProcess2"/>
    <dgm:cxn modelId="{5F8C9957-C850-419C-8005-BF55681E799D}" srcId="{23C8F594-F31F-4E7A-A915-FD11BC98A8E4}" destId="{AAA0F8DA-9EFA-4C8B-9E5B-53030C3C98C6}" srcOrd="1" destOrd="0" parTransId="{A1F2A2CB-B437-4033-BFA2-28F0C4CA1ADA}" sibTransId="{67378631-BE59-4B9C-A288-20D6E32127ED}"/>
    <dgm:cxn modelId="{FB50625E-01B0-4AE7-8BCD-A4F128552ABC}" type="presOf" srcId="{7F87C51D-009C-4E56-8A20-EA9436D6EA58}" destId="{B2BEECC2-56BB-4207-A81A-93E6ACC0E301}" srcOrd="0" destOrd="0" presId="urn:microsoft.com/office/officeart/2005/8/layout/lProcess2"/>
    <dgm:cxn modelId="{2F4606E4-6296-468D-A66C-633063D7F337}" srcId="{7F87C51D-009C-4E56-8A20-EA9436D6EA58}" destId="{6945E89E-3A01-4232-BE8C-015D08EBC36D}" srcOrd="1" destOrd="0" parTransId="{B5B9F639-3EBA-4134-A6FE-4320A9EB682B}" sibTransId="{AFAADED9-03B6-40F6-9529-866A241641FF}"/>
    <dgm:cxn modelId="{C06DDD37-6EFA-4DCB-9E64-77D95C2D267E}" srcId="{23C8F594-F31F-4E7A-A915-FD11BC98A8E4}" destId="{6DA2F2F9-A008-4E7D-A198-30E27281B221}" srcOrd="0" destOrd="0" parTransId="{576E6254-B169-45E7-AB27-367D46374C32}" sibTransId="{24ACE4D1-00F4-4739-A271-AA9F1057FC38}"/>
    <dgm:cxn modelId="{E7041B07-6E46-4FAA-A817-4726D0670507}" type="presOf" srcId="{23C8F594-F31F-4E7A-A915-FD11BC98A8E4}" destId="{DE8A5B47-11AD-4E62-8E34-4BF3FCCC644F}" srcOrd="0" destOrd="0" presId="urn:microsoft.com/office/officeart/2005/8/layout/lProcess2"/>
    <dgm:cxn modelId="{036DE1B7-B011-4666-B4C0-7206F911C46F}" type="presParOf" srcId="{A3E0B1D7-40C1-4B85-A7E5-D050E069AFC3}" destId="{2CD67021-8A9C-4B39-8195-36E6B35C10BD}" srcOrd="0" destOrd="0" presId="urn:microsoft.com/office/officeart/2005/8/layout/lProcess2"/>
    <dgm:cxn modelId="{ABCD0686-BEFB-4665-8DAF-18AE909048B0}" type="presParOf" srcId="{2CD67021-8A9C-4B39-8195-36E6B35C10BD}" destId="{5A78F65F-8BF6-4324-B3F9-0B2F8C1D2D78}" srcOrd="0" destOrd="0" presId="urn:microsoft.com/office/officeart/2005/8/layout/lProcess2"/>
    <dgm:cxn modelId="{C62A4CF4-5851-4508-A8ED-AD9D77D53315}" type="presParOf" srcId="{2CD67021-8A9C-4B39-8195-36E6B35C10BD}" destId="{D30E6E76-D601-4589-B845-5E792D279A2B}" srcOrd="1" destOrd="0" presId="urn:microsoft.com/office/officeart/2005/8/layout/lProcess2"/>
    <dgm:cxn modelId="{6D5EAEE1-B914-448C-841D-C02F85E7C0EB}" type="presParOf" srcId="{2CD67021-8A9C-4B39-8195-36E6B35C10BD}" destId="{54981333-C634-43DF-8EE9-8EF067A42874}" srcOrd="2" destOrd="0" presId="urn:microsoft.com/office/officeart/2005/8/layout/lProcess2"/>
    <dgm:cxn modelId="{DB314288-F8F7-45E0-8A1C-C09FA6DF70A9}" type="presParOf" srcId="{54981333-C634-43DF-8EE9-8EF067A42874}" destId="{EDF98050-61E3-4370-8F62-C73D8930B5F4}" srcOrd="0" destOrd="0" presId="urn:microsoft.com/office/officeart/2005/8/layout/lProcess2"/>
    <dgm:cxn modelId="{C4DA8009-DC5A-4BE7-BF8B-F492775E4C31}" type="presParOf" srcId="{EDF98050-61E3-4370-8F62-C73D8930B5F4}" destId="{EE30BF6C-4926-4E9B-A5CB-B33560E57F74}" srcOrd="0" destOrd="0" presId="urn:microsoft.com/office/officeart/2005/8/layout/lProcess2"/>
    <dgm:cxn modelId="{1EBFAE0F-E688-403F-8D1F-80D9AA158EE8}" type="presParOf" srcId="{EDF98050-61E3-4370-8F62-C73D8930B5F4}" destId="{B826A2E7-0C2C-4CBC-AF13-603804A6DB1D}" srcOrd="1" destOrd="0" presId="urn:microsoft.com/office/officeart/2005/8/layout/lProcess2"/>
    <dgm:cxn modelId="{4518CFDB-0C3B-4166-8796-E2845966A261}" type="presParOf" srcId="{EDF98050-61E3-4370-8F62-C73D8930B5F4}" destId="{589E764D-F3C2-4905-9806-2BDEE7C69E8E}" srcOrd="2" destOrd="0" presId="urn:microsoft.com/office/officeart/2005/8/layout/lProcess2"/>
    <dgm:cxn modelId="{C68283BB-F0B6-4746-AC78-ACA2A140482F}" type="presParOf" srcId="{A3E0B1D7-40C1-4B85-A7E5-D050E069AFC3}" destId="{CBFE1583-92AE-4FCA-8694-7A309BED1BFE}" srcOrd="1" destOrd="0" presId="urn:microsoft.com/office/officeart/2005/8/layout/lProcess2"/>
    <dgm:cxn modelId="{2B56CCA8-71DA-43BA-8EEB-28432695535F}" type="presParOf" srcId="{A3E0B1D7-40C1-4B85-A7E5-D050E069AFC3}" destId="{8D153A0A-10DE-4128-A00C-026EBA84784C}" srcOrd="2" destOrd="0" presId="urn:microsoft.com/office/officeart/2005/8/layout/lProcess2"/>
    <dgm:cxn modelId="{2A71B3BF-375F-4F97-8B5E-B48DEA2CBA36}" type="presParOf" srcId="{8D153A0A-10DE-4128-A00C-026EBA84784C}" destId="{DE8A5B47-11AD-4E62-8E34-4BF3FCCC644F}" srcOrd="0" destOrd="0" presId="urn:microsoft.com/office/officeart/2005/8/layout/lProcess2"/>
    <dgm:cxn modelId="{932F889B-85A6-456D-AD89-4234AFFC66E6}" type="presParOf" srcId="{8D153A0A-10DE-4128-A00C-026EBA84784C}" destId="{F4C8EA20-CC31-4BA2-9778-9EEF383AB161}" srcOrd="1" destOrd="0" presId="urn:microsoft.com/office/officeart/2005/8/layout/lProcess2"/>
    <dgm:cxn modelId="{11EEA4DA-966B-4286-8BC9-1E38ADF0456E}" type="presParOf" srcId="{8D153A0A-10DE-4128-A00C-026EBA84784C}" destId="{73964ECE-5E1E-42D6-A004-C1B7FE1333A5}" srcOrd="2" destOrd="0" presId="urn:microsoft.com/office/officeart/2005/8/layout/lProcess2"/>
    <dgm:cxn modelId="{C465D641-1CA2-4016-A44B-DB0AD23D2418}" type="presParOf" srcId="{73964ECE-5E1E-42D6-A004-C1B7FE1333A5}" destId="{225619B7-CA0C-45CF-A09A-D5681A9DEEE1}" srcOrd="0" destOrd="0" presId="urn:microsoft.com/office/officeart/2005/8/layout/lProcess2"/>
    <dgm:cxn modelId="{07E91B26-1360-4862-8B02-31E51DB344CA}" type="presParOf" srcId="{225619B7-CA0C-45CF-A09A-D5681A9DEEE1}" destId="{07A087A3-3DF0-4130-98C5-90F509FCA857}" srcOrd="0" destOrd="0" presId="urn:microsoft.com/office/officeart/2005/8/layout/lProcess2"/>
    <dgm:cxn modelId="{50C8FB04-9962-4673-B365-3F5F95168C08}" type="presParOf" srcId="{225619B7-CA0C-45CF-A09A-D5681A9DEEE1}" destId="{B1CC0A8D-5573-40A4-9728-B30543F3EEEF}" srcOrd="1" destOrd="0" presId="urn:microsoft.com/office/officeart/2005/8/layout/lProcess2"/>
    <dgm:cxn modelId="{E93E82B8-E796-40E4-A37D-66DD1E0275E7}" type="presParOf" srcId="{225619B7-CA0C-45CF-A09A-D5681A9DEEE1}" destId="{7C220298-83D3-40BA-9342-62F6D1ED132B}" srcOrd="2" destOrd="0" presId="urn:microsoft.com/office/officeart/2005/8/layout/lProcess2"/>
    <dgm:cxn modelId="{32180506-7A5A-471F-9063-E9F146C81CA5}" type="presParOf" srcId="{225619B7-CA0C-45CF-A09A-D5681A9DEEE1}" destId="{C60F6931-57E1-4FA6-8BB0-02A1FFDC135C}" srcOrd="3" destOrd="0" presId="urn:microsoft.com/office/officeart/2005/8/layout/lProcess2"/>
    <dgm:cxn modelId="{0A23128E-6640-4DBE-99CD-13D98317EDDB}" type="presParOf" srcId="{225619B7-CA0C-45CF-A09A-D5681A9DEEE1}" destId="{03412EB9-901E-4CE9-B0B6-7E3922F826C9}" srcOrd="4" destOrd="0" presId="urn:microsoft.com/office/officeart/2005/8/layout/lProcess2"/>
    <dgm:cxn modelId="{A6FCDA8C-FDE3-4F52-A542-0EE98DCB785F}" type="presParOf" srcId="{A3E0B1D7-40C1-4B85-A7E5-D050E069AFC3}" destId="{51D0E206-7207-4A82-86A7-4AFB1B857CFF}" srcOrd="3" destOrd="0" presId="urn:microsoft.com/office/officeart/2005/8/layout/lProcess2"/>
    <dgm:cxn modelId="{D33B9100-F182-439B-AD72-5EA64893ED91}" type="presParOf" srcId="{A3E0B1D7-40C1-4B85-A7E5-D050E069AFC3}" destId="{1820EFAF-1C3F-42BA-8715-818FA231FD29}" srcOrd="4" destOrd="0" presId="urn:microsoft.com/office/officeart/2005/8/layout/lProcess2"/>
    <dgm:cxn modelId="{C429B385-7B86-4549-9F09-F8DB8ABD2D2C}" type="presParOf" srcId="{1820EFAF-1C3F-42BA-8715-818FA231FD29}" destId="{B2BEECC2-56BB-4207-A81A-93E6ACC0E301}" srcOrd="0" destOrd="0" presId="urn:microsoft.com/office/officeart/2005/8/layout/lProcess2"/>
    <dgm:cxn modelId="{1230C59D-027B-4B1D-A7C2-170E41638F6E}" type="presParOf" srcId="{1820EFAF-1C3F-42BA-8715-818FA231FD29}" destId="{767AE46D-01E1-4E9C-844D-CBFF27ABCF9E}" srcOrd="1" destOrd="0" presId="urn:microsoft.com/office/officeart/2005/8/layout/lProcess2"/>
    <dgm:cxn modelId="{EF38FBFE-A422-4FCB-902A-BD106373F79D}" type="presParOf" srcId="{1820EFAF-1C3F-42BA-8715-818FA231FD29}" destId="{AE798FA3-D7E9-4837-8534-3B55BD726BDC}" srcOrd="2" destOrd="0" presId="urn:microsoft.com/office/officeart/2005/8/layout/lProcess2"/>
    <dgm:cxn modelId="{8FF20034-CBDC-461D-B31F-6029B1A4BD22}" type="presParOf" srcId="{AE798FA3-D7E9-4837-8534-3B55BD726BDC}" destId="{927D40FF-1D98-4282-BE93-CF10D2FA9308}" srcOrd="0" destOrd="0" presId="urn:microsoft.com/office/officeart/2005/8/layout/lProcess2"/>
    <dgm:cxn modelId="{31A56A53-B9EA-4813-B7B6-E2FA65EC2E2D}" type="presParOf" srcId="{927D40FF-1D98-4282-BE93-CF10D2FA9308}" destId="{D911FEF9-6175-4992-838D-39A1194ED3AE}" srcOrd="0" destOrd="0" presId="urn:microsoft.com/office/officeart/2005/8/layout/lProcess2"/>
    <dgm:cxn modelId="{39B7C79E-4503-464C-9E5B-7B3137B49F8F}" type="presParOf" srcId="{927D40FF-1D98-4282-BE93-CF10D2FA9308}" destId="{50500610-59B3-4B61-921B-CA646E8F3347}" srcOrd="1" destOrd="0" presId="urn:microsoft.com/office/officeart/2005/8/layout/lProcess2"/>
    <dgm:cxn modelId="{E43D60B3-7DBF-4B1B-B9CC-71E0FC02A246}" type="presParOf" srcId="{927D40FF-1D98-4282-BE93-CF10D2FA9308}" destId="{85C513C2-2321-4B9B-996E-C28E245D402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A010C9-78A5-4F3B-A4A9-2C4FE307B237}" type="presOf" srcId="{946FCAFC-8D1F-49AC-B75D-612B70ED3296}" destId="{0372BFF5-458B-4586-9212-1E318EFA8775}" srcOrd="1" destOrd="0" presId="urn:microsoft.com/office/officeart/2005/8/layout/list1"/>
    <dgm:cxn modelId="{929DD749-122C-4781-BB2C-B85F736688AA}" type="presOf" srcId="{991403AE-E47F-4AF6-AB18-6EA859069C4B}" destId="{35ACC28D-6ACE-45AE-AE84-57A97CA9DDB0}" srcOrd="0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91694AB3-9D31-440A-8226-09AECAA2192A}" type="presOf" srcId="{4861245F-599D-4FAC-ACD4-C7179DA5650D}" destId="{3A352681-C218-4182-82A7-CBF349BF01B5}" srcOrd="0" destOrd="0" presId="urn:microsoft.com/office/officeart/2005/8/layout/list1"/>
    <dgm:cxn modelId="{C5396FBD-1520-496B-896B-63966EBAE29C}" type="presOf" srcId="{946FCAFC-8D1F-49AC-B75D-612B70ED3296}" destId="{F24D2FD9-49D1-4147-A064-15705382B674}" srcOrd="0" destOrd="0" presId="urn:microsoft.com/office/officeart/2005/8/layout/list1"/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A404AE7A-E125-48C8-99F3-25E11610E3A6}" type="presOf" srcId="{01CFCA44-F389-4DC3-A0BC-530BDE8F2B14}" destId="{299D082E-5C8A-4C04-927F-BD39C093619C}" srcOrd="1" destOrd="0" presId="urn:microsoft.com/office/officeart/2005/8/layout/list1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63758854-6280-4661-97FF-2A63D73B3FC7}" type="presOf" srcId="{DEC0EC60-26EE-4FB8-BEBB-FACB81CF02ED}" destId="{20460597-3F2A-4234-A260-65BBA20F6E5F}" srcOrd="1" destOrd="0" presId="urn:microsoft.com/office/officeart/2005/8/layout/list1"/>
    <dgm:cxn modelId="{9B20B538-187B-4C2D-AFE6-3FC6FB36946D}" type="presOf" srcId="{BD63D4F2-7431-4DA4-913D-C5204DA562B9}" destId="{B8A88CF2-5AA3-46BD-BE93-F10F710F9F6D}" srcOrd="0" destOrd="0" presId="urn:microsoft.com/office/officeart/2005/8/layout/list1"/>
    <dgm:cxn modelId="{60EE8E40-BBEF-4AAF-B5B6-9FA619069EBE}" type="presOf" srcId="{9AA56AE7-C410-4AE1-B58F-331D53BEEF99}" destId="{9A63E642-DD0B-4FC1-BBFE-0983A89A0A6A}" srcOrd="1" destOrd="0" presId="urn:microsoft.com/office/officeart/2005/8/layout/list1"/>
    <dgm:cxn modelId="{8352D96C-3807-4E2E-A4A8-1EEBA2D78C5E}" type="presOf" srcId="{991403AE-E47F-4AF6-AB18-6EA859069C4B}" destId="{4254E550-F48B-434B-BCDA-D536D4AD1D52}" srcOrd="1" destOrd="0" presId="urn:microsoft.com/office/officeart/2005/8/layout/list1"/>
    <dgm:cxn modelId="{410C21CB-7101-428A-A129-BF6935644FC7}" type="presOf" srcId="{BD63D4F2-7431-4DA4-913D-C5204DA562B9}" destId="{47444695-4095-4D38-9893-4521A383A427}" srcOrd="1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6D0B4AE5-79DA-4D58-84F0-DE46240BEE2F}" type="presOf" srcId="{DEC0EC60-26EE-4FB8-BEBB-FACB81CF02ED}" destId="{5F260AA7-B080-4258-B566-19CA39E37D75}" srcOrd="0" destOrd="0" presId="urn:microsoft.com/office/officeart/2005/8/layout/list1"/>
    <dgm:cxn modelId="{1C7FB26E-84AA-4F56-8EE2-5DB44A0E9AC0}" type="presOf" srcId="{B5F168F9-FC2F-4192-B22E-6DFBF74E1100}" destId="{C01343BC-7CF4-4535-BECE-192EA4E626C7}" srcOrd="1" destOrd="0" presId="urn:microsoft.com/office/officeart/2005/8/layout/list1"/>
    <dgm:cxn modelId="{D26C86F7-793A-433D-AE33-7FC5A6558467}" type="presOf" srcId="{B5F168F9-FC2F-4192-B22E-6DFBF74E1100}" destId="{7E5D3CA4-674E-46DD-9A0D-EFBE55B21562}" srcOrd="0" destOrd="0" presId="urn:microsoft.com/office/officeart/2005/8/layout/list1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B14F2687-F02F-4C60-9CBD-91786C342F94}" type="presOf" srcId="{9AA56AE7-C410-4AE1-B58F-331D53BEEF99}" destId="{0A398950-11CC-4BEA-BF96-AD17EB9A9270}" srcOrd="0" destOrd="0" presId="urn:microsoft.com/office/officeart/2005/8/layout/list1"/>
    <dgm:cxn modelId="{CEB07516-AB9D-4E1F-95BB-0F4C960A572A}" type="presOf" srcId="{01CFCA44-F389-4DC3-A0BC-530BDE8F2B14}" destId="{FE618EA6-63FC-4884-A2A4-29E48EA0857A}" srcOrd="0" destOrd="0" presId="urn:microsoft.com/office/officeart/2005/8/layout/list1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DB6327B0-E9F9-48CE-B656-7F3CA71D2829}" type="presParOf" srcId="{3A352681-C218-4182-82A7-CBF349BF01B5}" destId="{8289DFB8-D86F-458F-9D34-30B329D92362}" srcOrd="0" destOrd="0" presId="urn:microsoft.com/office/officeart/2005/8/layout/list1"/>
    <dgm:cxn modelId="{D875E97A-027D-4B90-A142-5C5B222FBA24}" type="presParOf" srcId="{8289DFB8-D86F-458F-9D34-30B329D92362}" destId="{FE618EA6-63FC-4884-A2A4-29E48EA0857A}" srcOrd="0" destOrd="0" presId="urn:microsoft.com/office/officeart/2005/8/layout/list1"/>
    <dgm:cxn modelId="{551B1CD8-73D2-4358-BCBB-F8B31A10C60E}" type="presParOf" srcId="{8289DFB8-D86F-458F-9D34-30B329D92362}" destId="{299D082E-5C8A-4C04-927F-BD39C093619C}" srcOrd="1" destOrd="0" presId="urn:microsoft.com/office/officeart/2005/8/layout/list1"/>
    <dgm:cxn modelId="{299D1FDF-1063-42A2-A183-74875A60972A}" type="presParOf" srcId="{3A352681-C218-4182-82A7-CBF349BF01B5}" destId="{15C80D90-B31A-4651-9F3A-7986CF9B4072}" srcOrd="1" destOrd="0" presId="urn:microsoft.com/office/officeart/2005/8/layout/list1"/>
    <dgm:cxn modelId="{11C2B3A6-9023-480E-B0BA-CFD5D508B0F1}" type="presParOf" srcId="{3A352681-C218-4182-82A7-CBF349BF01B5}" destId="{7BE7EE4E-5D9B-47D3-B828-F7E57E3125E8}" srcOrd="2" destOrd="0" presId="urn:microsoft.com/office/officeart/2005/8/layout/list1"/>
    <dgm:cxn modelId="{8CB92369-15CE-4592-A10C-69CE21F8F243}" type="presParOf" srcId="{3A352681-C218-4182-82A7-CBF349BF01B5}" destId="{E402BBAF-9858-414F-8782-DF9CD86D9D5B}" srcOrd="3" destOrd="0" presId="urn:microsoft.com/office/officeart/2005/8/layout/list1"/>
    <dgm:cxn modelId="{1D56099D-B6E5-40EA-AE73-3B3C3284404F}" type="presParOf" srcId="{3A352681-C218-4182-82A7-CBF349BF01B5}" destId="{185D471D-8CB9-430C-9F05-8F7E737BBFA1}" srcOrd="4" destOrd="0" presId="urn:microsoft.com/office/officeart/2005/8/layout/list1"/>
    <dgm:cxn modelId="{923C2E77-7F54-4C88-BAD2-BBBB1ACD7769}" type="presParOf" srcId="{185D471D-8CB9-430C-9F05-8F7E737BBFA1}" destId="{0A398950-11CC-4BEA-BF96-AD17EB9A9270}" srcOrd="0" destOrd="0" presId="urn:microsoft.com/office/officeart/2005/8/layout/list1"/>
    <dgm:cxn modelId="{6614418B-1C64-441D-B1DA-975538CC9147}" type="presParOf" srcId="{185D471D-8CB9-430C-9F05-8F7E737BBFA1}" destId="{9A63E642-DD0B-4FC1-BBFE-0983A89A0A6A}" srcOrd="1" destOrd="0" presId="urn:microsoft.com/office/officeart/2005/8/layout/list1"/>
    <dgm:cxn modelId="{E2A2D843-398C-4208-A1C8-33A9D6A1AB10}" type="presParOf" srcId="{3A352681-C218-4182-82A7-CBF349BF01B5}" destId="{691B8DDC-72C6-4D6D-87ED-72FB5B1D6B89}" srcOrd="5" destOrd="0" presId="urn:microsoft.com/office/officeart/2005/8/layout/list1"/>
    <dgm:cxn modelId="{78FD0212-0DF7-4B0A-AB44-71263F65A5A8}" type="presParOf" srcId="{3A352681-C218-4182-82A7-CBF349BF01B5}" destId="{2A21E10D-9597-489F-A40E-12954CA7908D}" srcOrd="6" destOrd="0" presId="urn:microsoft.com/office/officeart/2005/8/layout/list1"/>
    <dgm:cxn modelId="{4B94ED3D-A06E-4908-BBD0-4E16CB045619}" type="presParOf" srcId="{3A352681-C218-4182-82A7-CBF349BF01B5}" destId="{C16AD945-C83B-41DA-BBA5-ECA572DDC107}" srcOrd="7" destOrd="0" presId="urn:microsoft.com/office/officeart/2005/8/layout/list1"/>
    <dgm:cxn modelId="{FC9ED41A-0213-403B-8831-AD62EC283EF3}" type="presParOf" srcId="{3A352681-C218-4182-82A7-CBF349BF01B5}" destId="{EF8D69D4-4CDA-44E8-BC1F-72961E1AD445}" srcOrd="8" destOrd="0" presId="urn:microsoft.com/office/officeart/2005/8/layout/list1"/>
    <dgm:cxn modelId="{1518A804-E083-44BC-884D-8D6DCC23609E}" type="presParOf" srcId="{EF8D69D4-4CDA-44E8-BC1F-72961E1AD445}" destId="{35ACC28D-6ACE-45AE-AE84-57A97CA9DDB0}" srcOrd="0" destOrd="0" presId="urn:microsoft.com/office/officeart/2005/8/layout/list1"/>
    <dgm:cxn modelId="{1B5831A4-FDF3-4E58-A245-0D110C8B57CC}" type="presParOf" srcId="{EF8D69D4-4CDA-44E8-BC1F-72961E1AD445}" destId="{4254E550-F48B-434B-BCDA-D536D4AD1D52}" srcOrd="1" destOrd="0" presId="urn:microsoft.com/office/officeart/2005/8/layout/list1"/>
    <dgm:cxn modelId="{F2B43FD7-2A30-43AC-8647-1593B6FEA7B9}" type="presParOf" srcId="{3A352681-C218-4182-82A7-CBF349BF01B5}" destId="{91319097-B2F5-44DB-9FFA-A9DD90441891}" srcOrd="9" destOrd="0" presId="urn:microsoft.com/office/officeart/2005/8/layout/list1"/>
    <dgm:cxn modelId="{DA496071-1E29-4D4B-881F-3095ED14AF83}" type="presParOf" srcId="{3A352681-C218-4182-82A7-CBF349BF01B5}" destId="{4FA6AA5D-C829-482B-9E1E-D06E8FDEA97F}" srcOrd="10" destOrd="0" presId="urn:microsoft.com/office/officeart/2005/8/layout/list1"/>
    <dgm:cxn modelId="{F597E1A2-DE22-4202-82CC-568D6693198E}" type="presParOf" srcId="{3A352681-C218-4182-82A7-CBF349BF01B5}" destId="{62027C05-DBB7-4F25-91AC-1DAE8D198FE7}" srcOrd="11" destOrd="0" presId="urn:microsoft.com/office/officeart/2005/8/layout/list1"/>
    <dgm:cxn modelId="{8D385CEC-80FB-41D9-860F-41BA50DE784D}" type="presParOf" srcId="{3A352681-C218-4182-82A7-CBF349BF01B5}" destId="{4E2FE066-B5C7-4F3D-B4D5-FD8984D1C042}" srcOrd="12" destOrd="0" presId="urn:microsoft.com/office/officeart/2005/8/layout/list1"/>
    <dgm:cxn modelId="{0489F994-0471-4F4F-B945-197848F02B51}" type="presParOf" srcId="{4E2FE066-B5C7-4F3D-B4D5-FD8984D1C042}" destId="{5F260AA7-B080-4258-B566-19CA39E37D75}" srcOrd="0" destOrd="0" presId="urn:microsoft.com/office/officeart/2005/8/layout/list1"/>
    <dgm:cxn modelId="{6C65FECD-7595-4791-996D-FA7415095CC0}" type="presParOf" srcId="{4E2FE066-B5C7-4F3D-B4D5-FD8984D1C042}" destId="{20460597-3F2A-4234-A260-65BBA20F6E5F}" srcOrd="1" destOrd="0" presId="urn:microsoft.com/office/officeart/2005/8/layout/list1"/>
    <dgm:cxn modelId="{5885850E-FCFA-40F3-B11B-6C8F4BBD3C3E}" type="presParOf" srcId="{3A352681-C218-4182-82A7-CBF349BF01B5}" destId="{963229E4-2DDA-47B1-8485-D088AFB92A14}" srcOrd="13" destOrd="0" presId="urn:microsoft.com/office/officeart/2005/8/layout/list1"/>
    <dgm:cxn modelId="{23290890-BDF0-43F9-8368-78F021ABC58C}" type="presParOf" srcId="{3A352681-C218-4182-82A7-CBF349BF01B5}" destId="{201E2984-9F88-44A1-AB0C-F149576C1F98}" srcOrd="14" destOrd="0" presId="urn:microsoft.com/office/officeart/2005/8/layout/list1"/>
    <dgm:cxn modelId="{0F99A5F2-1E0B-466D-9981-D97E9EBD0930}" type="presParOf" srcId="{3A352681-C218-4182-82A7-CBF349BF01B5}" destId="{2C967267-AEDB-43DE-B0A7-475B494A3683}" srcOrd="15" destOrd="0" presId="urn:microsoft.com/office/officeart/2005/8/layout/list1"/>
    <dgm:cxn modelId="{EDB632D3-4400-4045-8A13-8372FD43C14C}" type="presParOf" srcId="{3A352681-C218-4182-82A7-CBF349BF01B5}" destId="{BC81EE44-5534-4AC2-B87B-33D01ABDAA88}" srcOrd="16" destOrd="0" presId="urn:microsoft.com/office/officeart/2005/8/layout/list1"/>
    <dgm:cxn modelId="{DD95D93D-2A4E-48B8-B151-717E9999C990}" type="presParOf" srcId="{BC81EE44-5534-4AC2-B87B-33D01ABDAA88}" destId="{7E5D3CA4-674E-46DD-9A0D-EFBE55B21562}" srcOrd="0" destOrd="0" presId="urn:microsoft.com/office/officeart/2005/8/layout/list1"/>
    <dgm:cxn modelId="{56A490F7-47E2-4021-B688-83AF19BC060B}" type="presParOf" srcId="{BC81EE44-5534-4AC2-B87B-33D01ABDAA88}" destId="{C01343BC-7CF4-4535-BECE-192EA4E626C7}" srcOrd="1" destOrd="0" presId="urn:microsoft.com/office/officeart/2005/8/layout/list1"/>
    <dgm:cxn modelId="{75834B7A-F9A2-4F9A-A052-52405DD229E7}" type="presParOf" srcId="{3A352681-C218-4182-82A7-CBF349BF01B5}" destId="{C7D7213A-0750-4CF0-99E0-5ACD9C94A4A1}" srcOrd="17" destOrd="0" presId="urn:microsoft.com/office/officeart/2005/8/layout/list1"/>
    <dgm:cxn modelId="{48072682-69C3-4FCE-9EDE-B33379B881AA}" type="presParOf" srcId="{3A352681-C218-4182-82A7-CBF349BF01B5}" destId="{E8BF7CB8-CFAB-4FD0-88B8-3FD173998D82}" srcOrd="18" destOrd="0" presId="urn:microsoft.com/office/officeart/2005/8/layout/list1"/>
    <dgm:cxn modelId="{0C07899F-659A-4AA2-8F20-9D7D782B4951}" type="presParOf" srcId="{3A352681-C218-4182-82A7-CBF349BF01B5}" destId="{C0A5D650-2C23-4510-8470-F111C4E25B4E}" srcOrd="19" destOrd="0" presId="urn:microsoft.com/office/officeart/2005/8/layout/list1"/>
    <dgm:cxn modelId="{485821F6-1523-455F-95D5-9ACBCE4EEDDC}" type="presParOf" srcId="{3A352681-C218-4182-82A7-CBF349BF01B5}" destId="{55FB1E61-E588-4830-AEDD-31D7272CCA6B}" srcOrd="20" destOrd="0" presId="urn:microsoft.com/office/officeart/2005/8/layout/list1"/>
    <dgm:cxn modelId="{55EDE4C8-5DE3-44AB-9115-F4ED1CB10D00}" type="presParOf" srcId="{55FB1E61-E588-4830-AEDD-31D7272CCA6B}" destId="{B8A88CF2-5AA3-46BD-BE93-F10F710F9F6D}" srcOrd="0" destOrd="0" presId="urn:microsoft.com/office/officeart/2005/8/layout/list1"/>
    <dgm:cxn modelId="{D7E81A49-F388-46E6-8030-5DD663A52079}" type="presParOf" srcId="{55FB1E61-E588-4830-AEDD-31D7272CCA6B}" destId="{47444695-4095-4D38-9893-4521A383A427}" srcOrd="1" destOrd="0" presId="urn:microsoft.com/office/officeart/2005/8/layout/list1"/>
    <dgm:cxn modelId="{B2B25504-767D-44B9-AB34-368C9B2C0774}" type="presParOf" srcId="{3A352681-C218-4182-82A7-CBF349BF01B5}" destId="{073BBE20-E491-4A81-9675-A32C6E734009}" srcOrd="21" destOrd="0" presId="urn:microsoft.com/office/officeart/2005/8/layout/list1"/>
    <dgm:cxn modelId="{194ED686-CC63-425B-81FE-9564CFC1605B}" type="presParOf" srcId="{3A352681-C218-4182-82A7-CBF349BF01B5}" destId="{878A316B-1DA5-43CF-B804-EEC6C9463B8C}" srcOrd="22" destOrd="0" presId="urn:microsoft.com/office/officeart/2005/8/layout/list1"/>
    <dgm:cxn modelId="{BC3581FF-7C3B-4AB7-960E-62D0F96875E3}" type="presParOf" srcId="{3A352681-C218-4182-82A7-CBF349BF01B5}" destId="{4323ECA1-A812-410D-BB4C-21934C49064B}" srcOrd="23" destOrd="0" presId="urn:microsoft.com/office/officeart/2005/8/layout/list1"/>
    <dgm:cxn modelId="{4FE514FD-50C3-47D0-A952-1414CA4D5FA5}" type="presParOf" srcId="{3A352681-C218-4182-82A7-CBF349BF01B5}" destId="{C59967D1-BBCA-4263-90A7-E6784CC0F8AD}" srcOrd="24" destOrd="0" presId="urn:microsoft.com/office/officeart/2005/8/layout/list1"/>
    <dgm:cxn modelId="{A3A5AA18-4802-462D-AFA8-C02638B5E37A}" type="presParOf" srcId="{C59967D1-BBCA-4263-90A7-E6784CC0F8AD}" destId="{F24D2FD9-49D1-4147-A064-15705382B674}" srcOrd="0" destOrd="0" presId="urn:microsoft.com/office/officeart/2005/8/layout/list1"/>
    <dgm:cxn modelId="{42F4C5D2-E13D-47E2-A461-906958C0CB2A}" type="presParOf" srcId="{C59967D1-BBCA-4263-90A7-E6784CC0F8AD}" destId="{0372BFF5-458B-4586-9212-1E318EFA8775}" srcOrd="1" destOrd="0" presId="urn:microsoft.com/office/officeart/2005/8/layout/list1"/>
    <dgm:cxn modelId="{AE70F4E9-2601-47AB-92CF-BFFE094AE654}" type="presParOf" srcId="{3A352681-C218-4182-82A7-CBF349BF01B5}" destId="{0A84B666-E75D-4050-9A9B-5146B8C418AD}" srcOrd="25" destOrd="0" presId="urn:microsoft.com/office/officeart/2005/8/layout/list1"/>
    <dgm:cxn modelId="{6DFF9A03-889D-41AC-BF03-C6A0881F932C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A44948-7D38-45CB-BCCC-BC7DB79FCF4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0CE8BD-2D97-4561-8E23-FED75ECD1EDE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Steady growth in Reinsurance Premium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F014E991-A520-499E-9494-718164C86368}" type="parTrans" cxnId="{613312E3-0E08-4CC8-9C63-273FD964FC98}">
      <dgm:prSet/>
      <dgm:spPr/>
      <dgm:t>
        <a:bodyPr/>
        <a:lstStyle/>
        <a:p>
          <a:endParaRPr lang="en-US" sz="1600"/>
        </a:p>
      </dgm:t>
    </dgm:pt>
    <dgm:pt modelId="{7808F70F-047F-4F3B-91AB-3C7260ACA7C0}" type="sibTrans" cxnId="{613312E3-0E08-4CC8-9C63-273FD964FC98}">
      <dgm:prSet/>
      <dgm:spPr/>
      <dgm:t>
        <a:bodyPr/>
        <a:lstStyle/>
        <a:p>
          <a:endParaRPr lang="en-US" sz="1600"/>
        </a:p>
      </dgm:t>
    </dgm:pt>
    <dgm:pt modelId="{09DDB5C6-7BA7-4C38-A2ED-6170E614322E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Share of GIC Re steadily increasing, crossed 10% in FY14-15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AE6C5C4-4C7E-4E0E-BA13-578205FD7381}" type="parTrans" cxnId="{6BAA2F1C-FF0D-46AC-8663-EC3F9AA05B5F}">
      <dgm:prSet/>
      <dgm:spPr/>
      <dgm:t>
        <a:bodyPr/>
        <a:lstStyle/>
        <a:p>
          <a:endParaRPr lang="en-US" sz="1600"/>
        </a:p>
      </dgm:t>
    </dgm:pt>
    <dgm:pt modelId="{AA9C4B59-17D3-4185-BF2D-8CBCBFDB70CC}" type="sibTrans" cxnId="{6BAA2F1C-FF0D-46AC-8663-EC3F9AA05B5F}">
      <dgm:prSet/>
      <dgm:spPr/>
      <dgm:t>
        <a:bodyPr/>
        <a:lstStyle/>
        <a:p>
          <a:endParaRPr lang="en-US" sz="1600"/>
        </a:p>
      </dgm:t>
    </dgm:pt>
    <dgm:pt modelId="{5AF09D5B-B0DC-45C7-B06F-6009FDAE7F15}">
      <dgm:prSet phldrT="[Text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Foreign Reinsurers contribute to ~90% of the business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581B355-CE53-4834-867D-8012539C2664}" type="parTrans" cxnId="{55005F3E-68CE-47E9-ADD0-2975CFBA979E}">
      <dgm:prSet/>
      <dgm:spPr/>
      <dgm:t>
        <a:bodyPr/>
        <a:lstStyle/>
        <a:p>
          <a:endParaRPr lang="en-US"/>
        </a:p>
      </dgm:t>
    </dgm:pt>
    <dgm:pt modelId="{D3949822-7A43-4924-83FC-E4EAAA4EDCFE}" type="sibTrans" cxnId="{55005F3E-68CE-47E9-ADD0-2975CFBA979E}">
      <dgm:prSet/>
      <dgm:spPr/>
      <dgm:t>
        <a:bodyPr/>
        <a:lstStyle/>
        <a:p>
          <a:endParaRPr lang="en-US"/>
        </a:p>
      </dgm:t>
    </dgm:pt>
    <dgm:pt modelId="{F6CB1966-4F9E-4C28-87B8-481180F58E4F}" type="pres">
      <dgm:prSet presAssocID="{B4A44948-7D38-45CB-BCCC-BC7DB79FCF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AEFF2B-B51C-42DD-ACAF-E6F9217A01AF}" type="pres">
      <dgm:prSet presAssocID="{370CE8BD-2D97-4561-8E23-FED75ECD1E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814-8E26-405C-BB22-42F4FDC1F46B}" type="pres">
      <dgm:prSet presAssocID="{7808F70F-047F-4F3B-91AB-3C7260ACA7C0}" presName="spacer" presStyleCnt="0"/>
      <dgm:spPr/>
    </dgm:pt>
    <dgm:pt modelId="{71786A15-BA28-4527-9883-43C1CCAA6C19}" type="pres">
      <dgm:prSet presAssocID="{5AF09D5B-B0DC-45C7-B06F-6009FDAE7F1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99E16-2E3B-41F5-8AC1-81EBA54B9BE4}" type="pres">
      <dgm:prSet presAssocID="{D3949822-7A43-4924-83FC-E4EAAA4EDCFE}" presName="spacer" presStyleCnt="0"/>
      <dgm:spPr/>
    </dgm:pt>
    <dgm:pt modelId="{407298B5-736C-41C9-A97B-CDFF4E0E57A7}" type="pres">
      <dgm:prSet presAssocID="{09DDB5C6-7BA7-4C38-A2ED-6170E61432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07FAEF-BF9C-4ECA-9BBD-71BD1480D1F0}" type="presOf" srcId="{370CE8BD-2D97-4561-8E23-FED75ECD1EDE}" destId="{ABAEFF2B-B51C-42DD-ACAF-E6F9217A01AF}" srcOrd="0" destOrd="0" presId="urn:microsoft.com/office/officeart/2005/8/layout/vList2"/>
    <dgm:cxn modelId="{613312E3-0E08-4CC8-9C63-273FD964FC98}" srcId="{B4A44948-7D38-45CB-BCCC-BC7DB79FCF49}" destId="{370CE8BD-2D97-4561-8E23-FED75ECD1EDE}" srcOrd="0" destOrd="0" parTransId="{F014E991-A520-499E-9494-718164C86368}" sibTransId="{7808F70F-047F-4F3B-91AB-3C7260ACA7C0}"/>
    <dgm:cxn modelId="{FE0C9B30-2175-404B-A016-449A11D3A341}" type="presOf" srcId="{5AF09D5B-B0DC-45C7-B06F-6009FDAE7F15}" destId="{71786A15-BA28-4527-9883-43C1CCAA6C19}" srcOrd="0" destOrd="0" presId="urn:microsoft.com/office/officeart/2005/8/layout/vList2"/>
    <dgm:cxn modelId="{1AAF1A36-73BA-4259-8B19-118C85AD9E09}" type="presOf" srcId="{09DDB5C6-7BA7-4C38-A2ED-6170E614322E}" destId="{407298B5-736C-41C9-A97B-CDFF4E0E57A7}" srcOrd="0" destOrd="0" presId="urn:microsoft.com/office/officeart/2005/8/layout/vList2"/>
    <dgm:cxn modelId="{55005F3E-68CE-47E9-ADD0-2975CFBA979E}" srcId="{B4A44948-7D38-45CB-BCCC-BC7DB79FCF49}" destId="{5AF09D5B-B0DC-45C7-B06F-6009FDAE7F15}" srcOrd="1" destOrd="0" parTransId="{D581B355-CE53-4834-867D-8012539C2664}" sibTransId="{D3949822-7A43-4924-83FC-E4EAAA4EDCFE}"/>
    <dgm:cxn modelId="{E5674C69-7743-4CB7-A6B6-F4DC537B544B}" type="presOf" srcId="{B4A44948-7D38-45CB-BCCC-BC7DB79FCF49}" destId="{F6CB1966-4F9E-4C28-87B8-481180F58E4F}" srcOrd="0" destOrd="0" presId="urn:microsoft.com/office/officeart/2005/8/layout/vList2"/>
    <dgm:cxn modelId="{6BAA2F1C-FF0D-46AC-8663-EC3F9AA05B5F}" srcId="{B4A44948-7D38-45CB-BCCC-BC7DB79FCF49}" destId="{09DDB5C6-7BA7-4C38-A2ED-6170E614322E}" srcOrd="2" destOrd="0" parTransId="{0AE6C5C4-4C7E-4E0E-BA13-578205FD7381}" sibTransId="{AA9C4B59-17D3-4185-BF2D-8CBCBFDB70CC}"/>
    <dgm:cxn modelId="{C5A69002-D0C8-4BCF-8D02-1DB476DBCDCC}" type="presParOf" srcId="{F6CB1966-4F9E-4C28-87B8-481180F58E4F}" destId="{ABAEFF2B-B51C-42DD-ACAF-E6F9217A01AF}" srcOrd="0" destOrd="0" presId="urn:microsoft.com/office/officeart/2005/8/layout/vList2"/>
    <dgm:cxn modelId="{7C4BECD2-9FA7-43ED-BA2C-A9C928995B59}" type="presParOf" srcId="{F6CB1966-4F9E-4C28-87B8-481180F58E4F}" destId="{943AA814-8E26-405C-BB22-42F4FDC1F46B}" srcOrd="1" destOrd="0" presId="urn:microsoft.com/office/officeart/2005/8/layout/vList2"/>
    <dgm:cxn modelId="{3DB9BB7A-47C6-4504-A8DB-3616B0F7F45F}" type="presParOf" srcId="{F6CB1966-4F9E-4C28-87B8-481180F58E4F}" destId="{71786A15-BA28-4527-9883-43C1CCAA6C19}" srcOrd="2" destOrd="0" presId="urn:microsoft.com/office/officeart/2005/8/layout/vList2"/>
    <dgm:cxn modelId="{131EFC50-C8EF-477E-9CF1-85D49A53A851}" type="presParOf" srcId="{F6CB1966-4F9E-4C28-87B8-481180F58E4F}" destId="{ED099E16-2E3B-41F5-8AC1-81EBA54B9BE4}" srcOrd="3" destOrd="0" presId="urn:microsoft.com/office/officeart/2005/8/layout/vList2"/>
    <dgm:cxn modelId="{0A32A2B0-3319-4EA0-9639-7B711BE29C1A}" type="presParOf" srcId="{F6CB1966-4F9E-4C28-87B8-481180F58E4F}" destId="{407298B5-736C-41C9-A97B-CDFF4E0E57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1245F-599D-4FAC-ACD4-C7179DA5650D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1CFCA44-F389-4DC3-A0BC-530BDE8F2B1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F8267C-5C60-4EA9-90CB-EAB2B8851D04}" type="parTrans" cxnId="{51669EC3-7FDD-4FA6-AC22-A38DED1FA6E5}">
      <dgm:prSet/>
      <dgm:spPr/>
      <dgm:t>
        <a:bodyPr/>
        <a:lstStyle/>
        <a:p>
          <a:endParaRPr lang="en-US"/>
        </a:p>
      </dgm:t>
    </dgm:pt>
    <dgm:pt modelId="{92B44FA1-5B5E-4705-BA2D-3EB2B9564B36}" type="sibTrans" cxnId="{51669EC3-7FDD-4FA6-AC22-A38DED1FA6E5}">
      <dgm:prSet/>
      <dgm:spPr/>
      <dgm:t>
        <a:bodyPr/>
        <a:lstStyle/>
        <a:p>
          <a:endParaRPr lang="en-US"/>
        </a:p>
      </dgm:t>
    </dgm:pt>
    <dgm:pt modelId="{991403AE-E47F-4AF6-AB18-6EA859069C4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E6B1726-7040-4A55-AE89-B836D0C27B83}" type="parTrans" cxnId="{3D7807A4-6C21-48EA-9D89-5252BAD1EE16}">
      <dgm:prSet/>
      <dgm:spPr/>
      <dgm:t>
        <a:bodyPr/>
        <a:lstStyle/>
        <a:p>
          <a:endParaRPr lang="en-US"/>
        </a:p>
      </dgm:t>
    </dgm:pt>
    <dgm:pt modelId="{984D0C51-7311-4BB5-B4C3-696D73B27FDC}" type="sibTrans" cxnId="{3D7807A4-6C21-48EA-9D89-5252BAD1EE16}">
      <dgm:prSet/>
      <dgm:spPr/>
      <dgm:t>
        <a:bodyPr/>
        <a:lstStyle/>
        <a:p>
          <a:endParaRPr lang="en-US"/>
        </a:p>
      </dgm:t>
    </dgm:pt>
    <dgm:pt modelId="{B5F168F9-FC2F-4192-B22E-6DFBF74E110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20BD2B-3431-4AE5-B47B-E864C651210E}" type="parTrans" cxnId="{9297D83E-6DE7-4E70-8F2B-A6A5C1FF6E5B}">
      <dgm:prSet/>
      <dgm:spPr/>
      <dgm:t>
        <a:bodyPr/>
        <a:lstStyle/>
        <a:p>
          <a:endParaRPr lang="en-US"/>
        </a:p>
      </dgm:t>
    </dgm:pt>
    <dgm:pt modelId="{EFCDF00C-1E06-4510-9A56-C747A6BD717C}" type="sibTrans" cxnId="{9297D83E-6DE7-4E70-8F2B-A6A5C1FF6E5B}">
      <dgm:prSet/>
      <dgm:spPr/>
      <dgm:t>
        <a:bodyPr/>
        <a:lstStyle/>
        <a:p>
          <a:endParaRPr lang="en-US"/>
        </a:p>
      </dgm:t>
    </dgm:pt>
    <dgm:pt modelId="{BD63D4F2-7431-4DA4-913D-C5204DA562B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gm:t>
    </dgm:pt>
    <dgm:pt modelId="{1A504A5D-D5AC-45FC-B779-47484273F23C}" type="parTrans" cxnId="{9E3F6423-E1ED-4101-A505-A6CBBDC13ED5}">
      <dgm:prSet/>
      <dgm:spPr/>
      <dgm:t>
        <a:bodyPr/>
        <a:lstStyle/>
        <a:p>
          <a:endParaRPr lang="en-US"/>
        </a:p>
      </dgm:t>
    </dgm:pt>
    <dgm:pt modelId="{78E870D5-D143-4EB1-9786-A63EB9E242ED}" type="sibTrans" cxnId="{9E3F6423-E1ED-4101-A505-A6CBBDC13ED5}">
      <dgm:prSet/>
      <dgm:spPr/>
      <dgm:t>
        <a:bodyPr/>
        <a:lstStyle/>
        <a:p>
          <a:endParaRPr lang="en-US"/>
        </a:p>
      </dgm:t>
    </dgm:pt>
    <dgm:pt modelId="{946FCAFC-8D1F-49AC-B75D-612B70ED329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gm:t>
    </dgm:pt>
    <dgm:pt modelId="{46B2342A-F539-4C12-AA81-A67633A3A999}" type="parTrans" cxnId="{D6A8CCBF-924E-4E22-90FD-8E6AC5CFD1EF}">
      <dgm:prSet/>
      <dgm:spPr/>
      <dgm:t>
        <a:bodyPr/>
        <a:lstStyle/>
        <a:p>
          <a:endParaRPr lang="en-US"/>
        </a:p>
      </dgm:t>
    </dgm:pt>
    <dgm:pt modelId="{89927FAB-794B-4B6A-A91A-93B84BF1D85A}" type="sibTrans" cxnId="{D6A8CCBF-924E-4E22-90FD-8E6AC5CFD1EF}">
      <dgm:prSet/>
      <dgm:spPr/>
      <dgm:t>
        <a:bodyPr/>
        <a:lstStyle/>
        <a:p>
          <a:endParaRPr lang="en-US"/>
        </a:p>
      </dgm:t>
    </dgm:pt>
    <dgm:pt modelId="{9AA56AE7-C410-4AE1-B58F-331D53BEEF9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B526962-CC5F-4F63-A3E7-118DB0CD943A}" type="parTrans" cxnId="{5AA67F38-15E6-4B88-9CA8-FB68106AC15C}">
      <dgm:prSet/>
      <dgm:spPr/>
      <dgm:t>
        <a:bodyPr/>
        <a:lstStyle/>
        <a:p>
          <a:endParaRPr lang="en-US"/>
        </a:p>
      </dgm:t>
    </dgm:pt>
    <dgm:pt modelId="{DBFA5860-DA4A-4F3E-BB1D-3F9ADE6D9740}" type="sibTrans" cxnId="{5AA67F38-15E6-4B88-9CA8-FB68106AC15C}">
      <dgm:prSet/>
      <dgm:spPr/>
      <dgm:t>
        <a:bodyPr/>
        <a:lstStyle/>
        <a:p>
          <a:endParaRPr lang="en-US"/>
        </a:p>
      </dgm:t>
    </dgm:pt>
    <dgm:pt modelId="{DEC0EC60-26EE-4FB8-BEBB-FACB81CF02E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4166F3-AF07-48B0-A999-23491D8A717D}" type="parTrans" cxnId="{6BBC2DC4-CF1B-44E2-9C5B-5384B4095D9B}">
      <dgm:prSet/>
      <dgm:spPr/>
      <dgm:t>
        <a:bodyPr/>
        <a:lstStyle/>
        <a:p>
          <a:endParaRPr lang="en-IN"/>
        </a:p>
      </dgm:t>
    </dgm:pt>
    <dgm:pt modelId="{5AE6DC26-63D8-4F65-94A7-758EFCA9649E}" type="sibTrans" cxnId="{6BBC2DC4-CF1B-44E2-9C5B-5384B4095D9B}">
      <dgm:prSet/>
      <dgm:spPr/>
      <dgm:t>
        <a:bodyPr/>
        <a:lstStyle/>
        <a:p>
          <a:endParaRPr lang="en-IN"/>
        </a:p>
      </dgm:t>
    </dgm:pt>
    <dgm:pt modelId="{3A352681-C218-4182-82A7-CBF349BF01B5}" type="pres">
      <dgm:prSet presAssocID="{4861245F-599D-4FAC-ACD4-C7179DA565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89DFB8-D86F-458F-9D34-30B329D92362}" type="pres">
      <dgm:prSet presAssocID="{01CFCA44-F389-4DC3-A0BC-530BDE8F2B14}" presName="parentLin" presStyleCnt="0"/>
      <dgm:spPr/>
      <dgm:t>
        <a:bodyPr/>
        <a:lstStyle/>
        <a:p>
          <a:endParaRPr lang="en-US"/>
        </a:p>
      </dgm:t>
    </dgm:pt>
    <dgm:pt modelId="{FE618EA6-63FC-4884-A2A4-29E48EA0857A}" type="pres">
      <dgm:prSet presAssocID="{01CFCA44-F389-4DC3-A0BC-530BDE8F2B14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299D082E-5C8A-4C04-927F-BD39C093619C}" type="pres">
      <dgm:prSet presAssocID="{01CFCA44-F389-4DC3-A0BC-530BDE8F2B14}" presName="parentText" presStyleLbl="node1" presStyleIdx="0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C80D90-B31A-4651-9F3A-7986CF9B4072}" type="pres">
      <dgm:prSet presAssocID="{01CFCA44-F389-4DC3-A0BC-530BDE8F2B14}" presName="negativeSpace" presStyleCnt="0"/>
      <dgm:spPr/>
      <dgm:t>
        <a:bodyPr/>
        <a:lstStyle/>
        <a:p>
          <a:endParaRPr lang="en-US"/>
        </a:p>
      </dgm:t>
    </dgm:pt>
    <dgm:pt modelId="{7BE7EE4E-5D9B-47D3-B828-F7E57E3125E8}" type="pres">
      <dgm:prSet presAssocID="{01CFCA44-F389-4DC3-A0BC-530BDE8F2B1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BAF-9858-414F-8782-DF9CD86D9D5B}" type="pres">
      <dgm:prSet presAssocID="{92B44FA1-5B5E-4705-BA2D-3EB2B9564B36}" presName="spaceBetweenRectangles" presStyleCnt="0"/>
      <dgm:spPr/>
      <dgm:t>
        <a:bodyPr/>
        <a:lstStyle/>
        <a:p>
          <a:endParaRPr lang="en-US"/>
        </a:p>
      </dgm:t>
    </dgm:pt>
    <dgm:pt modelId="{185D471D-8CB9-430C-9F05-8F7E737BBFA1}" type="pres">
      <dgm:prSet presAssocID="{9AA56AE7-C410-4AE1-B58F-331D53BEEF99}" presName="parentLin" presStyleCnt="0"/>
      <dgm:spPr/>
      <dgm:t>
        <a:bodyPr/>
        <a:lstStyle/>
        <a:p>
          <a:endParaRPr lang="en-US"/>
        </a:p>
      </dgm:t>
    </dgm:pt>
    <dgm:pt modelId="{0A398950-11CC-4BEA-BF96-AD17EB9A9270}" type="pres">
      <dgm:prSet presAssocID="{9AA56AE7-C410-4AE1-B58F-331D53BEEF99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9A63E642-DD0B-4FC1-BBFE-0983A89A0A6A}" type="pres">
      <dgm:prSet presAssocID="{9AA56AE7-C410-4AE1-B58F-331D53BEEF99}" presName="parentText" presStyleLbl="node1" presStyleIdx="1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1B8DDC-72C6-4D6D-87ED-72FB5B1D6B89}" type="pres">
      <dgm:prSet presAssocID="{9AA56AE7-C410-4AE1-B58F-331D53BEEF99}" presName="negativeSpace" presStyleCnt="0"/>
      <dgm:spPr/>
      <dgm:t>
        <a:bodyPr/>
        <a:lstStyle/>
        <a:p>
          <a:endParaRPr lang="en-US"/>
        </a:p>
      </dgm:t>
    </dgm:pt>
    <dgm:pt modelId="{2A21E10D-9597-489F-A40E-12954CA7908D}" type="pres">
      <dgm:prSet presAssocID="{9AA56AE7-C410-4AE1-B58F-331D53BEEF9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AD945-C83B-41DA-BBA5-ECA572DDC107}" type="pres">
      <dgm:prSet presAssocID="{DBFA5860-DA4A-4F3E-BB1D-3F9ADE6D9740}" presName="spaceBetweenRectangles" presStyleCnt="0"/>
      <dgm:spPr/>
      <dgm:t>
        <a:bodyPr/>
        <a:lstStyle/>
        <a:p>
          <a:endParaRPr lang="en-US"/>
        </a:p>
      </dgm:t>
    </dgm:pt>
    <dgm:pt modelId="{EF8D69D4-4CDA-44E8-BC1F-72961E1AD445}" type="pres">
      <dgm:prSet presAssocID="{991403AE-E47F-4AF6-AB18-6EA859069C4B}" presName="parentLin" presStyleCnt="0"/>
      <dgm:spPr/>
      <dgm:t>
        <a:bodyPr/>
        <a:lstStyle/>
        <a:p>
          <a:endParaRPr lang="en-US"/>
        </a:p>
      </dgm:t>
    </dgm:pt>
    <dgm:pt modelId="{35ACC28D-6ACE-45AE-AE84-57A97CA9DDB0}" type="pres">
      <dgm:prSet presAssocID="{991403AE-E47F-4AF6-AB18-6EA859069C4B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4254E550-F48B-434B-BCDA-D536D4AD1D52}" type="pres">
      <dgm:prSet presAssocID="{991403AE-E47F-4AF6-AB18-6EA859069C4B}" presName="parentText" presStyleLbl="node1" presStyleIdx="2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319097-B2F5-44DB-9FFA-A9DD90441891}" type="pres">
      <dgm:prSet presAssocID="{991403AE-E47F-4AF6-AB18-6EA859069C4B}" presName="negativeSpace" presStyleCnt="0"/>
      <dgm:spPr/>
      <dgm:t>
        <a:bodyPr/>
        <a:lstStyle/>
        <a:p>
          <a:endParaRPr lang="en-US"/>
        </a:p>
      </dgm:t>
    </dgm:pt>
    <dgm:pt modelId="{4FA6AA5D-C829-482B-9E1E-D06E8FDEA97F}" type="pres">
      <dgm:prSet presAssocID="{991403AE-E47F-4AF6-AB18-6EA859069C4B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27C05-DBB7-4F25-91AC-1DAE8D198FE7}" type="pres">
      <dgm:prSet presAssocID="{984D0C51-7311-4BB5-B4C3-696D73B27FDC}" presName="spaceBetweenRectangles" presStyleCnt="0"/>
      <dgm:spPr/>
      <dgm:t>
        <a:bodyPr/>
        <a:lstStyle/>
        <a:p>
          <a:endParaRPr lang="en-US"/>
        </a:p>
      </dgm:t>
    </dgm:pt>
    <dgm:pt modelId="{4E2FE066-B5C7-4F3D-B4D5-FD8984D1C042}" type="pres">
      <dgm:prSet presAssocID="{DEC0EC60-26EE-4FB8-BEBB-FACB81CF02ED}" presName="parentLin" presStyleCnt="0"/>
      <dgm:spPr/>
      <dgm:t>
        <a:bodyPr/>
        <a:lstStyle/>
        <a:p>
          <a:endParaRPr lang="en-US"/>
        </a:p>
      </dgm:t>
    </dgm:pt>
    <dgm:pt modelId="{5F260AA7-B080-4258-B566-19CA39E37D75}" type="pres">
      <dgm:prSet presAssocID="{DEC0EC60-26EE-4FB8-BEBB-FACB81CF02E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20460597-3F2A-4234-A260-65BBA20F6E5F}" type="pres">
      <dgm:prSet presAssocID="{DEC0EC60-26EE-4FB8-BEBB-FACB81CF02ED}" presName="parentText" presStyleLbl="node1" presStyleIdx="3" presStyleCnt="7" custScaleX="11071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229E4-2DDA-47B1-8485-D088AFB92A14}" type="pres">
      <dgm:prSet presAssocID="{DEC0EC60-26EE-4FB8-BEBB-FACB81CF02ED}" presName="negativeSpace" presStyleCnt="0"/>
      <dgm:spPr/>
      <dgm:t>
        <a:bodyPr/>
        <a:lstStyle/>
        <a:p>
          <a:endParaRPr lang="en-US"/>
        </a:p>
      </dgm:t>
    </dgm:pt>
    <dgm:pt modelId="{201E2984-9F88-44A1-AB0C-F149576C1F98}" type="pres">
      <dgm:prSet presAssocID="{DEC0EC60-26EE-4FB8-BEBB-FACB81CF02ED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7267-AEDB-43DE-B0A7-475B494A3683}" type="pres">
      <dgm:prSet presAssocID="{5AE6DC26-63D8-4F65-94A7-758EFCA9649E}" presName="spaceBetweenRectangles" presStyleCnt="0"/>
      <dgm:spPr/>
      <dgm:t>
        <a:bodyPr/>
        <a:lstStyle/>
        <a:p>
          <a:endParaRPr lang="en-US"/>
        </a:p>
      </dgm:t>
    </dgm:pt>
    <dgm:pt modelId="{BC81EE44-5534-4AC2-B87B-33D01ABDAA88}" type="pres">
      <dgm:prSet presAssocID="{B5F168F9-FC2F-4192-B22E-6DFBF74E1100}" presName="parentLin" presStyleCnt="0"/>
      <dgm:spPr/>
      <dgm:t>
        <a:bodyPr/>
        <a:lstStyle/>
        <a:p>
          <a:endParaRPr lang="en-US"/>
        </a:p>
      </dgm:t>
    </dgm:pt>
    <dgm:pt modelId="{7E5D3CA4-674E-46DD-9A0D-EFBE55B21562}" type="pres">
      <dgm:prSet presAssocID="{B5F168F9-FC2F-4192-B22E-6DFBF74E1100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C01343BC-7CF4-4535-BECE-192EA4E626C7}" type="pres">
      <dgm:prSet presAssocID="{B5F168F9-FC2F-4192-B22E-6DFBF74E1100}" presName="parentText" presStyleLbl="node1" presStyleIdx="4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7213A-0750-4CF0-99E0-5ACD9C94A4A1}" type="pres">
      <dgm:prSet presAssocID="{B5F168F9-FC2F-4192-B22E-6DFBF74E1100}" presName="negativeSpace" presStyleCnt="0"/>
      <dgm:spPr/>
      <dgm:t>
        <a:bodyPr/>
        <a:lstStyle/>
        <a:p>
          <a:endParaRPr lang="en-US"/>
        </a:p>
      </dgm:t>
    </dgm:pt>
    <dgm:pt modelId="{E8BF7CB8-CFAB-4FD0-88B8-3FD173998D82}" type="pres">
      <dgm:prSet presAssocID="{B5F168F9-FC2F-4192-B22E-6DFBF74E110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5D650-2C23-4510-8470-F111C4E25B4E}" type="pres">
      <dgm:prSet presAssocID="{EFCDF00C-1E06-4510-9A56-C747A6BD717C}" presName="spaceBetweenRectangles" presStyleCnt="0"/>
      <dgm:spPr/>
      <dgm:t>
        <a:bodyPr/>
        <a:lstStyle/>
        <a:p>
          <a:endParaRPr lang="en-US"/>
        </a:p>
      </dgm:t>
    </dgm:pt>
    <dgm:pt modelId="{55FB1E61-E588-4830-AEDD-31D7272CCA6B}" type="pres">
      <dgm:prSet presAssocID="{BD63D4F2-7431-4DA4-913D-C5204DA562B9}" presName="parentLin" presStyleCnt="0"/>
      <dgm:spPr/>
      <dgm:t>
        <a:bodyPr/>
        <a:lstStyle/>
        <a:p>
          <a:endParaRPr lang="en-US"/>
        </a:p>
      </dgm:t>
    </dgm:pt>
    <dgm:pt modelId="{B8A88CF2-5AA3-46BD-BE93-F10F710F9F6D}" type="pres">
      <dgm:prSet presAssocID="{BD63D4F2-7431-4DA4-913D-C5204DA562B9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47444695-4095-4D38-9893-4521A383A427}" type="pres">
      <dgm:prSet presAssocID="{BD63D4F2-7431-4DA4-913D-C5204DA562B9}" presName="parentText" presStyleLbl="node1" presStyleIdx="5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BE20-E491-4A81-9675-A32C6E734009}" type="pres">
      <dgm:prSet presAssocID="{BD63D4F2-7431-4DA4-913D-C5204DA562B9}" presName="negativeSpace" presStyleCnt="0"/>
      <dgm:spPr/>
      <dgm:t>
        <a:bodyPr/>
        <a:lstStyle/>
        <a:p>
          <a:endParaRPr lang="en-US"/>
        </a:p>
      </dgm:t>
    </dgm:pt>
    <dgm:pt modelId="{878A316B-1DA5-43CF-B804-EEC6C9463B8C}" type="pres">
      <dgm:prSet presAssocID="{BD63D4F2-7431-4DA4-913D-C5204DA562B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ECA1-A812-410D-BB4C-21934C49064B}" type="pres">
      <dgm:prSet presAssocID="{78E870D5-D143-4EB1-9786-A63EB9E242ED}" presName="spaceBetweenRectangles" presStyleCnt="0"/>
      <dgm:spPr/>
      <dgm:t>
        <a:bodyPr/>
        <a:lstStyle/>
        <a:p>
          <a:endParaRPr lang="en-US"/>
        </a:p>
      </dgm:t>
    </dgm:pt>
    <dgm:pt modelId="{C59967D1-BBCA-4263-90A7-E6784CC0F8AD}" type="pres">
      <dgm:prSet presAssocID="{946FCAFC-8D1F-49AC-B75D-612B70ED3296}" presName="parentLin" presStyleCnt="0"/>
      <dgm:spPr/>
      <dgm:t>
        <a:bodyPr/>
        <a:lstStyle/>
        <a:p>
          <a:endParaRPr lang="en-US"/>
        </a:p>
      </dgm:t>
    </dgm:pt>
    <dgm:pt modelId="{F24D2FD9-49D1-4147-A064-15705382B674}" type="pres">
      <dgm:prSet presAssocID="{946FCAFC-8D1F-49AC-B75D-612B70ED3296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0372BFF5-458B-4586-9212-1E318EFA8775}" type="pres">
      <dgm:prSet presAssocID="{946FCAFC-8D1F-49AC-B75D-612B70ED3296}" presName="parentText" presStyleLbl="node1" presStyleIdx="6" presStyleCnt="7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84B666-E75D-4050-9A9B-5146B8C418AD}" type="pres">
      <dgm:prSet presAssocID="{946FCAFC-8D1F-49AC-B75D-612B70ED3296}" presName="negativeSpace" presStyleCnt="0"/>
      <dgm:spPr/>
      <dgm:t>
        <a:bodyPr/>
        <a:lstStyle/>
        <a:p>
          <a:endParaRPr lang="en-US"/>
        </a:p>
      </dgm:t>
    </dgm:pt>
    <dgm:pt modelId="{FAF6D411-DA7F-4F1A-85FE-DADFA7AA6B65}" type="pres">
      <dgm:prSet presAssocID="{946FCAFC-8D1F-49AC-B75D-612B70ED329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A67F38-15E6-4B88-9CA8-FB68106AC15C}" srcId="{4861245F-599D-4FAC-ACD4-C7179DA5650D}" destId="{9AA56AE7-C410-4AE1-B58F-331D53BEEF99}" srcOrd="1" destOrd="0" parTransId="{1B526962-CC5F-4F63-A3E7-118DB0CD943A}" sibTransId="{DBFA5860-DA4A-4F3E-BB1D-3F9ADE6D9740}"/>
    <dgm:cxn modelId="{9E3F6423-E1ED-4101-A505-A6CBBDC13ED5}" srcId="{4861245F-599D-4FAC-ACD4-C7179DA5650D}" destId="{BD63D4F2-7431-4DA4-913D-C5204DA562B9}" srcOrd="5" destOrd="0" parTransId="{1A504A5D-D5AC-45FC-B779-47484273F23C}" sibTransId="{78E870D5-D143-4EB1-9786-A63EB9E242ED}"/>
    <dgm:cxn modelId="{9EEE0971-D186-449F-B16D-C4B119D9FBB4}" type="presOf" srcId="{01CFCA44-F389-4DC3-A0BC-530BDE8F2B14}" destId="{299D082E-5C8A-4C04-927F-BD39C093619C}" srcOrd="1" destOrd="0" presId="urn:microsoft.com/office/officeart/2005/8/layout/list1"/>
    <dgm:cxn modelId="{8CD7730A-4F63-4AD2-937F-2B166C7FB9ED}" type="presOf" srcId="{B5F168F9-FC2F-4192-B22E-6DFBF74E1100}" destId="{C01343BC-7CF4-4535-BECE-192EA4E626C7}" srcOrd="1" destOrd="0" presId="urn:microsoft.com/office/officeart/2005/8/layout/list1"/>
    <dgm:cxn modelId="{2416349C-38B7-423C-8CAE-DC15590DF156}" type="presOf" srcId="{991403AE-E47F-4AF6-AB18-6EA859069C4B}" destId="{35ACC28D-6ACE-45AE-AE84-57A97CA9DDB0}" srcOrd="0" destOrd="0" presId="urn:microsoft.com/office/officeart/2005/8/layout/list1"/>
    <dgm:cxn modelId="{101CB2F7-92D1-4476-A5EB-DF07E50CCF48}" type="presOf" srcId="{BD63D4F2-7431-4DA4-913D-C5204DA562B9}" destId="{B8A88CF2-5AA3-46BD-BE93-F10F710F9F6D}" srcOrd="0" destOrd="0" presId="urn:microsoft.com/office/officeart/2005/8/layout/list1"/>
    <dgm:cxn modelId="{505CC171-94E4-49A0-A77E-E52221F50DE8}" type="presOf" srcId="{01CFCA44-F389-4DC3-A0BC-530BDE8F2B14}" destId="{FE618EA6-63FC-4884-A2A4-29E48EA0857A}" srcOrd="0" destOrd="0" presId="urn:microsoft.com/office/officeart/2005/8/layout/list1"/>
    <dgm:cxn modelId="{86B15A05-B6B6-4422-A0A7-B5CF56407939}" type="presOf" srcId="{991403AE-E47F-4AF6-AB18-6EA859069C4B}" destId="{4254E550-F48B-434B-BCDA-D536D4AD1D52}" srcOrd="1" destOrd="0" presId="urn:microsoft.com/office/officeart/2005/8/layout/list1"/>
    <dgm:cxn modelId="{6B6279FF-F2C9-4A1E-90A0-E40ECBF373D2}" type="presOf" srcId="{946FCAFC-8D1F-49AC-B75D-612B70ED3296}" destId="{0372BFF5-458B-4586-9212-1E318EFA8775}" srcOrd="1" destOrd="0" presId="urn:microsoft.com/office/officeart/2005/8/layout/list1"/>
    <dgm:cxn modelId="{D6A8CCBF-924E-4E22-90FD-8E6AC5CFD1EF}" srcId="{4861245F-599D-4FAC-ACD4-C7179DA5650D}" destId="{946FCAFC-8D1F-49AC-B75D-612B70ED3296}" srcOrd="6" destOrd="0" parTransId="{46B2342A-F539-4C12-AA81-A67633A3A999}" sibTransId="{89927FAB-794B-4B6A-A91A-93B84BF1D85A}"/>
    <dgm:cxn modelId="{E1BA89C3-8066-4B56-8992-6102D986BC59}" type="presOf" srcId="{4861245F-599D-4FAC-ACD4-C7179DA5650D}" destId="{3A352681-C218-4182-82A7-CBF349BF01B5}" srcOrd="0" destOrd="0" presId="urn:microsoft.com/office/officeart/2005/8/layout/list1"/>
    <dgm:cxn modelId="{F174329C-A7DC-46F2-99B1-708C5CAB1799}" type="presOf" srcId="{DEC0EC60-26EE-4FB8-BEBB-FACB81CF02ED}" destId="{20460597-3F2A-4234-A260-65BBA20F6E5F}" srcOrd="1" destOrd="0" presId="urn:microsoft.com/office/officeart/2005/8/layout/list1"/>
    <dgm:cxn modelId="{3BDA2488-6A8D-469E-A7C3-29054833E24D}" type="presOf" srcId="{DEC0EC60-26EE-4FB8-BEBB-FACB81CF02ED}" destId="{5F260AA7-B080-4258-B566-19CA39E37D75}" srcOrd="0" destOrd="0" presId="urn:microsoft.com/office/officeart/2005/8/layout/list1"/>
    <dgm:cxn modelId="{C980A641-5958-42B9-8EB0-B003CFE2E5ED}" type="presOf" srcId="{BD63D4F2-7431-4DA4-913D-C5204DA562B9}" destId="{47444695-4095-4D38-9893-4521A383A427}" srcOrd="1" destOrd="0" presId="urn:microsoft.com/office/officeart/2005/8/layout/list1"/>
    <dgm:cxn modelId="{3D7807A4-6C21-48EA-9D89-5252BAD1EE16}" srcId="{4861245F-599D-4FAC-ACD4-C7179DA5650D}" destId="{991403AE-E47F-4AF6-AB18-6EA859069C4B}" srcOrd="2" destOrd="0" parTransId="{8E6B1726-7040-4A55-AE89-B836D0C27B83}" sibTransId="{984D0C51-7311-4BB5-B4C3-696D73B27FDC}"/>
    <dgm:cxn modelId="{C5EA0F08-CA9C-45D3-8F71-0ED6986F20F0}" type="presOf" srcId="{B5F168F9-FC2F-4192-B22E-6DFBF74E1100}" destId="{7E5D3CA4-674E-46DD-9A0D-EFBE55B21562}" srcOrd="0" destOrd="0" presId="urn:microsoft.com/office/officeart/2005/8/layout/list1"/>
    <dgm:cxn modelId="{51669EC3-7FDD-4FA6-AC22-A38DED1FA6E5}" srcId="{4861245F-599D-4FAC-ACD4-C7179DA5650D}" destId="{01CFCA44-F389-4DC3-A0BC-530BDE8F2B14}" srcOrd="0" destOrd="0" parTransId="{62F8267C-5C60-4EA9-90CB-EAB2B8851D04}" sibTransId="{92B44FA1-5B5E-4705-BA2D-3EB2B9564B36}"/>
    <dgm:cxn modelId="{5C897CB1-04C1-4BF8-A319-FED4AC893C9C}" type="presOf" srcId="{9AA56AE7-C410-4AE1-B58F-331D53BEEF99}" destId="{0A398950-11CC-4BEA-BF96-AD17EB9A9270}" srcOrd="0" destOrd="0" presId="urn:microsoft.com/office/officeart/2005/8/layout/list1"/>
    <dgm:cxn modelId="{9297D83E-6DE7-4E70-8F2B-A6A5C1FF6E5B}" srcId="{4861245F-599D-4FAC-ACD4-C7179DA5650D}" destId="{B5F168F9-FC2F-4192-B22E-6DFBF74E1100}" srcOrd="4" destOrd="0" parTransId="{E920BD2B-3431-4AE5-B47B-E864C651210E}" sibTransId="{EFCDF00C-1E06-4510-9A56-C747A6BD717C}"/>
    <dgm:cxn modelId="{090090AA-A560-46C5-9609-525FB10B4375}" type="presOf" srcId="{9AA56AE7-C410-4AE1-B58F-331D53BEEF99}" destId="{9A63E642-DD0B-4FC1-BBFE-0983A89A0A6A}" srcOrd="1" destOrd="0" presId="urn:microsoft.com/office/officeart/2005/8/layout/list1"/>
    <dgm:cxn modelId="{6BBC2DC4-CF1B-44E2-9C5B-5384B4095D9B}" srcId="{4861245F-599D-4FAC-ACD4-C7179DA5650D}" destId="{DEC0EC60-26EE-4FB8-BEBB-FACB81CF02ED}" srcOrd="3" destOrd="0" parTransId="{704166F3-AF07-48B0-A999-23491D8A717D}" sibTransId="{5AE6DC26-63D8-4F65-94A7-758EFCA9649E}"/>
    <dgm:cxn modelId="{CE248FA9-F803-4F6C-A001-5538DE3BCE97}" type="presOf" srcId="{946FCAFC-8D1F-49AC-B75D-612B70ED3296}" destId="{F24D2FD9-49D1-4147-A064-15705382B674}" srcOrd="0" destOrd="0" presId="urn:microsoft.com/office/officeart/2005/8/layout/list1"/>
    <dgm:cxn modelId="{86C91806-3E21-469C-A1EB-1A4E9ABD090A}" type="presParOf" srcId="{3A352681-C218-4182-82A7-CBF349BF01B5}" destId="{8289DFB8-D86F-458F-9D34-30B329D92362}" srcOrd="0" destOrd="0" presId="urn:microsoft.com/office/officeart/2005/8/layout/list1"/>
    <dgm:cxn modelId="{8D80D05C-B3D6-42C8-8815-32DC86658C0A}" type="presParOf" srcId="{8289DFB8-D86F-458F-9D34-30B329D92362}" destId="{FE618EA6-63FC-4884-A2A4-29E48EA0857A}" srcOrd="0" destOrd="0" presId="urn:microsoft.com/office/officeart/2005/8/layout/list1"/>
    <dgm:cxn modelId="{228D79A1-D3CD-49E8-A906-B0A15E15B742}" type="presParOf" srcId="{8289DFB8-D86F-458F-9D34-30B329D92362}" destId="{299D082E-5C8A-4C04-927F-BD39C093619C}" srcOrd="1" destOrd="0" presId="urn:microsoft.com/office/officeart/2005/8/layout/list1"/>
    <dgm:cxn modelId="{BC10745D-7569-46CF-9779-410D1124E3E0}" type="presParOf" srcId="{3A352681-C218-4182-82A7-CBF349BF01B5}" destId="{15C80D90-B31A-4651-9F3A-7986CF9B4072}" srcOrd="1" destOrd="0" presId="urn:microsoft.com/office/officeart/2005/8/layout/list1"/>
    <dgm:cxn modelId="{C97DF3CD-2FD7-42C5-B114-5EBC95A36335}" type="presParOf" srcId="{3A352681-C218-4182-82A7-CBF349BF01B5}" destId="{7BE7EE4E-5D9B-47D3-B828-F7E57E3125E8}" srcOrd="2" destOrd="0" presId="urn:microsoft.com/office/officeart/2005/8/layout/list1"/>
    <dgm:cxn modelId="{DDD25D2A-35CB-40B2-BB28-3731F15A08B8}" type="presParOf" srcId="{3A352681-C218-4182-82A7-CBF349BF01B5}" destId="{E402BBAF-9858-414F-8782-DF9CD86D9D5B}" srcOrd="3" destOrd="0" presId="urn:microsoft.com/office/officeart/2005/8/layout/list1"/>
    <dgm:cxn modelId="{4D20175E-039F-47A0-B10E-3629328FAE27}" type="presParOf" srcId="{3A352681-C218-4182-82A7-CBF349BF01B5}" destId="{185D471D-8CB9-430C-9F05-8F7E737BBFA1}" srcOrd="4" destOrd="0" presId="urn:microsoft.com/office/officeart/2005/8/layout/list1"/>
    <dgm:cxn modelId="{FB3FE087-8915-48D6-BB4D-E20E730FCD9E}" type="presParOf" srcId="{185D471D-8CB9-430C-9F05-8F7E737BBFA1}" destId="{0A398950-11CC-4BEA-BF96-AD17EB9A9270}" srcOrd="0" destOrd="0" presId="urn:microsoft.com/office/officeart/2005/8/layout/list1"/>
    <dgm:cxn modelId="{3D91C737-F57A-4490-855A-8FA9C1BB3F73}" type="presParOf" srcId="{185D471D-8CB9-430C-9F05-8F7E737BBFA1}" destId="{9A63E642-DD0B-4FC1-BBFE-0983A89A0A6A}" srcOrd="1" destOrd="0" presId="urn:microsoft.com/office/officeart/2005/8/layout/list1"/>
    <dgm:cxn modelId="{0603937E-3B7D-4BBC-B729-7D1C23B24923}" type="presParOf" srcId="{3A352681-C218-4182-82A7-CBF349BF01B5}" destId="{691B8DDC-72C6-4D6D-87ED-72FB5B1D6B89}" srcOrd="5" destOrd="0" presId="urn:microsoft.com/office/officeart/2005/8/layout/list1"/>
    <dgm:cxn modelId="{846A6FC6-DB17-468E-8618-2A52BC84E5FD}" type="presParOf" srcId="{3A352681-C218-4182-82A7-CBF349BF01B5}" destId="{2A21E10D-9597-489F-A40E-12954CA7908D}" srcOrd="6" destOrd="0" presId="urn:microsoft.com/office/officeart/2005/8/layout/list1"/>
    <dgm:cxn modelId="{C083ECF0-7936-4D69-88D6-3F78C67A0A37}" type="presParOf" srcId="{3A352681-C218-4182-82A7-CBF349BF01B5}" destId="{C16AD945-C83B-41DA-BBA5-ECA572DDC107}" srcOrd="7" destOrd="0" presId="urn:microsoft.com/office/officeart/2005/8/layout/list1"/>
    <dgm:cxn modelId="{05433716-46F7-4B78-8356-5A9D9B0E16BF}" type="presParOf" srcId="{3A352681-C218-4182-82A7-CBF349BF01B5}" destId="{EF8D69D4-4CDA-44E8-BC1F-72961E1AD445}" srcOrd="8" destOrd="0" presId="urn:microsoft.com/office/officeart/2005/8/layout/list1"/>
    <dgm:cxn modelId="{FD82C522-6233-440B-BA2A-84B9CF3757A4}" type="presParOf" srcId="{EF8D69D4-4CDA-44E8-BC1F-72961E1AD445}" destId="{35ACC28D-6ACE-45AE-AE84-57A97CA9DDB0}" srcOrd="0" destOrd="0" presId="urn:microsoft.com/office/officeart/2005/8/layout/list1"/>
    <dgm:cxn modelId="{62B544C9-29E5-4AEB-840E-065EBA2C9AE5}" type="presParOf" srcId="{EF8D69D4-4CDA-44E8-BC1F-72961E1AD445}" destId="{4254E550-F48B-434B-BCDA-D536D4AD1D52}" srcOrd="1" destOrd="0" presId="urn:microsoft.com/office/officeart/2005/8/layout/list1"/>
    <dgm:cxn modelId="{4E5549AA-CA5E-4F99-A5C9-E797E4BAFF38}" type="presParOf" srcId="{3A352681-C218-4182-82A7-CBF349BF01B5}" destId="{91319097-B2F5-44DB-9FFA-A9DD90441891}" srcOrd="9" destOrd="0" presId="urn:microsoft.com/office/officeart/2005/8/layout/list1"/>
    <dgm:cxn modelId="{673A0F63-E0DB-4508-B5DB-6618BBFCC177}" type="presParOf" srcId="{3A352681-C218-4182-82A7-CBF349BF01B5}" destId="{4FA6AA5D-C829-482B-9E1E-D06E8FDEA97F}" srcOrd="10" destOrd="0" presId="urn:microsoft.com/office/officeart/2005/8/layout/list1"/>
    <dgm:cxn modelId="{503C64FD-FF77-4993-8FAA-C14737A89F34}" type="presParOf" srcId="{3A352681-C218-4182-82A7-CBF349BF01B5}" destId="{62027C05-DBB7-4F25-91AC-1DAE8D198FE7}" srcOrd="11" destOrd="0" presId="urn:microsoft.com/office/officeart/2005/8/layout/list1"/>
    <dgm:cxn modelId="{FF6BF68C-D848-44F6-BE06-309A59BA1317}" type="presParOf" srcId="{3A352681-C218-4182-82A7-CBF349BF01B5}" destId="{4E2FE066-B5C7-4F3D-B4D5-FD8984D1C042}" srcOrd="12" destOrd="0" presId="urn:microsoft.com/office/officeart/2005/8/layout/list1"/>
    <dgm:cxn modelId="{9730DB20-2ABB-4A58-AE6C-FBECE598FABD}" type="presParOf" srcId="{4E2FE066-B5C7-4F3D-B4D5-FD8984D1C042}" destId="{5F260AA7-B080-4258-B566-19CA39E37D75}" srcOrd="0" destOrd="0" presId="urn:microsoft.com/office/officeart/2005/8/layout/list1"/>
    <dgm:cxn modelId="{0F584C36-7363-49EE-A826-6C9A7937B322}" type="presParOf" srcId="{4E2FE066-B5C7-4F3D-B4D5-FD8984D1C042}" destId="{20460597-3F2A-4234-A260-65BBA20F6E5F}" srcOrd="1" destOrd="0" presId="urn:microsoft.com/office/officeart/2005/8/layout/list1"/>
    <dgm:cxn modelId="{CA31F274-5A18-4A29-B2BE-2CD764BCA23D}" type="presParOf" srcId="{3A352681-C218-4182-82A7-CBF349BF01B5}" destId="{963229E4-2DDA-47B1-8485-D088AFB92A14}" srcOrd="13" destOrd="0" presId="urn:microsoft.com/office/officeart/2005/8/layout/list1"/>
    <dgm:cxn modelId="{C20DAFE4-0BDD-4691-AEC3-08F1B2AE167B}" type="presParOf" srcId="{3A352681-C218-4182-82A7-CBF349BF01B5}" destId="{201E2984-9F88-44A1-AB0C-F149576C1F98}" srcOrd="14" destOrd="0" presId="urn:microsoft.com/office/officeart/2005/8/layout/list1"/>
    <dgm:cxn modelId="{E444B571-EF92-4926-BD2F-9A56393C5C3B}" type="presParOf" srcId="{3A352681-C218-4182-82A7-CBF349BF01B5}" destId="{2C967267-AEDB-43DE-B0A7-475B494A3683}" srcOrd="15" destOrd="0" presId="urn:microsoft.com/office/officeart/2005/8/layout/list1"/>
    <dgm:cxn modelId="{21496DE9-DC33-4649-AE21-5DF85D8D56D2}" type="presParOf" srcId="{3A352681-C218-4182-82A7-CBF349BF01B5}" destId="{BC81EE44-5534-4AC2-B87B-33D01ABDAA88}" srcOrd="16" destOrd="0" presId="urn:microsoft.com/office/officeart/2005/8/layout/list1"/>
    <dgm:cxn modelId="{69015817-2187-48ED-9753-A6A57E3D70FD}" type="presParOf" srcId="{BC81EE44-5534-4AC2-B87B-33D01ABDAA88}" destId="{7E5D3CA4-674E-46DD-9A0D-EFBE55B21562}" srcOrd="0" destOrd="0" presId="urn:microsoft.com/office/officeart/2005/8/layout/list1"/>
    <dgm:cxn modelId="{B15AA240-D915-436C-9A34-D6ACCE2C7D1D}" type="presParOf" srcId="{BC81EE44-5534-4AC2-B87B-33D01ABDAA88}" destId="{C01343BC-7CF4-4535-BECE-192EA4E626C7}" srcOrd="1" destOrd="0" presId="urn:microsoft.com/office/officeart/2005/8/layout/list1"/>
    <dgm:cxn modelId="{FD01FDD9-2778-4F0C-8C13-ED915B5F0D59}" type="presParOf" srcId="{3A352681-C218-4182-82A7-CBF349BF01B5}" destId="{C7D7213A-0750-4CF0-99E0-5ACD9C94A4A1}" srcOrd="17" destOrd="0" presId="urn:microsoft.com/office/officeart/2005/8/layout/list1"/>
    <dgm:cxn modelId="{53FB20CB-CC5C-480D-91DC-14FBF0E401F9}" type="presParOf" srcId="{3A352681-C218-4182-82A7-CBF349BF01B5}" destId="{E8BF7CB8-CFAB-4FD0-88B8-3FD173998D82}" srcOrd="18" destOrd="0" presId="urn:microsoft.com/office/officeart/2005/8/layout/list1"/>
    <dgm:cxn modelId="{371888C5-C114-420C-9A80-D2EEA1A7A7EB}" type="presParOf" srcId="{3A352681-C218-4182-82A7-CBF349BF01B5}" destId="{C0A5D650-2C23-4510-8470-F111C4E25B4E}" srcOrd="19" destOrd="0" presId="urn:microsoft.com/office/officeart/2005/8/layout/list1"/>
    <dgm:cxn modelId="{C22610B8-F915-4C72-9190-73DCB4474C84}" type="presParOf" srcId="{3A352681-C218-4182-82A7-CBF349BF01B5}" destId="{55FB1E61-E588-4830-AEDD-31D7272CCA6B}" srcOrd="20" destOrd="0" presId="urn:microsoft.com/office/officeart/2005/8/layout/list1"/>
    <dgm:cxn modelId="{8CFE1ACF-5653-40E6-9D1F-63F8A82FD7D8}" type="presParOf" srcId="{55FB1E61-E588-4830-AEDD-31D7272CCA6B}" destId="{B8A88CF2-5AA3-46BD-BE93-F10F710F9F6D}" srcOrd="0" destOrd="0" presId="urn:microsoft.com/office/officeart/2005/8/layout/list1"/>
    <dgm:cxn modelId="{0A4C0D61-1215-4CA6-9E05-5F315C676409}" type="presParOf" srcId="{55FB1E61-E588-4830-AEDD-31D7272CCA6B}" destId="{47444695-4095-4D38-9893-4521A383A427}" srcOrd="1" destOrd="0" presId="urn:microsoft.com/office/officeart/2005/8/layout/list1"/>
    <dgm:cxn modelId="{9D526E41-1FE5-42CE-BC72-BD2BD9EF3B4B}" type="presParOf" srcId="{3A352681-C218-4182-82A7-CBF349BF01B5}" destId="{073BBE20-E491-4A81-9675-A32C6E734009}" srcOrd="21" destOrd="0" presId="urn:microsoft.com/office/officeart/2005/8/layout/list1"/>
    <dgm:cxn modelId="{A5527EE3-3502-4F81-B2D2-CD8F2EFE7383}" type="presParOf" srcId="{3A352681-C218-4182-82A7-CBF349BF01B5}" destId="{878A316B-1DA5-43CF-B804-EEC6C9463B8C}" srcOrd="22" destOrd="0" presId="urn:microsoft.com/office/officeart/2005/8/layout/list1"/>
    <dgm:cxn modelId="{2692A015-6C42-46BD-B708-DF67FEA23452}" type="presParOf" srcId="{3A352681-C218-4182-82A7-CBF349BF01B5}" destId="{4323ECA1-A812-410D-BB4C-21934C49064B}" srcOrd="23" destOrd="0" presId="urn:microsoft.com/office/officeart/2005/8/layout/list1"/>
    <dgm:cxn modelId="{033BEC57-2DA6-4526-9C25-CE5F5E6047C4}" type="presParOf" srcId="{3A352681-C218-4182-82A7-CBF349BF01B5}" destId="{C59967D1-BBCA-4263-90A7-E6784CC0F8AD}" srcOrd="24" destOrd="0" presId="urn:microsoft.com/office/officeart/2005/8/layout/list1"/>
    <dgm:cxn modelId="{61B9952F-C1C2-4234-ADD1-9F45315F2389}" type="presParOf" srcId="{C59967D1-BBCA-4263-90A7-E6784CC0F8AD}" destId="{F24D2FD9-49D1-4147-A064-15705382B674}" srcOrd="0" destOrd="0" presId="urn:microsoft.com/office/officeart/2005/8/layout/list1"/>
    <dgm:cxn modelId="{D8839A8F-3403-4157-AD68-72F387BC889E}" type="presParOf" srcId="{C59967D1-BBCA-4263-90A7-E6784CC0F8AD}" destId="{0372BFF5-458B-4586-9212-1E318EFA8775}" srcOrd="1" destOrd="0" presId="urn:microsoft.com/office/officeart/2005/8/layout/list1"/>
    <dgm:cxn modelId="{998DDCD7-413C-41B3-B060-A381B6B4197C}" type="presParOf" srcId="{3A352681-C218-4182-82A7-CBF349BF01B5}" destId="{0A84B666-E75D-4050-9A9B-5146B8C418AD}" srcOrd="25" destOrd="0" presId="urn:microsoft.com/office/officeart/2005/8/layout/list1"/>
    <dgm:cxn modelId="{C78742C9-EF2B-445F-8AAD-30BF462B04B3}" type="presParOf" srcId="{3A352681-C218-4182-82A7-CBF349BF01B5}" destId="{FAF6D411-DA7F-4F1A-85FE-DADFA7AA6B6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5D7A8D-B331-4F38-A1F3-DA1625B12DCF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4C0C4345-E723-43F4-8DD4-20049B669BAF}">
      <dgm:prSet phldrT="[Text]" custT="1"/>
      <dgm:spPr/>
      <dgm:t>
        <a:bodyPr/>
        <a:lstStyle/>
        <a:p>
          <a:r>
            <a:rPr lang="en-GB" sz="1400" b="0" dirty="0" smtClean="0">
              <a:latin typeface="Arial" panose="020B0604020202020204" pitchFamily="34" charset="0"/>
              <a:cs typeface="Arial" panose="020B0604020202020204" pitchFamily="34" charset="0"/>
            </a:rPr>
            <a:t>Insurance Act 1938, Section (101): no limit on reinsurance ceded</a:t>
          </a:r>
          <a:endParaRPr lang="en-US" sz="1400" b="0" dirty="0"/>
        </a:p>
      </dgm:t>
    </dgm:pt>
    <dgm:pt modelId="{0771A11A-516A-4D01-B465-166F48006BDC}" type="parTrans" cxnId="{675F26F4-7A72-4EB3-AC62-255527AA5511}">
      <dgm:prSet/>
      <dgm:spPr/>
      <dgm:t>
        <a:bodyPr/>
        <a:lstStyle/>
        <a:p>
          <a:endParaRPr lang="en-US"/>
        </a:p>
      </dgm:t>
    </dgm:pt>
    <dgm:pt modelId="{FA999B9D-2D18-4773-87EA-F011AEBDB6EF}" type="sibTrans" cxnId="{675F26F4-7A72-4EB3-AC62-255527AA5511}">
      <dgm:prSet/>
      <dgm:spPr/>
      <dgm:t>
        <a:bodyPr/>
        <a:lstStyle/>
        <a:p>
          <a:endParaRPr lang="en-US"/>
        </a:p>
      </dgm:t>
    </dgm:pt>
    <dgm:pt modelId="{7D69A707-BB4E-4C0F-BBDF-3BC20E98BBEC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2013 regulations: Limits on reinsurance ceded</a:t>
          </a:r>
          <a:endParaRPr lang="en-US" sz="1400" dirty="0"/>
        </a:p>
      </dgm:t>
    </dgm:pt>
    <dgm:pt modelId="{6B5BB1EB-B4D3-4EB7-B672-780B5686F810}" type="parTrans" cxnId="{B9A4649A-4766-422E-8363-F948CEED4570}">
      <dgm:prSet/>
      <dgm:spPr/>
      <dgm:t>
        <a:bodyPr/>
        <a:lstStyle/>
        <a:p>
          <a:endParaRPr lang="en-US"/>
        </a:p>
      </dgm:t>
    </dgm:pt>
    <dgm:pt modelId="{7652B96A-B1ED-4DFA-A330-7D2D8163965A}" type="sibTrans" cxnId="{B9A4649A-4766-422E-8363-F948CEED4570}">
      <dgm:prSet/>
      <dgm:spPr/>
      <dgm:t>
        <a:bodyPr/>
        <a:lstStyle/>
        <a:p>
          <a:endParaRPr lang="en-US"/>
        </a:p>
      </dgm:t>
    </dgm:pt>
    <dgm:pt modelId="{735C6C9C-69A6-4C16-BB85-41937C3850BA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2015 IRDAI 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Registration and Operations of Branch Offices of Foreign Reinsurers other than Lloyd's Regulations, 2015</a:t>
          </a:r>
          <a:r>
            <a: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Regulation for reinsurers</a:t>
          </a:r>
        </a:p>
        <a:p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07D40591-F055-479A-983F-C162B6E4C5F7}" type="parTrans" cxnId="{3FFEA07B-A350-4232-9DF0-4213B0B101FF}">
      <dgm:prSet/>
      <dgm:spPr/>
      <dgm:t>
        <a:bodyPr/>
        <a:lstStyle/>
        <a:p>
          <a:endParaRPr lang="en-US"/>
        </a:p>
      </dgm:t>
    </dgm:pt>
    <dgm:pt modelId="{CA124FE1-52D0-4209-ADEF-964D2345D8F8}" type="sibTrans" cxnId="{3FFEA07B-A350-4232-9DF0-4213B0B101FF}">
      <dgm:prSet/>
      <dgm:spPr/>
      <dgm:t>
        <a:bodyPr/>
        <a:lstStyle/>
        <a:p>
          <a:endParaRPr lang="en-US"/>
        </a:p>
      </dgm:t>
    </dgm:pt>
    <dgm:pt modelId="{7554EF12-E8C2-491B-B6FD-D059100F3171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IRDA Life Insurance (Reinsurance) Regulations ,2000: Additional controls introduced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9B36B8-37CE-423E-B9A7-73BCBC526E63}" type="parTrans" cxnId="{82BB5C4C-F336-44CA-AFC8-1C119EA13C44}">
      <dgm:prSet/>
      <dgm:spPr/>
      <dgm:t>
        <a:bodyPr/>
        <a:lstStyle/>
        <a:p>
          <a:endParaRPr lang="en-US"/>
        </a:p>
      </dgm:t>
    </dgm:pt>
    <dgm:pt modelId="{C8AB59A9-1691-4264-AEF4-B39543CF264A}" type="sibTrans" cxnId="{82BB5C4C-F336-44CA-AFC8-1C119EA13C44}">
      <dgm:prSet/>
      <dgm:spPr/>
      <dgm:t>
        <a:bodyPr/>
        <a:lstStyle/>
        <a:p>
          <a:endParaRPr lang="en-US"/>
        </a:p>
      </dgm:t>
    </dgm:pt>
    <dgm:pt modelId="{69956134-3788-468A-9573-A882C973D3E9}" type="pres">
      <dgm:prSet presAssocID="{485D7A8D-B331-4F38-A1F3-DA1625B12DCF}" presName="arrowDiagram" presStyleCnt="0">
        <dgm:presLayoutVars>
          <dgm:chMax val="5"/>
          <dgm:dir/>
          <dgm:resizeHandles val="exact"/>
        </dgm:presLayoutVars>
      </dgm:prSet>
      <dgm:spPr/>
    </dgm:pt>
    <dgm:pt modelId="{3B58999B-5D0A-45C5-8646-FE28C65D0A1A}" type="pres">
      <dgm:prSet presAssocID="{485D7A8D-B331-4F38-A1F3-DA1625B12DCF}" presName="arrow" presStyleLbl="bgShp" presStyleIdx="0" presStyleCnt="1"/>
      <dgm:spPr/>
    </dgm:pt>
    <dgm:pt modelId="{7A471FEA-B980-4F60-A9A8-8975B72015F6}" type="pres">
      <dgm:prSet presAssocID="{485D7A8D-B331-4F38-A1F3-DA1625B12DCF}" presName="arrowDiagram4" presStyleCnt="0"/>
      <dgm:spPr/>
    </dgm:pt>
    <dgm:pt modelId="{AFFBD7F2-1790-4FF3-A762-335DE9332F57}" type="pres">
      <dgm:prSet presAssocID="{4C0C4345-E723-43F4-8DD4-20049B669BAF}" presName="bullet4a" presStyleLbl="node1" presStyleIdx="0" presStyleCnt="4" custLinFactNeighborX="-58865" custLinFactNeighborY="44769"/>
      <dgm:spPr/>
    </dgm:pt>
    <dgm:pt modelId="{50FC122A-5810-4DE1-9CFA-49757DB208BC}" type="pres">
      <dgm:prSet presAssocID="{4C0C4345-E723-43F4-8DD4-20049B669BAF}" presName="textBox4a" presStyleLbl="revTx" presStyleIdx="0" presStyleCnt="4" custScaleX="143183" custScaleY="34349" custLinFactNeighborX="17960" custLinFactNeighborY="-18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03D64-AA27-4936-86C4-9427A7C3E780}" type="pres">
      <dgm:prSet presAssocID="{7554EF12-E8C2-491B-B6FD-D059100F3171}" presName="bullet4b" presStyleLbl="node1" presStyleIdx="1" presStyleCnt="4" custLinFactX="-644" custLinFactNeighborX="-100000" custLinFactNeighborY="56055"/>
      <dgm:spPr/>
    </dgm:pt>
    <dgm:pt modelId="{88F9D481-0524-4099-921C-EE625DA4FB36}" type="pres">
      <dgm:prSet presAssocID="{7554EF12-E8C2-491B-B6FD-D059100F3171}" presName="textBox4b" presStyleLbl="revTx" presStyleIdx="1" presStyleCnt="4" custAng="0" custScaleX="122716" custScaleY="38457" custLinFactNeighborX="-7589" custLinFactNeighborY="-19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1655-285B-4E49-8488-B13C20033527}" type="pres">
      <dgm:prSet presAssocID="{7D69A707-BB4E-4C0F-BBDF-3BC20E98BBEC}" presName="bullet4c" presStyleLbl="node1" presStyleIdx="2" presStyleCnt="4" custLinFactNeighborX="5498"/>
      <dgm:spPr/>
    </dgm:pt>
    <dgm:pt modelId="{72A591B4-0A39-4CB7-AFFF-81864CC49C4B}" type="pres">
      <dgm:prSet presAssocID="{7D69A707-BB4E-4C0F-BBDF-3BC20E98BBEC}" presName="textBox4c" presStyleLbl="revTx" presStyleIdx="2" presStyleCnt="4" custScaleY="33608" custLinFactNeighborX="2362" custLinFactNeighborY="-27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303E4-FF84-44C5-B626-F86CDA8F7043}" type="pres">
      <dgm:prSet presAssocID="{735C6C9C-69A6-4C16-BB85-41937C3850BA}" presName="bullet4d" presStyleLbl="node1" presStyleIdx="3" presStyleCnt="4"/>
      <dgm:spPr/>
    </dgm:pt>
    <dgm:pt modelId="{CE549469-5A88-40D9-AD3B-8CCA2C7A3A2E}" type="pres">
      <dgm:prSet presAssocID="{735C6C9C-69A6-4C16-BB85-41937C3850BA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16379-B184-4635-8F05-97B2549905F9}" type="presOf" srcId="{7D69A707-BB4E-4C0F-BBDF-3BC20E98BBEC}" destId="{72A591B4-0A39-4CB7-AFFF-81864CC49C4B}" srcOrd="0" destOrd="0" presId="urn:microsoft.com/office/officeart/2005/8/layout/arrow2"/>
    <dgm:cxn modelId="{3FFEA07B-A350-4232-9DF0-4213B0B101FF}" srcId="{485D7A8D-B331-4F38-A1F3-DA1625B12DCF}" destId="{735C6C9C-69A6-4C16-BB85-41937C3850BA}" srcOrd="3" destOrd="0" parTransId="{07D40591-F055-479A-983F-C162B6E4C5F7}" sibTransId="{CA124FE1-52D0-4209-ADEF-964D2345D8F8}"/>
    <dgm:cxn modelId="{F2EC7179-0CCB-4A4F-99A1-EDD1A383FAE1}" type="presOf" srcId="{7554EF12-E8C2-491B-B6FD-D059100F3171}" destId="{88F9D481-0524-4099-921C-EE625DA4FB36}" srcOrd="0" destOrd="0" presId="urn:microsoft.com/office/officeart/2005/8/layout/arrow2"/>
    <dgm:cxn modelId="{675F26F4-7A72-4EB3-AC62-255527AA5511}" srcId="{485D7A8D-B331-4F38-A1F3-DA1625B12DCF}" destId="{4C0C4345-E723-43F4-8DD4-20049B669BAF}" srcOrd="0" destOrd="0" parTransId="{0771A11A-516A-4D01-B465-166F48006BDC}" sibTransId="{FA999B9D-2D18-4773-87EA-F011AEBDB6EF}"/>
    <dgm:cxn modelId="{47AA2955-D724-4ADB-B822-9BBF0129EF84}" type="presOf" srcId="{4C0C4345-E723-43F4-8DD4-20049B669BAF}" destId="{50FC122A-5810-4DE1-9CFA-49757DB208BC}" srcOrd="0" destOrd="0" presId="urn:microsoft.com/office/officeart/2005/8/layout/arrow2"/>
    <dgm:cxn modelId="{82BB5C4C-F336-44CA-AFC8-1C119EA13C44}" srcId="{485D7A8D-B331-4F38-A1F3-DA1625B12DCF}" destId="{7554EF12-E8C2-491B-B6FD-D059100F3171}" srcOrd="1" destOrd="0" parTransId="{CA9B36B8-37CE-423E-B9A7-73BCBC526E63}" sibTransId="{C8AB59A9-1691-4264-AEF4-B39543CF264A}"/>
    <dgm:cxn modelId="{B9A4649A-4766-422E-8363-F948CEED4570}" srcId="{485D7A8D-B331-4F38-A1F3-DA1625B12DCF}" destId="{7D69A707-BB4E-4C0F-BBDF-3BC20E98BBEC}" srcOrd="2" destOrd="0" parTransId="{6B5BB1EB-B4D3-4EB7-B672-780B5686F810}" sibTransId="{7652B96A-B1ED-4DFA-A330-7D2D8163965A}"/>
    <dgm:cxn modelId="{E480FF07-617C-4937-8241-2C95CEBE2B59}" type="presOf" srcId="{735C6C9C-69A6-4C16-BB85-41937C3850BA}" destId="{CE549469-5A88-40D9-AD3B-8CCA2C7A3A2E}" srcOrd="0" destOrd="0" presId="urn:microsoft.com/office/officeart/2005/8/layout/arrow2"/>
    <dgm:cxn modelId="{539F88FD-7BD8-46E7-B684-01DAFBB569B0}" type="presOf" srcId="{485D7A8D-B331-4F38-A1F3-DA1625B12DCF}" destId="{69956134-3788-468A-9573-A882C973D3E9}" srcOrd="0" destOrd="0" presId="urn:microsoft.com/office/officeart/2005/8/layout/arrow2"/>
    <dgm:cxn modelId="{F14C3F99-538C-48C4-A7E9-E45C561FD05C}" type="presParOf" srcId="{69956134-3788-468A-9573-A882C973D3E9}" destId="{3B58999B-5D0A-45C5-8646-FE28C65D0A1A}" srcOrd="0" destOrd="0" presId="urn:microsoft.com/office/officeart/2005/8/layout/arrow2"/>
    <dgm:cxn modelId="{D898BE60-891E-4AC8-B457-3E017EB2CFA3}" type="presParOf" srcId="{69956134-3788-468A-9573-A882C973D3E9}" destId="{7A471FEA-B980-4F60-A9A8-8975B72015F6}" srcOrd="1" destOrd="0" presId="urn:microsoft.com/office/officeart/2005/8/layout/arrow2"/>
    <dgm:cxn modelId="{CD96BEAA-58A5-4826-A7CA-AD9822A536D4}" type="presParOf" srcId="{7A471FEA-B980-4F60-A9A8-8975B72015F6}" destId="{AFFBD7F2-1790-4FF3-A762-335DE9332F57}" srcOrd="0" destOrd="0" presId="urn:microsoft.com/office/officeart/2005/8/layout/arrow2"/>
    <dgm:cxn modelId="{89033B60-0525-4DD2-B9A6-49941F086016}" type="presParOf" srcId="{7A471FEA-B980-4F60-A9A8-8975B72015F6}" destId="{50FC122A-5810-4DE1-9CFA-49757DB208BC}" srcOrd="1" destOrd="0" presId="urn:microsoft.com/office/officeart/2005/8/layout/arrow2"/>
    <dgm:cxn modelId="{5A04AA45-60EE-4B86-B355-F22437F3D8CE}" type="presParOf" srcId="{7A471FEA-B980-4F60-A9A8-8975B72015F6}" destId="{14E03D64-AA27-4936-86C4-9427A7C3E780}" srcOrd="2" destOrd="0" presId="urn:microsoft.com/office/officeart/2005/8/layout/arrow2"/>
    <dgm:cxn modelId="{9E3F7BC9-711E-4305-9E5E-83840B3ED1B3}" type="presParOf" srcId="{7A471FEA-B980-4F60-A9A8-8975B72015F6}" destId="{88F9D481-0524-4099-921C-EE625DA4FB36}" srcOrd="3" destOrd="0" presId="urn:microsoft.com/office/officeart/2005/8/layout/arrow2"/>
    <dgm:cxn modelId="{E6BD445B-3156-4A0A-BB5F-208F655E44E9}" type="presParOf" srcId="{7A471FEA-B980-4F60-A9A8-8975B72015F6}" destId="{7A6A1655-285B-4E49-8488-B13C20033527}" srcOrd="4" destOrd="0" presId="urn:microsoft.com/office/officeart/2005/8/layout/arrow2"/>
    <dgm:cxn modelId="{4D1EA9F3-E249-47AE-B085-8732FE659088}" type="presParOf" srcId="{7A471FEA-B980-4F60-A9A8-8975B72015F6}" destId="{72A591B4-0A39-4CB7-AFFF-81864CC49C4B}" srcOrd="5" destOrd="0" presId="urn:microsoft.com/office/officeart/2005/8/layout/arrow2"/>
    <dgm:cxn modelId="{CA63B63D-AB11-4516-9575-994EA7CF9217}" type="presParOf" srcId="{7A471FEA-B980-4F60-A9A8-8975B72015F6}" destId="{D15303E4-FF84-44C5-B626-F86CDA8F7043}" srcOrd="6" destOrd="0" presId="urn:microsoft.com/office/officeart/2005/8/layout/arrow2"/>
    <dgm:cxn modelId="{DEE40FD7-0576-433C-A4F4-5C19DA2AB0A1}" type="presParOf" srcId="{7A471FEA-B980-4F60-A9A8-8975B72015F6}" destId="{CE549469-5A88-40D9-AD3B-8CCA2C7A3A2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Reinsurance Regulations &amp; Implications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Summary</a:t>
          </a:r>
        </a:p>
      </dsp:txBody>
      <dsp:txXfrm>
        <a:off x="433096" y="4150716"/>
        <a:ext cx="6334691" cy="399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kern="12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sp:txBody>
      <dsp:txXfrm>
        <a:off x="433096" y="4150716"/>
        <a:ext cx="6334691" cy="3995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87766-A1BF-4F5E-B27F-960A5E562183}">
      <dsp:nvSpPr>
        <dsp:cNvPr id="0" name=""/>
        <dsp:cNvSpPr/>
      </dsp:nvSpPr>
      <dsp:spPr>
        <a:xfrm>
          <a:off x="0" y="15408"/>
          <a:ext cx="8686800" cy="77760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Eligibility Criteria for CBR</a:t>
          </a:r>
        </a:p>
      </dsp:txBody>
      <dsp:txXfrm>
        <a:off x="0" y="15408"/>
        <a:ext cx="8686800" cy="777600"/>
      </dsp:txXfrm>
    </dsp:sp>
    <dsp:sp modelId="{E388FEC8-F584-4D41-818C-3D233EF1F74B}">
      <dsp:nvSpPr>
        <dsp:cNvPr id="0" name=""/>
        <dsp:cNvSpPr/>
      </dsp:nvSpPr>
      <dsp:spPr>
        <a:xfrm>
          <a:off x="0" y="682922"/>
          <a:ext cx="8686800" cy="234200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341313" lvl="1" indent="-3413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Credit rating of at least BBB (S&amp;P) or equivalent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1313" lvl="1" indent="-3413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Satisfactory past claims performance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1313" lvl="1" indent="-341313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Legal entity in home country and regulated by home regulator for the following: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682625" lvl="2" indent="-339725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Adequate solvency margin/capital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682625" lvl="2" indent="-339725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Adequacy of technical reserving methodologies, financial strength/ quality of management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1313" lvl="1" indent="-341313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Registered and/or certified in National Regulatory environment with which Govt. of India has signed Double Taxation Agreement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82922"/>
        <a:ext cx="8686800" cy="23420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87766-A1BF-4F5E-B27F-960A5E562183}">
      <dsp:nvSpPr>
        <dsp:cNvPr id="0" name=""/>
        <dsp:cNvSpPr/>
      </dsp:nvSpPr>
      <dsp:spPr>
        <a:xfrm>
          <a:off x="0" y="0"/>
          <a:ext cx="8686800" cy="288172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Filing of Information</a:t>
          </a:r>
        </a:p>
      </dsp:txBody>
      <dsp:txXfrm>
        <a:off x="0" y="0"/>
        <a:ext cx="8686800" cy="288172"/>
      </dsp:txXfrm>
    </dsp:sp>
    <dsp:sp modelId="{E388FEC8-F584-4D41-818C-3D233EF1F74B}">
      <dsp:nvSpPr>
        <dsp:cNvPr id="0" name=""/>
        <dsp:cNvSpPr/>
      </dsp:nvSpPr>
      <dsp:spPr>
        <a:xfrm>
          <a:off x="0" y="337602"/>
          <a:ext cx="8686800" cy="219441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0" y="337602"/>
        <a:ext cx="8686800" cy="21944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kern="12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kern="12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Amendments in Regulations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Implications</a:t>
          </a:r>
        </a:p>
      </dsp:txBody>
      <dsp:txXfrm>
        <a:off x="433096" y="4150716"/>
        <a:ext cx="6334691" cy="3995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93F3C-DC06-4AB3-88F2-8DCE8C52C7EB}">
      <dsp:nvSpPr>
        <dsp:cNvPr id="0" name=""/>
        <dsp:cNvSpPr/>
      </dsp:nvSpPr>
      <dsp:spPr>
        <a:xfrm>
          <a:off x="0" y="72359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Increase Foreign Direct Investment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97946"/>
        <a:ext cx="6898265" cy="472986"/>
      </dsp:txXfrm>
    </dsp:sp>
    <dsp:sp modelId="{6E5D8C06-4B0C-4E91-9938-3387C1147509}">
      <dsp:nvSpPr>
        <dsp:cNvPr id="0" name=""/>
        <dsp:cNvSpPr/>
      </dsp:nvSpPr>
      <dsp:spPr>
        <a:xfrm>
          <a:off x="0" y="677159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Deepen reinsurance market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702746"/>
        <a:ext cx="6898265" cy="472986"/>
      </dsp:txXfrm>
    </dsp:sp>
    <dsp:sp modelId="{A4617C39-CA9D-4C68-99B2-785B56AFE9BF}">
      <dsp:nvSpPr>
        <dsp:cNvPr id="0" name=""/>
        <dsp:cNvSpPr/>
      </dsp:nvSpPr>
      <dsp:spPr>
        <a:xfrm>
          <a:off x="0" y="1281959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Pave way for new players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1307546"/>
        <a:ext cx="6898265" cy="472986"/>
      </dsp:txXfrm>
    </dsp:sp>
    <dsp:sp modelId="{F25ED986-A026-486A-A24D-4B346485E441}">
      <dsp:nvSpPr>
        <dsp:cNvPr id="0" name=""/>
        <dsp:cNvSpPr/>
      </dsp:nvSpPr>
      <dsp:spPr>
        <a:xfrm>
          <a:off x="0" y="1886760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Maximizing local retention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1912347"/>
        <a:ext cx="6898265" cy="472986"/>
      </dsp:txXfrm>
    </dsp:sp>
    <dsp:sp modelId="{D479FE19-FC70-42B8-AA82-891568D4E6E7}">
      <dsp:nvSpPr>
        <dsp:cNvPr id="0" name=""/>
        <dsp:cNvSpPr/>
      </dsp:nvSpPr>
      <dsp:spPr>
        <a:xfrm>
          <a:off x="0" y="2491560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Define registration procedure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2517147"/>
        <a:ext cx="6898265" cy="472986"/>
      </dsp:txXfrm>
    </dsp:sp>
    <dsp:sp modelId="{3BE07EAE-CD8E-456D-BCE5-5758787B897E}">
      <dsp:nvSpPr>
        <dsp:cNvPr id="0" name=""/>
        <dsp:cNvSpPr/>
      </dsp:nvSpPr>
      <dsp:spPr>
        <a:xfrm>
          <a:off x="0" y="3096359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Give boost to Indian reinsurers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3121946"/>
        <a:ext cx="6898265" cy="472986"/>
      </dsp:txXfrm>
    </dsp:sp>
    <dsp:sp modelId="{C7A9B586-D884-4A95-B600-93CF7E8A5AB0}">
      <dsp:nvSpPr>
        <dsp:cNvPr id="0" name=""/>
        <dsp:cNvSpPr/>
      </dsp:nvSpPr>
      <dsp:spPr>
        <a:xfrm>
          <a:off x="0" y="3701160"/>
          <a:ext cx="6949439" cy="52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Simplify administration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87" y="3726747"/>
        <a:ext cx="6898265" cy="4729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101C7-75EB-4F01-97DC-E6147103C060}">
      <dsp:nvSpPr>
        <dsp:cNvPr id="0" name=""/>
        <dsp:cNvSpPr/>
      </dsp:nvSpPr>
      <dsp:spPr>
        <a:xfrm>
          <a:off x="4216063" y="1403293"/>
          <a:ext cx="3148476" cy="73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019"/>
              </a:lnTo>
              <a:lnTo>
                <a:pt x="3148476" y="505019"/>
              </a:lnTo>
              <a:lnTo>
                <a:pt x="3148476" y="7343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75D5-8F61-4574-951A-3A8710BA55FD}">
      <dsp:nvSpPr>
        <dsp:cNvPr id="0" name=""/>
        <dsp:cNvSpPr/>
      </dsp:nvSpPr>
      <dsp:spPr>
        <a:xfrm>
          <a:off x="4216063" y="1403293"/>
          <a:ext cx="506166" cy="73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019"/>
              </a:lnTo>
              <a:lnTo>
                <a:pt x="506166" y="505019"/>
              </a:lnTo>
              <a:lnTo>
                <a:pt x="506166" y="7343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FDDBF-EDD5-4045-AB3B-1D605A74E9BD}">
      <dsp:nvSpPr>
        <dsp:cNvPr id="0" name=""/>
        <dsp:cNvSpPr/>
      </dsp:nvSpPr>
      <dsp:spPr>
        <a:xfrm>
          <a:off x="2600345" y="1403293"/>
          <a:ext cx="1615717" cy="734311"/>
        </a:xfrm>
        <a:custGeom>
          <a:avLst/>
          <a:gdLst/>
          <a:ahLst/>
          <a:cxnLst/>
          <a:rect l="0" t="0" r="0" b="0"/>
          <a:pathLst>
            <a:path>
              <a:moveTo>
                <a:pt x="1615717" y="0"/>
              </a:moveTo>
              <a:lnTo>
                <a:pt x="1615717" y="505019"/>
              </a:lnTo>
              <a:lnTo>
                <a:pt x="0" y="505019"/>
              </a:lnTo>
              <a:lnTo>
                <a:pt x="0" y="7343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A1F43-8822-4B30-8888-B88BBC681160}">
      <dsp:nvSpPr>
        <dsp:cNvPr id="0" name=""/>
        <dsp:cNvSpPr/>
      </dsp:nvSpPr>
      <dsp:spPr>
        <a:xfrm>
          <a:off x="786061" y="1403293"/>
          <a:ext cx="3430002" cy="734311"/>
        </a:xfrm>
        <a:custGeom>
          <a:avLst/>
          <a:gdLst/>
          <a:ahLst/>
          <a:cxnLst/>
          <a:rect l="0" t="0" r="0" b="0"/>
          <a:pathLst>
            <a:path>
              <a:moveTo>
                <a:pt x="3430002" y="0"/>
              </a:moveTo>
              <a:lnTo>
                <a:pt x="3430002" y="505019"/>
              </a:lnTo>
              <a:lnTo>
                <a:pt x="0" y="505019"/>
              </a:lnTo>
              <a:lnTo>
                <a:pt x="0" y="7343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2431-C9EB-4D6E-8804-3EAAE5AF0106}">
      <dsp:nvSpPr>
        <dsp:cNvPr id="0" name=""/>
        <dsp:cNvSpPr/>
      </dsp:nvSpPr>
      <dsp:spPr>
        <a:xfrm>
          <a:off x="3124199" y="311429"/>
          <a:ext cx="2183727" cy="109186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Branch Office Regulations</a:t>
          </a:r>
          <a:endParaRPr lang="en-US" sz="20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4199" y="311429"/>
        <a:ext cx="2183727" cy="1091863"/>
      </dsp:txXfrm>
    </dsp:sp>
    <dsp:sp modelId="{BBED141E-D8FF-4162-9429-F5BEED3A230D}">
      <dsp:nvSpPr>
        <dsp:cNvPr id="0" name=""/>
        <dsp:cNvSpPr/>
      </dsp:nvSpPr>
      <dsp:spPr>
        <a:xfrm>
          <a:off x="1797" y="2137604"/>
          <a:ext cx="1568527" cy="1091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Registration procedure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7" y="2137604"/>
        <a:ext cx="1568527" cy="1091863"/>
      </dsp:txXfrm>
    </dsp:sp>
    <dsp:sp modelId="{2E2B9DE7-FD9D-4870-938A-D0D89DD0D25D}">
      <dsp:nvSpPr>
        <dsp:cNvPr id="0" name=""/>
        <dsp:cNvSpPr/>
      </dsp:nvSpPr>
      <dsp:spPr>
        <a:xfrm>
          <a:off x="2028907" y="2137604"/>
          <a:ext cx="1142875" cy="1091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Fees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28907" y="2137604"/>
        <a:ext cx="1142875" cy="1091863"/>
      </dsp:txXfrm>
    </dsp:sp>
    <dsp:sp modelId="{03DA9C27-DC0E-4E46-B2AE-5A45FA3741A0}">
      <dsp:nvSpPr>
        <dsp:cNvPr id="0" name=""/>
        <dsp:cNvSpPr/>
      </dsp:nvSpPr>
      <dsp:spPr>
        <a:xfrm>
          <a:off x="3630365" y="2137604"/>
          <a:ext cx="2183727" cy="1091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Procedure for action in case of default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0365" y="2137604"/>
        <a:ext cx="2183727" cy="1091863"/>
      </dsp:txXfrm>
    </dsp:sp>
    <dsp:sp modelId="{992D2F5F-4FF7-4649-8EB0-8B470B2B6422}">
      <dsp:nvSpPr>
        <dsp:cNvPr id="0" name=""/>
        <dsp:cNvSpPr/>
      </dsp:nvSpPr>
      <dsp:spPr>
        <a:xfrm>
          <a:off x="6272675" y="2137604"/>
          <a:ext cx="2183727" cy="1091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Operations of branch offices of foreign reinsurer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72675" y="2137604"/>
        <a:ext cx="2183727" cy="10918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D88B-97BB-40A8-B76C-770E20630244}">
      <dsp:nvSpPr>
        <dsp:cNvPr id="0" name=""/>
        <dsp:cNvSpPr/>
      </dsp:nvSpPr>
      <dsp:spPr>
        <a:xfrm rot="5400000">
          <a:off x="-172820" y="329879"/>
          <a:ext cx="1695132" cy="1272893"/>
        </a:xfrm>
        <a:prstGeom prst="chevron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Regulation 2015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38300" y="755207"/>
        <a:ext cx="1272893" cy="422239"/>
      </dsp:txXfrm>
    </dsp:sp>
    <dsp:sp modelId="{39B60AE1-F8C4-461C-9DA0-BB374D723D59}">
      <dsp:nvSpPr>
        <dsp:cNvPr id="0" name=""/>
        <dsp:cNvSpPr/>
      </dsp:nvSpPr>
      <dsp:spPr>
        <a:xfrm rot="5400000">
          <a:off x="4188287" y="-2762196"/>
          <a:ext cx="1660116" cy="718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kern="120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Indian Reinsurers OR Foreign Reinsurers with Branch </a:t>
          </a:r>
          <a:r>
            <a:rPr lang="en-US" sz="1600" b="0" i="0" kern="1200" smtClean="0">
              <a:latin typeface="Arial" pitchFamily="34" charset="0"/>
              <a:cs typeface="Arial" pitchFamily="34" charset="0"/>
            </a:rPr>
            <a:t>in India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(with minimum retention of 50%)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To offices of insurers set up in SEZ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Balance to overseas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426091" y="81040"/>
        <a:ext cx="7103468" cy="149803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16F1A-0218-486F-8755-80425D418E67}">
      <dsp:nvSpPr>
        <dsp:cNvPr id="0" name=""/>
        <dsp:cNvSpPr/>
      </dsp:nvSpPr>
      <dsp:spPr>
        <a:xfrm rot="5400000">
          <a:off x="-218341" y="284030"/>
          <a:ext cx="1753118" cy="1316436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Amendment 2016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0" y="723907"/>
        <a:ext cx="1316436" cy="436682"/>
      </dsp:txXfrm>
    </dsp:sp>
    <dsp:sp modelId="{EFD44013-6E59-4316-9BB3-90E69F470C77}">
      <dsp:nvSpPr>
        <dsp:cNvPr id="0" name=""/>
        <dsp:cNvSpPr/>
      </dsp:nvSpPr>
      <dsp:spPr>
        <a:xfrm rot="5400000">
          <a:off x="4077539" y="-2589772"/>
          <a:ext cx="1584535" cy="6985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kern="120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Obtain best terms from Indian reinsurers AND THEN foreign reinsurers with Branch in India (with minimum retention of 50%)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To offices of Foreign Reinsurers set up in SEZ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Balance to Indian Insurers and overseas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377008" y="188110"/>
        <a:ext cx="6908247" cy="142983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D88B-97BB-40A8-B76C-770E20630244}">
      <dsp:nvSpPr>
        <dsp:cNvPr id="0" name=""/>
        <dsp:cNvSpPr/>
      </dsp:nvSpPr>
      <dsp:spPr>
        <a:xfrm rot="5400000">
          <a:off x="-172820" y="329879"/>
          <a:ext cx="1695132" cy="1272893"/>
        </a:xfrm>
        <a:prstGeom prst="chevron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Regulation 2015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38300" y="755207"/>
        <a:ext cx="1272893" cy="422239"/>
      </dsp:txXfrm>
    </dsp:sp>
    <dsp:sp modelId="{39B60AE1-F8C4-461C-9DA0-BB374D723D59}">
      <dsp:nvSpPr>
        <dsp:cNvPr id="0" name=""/>
        <dsp:cNvSpPr/>
      </dsp:nvSpPr>
      <dsp:spPr>
        <a:xfrm rot="5400000">
          <a:off x="4188287" y="-2762196"/>
          <a:ext cx="1660116" cy="718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kern="120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Indian Reinsurers OR Foreign Reinsurers with Branch </a:t>
          </a:r>
          <a:r>
            <a:rPr lang="en-US" sz="1600" b="0" i="0" kern="1200" smtClean="0">
              <a:latin typeface="Arial" pitchFamily="34" charset="0"/>
              <a:cs typeface="Arial" pitchFamily="34" charset="0"/>
            </a:rPr>
            <a:t>in India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(with minimum retention of 50%)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To offices of insurers set up in SEZ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Balance to overseas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426091" y="81040"/>
        <a:ext cx="7103468" cy="149803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16F1A-0218-486F-8755-80425D418E67}">
      <dsp:nvSpPr>
        <dsp:cNvPr id="0" name=""/>
        <dsp:cNvSpPr/>
      </dsp:nvSpPr>
      <dsp:spPr>
        <a:xfrm rot="5400000">
          <a:off x="-218341" y="284030"/>
          <a:ext cx="1753118" cy="1316436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Amendment 2016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0" y="723907"/>
        <a:ext cx="1316436" cy="436682"/>
      </dsp:txXfrm>
    </dsp:sp>
    <dsp:sp modelId="{EFD44013-6E59-4316-9BB3-90E69F470C77}">
      <dsp:nvSpPr>
        <dsp:cNvPr id="0" name=""/>
        <dsp:cNvSpPr/>
      </dsp:nvSpPr>
      <dsp:spPr>
        <a:xfrm rot="5400000">
          <a:off x="4077539" y="-2589772"/>
          <a:ext cx="1584535" cy="6985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kern="1200" dirty="0" smtClean="0">
              <a:latin typeface="Arial" pitchFamily="34" charset="0"/>
              <a:cs typeface="Arial" pitchFamily="34" charset="0"/>
            </a:rPr>
            <a:t>Order of preference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Obtain best terms from Indian reinsurers AND THEN foreign reinsurers with Branch in India (with minimum retention of 50%)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Foreign Reinsurers with Branch in India (min 30% retention)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To offices of Foreign Reinsurers set up in SEZ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Balance to Indian Insurers and overseas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377008" y="188110"/>
        <a:ext cx="6908247" cy="1429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sp:txBody>
      <dsp:txXfrm>
        <a:off x="433096" y="4150716"/>
        <a:ext cx="6334691" cy="39956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000DF-2C36-49CF-82F0-6C705074036C}">
      <dsp:nvSpPr>
        <dsp:cNvPr id="0" name=""/>
        <dsp:cNvSpPr/>
      </dsp:nvSpPr>
      <dsp:spPr>
        <a:xfrm>
          <a:off x="0" y="385012"/>
          <a:ext cx="7848600" cy="177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520700" rIns="609139" bIns="113792" numCol="1" spcCol="1270" anchor="t" anchorCtr="0">
          <a:noAutofit/>
        </a:bodyPr>
        <a:lstStyle/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Right of first refusal for Indian reinsurers may not be viewed as a level playing field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42900" lvl="1" indent="-34290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Global </a:t>
          </a: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reinsurers may rethink their applications for setting up Branch office in India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342900" lvl="1" indent="-34290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 incentive to help develop life insurance market in India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385012"/>
        <a:ext cx="7848600" cy="1771875"/>
      </dsp:txXfrm>
    </dsp:sp>
    <dsp:sp modelId="{0752544A-16CE-40A6-AA80-4A24BC20CCB0}">
      <dsp:nvSpPr>
        <dsp:cNvPr id="0" name=""/>
        <dsp:cNvSpPr/>
      </dsp:nvSpPr>
      <dsp:spPr>
        <a:xfrm>
          <a:off x="392430" y="16012"/>
          <a:ext cx="54940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marL="357188" lvl="0" indent="-3571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Impact on Foreign Reinsurers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428456" y="52038"/>
        <a:ext cx="5421968" cy="665948"/>
      </dsp:txXfrm>
    </dsp:sp>
    <dsp:sp modelId="{84553FA2-25FD-4C1D-BFD1-04268A77D640}">
      <dsp:nvSpPr>
        <dsp:cNvPr id="0" name=""/>
        <dsp:cNvSpPr/>
      </dsp:nvSpPr>
      <dsp:spPr>
        <a:xfrm>
          <a:off x="0" y="2660887"/>
          <a:ext cx="7848600" cy="204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520700" rIns="609139" bIns="113792" numCol="1" spcCol="1270" anchor="t" anchorCtr="0">
          <a:noAutofit/>
        </a:bodyPr>
        <a:lstStyle/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Domestic Reinsurers would enjoy preference over other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Increased revenue for Domestic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Encourage Indian entities to enter the reinsurance market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Assist in growth  of Indian Reinsurance market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Strong Indian Reinsurance industry will benefit the life insurance market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2660887"/>
        <a:ext cx="7848600" cy="2047500"/>
      </dsp:txXfrm>
    </dsp:sp>
    <dsp:sp modelId="{1A42AF3B-0E7D-4634-B7C6-F07632C959F3}">
      <dsp:nvSpPr>
        <dsp:cNvPr id="0" name=""/>
        <dsp:cNvSpPr/>
      </dsp:nvSpPr>
      <dsp:spPr>
        <a:xfrm>
          <a:off x="392430" y="2291887"/>
          <a:ext cx="5494020" cy="73800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Impact on Indian Reinsurers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428456" y="2327913"/>
        <a:ext cx="5421968" cy="66594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000DF-2C36-49CF-82F0-6C705074036C}">
      <dsp:nvSpPr>
        <dsp:cNvPr id="0" name=""/>
        <dsp:cNvSpPr/>
      </dsp:nvSpPr>
      <dsp:spPr>
        <a:xfrm>
          <a:off x="0" y="152400"/>
          <a:ext cx="7848600" cy="19322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728980" rIns="609139" bIns="113792" numCol="1" spcCol="1270" anchor="t" anchorCtr="0">
          <a:noAutofit/>
        </a:bodyPr>
        <a:lstStyle/>
        <a:p>
          <a:pPr marL="177800" lvl="1" indent="-17780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77800" algn="l"/>
            </a:tabLs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Increase in concentration risk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Reduction in benefits of geographical diversification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No incentive for foreign reinsurers to share best in class practices 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Restriction on educating/training of employees of </a:t>
          </a:r>
          <a:r>
            <a:rPr lang="en-US" sz="1600" kern="1200" smtClean="0">
              <a:latin typeface="Arial" pitchFamily="34" charset="0"/>
              <a:cs typeface="Arial" pitchFamily="34" charset="0"/>
            </a:rPr>
            <a:t>insurers  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systems management, effective risk management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152400"/>
        <a:ext cx="7848600" cy="1932239"/>
      </dsp:txXfrm>
    </dsp:sp>
    <dsp:sp modelId="{0752544A-16CE-40A6-AA80-4A24BC20CCB0}">
      <dsp:nvSpPr>
        <dsp:cNvPr id="0" name=""/>
        <dsp:cNvSpPr/>
      </dsp:nvSpPr>
      <dsp:spPr>
        <a:xfrm>
          <a:off x="304800" y="87838"/>
          <a:ext cx="5494020" cy="6976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marL="357188" lvl="0" indent="-3571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Impact on Life Insurance Companies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338857" y="121895"/>
        <a:ext cx="5425906" cy="629540"/>
      </dsp:txXfrm>
    </dsp:sp>
    <dsp:sp modelId="{84553FA2-25FD-4C1D-BFD1-04268A77D640}">
      <dsp:nvSpPr>
        <dsp:cNvPr id="0" name=""/>
        <dsp:cNvSpPr/>
      </dsp:nvSpPr>
      <dsp:spPr>
        <a:xfrm>
          <a:off x="0" y="2533804"/>
          <a:ext cx="7848600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728980" rIns="609139" bIns="113792" numCol="1" spcCol="1270" anchor="t" anchorCtr="0">
          <a:noAutofit/>
        </a:bodyPr>
        <a:lstStyle/>
        <a:p>
          <a:pPr marL="177800" lvl="1" indent="-17780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Recent innovation in life insurance included product covering Cancer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Need expertise of Global Reinsurers to help in product innovation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Indian Reinsurers have limited data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>
              <a:latin typeface="Arial" pitchFamily="34" charset="0"/>
              <a:cs typeface="Arial" pitchFamily="34" charset="0"/>
            </a:rPr>
            <a:t>Non level playing field to have negative impact on such innovations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2533804"/>
        <a:ext cx="7848600" cy="2419200"/>
      </dsp:txXfrm>
    </dsp:sp>
    <dsp:sp modelId="{1A42AF3B-0E7D-4634-B7C6-F07632C959F3}">
      <dsp:nvSpPr>
        <dsp:cNvPr id="0" name=""/>
        <dsp:cNvSpPr/>
      </dsp:nvSpPr>
      <dsp:spPr>
        <a:xfrm>
          <a:off x="392430" y="2350563"/>
          <a:ext cx="5494020" cy="63774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Impact on Product Innovation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423562" y="2381695"/>
        <a:ext cx="5431756" cy="57548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3FA2-25FD-4C1D-BFD1-04268A77D640}">
      <dsp:nvSpPr>
        <dsp:cNvPr id="0" name=""/>
        <dsp:cNvSpPr/>
      </dsp:nvSpPr>
      <dsp:spPr>
        <a:xfrm>
          <a:off x="0" y="354702"/>
          <a:ext cx="7848600" cy="162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562356" rIns="609139" bIns="113792" numCol="1" spcCol="1270" anchor="t" anchorCtr="0">
          <a:noAutofit/>
        </a:bodyPr>
        <a:lstStyle/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Cover may become expensive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Exclusions in policy terms and conditions may increase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Proposal underwriting may become stringent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Protection against some risks may no longer be available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354702"/>
        <a:ext cx="7848600" cy="1626500"/>
      </dsp:txXfrm>
    </dsp:sp>
    <dsp:sp modelId="{1A42AF3B-0E7D-4634-B7C6-F07632C959F3}">
      <dsp:nvSpPr>
        <dsp:cNvPr id="0" name=""/>
        <dsp:cNvSpPr/>
      </dsp:nvSpPr>
      <dsp:spPr>
        <a:xfrm>
          <a:off x="392430" y="141714"/>
          <a:ext cx="5494020" cy="6108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Impact on Policyholder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422248" y="171532"/>
        <a:ext cx="5434384" cy="55118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3FA2-25FD-4C1D-BFD1-04268A77D640}">
      <dsp:nvSpPr>
        <dsp:cNvPr id="0" name=""/>
        <dsp:cNvSpPr/>
      </dsp:nvSpPr>
      <dsp:spPr>
        <a:xfrm>
          <a:off x="0" y="254002"/>
          <a:ext cx="7848600" cy="2413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458216" rIns="609139" bIns="113792" numCol="1" spcCol="1270" anchor="t" anchorCtr="0">
          <a:noAutofit/>
        </a:bodyPr>
        <a:lstStyle/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Consistency with Government &amp; Regulator’s objective of increasing reinsurance and insurance penetration in India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Increased revenue for domestic reinsurers meaning higher profits for government – to be used for national building exercises 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Higher retention within India to flow back into the economy, positive impact on GDP growth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Impact on India’s image as an investment friendly destination?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357188" lvl="1" indent="-3571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Implications for other economic reforms (FDI)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254002"/>
        <a:ext cx="7848600" cy="2413003"/>
      </dsp:txXfrm>
    </dsp:sp>
    <dsp:sp modelId="{1A42AF3B-0E7D-4634-B7C6-F07632C959F3}">
      <dsp:nvSpPr>
        <dsp:cNvPr id="0" name=""/>
        <dsp:cNvSpPr/>
      </dsp:nvSpPr>
      <dsp:spPr>
        <a:xfrm>
          <a:off x="373436" y="0"/>
          <a:ext cx="5493965" cy="66493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Impact on Macro-Economic Environment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405895" y="32459"/>
        <a:ext cx="5429047" cy="60001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BE8A2-2D42-40D4-8FAC-0ACBCED25352}">
      <dsp:nvSpPr>
        <dsp:cNvPr id="0" name=""/>
        <dsp:cNvSpPr/>
      </dsp:nvSpPr>
      <dsp:spPr>
        <a:xfrm>
          <a:off x="0" y="26039"/>
          <a:ext cx="75438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Arial" pitchFamily="34" charset="0"/>
              <a:cs typeface="Arial" pitchFamily="34" charset="0"/>
            </a:rPr>
            <a:t>Level playing field to both Indian Reinsurer &amp; Foreign Reinsurers with Branch in India (min 50% retention)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7467" y="63506"/>
        <a:ext cx="7468866" cy="692586"/>
      </dsp:txXfrm>
    </dsp:sp>
    <dsp:sp modelId="{0B4E53AF-4FCD-42BF-BFCF-2E2B598CC282}">
      <dsp:nvSpPr>
        <dsp:cNvPr id="0" name=""/>
        <dsp:cNvSpPr/>
      </dsp:nvSpPr>
      <dsp:spPr>
        <a:xfrm>
          <a:off x="0" y="911639"/>
          <a:ext cx="7543800" cy="7675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Arial" pitchFamily="34" charset="0"/>
              <a:cs typeface="Arial" pitchFamily="34" charset="0"/>
            </a:rPr>
            <a:t>Significant upside for foreign reinsurers to open branches in India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7467" y="949106"/>
        <a:ext cx="7468866" cy="692586"/>
      </dsp:txXfrm>
    </dsp:sp>
    <dsp:sp modelId="{498A12C2-69C4-438F-843F-45BA809916B4}">
      <dsp:nvSpPr>
        <dsp:cNvPr id="0" name=""/>
        <dsp:cNvSpPr/>
      </dsp:nvSpPr>
      <dsp:spPr>
        <a:xfrm>
          <a:off x="0" y="1797240"/>
          <a:ext cx="7543800" cy="7675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Arial" pitchFamily="34" charset="0"/>
              <a:cs typeface="Arial" pitchFamily="34" charset="0"/>
            </a:rPr>
            <a:t>Application submitted by several foreign reinsurers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7467" y="1834707"/>
        <a:ext cx="7468866" cy="69258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5ED8D-93D3-4098-B6AA-544FAF3E5727}">
      <dsp:nvSpPr>
        <dsp:cNvPr id="0" name=""/>
        <dsp:cNvSpPr/>
      </dsp:nvSpPr>
      <dsp:spPr>
        <a:xfrm rot="5400000">
          <a:off x="4405324" y="-1346839"/>
          <a:ext cx="1863447" cy="502310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Minimum proportion of sum assured ceded to Indian reinsurers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No upper limit on amounts ceded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Principle based approach 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825496" y="323955"/>
        <a:ext cx="4932138" cy="1681515"/>
      </dsp:txXfrm>
    </dsp:sp>
    <dsp:sp modelId="{46268E2D-54A1-4CE0-9742-11B1EBC30DE6}">
      <dsp:nvSpPr>
        <dsp:cNvPr id="0" name=""/>
        <dsp:cNvSpPr/>
      </dsp:nvSpPr>
      <dsp:spPr>
        <a:xfrm>
          <a:off x="0" y="58"/>
          <a:ext cx="2825496" cy="23293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Up till 2013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113707" y="113765"/>
        <a:ext cx="2598082" cy="2101894"/>
      </dsp:txXfrm>
    </dsp:sp>
    <dsp:sp modelId="{C1E854D2-A227-4EAF-B151-6F976D7B90B1}">
      <dsp:nvSpPr>
        <dsp:cNvPr id="0" name=""/>
        <dsp:cNvSpPr/>
      </dsp:nvSpPr>
      <dsp:spPr>
        <a:xfrm rot="5400000">
          <a:off x="4405324" y="1098935"/>
          <a:ext cx="1863447" cy="5023104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Higher retention requirements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Justification to IRDAI if  retention below prescribed limits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Eliminate fronting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Board approved comprehensive reinsurance programme to be submitted to Authority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85738" lvl="1" indent="-18573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Restrictions on quota share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825496" y="2769729"/>
        <a:ext cx="4932138" cy="1681515"/>
      </dsp:txXfrm>
    </dsp:sp>
    <dsp:sp modelId="{4C4A044E-2D42-4BEF-807E-EF9E171B994F}">
      <dsp:nvSpPr>
        <dsp:cNvPr id="0" name=""/>
        <dsp:cNvSpPr/>
      </dsp:nvSpPr>
      <dsp:spPr>
        <a:xfrm>
          <a:off x="0" y="2445832"/>
          <a:ext cx="2825496" cy="232930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Post 2013 Regulations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113707" y="2559539"/>
        <a:ext cx="2598082" cy="2101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01C4-E1C0-49BF-B852-98F894BB331D}">
      <dsp:nvSpPr>
        <dsp:cNvPr id="0" name=""/>
        <dsp:cNvSpPr/>
      </dsp:nvSpPr>
      <dsp:spPr>
        <a:xfrm>
          <a:off x="0" y="0"/>
          <a:ext cx="8001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07001-9F33-4944-8DED-CF8030B55571}">
      <dsp:nvSpPr>
        <dsp:cNvPr id="0" name=""/>
        <dsp:cNvSpPr/>
      </dsp:nvSpPr>
      <dsp:spPr>
        <a:xfrm>
          <a:off x="0" y="0"/>
          <a:ext cx="2878352" cy="5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Arial" pitchFamily="34" charset="0"/>
            <a:cs typeface="Arial" pitchFamily="34" charset="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Arial" pitchFamily="34" charset="0"/>
            <a:cs typeface="Arial" pitchFamily="34" charset="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Arial" pitchFamily="34" charset="0"/>
            <a:cs typeface="Arial" pitchFamily="34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Benefits of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Reinsurance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2878352" cy="5080000"/>
      </dsp:txXfrm>
    </dsp:sp>
    <dsp:sp modelId="{06AEC2B1-B2D7-4C68-B599-C2F758104ACD}">
      <dsp:nvSpPr>
        <dsp:cNvPr id="0" name=""/>
        <dsp:cNvSpPr/>
      </dsp:nvSpPr>
      <dsp:spPr>
        <a:xfrm>
          <a:off x="2974223" y="34292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Assist in Product Innovation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2974223" y="34292"/>
        <a:ext cx="5017267" cy="685849"/>
      </dsp:txXfrm>
    </dsp:sp>
    <dsp:sp modelId="{2D425E8D-6639-4DD9-9CA4-CC185BBEACF2}">
      <dsp:nvSpPr>
        <dsp:cNvPr id="0" name=""/>
        <dsp:cNvSpPr/>
      </dsp:nvSpPr>
      <dsp:spPr>
        <a:xfrm>
          <a:off x="2878352" y="720142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8BFA7-CA68-4B73-901C-C9AEAD04815C}">
      <dsp:nvSpPr>
        <dsp:cNvPr id="0" name=""/>
        <dsp:cNvSpPr/>
      </dsp:nvSpPr>
      <dsp:spPr>
        <a:xfrm>
          <a:off x="2974223" y="754434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Access to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Expertise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2974223" y="754434"/>
        <a:ext cx="5017267" cy="685849"/>
      </dsp:txXfrm>
    </dsp:sp>
    <dsp:sp modelId="{C2D5C845-7CD0-4396-BECE-CEED7E384391}">
      <dsp:nvSpPr>
        <dsp:cNvPr id="0" name=""/>
        <dsp:cNvSpPr/>
      </dsp:nvSpPr>
      <dsp:spPr>
        <a:xfrm>
          <a:off x="2878352" y="1440284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B13B8-A67E-4B45-B843-19466C088386}">
      <dsp:nvSpPr>
        <dsp:cNvPr id="0" name=""/>
        <dsp:cNvSpPr/>
      </dsp:nvSpPr>
      <dsp:spPr>
        <a:xfrm>
          <a:off x="2974223" y="1474576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Hedge Against Claim Volatility</a:t>
          </a:r>
        </a:p>
      </dsp:txBody>
      <dsp:txXfrm>
        <a:off x="2974223" y="1474576"/>
        <a:ext cx="5017267" cy="685849"/>
      </dsp:txXfrm>
    </dsp:sp>
    <dsp:sp modelId="{25CCF2BA-173F-4DA0-9C86-13DAC70EE6DC}">
      <dsp:nvSpPr>
        <dsp:cNvPr id="0" name=""/>
        <dsp:cNvSpPr/>
      </dsp:nvSpPr>
      <dsp:spPr>
        <a:xfrm>
          <a:off x="2878352" y="2160426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BEFA3-C3EE-4ACB-93DF-97223F50640C}">
      <dsp:nvSpPr>
        <dsp:cNvPr id="0" name=""/>
        <dsp:cNvSpPr/>
      </dsp:nvSpPr>
      <dsp:spPr>
        <a:xfrm>
          <a:off x="2974223" y="2194718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Help achieve capital efficiency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2974223" y="2194718"/>
        <a:ext cx="5017267" cy="685849"/>
      </dsp:txXfrm>
    </dsp:sp>
    <dsp:sp modelId="{A39D93A7-7D51-4EBA-B0C6-E4395526D4E9}">
      <dsp:nvSpPr>
        <dsp:cNvPr id="0" name=""/>
        <dsp:cNvSpPr/>
      </dsp:nvSpPr>
      <dsp:spPr>
        <a:xfrm>
          <a:off x="2878352" y="2880568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1C9C2-B4F6-45CB-A560-A5036C40FD70}">
      <dsp:nvSpPr>
        <dsp:cNvPr id="0" name=""/>
        <dsp:cNvSpPr/>
      </dsp:nvSpPr>
      <dsp:spPr>
        <a:xfrm>
          <a:off x="2974223" y="2914860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Help reduce parameter risk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2974223" y="2914860"/>
        <a:ext cx="5017267" cy="685849"/>
      </dsp:txXfrm>
    </dsp:sp>
    <dsp:sp modelId="{013F8C15-6C16-43A2-BDC1-D84C46445EFB}">
      <dsp:nvSpPr>
        <dsp:cNvPr id="0" name=""/>
        <dsp:cNvSpPr/>
      </dsp:nvSpPr>
      <dsp:spPr>
        <a:xfrm>
          <a:off x="2878352" y="3600710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862A6-5C94-40C2-ADB3-12B4D749B788}">
      <dsp:nvSpPr>
        <dsp:cNvPr id="0" name=""/>
        <dsp:cNvSpPr/>
      </dsp:nvSpPr>
      <dsp:spPr>
        <a:xfrm>
          <a:off x="2974223" y="3635002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Hedge against exposure to large risks</a:t>
          </a:r>
        </a:p>
      </dsp:txBody>
      <dsp:txXfrm>
        <a:off x="2974223" y="3635002"/>
        <a:ext cx="5017267" cy="685849"/>
      </dsp:txXfrm>
    </dsp:sp>
    <dsp:sp modelId="{5D7AC5BC-CDB5-4871-A4F4-1CFD532AC906}">
      <dsp:nvSpPr>
        <dsp:cNvPr id="0" name=""/>
        <dsp:cNvSpPr/>
      </dsp:nvSpPr>
      <dsp:spPr>
        <a:xfrm>
          <a:off x="2878352" y="4320852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05252-3388-474B-9B17-D332BDE6724D}">
      <dsp:nvSpPr>
        <dsp:cNvPr id="0" name=""/>
        <dsp:cNvSpPr/>
      </dsp:nvSpPr>
      <dsp:spPr>
        <a:xfrm>
          <a:off x="2974223" y="4355145"/>
          <a:ext cx="5017267" cy="68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Help smooth annual returns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2974223" y="4355145"/>
        <a:ext cx="5017267" cy="685849"/>
      </dsp:txXfrm>
    </dsp:sp>
    <dsp:sp modelId="{EBAFAA72-EF11-44C9-8707-37A651B8C4B7}">
      <dsp:nvSpPr>
        <dsp:cNvPr id="0" name=""/>
        <dsp:cNvSpPr/>
      </dsp:nvSpPr>
      <dsp:spPr>
        <a:xfrm>
          <a:off x="2878352" y="5040994"/>
          <a:ext cx="511313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3FA2-25FD-4C1D-BFD1-04268A77D640}">
      <dsp:nvSpPr>
        <dsp:cNvPr id="0" name=""/>
        <dsp:cNvSpPr/>
      </dsp:nvSpPr>
      <dsp:spPr>
        <a:xfrm>
          <a:off x="0" y="411575"/>
          <a:ext cx="8305800" cy="401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4622" tIns="520700" rIns="644622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0" i="0" kern="1200" dirty="0" smtClean="0">
              <a:latin typeface="Arial" pitchFamily="34" charset="0"/>
              <a:cs typeface="Arial" pitchFamily="34" charset="0"/>
            </a:rPr>
            <a:t>Post linked and Non-Linked Regulation (Feb 2013), substantial increase in death benefit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Arial" pitchFamily="34" charset="0"/>
              <a:cs typeface="Arial" pitchFamily="34" charset="0"/>
            </a:rPr>
            <a:t>Movement towards protection business (term and health)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0" i="0" kern="1200" dirty="0" smtClean="0">
              <a:latin typeface="Arial" pitchFamily="34" charset="0"/>
              <a:cs typeface="Arial" pitchFamily="34" charset="0"/>
            </a:rPr>
            <a:t>Require more reinsurance support because of: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Arial" pitchFamily="34" charset="0"/>
              <a:cs typeface="Arial" pitchFamily="34" charset="0"/>
            </a:rPr>
            <a:t>Competitive reinsurance rates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Arial" pitchFamily="34" charset="0"/>
              <a:cs typeface="Arial" pitchFamily="34" charset="0"/>
            </a:rPr>
            <a:t>Underlying mortality/morbidity risk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Arial" pitchFamily="34" charset="0"/>
              <a:cs typeface="Arial" pitchFamily="34" charset="0"/>
            </a:rPr>
            <a:t>Initial &amp; claim underwriting guidelines</a:t>
          </a:r>
          <a:endParaRPr lang="en-US" sz="2500" kern="1200" dirty="0">
            <a:latin typeface="Arial" pitchFamily="34" charset="0"/>
            <a:cs typeface="Arial" pitchFamily="34" charset="0"/>
          </a:endParaRP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Arial" pitchFamily="34" charset="0"/>
              <a:cs typeface="Arial" pitchFamily="34" charset="0"/>
            </a:rPr>
            <a:t>Contract design</a:t>
          </a:r>
          <a:endParaRPr lang="en-US" sz="2500" kern="1200" dirty="0">
            <a:latin typeface="Arial" pitchFamily="34" charset="0"/>
            <a:cs typeface="Arial" pitchFamily="34" charset="0"/>
          </a:endParaRPr>
        </a:p>
      </dsp:txBody>
      <dsp:txXfrm>
        <a:off x="0" y="411575"/>
        <a:ext cx="8305800" cy="4016250"/>
      </dsp:txXfrm>
    </dsp:sp>
    <dsp:sp modelId="{1A42AF3B-0E7D-4634-B7C6-F07632C959F3}">
      <dsp:nvSpPr>
        <dsp:cNvPr id="0" name=""/>
        <dsp:cNvSpPr/>
      </dsp:nvSpPr>
      <dsp:spPr>
        <a:xfrm>
          <a:off x="415290" y="42574"/>
          <a:ext cx="7225248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atin typeface="Arial" pitchFamily="34" charset="0"/>
              <a:cs typeface="Arial" pitchFamily="34" charset="0"/>
            </a:rPr>
            <a:t>Paradigm shift in Life Insurance market</a:t>
          </a:r>
          <a:endParaRPr lang="en-US" sz="2500" b="1" kern="1200" dirty="0">
            <a:latin typeface="Arial" pitchFamily="34" charset="0"/>
            <a:cs typeface="Arial" pitchFamily="34" charset="0"/>
          </a:endParaRPr>
        </a:p>
      </dsp:txBody>
      <dsp:txXfrm>
        <a:off x="451316" y="78600"/>
        <a:ext cx="7153196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8F65F-8BF6-4324-B3F9-0B2F8C1D2D78}">
      <dsp:nvSpPr>
        <dsp:cNvPr id="0" name=""/>
        <dsp:cNvSpPr/>
      </dsp:nvSpPr>
      <dsp:spPr>
        <a:xfrm>
          <a:off x="874" y="0"/>
          <a:ext cx="2273349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Online Term Insurance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874" y="0"/>
        <a:ext cx="2273349" cy="1219200"/>
      </dsp:txXfrm>
    </dsp:sp>
    <dsp:sp modelId="{EE30BF6C-4926-4E9B-A5CB-B33560E57F74}">
      <dsp:nvSpPr>
        <dsp:cNvPr id="0" name=""/>
        <dsp:cNvSpPr/>
      </dsp:nvSpPr>
      <dsp:spPr>
        <a:xfrm>
          <a:off x="228209" y="1220390"/>
          <a:ext cx="1818679" cy="1225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Competitive reinsurance rates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64098" y="1256279"/>
        <a:ext cx="1746901" cy="1153573"/>
      </dsp:txXfrm>
    </dsp:sp>
    <dsp:sp modelId="{589E764D-F3C2-4905-9806-2BDEE7C69E8E}">
      <dsp:nvSpPr>
        <dsp:cNvPr id="0" name=""/>
        <dsp:cNvSpPr/>
      </dsp:nvSpPr>
      <dsp:spPr>
        <a:xfrm>
          <a:off x="228209" y="2634257"/>
          <a:ext cx="1818679" cy="1225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Access to reinsurer’s expertise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64098" y="2670146"/>
        <a:ext cx="1746901" cy="1153573"/>
      </dsp:txXfrm>
    </dsp:sp>
    <dsp:sp modelId="{DE8A5B47-11AD-4E62-8E34-4BF3FCCC644F}">
      <dsp:nvSpPr>
        <dsp:cNvPr id="0" name=""/>
        <dsp:cNvSpPr/>
      </dsp:nvSpPr>
      <dsp:spPr>
        <a:xfrm>
          <a:off x="2444725" y="0"/>
          <a:ext cx="2273349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Long term health insurance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444725" y="0"/>
        <a:ext cx="2273349" cy="1219200"/>
      </dsp:txXfrm>
    </dsp:sp>
    <dsp:sp modelId="{07A087A3-3DF0-4130-98C5-90F509FCA857}">
      <dsp:nvSpPr>
        <dsp:cNvPr id="0" name=""/>
        <dsp:cNvSpPr/>
      </dsp:nvSpPr>
      <dsp:spPr>
        <a:xfrm>
          <a:off x="2672060" y="1219547"/>
          <a:ext cx="1818679" cy="7984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Access to reinsurer data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695445" y="1242932"/>
        <a:ext cx="1771909" cy="751643"/>
      </dsp:txXfrm>
    </dsp:sp>
    <dsp:sp modelId="{7C220298-83D3-40BA-9342-62F6D1ED132B}">
      <dsp:nvSpPr>
        <dsp:cNvPr id="0" name=""/>
        <dsp:cNvSpPr/>
      </dsp:nvSpPr>
      <dsp:spPr>
        <a:xfrm>
          <a:off x="2672060" y="2140793"/>
          <a:ext cx="1818679" cy="7984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Sharing of parameter risk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695445" y="2164178"/>
        <a:ext cx="1771909" cy="751643"/>
      </dsp:txXfrm>
    </dsp:sp>
    <dsp:sp modelId="{03412EB9-901E-4CE9-B0B6-7E3922F826C9}">
      <dsp:nvSpPr>
        <dsp:cNvPr id="0" name=""/>
        <dsp:cNvSpPr/>
      </dsp:nvSpPr>
      <dsp:spPr>
        <a:xfrm>
          <a:off x="2672060" y="3062039"/>
          <a:ext cx="1818679" cy="7984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Contract design and underwriting policy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695445" y="3085424"/>
        <a:ext cx="1771909" cy="751643"/>
      </dsp:txXfrm>
    </dsp:sp>
    <dsp:sp modelId="{B2BEECC2-56BB-4207-A81A-93E6ACC0E301}">
      <dsp:nvSpPr>
        <dsp:cNvPr id="0" name=""/>
        <dsp:cNvSpPr/>
      </dsp:nvSpPr>
      <dsp:spPr>
        <a:xfrm>
          <a:off x="4888576" y="0"/>
          <a:ext cx="2273349" cy="4064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Setting/Review of rating factors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4888576" y="0"/>
        <a:ext cx="2273349" cy="1219200"/>
      </dsp:txXfrm>
    </dsp:sp>
    <dsp:sp modelId="{D911FEF9-6175-4992-838D-39A1194ED3AE}">
      <dsp:nvSpPr>
        <dsp:cNvPr id="0" name=""/>
        <dsp:cNvSpPr/>
      </dsp:nvSpPr>
      <dsp:spPr>
        <a:xfrm>
          <a:off x="5115910" y="1220390"/>
          <a:ext cx="1818679" cy="1225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Credibility of population data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5151799" y="1256279"/>
        <a:ext cx="1746901" cy="1153573"/>
      </dsp:txXfrm>
    </dsp:sp>
    <dsp:sp modelId="{85C513C2-2321-4B9B-996E-C28E245D402B}">
      <dsp:nvSpPr>
        <dsp:cNvPr id="0" name=""/>
        <dsp:cNvSpPr/>
      </dsp:nvSpPr>
      <dsp:spPr>
        <a:xfrm>
          <a:off x="5115910" y="2634257"/>
          <a:ext cx="1818679" cy="1225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Reliance on reinsurers’ expertise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5151799" y="2670146"/>
        <a:ext cx="1746901" cy="11535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</a:t>
          </a:r>
          <a:r>
            <a:rPr lang="en-US" sz="1800" kern="12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</a:t>
          </a:r>
          <a:r>
            <a:rPr lang="en-US" sz="1800" kern="120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sp:txBody>
      <dsp:txXfrm>
        <a:off x="433096" y="4150716"/>
        <a:ext cx="6334691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EFF2B-B51C-42DD-ACAF-E6F9217A01AF}">
      <dsp:nvSpPr>
        <dsp:cNvPr id="0" name=""/>
        <dsp:cNvSpPr/>
      </dsp:nvSpPr>
      <dsp:spPr>
        <a:xfrm>
          <a:off x="0" y="235499"/>
          <a:ext cx="33528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Steady growth in Reinsurance Premium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59399" y="294898"/>
        <a:ext cx="3234002" cy="1098002"/>
      </dsp:txXfrm>
    </dsp:sp>
    <dsp:sp modelId="{71786A15-BA28-4527-9883-43C1CCAA6C19}">
      <dsp:nvSpPr>
        <dsp:cNvPr id="0" name=""/>
        <dsp:cNvSpPr/>
      </dsp:nvSpPr>
      <dsp:spPr>
        <a:xfrm>
          <a:off x="0" y="1639500"/>
          <a:ext cx="3352800" cy="12168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Foreign Reinsurers contribute to ~90% of the business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59399" y="1698899"/>
        <a:ext cx="3234002" cy="1098002"/>
      </dsp:txXfrm>
    </dsp:sp>
    <dsp:sp modelId="{407298B5-736C-41C9-A97B-CDFF4E0E57A7}">
      <dsp:nvSpPr>
        <dsp:cNvPr id="0" name=""/>
        <dsp:cNvSpPr/>
      </dsp:nvSpPr>
      <dsp:spPr>
        <a:xfrm>
          <a:off x="0" y="3043500"/>
          <a:ext cx="3352800" cy="1216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Share of GIC Re steadily increasing, crossed 10% in FY14-15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59399" y="3102899"/>
        <a:ext cx="323400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7EE4E-5D9B-47D3-B828-F7E57E3125E8}">
      <dsp:nvSpPr>
        <dsp:cNvPr id="0" name=""/>
        <dsp:cNvSpPr/>
      </dsp:nvSpPr>
      <dsp:spPr>
        <a:xfrm>
          <a:off x="0" y="2680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D082E-5C8A-4C04-927F-BD39C093619C}">
      <dsp:nvSpPr>
        <dsp:cNvPr id="0" name=""/>
        <dsp:cNvSpPr/>
      </dsp:nvSpPr>
      <dsp:spPr>
        <a:xfrm>
          <a:off x="411480" y="466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Need for reinsurance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68315"/>
        <a:ext cx="6334691" cy="399568"/>
      </dsp:txXfrm>
    </dsp:sp>
    <dsp:sp modelId="{2A21E10D-9597-489F-A40E-12954CA7908D}">
      <dsp:nvSpPr>
        <dsp:cNvPr id="0" name=""/>
        <dsp:cNvSpPr/>
      </dsp:nvSpPr>
      <dsp:spPr>
        <a:xfrm>
          <a:off x="0" y="948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3E642-DD0B-4FC1-BBFE-0983A89A0A6A}">
      <dsp:nvSpPr>
        <dsp:cNvPr id="0" name=""/>
        <dsp:cNvSpPr/>
      </dsp:nvSpPr>
      <dsp:spPr>
        <a:xfrm>
          <a:off x="411480" y="7270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market for life insurance in India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748715"/>
        <a:ext cx="6334691" cy="399568"/>
      </dsp:txXfrm>
    </dsp:sp>
    <dsp:sp modelId="{4FA6AA5D-C829-482B-9E1E-D06E8FDEA97F}">
      <dsp:nvSpPr>
        <dsp:cNvPr id="0" name=""/>
        <dsp:cNvSpPr/>
      </dsp:nvSpPr>
      <dsp:spPr>
        <a:xfrm>
          <a:off x="0" y="16289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4E550-F48B-434B-BCDA-D536D4AD1D52}">
      <dsp:nvSpPr>
        <dsp:cNvPr id="0" name=""/>
        <dsp:cNvSpPr/>
      </dsp:nvSpPr>
      <dsp:spPr>
        <a:xfrm>
          <a:off x="411480" y="1407499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Reinsurance Regulations: Over the Years</a:t>
          </a:r>
          <a:endParaRPr lang="en-U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3096" y="1429115"/>
        <a:ext cx="6334691" cy="399568"/>
      </dsp:txXfrm>
    </dsp:sp>
    <dsp:sp modelId="{201E2984-9F88-44A1-AB0C-F149576C1F98}">
      <dsp:nvSpPr>
        <dsp:cNvPr id="0" name=""/>
        <dsp:cNvSpPr/>
      </dsp:nvSpPr>
      <dsp:spPr>
        <a:xfrm>
          <a:off x="0" y="23093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60597-3F2A-4234-A260-65BBA20F6E5F}">
      <dsp:nvSpPr>
        <dsp:cNvPr id="0" name=""/>
        <dsp:cNvSpPr/>
      </dsp:nvSpPr>
      <dsp:spPr>
        <a:xfrm>
          <a:off x="411480" y="2087900"/>
          <a:ext cx="637798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Cross Border Reinsurance </a:t>
          </a: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Guidelines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109516"/>
        <a:ext cx="6334749" cy="399568"/>
      </dsp:txXfrm>
    </dsp:sp>
    <dsp:sp modelId="{E8BF7CB8-CFAB-4FD0-88B8-3FD173998D82}">
      <dsp:nvSpPr>
        <dsp:cNvPr id="0" name=""/>
        <dsp:cNvSpPr/>
      </dsp:nvSpPr>
      <dsp:spPr>
        <a:xfrm>
          <a:off x="0" y="29897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343BC-7CF4-4535-BECE-192EA4E626C7}">
      <dsp:nvSpPr>
        <dsp:cNvPr id="0" name=""/>
        <dsp:cNvSpPr/>
      </dsp:nvSpPr>
      <dsp:spPr>
        <a:xfrm>
          <a:off x="411480" y="27683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Overview of Branch Office Regulations</a:t>
          </a:r>
          <a:endParaRPr lang="en-US" sz="1800" kern="1200" dirty="0">
            <a:solidFill>
              <a:schemeClr val="bg1">
                <a:lumMod val="8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96" y="2789916"/>
        <a:ext cx="6334691" cy="399568"/>
      </dsp:txXfrm>
    </dsp:sp>
    <dsp:sp modelId="{878A316B-1DA5-43CF-B804-EEC6C9463B8C}">
      <dsp:nvSpPr>
        <dsp:cNvPr id="0" name=""/>
        <dsp:cNvSpPr/>
      </dsp:nvSpPr>
      <dsp:spPr>
        <a:xfrm>
          <a:off x="0" y="3670100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44695-4095-4D38-9893-4521A383A427}">
      <dsp:nvSpPr>
        <dsp:cNvPr id="0" name=""/>
        <dsp:cNvSpPr/>
      </dsp:nvSpPr>
      <dsp:spPr>
        <a:xfrm>
          <a:off x="411480" y="34487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Reinsurance Regulations &amp; Implications</a:t>
          </a:r>
        </a:p>
      </dsp:txBody>
      <dsp:txXfrm>
        <a:off x="433096" y="3470316"/>
        <a:ext cx="6334691" cy="399568"/>
      </dsp:txXfrm>
    </dsp:sp>
    <dsp:sp modelId="{FAF6D411-DA7F-4F1A-85FE-DADFA7AA6B65}">
      <dsp:nvSpPr>
        <dsp:cNvPr id="0" name=""/>
        <dsp:cNvSpPr/>
      </dsp:nvSpPr>
      <dsp:spPr>
        <a:xfrm>
          <a:off x="0" y="4350499"/>
          <a:ext cx="822959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FF5-458B-4586-9212-1E318EFA8775}">
      <dsp:nvSpPr>
        <dsp:cNvPr id="0" name=""/>
        <dsp:cNvSpPr/>
      </dsp:nvSpPr>
      <dsp:spPr>
        <a:xfrm>
          <a:off x="411480" y="4129100"/>
          <a:ext cx="637792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rPr>
            <a:t>Summary</a:t>
          </a:r>
        </a:p>
      </dsp:txBody>
      <dsp:txXfrm>
        <a:off x="433096" y="4150716"/>
        <a:ext cx="6334691" cy="399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8999B-5D0A-45C5-8646-FE28C65D0A1A}">
      <dsp:nvSpPr>
        <dsp:cNvPr id="0" name=""/>
        <dsp:cNvSpPr/>
      </dsp:nvSpPr>
      <dsp:spPr>
        <a:xfrm>
          <a:off x="99059" y="0"/>
          <a:ext cx="7802880" cy="4876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BD7F2-1790-4FF3-A762-335DE9332F57}">
      <dsp:nvSpPr>
        <dsp:cNvPr id="0" name=""/>
        <dsp:cNvSpPr/>
      </dsp:nvSpPr>
      <dsp:spPr>
        <a:xfrm>
          <a:off x="762000" y="3706733"/>
          <a:ext cx="179466" cy="1794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C122A-5810-4DE1-9CFA-49757DB208BC}">
      <dsp:nvSpPr>
        <dsp:cNvPr id="0" name=""/>
        <dsp:cNvSpPr/>
      </dsp:nvSpPr>
      <dsp:spPr>
        <a:xfrm>
          <a:off x="908921" y="3886201"/>
          <a:ext cx="1910480" cy="398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9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Insurance Act 1938, Section (101): no limit on reinsurance ceded</a:t>
          </a:r>
          <a:endParaRPr lang="en-US" sz="1400" b="0" kern="1200" dirty="0"/>
        </a:p>
      </dsp:txBody>
      <dsp:txXfrm>
        <a:off x="908921" y="3886201"/>
        <a:ext cx="1910480" cy="398681"/>
      </dsp:txXfrm>
    </dsp:sp>
    <dsp:sp modelId="{14E03D64-AA27-4936-86C4-9427A7C3E780}">
      <dsp:nvSpPr>
        <dsp:cNvPr id="0" name=""/>
        <dsp:cNvSpPr/>
      </dsp:nvSpPr>
      <dsp:spPr>
        <a:xfrm>
          <a:off x="1821486" y="2667000"/>
          <a:ext cx="312115" cy="312115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9D481-0524-4099-921C-EE625DA4FB36}">
      <dsp:nvSpPr>
        <dsp:cNvPr id="0" name=""/>
        <dsp:cNvSpPr/>
      </dsp:nvSpPr>
      <dsp:spPr>
        <a:xfrm>
          <a:off x="1981202" y="2895610"/>
          <a:ext cx="2010830" cy="857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IRDA Life Insurance (Reinsurance) Regulations ,2000: Additional controls introduced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1202" y="2895610"/>
        <a:ext cx="2010830" cy="857090"/>
      </dsp:txXfrm>
    </dsp:sp>
    <dsp:sp modelId="{7A6A1655-285B-4E49-8488-B13C20033527}">
      <dsp:nvSpPr>
        <dsp:cNvPr id="0" name=""/>
        <dsp:cNvSpPr/>
      </dsp:nvSpPr>
      <dsp:spPr>
        <a:xfrm>
          <a:off x="3777446" y="1656161"/>
          <a:ext cx="413552" cy="413552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591B4-0A39-4CB7-AFFF-81864CC49C4B}">
      <dsp:nvSpPr>
        <dsp:cNvPr id="0" name=""/>
        <dsp:cNvSpPr/>
      </dsp:nvSpPr>
      <dsp:spPr>
        <a:xfrm>
          <a:off x="4000189" y="2035089"/>
          <a:ext cx="1638604" cy="1012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1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2013 regulations: Limits on reinsurance ceded</a:t>
          </a:r>
          <a:endParaRPr lang="en-US" sz="1400" kern="1200" dirty="0"/>
        </a:p>
      </dsp:txBody>
      <dsp:txXfrm>
        <a:off x="4000189" y="2035089"/>
        <a:ext cx="1638604" cy="1012898"/>
      </dsp:txXfrm>
    </dsp:sp>
    <dsp:sp modelId="{D15303E4-FF84-44C5-B626-F86CDA8F7043}">
      <dsp:nvSpPr>
        <dsp:cNvPr id="0" name=""/>
        <dsp:cNvSpPr/>
      </dsp:nvSpPr>
      <dsp:spPr>
        <a:xfrm>
          <a:off x="5518160" y="1103132"/>
          <a:ext cx="554004" cy="55400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49469-5A88-40D9-AD3B-8CCA2C7A3A2E}">
      <dsp:nvSpPr>
        <dsp:cNvPr id="0" name=""/>
        <dsp:cNvSpPr/>
      </dsp:nvSpPr>
      <dsp:spPr>
        <a:xfrm>
          <a:off x="5795162" y="1380134"/>
          <a:ext cx="1638604" cy="3496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55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2015 IRDAI 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Registration and Operations of Branch Offices of Foreign Reinsurers other than Lloyd's Regulations, 2015</a:t>
          </a:r>
          <a:r>
            <a:rPr lang="en-US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Regulation for reinsurers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5795162" y="1380134"/>
        <a:ext cx="1638604" cy="349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0.24242</cdr:x>
      <cdr:y>0.79855</cdr:y>
    </cdr:from>
    <cdr:to>
      <cdr:x>0.42424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3810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regulation in</a:t>
            </a:r>
            <a:r>
              <a:rPr lang="en-US" baseline="0" dirty="0" smtClean="0"/>
              <a:t> 2000 to prepare a reinsurance program which needs to be approved by Appointed Actuary and IRDA had the right to review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8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45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57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7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25.xml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Layout" Target="../diagrams/layout16.xml"/><Relationship Id="rId7" Type="http://schemas.openxmlformats.org/officeDocument/2006/relationships/slide" Target="slide24.xml"/><Relationship Id="rId12" Type="http://schemas.microsoft.com/office/2007/relationships/diagramDrawing" Target="../diagrams/drawing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openxmlformats.org/officeDocument/2006/relationships/diagramColors" Target="../diagrams/colors17.xml"/><Relationship Id="rId5" Type="http://schemas.openxmlformats.org/officeDocument/2006/relationships/diagramColors" Target="../diagrams/colors16.xml"/><Relationship Id="rId10" Type="http://schemas.openxmlformats.org/officeDocument/2006/relationships/diagramQuickStyle" Target="../diagrams/quickStyle17.xml"/><Relationship Id="rId4" Type="http://schemas.openxmlformats.org/officeDocument/2006/relationships/diagramQuickStyle" Target="../diagrams/quickStyle16.xml"/><Relationship Id="rId9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Layout" Target="../diagrams/layout18.xml"/><Relationship Id="rId7" Type="http://schemas.openxmlformats.org/officeDocument/2006/relationships/slide" Target="slide24.xml"/><Relationship Id="rId12" Type="http://schemas.microsoft.com/office/2007/relationships/diagramDrawing" Target="../diagrams/drawing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openxmlformats.org/officeDocument/2006/relationships/diagramColors" Target="../diagrams/colors19.xml"/><Relationship Id="rId5" Type="http://schemas.openxmlformats.org/officeDocument/2006/relationships/diagramColors" Target="../diagrams/colors18.xml"/><Relationship Id="rId10" Type="http://schemas.openxmlformats.org/officeDocument/2006/relationships/diagramQuickStyle" Target="../diagrams/quickStyle19.xml"/><Relationship Id="rId4" Type="http://schemas.openxmlformats.org/officeDocument/2006/relationships/diagramQuickStyle" Target="../diagrams/quickStyle18.xml"/><Relationship Id="rId9" Type="http://schemas.openxmlformats.org/officeDocument/2006/relationships/diagramLayout" Target="../diagrams/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slide" Target="slide18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slide" Target="slide10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903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1782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219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1752600"/>
            <a:ext cx="7162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Topic 	</a:t>
            </a:r>
            <a:r>
              <a:rPr lang="en-IN" sz="2200" dirty="0" smtClean="0"/>
              <a:t>Cross Border Reinsurance </a:t>
            </a:r>
            <a:r>
              <a:rPr lang="en-IN" sz="2200" dirty="0" smtClean="0"/>
              <a:t>Guidelines </a:t>
            </a:r>
            <a:r>
              <a:rPr lang="en-IN" sz="2200" dirty="0" smtClean="0"/>
              <a:t>and first right 	of refusal to Indian reinsurers (draft) – How it will 	change the risks in the Indian Life Insurance market</a:t>
            </a:r>
            <a:endParaRPr lang="en-US" sz="2200" b="1" dirty="0"/>
          </a:p>
          <a:p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3235404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 Name </a:t>
            </a:r>
          </a:p>
          <a:p>
            <a:r>
              <a:rPr lang="en-US" dirty="0" smtClean="0"/>
              <a:t>Mr</a:t>
            </a:r>
            <a:r>
              <a:rPr lang="en-US" dirty="0"/>
              <a:t>. </a:t>
            </a:r>
            <a:r>
              <a:rPr lang="en-US" dirty="0" smtClean="0"/>
              <a:t>NIDUMULA SAI KRISHNA PRABHAKAR</a:t>
            </a:r>
            <a:endParaRPr lang="en-US" dirty="0"/>
          </a:p>
          <a:p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034425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Presenters  Names</a:t>
            </a:r>
          </a:p>
          <a:p>
            <a:r>
              <a:rPr lang="en-US" dirty="0" smtClean="0"/>
              <a:t>ADITYA JAIN </a:t>
            </a:r>
          </a:p>
          <a:p>
            <a:r>
              <a:rPr lang="en-US" dirty="0" smtClean="0"/>
              <a:t>NEHA SINGH</a:t>
            </a:r>
          </a:p>
          <a:p>
            <a:r>
              <a:rPr lang="en-US" dirty="0" smtClean="0"/>
              <a:t>PRANAV SAKLECHA</a:t>
            </a:r>
          </a:p>
          <a:p>
            <a:endParaRPr lang="en-US" dirty="0"/>
          </a:p>
          <a:p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r>
              <a:rPr lang="en-US" b="1" baseline="30000" dirty="0" smtClean="0"/>
              <a:t>th</a:t>
            </a:r>
            <a:r>
              <a:rPr lang="en-US" b="1" dirty="0" smtClean="0"/>
              <a:t> &amp; 10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June’2016 Mumbai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India Fellowship Seminar, 2016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3698650" y="6184899"/>
            <a:ext cx="1635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Reg. changes in 2013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91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Reinsurance Regulations: Over the Years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61906362"/>
              </p:ext>
            </p:extLst>
          </p:nvPr>
        </p:nvGraphicFramePr>
        <p:xfrm>
          <a:off x="685800" y="13716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58999B-5D0A-45C5-8646-FE28C65D0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FBD7F2-1790-4FF3-A762-335DE9332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FC122A-5810-4DE1-9CFA-49757DB20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E03D64-AA27-4936-86C4-9427A7C3E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F9D481-0524-4099-921C-EE625DA4F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6A1655-285B-4E49-8488-B13C20033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A591B4-0A39-4CB7-AFFF-81864CC49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5303E4-FF84-44C5-B626-F86CDA8F7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549469-5A88-40D9-AD3B-8CCA2C7A3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2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8474838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3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76200" y="304800"/>
            <a:ext cx="9067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Overview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 of Cross Border Reinsurance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Guidelines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128" y="1414464"/>
            <a:ext cx="8686800" cy="86946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"Cross Border Reinsurers (CBR)" means reinsurers who do not have any physical presence in India and carry on reinsurance business with Indian insurance/reinsurance companies.</a:t>
            </a:r>
            <a:r>
              <a:rPr lang="en-US" sz="1850" i="1" dirty="0" smtClean="0">
                <a:solidFill>
                  <a:schemeClr val="bg1"/>
                </a:solidFill>
              </a:rPr>
              <a:t> </a:t>
            </a:r>
            <a:endParaRPr lang="en-US" sz="1850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509818"/>
              </p:ext>
            </p:extLst>
          </p:nvPr>
        </p:nvGraphicFramePr>
        <p:xfrm>
          <a:off x="228600" y="2438400"/>
          <a:ext cx="8686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76200" y="304800"/>
            <a:ext cx="9067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Overview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 of Cross Border Reinsurance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Guidelines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64413153"/>
              </p:ext>
            </p:extLst>
          </p:nvPr>
        </p:nvGraphicFramePr>
        <p:xfrm>
          <a:off x="228600" y="1295400"/>
          <a:ext cx="8686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752600"/>
            <a:ext cx="16764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Cross Border Reinsurer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1752600"/>
            <a:ext cx="16764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09800" y="1905000"/>
            <a:ext cx="990600" cy="3810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0" y="253942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File Information sheet in prescribed format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2638961"/>
            <a:ext cx="426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Ø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 required due diligence </a:t>
            </a:r>
          </a:p>
          <a:p>
            <a:pPr marL="231775" indent="-231775">
              <a:buFont typeface="Wingdings" pitchFamily="2" charset="2"/>
              <a:buChar char="Ø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strict compliance with eligibility criteria</a:t>
            </a:r>
          </a:p>
          <a:p>
            <a:pPr marL="231775" indent="-231775">
              <a:buFont typeface="Wingdings" pitchFamily="2" charset="2"/>
              <a:buChar char="Ø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File the documents with the Authority</a:t>
            </a:r>
          </a:p>
          <a:p>
            <a:pPr marL="231775" indent="-231775">
              <a:buFont typeface="Wingdings" pitchFamily="2" charset="2"/>
              <a:buChar char="Ø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Online Portal </a:t>
            </a:r>
          </a:p>
          <a:p>
            <a:pPr marL="231775" indent="-231775">
              <a:buFont typeface="Wingdings" pitchFamily="2" charset="2"/>
              <a:buChar char="Ø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successful filing - valid up to 1 year</a:t>
            </a:r>
          </a:p>
          <a:p>
            <a:pPr marL="231775" indent="-231775">
              <a:buFont typeface="Wingdings" pitchFamily="2" charset="2"/>
              <a:buChar char="Ø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86600" y="1752600"/>
            <a:ext cx="16764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IRDAI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715000" y="1905000"/>
            <a:ext cx="990600" cy="3810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8600" y="3886200"/>
            <a:ext cx="8686800" cy="25314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Duty of the Insurer</a:t>
            </a:r>
          </a:p>
          <a:p>
            <a:pPr marL="341313" indent="-341313">
              <a:buFont typeface="Wingdings" pitchFamily="2" charset="2"/>
              <a:buChar char="Ø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Shall maintain all records of CBR for inspection</a:t>
            </a:r>
          </a:p>
          <a:p>
            <a:pPr marL="341313" indent="-341313">
              <a:buFont typeface="Wingdings" pitchFamily="2" charset="2"/>
              <a:buChar char="Ø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CBR meets requirements as specified by Authority from time to time &amp;report anomalies</a:t>
            </a:r>
          </a:p>
          <a:p>
            <a:endParaRPr 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 with Cross Border Reinsurer not compliant with eligibility criteria</a:t>
            </a:r>
          </a:p>
          <a:p>
            <a:pPr marL="341313" indent="-341313">
              <a:buFont typeface="Wingdings" pitchFamily="2" charset="2"/>
              <a:buChar char="Ø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insurer shall place reinsurance business with CBRs that are non-compliant</a:t>
            </a:r>
          </a:p>
          <a:p>
            <a:pPr marL="341313" indent="-341313">
              <a:buFont typeface="Wingdings" pitchFamily="2" charset="2"/>
              <a:buChar char="Ø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Insurer places business with Non- Complaint CBRs:</a:t>
            </a:r>
          </a:p>
          <a:p>
            <a:pPr marL="573088" lvl="1" indent="-231775">
              <a:buFont typeface="Wingdings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specific request to Authority </a:t>
            </a:r>
          </a:p>
          <a:p>
            <a:pPr marL="573088" lvl="1" indent="-231775">
              <a:buFont typeface="Wingdings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Seek Board Approval </a:t>
            </a:r>
          </a:p>
          <a:p>
            <a:pPr marL="573088" lvl="1" indent="-231775">
              <a:buFont typeface="Wingdings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File information sheet (duly signed by CBR) along with necessary documents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1">
        <p:bldAsOne/>
      </p:bldGraphic>
      <p:bldP spid="8" grpId="0" animBg="1"/>
      <p:bldP spid="11" grpId="0" animBg="1"/>
      <p:bldP spid="12" grpId="0" animBg="1"/>
      <p:bldP spid="13" grpId="0"/>
      <p:bldP spid="15" grpId="0"/>
      <p:bldP spid="17" grpId="0" animBg="1"/>
      <p:bldP spid="18" grpId="0" animBg="1"/>
      <p:bldP spid="27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06122579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0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Need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 for Branch Office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 Regulations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, 2015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79550537"/>
              </p:ext>
            </p:extLst>
          </p:nvPr>
        </p:nvGraphicFramePr>
        <p:xfrm>
          <a:off x="1051560" y="1569720"/>
          <a:ext cx="694944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15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Overview of Branch Office Regulations, 2015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Areas under Branch Office Regulations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40998915"/>
              </p:ext>
            </p:extLst>
          </p:nvPr>
        </p:nvGraphicFramePr>
        <p:xfrm>
          <a:off x="381000" y="2126974"/>
          <a:ext cx="8458200" cy="3816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4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15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Overview of Branch Office Regulations, 2015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70169344"/>
              </p:ext>
            </p:extLst>
          </p:nvPr>
        </p:nvGraphicFramePr>
        <p:xfrm>
          <a:off x="304800" y="1371600"/>
          <a:ext cx="8610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7467600" y="2362200"/>
            <a:ext cx="990600" cy="4572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hlinkClick r:id="rId7" action="ppaction://hlinksldjump"/>
              </a:rPr>
              <a:t>Impact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66489055"/>
              </p:ext>
            </p:extLst>
          </p:nvPr>
        </p:nvGraphicFramePr>
        <p:xfrm>
          <a:off x="457200" y="3429000"/>
          <a:ext cx="8610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2351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" grpId="0" animBg="1"/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15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Overview of Branch Office Regulations, 2015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89921693"/>
              </p:ext>
            </p:extLst>
          </p:nvPr>
        </p:nvGraphicFramePr>
        <p:xfrm>
          <a:off x="304800" y="1371600"/>
          <a:ext cx="8610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7467600" y="2362200"/>
            <a:ext cx="990600" cy="4572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hlinkClick r:id="rId7" action="ppaction://hlinksldjump"/>
              </a:rPr>
              <a:t>Impact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74527427"/>
              </p:ext>
            </p:extLst>
          </p:nvPr>
        </p:nvGraphicFramePr>
        <p:xfrm>
          <a:off x="457200" y="3429000"/>
          <a:ext cx="8610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8743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010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Impact of Amendments in Regulations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67300928"/>
              </p:ext>
            </p:extLst>
          </p:nvPr>
        </p:nvGraphicFramePr>
        <p:xfrm>
          <a:off x="838200" y="1295400"/>
          <a:ext cx="7848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3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91128192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010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Impact of Amendments in Regulations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92449043"/>
              </p:ext>
            </p:extLst>
          </p:nvPr>
        </p:nvGraphicFramePr>
        <p:xfrm>
          <a:off x="838200" y="1295400"/>
          <a:ext cx="7848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33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239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Impact of Amendments in Regulations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83849940"/>
              </p:ext>
            </p:extLst>
          </p:nvPr>
        </p:nvGraphicFramePr>
        <p:xfrm>
          <a:off x="685800" y="1295400"/>
          <a:ext cx="7848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70385887"/>
              </p:ext>
            </p:extLst>
          </p:nvPr>
        </p:nvGraphicFramePr>
        <p:xfrm>
          <a:off x="685800" y="3657600"/>
          <a:ext cx="7848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773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543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752600"/>
            <a:ext cx="7848600" cy="25237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Increased importance of reinsurance in Indian market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Reinsurance regulation and changes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Positive move by the Regulator and the Government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Overall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impact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u="sng" dirty="0" smtClean="0">
                <a:latin typeface="Arial" pitchFamily="34" charset="0"/>
                <a:cs typeface="Arial" pitchFamily="34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Questions</a:t>
            </a:r>
            <a:endParaRPr lang="en-IN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924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Impact of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2015 Regulations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1066800" y="1295400"/>
          <a:ext cx="7543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>
            <a:off x="1447800" y="4114800"/>
            <a:ext cx="220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4876800"/>
            <a:ext cx="7315200" cy="101566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  <a:scene3d>
            <a:camera prst="perspectiveRelaxedModerately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Right of first refusal provided to Indian reinsurer to: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►   Maximize premium retained with domestic reinsurers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►   Develop capacity of Indian reinsurance market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4202668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 Intervention from Govt. of India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3698650" y="6184899"/>
            <a:ext cx="1635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Back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162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History of Reinsurance Regulations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609600" y="1397000"/>
          <a:ext cx="7848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3698650" y="6184899"/>
            <a:ext cx="1635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Back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60250553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2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Need for Reinsurance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12363618"/>
              </p:ext>
            </p:extLst>
          </p:nvPr>
        </p:nvGraphicFramePr>
        <p:xfrm>
          <a:off x="533400" y="1397000"/>
          <a:ext cx="8001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5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239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Need for Reinsurance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609600" y="1397000"/>
          <a:ext cx="83058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15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9342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Need for Reinsurance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447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Reinsurer as an enabler of product innovation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90600" y="21082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53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01895931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2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38110957"/>
              </p:ext>
            </p:extLst>
          </p:nvPr>
        </p:nvGraphicFramePr>
        <p:xfrm>
          <a:off x="304800" y="1447800"/>
          <a:ext cx="5029200" cy="453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305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000" b="1" dirty="0" smtClean="0">
                <a:solidFill>
                  <a:schemeClr val="tx2"/>
                </a:solidFill>
                <a:latin typeface="Garamond" pitchFamily="18" charset="0"/>
              </a:rPr>
              <a:t>Reinsurance </a:t>
            </a:r>
            <a:r>
              <a:rPr lang="en-US" sz="3000" b="1" dirty="0">
                <a:solidFill>
                  <a:schemeClr val="tx2"/>
                </a:solidFill>
                <a:latin typeface="Garamond" pitchFamily="18" charset="0"/>
              </a:rPr>
              <a:t>M</a:t>
            </a:r>
            <a:r>
              <a:rPr lang="en-US" sz="3000" b="1" dirty="0" smtClean="0">
                <a:solidFill>
                  <a:schemeClr val="tx2"/>
                </a:solidFill>
                <a:latin typeface="Garamond" pitchFamily="18" charset="0"/>
              </a:rPr>
              <a:t>arket for Life Insurance in India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40719952"/>
              </p:ext>
            </p:extLst>
          </p:nvPr>
        </p:nvGraphicFramePr>
        <p:xfrm>
          <a:off x="5562600" y="1447800"/>
          <a:ext cx="3352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943600"/>
            <a:ext cx="441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*Source: Public Disclosures (L1) of 24 Life insurance companies and GIC Re</a:t>
            </a:r>
            <a:endParaRPr lang="en-IN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414464" y="280177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95.3%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64" y="2667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90.2%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57664" y="257317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88.4%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Agenda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1135311"/>
              </p:ext>
            </p:extLst>
          </p:nvPr>
        </p:nvGraphicFramePr>
        <p:xfrm>
          <a:off x="457200" y="13716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7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1522</Words>
  <Application>Microsoft Office PowerPoint</Application>
  <PresentationFormat>On-screen Show (4:3)</PresentationFormat>
  <Paragraphs>310</Paragraphs>
  <Slides>25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user</cp:lastModifiedBy>
  <cp:revision>374</cp:revision>
  <dcterms:created xsi:type="dcterms:W3CDTF">2011-07-20T12:11:57Z</dcterms:created>
  <dcterms:modified xsi:type="dcterms:W3CDTF">2016-06-09T08:18:02Z</dcterms:modified>
</cp:coreProperties>
</file>