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diagrams/data25.xml" ContentType="application/vnd.openxmlformats-officedocument.drawingml.diagramData+xml"/>
  <Override PartName="/ppt/diagrams/layout25.xml" ContentType="application/vnd.openxmlformats-officedocument.drawingml.diagramLayout+xml"/>
  <Override PartName="/ppt/diagrams/quickStyle25.xml" ContentType="application/vnd.openxmlformats-officedocument.drawingml.diagramStyle+xml"/>
  <Override PartName="/ppt/diagrams/colors25.xml" ContentType="application/vnd.openxmlformats-officedocument.drawingml.diagramColors+xml"/>
  <Override PartName="/ppt/diagrams/drawing25.xml" ContentType="application/vnd.ms-office.drawingml.diagramDrawing+xml"/>
  <Override PartName="/ppt/diagrams/data26.xml" ContentType="application/vnd.openxmlformats-officedocument.drawingml.diagramData+xml"/>
  <Override PartName="/ppt/diagrams/layout26.xml" ContentType="application/vnd.openxmlformats-officedocument.drawingml.diagramLayout+xml"/>
  <Override PartName="/ppt/diagrams/quickStyle26.xml" ContentType="application/vnd.openxmlformats-officedocument.drawingml.diagramStyle+xml"/>
  <Override PartName="/ppt/diagrams/colors26.xml" ContentType="application/vnd.openxmlformats-officedocument.drawingml.diagramColors+xml"/>
  <Override PartName="/ppt/diagrams/drawing26.xml" ContentType="application/vnd.ms-office.drawingml.diagramDrawing+xml"/>
  <Override PartName="/ppt/diagrams/data27.xml" ContentType="application/vnd.openxmlformats-officedocument.drawingml.diagramData+xml"/>
  <Override PartName="/ppt/diagrams/layout27.xml" ContentType="application/vnd.openxmlformats-officedocument.drawingml.diagramLayout+xml"/>
  <Override PartName="/ppt/diagrams/quickStyle27.xml" ContentType="application/vnd.openxmlformats-officedocument.drawingml.diagramStyle+xml"/>
  <Override PartName="/ppt/diagrams/colors27.xml" ContentType="application/vnd.openxmlformats-officedocument.drawingml.diagramColors+xml"/>
  <Override PartName="/ppt/diagrams/drawing27.xml" ContentType="application/vnd.ms-office.drawingml.diagramDrawing+xml"/>
  <Override PartName="/ppt/diagrams/data28.xml" ContentType="application/vnd.openxmlformats-officedocument.drawingml.diagramData+xml"/>
  <Override PartName="/ppt/diagrams/layout28.xml" ContentType="application/vnd.openxmlformats-officedocument.drawingml.diagramLayout+xml"/>
  <Override PartName="/ppt/diagrams/quickStyle28.xml" ContentType="application/vnd.openxmlformats-officedocument.drawingml.diagramStyle+xml"/>
  <Override PartName="/ppt/diagrams/colors28.xml" ContentType="application/vnd.openxmlformats-officedocument.drawingml.diagramColors+xml"/>
  <Override PartName="/ppt/diagrams/drawing28.xml" ContentType="application/vnd.ms-office.drawingml.diagramDrawing+xml"/>
  <Override PartName="/ppt/diagrams/data29.xml" ContentType="application/vnd.openxmlformats-officedocument.drawingml.diagramData+xml"/>
  <Override PartName="/ppt/diagrams/layout29.xml" ContentType="application/vnd.openxmlformats-officedocument.drawingml.diagramLayout+xml"/>
  <Override PartName="/ppt/diagrams/quickStyle29.xml" ContentType="application/vnd.openxmlformats-officedocument.drawingml.diagramStyle+xml"/>
  <Override PartName="/ppt/diagrams/colors29.xml" ContentType="application/vnd.openxmlformats-officedocument.drawingml.diagramColors+xml"/>
  <Override PartName="/ppt/diagrams/drawing2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0" r:id="rId2"/>
  </p:sldMasterIdLst>
  <p:notesMasterIdLst>
    <p:notesMasterId r:id="rId33"/>
  </p:notesMasterIdLst>
  <p:sldIdLst>
    <p:sldId id="260" r:id="rId3"/>
    <p:sldId id="258" r:id="rId4"/>
    <p:sldId id="261" r:id="rId5"/>
    <p:sldId id="291" r:id="rId6"/>
    <p:sldId id="296" r:id="rId7"/>
    <p:sldId id="297" r:id="rId8"/>
    <p:sldId id="264" r:id="rId9"/>
    <p:sldId id="285" r:id="rId10"/>
    <p:sldId id="272" r:id="rId11"/>
    <p:sldId id="292" r:id="rId12"/>
    <p:sldId id="293" r:id="rId13"/>
    <p:sldId id="286" r:id="rId14"/>
    <p:sldId id="304" r:id="rId15"/>
    <p:sldId id="301" r:id="rId16"/>
    <p:sldId id="303" r:id="rId17"/>
    <p:sldId id="287" r:id="rId18"/>
    <p:sldId id="269" r:id="rId19"/>
    <p:sldId id="270" r:id="rId20"/>
    <p:sldId id="275" r:id="rId21"/>
    <p:sldId id="276" r:id="rId22"/>
    <p:sldId id="277" r:id="rId23"/>
    <p:sldId id="288" r:id="rId24"/>
    <p:sldId id="305" r:id="rId25"/>
    <p:sldId id="306" r:id="rId26"/>
    <p:sldId id="307" r:id="rId27"/>
    <p:sldId id="289" r:id="rId28"/>
    <p:sldId id="283" r:id="rId29"/>
    <p:sldId id="308" r:id="rId30"/>
    <p:sldId id="284" r:id="rId31"/>
    <p:sldId id="295" r:id="rId3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71" autoAdjust="0"/>
    <p:restoredTop sz="86477" autoAdjust="0"/>
  </p:normalViewPr>
  <p:slideViewPr>
    <p:cSldViewPr>
      <p:cViewPr varScale="1">
        <p:scale>
          <a:sx n="74" d="100"/>
          <a:sy n="74" d="100"/>
        </p:scale>
        <p:origin x="128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0" y="141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44A5118-BAEC-45F2-A70F-3696E94FB086}" type="doc">
      <dgm:prSet loTypeId="urn:microsoft.com/office/officeart/2005/8/layout/list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1C00CD5-8D82-4BF1-BA64-B094BF324450}">
      <dgm:prSet phldrT="[Text]" custT="1"/>
      <dgm:spPr/>
      <dgm:t>
        <a:bodyPr/>
        <a:lstStyle/>
        <a:p>
          <a:r>
            <a:rPr lang="en-US" sz="2000" dirty="0" smtClean="0"/>
            <a:t>Introduction	</a:t>
          </a:r>
          <a:endParaRPr lang="en-US" sz="2000" dirty="0"/>
        </a:p>
      </dgm:t>
    </dgm:pt>
    <dgm:pt modelId="{6400FFA1-8F8B-4A51-8EA2-06EF99B81956}" type="parTrans" cxnId="{F9989B5E-8A05-4644-8FEB-720A18467774}">
      <dgm:prSet/>
      <dgm:spPr/>
      <dgm:t>
        <a:bodyPr/>
        <a:lstStyle/>
        <a:p>
          <a:endParaRPr lang="en-US" sz="1600"/>
        </a:p>
      </dgm:t>
    </dgm:pt>
    <dgm:pt modelId="{AB8836ED-EC82-4B0B-9228-56DF879D1636}" type="sibTrans" cxnId="{F9989B5E-8A05-4644-8FEB-720A18467774}">
      <dgm:prSet/>
      <dgm:spPr/>
      <dgm:t>
        <a:bodyPr/>
        <a:lstStyle/>
        <a:p>
          <a:endParaRPr lang="en-US" sz="1600"/>
        </a:p>
      </dgm:t>
    </dgm:pt>
    <dgm:pt modelId="{43F4632B-E7B8-4BE0-A313-9C1B796D84DF}">
      <dgm:prSet phldrT="[Text]" custT="1"/>
      <dgm:spPr/>
      <dgm:t>
        <a:bodyPr/>
        <a:lstStyle/>
        <a:p>
          <a:r>
            <a:rPr lang="en-US" sz="2000" dirty="0" smtClean="0"/>
            <a:t>Key Consideration in Asset Share Calculation</a:t>
          </a:r>
          <a:endParaRPr lang="en-US" sz="2000" dirty="0"/>
        </a:p>
      </dgm:t>
    </dgm:pt>
    <dgm:pt modelId="{7D0B952F-6803-4123-A87C-E61BF272917B}" type="parTrans" cxnId="{E816D035-B750-439A-8728-3225108900C7}">
      <dgm:prSet/>
      <dgm:spPr/>
      <dgm:t>
        <a:bodyPr/>
        <a:lstStyle/>
        <a:p>
          <a:endParaRPr lang="en-US" sz="1600"/>
        </a:p>
      </dgm:t>
    </dgm:pt>
    <dgm:pt modelId="{74842285-4033-4F54-A91D-9BE89D068467}" type="sibTrans" cxnId="{E816D035-B750-439A-8728-3225108900C7}">
      <dgm:prSet/>
      <dgm:spPr/>
      <dgm:t>
        <a:bodyPr/>
        <a:lstStyle/>
        <a:p>
          <a:endParaRPr lang="en-US" sz="1600"/>
        </a:p>
      </dgm:t>
    </dgm:pt>
    <dgm:pt modelId="{263BEE6A-7A95-4A01-B090-3F07523BB401}">
      <dgm:prSet phldrT="[Text]" custT="1"/>
      <dgm:spPr/>
      <dgm:t>
        <a:bodyPr/>
        <a:lstStyle/>
        <a:p>
          <a:r>
            <a:rPr lang="en-US" sz="2000" dirty="0" smtClean="0"/>
            <a:t>Define Asset Share</a:t>
          </a:r>
          <a:endParaRPr lang="en-US" sz="2000" dirty="0"/>
        </a:p>
      </dgm:t>
    </dgm:pt>
    <dgm:pt modelId="{13AA22E8-F50A-4866-829E-3C2532FF6A3D}" type="parTrans" cxnId="{3F8DDA7A-2A3D-43B2-AE1E-C722F42E8FB4}">
      <dgm:prSet/>
      <dgm:spPr/>
      <dgm:t>
        <a:bodyPr/>
        <a:lstStyle/>
        <a:p>
          <a:endParaRPr lang="en-US" sz="1600"/>
        </a:p>
      </dgm:t>
    </dgm:pt>
    <dgm:pt modelId="{1B7A1FE7-719D-4612-8B3C-4D173284E8E2}" type="sibTrans" cxnId="{3F8DDA7A-2A3D-43B2-AE1E-C722F42E8FB4}">
      <dgm:prSet/>
      <dgm:spPr/>
      <dgm:t>
        <a:bodyPr/>
        <a:lstStyle/>
        <a:p>
          <a:endParaRPr lang="en-US" sz="1600"/>
        </a:p>
      </dgm:t>
    </dgm:pt>
    <dgm:pt modelId="{F331F18C-0242-4C11-A97F-F9809191501D}">
      <dgm:prSet phldrT="[Text]" custT="1"/>
      <dgm:spPr/>
      <dgm:t>
        <a:bodyPr/>
        <a:lstStyle/>
        <a:p>
          <a:r>
            <a:rPr lang="en-US" sz="2000" dirty="0" smtClean="0"/>
            <a:t>Role of Asset Share</a:t>
          </a:r>
          <a:endParaRPr lang="en-US" sz="2000" dirty="0"/>
        </a:p>
      </dgm:t>
    </dgm:pt>
    <dgm:pt modelId="{0B8A7CA4-F59C-44E4-A845-170DCB9EA38A}" type="parTrans" cxnId="{09A25C2A-658B-49D5-9DBD-FE869C886001}">
      <dgm:prSet/>
      <dgm:spPr/>
      <dgm:t>
        <a:bodyPr/>
        <a:lstStyle/>
        <a:p>
          <a:endParaRPr lang="en-US" sz="1600"/>
        </a:p>
      </dgm:t>
    </dgm:pt>
    <dgm:pt modelId="{E4C8B4B0-B84E-4E26-80EA-DAF617E74E53}" type="sibTrans" cxnId="{09A25C2A-658B-49D5-9DBD-FE869C886001}">
      <dgm:prSet/>
      <dgm:spPr/>
      <dgm:t>
        <a:bodyPr/>
        <a:lstStyle/>
        <a:p>
          <a:endParaRPr lang="en-US" sz="1600"/>
        </a:p>
      </dgm:t>
    </dgm:pt>
    <dgm:pt modelId="{9FD10831-7C0E-4359-A03F-B6E784CF5610}">
      <dgm:prSet phldrT="[Text]" custT="1"/>
      <dgm:spPr/>
      <dgm:t>
        <a:bodyPr/>
        <a:lstStyle/>
        <a:p>
          <a:r>
            <a:rPr lang="en-US" sz="2000" dirty="0" smtClean="0"/>
            <a:t>Challenges in calculation</a:t>
          </a:r>
          <a:endParaRPr lang="en-US" sz="2000" dirty="0"/>
        </a:p>
      </dgm:t>
    </dgm:pt>
    <dgm:pt modelId="{AEF83CE8-CD96-40F8-91CA-9455DE857A84}" type="parTrans" cxnId="{0824406A-84C4-417E-A242-F422409510E0}">
      <dgm:prSet/>
      <dgm:spPr/>
      <dgm:t>
        <a:bodyPr/>
        <a:lstStyle/>
        <a:p>
          <a:endParaRPr lang="en-US" sz="1600"/>
        </a:p>
      </dgm:t>
    </dgm:pt>
    <dgm:pt modelId="{C03D338B-202F-494E-A47C-854200347A34}" type="sibTrans" cxnId="{0824406A-84C4-417E-A242-F422409510E0}">
      <dgm:prSet/>
      <dgm:spPr/>
      <dgm:t>
        <a:bodyPr/>
        <a:lstStyle/>
        <a:p>
          <a:endParaRPr lang="en-US" sz="1600"/>
        </a:p>
      </dgm:t>
    </dgm:pt>
    <dgm:pt modelId="{C56A4859-A1CE-45EE-9BBB-C8A098C913DF}">
      <dgm:prSet phldrT="[Text]" custT="1"/>
      <dgm:spPr/>
      <dgm:t>
        <a:bodyPr/>
        <a:lstStyle/>
        <a:p>
          <a:r>
            <a:rPr lang="en-US" sz="2000" dirty="0" smtClean="0"/>
            <a:t>Possible Alternatives</a:t>
          </a:r>
          <a:endParaRPr lang="en-US" sz="2000" dirty="0"/>
        </a:p>
      </dgm:t>
    </dgm:pt>
    <dgm:pt modelId="{D4131C78-E1D8-4DE5-8893-8F2C996FCCE5}" type="parTrans" cxnId="{3A1CCB27-68CB-455E-9E67-A5EF8B65030D}">
      <dgm:prSet/>
      <dgm:spPr/>
      <dgm:t>
        <a:bodyPr/>
        <a:lstStyle/>
        <a:p>
          <a:endParaRPr lang="en-US" sz="1600"/>
        </a:p>
      </dgm:t>
    </dgm:pt>
    <dgm:pt modelId="{28A95FF6-F45E-4CA8-B0DD-636523182449}" type="sibTrans" cxnId="{3A1CCB27-68CB-455E-9E67-A5EF8B65030D}">
      <dgm:prSet/>
      <dgm:spPr/>
      <dgm:t>
        <a:bodyPr/>
        <a:lstStyle/>
        <a:p>
          <a:endParaRPr lang="en-US" sz="1600"/>
        </a:p>
      </dgm:t>
    </dgm:pt>
    <dgm:pt modelId="{05E584A7-0F73-4240-A1BD-B7B2B3501853}">
      <dgm:prSet phldrT="[Text]" custT="1"/>
      <dgm:spPr/>
      <dgm:t>
        <a:bodyPr/>
        <a:lstStyle/>
        <a:p>
          <a:r>
            <a:rPr lang="en-US" sz="2000" dirty="0" smtClean="0"/>
            <a:t>Principles – From Guidance Note 6</a:t>
          </a:r>
          <a:endParaRPr lang="en-US" sz="2000" dirty="0"/>
        </a:p>
      </dgm:t>
    </dgm:pt>
    <dgm:pt modelId="{E552887A-D7B7-4D83-A9F3-29CE221AD724}" type="parTrans" cxnId="{AADB01FF-0E05-4416-97C9-AFB19A9DB2E9}">
      <dgm:prSet/>
      <dgm:spPr/>
      <dgm:t>
        <a:bodyPr/>
        <a:lstStyle/>
        <a:p>
          <a:endParaRPr lang="en-US" sz="1600"/>
        </a:p>
      </dgm:t>
    </dgm:pt>
    <dgm:pt modelId="{7BE867A0-F487-4F69-9237-E37662CE6FD4}" type="sibTrans" cxnId="{AADB01FF-0E05-4416-97C9-AFB19A9DB2E9}">
      <dgm:prSet/>
      <dgm:spPr/>
      <dgm:t>
        <a:bodyPr/>
        <a:lstStyle/>
        <a:p>
          <a:endParaRPr lang="en-US" sz="1600"/>
        </a:p>
      </dgm:t>
    </dgm:pt>
    <dgm:pt modelId="{C3A3ED0A-11BA-48EE-A2C4-266F5AA425BE}">
      <dgm:prSet phldrT="[Text]" custT="1"/>
      <dgm:spPr/>
      <dgm:t>
        <a:bodyPr/>
        <a:lstStyle/>
        <a:p>
          <a:r>
            <a:rPr lang="en-US" sz="2000" dirty="0" smtClean="0"/>
            <a:t>Questions</a:t>
          </a:r>
          <a:endParaRPr lang="en-US" sz="2000" dirty="0"/>
        </a:p>
      </dgm:t>
    </dgm:pt>
    <dgm:pt modelId="{FAD39127-E209-494B-82CD-4DC4D7224BD7}" type="parTrans" cxnId="{8E1CA62C-FED1-4B2E-A1F1-2858E62954DE}">
      <dgm:prSet/>
      <dgm:spPr/>
      <dgm:t>
        <a:bodyPr/>
        <a:lstStyle/>
        <a:p>
          <a:endParaRPr lang="en-US" sz="1600"/>
        </a:p>
      </dgm:t>
    </dgm:pt>
    <dgm:pt modelId="{2A990BB4-C62C-4BE8-BBF3-693AC6AEE4B9}" type="sibTrans" cxnId="{8E1CA62C-FED1-4B2E-A1F1-2858E62954DE}">
      <dgm:prSet/>
      <dgm:spPr/>
      <dgm:t>
        <a:bodyPr/>
        <a:lstStyle/>
        <a:p>
          <a:endParaRPr lang="en-US" sz="1600"/>
        </a:p>
      </dgm:t>
    </dgm:pt>
    <dgm:pt modelId="{FA5624E3-7E07-49D0-B04B-6EE4A54C94FF}" type="pres">
      <dgm:prSet presAssocID="{844A5118-BAEC-45F2-A70F-3696E94FB08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39A143F6-2D8C-4D7A-B312-BB17581BBF25}" type="pres">
      <dgm:prSet presAssocID="{A1C00CD5-8D82-4BF1-BA64-B094BF324450}" presName="parentLin" presStyleCnt="0"/>
      <dgm:spPr/>
      <dgm:t>
        <a:bodyPr/>
        <a:lstStyle/>
        <a:p>
          <a:endParaRPr lang="en-IN"/>
        </a:p>
      </dgm:t>
    </dgm:pt>
    <dgm:pt modelId="{DDEC4965-1074-4BD6-94D2-486413745F70}" type="pres">
      <dgm:prSet presAssocID="{A1C00CD5-8D82-4BF1-BA64-B094BF324450}" presName="parentLeftMargin" presStyleLbl="node1" presStyleIdx="0" presStyleCnt="3"/>
      <dgm:spPr/>
      <dgm:t>
        <a:bodyPr/>
        <a:lstStyle/>
        <a:p>
          <a:endParaRPr lang="en-IN"/>
        </a:p>
      </dgm:t>
    </dgm:pt>
    <dgm:pt modelId="{240C49FA-A7B3-4496-B83F-9F238C02D4C5}" type="pres">
      <dgm:prSet presAssocID="{A1C00CD5-8D82-4BF1-BA64-B094BF324450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B66106-6FDA-4916-8CDC-2B741D41C047}" type="pres">
      <dgm:prSet presAssocID="{A1C00CD5-8D82-4BF1-BA64-B094BF324450}" presName="negativeSpace" presStyleCnt="0"/>
      <dgm:spPr/>
      <dgm:t>
        <a:bodyPr/>
        <a:lstStyle/>
        <a:p>
          <a:endParaRPr lang="en-IN"/>
        </a:p>
      </dgm:t>
    </dgm:pt>
    <dgm:pt modelId="{65518CCC-C12C-479F-885D-1D3174369148}" type="pres">
      <dgm:prSet presAssocID="{A1C00CD5-8D82-4BF1-BA64-B094BF324450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A79E5125-4402-4C8C-BA17-AB5BAA9894D5}" type="pres">
      <dgm:prSet presAssocID="{AB8836ED-EC82-4B0B-9228-56DF879D1636}" presName="spaceBetweenRectangles" presStyleCnt="0"/>
      <dgm:spPr/>
      <dgm:t>
        <a:bodyPr/>
        <a:lstStyle/>
        <a:p>
          <a:endParaRPr lang="en-IN"/>
        </a:p>
      </dgm:t>
    </dgm:pt>
    <dgm:pt modelId="{C14A5927-BB30-4F06-BE2B-93914B34EECE}" type="pres">
      <dgm:prSet presAssocID="{43F4632B-E7B8-4BE0-A313-9C1B796D84DF}" presName="parentLin" presStyleCnt="0"/>
      <dgm:spPr/>
      <dgm:t>
        <a:bodyPr/>
        <a:lstStyle/>
        <a:p>
          <a:endParaRPr lang="en-IN"/>
        </a:p>
      </dgm:t>
    </dgm:pt>
    <dgm:pt modelId="{04FAABAE-DD48-4356-BDD7-30E816C79F32}" type="pres">
      <dgm:prSet presAssocID="{43F4632B-E7B8-4BE0-A313-9C1B796D84DF}" presName="parentLeftMargin" presStyleLbl="node1" presStyleIdx="0" presStyleCnt="3"/>
      <dgm:spPr/>
      <dgm:t>
        <a:bodyPr/>
        <a:lstStyle/>
        <a:p>
          <a:endParaRPr lang="en-IN"/>
        </a:p>
      </dgm:t>
    </dgm:pt>
    <dgm:pt modelId="{25416D57-0B52-44B1-B67C-4D7CE82A64A4}" type="pres">
      <dgm:prSet presAssocID="{43F4632B-E7B8-4BE0-A313-9C1B796D84DF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ED984B57-865A-4847-903E-D9BC29CC3329}" type="pres">
      <dgm:prSet presAssocID="{43F4632B-E7B8-4BE0-A313-9C1B796D84DF}" presName="negativeSpace" presStyleCnt="0"/>
      <dgm:spPr/>
      <dgm:t>
        <a:bodyPr/>
        <a:lstStyle/>
        <a:p>
          <a:endParaRPr lang="en-IN"/>
        </a:p>
      </dgm:t>
    </dgm:pt>
    <dgm:pt modelId="{4F4D07A6-035B-442F-9D2D-6D2A3999014B}" type="pres">
      <dgm:prSet presAssocID="{43F4632B-E7B8-4BE0-A313-9C1B796D84DF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36AE43-84F4-4973-A3E5-82D5F3558BB1}" type="pres">
      <dgm:prSet presAssocID="{74842285-4033-4F54-A91D-9BE89D068467}" presName="spaceBetweenRectangles" presStyleCnt="0"/>
      <dgm:spPr/>
      <dgm:t>
        <a:bodyPr/>
        <a:lstStyle/>
        <a:p>
          <a:endParaRPr lang="en-IN"/>
        </a:p>
      </dgm:t>
    </dgm:pt>
    <dgm:pt modelId="{227E8F6F-6A37-417B-8C21-ACF3BEE84F36}" type="pres">
      <dgm:prSet presAssocID="{C3A3ED0A-11BA-48EE-A2C4-266F5AA425BE}" presName="parentLin" presStyleCnt="0"/>
      <dgm:spPr/>
      <dgm:t>
        <a:bodyPr/>
        <a:lstStyle/>
        <a:p>
          <a:endParaRPr lang="en-IN"/>
        </a:p>
      </dgm:t>
    </dgm:pt>
    <dgm:pt modelId="{45949A3E-CAEF-4000-9271-3AF9BD824F8D}" type="pres">
      <dgm:prSet presAssocID="{C3A3ED0A-11BA-48EE-A2C4-266F5AA425BE}" presName="parentLeftMargin" presStyleLbl="node1" presStyleIdx="1" presStyleCnt="3"/>
      <dgm:spPr/>
      <dgm:t>
        <a:bodyPr/>
        <a:lstStyle/>
        <a:p>
          <a:endParaRPr lang="en-IN"/>
        </a:p>
      </dgm:t>
    </dgm:pt>
    <dgm:pt modelId="{B14918BA-E1E1-464A-9ECD-B8024D8EA188}" type="pres">
      <dgm:prSet presAssocID="{C3A3ED0A-11BA-48EE-A2C4-266F5AA425BE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6D9E0831-008F-4920-8312-394951E249A7}" type="pres">
      <dgm:prSet presAssocID="{C3A3ED0A-11BA-48EE-A2C4-266F5AA425BE}" presName="negativeSpace" presStyleCnt="0"/>
      <dgm:spPr/>
      <dgm:t>
        <a:bodyPr/>
        <a:lstStyle/>
        <a:p>
          <a:endParaRPr lang="en-IN"/>
        </a:p>
      </dgm:t>
    </dgm:pt>
    <dgm:pt modelId="{DC71D7D0-99E9-4817-BFF8-FC4860FB006C}" type="pres">
      <dgm:prSet presAssocID="{C3A3ED0A-11BA-48EE-A2C4-266F5AA425BE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F071221F-18A1-4E56-AE73-2EEB94EBEA51}" type="presOf" srcId="{9FD10831-7C0E-4359-A03F-B6E784CF5610}" destId="{4F4D07A6-035B-442F-9D2D-6D2A3999014B}" srcOrd="0" destOrd="1" presId="urn:microsoft.com/office/officeart/2005/8/layout/list1"/>
    <dgm:cxn modelId="{C8930019-638E-49C4-9BC3-C9C5E76084E4}" type="presOf" srcId="{C56A4859-A1CE-45EE-9BBB-C8A098C913DF}" destId="{4F4D07A6-035B-442F-9D2D-6D2A3999014B}" srcOrd="0" destOrd="2" presId="urn:microsoft.com/office/officeart/2005/8/layout/list1"/>
    <dgm:cxn modelId="{09A25C2A-658B-49D5-9DBD-FE869C886001}" srcId="{A1C00CD5-8D82-4BF1-BA64-B094BF324450}" destId="{F331F18C-0242-4C11-A97F-F9809191501D}" srcOrd="1" destOrd="0" parTransId="{0B8A7CA4-F59C-44E4-A845-170DCB9EA38A}" sibTransId="{E4C8B4B0-B84E-4E26-80EA-DAF617E74E53}"/>
    <dgm:cxn modelId="{3F8DDA7A-2A3D-43B2-AE1E-C722F42E8FB4}" srcId="{A1C00CD5-8D82-4BF1-BA64-B094BF324450}" destId="{263BEE6A-7A95-4A01-B090-3F07523BB401}" srcOrd="0" destOrd="0" parTransId="{13AA22E8-F50A-4866-829E-3C2532FF6A3D}" sibTransId="{1B7A1FE7-719D-4612-8B3C-4D173284E8E2}"/>
    <dgm:cxn modelId="{ED420436-AB43-4F9E-BECE-220C24261AA1}" type="presOf" srcId="{A1C00CD5-8D82-4BF1-BA64-B094BF324450}" destId="{DDEC4965-1074-4BD6-94D2-486413745F70}" srcOrd="0" destOrd="0" presId="urn:microsoft.com/office/officeart/2005/8/layout/list1"/>
    <dgm:cxn modelId="{E02C299B-EE12-4750-A0A1-9546716408EF}" type="presOf" srcId="{43F4632B-E7B8-4BE0-A313-9C1B796D84DF}" destId="{04FAABAE-DD48-4356-BDD7-30E816C79F32}" srcOrd="0" destOrd="0" presId="urn:microsoft.com/office/officeart/2005/8/layout/list1"/>
    <dgm:cxn modelId="{C35A3D53-8984-44F4-90A1-B2CA856667A7}" type="presOf" srcId="{C3A3ED0A-11BA-48EE-A2C4-266F5AA425BE}" destId="{B14918BA-E1E1-464A-9ECD-B8024D8EA188}" srcOrd="1" destOrd="0" presId="urn:microsoft.com/office/officeart/2005/8/layout/list1"/>
    <dgm:cxn modelId="{57C5CCF1-E502-48DF-B16C-FFDDB71657F3}" type="presOf" srcId="{A1C00CD5-8D82-4BF1-BA64-B094BF324450}" destId="{240C49FA-A7B3-4496-B83F-9F238C02D4C5}" srcOrd="1" destOrd="0" presId="urn:microsoft.com/office/officeart/2005/8/layout/list1"/>
    <dgm:cxn modelId="{119F9DD5-6BF3-4626-9159-70E66E54B221}" type="presOf" srcId="{263BEE6A-7A95-4A01-B090-3F07523BB401}" destId="{65518CCC-C12C-479F-885D-1D3174369148}" srcOrd="0" destOrd="0" presId="urn:microsoft.com/office/officeart/2005/8/layout/list1"/>
    <dgm:cxn modelId="{3A1CCB27-68CB-455E-9E67-A5EF8B65030D}" srcId="{43F4632B-E7B8-4BE0-A313-9C1B796D84DF}" destId="{C56A4859-A1CE-45EE-9BBB-C8A098C913DF}" srcOrd="2" destOrd="0" parTransId="{D4131C78-E1D8-4DE5-8893-8F2C996FCCE5}" sibTransId="{28A95FF6-F45E-4CA8-B0DD-636523182449}"/>
    <dgm:cxn modelId="{0824406A-84C4-417E-A242-F422409510E0}" srcId="{43F4632B-E7B8-4BE0-A313-9C1B796D84DF}" destId="{9FD10831-7C0E-4359-A03F-B6E784CF5610}" srcOrd="1" destOrd="0" parTransId="{AEF83CE8-CD96-40F8-91CA-9455DE857A84}" sibTransId="{C03D338B-202F-494E-A47C-854200347A34}"/>
    <dgm:cxn modelId="{E816D035-B750-439A-8728-3225108900C7}" srcId="{844A5118-BAEC-45F2-A70F-3696E94FB086}" destId="{43F4632B-E7B8-4BE0-A313-9C1B796D84DF}" srcOrd="1" destOrd="0" parTransId="{7D0B952F-6803-4123-A87C-E61BF272917B}" sibTransId="{74842285-4033-4F54-A91D-9BE89D068467}"/>
    <dgm:cxn modelId="{8E1CA62C-FED1-4B2E-A1F1-2858E62954DE}" srcId="{844A5118-BAEC-45F2-A70F-3696E94FB086}" destId="{C3A3ED0A-11BA-48EE-A2C4-266F5AA425BE}" srcOrd="2" destOrd="0" parTransId="{FAD39127-E209-494B-82CD-4DC4D7224BD7}" sibTransId="{2A990BB4-C62C-4BE8-BBF3-693AC6AEE4B9}"/>
    <dgm:cxn modelId="{65FCA7F5-21D8-489C-BE08-63925277C566}" type="presOf" srcId="{05E584A7-0F73-4240-A1BD-B7B2B3501853}" destId="{4F4D07A6-035B-442F-9D2D-6D2A3999014B}" srcOrd="0" destOrd="0" presId="urn:microsoft.com/office/officeart/2005/8/layout/list1"/>
    <dgm:cxn modelId="{AADB01FF-0E05-4416-97C9-AFB19A9DB2E9}" srcId="{43F4632B-E7B8-4BE0-A313-9C1B796D84DF}" destId="{05E584A7-0F73-4240-A1BD-B7B2B3501853}" srcOrd="0" destOrd="0" parTransId="{E552887A-D7B7-4D83-A9F3-29CE221AD724}" sibTransId="{7BE867A0-F487-4F69-9237-E37662CE6FD4}"/>
    <dgm:cxn modelId="{D391EC3C-1BEC-4CBB-AC9A-9EB47909E28E}" type="presOf" srcId="{F331F18C-0242-4C11-A97F-F9809191501D}" destId="{65518CCC-C12C-479F-885D-1D3174369148}" srcOrd="0" destOrd="1" presId="urn:microsoft.com/office/officeart/2005/8/layout/list1"/>
    <dgm:cxn modelId="{0579494D-6A44-4729-8D25-F5F4AADA45C5}" type="presOf" srcId="{844A5118-BAEC-45F2-A70F-3696E94FB086}" destId="{FA5624E3-7E07-49D0-B04B-6EE4A54C94FF}" srcOrd="0" destOrd="0" presId="urn:microsoft.com/office/officeart/2005/8/layout/list1"/>
    <dgm:cxn modelId="{F9989B5E-8A05-4644-8FEB-720A18467774}" srcId="{844A5118-BAEC-45F2-A70F-3696E94FB086}" destId="{A1C00CD5-8D82-4BF1-BA64-B094BF324450}" srcOrd="0" destOrd="0" parTransId="{6400FFA1-8F8B-4A51-8EA2-06EF99B81956}" sibTransId="{AB8836ED-EC82-4B0B-9228-56DF879D1636}"/>
    <dgm:cxn modelId="{652925C2-7AD1-4CCC-9BB8-7381E7E44FD3}" type="presOf" srcId="{43F4632B-E7B8-4BE0-A313-9C1B796D84DF}" destId="{25416D57-0B52-44B1-B67C-4D7CE82A64A4}" srcOrd="1" destOrd="0" presId="urn:microsoft.com/office/officeart/2005/8/layout/list1"/>
    <dgm:cxn modelId="{A48E0C22-D14F-4F56-A41B-857AFEA16C69}" type="presOf" srcId="{C3A3ED0A-11BA-48EE-A2C4-266F5AA425BE}" destId="{45949A3E-CAEF-4000-9271-3AF9BD824F8D}" srcOrd="0" destOrd="0" presId="urn:microsoft.com/office/officeart/2005/8/layout/list1"/>
    <dgm:cxn modelId="{F3CA717C-ECE5-40C9-A3CD-8A4B5D37F17F}" type="presParOf" srcId="{FA5624E3-7E07-49D0-B04B-6EE4A54C94FF}" destId="{39A143F6-2D8C-4D7A-B312-BB17581BBF25}" srcOrd="0" destOrd="0" presId="urn:microsoft.com/office/officeart/2005/8/layout/list1"/>
    <dgm:cxn modelId="{C975B7FC-0017-4F86-80B0-E7665CE69AA6}" type="presParOf" srcId="{39A143F6-2D8C-4D7A-B312-BB17581BBF25}" destId="{DDEC4965-1074-4BD6-94D2-486413745F70}" srcOrd="0" destOrd="0" presId="urn:microsoft.com/office/officeart/2005/8/layout/list1"/>
    <dgm:cxn modelId="{0D898B2D-7529-4EC1-8A74-4E979ABC2BA2}" type="presParOf" srcId="{39A143F6-2D8C-4D7A-B312-BB17581BBF25}" destId="{240C49FA-A7B3-4496-B83F-9F238C02D4C5}" srcOrd="1" destOrd="0" presId="urn:microsoft.com/office/officeart/2005/8/layout/list1"/>
    <dgm:cxn modelId="{490618B4-78B5-472C-B317-71A1DD212755}" type="presParOf" srcId="{FA5624E3-7E07-49D0-B04B-6EE4A54C94FF}" destId="{E1B66106-6FDA-4916-8CDC-2B741D41C047}" srcOrd="1" destOrd="0" presId="urn:microsoft.com/office/officeart/2005/8/layout/list1"/>
    <dgm:cxn modelId="{BAC2A802-A518-4E10-B668-9B96B30CD49C}" type="presParOf" srcId="{FA5624E3-7E07-49D0-B04B-6EE4A54C94FF}" destId="{65518CCC-C12C-479F-885D-1D3174369148}" srcOrd="2" destOrd="0" presId="urn:microsoft.com/office/officeart/2005/8/layout/list1"/>
    <dgm:cxn modelId="{E41EC7DD-EC81-4BA6-99D1-F0E05FA1E4DC}" type="presParOf" srcId="{FA5624E3-7E07-49D0-B04B-6EE4A54C94FF}" destId="{A79E5125-4402-4C8C-BA17-AB5BAA9894D5}" srcOrd="3" destOrd="0" presId="urn:microsoft.com/office/officeart/2005/8/layout/list1"/>
    <dgm:cxn modelId="{160D107F-E458-490D-8142-9EC364317D01}" type="presParOf" srcId="{FA5624E3-7E07-49D0-B04B-6EE4A54C94FF}" destId="{C14A5927-BB30-4F06-BE2B-93914B34EECE}" srcOrd="4" destOrd="0" presId="urn:microsoft.com/office/officeart/2005/8/layout/list1"/>
    <dgm:cxn modelId="{A5F3BE64-8D47-45E9-9FB9-1C80CEF71152}" type="presParOf" srcId="{C14A5927-BB30-4F06-BE2B-93914B34EECE}" destId="{04FAABAE-DD48-4356-BDD7-30E816C79F32}" srcOrd="0" destOrd="0" presId="urn:microsoft.com/office/officeart/2005/8/layout/list1"/>
    <dgm:cxn modelId="{72C703A7-6C63-42A8-A567-AC0ECB087343}" type="presParOf" srcId="{C14A5927-BB30-4F06-BE2B-93914B34EECE}" destId="{25416D57-0B52-44B1-B67C-4D7CE82A64A4}" srcOrd="1" destOrd="0" presId="urn:microsoft.com/office/officeart/2005/8/layout/list1"/>
    <dgm:cxn modelId="{29FFF86C-DEC3-4398-B12B-DB171E102DF0}" type="presParOf" srcId="{FA5624E3-7E07-49D0-B04B-6EE4A54C94FF}" destId="{ED984B57-865A-4847-903E-D9BC29CC3329}" srcOrd="5" destOrd="0" presId="urn:microsoft.com/office/officeart/2005/8/layout/list1"/>
    <dgm:cxn modelId="{378190F5-A1C5-4B75-8F79-70DC8AE0F364}" type="presParOf" srcId="{FA5624E3-7E07-49D0-B04B-6EE4A54C94FF}" destId="{4F4D07A6-035B-442F-9D2D-6D2A3999014B}" srcOrd="6" destOrd="0" presId="urn:microsoft.com/office/officeart/2005/8/layout/list1"/>
    <dgm:cxn modelId="{E0FE9412-DA88-4D58-8FFD-2F20DEE157F9}" type="presParOf" srcId="{FA5624E3-7E07-49D0-B04B-6EE4A54C94FF}" destId="{6B36AE43-84F4-4973-A3E5-82D5F3558BB1}" srcOrd="7" destOrd="0" presId="urn:microsoft.com/office/officeart/2005/8/layout/list1"/>
    <dgm:cxn modelId="{A66AAA9A-86CC-4731-9F4C-48A4759FC21B}" type="presParOf" srcId="{FA5624E3-7E07-49D0-B04B-6EE4A54C94FF}" destId="{227E8F6F-6A37-417B-8C21-ACF3BEE84F36}" srcOrd="8" destOrd="0" presId="urn:microsoft.com/office/officeart/2005/8/layout/list1"/>
    <dgm:cxn modelId="{7C49C7C8-9A58-4AD9-90C9-9E78F50BD269}" type="presParOf" srcId="{227E8F6F-6A37-417B-8C21-ACF3BEE84F36}" destId="{45949A3E-CAEF-4000-9271-3AF9BD824F8D}" srcOrd="0" destOrd="0" presId="urn:microsoft.com/office/officeart/2005/8/layout/list1"/>
    <dgm:cxn modelId="{836AC578-DF62-4A64-8120-1B652BC7A0DC}" type="presParOf" srcId="{227E8F6F-6A37-417B-8C21-ACF3BEE84F36}" destId="{B14918BA-E1E1-464A-9ECD-B8024D8EA188}" srcOrd="1" destOrd="0" presId="urn:microsoft.com/office/officeart/2005/8/layout/list1"/>
    <dgm:cxn modelId="{487FD359-F706-4B9B-8B74-077D3E6C4FFE}" type="presParOf" srcId="{FA5624E3-7E07-49D0-B04B-6EE4A54C94FF}" destId="{6D9E0831-008F-4920-8312-394951E249A7}" srcOrd="9" destOrd="0" presId="urn:microsoft.com/office/officeart/2005/8/layout/list1"/>
    <dgm:cxn modelId="{FE8B5F62-9D46-4931-B152-AB3F879EB8CC}" type="presParOf" srcId="{FA5624E3-7E07-49D0-B04B-6EE4A54C94FF}" destId="{DC71D7D0-99E9-4817-BFF8-FC4860FB006C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A9BAFCB5-4EB9-4C5C-B8B5-B3E373DAD6A1}" type="doc">
      <dgm:prSet loTypeId="urn:microsoft.com/office/officeart/2005/8/layout/list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A328EDF-DDB8-40F3-809E-E92933B097B1}">
      <dgm:prSet phldrT="[Text]" custT="1"/>
      <dgm:spPr/>
      <dgm:t>
        <a:bodyPr/>
        <a:lstStyle/>
        <a:p>
          <a:r>
            <a:rPr lang="en-IN" sz="1600" b="1" dirty="0" smtClean="0">
              <a:latin typeface="Arial" pitchFamily="34" charset="0"/>
              <a:cs typeface="Arial" pitchFamily="34" charset="0"/>
            </a:rPr>
            <a:t>Minimise</a:t>
          </a:r>
          <a:r>
            <a:rPr lang="en-US" sz="1600" b="1" dirty="0" smtClean="0">
              <a:latin typeface="Arial" pitchFamily="34" charset="0"/>
              <a:cs typeface="Arial" pitchFamily="34" charset="0"/>
            </a:rPr>
            <a:t> cross subsidy at pricing stage</a:t>
          </a:r>
          <a:endParaRPr lang="en-US" sz="1600" b="1" dirty="0"/>
        </a:p>
      </dgm:t>
    </dgm:pt>
    <dgm:pt modelId="{F2410AE1-4F54-4E9C-8882-63B3EBFDEF5A}" type="parTrans" cxnId="{74741579-507C-4EAF-A518-DB85C817CDF5}">
      <dgm:prSet/>
      <dgm:spPr/>
      <dgm:t>
        <a:bodyPr/>
        <a:lstStyle/>
        <a:p>
          <a:endParaRPr lang="en-US"/>
        </a:p>
      </dgm:t>
    </dgm:pt>
    <dgm:pt modelId="{0BA05AC9-E03D-4E8C-BACC-AA5163416216}" type="sibTrans" cxnId="{74741579-507C-4EAF-A518-DB85C817CDF5}">
      <dgm:prSet/>
      <dgm:spPr/>
      <dgm:t>
        <a:bodyPr/>
        <a:lstStyle/>
        <a:p>
          <a:endParaRPr lang="en-US"/>
        </a:p>
      </dgm:t>
    </dgm:pt>
    <dgm:pt modelId="{BD1412CA-06D0-4217-B3BA-69EB0765F72B}">
      <dgm:prSet phldrT="[Text]" custT="1"/>
      <dgm:spPr/>
      <dgm:t>
        <a:bodyPr/>
        <a:lstStyle/>
        <a:p>
          <a:r>
            <a:rPr lang="en-US" sz="1500" b="1" dirty="0" smtClean="0">
              <a:latin typeface="Arial" pitchFamily="34" charset="0"/>
              <a:cs typeface="Arial" pitchFamily="34" charset="0"/>
            </a:rPr>
            <a:t>Grouping Asset Share at appropriate level</a:t>
          </a:r>
          <a:endParaRPr lang="en-US" sz="1500" b="1" dirty="0"/>
        </a:p>
      </dgm:t>
    </dgm:pt>
    <dgm:pt modelId="{36D913C0-51DA-40B2-B329-59E4274BF5F8}" type="parTrans" cxnId="{170527D2-F02C-4C3B-8365-FCB1BDA798F0}">
      <dgm:prSet/>
      <dgm:spPr/>
      <dgm:t>
        <a:bodyPr/>
        <a:lstStyle/>
        <a:p>
          <a:endParaRPr lang="en-US"/>
        </a:p>
      </dgm:t>
    </dgm:pt>
    <dgm:pt modelId="{2F969722-17E1-4C5E-95B1-1EB1263676D0}" type="sibTrans" cxnId="{170527D2-F02C-4C3B-8365-FCB1BDA798F0}">
      <dgm:prSet/>
      <dgm:spPr/>
      <dgm:t>
        <a:bodyPr/>
        <a:lstStyle/>
        <a:p>
          <a:endParaRPr lang="en-US"/>
        </a:p>
      </dgm:t>
    </dgm:pt>
    <dgm:pt modelId="{C8655448-043F-4B07-B842-9D08DD4AD606}">
      <dgm:prSet phldrT="[Text]" custT="1"/>
      <dgm:spPr/>
      <dgm:t>
        <a:bodyPr/>
        <a:lstStyle/>
        <a:p>
          <a:r>
            <a:rPr lang="en-US" sz="1600" b="1" dirty="0" smtClean="0">
              <a:latin typeface="Arial" pitchFamily="34" charset="0"/>
              <a:cs typeface="Arial" pitchFamily="34" charset="0"/>
            </a:rPr>
            <a:t>Policy Level Asset Share &amp; different groups for different parameters</a:t>
          </a:r>
          <a:endParaRPr lang="en-US" sz="1600" b="1" dirty="0"/>
        </a:p>
      </dgm:t>
    </dgm:pt>
    <dgm:pt modelId="{B1F3DCCC-31E0-41B2-B8B0-598B1510A278}" type="parTrans" cxnId="{91DF720D-26E4-421F-9921-3DE6CD247C09}">
      <dgm:prSet/>
      <dgm:spPr/>
      <dgm:t>
        <a:bodyPr/>
        <a:lstStyle/>
        <a:p>
          <a:endParaRPr lang="en-US"/>
        </a:p>
      </dgm:t>
    </dgm:pt>
    <dgm:pt modelId="{03DEF23D-5A23-434D-9FBA-89815D1F0961}" type="sibTrans" cxnId="{91DF720D-26E4-421F-9921-3DE6CD247C09}">
      <dgm:prSet/>
      <dgm:spPr/>
      <dgm:t>
        <a:bodyPr/>
        <a:lstStyle/>
        <a:p>
          <a:endParaRPr lang="en-US"/>
        </a:p>
      </dgm:t>
    </dgm:pt>
    <dgm:pt modelId="{D48688F1-D9AD-43CF-B75F-EB972F04D01E}">
      <dgm:prSet phldrT="[Text]" custT="1"/>
      <dgm:spPr/>
      <dgm:t>
        <a:bodyPr/>
        <a:lstStyle/>
        <a:p>
          <a:r>
            <a:rPr lang="en-US" sz="1400" dirty="0" smtClean="0">
              <a:latin typeface="Arial" pitchFamily="34" charset="0"/>
              <a:cs typeface="Arial" pitchFamily="34" charset="0"/>
            </a:rPr>
            <a:t>Consider policyholder’s reasonable expectation</a:t>
          </a:r>
          <a:endParaRPr lang="en-US" sz="1400" dirty="0"/>
        </a:p>
      </dgm:t>
    </dgm:pt>
    <dgm:pt modelId="{C1F69C17-DB4C-40DD-9AEF-4470C4D86DEF}" type="parTrans" cxnId="{FAB90834-15FB-4958-85FB-78BCB28B69AC}">
      <dgm:prSet/>
      <dgm:spPr/>
      <dgm:t>
        <a:bodyPr/>
        <a:lstStyle/>
        <a:p>
          <a:endParaRPr lang="en-US"/>
        </a:p>
      </dgm:t>
    </dgm:pt>
    <dgm:pt modelId="{51EFDFCF-C255-47C6-BA0D-70C8FBF943CF}" type="sibTrans" cxnId="{FAB90834-15FB-4958-85FB-78BCB28B69AC}">
      <dgm:prSet/>
      <dgm:spPr/>
      <dgm:t>
        <a:bodyPr/>
        <a:lstStyle/>
        <a:p>
          <a:endParaRPr lang="en-US"/>
        </a:p>
      </dgm:t>
    </dgm:pt>
    <dgm:pt modelId="{EB5A935A-2389-4B3F-99B9-3D79C1F7A9D9}">
      <dgm:prSet phldrT="[Text]" custT="1"/>
      <dgm:spPr/>
      <dgm:t>
        <a:bodyPr/>
        <a:lstStyle/>
        <a:p>
          <a:r>
            <a:rPr lang="en-US" sz="1400" b="0" dirty="0" smtClean="0">
              <a:latin typeface="Arial" pitchFamily="34" charset="0"/>
              <a:cs typeface="Arial" pitchFamily="34" charset="0"/>
            </a:rPr>
            <a:t>Example - Expenses based on year of issue and product , Investment based on SP/RP, </a:t>
          </a:r>
          <a:r>
            <a:rPr lang="en-US" sz="1400" b="0" dirty="0" err="1" smtClean="0">
              <a:latin typeface="Arial" pitchFamily="34" charset="0"/>
              <a:cs typeface="Arial" pitchFamily="34" charset="0"/>
            </a:rPr>
            <a:t>moneyness</a:t>
          </a:r>
          <a:r>
            <a:rPr lang="en-US" sz="1400" b="0" dirty="0" smtClean="0">
              <a:latin typeface="Arial" pitchFamily="34" charset="0"/>
              <a:cs typeface="Arial" pitchFamily="34" charset="0"/>
            </a:rPr>
            <a:t> of guarantees</a:t>
          </a:r>
          <a:endParaRPr lang="en-US" sz="1400" b="0" dirty="0"/>
        </a:p>
      </dgm:t>
    </dgm:pt>
    <dgm:pt modelId="{4E182838-3442-4559-B6DF-E6DDD53A72DF}" type="parTrans" cxnId="{62D4135B-9663-4BFD-9E62-1879F0DDCD66}">
      <dgm:prSet/>
      <dgm:spPr/>
      <dgm:t>
        <a:bodyPr/>
        <a:lstStyle/>
        <a:p>
          <a:endParaRPr lang="en-US"/>
        </a:p>
      </dgm:t>
    </dgm:pt>
    <dgm:pt modelId="{D232FECF-CB97-4999-9A3B-A9BDAB427AEE}" type="sibTrans" cxnId="{62D4135B-9663-4BFD-9E62-1879F0DDCD66}">
      <dgm:prSet/>
      <dgm:spPr/>
      <dgm:t>
        <a:bodyPr/>
        <a:lstStyle/>
        <a:p>
          <a:endParaRPr lang="en-US"/>
        </a:p>
      </dgm:t>
    </dgm:pt>
    <dgm:pt modelId="{839701B3-952A-4978-A245-D2254E2DC531}">
      <dgm:prSet phldrT="[Text]" custT="1"/>
      <dgm:spPr/>
      <dgm:t>
        <a:bodyPr/>
        <a:lstStyle/>
        <a:p>
          <a:r>
            <a:rPr lang="en-US" sz="1400" dirty="0" smtClean="0">
              <a:latin typeface="Arial" pitchFamily="34" charset="0"/>
              <a:cs typeface="Arial" pitchFamily="34" charset="0"/>
            </a:rPr>
            <a:t>By considering volume Discounts</a:t>
          </a:r>
          <a:endParaRPr lang="en-US" sz="1400" dirty="0"/>
        </a:p>
      </dgm:t>
    </dgm:pt>
    <dgm:pt modelId="{00839EDC-8931-49DA-BBCF-E5FE7B4C189C}" type="sibTrans" cxnId="{1A36762E-8F07-4F60-8247-DCDF75BF64EB}">
      <dgm:prSet/>
      <dgm:spPr/>
      <dgm:t>
        <a:bodyPr/>
        <a:lstStyle/>
        <a:p>
          <a:endParaRPr lang="en-US"/>
        </a:p>
      </dgm:t>
    </dgm:pt>
    <dgm:pt modelId="{F03B5155-C20C-4E22-B462-C8F4F7B09F4E}" type="parTrans" cxnId="{1A36762E-8F07-4F60-8247-DCDF75BF64EB}">
      <dgm:prSet/>
      <dgm:spPr/>
      <dgm:t>
        <a:bodyPr/>
        <a:lstStyle/>
        <a:p>
          <a:endParaRPr lang="en-US"/>
        </a:p>
      </dgm:t>
    </dgm:pt>
    <dgm:pt modelId="{CC99A4F6-D447-40C6-8F20-1B03F5A32345}">
      <dgm:prSet custT="1"/>
      <dgm:spPr/>
      <dgm:t>
        <a:bodyPr/>
        <a:lstStyle/>
        <a:p>
          <a:r>
            <a:rPr lang="en-US" sz="1400" dirty="0" smtClean="0">
              <a:latin typeface="Arial" pitchFamily="34" charset="0"/>
              <a:cs typeface="Arial" pitchFamily="34" charset="0"/>
            </a:rPr>
            <a:t>Limit options under a bonus series</a:t>
          </a:r>
        </a:p>
      </dgm:t>
    </dgm:pt>
    <dgm:pt modelId="{B5448BDB-972C-4554-94F4-BF583FE96347}" type="parTrans" cxnId="{DE83FE53-4FF1-4C87-90E6-05D58D8005CB}">
      <dgm:prSet/>
      <dgm:spPr/>
      <dgm:t>
        <a:bodyPr/>
        <a:lstStyle/>
        <a:p>
          <a:endParaRPr lang="en-US"/>
        </a:p>
      </dgm:t>
    </dgm:pt>
    <dgm:pt modelId="{C5C9ED81-B5D5-49DA-B2A6-7925FDFDF45C}" type="sibTrans" cxnId="{DE83FE53-4FF1-4C87-90E6-05D58D8005CB}">
      <dgm:prSet/>
      <dgm:spPr/>
      <dgm:t>
        <a:bodyPr/>
        <a:lstStyle/>
        <a:p>
          <a:endParaRPr lang="en-US"/>
        </a:p>
      </dgm:t>
    </dgm:pt>
    <dgm:pt modelId="{BD64C204-A792-47FC-A50D-54C51FEF0415}">
      <dgm:prSet custT="1"/>
      <dgm:spPr/>
      <dgm:t>
        <a:bodyPr/>
        <a:lstStyle/>
        <a:p>
          <a:r>
            <a:rPr lang="en-US" sz="1400" dirty="0" smtClean="0">
              <a:latin typeface="Arial" pitchFamily="34" charset="0"/>
              <a:cs typeface="Arial" pitchFamily="34" charset="0"/>
            </a:rPr>
            <a:t>Consider the ability of declaration of different regular / terminal bonus rates</a:t>
          </a:r>
          <a:endParaRPr lang="en-US" sz="1400" dirty="0"/>
        </a:p>
      </dgm:t>
    </dgm:pt>
    <dgm:pt modelId="{98BBDEFC-E7AA-433C-85BE-75C157847220}" type="parTrans" cxnId="{A8AC88FD-8E30-4366-8390-5D4D8BCDFE31}">
      <dgm:prSet/>
      <dgm:spPr/>
      <dgm:t>
        <a:bodyPr/>
        <a:lstStyle/>
        <a:p>
          <a:endParaRPr lang="en-US"/>
        </a:p>
      </dgm:t>
    </dgm:pt>
    <dgm:pt modelId="{764AAE54-8A12-4FC7-BE14-62D0AF34C0B6}" type="sibTrans" cxnId="{A8AC88FD-8E30-4366-8390-5D4D8BCDFE31}">
      <dgm:prSet/>
      <dgm:spPr/>
      <dgm:t>
        <a:bodyPr/>
        <a:lstStyle/>
        <a:p>
          <a:endParaRPr lang="en-US"/>
        </a:p>
      </dgm:t>
    </dgm:pt>
    <dgm:pt modelId="{A810F5CB-0C98-4E51-A290-398CB94599F1}">
      <dgm:prSet custT="1"/>
      <dgm:spPr/>
      <dgm:t>
        <a:bodyPr/>
        <a:lstStyle/>
        <a:p>
          <a:r>
            <a:rPr lang="en-US" sz="1400" b="0" dirty="0" smtClean="0">
              <a:latin typeface="Arial" pitchFamily="34" charset="0"/>
              <a:cs typeface="Arial" pitchFamily="34" charset="0"/>
            </a:rPr>
            <a:t>Aggregate policy level asset shares in groups of  regular / terminal bonus series</a:t>
          </a:r>
          <a:endParaRPr lang="en-US" sz="1400" b="0" dirty="0"/>
        </a:p>
      </dgm:t>
    </dgm:pt>
    <dgm:pt modelId="{B5171295-383F-4981-9240-8E997A7D6F5D}" type="parTrans" cxnId="{FC818B81-20B6-4308-8DB7-6F70ABE54D82}">
      <dgm:prSet/>
      <dgm:spPr/>
      <dgm:t>
        <a:bodyPr/>
        <a:lstStyle/>
        <a:p>
          <a:endParaRPr lang="en-US"/>
        </a:p>
      </dgm:t>
    </dgm:pt>
    <dgm:pt modelId="{77D60FF7-85ED-471C-95DF-961EFBB3FE93}" type="sibTrans" cxnId="{FC818B81-20B6-4308-8DB7-6F70ABE54D82}">
      <dgm:prSet/>
      <dgm:spPr/>
      <dgm:t>
        <a:bodyPr/>
        <a:lstStyle/>
        <a:p>
          <a:endParaRPr lang="en-US"/>
        </a:p>
      </dgm:t>
    </dgm:pt>
    <dgm:pt modelId="{3C6DFF92-5800-49B2-A245-1C0A46C9973A}">
      <dgm:prSet phldrT="[Text]" custT="1"/>
      <dgm:spPr/>
      <dgm:t>
        <a:bodyPr/>
        <a:lstStyle/>
        <a:p>
          <a:r>
            <a:rPr lang="en-US" sz="1400" b="0" dirty="0" smtClean="0">
              <a:latin typeface="Arial" pitchFamily="34" charset="0"/>
              <a:cs typeface="Arial" pitchFamily="34" charset="0"/>
            </a:rPr>
            <a:t>Start with broader groups and keep splitting as gain credibility</a:t>
          </a:r>
          <a:endParaRPr lang="en-US" sz="1400" b="0" dirty="0"/>
        </a:p>
      </dgm:t>
    </dgm:pt>
    <dgm:pt modelId="{DF236177-3D18-4E8D-8942-88A18BC7533E}" type="parTrans" cxnId="{5C937741-8ADB-4CD9-90F0-7F904A0799E2}">
      <dgm:prSet/>
      <dgm:spPr/>
      <dgm:t>
        <a:bodyPr/>
        <a:lstStyle/>
        <a:p>
          <a:endParaRPr lang="en-US"/>
        </a:p>
      </dgm:t>
    </dgm:pt>
    <dgm:pt modelId="{395D9039-DF86-4DD2-9088-C482AC52F2A5}" type="sibTrans" cxnId="{5C937741-8ADB-4CD9-90F0-7F904A0799E2}">
      <dgm:prSet/>
      <dgm:spPr/>
      <dgm:t>
        <a:bodyPr/>
        <a:lstStyle/>
        <a:p>
          <a:endParaRPr lang="en-US"/>
        </a:p>
      </dgm:t>
    </dgm:pt>
    <dgm:pt modelId="{63F198B2-F887-4C4C-9918-B48561F05468}" type="pres">
      <dgm:prSet presAssocID="{A9BAFCB5-4EB9-4C5C-B8B5-B3E373DAD6A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ACAE66B8-DB28-4B77-832F-6AE53C1CA9E9}" type="pres">
      <dgm:prSet presAssocID="{BA328EDF-DDB8-40F3-809E-E92933B097B1}" presName="parentLin" presStyleCnt="0"/>
      <dgm:spPr/>
      <dgm:t>
        <a:bodyPr/>
        <a:lstStyle/>
        <a:p>
          <a:endParaRPr lang="en-IN"/>
        </a:p>
      </dgm:t>
    </dgm:pt>
    <dgm:pt modelId="{311A83DA-1801-40A7-A3B1-2B43E7390EA9}" type="pres">
      <dgm:prSet presAssocID="{BA328EDF-DDB8-40F3-809E-E92933B097B1}" presName="parentLeftMargin" presStyleLbl="node1" presStyleIdx="0" presStyleCnt="3"/>
      <dgm:spPr/>
      <dgm:t>
        <a:bodyPr/>
        <a:lstStyle/>
        <a:p>
          <a:endParaRPr lang="en-IN"/>
        </a:p>
      </dgm:t>
    </dgm:pt>
    <dgm:pt modelId="{AC9E1554-943F-48D6-88F8-180A0EB4D105}" type="pres">
      <dgm:prSet presAssocID="{BA328EDF-DDB8-40F3-809E-E92933B097B1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6C1ABC-845F-41D6-825E-1F1C0BAE5E35}" type="pres">
      <dgm:prSet presAssocID="{BA328EDF-DDB8-40F3-809E-E92933B097B1}" presName="negativeSpace" presStyleCnt="0"/>
      <dgm:spPr/>
      <dgm:t>
        <a:bodyPr/>
        <a:lstStyle/>
        <a:p>
          <a:endParaRPr lang="en-IN"/>
        </a:p>
      </dgm:t>
    </dgm:pt>
    <dgm:pt modelId="{23F02579-3742-4AE9-99A9-A8F5FFB1BC31}" type="pres">
      <dgm:prSet presAssocID="{BA328EDF-DDB8-40F3-809E-E92933B097B1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26E318-C7FC-48CF-8B71-A214CB9187B8}" type="pres">
      <dgm:prSet presAssocID="{0BA05AC9-E03D-4E8C-BACC-AA5163416216}" presName="spaceBetweenRectangles" presStyleCnt="0"/>
      <dgm:spPr/>
      <dgm:t>
        <a:bodyPr/>
        <a:lstStyle/>
        <a:p>
          <a:endParaRPr lang="en-IN"/>
        </a:p>
      </dgm:t>
    </dgm:pt>
    <dgm:pt modelId="{290480D1-DC10-4BBF-B0DE-F3F210FF3EDB}" type="pres">
      <dgm:prSet presAssocID="{BD1412CA-06D0-4217-B3BA-69EB0765F72B}" presName="parentLin" presStyleCnt="0"/>
      <dgm:spPr/>
      <dgm:t>
        <a:bodyPr/>
        <a:lstStyle/>
        <a:p>
          <a:endParaRPr lang="en-IN"/>
        </a:p>
      </dgm:t>
    </dgm:pt>
    <dgm:pt modelId="{153E6399-FBE6-4924-B5FC-E7FA81B8295C}" type="pres">
      <dgm:prSet presAssocID="{BD1412CA-06D0-4217-B3BA-69EB0765F72B}" presName="parentLeftMargin" presStyleLbl="node1" presStyleIdx="0" presStyleCnt="3"/>
      <dgm:spPr/>
      <dgm:t>
        <a:bodyPr/>
        <a:lstStyle/>
        <a:p>
          <a:endParaRPr lang="en-IN"/>
        </a:p>
      </dgm:t>
    </dgm:pt>
    <dgm:pt modelId="{38E421DC-BD34-42E0-8BFF-0CE0D3E11062}" type="pres">
      <dgm:prSet presAssocID="{BD1412CA-06D0-4217-B3BA-69EB0765F72B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B66AE11-FE35-4395-9657-93D6BADC7A3F}" type="pres">
      <dgm:prSet presAssocID="{BD1412CA-06D0-4217-B3BA-69EB0765F72B}" presName="negativeSpace" presStyleCnt="0"/>
      <dgm:spPr/>
      <dgm:t>
        <a:bodyPr/>
        <a:lstStyle/>
        <a:p>
          <a:endParaRPr lang="en-IN"/>
        </a:p>
      </dgm:t>
    </dgm:pt>
    <dgm:pt modelId="{B17189EC-4D4C-4404-8BDC-6FA9C48BDD8A}" type="pres">
      <dgm:prSet presAssocID="{BD1412CA-06D0-4217-B3BA-69EB0765F72B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F47B4D-F993-4CD0-9073-9CC295F6A13E}" type="pres">
      <dgm:prSet presAssocID="{2F969722-17E1-4C5E-95B1-1EB1263676D0}" presName="spaceBetweenRectangles" presStyleCnt="0"/>
      <dgm:spPr/>
      <dgm:t>
        <a:bodyPr/>
        <a:lstStyle/>
        <a:p>
          <a:endParaRPr lang="en-IN"/>
        </a:p>
      </dgm:t>
    </dgm:pt>
    <dgm:pt modelId="{26B98475-F805-4B5F-9F21-302E275649A7}" type="pres">
      <dgm:prSet presAssocID="{C8655448-043F-4B07-B842-9D08DD4AD606}" presName="parentLin" presStyleCnt="0"/>
      <dgm:spPr/>
      <dgm:t>
        <a:bodyPr/>
        <a:lstStyle/>
        <a:p>
          <a:endParaRPr lang="en-IN"/>
        </a:p>
      </dgm:t>
    </dgm:pt>
    <dgm:pt modelId="{1FF59259-4BAF-4E66-8F75-1D7DC61303E7}" type="pres">
      <dgm:prSet presAssocID="{C8655448-043F-4B07-B842-9D08DD4AD606}" presName="parentLeftMargin" presStyleLbl="node1" presStyleIdx="1" presStyleCnt="3"/>
      <dgm:spPr/>
      <dgm:t>
        <a:bodyPr/>
        <a:lstStyle/>
        <a:p>
          <a:endParaRPr lang="en-IN"/>
        </a:p>
      </dgm:t>
    </dgm:pt>
    <dgm:pt modelId="{8CCF39CB-D675-4517-8761-47F339245D9D}" type="pres">
      <dgm:prSet presAssocID="{C8655448-043F-4B07-B842-9D08DD4AD606}" presName="parentText" presStyleLbl="node1" presStyleIdx="2" presStyleCnt="3" custScaleX="10316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1834C3-DEE8-4A0E-BEE5-17176930F4A6}" type="pres">
      <dgm:prSet presAssocID="{C8655448-043F-4B07-B842-9D08DD4AD606}" presName="negativeSpace" presStyleCnt="0"/>
      <dgm:spPr/>
      <dgm:t>
        <a:bodyPr/>
        <a:lstStyle/>
        <a:p>
          <a:endParaRPr lang="en-IN"/>
        </a:p>
      </dgm:t>
    </dgm:pt>
    <dgm:pt modelId="{FD5D3EBA-B760-4500-AB6B-64CC5E4C844C}" type="pres">
      <dgm:prSet presAssocID="{C8655448-043F-4B07-B842-9D08DD4AD606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E83FE53-4FF1-4C87-90E6-05D58D8005CB}" srcId="{BA328EDF-DDB8-40F3-809E-E92933B097B1}" destId="{CC99A4F6-D447-40C6-8F20-1B03F5A32345}" srcOrd="1" destOrd="0" parTransId="{B5448BDB-972C-4554-94F4-BF583FE96347}" sibTransId="{C5C9ED81-B5D5-49DA-B2A6-7925FDFDF45C}"/>
    <dgm:cxn modelId="{68CA77B0-1A14-40C2-8178-C36F297BA522}" type="presOf" srcId="{BD1412CA-06D0-4217-B3BA-69EB0765F72B}" destId="{153E6399-FBE6-4924-B5FC-E7FA81B8295C}" srcOrd="0" destOrd="0" presId="urn:microsoft.com/office/officeart/2005/8/layout/list1"/>
    <dgm:cxn modelId="{74741579-507C-4EAF-A518-DB85C817CDF5}" srcId="{A9BAFCB5-4EB9-4C5C-B8B5-B3E373DAD6A1}" destId="{BA328EDF-DDB8-40F3-809E-E92933B097B1}" srcOrd="0" destOrd="0" parTransId="{F2410AE1-4F54-4E9C-8882-63B3EBFDEF5A}" sibTransId="{0BA05AC9-E03D-4E8C-BACC-AA5163416216}"/>
    <dgm:cxn modelId="{561CCCD8-20CA-49F7-96BE-185668700A67}" type="presOf" srcId="{C8655448-043F-4B07-B842-9D08DD4AD606}" destId="{1FF59259-4BAF-4E66-8F75-1D7DC61303E7}" srcOrd="0" destOrd="0" presId="urn:microsoft.com/office/officeart/2005/8/layout/list1"/>
    <dgm:cxn modelId="{39EEB65B-5E8E-4FAD-974D-6AC120DB7FDF}" type="presOf" srcId="{3C6DFF92-5800-49B2-A245-1C0A46C9973A}" destId="{B17189EC-4D4C-4404-8BDC-6FA9C48BDD8A}" srcOrd="0" destOrd="0" presId="urn:microsoft.com/office/officeart/2005/8/layout/list1"/>
    <dgm:cxn modelId="{35371427-56A6-49E3-B61C-D333B41EB009}" type="presOf" srcId="{BD1412CA-06D0-4217-B3BA-69EB0765F72B}" destId="{38E421DC-BD34-42E0-8BFF-0CE0D3E11062}" srcOrd="1" destOrd="0" presId="urn:microsoft.com/office/officeart/2005/8/layout/list1"/>
    <dgm:cxn modelId="{170527D2-F02C-4C3B-8365-FCB1BDA798F0}" srcId="{A9BAFCB5-4EB9-4C5C-B8B5-B3E373DAD6A1}" destId="{BD1412CA-06D0-4217-B3BA-69EB0765F72B}" srcOrd="1" destOrd="0" parTransId="{36D913C0-51DA-40B2-B329-59E4274BF5F8}" sibTransId="{2F969722-17E1-4C5E-95B1-1EB1263676D0}"/>
    <dgm:cxn modelId="{A8AC88FD-8E30-4366-8390-5D4D8BCDFE31}" srcId="{BD1412CA-06D0-4217-B3BA-69EB0765F72B}" destId="{BD64C204-A792-47FC-A50D-54C51FEF0415}" srcOrd="2" destOrd="0" parTransId="{98BBDEFC-E7AA-433C-85BE-75C157847220}" sibTransId="{764AAE54-8A12-4FC7-BE14-62D0AF34C0B6}"/>
    <dgm:cxn modelId="{1095D7C0-BF22-4132-97FC-A0200AB4C3EF}" type="presOf" srcId="{BA328EDF-DDB8-40F3-809E-E92933B097B1}" destId="{311A83DA-1801-40A7-A3B1-2B43E7390EA9}" srcOrd="0" destOrd="0" presId="urn:microsoft.com/office/officeart/2005/8/layout/list1"/>
    <dgm:cxn modelId="{4760F456-7550-41F6-A2AE-44B15F8FD311}" type="presOf" srcId="{839701B3-952A-4978-A245-D2254E2DC531}" destId="{23F02579-3742-4AE9-99A9-A8F5FFB1BC31}" srcOrd="0" destOrd="0" presId="urn:microsoft.com/office/officeart/2005/8/layout/list1"/>
    <dgm:cxn modelId="{553E5A49-B5F7-4302-83F5-F1B360B692C3}" type="presOf" srcId="{BA328EDF-DDB8-40F3-809E-E92933B097B1}" destId="{AC9E1554-943F-48D6-88F8-180A0EB4D105}" srcOrd="1" destOrd="0" presId="urn:microsoft.com/office/officeart/2005/8/layout/list1"/>
    <dgm:cxn modelId="{FAB90834-15FB-4958-85FB-78BCB28B69AC}" srcId="{BD1412CA-06D0-4217-B3BA-69EB0765F72B}" destId="{D48688F1-D9AD-43CF-B75F-EB972F04D01E}" srcOrd="1" destOrd="0" parTransId="{C1F69C17-DB4C-40DD-9AEF-4470C4D86DEF}" sibTransId="{51EFDFCF-C255-47C6-BA0D-70C8FBF943CF}"/>
    <dgm:cxn modelId="{5C937741-8ADB-4CD9-90F0-7F904A0799E2}" srcId="{BD1412CA-06D0-4217-B3BA-69EB0765F72B}" destId="{3C6DFF92-5800-49B2-A245-1C0A46C9973A}" srcOrd="0" destOrd="0" parTransId="{DF236177-3D18-4E8D-8942-88A18BC7533E}" sibTransId="{395D9039-DF86-4DD2-9088-C482AC52F2A5}"/>
    <dgm:cxn modelId="{6DC74CA8-6FFD-4136-85A9-5481768274A2}" type="presOf" srcId="{A810F5CB-0C98-4E51-A290-398CB94599F1}" destId="{FD5D3EBA-B760-4500-AB6B-64CC5E4C844C}" srcOrd="0" destOrd="1" presId="urn:microsoft.com/office/officeart/2005/8/layout/list1"/>
    <dgm:cxn modelId="{17BEFD56-D36A-4C47-ACFE-FCA947EC206F}" type="presOf" srcId="{D48688F1-D9AD-43CF-B75F-EB972F04D01E}" destId="{B17189EC-4D4C-4404-8BDC-6FA9C48BDD8A}" srcOrd="0" destOrd="1" presId="urn:microsoft.com/office/officeart/2005/8/layout/list1"/>
    <dgm:cxn modelId="{FC818B81-20B6-4308-8DB7-6F70ABE54D82}" srcId="{C8655448-043F-4B07-B842-9D08DD4AD606}" destId="{A810F5CB-0C98-4E51-A290-398CB94599F1}" srcOrd="1" destOrd="0" parTransId="{B5171295-383F-4981-9240-8E997A7D6F5D}" sibTransId="{77D60FF7-85ED-471C-95DF-961EFBB3FE93}"/>
    <dgm:cxn modelId="{D1B73D0F-3430-42C1-88C8-04E5D4732E36}" type="presOf" srcId="{CC99A4F6-D447-40C6-8F20-1B03F5A32345}" destId="{23F02579-3742-4AE9-99A9-A8F5FFB1BC31}" srcOrd="0" destOrd="1" presId="urn:microsoft.com/office/officeart/2005/8/layout/list1"/>
    <dgm:cxn modelId="{A77C5D18-B532-476C-B974-C6DAFFAC3F96}" type="presOf" srcId="{A9BAFCB5-4EB9-4C5C-B8B5-B3E373DAD6A1}" destId="{63F198B2-F887-4C4C-9918-B48561F05468}" srcOrd="0" destOrd="0" presId="urn:microsoft.com/office/officeart/2005/8/layout/list1"/>
    <dgm:cxn modelId="{65545D2C-9A2F-440C-B77C-BC1B05800E06}" type="presOf" srcId="{C8655448-043F-4B07-B842-9D08DD4AD606}" destId="{8CCF39CB-D675-4517-8761-47F339245D9D}" srcOrd="1" destOrd="0" presId="urn:microsoft.com/office/officeart/2005/8/layout/list1"/>
    <dgm:cxn modelId="{62D4135B-9663-4BFD-9E62-1879F0DDCD66}" srcId="{C8655448-043F-4B07-B842-9D08DD4AD606}" destId="{EB5A935A-2389-4B3F-99B9-3D79C1F7A9D9}" srcOrd="0" destOrd="0" parTransId="{4E182838-3442-4559-B6DF-E6DDD53A72DF}" sibTransId="{D232FECF-CB97-4999-9A3B-A9BDAB427AEE}"/>
    <dgm:cxn modelId="{91DF720D-26E4-421F-9921-3DE6CD247C09}" srcId="{A9BAFCB5-4EB9-4C5C-B8B5-B3E373DAD6A1}" destId="{C8655448-043F-4B07-B842-9D08DD4AD606}" srcOrd="2" destOrd="0" parTransId="{B1F3DCCC-31E0-41B2-B8B0-598B1510A278}" sibTransId="{03DEF23D-5A23-434D-9FBA-89815D1F0961}"/>
    <dgm:cxn modelId="{1A36762E-8F07-4F60-8247-DCDF75BF64EB}" srcId="{BA328EDF-DDB8-40F3-809E-E92933B097B1}" destId="{839701B3-952A-4978-A245-D2254E2DC531}" srcOrd="0" destOrd="0" parTransId="{F03B5155-C20C-4E22-B462-C8F4F7B09F4E}" sibTransId="{00839EDC-8931-49DA-BBCF-E5FE7B4C189C}"/>
    <dgm:cxn modelId="{D6B98169-F0C3-40C9-83A1-36EF7D2F8315}" type="presOf" srcId="{EB5A935A-2389-4B3F-99B9-3D79C1F7A9D9}" destId="{FD5D3EBA-B760-4500-AB6B-64CC5E4C844C}" srcOrd="0" destOrd="0" presId="urn:microsoft.com/office/officeart/2005/8/layout/list1"/>
    <dgm:cxn modelId="{40C205D4-6C6E-4086-ABCA-C9E02A324A2F}" type="presOf" srcId="{BD64C204-A792-47FC-A50D-54C51FEF0415}" destId="{B17189EC-4D4C-4404-8BDC-6FA9C48BDD8A}" srcOrd="0" destOrd="2" presId="urn:microsoft.com/office/officeart/2005/8/layout/list1"/>
    <dgm:cxn modelId="{6CEA69C3-FFB7-4320-9A6F-624FA62F5A51}" type="presParOf" srcId="{63F198B2-F887-4C4C-9918-B48561F05468}" destId="{ACAE66B8-DB28-4B77-832F-6AE53C1CA9E9}" srcOrd="0" destOrd="0" presId="urn:microsoft.com/office/officeart/2005/8/layout/list1"/>
    <dgm:cxn modelId="{EB2D72CC-6F18-4EE4-8CFA-946A73428A7D}" type="presParOf" srcId="{ACAE66B8-DB28-4B77-832F-6AE53C1CA9E9}" destId="{311A83DA-1801-40A7-A3B1-2B43E7390EA9}" srcOrd="0" destOrd="0" presId="urn:microsoft.com/office/officeart/2005/8/layout/list1"/>
    <dgm:cxn modelId="{837B595E-CCE1-4297-B41E-848AD84BC624}" type="presParOf" srcId="{ACAE66B8-DB28-4B77-832F-6AE53C1CA9E9}" destId="{AC9E1554-943F-48D6-88F8-180A0EB4D105}" srcOrd="1" destOrd="0" presId="urn:microsoft.com/office/officeart/2005/8/layout/list1"/>
    <dgm:cxn modelId="{4BDAB512-746B-48BF-88B2-D9CD437395D4}" type="presParOf" srcId="{63F198B2-F887-4C4C-9918-B48561F05468}" destId="{B26C1ABC-845F-41D6-825E-1F1C0BAE5E35}" srcOrd="1" destOrd="0" presId="urn:microsoft.com/office/officeart/2005/8/layout/list1"/>
    <dgm:cxn modelId="{7380BFCB-FDD7-4BF5-94E6-06F1E23890F6}" type="presParOf" srcId="{63F198B2-F887-4C4C-9918-B48561F05468}" destId="{23F02579-3742-4AE9-99A9-A8F5FFB1BC31}" srcOrd="2" destOrd="0" presId="urn:microsoft.com/office/officeart/2005/8/layout/list1"/>
    <dgm:cxn modelId="{6E8737A4-B322-46F6-B0AB-A8211E3ACD46}" type="presParOf" srcId="{63F198B2-F887-4C4C-9918-B48561F05468}" destId="{3C26E318-C7FC-48CF-8B71-A214CB9187B8}" srcOrd="3" destOrd="0" presId="urn:microsoft.com/office/officeart/2005/8/layout/list1"/>
    <dgm:cxn modelId="{533E4191-9688-4063-B06B-071113457049}" type="presParOf" srcId="{63F198B2-F887-4C4C-9918-B48561F05468}" destId="{290480D1-DC10-4BBF-B0DE-F3F210FF3EDB}" srcOrd="4" destOrd="0" presId="urn:microsoft.com/office/officeart/2005/8/layout/list1"/>
    <dgm:cxn modelId="{CE7B3EBF-E67B-44FD-A3FC-A826BE4B3BD4}" type="presParOf" srcId="{290480D1-DC10-4BBF-B0DE-F3F210FF3EDB}" destId="{153E6399-FBE6-4924-B5FC-E7FA81B8295C}" srcOrd="0" destOrd="0" presId="urn:microsoft.com/office/officeart/2005/8/layout/list1"/>
    <dgm:cxn modelId="{C2BD1A9B-6851-4ABB-8BD2-AAB6D8F3F2A8}" type="presParOf" srcId="{290480D1-DC10-4BBF-B0DE-F3F210FF3EDB}" destId="{38E421DC-BD34-42E0-8BFF-0CE0D3E11062}" srcOrd="1" destOrd="0" presId="urn:microsoft.com/office/officeart/2005/8/layout/list1"/>
    <dgm:cxn modelId="{BB12F900-E597-4CC7-A2FC-9B71016F2F4F}" type="presParOf" srcId="{63F198B2-F887-4C4C-9918-B48561F05468}" destId="{9B66AE11-FE35-4395-9657-93D6BADC7A3F}" srcOrd="5" destOrd="0" presId="urn:microsoft.com/office/officeart/2005/8/layout/list1"/>
    <dgm:cxn modelId="{B559ADD4-B9C1-49E7-802D-CDB9A485114E}" type="presParOf" srcId="{63F198B2-F887-4C4C-9918-B48561F05468}" destId="{B17189EC-4D4C-4404-8BDC-6FA9C48BDD8A}" srcOrd="6" destOrd="0" presId="urn:microsoft.com/office/officeart/2005/8/layout/list1"/>
    <dgm:cxn modelId="{DCC1D477-0252-4889-AF9E-A3B85DA9BF4B}" type="presParOf" srcId="{63F198B2-F887-4C4C-9918-B48561F05468}" destId="{85F47B4D-F993-4CD0-9073-9CC295F6A13E}" srcOrd="7" destOrd="0" presId="urn:microsoft.com/office/officeart/2005/8/layout/list1"/>
    <dgm:cxn modelId="{63494917-EF27-433D-A3B6-E88F794D7592}" type="presParOf" srcId="{63F198B2-F887-4C4C-9918-B48561F05468}" destId="{26B98475-F805-4B5F-9F21-302E275649A7}" srcOrd="8" destOrd="0" presId="urn:microsoft.com/office/officeart/2005/8/layout/list1"/>
    <dgm:cxn modelId="{F329B171-977F-469F-9706-CEE963698EA9}" type="presParOf" srcId="{26B98475-F805-4B5F-9F21-302E275649A7}" destId="{1FF59259-4BAF-4E66-8F75-1D7DC61303E7}" srcOrd="0" destOrd="0" presId="urn:microsoft.com/office/officeart/2005/8/layout/list1"/>
    <dgm:cxn modelId="{A21EF19A-45A9-48EA-9BD1-4017DFF31AF4}" type="presParOf" srcId="{26B98475-F805-4B5F-9F21-302E275649A7}" destId="{8CCF39CB-D675-4517-8761-47F339245D9D}" srcOrd="1" destOrd="0" presId="urn:microsoft.com/office/officeart/2005/8/layout/list1"/>
    <dgm:cxn modelId="{94D5DA29-21E7-415F-BCE6-FDA3387298C6}" type="presParOf" srcId="{63F198B2-F887-4C4C-9918-B48561F05468}" destId="{0D1834C3-DEE8-4A0E-BEE5-17176930F4A6}" srcOrd="9" destOrd="0" presId="urn:microsoft.com/office/officeart/2005/8/layout/list1"/>
    <dgm:cxn modelId="{F369FB2F-8432-4DF9-8549-83E025388E06}" type="presParOf" srcId="{63F198B2-F887-4C4C-9918-B48561F05468}" destId="{FD5D3EBA-B760-4500-AB6B-64CC5E4C844C}" srcOrd="10" destOrd="0" presId="urn:microsoft.com/office/officeart/2005/8/layout/list1"/>
  </dgm:cxnLst>
  <dgm:bg>
    <a:solidFill>
      <a:schemeClr val="bg1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0A44BBEE-9BF5-4572-8E92-7EF90AD22BC7}" type="doc">
      <dgm:prSet loTypeId="urn:microsoft.com/office/officeart/2005/8/layout/hierarchy4" loCatId="hierarchy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0CA2FDF-5A9E-4E03-940B-248BABB426FD}">
      <dgm:prSet phldrT="[Text]" custT="1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en" sz="2800" dirty="0" smtClean="0">
              <a:latin typeface="Arial" pitchFamily="34" charset="0"/>
              <a:cs typeface="Arial" pitchFamily="34" charset="0"/>
            </a:rPr>
            <a:t>Policy Grouping</a:t>
          </a:r>
          <a:endParaRPr lang="en-US" sz="2800" dirty="0"/>
        </a:p>
      </dgm:t>
    </dgm:pt>
    <dgm:pt modelId="{9B12B079-F450-4581-9257-F64EB81C97EB}" type="parTrans" cxnId="{D3B3F638-A38A-47EE-A040-6B4A175D12B8}">
      <dgm:prSet/>
      <dgm:spPr/>
      <dgm:t>
        <a:bodyPr/>
        <a:lstStyle/>
        <a:p>
          <a:endParaRPr lang="en-US" sz="2800"/>
        </a:p>
      </dgm:t>
    </dgm:pt>
    <dgm:pt modelId="{A3FA3F38-9862-42CB-886D-94D4F135CBFD}" type="sibTrans" cxnId="{D3B3F638-A38A-47EE-A040-6B4A175D12B8}">
      <dgm:prSet/>
      <dgm:spPr/>
      <dgm:t>
        <a:bodyPr/>
        <a:lstStyle/>
        <a:p>
          <a:endParaRPr lang="en-US" sz="2800"/>
        </a:p>
      </dgm:t>
    </dgm:pt>
    <dgm:pt modelId="{C7AA7B62-55E1-4FEF-9605-2E7C4348EC67}">
      <dgm:prSet custT="1"/>
      <dgm:spPr/>
      <dgm:t>
        <a:bodyPr/>
        <a:lstStyle/>
        <a:p>
          <a:r>
            <a:rPr lang="en" sz="2800" dirty="0" smtClean="0">
              <a:latin typeface="Arial" pitchFamily="34" charset="0"/>
              <a:cs typeface="Arial" pitchFamily="34" charset="0"/>
            </a:rPr>
            <a:t>Data</a:t>
          </a:r>
        </a:p>
      </dgm:t>
    </dgm:pt>
    <dgm:pt modelId="{03B718D3-5A16-4A60-A0DC-4B5AF3F008FF}" type="parTrans" cxnId="{5A006137-664E-4855-87BE-FA76708D8CB5}">
      <dgm:prSet/>
      <dgm:spPr/>
      <dgm:t>
        <a:bodyPr/>
        <a:lstStyle/>
        <a:p>
          <a:endParaRPr lang="en-US" sz="2800"/>
        </a:p>
      </dgm:t>
    </dgm:pt>
    <dgm:pt modelId="{1A16CDAE-6F26-4193-BD73-EDF362ADC21F}" type="sibTrans" cxnId="{5A006137-664E-4855-87BE-FA76708D8CB5}">
      <dgm:prSet/>
      <dgm:spPr/>
      <dgm:t>
        <a:bodyPr/>
        <a:lstStyle/>
        <a:p>
          <a:endParaRPr lang="en-US" sz="2800"/>
        </a:p>
      </dgm:t>
    </dgm:pt>
    <dgm:pt modelId="{9CDE4861-BB60-423C-95FD-50B0E02CAE07}">
      <dgm:prSet custT="1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en" sz="2800" dirty="0" smtClean="0">
              <a:latin typeface="Arial" pitchFamily="34" charset="0"/>
              <a:cs typeface="Arial" pitchFamily="34" charset="0"/>
            </a:rPr>
            <a:t>Basis</a:t>
          </a:r>
        </a:p>
      </dgm:t>
    </dgm:pt>
    <dgm:pt modelId="{6145E787-08A9-49AF-945F-53CAB8354FC4}" type="parTrans" cxnId="{C4ED8721-3A4A-40F2-9A75-3172552E7BCB}">
      <dgm:prSet/>
      <dgm:spPr/>
      <dgm:t>
        <a:bodyPr/>
        <a:lstStyle/>
        <a:p>
          <a:endParaRPr lang="en-US" sz="2800"/>
        </a:p>
      </dgm:t>
    </dgm:pt>
    <dgm:pt modelId="{5A280629-FE13-48DF-A8D4-CC11C0864201}" type="sibTrans" cxnId="{C4ED8721-3A4A-40F2-9A75-3172552E7BCB}">
      <dgm:prSet/>
      <dgm:spPr/>
      <dgm:t>
        <a:bodyPr/>
        <a:lstStyle/>
        <a:p>
          <a:endParaRPr lang="en-US" sz="2800"/>
        </a:p>
      </dgm:t>
    </dgm:pt>
    <dgm:pt modelId="{C7D3B678-A833-484D-B601-5ED854135C03}">
      <dgm:prSet custT="1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en" sz="2800" dirty="0" smtClean="0">
              <a:latin typeface="Arial" pitchFamily="34" charset="0"/>
              <a:cs typeface="Arial" pitchFamily="34" charset="0"/>
            </a:rPr>
            <a:t>Smoothing</a:t>
          </a:r>
        </a:p>
      </dgm:t>
    </dgm:pt>
    <dgm:pt modelId="{3813DBE4-EB60-4946-9A1D-FD1137080F21}" type="parTrans" cxnId="{A32B1CF4-FB4D-45A8-A4BF-3B0BAA0AA6C8}">
      <dgm:prSet/>
      <dgm:spPr/>
      <dgm:t>
        <a:bodyPr/>
        <a:lstStyle/>
        <a:p>
          <a:endParaRPr lang="en-US" sz="2800"/>
        </a:p>
      </dgm:t>
    </dgm:pt>
    <dgm:pt modelId="{26545BEB-DC1C-482F-B43B-DC3E435BD6C9}" type="sibTrans" cxnId="{A32B1CF4-FB4D-45A8-A4BF-3B0BAA0AA6C8}">
      <dgm:prSet/>
      <dgm:spPr/>
      <dgm:t>
        <a:bodyPr/>
        <a:lstStyle/>
        <a:p>
          <a:endParaRPr lang="en-US" sz="2800"/>
        </a:p>
      </dgm:t>
    </dgm:pt>
    <dgm:pt modelId="{40462D50-5B0B-43CE-805B-7EC75E44CAD2}">
      <dgm:prSet custT="1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en" sz="2800" dirty="0" smtClean="0">
              <a:latin typeface="Arial" pitchFamily="34" charset="0"/>
              <a:cs typeface="Arial" pitchFamily="34" charset="0"/>
            </a:rPr>
            <a:t>Others</a:t>
          </a:r>
        </a:p>
      </dgm:t>
    </dgm:pt>
    <dgm:pt modelId="{61A9EDDB-87ED-4388-B164-5D4AF199CB0A}" type="parTrans" cxnId="{7B340D78-ED92-4071-976C-7D880350B538}">
      <dgm:prSet/>
      <dgm:spPr/>
      <dgm:t>
        <a:bodyPr/>
        <a:lstStyle/>
        <a:p>
          <a:endParaRPr lang="en-US" sz="2800"/>
        </a:p>
      </dgm:t>
    </dgm:pt>
    <dgm:pt modelId="{EC2DCBBD-7696-4C91-98E8-3C98A086E291}" type="sibTrans" cxnId="{7B340D78-ED92-4071-976C-7D880350B538}">
      <dgm:prSet/>
      <dgm:spPr/>
      <dgm:t>
        <a:bodyPr/>
        <a:lstStyle/>
        <a:p>
          <a:endParaRPr lang="en-US" sz="2800"/>
        </a:p>
      </dgm:t>
    </dgm:pt>
    <dgm:pt modelId="{F19E5CA0-CC3C-4734-B8CE-4EE7A195BE47}" type="pres">
      <dgm:prSet presAssocID="{0A44BBEE-9BF5-4572-8E92-7EF90AD22BC7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8B96EE26-3380-4B74-A968-4E606ECDA1ED}" type="pres">
      <dgm:prSet presAssocID="{30CA2FDF-5A9E-4E03-940B-248BABB426FD}" presName="vertOne" presStyleCnt="0"/>
      <dgm:spPr/>
    </dgm:pt>
    <dgm:pt modelId="{54505E4F-3DF9-4DFA-818D-DE1837CECF72}" type="pres">
      <dgm:prSet presAssocID="{30CA2FDF-5A9E-4E03-940B-248BABB426FD}" presName="txOne" presStyleLbl="node0" presStyleIdx="0" presStyleCnt="1" custScaleY="4817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4B319E5-F4EB-4B71-A0FF-B69CB7E31365}" type="pres">
      <dgm:prSet presAssocID="{30CA2FDF-5A9E-4E03-940B-248BABB426FD}" presName="parTransOne" presStyleCnt="0"/>
      <dgm:spPr/>
    </dgm:pt>
    <dgm:pt modelId="{3CEFB6C1-E880-4544-B4F1-FC4CA75F7B8D}" type="pres">
      <dgm:prSet presAssocID="{30CA2FDF-5A9E-4E03-940B-248BABB426FD}" presName="horzOne" presStyleCnt="0"/>
      <dgm:spPr/>
    </dgm:pt>
    <dgm:pt modelId="{06147E2C-67E7-40D0-BD3F-87B14A480A57}" type="pres">
      <dgm:prSet presAssocID="{C7AA7B62-55E1-4FEF-9605-2E7C4348EC67}" presName="vertTwo" presStyleCnt="0"/>
      <dgm:spPr/>
    </dgm:pt>
    <dgm:pt modelId="{2D099B73-A43E-42CD-8580-BD22EE48F5C7}" type="pres">
      <dgm:prSet presAssocID="{C7AA7B62-55E1-4FEF-9605-2E7C4348EC67}" presName="txTwo" presStyleLbl="node2" presStyleIdx="0" presStyleCnt="1" custScaleY="4817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59EAA75-6AB0-4DC6-A13E-E145B8F072BD}" type="pres">
      <dgm:prSet presAssocID="{C7AA7B62-55E1-4FEF-9605-2E7C4348EC67}" presName="parTransTwo" presStyleCnt="0"/>
      <dgm:spPr/>
    </dgm:pt>
    <dgm:pt modelId="{C3293F98-B7D8-40FD-9086-8F01831F65EA}" type="pres">
      <dgm:prSet presAssocID="{C7AA7B62-55E1-4FEF-9605-2E7C4348EC67}" presName="horzTwo" presStyleCnt="0"/>
      <dgm:spPr/>
    </dgm:pt>
    <dgm:pt modelId="{7BCF6761-C95E-487D-B9A2-E049033FF0FC}" type="pres">
      <dgm:prSet presAssocID="{9CDE4861-BB60-423C-95FD-50B0E02CAE07}" presName="vertThree" presStyleCnt="0"/>
      <dgm:spPr/>
    </dgm:pt>
    <dgm:pt modelId="{A8C2E5DE-D0BA-4DD2-99FA-6716C813BE37}" type="pres">
      <dgm:prSet presAssocID="{9CDE4861-BB60-423C-95FD-50B0E02CAE07}" presName="txThree" presStyleLbl="node3" presStyleIdx="0" presStyleCnt="1" custScaleY="4817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2BF8704-9EF0-4AD6-B063-E98783C0A33E}" type="pres">
      <dgm:prSet presAssocID="{9CDE4861-BB60-423C-95FD-50B0E02CAE07}" presName="parTransThree" presStyleCnt="0"/>
      <dgm:spPr/>
    </dgm:pt>
    <dgm:pt modelId="{1470781E-DD4A-42B2-8F50-457AE3C67F26}" type="pres">
      <dgm:prSet presAssocID="{9CDE4861-BB60-423C-95FD-50B0E02CAE07}" presName="horzThree" presStyleCnt="0"/>
      <dgm:spPr/>
    </dgm:pt>
    <dgm:pt modelId="{D95B132D-1741-4B6C-BD92-355B25CCEC28}" type="pres">
      <dgm:prSet presAssocID="{C7D3B678-A833-484D-B601-5ED854135C03}" presName="vertFour" presStyleCnt="0">
        <dgm:presLayoutVars>
          <dgm:chPref val="3"/>
        </dgm:presLayoutVars>
      </dgm:prSet>
      <dgm:spPr/>
    </dgm:pt>
    <dgm:pt modelId="{9911658D-3342-4DB7-A06F-EDC7B770BEB2}" type="pres">
      <dgm:prSet presAssocID="{C7D3B678-A833-484D-B601-5ED854135C03}" presName="txFour" presStyleLbl="node4" presStyleIdx="0" presStyleCnt="2" custScaleY="4817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DE59407-662E-40FD-9BB3-6DCD090D14F1}" type="pres">
      <dgm:prSet presAssocID="{C7D3B678-A833-484D-B601-5ED854135C03}" presName="parTransFour" presStyleCnt="0"/>
      <dgm:spPr/>
    </dgm:pt>
    <dgm:pt modelId="{6F4C0CBD-7E64-47F0-96DF-A5463D8C1510}" type="pres">
      <dgm:prSet presAssocID="{C7D3B678-A833-484D-B601-5ED854135C03}" presName="horzFour" presStyleCnt="0"/>
      <dgm:spPr/>
    </dgm:pt>
    <dgm:pt modelId="{63CF1EED-4490-49D6-B279-F6A6900EDA56}" type="pres">
      <dgm:prSet presAssocID="{40462D50-5B0B-43CE-805B-7EC75E44CAD2}" presName="vertFour" presStyleCnt="0">
        <dgm:presLayoutVars>
          <dgm:chPref val="3"/>
        </dgm:presLayoutVars>
      </dgm:prSet>
      <dgm:spPr/>
    </dgm:pt>
    <dgm:pt modelId="{52B09816-A7B4-4CE3-A4BA-531A766FAD44}" type="pres">
      <dgm:prSet presAssocID="{40462D50-5B0B-43CE-805B-7EC75E44CAD2}" presName="txFour" presStyleLbl="node4" presStyleIdx="1" presStyleCnt="2" custScaleY="4817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4D8ED68-0383-4C13-8101-E6789FF2D179}" type="pres">
      <dgm:prSet presAssocID="{40462D50-5B0B-43CE-805B-7EC75E44CAD2}" presName="horzFour" presStyleCnt="0"/>
      <dgm:spPr/>
    </dgm:pt>
  </dgm:ptLst>
  <dgm:cxnLst>
    <dgm:cxn modelId="{5A006137-664E-4855-87BE-FA76708D8CB5}" srcId="{30CA2FDF-5A9E-4E03-940B-248BABB426FD}" destId="{C7AA7B62-55E1-4FEF-9605-2E7C4348EC67}" srcOrd="0" destOrd="0" parTransId="{03B718D3-5A16-4A60-A0DC-4B5AF3F008FF}" sibTransId="{1A16CDAE-6F26-4193-BD73-EDF362ADC21F}"/>
    <dgm:cxn modelId="{A32B1CF4-FB4D-45A8-A4BF-3B0BAA0AA6C8}" srcId="{9CDE4861-BB60-423C-95FD-50B0E02CAE07}" destId="{C7D3B678-A833-484D-B601-5ED854135C03}" srcOrd="0" destOrd="0" parTransId="{3813DBE4-EB60-4946-9A1D-FD1137080F21}" sibTransId="{26545BEB-DC1C-482F-B43B-DC3E435BD6C9}"/>
    <dgm:cxn modelId="{C4ED8721-3A4A-40F2-9A75-3172552E7BCB}" srcId="{C7AA7B62-55E1-4FEF-9605-2E7C4348EC67}" destId="{9CDE4861-BB60-423C-95FD-50B0E02CAE07}" srcOrd="0" destOrd="0" parTransId="{6145E787-08A9-49AF-945F-53CAB8354FC4}" sibTransId="{5A280629-FE13-48DF-A8D4-CC11C0864201}"/>
    <dgm:cxn modelId="{C1846E7C-EA9A-4149-B163-176898E4E20D}" type="presOf" srcId="{C7AA7B62-55E1-4FEF-9605-2E7C4348EC67}" destId="{2D099B73-A43E-42CD-8580-BD22EE48F5C7}" srcOrd="0" destOrd="0" presId="urn:microsoft.com/office/officeart/2005/8/layout/hierarchy4"/>
    <dgm:cxn modelId="{7B340D78-ED92-4071-976C-7D880350B538}" srcId="{C7D3B678-A833-484D-B601-5ED854135C03}" destId="{40462D50-5B0B-43CE-805B-7EC75E44CAD2}" srcOrd="0" destOrd="0" parTransId="{61A9EDDB-87ED-4388-B164-5D4AF199CB0A}" sibTransId="{EC2DCBBD-7696-4C91-98E8-3C98A086E291}"/>
    <dgm:cxn modelId="{D3B3F638-A38A-47EE-A040-6B4A175D12B8}" srcId="{0A44BBEE-9BF5-4572-8E92-7EF90AD22BC7}" destId="{30CA2FDF-5A9E-4E03-940B-248BABB426FD}" srcOrd="0" destOrd="0" parTransId="{9B12B079-F450-4581-9257-F64EB81C97EB}" sibTransId="{A3FA3F38-9862-42CB-886D-94D4F135CBFD}"/>
    <dgm:cxn modelId="{AAAD783D-4C69-4214-A0C0-CC0E4580BC5D}" type="presOf" srcId="{9CDE4861-BB60-423C-95FD-50B0E02CAE07}" destId="{A8C2E5DE-D0BA-4DD2-99FA-6716C813BE37}" srcOrd="0" destOrd="0" presId="urn:microsoft.com/office/officeart/2005/8/layout/hierarchy4"/>
    <dgm:cxn modelId="{88F0081D-7275-4B6F-8F7F-C22497A6EDFA}" type="presOf" srcId="{C7D3B678-A833-484D-B601-5ED854135C03}" destId="{9911658D-3342-4DB7-A06F-EDC7B770BEB2}" srcOrd="0" destOrd="0" presId="urn:microsoft.com/office/officeart/2005/8/layout/hierarchy4"/>
    <dgm:cxn modelId="{48F8BB91-BDFF-4019-8C2F-C9C1C3E85FB1}" type="presOf" srcId="{40462D50-5B0B-43CE-805B-7EC75E44CAD2}" destId="{52B09816-A7B4-4CE3-A4BA-531A766FAD44}" srcOrd="0" destOrd="0" presId="urn:microsoft.com/office/officeart/2005/8/layout/hierarchy4"/>
    <dgm:cxn modelId="{CDFB7CB2-2180-4F25-9E6F-60CC980435ED}" type="presOf" srcId="{0A44BBEE-9BF5-4572-8E92-7EF90AD22BC7}" destId="{F19E5CA0-CC3C-4734-B8CE-4EE7A195BE47}" srcOrd="0" destOrd="0" presId="urn:microsoft.com/office/officeart/2005/8/layout/hierarchy4"/>
    <dgm:cxn modelId="{A25EC912-CB70-41B7-87B3-897A4A7BC792}" type="presOf" srcId="{30CA2FDF-5A9E-4E03-940B-248BABB426FD}" destId="{54505E4F-3DF9-4DFA-818D-DE1837CECF72}" srcOrd="0" destOrd="0" presId="urn:microsoft.com/office/officeart/2005/8/layout/hierarchy4"/>
    <dgm:cxn modelId="{BB3F0A4B-D00B-4836-8FB0-B8863454F9B2}" type="presParOf" srcId="{F19E5CA0-CC3C-4734-B8CE-4EE7A195BE47}" destId="{8B96EE26-3380-4B74-A968-4E606ECDA1ED}" srcOrd="0" destOrd="0" presId="urn:microsoft.com/office/officeart/2005/8/layout/hierarchy4"/>
    <dgm:cxn modelId="{79C3CF58-1790-4DD4-A881-D0536F72A882}" type="presParOf" srcId="{8B96EE26-3380-4B74-A968-4E606ECDA1ED}" destId="{54505E4F-3DF9-4DFA-818D-DE1837CECF72}" srcOrd="0" destOrd="0" presId="urn:microsoft.com/office/officeart/2005/8/layout/hierarchy4"/>
    <dgm:cxn modelId="{89BB757E-39DA-4BA6-B871-002F0982CFF2}" type="presParOf" srcId="{8B96EE26-3380-4B74-A968-4E606ECDA1ED}" destId="{34B319E5-F4EB-4B71-A0FF-B69CB7E31365}" srcOrd="1" destOrd="0" presId="urn:microsoft.com/office/officeart/2005/8/layout/hierarchy4"/>
    <dgm:cxn modelId="{509BDE90-C303-47F4-B56C-8951762ACC17}" type="presParOf" srcId="{8B96EE26-3380-4B74-A968-4E606ECDA1ED}" destId="{3CEFB6C1-E880-4544-B4F1-FC4CA75F7B8D}" srcOrd="2" destOrd="0" presId="urn:microsoft.com/office/officeart/2005/8/layout/hierarchy4"/>
    <dgm:cxn modelId="{C54383AD-88D1-45D8-A868-6811CEAB5787}" type="presParOf" srcId="{3CEFB6C1-E880-4544-B4F1-FC4CA75F7B8D}" destId="{06147E2C-67E7-40D0-BD3F-87B14A480A57}" srcOrd="0" destOrd="0" presId="urn:microsoft.com/office/officeart/2005/8/layout/hierarchy4"/>
    <dgm:cxn modelId="{96D3C063-BDBD-434B-BD42-7AFB15422DEB}" type="presParOf" srcId="{06147E2C-67E7-40D0-BD3F-87B14A480A57}" destId="{2D099B73-A43E-42CD-8580-BD22EE48F5C7}" srcOrd="0" destOrd="0" presId="urn:microsoft.com/office/officeart/2005/8/layout/hierarchy4"/>
    <dgm:cxn modelId="{50C216CD-53AE-4D15-A936-15F1B3853083}" type="presParOf" srcId="{06147E2C-67E7-40D0-BD3F-87B14A480A57}" destId="{C59EAA75-6AB0-4DC6-A13E-E145B8F072BD}" srcOrd="1" destOrd="0" presId="urn:microsoft.com/office/officeart/2005/8/layout/hierarchy4"/>
    <dgm:cxn modelId="{24A1E174-D8F7-4F8E-AFB8-982823542745}" type="presParOf" srcId="{06147E2C-67E7-40D0-BD3F-87B14A480A57}" destId="{C3293F98-B7D8-40FD-9086-8F01831F65EA}" srcOrd="2" destOrd="0" presId="urn:microsoft.com/office/officeart/2005/8/layout/hierarchy4"/>
    <dgm:cxn modelId="{645EACA4-6DF0-4F54-9B9F-428D88A4DB7F}" type="presParOf" srcId="{C3293F98-B7D8-40FD-9086-8F01831F65EA}" destId="{7BCF6761-C95E-487D-B9A2-E049033FF0FC}" srcOrd="0" destOrd="0" presId="urn:microsoft.com/office/officeart/2005/8/layout/hierarchy4"/>
    <dgm:cxn modelId="{E1A94DA7-8319-4BE1-8381-586B3414562A}" type="presParOf" srcId="{7BCF6761-C95E-487D-B9A2-E049033FF0FC}" destId="{A8C2E5DE-D0BA-4DD2-99FA-6716C813BE37}" srcOrd="0" destOrd="0" presId="urn:microsoft.com/office/officeart/2005/8/layout/hierarchy4"/>
    <dgm:cxn modelId="{A36A2EB6-4820-4196-B6C4-156745A413B1}" type="presParOf" srcId="{7BCF6761-C95E-487D-B9A2-E049033FF0FC}" destId="{F2BF8704-9EF0-4AD6-B063-E98783C0A33E}" srcOrd="1" destOrd="0" presId="urn:microsoft.com/office/officeart/2005/8/layout/hierarchy4"/>
    <dgm:cxn modelId="{7883B886-2732-4549-BB0E-73AD1A45FA5D}" type="presParOf" srcId="{7BCF6761-C95E-487D-B9A2-E049033FF0FC}" destId="{1470781E-DD4A-42B2-8F50-457AE3C67F26}" srcOrd="2" destOrd="0" presId="urn:microsoft.com/office/officeart/2005/8/layout/hierarchy4"/>
    <dgm:cxn modelId="{A3BFF1F6-4AFE-4095-BAA4-07000DBB45B2}" type="presParOf" srcId="{1470781E-DD4A-42B2-8F50-457AE3C67F26}" destId="{D95B132D-1741-4B6C-BD92-355B25CCEC28}" srcOrd="0" destOrd="0" presId="urn:microsoft.com/office/officeart/2005/8/layout/hierarchy4"/>
    <dgm:cxn modelId="{D5B7BEB4-0064-49C3-B0BD-963CBDE8921E}" type="presParOf" srcId="{D95B132D-1741-4B6C-BD92-355B25CCEC28}" destId="{9911658D-3342-4DB7-A06F-EDC7B770BEB2}" srcOrd="0" destOrd="0" presId="urn:microsoft.com/office/officeart/2005/8/layout/hierarchy4"/>
    <dgm:cxn modelId="{DF783239-D29E-4985-8CDE-DE1A3F7D343A}" type="presParOf" srcId="{D95B132D-1741-4B6C-BD92-355B25CCEC28}" destId="{CDE59407-662E-40FD-9BB3-6DCD090D14F1}" srcOrd="1" destOrd="0" presId="urn:microsoft.com/office/officeart/2005/8/layout/hierarchy4"/>
    <dgm:cxn modelId="{BCF46152-8001-42D5-B777-F0FB887782FC}" type="presParOf" srcId="{D95B132D-1741-4B6C-BD92-355B25CCEC28}" destId="{6F4C0CBD-7E64-47F0-96DF-A5463D8C1510}" srcOrd="2" destOrd="0" presId="urn:microsoft.com/office/officeart/2005/8/layout/hierarchy4"/>
    <dgm:cxn modelId="{B3845F62-19C9-4106-BCFC-9613B689787C}" type="presParOf" srcId="{6F4C0CBD-7E64-47F0-96DF-A5463D8C1510}" destId="{63CF1EED-4490-49D6-B279-F6A6900EDA56}" srcOrd="0" destOrd="0" presId="urn:microsoft.com/office/officeart/2005/8/layout/hierarchy4"/>
    <dgm:cxn modelId="{3F3E9E65-DAB1-4816-BDB9-ABE0271772BC}" type="presParOf" srcId="{63CF1EED-4490-49D6-B279-F6A6900EDA56}" destId="{52B09816-A7B4-4CE3-A4BA-531A766FAD44}" srcOrd="0" destOrd="0" presId="urn:microsoft.com/office/officeart/2005/8/layout/hierarchy4"/>
    <dgm:cxn modelId="{2D6E572D-3953-4C4F-96AA-39924E28E7B4}" type="presParOf" srcId="{63CF1EED-4490-49D6-B279-F6A6900EDA56}" destId="{04D8ED68-0383-4C13-8101-E6789FF2D179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A9BAFCB5-4EB9-4C5C-B8B5-B3E373DAD6A1}" type="doc">
      <dgm:prSet loTypeId="urn:microsoft.com/office/officeart/2005/8/layout/list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3F198B2-F887-4C4C-9918-B48561F05468}" type="pres">
      <dgm:prSet presAssocID="{A9BAFCB5-4EB9-4C5C-B8B5-B3E373DAD6A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IN"/>
        </a:p>
      </dgm:t>
    </dgm:pt>
  </dgm:ptLst>
  <dgm:cxnLst>
    <dgm:cxn modelId="{4D51842E-3061-4430-9FBF-DD59B360FAE3}" type="presOf" srcId="{A9BAFCB5-4EB9-4C5C-B8B5-B3E373DAD6A1}" destId="{63F198B2-F887-4C4C-9918-B48561F05468}" srcOrd="0" destOrd="0" presId="urn:microsoft.com/office/officeart/2005/8/layout/list1"/>
  </dgm:cxnLst>
  <dgm:bg>
    <a:solidFill>
      <a:schemeClr val="bg1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A9BAFCB5-4EB9-4C5C-B8B5-B3E373DAD6A1}" type="doc">
      <dgm:prSet loTypeId="urn:microsoft.com/office/officeart/2005/8/layout/list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FAB9B4C-DAE7-4A7D-8DD6-1F254FD6DECE}">
      <dgm:prSet custT="1"/>
      <dgm:spPr/>
      <dgm:t>
        <a:bodyPr/>
        <a:lstStyle/>
        <a:p>
          <a:r>
            <a:rPr lang="en-IN" sz="1400" b="1" dirty="0">
              <a:latin typeface="Arial" panose="020B0604020202020204" pitchFamily="34" charset="0"/>
              <a:cs typeface="Arial" panose="020B0604020202020204" pitchFamily="34" charset="0"/>
            </a:rPr>
            <a:t>Availability of complete and valid data </a:t>
          </a:r>
        </a:p>
      </dgm:t>
    </dgm:pt>
    <dgm:pt modelId="{BAEF3A03-1ECD-4C5A-975D-BA3A20552278}" type="parTrans" cxnId="{88659C7D-B04F-4905-97FD-9D6715110718}">
      <dgm:prSet/>
      <dgm:spPr/>
      <dgm:t>
        <a:bodyPr/>
        <a:lstStyle/>
        <a:p>
          <a:endParaRPr lang="en-IN" sz="3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EBE905F-ED9F-4AAC-B895-575198E19A4D}" type="sibTrans" cxnId="{88659C7D-B04F-4905-97FD-9D6715110718}">
      <dgm:prSet/>
      <dgm:spPr/>
      <dgm:t>
        <a:bodyPr/>
        <a:lstStyle/>
        <a:p>
          <a:endParaRPr lang="en-IN" sz="3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87D22A1-6D5B-417F-89FD-AF2CFF7F9678}">
      <dgm:prSet custT="1"/>
      <dgm:spPr/>
      <dgm:t>
        <a:bodyPr/>
        <a:lstStyle/>
        <a:p>
          <a:r>
            <a:rPr lang="en-IN" sz="1400" dirty="0">
              <a:latin typeface="Arial" panose="020B0604020202020204" pitchFamily="34" charset="0"/>
              <a:cs typeface="Arial" panose="020B0604020202020204" pitchFamily="34" charset="0"/>
            </a:rPr>
            <a:t>Of contracts – for policy level asset share calculation</a:t>
          </a:r>
        </a:p>
      </dgm:t>
    </dgm:pt>
    <dgm:pt modelId="{136D2CD3-C602-4B89-AB44-C8FCB98678EB}" type="parTrans" cxnId="{DE901E0F-EA59-451F-81C7-FBD4EA4CE24F}">
      <dgm:prSet/>
      <dgm:spPr/>
      <dgm:t>
        <a:bodyPr/>
        <a:lstStyle/>
        <a:p>
          <a:endParaRPr lang="en-IN" sz="3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3099678-4F34-49C7-B49B-2F7A85CBDCE6}" type="sibTrans" cxnId="{DE901E0F-EA59-451F-81C7-FBD4EA4CE24F}">
      <dgm:prSet/>
      <dgm:spPr/>
      <dgm:t>
        <a:bodyPr/>
        <a:lstStyle/>
        <a:p>
          <a:endParaRPr lang="en-IN" sz="3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36F6460-97A1-410C-B33A-DC206BF380C5}">
      <dgm:prSet custT="1"/>
      <dgm:spPr/>
      <dgm:t>
        <a:bodyPr/>
        <a:lstStyle/>
        <a:p>
          <a:r>
            <a:rPr lang="en-IN" sz="1400" dirty="0">
              <a:latin typeface="Arial" panose="020B0604020202020204" pitchFamily="34" charset="0"/>
              <a:cs typeface="Arial" panose="020B0604020202020204" pitchFamily="34" charset="0"/>
            </a:rPr>
            <a:t>For measurement of experience</a:t>
          </a:r>
        </a:p>
      </dgm:t>
    </dgm:pt>
    <dgm:pt modelId="{18FCBDC1-0FB0-406C-A037-27471168AE9A}" type="parTrans" cxnId="{D9E07077-3C8A-4E73-B8E0-6EFF1E86BE0A}">
      <dgm:prSet/>
      <dgm:spPr/>
      <dgm:t>
        <a:bodyPr/>
        <a:lstStyle/>
        <a:p>
          <a:endParaRPr lang="en-IN" sz="3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7FC445C-535D-4336-A373-3DEB7A4BE4D6}" type="sibTrans" cxnId="{D9E07077-3C8A-4E73-B8E0-6EFF1E86BE0A}">
      <dgm:prSet/>
      <dgm:spPr/>
      <dgm:t>
        <a:bodyPr/>
        <a:lstStyle/>
        <a:p>
          <a:endParaRPr lang="en-IN" sz="3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C5B9EC9-71DB-4FA4-A5E0-BA0C60399165}">
      <dgm:prSet custT="1"/>
      <dgm:spPr/>
      <dgm:t>
        <a:bodyPr/>
        <a:lstStyle/>
        <a:p>
          <a:r>
            <a:rPr lang="en-IN" sz="1400" b="1" dirty="0">
              <a:latin typeface="Arial" panose="020B0604020202020204" pitchFamily="34" charset="0"/>
              <a:cs typeface="Arial" panose="020B0604020202020204" pitchFamily="34" charset="0"/>
            </a:rPr>
            <a:t>Availability of granular data for historical operating experience - most significant challenges faced by companies* </a:t>
          </a:r>
        </a:p>
      </dgm:t>
    </dgm:pt>
    <dgm:pt modelId="{97D94EC7-D6AD-44C2-B4B6-CFC9F10D0982}" type="parTrans" cxnId="{BE6CFFD5-120D-49F8-9B9D-375CA470B1F4}">
      <dgm:prSet/>
      <dgm:spPr/>
      <dgm:t>
        <a:bodyPr/>
        <a:lstStyle/>
        <a:p>
          <a:endParaRPr lang="en-IN" sz="3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E7288BA-27EF-459C-A6DF-0C953C0F1A21}" type="sibTrans" cxnId="{BE6CFFD5-120D-49F8-9B9D-375CA470B1F4}">
      <dgm:prSet/>
      <dgm:spPr/>
      <dgm:t>
        <a:bodyPr/>
        <a:lstStyle/>
        <a:p>
          <a:endParaRPr lang="en-IN" sz="3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009F6BB-2EDE-45FC-ACFC-8E7F70201ADF}">
      <dgm:prSet custT="1"/>
      <dgm:spPr/>
      <dgm:t>
        <a:bodyPr/>
        <a:lstStyle/>
        <a:p>
          <a:r>
            <a:rPr lang="en-IN" sz="1400" b="1" dirty="0">
              <a:latin typeface="Arial" panose="020B0604020202020204" pitchFamily="34" charset="0"/>
              <a:cs typeface="Arial" panose="020B0604020202020204" pitchFamily="34" charset="0"/>
            </a:rPr>
            <a:t>Especially an issue for companies moving to late adoption of asset share</a:t>
          </a:r>
        </a:p>
      </dgm:t>
    </dgm:pt>
    <dgm:pt modelId="{9F742CA2-CB71-451F-A67F-00D2AAE2E13E}" type="parTrans" cxnId="{65FF4071-7D5B-4E2D-A9A0-31B4B1F295F7}">
      <dgm:prSet/>
      <dgm:spPr/>
      <dgm:t>
        <a:bodyPr/>
        <a:lstStyle/>
        <a:p>
          <a:endParaRPr lang="en-IN" sz="3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357FB49-A3DC-46EC-AD3E-C9D6E5CF3F06}" type="sibTrans" cxnId="{65FF4071-7D5B-4E2D-A9A0-31B4B1F295F7}">
      <dgm:prSet/>
      <dgm:spPr/>
      <dgm:t>
        <a:bodyPr/>
        <a:lstStyle/>
        <a:p>
          <a:endParaRPr lang="en-IN" sz="3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57F4A80-1BC1-43FE-9BA1-F86735A3BED4}">
      <dgm:prSet custT="1"/>
      <dgm:spPr/>
      <dgm:t>
        <a:bodyPr/>
        <a:lstStyle/>
        <a:p>
          <a:r>
            <a:rPr lang="en-IN" sz="1400">
              <a:latin typeface="Arial" panose="020B0604020202020204" pitchFamily="34" charset="0"/>
              <a:cs typeface="Arial" panose="020B0604020202020204" pitchFamily="34" charset="0"/>
            </a:rPr>
            <a:t>Exacerbated if historical data not stored / captured / complete</a:t>
          </a:r>
        </a:p>
      </dgm:t>
    </dgm:pt>
    <dgm:pt modelId="{5F848D63-D84A-4627-AD4A-47382E321712}" type="parTrans" cxnId="{10B9D0EC-444F-40CD-AF3E-9BB7F371CC28}">
      <dgm:prSet/>
      <dgm:spPr/>
      <dgm:t>
        <a:bodyPr/>
        <a:lstStyle/>
        <a:p>
          <a:endParaRPr lang="en-IN" sz="3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B2C594D-1559-4A82-A8A9-F5213BA94428}" type="sibTrans" cxnId="{10B9D0EC-444F-40CD-AF3E-9BB7F371CC28}">
      <dgm:prSet/>
      <dgm:spPr/>
      <dgm:t>
        <a:bodyPr/>
        <a:lstStyle/>
        <a:p>
          <a:endParaRPr lang="en-IN" sz="3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24C9A57-293C-4B35-8FC1-8D5C93EB3011}">
      <dgm:prSet custT="1"/>
      <dgm:spPr/>
      <dgm:t>
        <a:bodyPr/>
        <a:lstStyle/>
        <a:p>
          <a:r>
            <a:rPr lang="en-IN" sz="1400">
              <a:latin typeface="Arial" panose="020B0604020202020204" pitchFamily="34" charset="0"/>
              <a:cs typeface="Arial" panose="020B0604020202020204" pitchFamily="34" charset="0"/>
            </a:rPr>
            <a:t>Further, difficult to validate</a:t>
          </a:r>
        </a:p>
      </dgm:t>
    </dgm:pt>
    <dgm:pt modelId="{B48A4960-C7A6-4A9E-A9E1-E59789626007}" type="parTrans" cxnId="{607645D4-5C00-4669-AC53-AC503DF4D344}">
      <dgm:prSet/>
      <dgm:spPr/>
      <dgm:t>
        <a:bodyPr/>
        <a:lstStyle/>
        <a:p>
          <a:endParaRPr lang="en-IN" sz="3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79580AD-97E4-4314-B557-D265880D421B}" type="sibTrans" cxnId="{607645D4-5C00-4669-AC53-AC503DF4D344}">
      <dgm:prSet/>
      <dgm:spPr/>
      <dgm:t>
        <a:bodyPr/>
        <a:lstStyle/>
        <a:p>
          <a:endParaRPr lang="en-IN" sz="3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3F198B2-F887-4C4C-9918-B48561F05468}" type="pres">
      <dgm:prSet presAssocID="{A9BAFCB5-4EB9-4C5C-B8B5-B3E373DAD6A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DCB8C3DD-5E9A-4C2C-BD1E-A89CF49F0B41}" type="pres">
      <dgm:prSet presAssocID="{FFAB9B4C-DAE7-4A7D-8DD6-1F254FD6DECE}" presName="parentLin" presStyleCnt="0"/>
      <dgm:spPr/>
      <dgm:t>
        <a:bodyPr/>
        <a:lstStyle/>
        <a:p>
          <a:endParaRPr lang="en-IN"/>
        </a:p>
      </dgm:t>
    </dgm:pt>
    <dgm:pt modelId="{037CFA05-6BA2-45A0-8EC8-A14588B442DC}" type="pres">
      <dgm:prSet presAssocID="{FFAB9B4C-DAE7-4A7D-8DD6-1F254FD6DECE}" presName="parentLeftMargin" presStyleLbl="node1" presStyleIdx="0" presStyleCnt="3"/>
      <dgm:spPr/>
      <dgm:t>
        <a:bodyPr/>
        <a:lstStyle/>
        <a:p>
          <a:endParaRPr lang="en-IN"/>
        </a:p>
      </dgm:t>
    </dgm:pt>
    <dgm:pt modelId="{C3958870-7CA5-48C3-BF7D-EBDBE7228139}" type="pres">
      <dgm:prSet presAssocID="{FFAB9B4C-DAE7-4A7D-8DD6-1F254FD6DECE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6A89BB77-1FC0-4AA8-AEBD-E9839DB393BF}" type="pres">
      <dgm:prSet presAssocID="{FFAB9B4C-DAE7-4A7D-8DD6-1F254FD6DECE}" presName="negativeSpace" presStyleCnt="0"/>
      <dgm:spPr/>
      <dgm:t>
        <a:bodyPr/>
        <a:lstStyle/>
        <a:p>
          <a:endParaRPr lang="en-IN"/>
        </a:p>
      </dgm:t>
    </dgm:pt>
    <dgm:pt modelId="{4DF5A8E5-D8B9-4B4C-917A-BFC6AD467194}" type="pres">
      <dgm:prSet presAssocID="{FFAB9B4C-DAE7-4A7D-8DD6-1F254FD6DECE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4279ADAF-087B-4FCD-83F9-AF7CC0C0ACB1}" type="pres">
      <dgm:prSet presAssocID="{5EBE905F-ED9F-4AAC-B895-575198E19A4D}" presName="spaceBetweenRectangles" presStyleCnt="0"/>
      <dgm:spPr/>
      <dgm:t>
        <a:bodyPr/>
        <a:lstStyle/>
        <a:p>
          <a:endParaRPr lang="en-IN"/>
        </a:p>
      </dgm:t>
    </dgm:pt>
    <dgm:pt modelId="{5F8446A0-21A7-4F94-BF5F-E4FBD9700EA1}" type="pres">
      <dgm:prSet presAssocID="{7C5B9EC9-71DB-4FA4-A5E0-BA0C60399165}" presName="parentLin" presStyleCnt="0"/>
      <dgm:spPr/>
      <dgm:t>
        <a:bodyPr/>
        <a:lstStyle/>
        <a:p>
          <a:endParaRPr lang="en-IN"/>
        </a:p>
      </dgm:t>
    </dgm:pt>
    <dgm:pt modelId="{9CF2B07B-C763-45EE-8F53-C4C146527EDD}" type="pres">
      <dgm:prSet presAssocID="{7C5B9EC9-71DB-4FA4-A5E0-BA0C60399165}" presName="parentLeftMargin" presStyleLbl="node1" presStyleIdx="0" presStyleCnt="3"/>
      <dgm:spPr/>
      <dgm:t>
        <a:bodyPr/>
        <a:lstStyle/>
        <a:p>
          <a:endParaRPr lang="en-IN"/>
        </a:p>
      </dgm:t>
    </dgm:pt>
    <dgm:pt modelId="{7EDE97D9-1C8D-45CB-84EA-EF857D9DB0E5}" type="pres">
      <dgm:prSet presAssocID="{7C5B9EC9-71DB-4FA4-A5E0-BA0C60399165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F9925A2D-9C2C-450E-B9E9-4A608CE7C15C}" type="pres">
      <dgm:prSet presAssocID="{7C5B9EC9-71DB-4FA4-A5E0-BA0C60399165}" presName="negativeSpace" presStyleCnt="0"/>
      <dgm:spPr/>
      <dgm:t>
        <a:bodyPr/>
        <a:lstStyle/>
        <a:p>
          <a:endParaRPr lang="en-IN"/>
        </a:p>
      </dgm:t>
    </dgm:pt>
    <dgm:pt modelId="{D7C700E0-7596-4D53-AEBF-5F6C7C662949}" type="pres">
      <dgm:prSet presAssocID="{7C5B9EC9-71DB-4FA4-A5E0-BA0C60399165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5E26F449-697F-4A61-A3D5-C70CE977262E}" type="pres">
      <dgm:prSet presAssocID="{FE7288BA-27EF-459C-A6DF-0C953C0F1A21}" presName="spaceBetweenRectangles" presStyleCnt="0"/>
      <dgm:spPr/>
      <dgm:t>
        <a:bodyPr/>
        <a:lstStyle/>
        <a:p>
          <a:endParaRPr lang="en-IN"/>
        </a:p>
      </dgm:t>
    </dgm:pt>
    <dgm:pt modelId="{3051CA15-4BC2-4075-A62B-1BFE841736B9}" type="pres">
      <dgm:prSet presAssocID="{6009F6BB-2EDE-45FC-ACFC-8E7F70201ADF}" presName="parentLin" presStyleCnt="0"/>
      <dgm:spPr/>
      <dgm:t>
        <a:bodyPr/>
        <a:lstStyle/>
        <a:p>
          <a:endParaRPr lang="en-IN"/>
        </a:p>
      </dgm:t>
    </dgm:pt>
    <dgm:pt modelId="{8943E16B-4B1F-493B-B123-F70F6C963564}" type="pres">
      <dgm:prSet presAssocID="{6009F6BB-2EDE-45FC-ACFC-8E7F70201ADF}" presName="parentLeftMargin" presStyleLbl="node1" presStyleIdx="1" presStyleCnt="3"/>
      <dgm:spPr/>
      <dgm:t>
        <a:bodyPr/>
        <a:lstStyle/>
        <a:p>
          <a:endParaRPr lang="en-IN"/>
        </a:p>
      </dgm:t>
    </dgm:pt>
    <dgm:pt modelId="{4DCDB711-B6FD-4D40-8BBA-826B3CF21319}" type="pres">
      <dgm:prSet presAssocID="{6009F6BB-2EDE-45FC-ACFC-8E7F70201ADF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5DF1AE37-2FFC-4AFA-9CF1-E24BBC2119EF}" type="pres">
      <dgm:prSet presAssocID="{6009F6BB-2EDE-45FC-ACFC-8E7F70201ADF}" presName="negativeSpace" presStyleCnt="0"/>
      <dgm:spPr/>
      <dgm:t>
        <a:bodyPr/>
        <a:lstStyle/>
        <a:p>
          <a:endParaRPr lang="en-IN"/>
        </a:p>
      </dgm:t>
    </dgm:pt>
    <dgm:pt modelId="{B5251BB0-AABA-4223-ABC3-ADA63F79396C}" type="pres">
      <dgm:prSet presAssocID="{6009F6BB-2EDE-45FC-ACFC-8E7F70201ADF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D9E07077-3C8A-4E73-B8E0-6EFF1E86BE0A}" srcId="{FFAB9B4C-DAE7-4A7D-8DD6-1F254FD6DECE}" destId="{A36F6460-97A1-410C-B33A-DC206BF380C5}" srcOrd="1" destOrd="0" parTransId="{18FCBDC1-0FB0-406C-A037-27471168AE9A}" sibTransId="{57FC445C-535D-4336-A373-3DEB7A4BE4D6}"/>
    <dgm:cxn modelId="{DE901E0F-EA59-451F-81C7-FBD4EA4CE24F}" srcId="{FFAB9B4C-DAE7-4A7D-8DD6-1F254FD6DECE}" destId="{F87D22A1-6D5B-417F-89FD-AF2CFF7F9678}" srcOrd="0" destOrd="0" parTransId="{136D2CD3-C602-4B89-AB44-C8FCB98678EB}" sibTransId="{93099678-4F34-49C7-B49B-2F7A85CBDCE6}"/>
    <dgm:cxn modelId="{10B9D0EC-444F-40CD-AF3E-9BB7F371CC28}" srcId="{6009F6BB-2EDE-45FC-ACFC-8E7F70201ADF}" destId="{257F4A80-1BC1-43FE-9BA1-F86735A3BED4}" srcOrd="0" destOrd="0" parTransId="{5F848D63-D84A-4627-AD4A-47382E321712}" sibTransId="{6B2C594D-1559-4A82-A8A9-F5213BA94428}"/>
    <dgm:cxn modelId="{7F9069E0-A647-43C9-9B55-869BDEA06B9B}" type="presOf" srcId="{FFAB9B4C-DAE7-4A7D-8DD6-1F254FD6DECE}" destId="{037CFA05-6BA2-45A0-8EC8-A14588B442DC}" srcOrd="0" destOrd="0" presId="urn:microsoft.com/office/officeart/2005/8/layout/list1"/>
    <dgm:cxn modelId="{22A0C825-5309-4A98-A6B8-BCDC7C3E85F1}" type="presOf" srcId="{257F4A80-1BC1-43FE-9BA1-F86735A3BED4}" destId="{B5251BB0-AABA-4223-ABC3-ADA63F79396C}" srcOrd="0" destOrd="0" presId="urn:microsoft.com/office/officeart/2005/8/layout/list1"/>
    <dgm:cxn modelId="{989FAC9C-3C37-4062-A0DA-893FB218C196}" type="presOf" srcId="{924C9A57-293C-4B35-8FC1-8D5C93EB3011}" destId="{B5251BB0-AABA-4223-ABC3-ADA63F79396C}" srcOrd="0" destOrd="1" presId="urn:microsoft.com/office/officeart/2005/8/layout/list1"/>
    <dgm:cxn modelId="{B4EAD3D3-0BA4-4127-A0AE-1DD98B398240}" type="presOf" srcId="{6009F6BB-2EDE-45FC-ACFC-8E7F70201ADF}" destId="{4DCDB711-B6FD-4D40-8BBA-826B3CF21319}" srcOrd="1" destOrd="0" presId="urn:microsoft.com/office/officeart/2005/8/layout/list1"/>
    <dgm:cxn modelId="{F03DAC6D-8789-4B53-9FCB-A7C67663639B}" type="presOf" srcId="{7C5B9EC9-71DB-4FA4-A5E0-BA0C60399165}" destId="{9CF2B07B-C763-45EE-8F53-C4C146527EDD}" srcOrd="0" destOrd="0" presId="urn:microsoft.com/office/officeart/2005/8/layout/list1"/>
    <dgm:cxn modelId="{65FF4071-7D5B-4E2D-A9A0-31B4B1F295F7}" srcId="{A9BAFCB5-4EB9-4C5C-B8B5-B3E373DAD6A1}" destId="{6009F6BB-2EDE-45FC-ACFC-8E7F70201ADF}" srcOrd="2" destOrd="0" parTransId="{9F742CA2-CB71-451F-A67F-00D2AAE2E13E}" sibTransId="{C357FB49-A3DC-46EC-AD3E-C9D6E5CF3F06}"/>
    <dgm:cxn modelId="{7F6CFEAB-4E26-4A9C-B521-0F42A732AA9E}" type="presOf" srcId="{6009F6BB-2EDE-45FC-ACFC-8E7F70201ADF}" destId="{8943E16B-4B1F-493B-B123-F70F6C963564}" srcOrd="0" destOrd="0" presId="urn:microsoft.com/office/officeart/2005/8/layout/list1"/>
    <dgm:cxn modelId="{84E7C800-9027-4A7B-9441-6E65A0B189FF}" type="presOf" srcId="{FFAB9B4C-DAE7-4A7D-8DD6-1F254FD6DECE}" destId="{C3958870-7CA5-48C3-BF7D-EBDBE7228139}" srcOrd="1" destOrd="0" presId="urn:microsoft.com/office/officeart/2005/8/layout/list1"/>
    <dgm:cxn modelId="{A419A698-3E1D-4E47-A12A-4088072EEF5A}" type="presOf" srcId="{F87D22A1-6D5B-417F-89FD-AF2CFF7F9678}" destId="{4DF5A8E5-D8B9-4B4C-917A-BFC6AD467194}" srcOrd="0" destOrd="0" presId="urn:microsoft.com/office/officeart/2005/8/layout/list1"/>
    <dgm:cxn modelId="{B1D164D1-86DB-408C-9698-E73F4D743864}" type="presOf" srcId="{A9BAFCB5-4EB9-4C5C-B8B5-B3E373DAD6A1}" destId="{63F198B2-F887-4C4C-9918-B48561F05468}" srcOrd="0" destOrd="0" presId="urn:microsoft.com/office/officeart/2005/8/layout/list1"/>
    <dgm:cxn modelId="{88659C7D-B04F-4905-97FD-9D6715110718}" srcId="{A9BAFCB5-4EB9-4C5C-B8B5-B3E373DAD6A1}" destId="{FFAB9B4C-DAE7-4A7D-8DD6-1F254FD6DECE}" srcOrd="0" destOrd="0" parTransId="{BAEF3A03-1ECD-4C5A-975D-BA3A20552278}" sibTransId="{5EBE905F-ED9F-4AAC-B895-575198E19A4D}"/>
    <dgm:cxn modelId="{29F29982-C97C-42F8-8BEC-F42BE00B10E8}" type="presOf" srcId="{7C5B9EC9-71DB-4FA4-A5E0-BA0C60399165}" destId="{7EDE97D9-1C8D-45CB-84EA-EF857D9DB0E5}" srcOrd="1" destOrd="0" presId="urn:microsoft.com/office/officeart/2005/8/layout/list1"/>
    <dgm:cxn modelId="{BE6CFFD5-120D-49F8-9B9D-375CA470B1F4}" srcId="{A9BAFCB5-4EB9-4C5C-B8B5-B3E373DAD6A1}" destId="{7C5B9EC9-71DB-4FA4-A5E0-BA0C60399165}" srcOrd="1" destOrd="0" parTransId="{97D94EC7-D6AD-44C2-B4B6-CFC9F10D0982}" sibTransId="{FE7288BA-27EF-459C-A6DF-0C953C0F1A21}"/>
    <dgm:cxn modelId="{82D3AA0C-CDAC-47AD-A303-F392FDC590B9}" type="presOf" srcId="{A36F6460-97A1-410C-B33A-DC206BF380C5}" destId="{4DF5A8E5-D8B9-4B4C-917A-BFC6AD467194}" srcOrd="0" destOrd="1" presId="urn:microsoft.com/office/officeart/2005/8/layout/list1"/>
    <dgm:cxn modelId="{607645D4-5C00-4669-AC53-AC503DF4D344}" srcId="{6009F6BB-2EDE-45FC-ACFC-8E7F70201ADF}" destId="{924C9A57-293C-4B35-8FC1-8D5C93EB3011}" srcOrd="1" destOrd="0" parTransId="{B48A4960-C7A6-4A9E-A9E1-E59789626007}" sibTransId="{579580AD-97E4-4314-B557-D265880D421B}"/>
    <dgm:cxn modelId="{B8B40D09-49EB-4FC7-A08C-B9A10B151DE4}" type="presParOf" srcId="{63F198B2-F887-4C4C-9918-B48561F05468}" destId="{DCB8C3DD-5E9A-4C2C-BD1E-A89CF49F0B41}" srcOrd="0" destOrd="0" presId="urn:microsoft.com/office/officeart/2005/8/layout/list1"/>
    <dgm:cxn modelId="{12CD3B88-8BAF-4A34-9C66-C64917A24AF2}" type="presParOf" srcId="{DCB8C3DD-5E9A-4C2C-BD1E-A89CF49F0B41}" destId="{037CFA05-6BA2-45A0-8EC8-A14588B442DC}" srcOrd="0" destOrd="0" presId="urn:microsoft.com/office/officeart/2005/8/layout/list1"/>
    <dgm:cxn modelId="{C0DFF30B-A738-43B6-B541-49B1912D54B4}" type="presParOf" srcId="{DCB8C3DD-5E9A-4C2C-BD1E-A89CF49F0B41}" destId="{C3958870-7CA5-48C3-BF7D-EBDBE7228139}" srcOrd="1" destOrd="0" presId="urn:microsoft.com/office/officeart/2005/8/layout/list1"/>
    <dgm:cxn modelId="{409CA8F7-E0E1-45E5-B7C5-A49A1D41600D}" type="presParOf" srcId="{63F198B2-F887-4C4C-9918-B48561F05468}" destId="{6A89BB77-1FC0-4AA8-AEBD-E9839DB393BF}" srcOrd="1" destOrd="0" presId="urn:microsoft.com/office/officeart/2005/8/layout/list1"/>
    <dgm:cxn modelId="{E220882D-09A8-4268-99EA-043B42F1526B}" type="presParOf" srcId="{63F198B2-F887-4C4C-9918-B48561F05468}" destId="{4DF5A8E5-D8B9-4B4C-917A-BFC6AD467194}" srcOrd="2" destOrd="0" presId="urn:microsoft.com/office/officeart/2005/8/layout/list1"/>
    <dgm:cxn modelId="{0C44EE7F-070B-4AB9-8AB4-318D4DADAD58}" type="presParOf" srcId="{63F198B2-F887-4C4C-9918-B48561F05468}" destId="{4279ADAF-087B-4FCD-83F9-AF7CC0C0ACB1}" srcOrd="3" destOrd="0" presId="urn:microsoft.com/office/officeart/2005/8/layout/list1"/>
    <dgm:cxn modelId="{E0A0EA1A-9B0F-4DE5-A410-082659C0D21F}" type="presParOf" srcId="{63F198B2-F887-4C4C-9918-B48561F05468}" destId="{5F8446A0-21A7-4F94-BF5F-E4FBD9700EA1}" srcOrd="4" destOrd="0" presId="urn:microsoft.com/office/officeart/2005/8/layout/list1"/>
    <dgm:cxn modelId="{2762A011-06AB-4370-83A8-7BB901155EA3}" type="presParOf" srcId="{5F8446A0-21A7-4F94-BF5F-E4FBD9700EA1}" destId="{9CF2B07B-C763-45EE-8F53-C4C146527EDD}" srcOrd="0" destOrd="0" presId="urn:microsoft.com/office/officeart/2005/8/layout/list1"/>
    <dgm:cxn modelId="{AD5A6303-F43E-4446-8E43-8A2DD866ED54}" type="presParOf" srcId="{5F8446A0-21A7-4F94-BF5F-E4FBD9700EA1}" destId="{7EDE97D9-1C8D-45CB-84EA-EF857D9DB0E5}" srcOrd="1" destOrd="0" presId="urn:microsoft.com/office/officeart/2005/8/layout/list1"/>
    <dgm:cxn modelId="{FE8FAF7E-3A4B-4CF6-99D1-A2C3A5ECDC69}" type="presParOf" srcId="{63F198B2-F887-4C4C-9918-B48561F05468}" destId="{F9925A2D-9C2C-450E-B9E9-4A608CE7C15C}" srcOrd="5" destOrd="0" presId="urn:microsoft.com/office/officeart/2005/8/layout/list1"/>
    <dgm:cxn modelId="{827F549C-74B2-4BC9-BE93-29700384AD3F}" type="presParOf" srcId="{63F198B2-F887-4C4C-9918-B48561F05468}" destId="{D7C700E0-7596-4D53-AEBF-5F6C7C662949}" srcOrd="6" destOrd="0" presId="urn:microsoft.com/office/officeart/2005/8/layout/list1"/>
    <dgm:cxn modelId="{18A1DA2A-94E1-4B70-9D19-3458DE3D0D46}" type="presParOf" srcId="{63F198B2-F887-4C4C-9918-B48561F05468}" destId="{5E26F449-697F-4A61-A3D5-C70CE977262E}" srcOrd="7" destOrd="0" presId="urn:microsoft.com/office/officeart/2005/8/layout/list1"/>
    <dgm:cxn modelId="{E46D38FB-AC20-42D8-9298-38AF02010877}" type="presParOf" srcId="{63F198B2-F887-4C4C-9918-B48561F05468}" destId="{3051CA15-4BC2-4075-A62B-1BFE841736B9}" srcOrd="8" destOrd="0" presId="urn:microsoft.com/office/officeart/2005/8/layout/list1"/>
    <dgm:cxn modelId="{03BA3A21-DB8E-40B7-B03C-4D219CAE3D1F}" type="presParOf" srcId="{3051CA15-4BC2-4075-A62B-1BFE841736B9}" destId="{8943E16B-4B1F-493B-B123-F70F6C963564}" srcOrd="0" destOrd="0" presId="urn:microsoft.com/office/officeart/2005/8/layout/list1"/>
    <dgm:cxn modelId="{95A98048-6AA4-4688-9767-E8CEE419F8D2}" type="presParOf" srcId="{3051CA15-4BC2-4075-A62B-1BFE841736B9}" destId="{4DCDB711-B6FD-4D40-8BBA-826B3CF21319}" srcOrd="1" destOrd="0" presId="urn:microsoft.com/office/officeart/2005/8/layout/list1"/>
    <dgm:cxn modelId="{45DAAD37-C65F-4745-962E-8E40F1AB17AC}" type="presParOf" srcId="{63F198B2-F887-4C4C-9918-B48561F05468}" destId="{5DF1AE37-2FFC-4AFA-9CF1-E24BBC2119EF}" srcOrd="9" destOrd="0" presId="urn:microsoft.com/office/officeart/2005/8/layout/list1"/>
    <dgm:cxn modelId="{53138C75-18EA-4C5B-970B-4E29BF53276F}" type="presParOf" srcId="{63F198B2-F887-4C4C-9918-B48561F05468}" destId="{B5251BB0-AABA-4223-ABC3-ADA63F79396C}" srcOrd="10" destOrd="0" presId="urn:microsoft.com/office/officeart/2005/8/layout/list1"/>
  </dgm:cxnLst>
  <dgm:bg>
    <a:solidFill>
      <a:schemeClr val="bg1"/>
    </a:solidFill>
  </dgm:bg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A3F888A8-BB31-4AE8-A075-980CDC77066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8D4C8F6E-D511-4A60-84BD-88F221E9A2BA}">
      <dgm:prSet custT="1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pPr rtl="0">
            <a:lnSpc>
              <a:spcPct val="90000"/>
            </a:lnSpc>
          </a:pPr>
          <a:r>
            <a:rPr lang="en-US" sz="2000" b="1" i="1" dirty="0" smtClean="0">
              <a:solidFill>
                <a:schemeClr val="tx1"/>
              </a:solidFill>
            </a:rPr>
            <a:t>As per GN6</a:t>
          </a:r>
          <a:r>
            <a:rPr lang="en-US" sz="2000" i="1" dirty="0" smtClean="0">
              <a:solidFill>
                <a:schemeClr val="tx1"/>
              </a:solidFill>
            </a:rPr>
            <a:t> – Wherever possible, the Appointed Actuary should make use of actual historical data ... to derive the historical asset share.</a:t>
          </a:r>
          <a:endParaRPr lang="en-US" sz="2000" i="1" dirty="0">
            <a:solidFill>
              <a:schemeClr val="tx1"/>
            </a:solidFill>
          </a:endParaRPr>
        </a:p>
      </dgm:t>
    </dgm:pt>
    <dgm:pt modelId="{AB807271-B4A2-4E47-BA54-1E6FE04A953D}" type="parTrans" cxnId="{80CA2E40-714A-48EF-8586-802E1B208579}">
      <dgm:prSet/>
      <dgm:spPr/>
      <dgm:t>
        <a:bodyPr/>
        <a:lstStyle/>
        <a:p>
          <a:endParaRPr lang="en-GB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C3C1660-3454-450E-9BC9-D18A8A7D181E}" type="sibTrans" cxnId="{80CA2E40-714A-48EF-8586-802E1B208579}">
      <dgm:prSet/>
      <dgm:spPr/>
      <dgm:t>
        <a:bodyPr/>
        <a:lstStyle/>
        <a:p>
          <a:endParaRPr lang="en-GB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7BD97A8-BB36-4688-8C22-DE4A9772F4DF}" type="pres">
      <dgm:prSet presAssocID="{A3F888A8-BB31-4AE8-A075-980CDC77066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032C360-E362-43EB-BFF2-BB6153A485D9}" type="pres">
      <dgm:prSet presAssocID="{8D4C8F6E-D511-4A60-84BD-88F221E9A2BA}" presName="parentText" presStyleLbl="node1" presStyleIdx="0" presStyleCnt="1" custLinFactNeighborY="-599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B40F7F7-A1FF-4480-8B48-2A3448C85F0F}" type="presOf" srcId="{A3F888A8-BB31-4AE8-A075-980CDC77066E}" destId="{37BD97A8-BB36-4688-8C22-DE4A9772F4DF}" srcOrd="0" destOrd="0" presId="urn:microsoft.com/office/officeart/2005/8/layout/vList2"/>
    <dgm:cxn modelId="{80CA2E40-714A-48EF-8586-802E1B208579}" srcId="{A3F888A8-BB31-4AE8-A075-980CDC77066E}" destId="{8D4C8F6E-D511-4A60-84BD-88F221E9A2BA}" srcOrd="0" destOrd="0" parTransId="{AB807271-B4A2-4E47-BA54-1E6FE04A953D}" sibTransId="{7C3C1660-3454-450E-9BC9-D18A8A7D181E}"/>
    <dgm:cxn modelId="{03A7F90A-80C6-4468-9C39-F11F0302B4BB}" type="presOf" srcId="{8D4C8F6E-D511-4A60-84BD-88F221E9A2BA}" destId="{1032C360-E362-43EB-BFF2-BB6153A485D9}" srcOrd="0" destOrd="0" presId="urn:microsoft.com/office/officeart/2005/8/layout/vList2"/>
    <dgm:cxn modelId="{8CEB1EBC-D967-44D2-96F7-3B41F2985AD6}" type="presParOf" srcId="{37BD97A8-BB36-4688-8C22-DE4A9772F4DF}" destId="{1032C360-E362-43EB-BFF2-BB6153A485D9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A9BAFCB5-4EB9-4C5C-B8B5-B3E373DAD6A1}" type="doc">
      <dgm:prSet loTypeId="urn:microsoft.com/office/officeart/2005/8/layout/list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B2D1C39-C339-45E2-B406-811E8B6F0660}">
      <dgm:prSet custT="1"/>
      <dgm:spPr/>
      <dgm:t>
        <a:bodyPr/>
        <a:lstStyle/>
        <a:p>
          <a:r>
            <a:rPr lang="en-IN" sz="1400" b="1">
              <a:latin typeface="Arial" panose="020B0604020202020204" pitchFamily="34" charset="0"/>
              <a:cs typeface="Arial" panose="020B0604020202020204" pitchFamily="34" charset="0"/>
            </a:rPr>
            <a:t>Invest in resources to collate &amp; validate data</a:t>
          </a:r>
        </a:p>
      </dgm:t>
    </dgm:pt>
    <dgm:pt modelId="{74C68C39-FE97-4573-9715-E91E00BCC1E8}" type="parTrans" cxnId="{D95C2B29-79A3-4A76-98DF-2428904A6E3C}">
      <dgm:prSet/>
      <dgm:spPr/>
      <dgm:t>
        <a:bodyPr/>
        <a:lstStyle/>
        <a:p>
          <a:endParaRPr lang="en-IN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E9F8E78-9B1A-424E-B85B-52942FD20400}" type="sibTrans" cxnId="{D95C2B29-79A3-4A76-98DF-2428904A6E3C}">
      <dgm:prSet/>
      <dgm:spPr/>
      <dgm:t>
        <a:bodyPr/>
        <a:lstStyle/>
        <a:p>
          <a:endParaRPr lang="en-IN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880BFFE-FBC4-46F6-AB37-4AC70F136C13}">
      <dgm:prSet custT="1"/>
      <dgm:spPr/>
      <dgm:t>
        <a:bodyPr/>
        <a:lstStyle/>
        <a:p>
          <a:r>
            <a:rPr lang="en-IN" sz="1400" dirty="0">
              <a:latin typeface="Arial" panose="020B0604020202020204" pitchFamily="34" charset="0"/>
              <a:cs typeface="Arial" panose="020B0604020202020204" pitchFamily="34" charset="0"/>
            </a:rPr>
            <a:t>Consistent with Statutory Valuation</a:t>
          </a:r>
        </a:p>
      </dgm:t>
    </dgm:pt>
    <dgm:pt modelId="{1120949E-4ADC-4B9C-BB91-77B8D05666A1}" type="parTrans" cxnId="{7CB2C1C2-1E10-47E1-9417-44DEE3A60B76}">
      <dgm:prSet/>
      <dgm:spPr/>
      <dgm:t>
        <a:bodyPr/>
        <a:lstStyle/>
        <a:p>
          <a:endParaRPr lang="en-IN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37D25B8-D812-47F6-B653-4182D144F61B}" type="sibTrans" cxnId="{7CB2C1C2-1E10-47E1-9417-44DEE3A60B76}">
      <dgm:prSet/>
      <dgm:spPr/>
      <dgm:t>
        <a:bodyPr/>
        <a:lstStyle/>
        <a:p>
          <a:endParaRPr lang="en-IN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A7CACEF-0226-4B4E-AB94-32A3D949082A}">
      <dgm:prSet custT="1"/>
      <dgm:spPr/>
      <dgm:t>
        <a:bodyPr/>
        <a:lstStyle/>
        <a:p>
          <a:r>
            <a:rPr lang="en-IN" sz="1400" b="1" dirty="0">
              <a:latin typeface="Arial" panose="020B0604020202020204" pitchFamily="34" charset="0"/>
              <a:cs typeface="Arial" panose="020B0604020202020204" pitchFamily="34" charset="0"/>
            </a:rPr>
            <a:t>As per GN 6 – use of proxies to the actual historical experience</a:t>
          </a:r>
        </a:p>
      </dgm:t>
    </dgm:pt>
    <dgm:pt modelId="{7C8E8D59-2666-4558-9270-4D4A85916278}" type="parTrans" cxnId="{754AF12B-31C9-4546-B7CA-02F6AEAE6501}">
      <dgm:prSet/>
      <dgm:spPr/>
      <dgm:t>
        <a:bodyPr/>
        <a:lstStyle/>
        <a:p>
          <a:endParaRPr lang="en-IN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E36FEFD-71EE-415B-A1F5-DAEE8FA90DFB}" type="sibTrans" cxnId="{754AF12B-31C9-4546-B7CA-02F6AEAE6501}">
      <dgm:prSet/>
      <dgm:spPr/>
      <dgm:t>
        <a:bodyPr/>
        <a:lstStyle/>
        <a:p>
          <a:endParaRPr lang="en-IN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56DA8EC-0D0C-4E12-A038-2874C5EA600C}">
      <dgm:prSet custT="1"/>
      <dgm:spPr/>
      <dgm:t>
        <a:bodyPr/>
        <a:lstStyle/>
        <a:p>
          <a:r>
            <a:rPr lang="en-IN" sz="1400" dirty="0">
              <a:latin typeface="Arial" panose="020B0604020202020204" pitchFamily="34" charset="0"/>
              <a:cs typeface="Arial" panose="020B0604020202020204" pitchFamily="34" charset="0"/>
            </a:rPr>
            <a:t>Only when detailed historical data not </a:t>
          </a:r>
          <a:r>
            <a:rPr lang="en-IN" sz="1400" dirty="0" smtClean="0">
              <a:latin typeface="Arial" panose="020B0604020202020204" pitchFamily="34" charset="0"/>
              <a:cs typeface="Arial" panose="020B0604020202020204" pitchFamily="34" charset="0"/>
            </a:rPr>
            <a:t>available  </a:t>
          </a:r>
          <a:endParaRPr lang="en-IN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5B67DC0-614B-4156-AFB1-C3E6FD637B19}" type="parTrans" cxnId="{13B9897B-D214-4E2E-9B69-29CAC41C1209}">
      <dgm:prSet/>
      <dgm:spPr/>
      <dgm:t>
        <a:bodyPr/>
        <a:lstStyle/>
        <a:p>
          <a:endParaRPr lang="en-IN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766485A-2EAD-419E-9C9A-6535D4D83E79}" type="sibTrans" cxnId="{13B9897B-D214-4E2E-9B69-29CAC41C1209}">
      <dgm:prSet/>
      <dgm:spPr/>
      <dgm:t>
        <a:bodyPr/>
        <a:lstStyle/>
        <a:p>
          <a:endParaRPr lang="en-IN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936F162-157F-49C5-96AD-60755699A2AB}">
      <dgm:prSet custT="1"/>
      <dgm:spPr/>
      <dgm:t>
        <a:bodyPr/>
        <a:lstStyle/>
        <a:p>
          <a:r>
            <a:rPr lang="en-IN" sz="1400" b="1" dirty="0">
              <a:latin typeface="Arial" panose="020B0604020202020204" pitchFamily="34" charset="0"/>
              <a:cs typeface="Arial" panose="020B0604020202020204" pitchFamily="34" charset="0"/>
            </a:rPr>
            <a:t>Validate the parameters used </a:t>
          </a:r>
        </a:p>
      </dgm:t>
    </dgm:pt>
    <dgm:pt modelId="{652AF186-517A-48E6-B12E-049FDA8AC7C9}" type="parTrans" cxnId="{E72A74F7-3F1A-4941-928D-5C0DF3065666}">
      <dgm:prSet/>
      <dgm:spPr/>
      <dgm:t>
        <a:bodyPr/>
        <a:lstStyle/>
        <a:p>
          <a:endParaRPr lang="en-IN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6B903F4-66A7-4EF9-AB6C-8C9C420B2C5A}" type="sibTrans" cxnId="{E72A74F7-3F1A-4941-928D-5C0DF3065666}">
      <dgm:prSet/>
      <dgm:spPr/>
      <dgm:t>
        <a:bodyPr/>
        <a:lstStyle/>
        <a:p>
          <a:endParaRPr lang="en-IN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88A66E0-5604-465A-A908-39E81DE2F139}">
      <dgm:prSet custT="1"/>
      <dgm:spPr/>
      <dgm:t>
        <a:bodyPr/>
        <a:lstStyle/>
        <a:p>
          <a:r>
            <a:rPr lang="en-IN" sz="1400">
              <a:latin typeface="Arial" panose="020B0604020202020204" pitchFamily="34" charset="0"/>
              <a:cs typeface="Arial" panose="020B0604020202020204" pitchFamily="34" charset="0"/>
            </a:rPr>
            <a:t>Alternate systems like accounting etc.</a:t>
          </a:r>
        </a:p>
      </dgm:t>
    </dgm:pt>
    <dgm:pt modelId="{C5E548B7-E4C3-4E5D-891D-431DDBDF8267}" type="parTrans" cxnId="{5841DA2C-09B0-4778-8158-2434585BA370}">
      <dgm:prSet/>
      <dgm:spPr/>
      <dgm:t>
        <a:bodyPr/>
        <a:lstStyle/>
        <a:p>
          <a:endParaRPr lang="en-IN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D02BD28-659C-4E99-AF53-90B4405A8D99}" type="sibTrans" cxnId="{5841DA2C-09B0-4778-8158-2434585BA370}">
      <dgm:prSet/>
      <dgm:spPr/>
      <dgm:t>
        <a:bodyPr/>
        <a:lstStyle/>
        <a:p>
          <a:endParaRPr lang="en-IN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EEC9213-63B6-42E4-B702-DE786B8CFCD5}">
      <dgm:prSet custT="1"/>
      <dgm:spPr/>
      <dgm:t>
        <a:bodyPr/>
        <a:lstStyle/>
        <a:p>
          <a:r>
            <a:rPr lang="en-IN" sz="1400" dirty="0">
              <a:latin typeface="Arial" panose="020B0604020202020204" pitchFamily="34" charset="0"/>
              <a:cs typeface="Arial" panose="020B0604020202020204" pitchFamily="34" charset="0"/>
            </a:rPr>
            <a:t>Checking split between asset share and estate by sources of surplus method  </a:t>
          </a:r>
        </a:p>
      </dgm:t>
    </dgm:pt>
    <dgm:pt modelId="{7555822B-EF18-4944-9659-EE51396A6E27}" type="parTrans" cxnId="{A8A18A8E-68D4-4EA4-ADB4-2AC1236F6ED5}">
      <dgm:prSet/>
      <dgm:spPr/>
      <dgm:t>
        <a:bodyPr/>
        <a:lstStyle/>
        <a:p>
          <a:endParaRPr lang="en-IN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9EB1BD9-EF9F-4390-A801-8791D13B06A9}" type="sibTrans" cxnId="{A8A18A8E-68D4-4EA4-ADB4-2AC1236F6ED5}">
      <dgm:prSet/>
      <dgm:spPr/>
      <dgm:t>
        <a:bodyPr/>
        <a:lstStyle/>
        <a:p>
          <a:endParaRPr lang="en-IN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3F198B2-F887-4C4C-9918-B48561F05468}" type="pres">
      <dgm:prSet presAssocID="{A9BAFCB5-4EB9-4C5C-B8B5-B3E373DAD6A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8D156BB6-15B7-43C7-9D8B-1F72F0A4DA83}" type="pres">
      <dgm:prSet presAssocID="{BB2D1C39-C339-45E2-B406-811E8B6F0660}" presName="parentLin" presStyleCnt="0"/>
      <dgm:spPr/>
    </dgm:pt>
    <dgm:pt modelId="{3E17FA32-94CC-40AE-986D-500F167C4A86}" type="pres">
      <dgm:prSet presAssocID="{BB2D1C39-C339-45E2-B406-811E8B6F0660}" presName="parentLeftMargin" presStyleLbl="node1" presStyleIdx="0" presStyleCnt="3"/>
      <dgm:spPr/>
      <dgm:t>
        <a:bodyPr/>
        <a:lstStyle/>
        <a:p>
          <a:endParaRPr lang="en-IN"/>
        </a:p>
      </dgm:t>
    </dgm:pt>
    <dgm:pt modelId="{8B392F8B-C254-4311-8F6C-EAC291D80BE4}" type="pres">
      <dgm:prSet presAssocID="{BB2D1C39-C339-45E2-B406-811E8B6F0660}" presName="parentText" presStyleLbl="node1" presStyleIdx="0" presStyleCnt="3" custScaleY="59962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C27663D0-6540-455F-9FA1-A086410744C0}" type="pres">
      <dgm:prSet presAssocID="{BB2D1C39-C339-45E2-B406-811E8B6F0660}" presName="negativeSpace" presStyleCnt="0"/>
      <dgm:spPr/>
    </dgm:pt>
    <dgm:pt modelId="{E08FCD7A-F433-41D9-B06D-E6A40010A21E}" type="pres">
      <dgm:prSet presAssocID="{BB2D1C39-C339-45E2-B406-811E8B6F0660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64784BF0-84FE-4037-8008-7E606CBD073B}" type="pres">
      <dgm:prSet presAssocID="{EE9F8E78-9B1A-424E-B85B-52942FD20400}" presName="spaceBetweenRectangles" presStyleCnt="0"/>
      <dgm:spPr/>
    </dgm:pt>
    <dgm:pt modelId="{E4110CB7-6328-451D-A88D-431C303AC9BE}" type="pres">
      <dgm:prSet presAssocID="{6A7CACEF-0226-4B4E-AB94-32A3D949082A}" presName="parentLin" presStyleCnt="0"/>
      <dgm:spPr/>
    </dgm:pt>
    <dgm:pt modelId="{7657E3DD-C775-470E-AB29-8D2AC5B229BB}" type="pres">
      <dgm:prSet presAssocID="{6A7CACEF-0226-4B4E-AB94-32A3D949082A}" presName="parentLeftMargin" presStyleLbl="node1" presStyleIdx="0" presStyleCnt="3"/>
      <dgm:spPr/>
      <dgm:t>
        <a:bodyPr/>
        <a:lstStyle/>
        <a:p>
          <a:endParaRPr lang="en-IN"/>
        </a:p>
      </dgm:t>
    </dgm:pt>
    <dgm:pt modelId="{5D1808BE-13D6-4D34-9D2E-7220DDFF6850}" type="pres">
      <dgm:prSet presAssocID="{6A7CACEF-0226-4B4E-AB94-32A3D949082A}" presName="parentText" presStyleLbl="node1" presStyleIdx="1" presStyleCnt="3" custScaleY="59962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6C40EBA0-CB6F-4B8E-97D2-1D1049A7F2C7}" type="pres">
      <dgm:prSet presAssocID="{6A7CACEF-0226-4B4E-AB94-32A3D949082A}" presName="negativeSpace" presStyleCnt="0"/>
      <dgm:spPr/>
    </dgm:pt>
    <dgm:pt modelId="{D999E1FC-CC1B-4491-BF8E-2F788DA549F1}" type="pres">
      <dgm:prSet presAssocID="{6A7CACEF-0226-4B4E-AB94-32A3D949082A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0192CC8A-C74F-4FC0-8275-16F6F5E413E9}" type="pres">
      <dgm:prSet presAssocID="{5E36FEFD-71EE-415B-A1F5-DAEE8FA90DFB}" presName="spaceBetweenRectangles" presStyleCnt="0"/>
      <dgm:spPr/>
    </dgm:pt>
    <dgm:pt modelId="{1A06ECF7-893C-43F1-A9FD-784D94CC3938}" type="pres">
      <dgm:prSet presAssocID="{C936F162-157F-49C5-96AD-60755699A2AB}" presName="parentLin" presStyleCnt="0"/>
      <dgm:spPr/>
    </dgm:pt>
    <dgm:pt modelId="{3F3BE8D3-5629-4208-BAEC-5ADD16EFEB8F}" type="pres">
      <dgm:prSet presAssocID="{C936F162-157F-49C5-96AD-60755699A2AB}" presName="parentLeftMargin" presStyleLbl="node1" presStyleIdx="1" presStyleCnt="3"/>
      <dgm:spPr/>
      <dgm:t>
        <a:bodyPr/>
        <a:lstStyle/>
        <a:p>
          <a:endParaRPr lang="en-IN"/>
        </a:p>
      </dgm:t>
    </dgm:pt>
    <dgm:pt modelId="{F5294D4D-710A-4FAB-AED9-35913ABC5CC8}" type="pres">
      <dgm:prSet presAssocID="{C936F162-157F-49C5-96AD-60755699A2AB}" presName="parentText" presStyleLbl="node1" presStyleIdx="2" presStyleCnt="3" custScaleY="59962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0789A0C3-363E-49A5-9144-7830DDC5C4C1}" type="pres">
      <dgm:prSet presAssocID="{C936F162-157F-49C5-96AD-60755699A2AB}" presName="negativeSpace" presStyleCnt="0"/>
      <dgm:spPr/>
    </dgm:pt>
    <dgm:pt modelId="{9B841D39-FB59-4962-AF91-0D9593247E37}" type="pres">
      <dgm:prSet presAssocID="{C936F162-157F-49C5-96AD-60755699A2AB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7CB2C1C2-1E10-47E1-9417-44DEE3A60B76}" srcId="{BB2D1C39-C339-45E2-B406-811E8B6F0660}" destId="{5880BFFE-FBC4-46F6-AB37-4AC70F136C13}" srcOrd="0" destOrd="0" parTransId="{1120949E-4ADC-4B9C-BB91-77B8D05666A1}" sibTransId="{037D25B8-D812-47F6-B653-4182D144F61B}"/>
    <dgm:cxn modelId="{97A23B79-0F86-4847-B933-4550F5582C73}" type="presOf" srcId="{BB2D1C39-C339-45E2-B406-811E8B6F0660}" destId="{3E17FA32-94CC-40AE-986D-500F167C4A86}" srcOrd="0" destOrd="0" presId="urn:microsoft.com/office/officeart/2005/8/layout/list1"/>
    <dgm:cxn modelId="{7AB6F78F-FF7C-4815-ABF2-0F6C9DF80DE9}" type="presOf" srcId="{6A7CACEF-0226-4B4E-AB94-32A3D949082A}" destId="{7657E3DD-C775-470E-AB29-8D2AC5B229BB}" srcOrd="0" destOrd="0" presId="urn:microsoft.com/office/officeart/2005/8/layout/list1"/>
    <dgm:cxn modelId="{BA9123A4-E603-45DF-9CE7-6CCC2D32302F}" type="presOf" srcId="{456DA8EC-0D0C-4E12-A038-2874C5EA600C}" destId="{D999E1FC-CC1B-4491-BF8E-2F788DA549F1}" srcOrd="0" destOrd="0" presId="urn:microsoft.com/office/officeart/2005/8/layout/list1"/>
    <dgm:cxn modelId="{C35BC90C-09F2-422F-90C4-99424F14293A}" type="presOf" srcId="{B88A66E0-5604-465A-A908-39E81DE2F139}" destId="{9B841D39-FB59-4962-AF91-0D9593247E37}" srcOrd="0" destOrd="0" presId="urn:microsoft.com/office/officeart/2005/8/layout/list1"/>
    <dgm:cxn modelId="{D95C2B29-79A3-4A76-98DF-2428904A6E3C}" srcId="{A9BAFCB5-4EB9-4C5C-B8B5-B3E373DAD6A1}" destId="{BB2D1C39-C339-45E2-B406-811E8B6F0660}" srcOrd="0" destOrd="0" parTransId="{74C68C39-FE97-4573-9715-E91E00BCC1E8}" sibTransId="{EE9F8E78-9B1A-424E-B85B-52942FD20400}"/>
    <dgm:cxn modelId="{13B9897B-D214-4E2E-9B69-29CAC41C1209}" srcId="{6A7CACEF-0226-4B4E-AB94-32A3D949082A}" destId="{456DA8EC-0D0C-4E12-A038-2874C5EA600C}" srcOrd="0" destOrd="0" parTransId="{D5B67DC0-614B-4156-AFB1-C3E6FD637B19}" sibTransId="{A766485A-2EAD-419E-9C9A-6535D4D83E79}"/>
    <dgm:cxn modelId="{E72A74F7-3F1A-4941-928D-5C0DF3065666}" srcId="{A9BAFCB5-4EB9-4C5C-B8B5-B3E373DAD6A1}" destId="{C936F162-157F-49C5-96AD-60755699A2AB}" srcOrd="2" destOrd="0" parTransId="{652AF186-517A-48E6-B12E-049FDA8AC7C9}" sibTransId="{36B903F4-66A7-4EF9-AB6C-8C9C420B2C5A}"/>
    <dgm:cxn modelId="{A3C4FCB3-EB18-4DB1-8AB2-BE3350A0641C}" type="presOf" srcId="{C936F162-157F-49C5-96AD-60755699A2AB}" destId="{3F3BE8D3-5629-4208-BAEC-5ADD16EFEB8F}" srcOrd="0" destOrd="0" presId="urn:microsoft.com/office/officeart/2005/8/layout/list1"/>
    <dgm:cxn modelId="{9260A8EF-64E0-4835-B6E8-53980863BCBC}" type="presOf" srcId="{A9BAFCB5-4EB9-4C5C-B8B5-B3E373DAD6A1}" destId="{63F198B2-F887-4C4C-9918-B48561F05468}" srcOrd="0" destOrd="0" presId="urn:microsoft.com/office/officeart/2005/8/layout/list1"/>
    <dgm:cxn modelId="{5841DA2C-09B0-4778-8158-2434585BA370}" srcId="{C936F162-157F-49C5-96AD-60755699A2AB}" destId="{B88A66E0-5604-465A-A908-39E81DE2F139}" srcOrd="0" destOrd="0" parTransId="{C5E548B7-E4C3-4E5D-891D-431DDBDF8267}" sibTransId="{4D02BD28-659C-4E99-AF53-90B4405A8D99}"/>
    <dgm:cxn modelId="{E8D38187-87C8-4381-A832-03B4207CA431}" type="presOf" srcId="{C936F162-157F-49C5-96AD-60755699A2AB}" destId="{F5294D4D-710A-4FAB-AED9-35913ABC5CC8}" srcOrd="1" destOrd="0" presId="urn:microsoft.com/office/officeart/2005/8/layout/list1"/>
    <dgm:cxn modelId="{A8A18A8E-68D4-4EA4-ADB4-2AC1236F6ED5}" srcId="{C936F162-157F-49C5-96AD-60755699A2AB}" destId="{5EEC9213-63B6-42E4-B702-DE786B8CFCD5}" srcOrd="1" destOrd="0" parTransId="{7555822B-EF18-4944-9659-EE51396A6E27}" sibTransId="{49EB1BD9-EF9F-4390-A801-8791D13B06A9}"/>
    <dgm:cxn modelId="{6DFA82FE-A234-4163-9F55-D72C9E08B014}" type="presOf" srcId="{BB2D1C39-C339-45E2-B406-811E8B6F0660}" destId="{8B392F8B-C254-4311-8F6C-EAC291D80BE4}" srcOrd="1" destOrd="0" presId="urn:microsoft.com/office/officeart/2005/8/layout/list1"/>
    <dgm:cxn modelId="{35E4E588-7A5A-47EA-811D-3FD0A05FC09A}" type="presOf" srcId="{5EEC9213-63B6-42E4-B702-DE786B8CFCD5}" destId="{9B841D39-FB59-4962-AF91-0D9593247E37}" srcOrd="0" destOrd="1" presId="urn:microsoft.com/office/officeart/2005/8/layout/list1"/>
    <dgm:cxn modelId="{8F917160-68AF-4F7B-ABA6-8C29CF2FF653}" type="presOf" srcId="{6A7CACEF-0226-4B4E-AB94-32A3D949082A}" destId="{5D1808BE-13D6-4D34-9D2E-7220DDFF6850}" srcOrd="1" destOrd="0" presId="urn:microsoft.com/office/officeart/2005/8/layout/list1"/>
    <dgm:cxn modelId="{754AF12B-31C9-4546-B7CA-02F6AEAE6501}" srcId="{A9BAFCB5-4EB9-4C5C-B8B5-B3E373DAD6A1}" destId="{6A7CACEF-0226-4B4E-AB94-32A3D949082A}" srcOrd="1" destOrd="0" parTransId="{7C8E8D59-2666-4558-9270-4D4A85916278}" sibTransId="{5E36FEFD-71EE-415B-A1F5-DAEE8FA90DFB}"/>
    <dgm:cxn modelId="{B42818A4-0E7A-41C9-80A7-43EA385F157A}" type="presOf" srcId="{5880BFFE-FBC4-46F6-AB37-4AC70F136C13}" destId="{E08FCD7A-F433-41D9-B06D-E6A40010A21E}" srcOrd="0" destOrd="0" presId="urn:microsoft.com/office/officeart/2005/8/layout/list1"/>
    <dgm:cxn modelId="{8CDE48E3-49B0-4387-B8FB-EA70E424104C}" type="presParOf" srcId="{63F198B2-F887-4C4C-9918-B48561F05468}" destId="{8D156BB6-15B7-43C7-9D8B-1F72F0A4DA83}" srcOrd="0" destOrd="0" presId="urn:microsoft.com/office/officeart/2005/8/layout/list1"/>
    <dgm:cxn modelId="{EC421677-D862-4BB6-8EAB-C1603952FBCD}" type="presParOf" srcId="{8D156BB6-15B7-43C7-9D8B-1F72F0A4DA83}" destId="{3E17FA32-94CC-40AE-986D-500F167C4A86}" srcOrd="0" destOrd="0" presId="urn:microsoft.com/office/officeart/2005/8/layout/list1"/>
    <dgm:cxn modelId="{D04CBF8E-5026-45ED-AE77-E868E201D29F}" type="presParOf" srcId="{8D156BB6-15B7-43C7-9D8B-1F72F0A4DA83}" destId="{8B392F8B-C254-4311-8F6C-EAC291D80BE4}" srcOrd="1" destOrd="0" presId="urn:microsoft.com/office/officeart/2005/8/layout/list1"/>
    <dgm:cxn modelId="{24E9AD78-F4F8-43B1-BF76-EEBE7D0A3E9E}" type="presParOf" srcId="{63F198B2-F887-4C4C-9918-B48561F05468}" destId="{C27663D0-6540-455F-9FA1-A086410744C0}" srcOrd="1" destOrd="0" presId="urn:microsoft.com/office/officeart/2005/8/layout/list1"/>
    <dgm:cxn modelId="{01701D1A-09D9-4B73-AC3C-E3A3DAF0D4AD}" type="presParOf" srcId="{63F198B2-F887-4C4C-9918-B48561F05468}" destId="{E08FCD7A-F433-41D9-B06D-E6A40010A21E}" srcOrd="2" destOrd="0" presId="urn:microsoft.com/office/officeart/2005/8/layout/list1"/>
    <dgm:cxn modelId="{E8776D4A-CB5E-4717-8579-2A53E4146907}" type="presParOf" srcId="{63F198B2-F887-4C4C-9918-B48561F05468}" destId="{64784BF0-84FE-4037-8008-7E606CBD073B}" srcOrd="3" destOrd="0" presId="urn:microsoft.com/office/officeart/2005/8/layout/list1"/>
    <dgm:cxn modelId="{9490AE5D-D802-4904-BC3C-5EC01587AD7C}" type="presParOf" srcId="{63F198B2-F887-4C4C-9918-B48561F05468}" destId="{E4110CB7-6328-451D-A88D-431C303AC9BE}" srcOrd="4" destOrd="0" presId="urn:microsoft.com/office/officeart/2005/8/layout/list1"/>
    <dgm:cxn modelId="{8BCD40F8-61B2-47DD-B0D6-C3DA32950C35}" type="presParOf" srcId="{E4110CB7-6328-451D-A88D-431C303AC9BE}" destId="{7657E3DD-C775-470E-AB29-8D2AC5B229BB}" srcOrd="0" destOrd="0" presId="urn:microsoft.com/office/officeart/2005/8/layout/list1"/>
    <dgm:cxn modelId="{99F5A34C-1F8F-4258-B587-E30CBD832678}" type="presParOf" srcId="{E4110CB7-6328-451D-A88D-431C303AC9BE}" destId="{5D1808BE-13D6-4D34-9D2E-7220DDFF6850}" srcOrd="1" destOrd="0" presId="urn:microsoft.com/office/officeart/2005/8/layout/list1"/>
    <dgm:cxn modelId="{E887208D-FE3F-452B-8664-A692407F2418}" type="presParOf" srcId="{63F198B2-F887-4C4C-9918-B48561F05468}" destId="{6C40EBA0-CB6F-4B8E-97D2-1D1049A7F2C7}" srcOrd="5" destOrd="0" presId="urn:microsoft.com/office/officeart/2005/8/layout/list1"/>
    <dgm:cxn modelId="{ADB9D295-B588-499F-991C-C96EF473BF9F}" type="presParOf" srcId="{63F198B2-F887-4C4C-9918-B48561F05468}" destId="{D999E1FC-CC1B-4491-BF8E-2F788DA549F1}" srcOrd="6" destOrd="0" presId="urn:microsoft.com/office/officeart/2005/8/layout/list1"/>
    <dgm:cxn modelId="{48BD05D8-E005-4442-9B0C-79D2D1642249}" type="presParOf" srcId="{63F198B2-F887-4C4C-9918-B48561F05468}" destId="{0192CC8A-C74F-4FC0-8275-16F6F5E413E9}" srcOrd="7" destOrd="0" presId="urn:microsoft.com/office/officeart/2005/8/layout/list1"/>
    <dgm:cxn modelId="{8C092B61-18BE-4C7E-8054-1DFD2E1B3374}" type="presParOf" srcId="{63F198B2-F887-4C4C-9918-B48561F05468}" destId="{1A06ECF7-893C-43F1-A9FD-784D94CC3938}" srcOrd="8" destOrd="0" presId="urn:microsoft.com/office/officeart/2005/8/layout/list1"/>
    <dgm:cxn modelId="{006267F6-4768-4163-804D-E88AF201F536}" type="presParOf" srcId="{1A06ECF7-893C-43F1-A9FD-784D94CC3938}" destId="{3F3BE8D3-5629-4208-BAEC-5ADD16EFEB8F}" srcOrd="0" destOrd="0" presId="urn:microsoft.com/office/officeart/2005/8/layout/list1"/>
    <dgm:cxn modelId="{435E4838-4DED-41C6-AA46-56E1A798D030}" type="presParOf" srcId="{1A06ECF7-893C-43F1-A9FD-784D94CC3938}" destId="{F5294D4D-710A-4FAB-AED9-35913ABC5CC8}" srcOrd="1" destOrd="0" presId="urn:microsoft.com/office/officeart/2005/8/layout/list1"/>
    <dgm:cxn modelId="{AACE4EA3-18C1-47D6-BC38-ACE2D3304243}" type="presParOf" srcId="{63F198B2-F887-4C4C-9918-B48561F05468}" destId="{0789A0C3-363E-49A5-9144-7830DDC5C4C1}" srcOrd="9" destOrd="0" presId="urn:microsoft.com/office/officeart/2005/8/layout/list1"/>
    <dgm:cxn modelId="{93281ECA-5B38-437D-90C9-E6A4D3B2C83B}" type="presParOf" srcId="{63F198B2-F887-4C4C-9918-B48561F05468}" destId="{9B841D39-FB59-4962-AF91-0D9593247E37}" srcOrd="10" destOrd="0" presId="urn:microsoft.com/office/officeart/2005/8/layout/list1"/>
  </dgm:cxnLst>
  <dgm:bg>
    <a:solidFill>
      <a:schemeClr val="bg1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0A44BBEE-9BF5-4572-8E92-7EF90AD22BC7}" type="doc">
      <dgm:prSet loTypeId="urn:microsoft.com/office/officeart/2005/8/layout/hierarchy4" loCatId="hierarchy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0CA2FDF-5A9E-4E03-940B-248BABB426FD}">
      <dgm:prSet phldrT="[Text]" custT="1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en" sz="2800" dirty="0" smtClean="0">
              <a:latin typeface="Arial" pitchFamily="34" charset="0"/>
              <a:cs typeface="Arial" pitchFamily="34" charset="0"/>
            </a:rPr>
            <a:t>Policy Grouping</a:t>
          </a:r>
          <a:endParaRPr lang="en-US" sz="2800" dirty="0"/>
        </a:p>
      </dgm:t>
    </dgm:pt>
    <dgm:pt modelId="{9B12B079-F450-4581-9257-F64EB81C97EB}" type="parTrans" cxnId="{D3B3F638-A38A-47EE-A040-6B4A175D12B8}">
      <dgm:prSet/>
      <dgm:spPr/>
      <dgm:t>
        <a:bodyPr/>
        <a:lstStyle/>
        <a:p>
          <a:endParaRPr lang="en-US" sz="2800"/>
        </a:p>
      </dgm:t>
    </dgm:pt>
    <dgm:pt modelId="{A3FA3F38-9862-42CB-886D-94D4F135CBFD}" type="sibTrans" cxnId="{D3B3F638-A38A-47EE-A040-6B4A175D12B8}">
      <dgm:prSet/>
      <dgm:spPr/>
      <dgm:t>
        <a:bodyPr/>
        <a:lstStyle/>
        <a:p>
          <a:endParaRPr lang="en-US" sz="2800"/>
        </a:p>
      </dgm:t>
    </dgm:pt>
    <dgm:pt modelId="{C7AA7B62-55E1-4FEF-9605-2E7C4348EC67}">
      <dgm:prSet custT="1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en" sz="2800" dirty="0" smtClean="0">
              <a:latin typeface="Arial" pitchFamily="34" charset="0"/>
              <a:cs typeface="Arial" pitchFamily="34" charset="0"/>
            </a:rPr>
            <a:t>Data</a:t>
          </a:r>
        </a:p>
      </dgm:t>
    </dgm:pt>
    <dgm:pt modelId="{03B718D3-5A16-4A60-A0DC-4B5AF3F008FF}" type="parTrans" cxnId="{5A006137-664E-4855-87BE-FA76708D8CB5}">
      <dgm:prSet/>
      <dgm:spPr/>
      <dgm:t>
        <a:bodyPr/>
        <a:lstStyle/>
        <a:p>
          <a:endParaRPr lang="en-US" sz="2800"/>
        </a:p>
      </dgm:t>
    </dgm:pt>
    <dgm:pt modelId="{1A16CDAE-6F26-4193-BD73-EDF362ADC21F}" type="sibTrans" cxnId="{5A006137-664E-4855-87BE-FA76708D8CB5}">
      <dgm:prSet/>
      <dgm:spPr/>
      <dgm:t>
        <a:bodyPr/>
        <a:lstStyle/>
        <a:p>
          <a:endParaRPr lang="en-US" sz="2800"/>
        </a:p>
      </dgm:t>
    </dgm:pt>
    <dgm:pt modelId="{9CDE4861-BB60-423C-95FD-50B0E02CAE07}">
      <dgm:prSet custT="1"/>
      <dgm:spPr/>
      <dgm:t>
        <a:bodyPr/>
        <a:lstStyle/>
        <a:p>
          <a:r>
            <a:rPr lang="en" sz="2800" dirty="0" smtClean="0">
              <a:latin typeface="Arial" pitchFamily="34" charset="0"/>
              <a:cs typeface="Arial" pitchFamily="34" charset="0"/>
            </a:rPr>
            <a:t>Basis</a:t>
          </a:r>
        </a:p>
      </dgm:t>
    </dgm:pt>
    <dgm:pt modelId="{6145E787-08A9-49AF-945F-53CAB8354FC4}" type="parTrans" cxnId="{C4ED8721-3A4A-40F2-9A75-3172552E7BCB}">
      <dgm:prSet/>
      <dgm:spPr/>
      <dgm:t>
        <a:bodyPr/>
        <a:lstStyle/>
        <a:p>
          <a:endParaRPr lang="en-US" sz="2800"/>
        </a:p>
      </dgm:t>
    </dgm:pt>
    <dgm:pt modelId="{5A280629-FE13-48DF-A8D4-CC11C0864201}" type="sibTrans" cxnId="{C4ED8721-3A4A-40F2-9A75-3172552E7BCB}">
      <dgm:prSet/>
      <dgm:spPr/>
      <dgm:t>
        <a:bodyPr/>
        <a:lstStyle/>
        <a:p>
          <a:endParaRPr lang="en-US" sz="2800"/>
        </a:p>
      </dgm:t>
    </dgm:pt>
    <dgm:pt modelId="{C7D3B678-A833-484D-B601-5ED854135C03}">
      <dgm:prSet custT="1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en" sz="2800" dirty="0" smtClean="0">
              <a:latin typeface="Arial" pitchFamily="34" charset="0"/>
              <a:cs typeface="Arial" pitchFamily="34" charset="0"/>
            </a:rPr>
            <a:t>Smoothing</a:t>
          </a:r>
        </a:p>
      </dgm:t>
    </dgm:pt>
    <dgm:pt modelId="{3813DBE4-EB60-4946-9A1D-FD1137080F21}" type="parTrans" cxnId="{A32B1CF4-FB4D-45A8-A4BF-3B0BAA0AA6C8}">
      <dgm:prSet/>
      <dgm:spPr/>
      <dgm:t>
        <a:bodyPr/>
        <a:lstStyle/>
        <a:p>
          <a:endParaRPr lang="en-US" sz="2800"/>
        </a:p>
      </dgm:t>
    </dgm:pt>
    <dgm:pt modelId="{26545BEB-DC1C-482F-B43B-DC3E435BD6C9}" type="sibTrans" cxnId="{A32B1CF4-FB4D-45A8-A4BF-3B0BAA0AA6C8}">
      <dgm:prSet/>
      <dgm:spPr/>
      <dgm:t>
        <a:bodyPr/>
        <a:lstStyle/>
        <a:p>
          <a:endParaRPr lang="en-US" sz="2800"/>
        </a:p>
      </dgm:t>
    </dgm:pt>
    <dgm:pt modelId="{40462D50-5B0B-43CE-805B-7EC75E44CAD2}">
      <dgm:prSet custT="1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en" sz="2800" dirty="0" smtClean="0">
              <a:latin typeface="Arial" pitchFamily="34" charset="0"/>
              <a:cs typeface="Arial" pitchFamily="34" charset="0"/>
            </a:rPr>
            <a:t>Others</a:t>
          </a:r>
        </a:p>
      </dgm:t>
    </dgm:pt>
    <dgm:pt modelId="{61A9EDDB-87ED-4388-B164-5D4AF199CB0A}" type="parTrans" cxnId="{7B340D78-ED92-4071-976C-7D880350B538}">
      <dgm:prSet/>
      <dgm:spPr/>
      <dgm:t>
        <a:bodyPr/>
        <a:lstStyle/>
        <a:p>
          <a:endParaRPr lang="en-US" sz="2800"/>
        </a:p>
      </dgm:t>
    </dgm:pt>
    <dgm:pt modelId="{EC2DCBBD-7696-4C91-98E8-3C98A086E291}" type="sibTrans" cxnId="{7B340D78-ED92-4071-976C-7D880350B538}">
      <dgm:prSet/>
      <dgm:spPr/>
      <dgm:t>
        <a:bodyPr/>
        <a:lstStyle/>
        <a:p>
          <a:endParaRPr lang="en-US" sz="2800"/>
        </a:p>
      </dgm:t>
    </dgm:pt>
    <dgm:pt modelId="{F19E5CA0-CC3C-4734-B8CE-4EE7A195BE47}" type="pres">
      <dgm:prSet presAssocID="{0A44BBEE-9BF5-4572-8E92-7EF90AD22BC7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8B96EE26-3380-4B74-A968-4E606ECDA1ED}" type="pres">
      <dgm:prSet presAssocID="{30CA2FDF-5A9E-4E03-940B-248BABB426FD}" presName="vertOne" presStyleCnt="0"/>
      <dgm:spPr/>
    </dgm:pt>
    <dgm:pt modelId="{54505E4F-3DF9-4DFA-818D-DE1837CECF72}" type="pres">
      <dgm:prSet presAssocID="{30CA2FDF-5A9E-4E03-940B-248BABB426FD}" presName="txOne" presStyleLbl="node0" presStyleIdx="0" presStyleCnt="1" custScaleY="4817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4B319E5-F4EB-4B71-A0FF-B69CB7E31365}" type="pres">
      <dgm:prSet presAssocID="{30CA2FDF-5A9E-4E03-940B-248BABB426FD}" presName="parTransOne" presStyleCnt="0"/>
      <dgm:spPr/>
    </dgm:pt>
    <dgm:pt modelId="{3CEFB6C1-E880-4544-B4F1-FC4CA75F7B8D}" type="pres">
      <dgm:prSet presAssocID="{30CA2FDF-5A9E-4E03-940B-248BABB426FD}" presName="horzOne" presStyleCnt="0"/>
      <dgm:spPr/>
    </dgm:pt>
    <dgm:pt modelId="{06147E2C-67E7-40D0-BD3F-87B14A480A57}" type="pres">
      <dgm:prSet presAssocID="{C7AA7B62-55E1-4FEF-9605-2E7C4348EC67}" presName="vertTwo" presStyleCnt="0"/>
      <dgm:spPr/>
    </dgm:pt>
    <dgm:pt modelId="{2D099B73-A43E-42CD-8580-BD22EE48F5C7}" type="pres">
      <dgm:prSet presAssocID="{C7AA7B62-55E1-4FEF-9605-2E7C4348EC67}" presName="txTwo" presStyleLbl="node2" presStyleIdx="0" presStyleCnt="1" custScaleY="4817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59EAA75-6AB0-4DC6-A13E-E145B8F072BD}" type="pres">
      <dgm:prSet presAssocID="{C7AA7B62-55E1-4FEF-9605-2E7C4348EC67}" presName="parTransTwo" presStyleCnt="0"/>
      <dgm:spPr/>
    </dgm:pt>
    <dgm:pt modelId="{C3293F98-B7D8-40FD-9086-8F01831F65EA}" type="pres">
      <dgm:prSet presAssocID="{C7AA7B62-55E1-4FEF-9605-2E7C4348EC67}" presName="horzTwo" presStyleCnt="0"/>
      <dgm:spPr/>
    </dgm:pt>
    <dgm:pt modelId="{7BCF6761-C95E-487D-B9A2-E049033FF0FC}" type="pres">
      <dgm:prSet presAssocID="{9CDE4861-BB60-423C-95FD-50B0E02CAE07}" presName="vertThree" presStyleCnt="0"/>
      <dgm:spPr/>
    </dgm:pt>
    <dgm:pt modelId="{A8C2E5DE-D0BA-4DD2-99FA-6716C813BE37}" type="pres">
      <dgm:prSet presAssocID="{9CDE4861-BB60-423C-95FD-50B0E02CAE07}" presName="txThree" presStyleLbl="node3" presStyleIdx="0" presStyleCnt="1" custScaleY="4817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2BF8704-9EF0-4AD6-B063-E98783C0A33E}" type="pres">
      <dgm:prSet presAssocID="{9CDE4861-BB60-423C-95FD-50B0E02CAE07}" presName="parTransThree" presStyleCnt="0"/>
      <dgm:spPr/>
    </dgm:pt>
    <dgm:pt modelId="{1470781E-DD4A-42B2-8F50-457AE3C67F26}" type="pres">
      <dgm:prSet presAssocID="{9CDE4861-BB60-423C-95FD-50B0E02CAE07}" presName="horzThree" presStyleCnt="0"/>
      <dgm:spPr/>
    </dgm:pt>
    <dgm:pt modelId="{D95B132D-1741-4B6C-BD92-355B25CCEC28}" type="pres">
      <dgm:prSet presAssocID="{C7D3B678-A833-484D-B601-5ED854135C03}" presName="vertFour" presStyleCnt="0">
        <dgm:presLayoutVars>
          <dgm:chPref val="3"/>
        </dgm:presLayoutVars>
      </dgm:prSet>
      <dgm:spPr/>
    </dgm:pt>
    <dgm:pt modelId="{9911658D-3342-4DB7-A06F-EDC7B770BEB2}" type="pres">
      <dgm:prSet presAssocID="{C7D3B678-A833-484D-B601-5ED854135C03}" presName="txFour" presStyleLbl="node4" presStyleIdx="0" presStyleCnt="2" custScaleY="4817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DE59407-662E-40FD-9BB3-6DCD090D14F1}" type="pres">
      <dgm:prSet presAssocID="{C7D3B678-A833-484D-B601-5ED854135C03}" presName="parTransFour" presStyleCnt="0"/>
      <dgm:spPr/>
    </dgm:pt>
    <dgm:pt modelId="{6F4C0CBD-7E64-47F0-96DF-A5463D8C1510}" type="pres">
      <dgm:prSet presAssocID="{C7D3B678-A833-484D-B601-5ED854135C03}" presName="horzFour" presStyleCnt="0"/>
      <dgm:spPr/>
    </dgm:pt>
    <dgm:pt modelId="{63CF1EED-4490-49D6-B279-F6A6900EDA56}" type="pres">
      <dgm:prSet presAssocID="{40462D50-5B0B-43CE-805B-7EC75E44CAD2}" presName="vertFour" presStyleCnt="0">
        <dgm:presLayoutVars>
          <dgm:chPref val="3"/>
        </dgm:presLayoutVars>
      </dgm:prSet>
      <dgm:spPr/>
    </dgm:pt>
    <dgm:pt modelId="{52B09816-A7B4-4CE3-A4BA-531A766FAD44}" type="pres">
      <dgm:prSet presAssocID="{40462D50-5B0B-43CE-805B-7EC75E44CAD2}" presName="txFour" presStyleLbl="node4" presStyleIdx="1" presStyleCnt="2" custScaleY="4817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4D8ED68-0383-4C13-8101-E6789FF2D179}" type="pres">
      <dgm:prSet presAssocID="{40462D50-5B0B-43CE-805B-7EC75E44CAD2}" presName="horzFour" presStyleCnt="0"/>
      <dgm:spPr/>
    </dgm:pt>
  </dgm:ptLst>
  <dgm:cxnLst>
    <dgm:cxn modelId="{3CCC79CF-3978-4B0B-96AF-FD98C2FF957C}" type="presOf" srcId="{30CA2FDF-5A9E-4E03-940B-248BABB426FD}" destId="{54505E4F-3DF9-4DFA-818D-DE1837CECF72}" srcOrd="0" destOrd="0" presId="urn:microsoft.com/office/officeart/2005/8/layout/hierarchy4"/>
    <dgm:cxn modelId="{5A006137-664E-4855-87BE-FA76708D8CB5}" srcId="{30CA2FDF-5A9E-4E03-940B-248BABB426FD}" destId="{C7AA7B62-55E1-4FEF-9605-2E7C4348EC67}" srcOrd="0" destOrd="0" parTransId="{03B718D3-5A16-4A60-A0DC-4B5AF3F008FF}" sibTransId="{1A16CDAE-6F26-4193-BD73-EDF362ADC21F}"/>
    <dgm:cxn modelId="{A32B1CF4-FB4D-45A8-A4BF-3B0BAA0AA6C8}" srcId="{9CDE4861-BB60-423C-95FD-50B0E02CAE07}" destId="{C7D3B678-A833-484D-B601-5ED854135C03}" srcOrd="0" destOrd="0" parTransId="{3813DBE4-EB60-4946-9A1D-FD1137080F21}" sibTransId="{26545BEB-DC1C-482F-B43B-DC3E435BD6C9}"/>
    <dgm:cxn modelId="{C4ED8721-3A4A-40F2-9A75-3172552E7BCB}" srcId="{C7AA7B62-55E1-4FEF-9605-2E7C4348EC67}" destId="{9CDE4861-BB60-423C-95FD-50B0E02CAE07}" srcOrd="0" destOrd="0" parTransId="{6145E787-08A9-49AF-945F-53CAB8354FC4}" sibTransId="{5A280629-FE13-48DF-A8D4-CC11C0864201}"/>
    <dgm:cxn modelId="{1021CA3C-491E-46F7-8AE3-C22BAE1226CE}" type="presOf" srcId="{9CDE4861-BB60-423C-95FD-50B0E02CAE07}" destId="{A8C2E5DE-D0BA-4DD2-99FA-6716C813BE37}" srcOrd="0" destOrd="0" presId="urn:microsoft.com/office/officeart/2005/8/layout/hierarchy4"/>
    <dgm:cxn modelId="{7B340D78-ED92-4071-976C-7D880350B538}" srcId="{C7D3B678-A833-484D-B601-5ED854135C03}" destId="{40462D50-5B0B-43CE-805B-7EC75E44CAD2}" srcOrd="0" destOrd="0" parTransId="{61A9EDDB-87ED-4388-B164-5D4AF199CB0A}" sibTransId="{EC2DCBBD-7696-4C91-98E8-3C98A086E291}"/>
    <dgm:cxn modelId="{D3B3F638-A38A-47EE-A040-6B4A175D12B8}" srcId="{0A44BBEE-9BF5-4572-8E92-7EF90AD22BC7}" destId="{30CA2FDF-5A9E-4E03-940B-248BABB426FD}" srcOrd="0" destOrd="0" parTransId="{9B12B079-F450-4581-9257-F64EB81C97EB}" sibTransId="{A3FA3F38-9862-42CB-886D-94D4F135CBFD}"/>
    <dgm:cxn modelId="{DCAD0E33-A632-4B67-9D1E-C043CAD6C4F3}" type="presOf" srcId="{0A44BBEE-9BF5-4572-8E92-7EF90AD22BC7}" destId="{F19E5CA0-CC3C-4734-B8CE-4EE7A195BE47}" srcOrd="0" destOrd="0" presId="urn:microsoft.com/office/officeart/2005/8/layout/hierarchy4"/>
    <dgm:cxn modelId="{E13AC266-0F7A-4440-9309-3195504D37DD}" type="presOf" srcId="{C7AA7B62-55E1-4FEF-9605-2E7C4348EC67}" destId="{2D099B73-A43E-42CD-8580-BD22EE48F5C7}" srcOrd="0" destOrd="0" presId="urn:microsoft.com/office/officeart/2005/8/layout/hierarchy4"/>
    <dgm:cxn modelId="{5DA5F96A-9CCB-44ED-8FFA-7D7058FE1425}" type="presOf" srcId="{40462D50-5B0B-43CE-805B-7EC75E44CAD2}" destId="{52B09816-A7B4-4CE3-A4BA-531A766FAD44}" srcOrd="0" destOrd="0" presId="urn:microsoft.com/office/officeart/2005/8/layout/hierarchy4"/>
    <dgm:cxn modelId="{D5868084-DCD1-47F4-BC84-6E7CC60D9FB6}" type="presOf" srcId="{C7D3B678-A833-484D-B601-5ED854135C03}" destId="{9911658D-3342-4DB7-A06F-EDC7B770BEB2}" srcOrd="0" destOrd="0" presId="urn:microsoft.com/office/officeart/2005/8/layout/hierarchy4"/>
    <dgm:cxn modelId="{BB332E5C-174D-41C7-97B3-5929664EDDDD}" type="presParOf" srcId="{F19E5CA0-CC3C-4734-B8CE-4EE7A195BE47}" destId="{8B96EE26-3380-4B74-A968-4E606ECDA1ED}" srcOrd="0" destOrd="0" presId="urn:microsoft.com/office/officeart/2005/8/layout/hierarchy4"/>
    <dgm:cxn modelId="{45DC7A81-617F-4F5C-978C-6D4BA978B528}" type="presParOf" srcId="{8B96EE26-3380-4B74-A968-4E606ECDA1ED}" destId="{54505E4F-3DF9-4DFA-818D-DE1837CECF72}" srcOrd="0" destOrd="0" presId="urn:microsoft.com/office/officeart/2005/8/layout/hierarchy4"/>
    <dgm:cxn modelId="{1D515151-C539-4458-86C8-26484FFC8254}" type="presParOf" srcId="{8B96EE26-3380-4B74-A968-4E606ECDA1ED}" destId="{34B319E5-F4EB-4B71-A0FF-B69CB7E31365}" srcOrd="1" destOrd="0" presId="urn:microsoft.com/office/officeart/2005/8/layout/hierarchy4"/>
    <dgm:cxn modelId="{2F8AB776-63AE-4469-B7D5-5F54E73A1094}" type="presParOf" srcId="{8B96EE26-3380-4B74-A968-4E606ECDA1ED}" destId="{3CEFB6C1-E880-4544-B4F1-FC4CA75F7B8D}" srcOrd="2" destOrd="0" presId="urn:microsoft.com/office/officeart/2005/8/layout/hierarchy4"/>
    <dgm:cxn modelId="{D22B0AA8-420A-4505-9FF3-B9B6FAF82F12}" type="presParOf" srcId="{3CEFB6C1-E880-4544-B4F1-FC4CA75F7B8D}" destId="{06147E2C-67E7-40D0-BD3F-87B14A480A57}" srcOrd="0" destOrd="0" presId="urn:microsoft.com/office/officeart/2005/8/layout/hierarchy4"/>
    <dgm:cxn modelId="{E34DA855-F04B-4DE1-91C2-761A22E6E6F1}" type="presParOf" srcId="{06147E2C-67E7-40D0-BD3F-87B14A480A57}" destId="{2D099B73-A43E-42CD-8580-BD22EE48F5C7}" srcOrd="0" destOrd="0" presId="urn:microsoft.com/office/officeart/2005/8/layout/hierarchy4"/>
    <dgm:cxn modelId="{54A010C5-DFEE-4D9B-822D-CCDF0A15CED5}" type="presParOf" srcId="{06147E2C-67E7-40D0-BD3F-87B14A480A57}" destId="{C59EAA75-6AB0-4DC6-A13E-E145B8F072BD}" srcOrd="1" destOrd="0" presId="urn:microsoft.com/office/officeart/2005/8/layout/hierarchy4"/>
    <dgm:cxn modelId="{CDCFF906-757B-494E-8289-565C856F49B1}" type="presParOf" srcId="{06147E2C-67E7-40D0-BD3F-87B14A480A57}" destId="{C3293F98-B7D8-40FD-9086-8F01831F65EA}" srcOrd="2" destOrd="0" presId="urn:microsoft.com/office/officeart/2005/8/layout/hierarchy4"/>
    <dgm:cxn modelId="{6EA0A025-6DE9-4122-A39B-4765CF35BBDD}" type="presParOf" srcId="{C3293F98-B7D8-40FD-9086-8F01831F65EA}" destId="{7BCF6761-C95E-487D-B9A2-E049033FF0FC}" srcOrd="0" destOrd="0" presId="urn:microsoft.com/office/officeart/2005/8/layout/hierarchy4"/>
    <dgm:cxn modelId="{AC9591F6-25DB-4D78-8B6E-84595DE1A826}" type="presParOf" srcId="{7BCF6761-C95E-487D-B9A2-E049033FF0FC}" destId="{A8C2E5DE-D0BA-4DD2-99FA-6716C813BE37}" srcOrd="0" destOrd="0" presId="urn:microsoft.com/office/officeart/2005/8/layout/hierarchy4"/>
    <dgm:cxn modelId="{FFBAFC8A-4917-4D43-B47D-E3E326F4F8E0}" type="presParOf" srcId="{7BCF6761-C95E-487D-B9A2-E049033FF0FC}" destId="{F2BF8704-9EF0-4AD6-B063-E98783C0A33E}" srcOrd="1" destOrd="0" presId="urn:microsoft.com/office/officeart/2005/8/layout/hierarchy4"/>
    <dgm:cxn modelId="{B3D7678E-75E4-4ADA-942A-F4F6B5179540}" type="presParOf" srcId="{7BCF6761-C95E-487D-B9A2-E049033FF0FC}" destId="{1470781E-DD4A-42B2-8F50-457AE3C67F26}" srcOrd="2" destOrd="0" presId="urn:microsoft.com/office/officeart/2005/8/layout/hierarchy4"/>
    <dgm:cxn modelId="{C7682B5A-710E-4138-AB03-F9BA071CA3ED}" type="presParOf" srcId="{1470781E-DD4A-42B2-8F50-457AE3C67F26}" destId="{D95B132D-1741-4B6C-BD92-355B25CCEC28}" srcOrd="0" destOrd="0" presId="urn:microsoft.com/office/officeart/2005/8/layout/hierarchy4"/>
    <dgm:cxn modelId="{D7E9AD7B-CE1E-4C78-B762-73530FA4DBE0}" type="presParOf" srcId="{D95B132D-1741-4B6C-BD92-355B25CCEC28}" destId="{9911658D-3342-4DB7-A06F-EDC7B770BEB2}" srcOrd="0" destOrd="0" presId="urn:microsoft.com/office/officeart/2005/8/layout/hierarchy4"/>
    <dgm:cxn modelId="{82A26F95-44F3-4768-AEC2-153B610579BB}" type="presParOf" srcId="{D95B132D-1741-4B6C-BD92-355B25CCEC28}" destId="{CDE59407-662E-40FD-9BB3-6DCD090D14F1}" srcOrd="1" destOrd="0" presId="urn:microsoft.com/office/officeart/2005/8/layout/hierarchy4"/>
    <dgm:cxn modelId="{D113EF74-5BAE-4642-BA49-33E9546617E8}" type="presParOf" srcId="{D95B132D-1741-4B6C-BD92-355B25CCEC28}" destId="{6F4C0CBD-7E64-47F0-96DF-A5463D8C1510}" srcOrd="2" destOrd="0" presId="urn:microsoft.com/office/officeart/2005/8/layout/hierarchy4"/>
    <dgm:cxn modelId="{2AEDF3EC-158C-4B2D-B901-095598D5C20D}" type="presParOf" srcId="{6F4C0CBD-7E64-47F0-96DF-A5463D8C1510}" destId="{63CF1EED-4490-49D6-B279-F6A6900EDA56}" srcOrd="0" destOrd="0" presId="urn:microsoft.com/office/officeart/2005/8/layout/hierarchy4"/>
    <dgm:cxn modelId="{2661D217-760D-478E-8BAE-E54EBBE4F6FD}" type="presParOf" srcId="{63CF1EED-4490-49D6-B279-F6A6900EDA56}" destId="{52B09816-A7B4-4CE3-A4BA-531A766FAD44}" srcOrd="0" destOrd="0" presId="urn:microsoft.com/office/officeart/2005/8/layout/hierarchy4"/>
    <dgm:cxn modelId="{C253DF04-AC1D-486F-83ED-1B90AC8DB471}" type="presParOf" srcId="{63CF1EED-4490-49D6-B279-F6A6900EDA56}" destId="{04D8ED68-0383-4C13-8101-E6789FF2D179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5B1FCD97-2523-4027-B99F-84F1FCEF60C7}" type="doc">
      <dgm:prSet loTypeId="urn:microsoft.com/office/officeart/2005/8/layout/vList2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B870A380-133D-41FF-8367-DCB6A06BC767}">
      <dgm:prSet phldrT="[Text]" custT="1"/>
      <dgm:spPr/>
      <dgm:t>
        <a:bodyPr/>
        <a:lstStyle/>
        <a:p>
          <a:r>
            <a:rPr lang="en-US" sz="1600" b="1" dirty="0" smtClean="0">
              <a:latin typeface="Arial" pitchFamily="34" charset="0"/>
              <a:cs typeface="Arial" pitchFamily="34" charset="0"/>
            </a:rPr>
            <a:t>Identification &amp; Documentation </a:t>
          </a:r>
          <a:endParaRPr lang="en-IN" sz="1600" b="1" dirty="0"/>
        </a:p>
      </dgm:t>
    </dgm:pt>
    <dgm:pt modelId="{D4E94382-71D1-409B-8E8C-A94D8DB9028B}" type="parTrans" cxnId="{8C7E9AF1-0F7C-48DD-B890-71A44179187F}">
      <dgm:prSet/>
      <dgm:spPr/>
      <dgm:t>
        <a:bodyPr/>
        <a:lstStyle/>
        <a:p>
          <a:endParaRPr lang="en-IN" sz="1600"/>
        </a:p>
      </dgm:t>
    </dgm:pt>
    <dgm:pt modelId="{EE528C3B-376C-4800-9E98-6677A033E938}" type="sibTrans" cxnId="{8C7E9AF1-0F7C-48DD-B890-71A44179187F}">
      <dgm:prSet/>
      <dgm:spPr/>
      <dgm:t>
        <a:bodyPr/>
        <a:lstStyle/>
        <a:p>
          <a:endParaRPr lang="en-IN" sz="1600"/>
        </a:p>
      </dgm:t>
    </dgm:pt>
    <dgm:pt modelId="{E9CD8431-6A9C-4288-A4BA-CE530AB160C7}">
      <dgm:prSet custT="1"/>
      <dgm:spPr/>
      <dgm:t>
        <a:bodyPr/>
        <a:lstStyle/>
        <a:p>
          <a:pPr>
            <a:lnSpc>
              <a:spcPct val="150000"/>
            </a:lnSpc>
          </a:pPr>
          <a:r>
            <a:rPr lang="en-US" sz="1400" dirty="0" smtClean="0">
              <a:latin typeface="Arial" pitchFamily="34" charset="0"/>
              <a:cs typeface="Arial" pitchFamily="34" charset="0"/>
            </a:rPr>
            <a:t>Treatment (for both surplus &amp; deficit) of various sources of surplus </a:t>
          </a:r>
        </a:p>
      </dgm:t>
    </dgm:pt>
    <dgm:pt modelId="{0B60A8AB-A526-461D-851D-83D7245E49F1}" type="parTrans" cxnId="{631FF0B9-D233-4CD0-8E8C-2FC5172941B1}">
      <dgm:prSet/>
      <dgm:spPr/>
      <dgm:t>
        <a:bodyPr/>
        <a:lstStyle/>
        <a:p>
          <a:endParaRPr lang="en-IN" sz="1600"/>
        </a:p>
      </dgm:t>
    </dgm:pt>
    <dgm:pt modelId="{663D4FCC-B2FA-4988-AD13-09C3D1CA4828}" type="sibTrans" cxnId="{631FF0B9-D233-4CD0-8E8C-2FC5172941B1}">
      <dgm:prSet/>
      <dgm:spPr/>
      <dgm:t>
        <a:bodyPr/>
        <a:lstStyle/>
        <a:p>
          <a:endParaRPr lang="en-IN" sz="1600"/>
        </a:p>
      </dgm:t>
    </dgm:pt>
    <dgm:pt modelId="{7546D2FB-68BA-4224-ABD3-A2A0476C9749}">
      <dgm:prSet custT="1"/>
      <dgm:spPr/>
      <dgm:t>
        <a:bodyPr/>
        <a:lstStyle/>
        <a:p>
          <a:pPr>
            <a:lnSpc>
              <a:spcPct val="150000"/>
            </a:lnSpc>
          </a:pPr>
          <a:r>
            <a:rPr lang="en-US" sz="1400" dirty="0" smtClean="0">
              <a:latin typeface="Arial" pitchFamily="34" charset="0"/>
              <a:cs typeface="Arial" pitchFamily="34" charset="0"/>
            </a:rPr>
            <a:t>Guides : Past practice / Benefit Illustration / PRE</a:t>
          </a:r>
        </a:p>
      </dgm:t>
    </dgm:pt>
    <dgm:pt modelId="{BD31BED4-6931-460A-A67F-9A74AF495D7B}" type="parTrans" cxnId="{6A962CA3-C473-43C1-B1E3-3E1BF2363E84}">
      <dgm:prSet/>
      <dgm:spPr/>
      <dgm:t>
        <a:bodyPr/>
        <a:lstStyle/>
        <a:p>
          <a:endParaRPr lang="en-IN" sz="1600"/>
        </a:p>
      </dgm:t>
    </dgm:pt>
    <dgm:pt modelId="{3CC123DE-6FD2-4C3D-9BE0-B7E40A98AB86}" type="sibTrans" cxnId="{6A962CA3-C473-43C1-B1E3-3E1BF2363E84}">
      <dgm:prSet/>
      <dgm:spPr/>
      <dgm:t>
        <a:bodyPr/>
        <a:lstStyle/>
        <a:p>
          <a:endParaRPr lang="en-IN" sz="1600"/>
        </a:p>
      </dgm:t>
    </dgm:pt>
    <dgm:pt modelId="{88791D46-2C3A-489C-AF08-CF36439AA574}">
      <dgm:prSet custT="1"/>
      <dgm:spPr/>
      <dgm:t>
        <a:bodyPr/>
        <a:lstStyle/>
        <a:p>
          <a:r>
            <a:rPr lang="en-US" sz="1600" b="1" smtClean="0">
              <a:latin typeface="Arial" pitchFamily="34" charset="0"/>
              <a:cs typeface="Arial" pitchFamily="34" charset="0"/>
            </a:rPr>
            <a:t>Equity, fairness &amp; consistency of approach from year on year</a:t>
          </a:r>
          <a:endParaRPr lang="en-US" sz="1600" b="1" dirty="0" smtClean="0">
            <a:latin typeface="Arial" pitchFamily="34" charset="0"/>
            <a:cs typeface="Arial" pitchFamily="34" charset="0"/>
          </a:endParaRPr>
        </a:p>
      </dgm:t>
    </dgm:pt>
    <dgm:pt modelId="{6B5D6FEA-CEDA-4DBC-B694-F9C73D717A44}" type="parTrans" cxnId="{AF6373A9-7FAC-4772-8E9F-BBC210EE415E}">
      <dgm:prSet/>
      <dgm:spPr/>
      <dgm:t>
        <a:bodyPr/>
        <a:lstStyle/>
        <a:p>
          <a:endParaRPr lang="en-IN" sz="1600"/>
        </a:p>
      </dgm:t>
    </dgm:pt>
    <dgm:pt modelId="{B4F7AB65-36B6-4E5C-AEF0-9A7AF98A607B}" type="sibTrans" cxnId="{AF6373A9-7FAC-4772-8E9F-BBC210EE415E}">
      <dgm:prSet/>
      <dgm:spPr/>
      <dgm:t>
        <a:bodyPr/>
        <a:lstStyle/>
        <a:p>
          <a:endParaRPr lang="en-IN" sz="1600"/>
        </a:p>
      </dgm:t>
    </dgm:pt>
    <dgm:pt modelId="{46278928-3257-47C0-B664-667A3F1E3C68}">
      <dgm:prSet custT="1"/>
      <dgm:spPr/>
      <dgm:t>
        <a:bodyPr/>
        <a:lstStyle/>
        <a:p>
          <a:r>
            <a:rPr lang="en-US" sz="1600" b="1" smtClean="0">
              <a:latin typeface="Arial" pitchFamily="34" charset="0"/>
              <a:cs typeface="Arial" pitchFamily="34" charset="0"/>
            </a:rPr>
            <a:t>Once sources to be shared ascertained</a:t>
          </a:r>
          <a:endParaRPr lang="en-US" sz="1600" b="1" dirty="0" smtClean="0">
            <a:latin typeface="Arial" pitchFamily="34" charset="0"/>
            <a:cs typeface="Arial" pitchFamily="34" charset="0"/>
          </a:endParaRPr>
        </a:p>
      </dgm:t>
    </dgm:pt>
    <dgm:pt modelId="{61F15582-E4BF-42B1-A650-BB00216FE155}" type="parTrans" cxnId="{ED54D987-7BD3-4B06-97D4-6D8F12DFC410}">
      <dgm:prSet/>
      <dgm:spPr/>
      <dgm:t>
        <a:bodyPr/>
        <a:lstStyle/>
        <a:p>
          <a:endParaRPr lang="en-IN" sz="1600"/>
        </a:p>
      </dgm:t>
    </dgm:pt>
    <dgm:pt modelId="{0BA215D2-B7F6-4906-A711-91B7FAA79C78}" type="sibTrans" cxnId="{ED54D987-7BD3-4B06-97D4-6D8F12DFC410}">
      <dgm:prSet/>
      <dgm:spPr/>
      <dgm:t>
        <a:bodyPr/>
        <a:lstStyle/>
        <a:p>
          <a:endParaRPr lang="en-IN" sz="1600"/>
        </a:p>
      </dgm:t>
    </dgm:pt>
    <dgm:pt modelId="{1423F87F-DF3E-43FD-B9FC-C048DC6B2817}">
      <dgm:prSet custT="1"/>
      <dgm:spPr/>
      <dgm:t>
        <a:bodyPr/>
        <a:lstStyle/>
        <a:p>
          <a:pPr>
            <a:lnSpc>
              <a:spcPct val="150000"/>
            </a:lnSpc>
          </a:pPr>
          <a:r>
            <a:rPr lang="en-US" sz="1400" dirty="0" smtClean="0">
              <a:latin typeface="Arial" pitchFamily="34" charset="0"/>
              <a:cs typeface="Arial" pitchFamily="34" charset="0"/>
            </a:rPr>
            <a:t>Use historical experience, only if not available, proxy best estimates can be used</a:t>
          </a:r>
        </a:p>
      </dgm:t>
    </dgm:pt>
    <dgm:pt modelId="{22767F9D-3EF0-4F6F-8A80-C72CF19BB2CF}" type="parTrans" cxnId="{48318A6E-839F-4CF5-A3B6-F4DC9A600644}">
      <dgm:prSet/>
      <dgm:spPr/>
      <dgm:t>
        <a:bodyPr/>
        <a:lstStyle/>
        <a:p>
          <a:endParaRPr lang="en-IN" sz="1600"/>
        </a:p>
      </dgm:t>
    </dgm:pt>
    <dgm:pt modelId="{4EA2B304-80BE-4AFC-914A-C4924AF3855C}" type="sibTrans" cxnId="{48318A6E-839F-4CF5-A3B6-F4DC9A600644}">
      <dgm:prSet/>
      <dgm:spPr/>
      <dgm:t>
        <a:bodyPr/>
        <a:lstStyle/>
        <a:p>
          <a:endParaRPr lang="en-IN" sz="1600"/>
        </a:p>
      </dgm:t>
    </dgm:pt>
    <dgm:pt modelId="{AFD721B5-2957-47DB-9B8C-7C9F34C0C3EC}">
      <dgm:prSet custT="1"/>
      <dgm:spPr/>
      <dgm:t>
        <a:bodyPr/>
        <a:lstStyle/>
        <a:p>
          <a:pPr>
            <a:lnSpc>
              <a:spcPct val="150000"/>
            </a:lnSpc>
          </a:pPr>
          <a:r>
            <a:rPr lang="en-US" sz="1400" dirty="0" smtClean="0">
              <a:latin typeface="Arial" pitchFamily="34" charset="0"/>
              <a:cs typeface="Arial" pitchFamily="34" charset="0"/>
            </a:rPr>
            <a:t>Correspondence between benefit and charge</a:t>
          </a:r>
        </a:p>
      </dgm:t>
    </dgm:pt>
    <dgm:pt modelId="{C50A23D0-0145-420A-A150-37B1FAC49B2D}" type="parTrans" cxnId="{DC3EBC68-7C17-44B2-80E5-10BA0F7F6A9C}">
      <dgm:prSet/>
      <dgm:spPr/>
      <dgm:t>
        <a:bodyPr/>
        <a:lstStyle/>
        <a:p>
          <a:endParaRPr lang="en-IN" sz="1600"/>
        </a:p>
      </dgm:t>
    </dgm:pt>
    <dgm:pt modelId="{99713776-6EC7-4AEF-86AA-5406C31F591B}" type="sibTrans" cxnId="{DC3EBC68-7C17-44B2-80E5-10BA0F7F6A9C}">
      <dgm:prSet/>
      <dgm:spPr/>
      <dgm:t>
        <a:bodyPr/>
        <a:lstStyle/>
        <a:p>
          <a:endParaRPr lang="en-IN" sz="1600"/>
        </a:p>
      </dgm:t>
    </dgm:pt>
    <dgm:pt modelId="{EF4D1E44-51E5-4E07-90AD-7F919AD68725}">
      <dgm:prSet custT="1"/>
      <dgm:spPr/>
      <dgm:t>
        <a:bodyPr/>
        <a:lstStyle/>
        <a:p>
          <a:r>
            <a:rPr lang="en-US" sz="1600" b="1" smtClean="0">
              <a:latin typeface="Arial" pitchFamily="34" charset="0"/>
              <a:cs typeface="Arial" pitchFamily="34" charset="0"/>
            </a:rPr>
            <a:t>Consistency depending on the use of asset shares </a:t>
          </a:r>
          <a:endParaRPr lang="en-US" sz="1600" b="1" dirty="0" smtClean="0">
            <a:latin typeface="Arial" pitchFamily="34" charset="0"/>
            <a:cs typeface="Arial" pitchFamily="34" charset="0"/>
          </a:endParaRPr>
        </a:p>
      </dgm:t>
    </dgm:pt>
    <dgm:pt modelId="{1DB3D117-DFE6-42FC-A6C1-9C2887A555C0}" type="parTrans" cxnId="{EE96CFC2-26BF-4C36-9AB6-F746233FBD95}">
      <dgm:prSet/>
      <dgm:spPr/>
      <dgm:t>
        <a:bodyPr/>
        <a:lstStyle/>
        <a:p>
          <a:endParaRPr lang="en-IN" sz="1600"/>
        </a:p>
      </dgm:t>
    </dgm:pt>
    <dgm:pt modelId="{3DCCCD0C-1296-49A6-815E-A62213763B16}" type="sibTrans" cxnId="{EE96CFC2-26BF-4C36-9AB6-F746233FBD95}">
      <dgm:prSet/>
      <dgm:spPr/>
      <dgm:t>
        <a:bodyPr/>
        <a:lstStyle/>
        <a:p>
          <a:endParaRPr lang="en-IN" sz="1600"/>
        </a:p>
      </dgm:t>
    </dgm:pt>
    <dgm:pt modelId="{FC70AB16-8214-4D60-9355-DC8BB795CDE4}">
      <dgm:prSet custT="1"/>
      <dgm:spPr/>
      <dgm:t>
        <a:bodyPr/>
        <a:lstStyle/>
        <a:p>
          <a:pPr>
            <a:lnSpc>
              <a:spcPct val="150000"/>
            </a:lnSpc>
          </a:pPr>
          <a:r>
            <a:rPr lang="en-US" sz="1400" dirty="0" smtClean="0">
              <a:latin typeface="Arial" pitchFamily="34" charset="0"/>
              <a:cs typeface="Arial" pitchFamily="34" charset="0"/>
            </a:rPr>
            <a:t>Statutory valuation basis and book value asset shares</a:t>
          </a:r>
        </a:p>
      </dgm:t>
    </dgm:pt>
    <dgm:pt modelId="{07CDFA19-4A38-4B7F-B093-5BF833B5B269}" type="parTrans" cxnId="{DAFBDF00-DF47-4684-B125-590884F0A462}">
      <dgm:prSet/>
      <dgm:spPr/>
      <dgm:t>
        <a:bodyPr/>
        <a:lstStyle/>
        <a:p>
          <a:endParaRPr lang="en-IN" sz="1600"/>
        </a:p>
      </dgm:t>
    </dgm:pt>
    <dgm:pt modelId="{B10EB3EF-F798-4E08-9FBA-AEEA5FE0EAED}" type="sibTrans" cxnId="{DAFBDF00-DF47-4684-B125-590884F0A462}">
      <dgm:prSet/>
      <dgm:spPr/>
      <dgm:t>
        <a:bodyPr/>
        <a:lstStyle/>
        <a:p>
          <a:endParaRPr lang="en-IN" sz="1600"/>
        </a:p>
      </dgm:t>
    </dgm:pt>
    <dgm:pt modelId="{2D59E682-398D-4B31-B7B6-4429E447FD10}">
      <dgm:prSet custT="1"/>
      <dgm:spPr/>
      <dgm:t>
        <a:bodyPr/>
        <a:lstStyle/>
        <a:p>
          <a:pPr>
            <a:lnSpc>
              <a:spcPct val="150000"/>
            </a:lnSpc>
          </a:pPr>
          <a:r>
            <a:rPr lang="en-US" sz="1400" dirty="0" smtClean="0">
              <a:latin typeface="Arial" pitchFamily="34" charset="0"/>
              <a:cs typeface="Arial" pitchFamily="34" charset="0"/>
            </a:rPr>
            <a:t>Bonus declaration and possibly market value asset shares</a:t>
          </a:r>
        </a:p>
      </dgm:t>
    </dgm:pt>
    <dgm:pt modelId="{8EF5A773-DBB6-47C7-9222-D10D58307FBC}" type="parTrans" cxnId="{43C0C673-65E6-4149-9818-F9590C2EBB9D}">
      <dgm:prSet/>
      <dgm:spPr/>
      <dgm:t>
        <a:bodyPr/>
        <a:lstStyle/>
        <a:p>
          <a:endParaRPr lang="en-IN" sz="1600"/>
        </a:p>
      </dgm:t>
    </dgm:pt>
    <dgm:pt modelId="{3FC65B7D-6D66-408A-A31D-55B2AA68CD83}" type="sibTrans" cxnId="{43C0C673-65E6-4149-9818-F9590C2EBB9D}">
      <dgm:prSet/>
      <dgm:spPr/>
      <dgm:t>
        <a:bodyPr/>
        <a:lstStyle/>
        <a:p>
          <a:endParaRPr lang="en-IN" sz="1600"/>
        </a:p>
      </dgm:t>
    </dgm:pt>
    <dgm:pt modelId="{E5CF8799-E6AF-4863-983B-1DCF7363FCB2}" type="pres">
      <dgm:prSet presAssocID="{5B1FCD97-2523-4027-B99F-84F1FCEF60C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ACD91C82-B08E-4A51-977C-0F8AC4DBF3CC}" type="pres">
      <dgm:prSet presAssocID="{B870A380-133D-41FF-8367-DCB6A06BC767}" presName="parentText" presStyleLbl="node1" presStyleIdx="0" presStyleCnt="4" custScaleY="43376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5B1306A6-CF9E-4D2E-B84D-4FC28C465DDD}" type="pres">
      <dgm:prSet presAssocID="{B870A380-133D-41FF-8367-DCB6A06BC767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A77A2C2C-F322-4E65-A349-AAB9E2BB8C31}" type="pres">
      <dgm:prSet presAssocID="{88791D46-2C3A-489C-AF08-CF36439AA574}" presName="parentText" presStyleLbl="node1" presStyleIdx="1" presStyleCnt="4" custScaleY="43376" custLinFactNeighborY="-51518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96F8F2CA-D8B7-44F5-8199-C0641DB22DF6}" type="pres">
      <dgm:prSet presAssocID="{B4F7AB65-36B6-4E5C-AEF0-9A7AF98A607B}" presName="spacer" presStyleCnt="0"/>
      <dgm:spPr/>
    </dgm:pt>
    <dgm:pt modelId="{263B646D-31F6-4123-889B-D10D50C47706}" type="pres">
      <dgm:prSet presAssocID="{46278928-3257-47C0-B664-667A3F1E3C68}" presName="parentText" presStyleLbl="node1" presStyleIdx="2" presStyleCnt="4" custScaleY="43376" custLinFactNeighborY="5654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5968322A-DAC0-4A3A-A440-56394EB594BE}" type="pres">
      <dgm:prSet presAssocID="{46278928-3257-47C0-B664-667A3F1E3C68}" presName="childText" presStyleLbl="revTx" presStyleIdx="1" presStyleCnt="3" custLinFactNeighborY="5002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C31AEA3A-1EB4-4EB9-8266-01A5AE1061FD}" type="pres">
      <dgm:prSet presAssocID="{EF4D1E44-51E5-4E07-90AD-7F919AD68725}" presName="parentText" presStyleLbl="node1" presStyleIdx="3" presStyleCnt="4" custScaleY="43376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404D4B7A-9779-444D-8A5D-E7A43FA58944}" type="pres">
      <dgm:prSet presAssocID="{EF4D1E44-51E5-4E07-90AD-7F919AD68725}" presName="child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8C7E9AF1-0F7C-48DD-B890-71A44179187F}" srcId="{5B1FCD97-2523-4027-B99F-84F1FCEF60C7}" destId="{B870A380-133D-41FF-8367-DCB6A06BC767}" srcOrd="0" destOrd="0" parTransId="{D4E94382-71D1-409B-8E8C-A94D8DB9028B}" sibTransId="{EE528C3B-376C-4800-9E98-6677A033E938}"/>
    <dgm:cxn modelId="{8DD50579-64AE-4ED7-89F7-4FFF0CC0D27C}" type="presOf" srcId="{AFD721B5-2957-47DB-9B8C-7C9F34C0C3EC}" destId="{5968322A-DAC0-4A3A-A440-56394EB594BE}" srcOrd="0" destOrd="1" presId="urn:microsoft.com/office/officeart/2005/8/layout/vList2"/>
    <dgm:cxn modelId="{E0E153F8-C976-4434-8A64-D48B1DECC8DB}" type="presOf" srcId="{5B1FCD97-2523-4027-B99F-84F1FCEF60C7}" destId="{E5CF8799-E6AF-4863-983B-1DCF7363FCB2}" srcOrd="0" destOrd="0" presId="urn:microsoft.com/office/officeart/2005/8/layout/vList2"/>
    <dgm:cxn modelId="{B53399E2-0489-46FB-A09C-CCA48347CFA5}" type="presOf" srcId="{B870A380-133D-41FF-8367-DCB6A06BC767}" destId="{ACD91C82-B08E-4A51-977C-0F8AC4DBF3CC}" srcOrd="0" destOrd="0" presId="urn:microsoft.com/office/officeart/2005/8/layout/vList2"/>
    <dgm:cxn modelId="{AF6373A9-7FAC-4772-8E9F-BBC210EE415E}" srcId="{5B1FCD97-2523-4027-B99F-84F1FCEF60C7}" destId="{88791D46-2C3A-489C-AF08-CF36439AA574}" srcOrd="1" destOrd="0" parTransId="{6B5D6FEA-CEDA-4DBC-B694-F9C73D717A44}" sibTransId="{B4F7AB65-36B6-4E5C-AEF0-9A7AF98A607B}"/>
    <dgm:cxn modelId="{A38572C3-DD37-4C01-A8D1-AA1CBE7890BF}" type="presOf" srcId="{EF4D1E44-51E5-4E07-90AD-7F919AD68725}" destId="{C31AEA3A-1EB4-4EB9-8266-01A5AE1061FD}" srcOrd="0" destOrd="0" presId="urn:microsoft.com/office/officeart/2005/8/layout/vList2"/>
    <dgm:cxn modelId="{48318A6E-839F-4CF5-A3B6-F4DC9A600644}" srcId="{46278928-3257-47C0-B664-667A3F1E3C68}" destId="{1423F87F-DF3E-43FD-B9FC-C048DC6B2817}" srcOrd="0" destOrd="0" parTransId="{22767F9D-3EF0-4F6F-8A80-C72CF19BB2CF}" sibTransId="{4EA2B304-80BE-4AFC-914A-C4924AF3855C}"/>
    <dgm:cxn modelId="{7581D3AA-DA16-417C-A790-AA386A778A35}" type="presOf" srcId="{88791D46-2C3A-489C-AF08-CF36439AA574}" destId="{A77A2C2C-F322-4E65-A349-AAB9E2BB8C31}" srcOrd="0" destOrd="0" presId="urn:microsoft.com/office/officeart/2005/8/layout/vList2"/>
    <dgm:cxn modelId="{DAFBDF00-DF47-4684-B125-590884F0A462}" srcId="{EF4D1E44-51E5-4E07-90AD-7F919AD68725}" destId="{FC70AB16-8214-4D60-9355-DC8BB795CDE4}" srcOrd="0" destOrd="0" parTransId="{07CDFA19-4A38-4B7F-B093-5BF833B5B269}" sibTransId="{B10EB3EF-F798-4E08-9FBA-AEEA5FE0EAED}"/>
    <dgm:cxn modelId="{405DA593-80F0-4C1F-86F9-61650B69C000}" type="presOf" srcId="{1423F87F-DF3E-43FD-B9FC-C048DC6B2817}" destId="{5968322A-DAC0-4A3A-A440-56394EB594BE}" srcOrd="0" destOrd="0" presId="urn:microsoft.com/office/officeart/2005/8/layout/vList2"/>
    <dgm:cxn modelId="{DC3EBC68-7C17-44B2-80E5-10BA0F7F6A9C}" srcId="{46278928-3257-47C0-B664-667A3F1E3C68}" destId="{AFD721B5-2957-47DB-9B8C-7C9F34C0C3EC}" srcOrd="1" destOrd="0" parTransId="{C50A23D0-0145-420A-A150-37B1FAC49B2D}" sibTransId="{99713776-6EC7-4AEF-86AA-5406C31F591B}"/>
    <dgm:cxn modelId="{074EFAE0-07CF-49C0-A72A-F3703B3FBDC0}" type="presOf" srcId="{FC70AB16-8214-4D60-9355-DC8BB795CDE4}" destId="{404D4B7A-9779-444D-8A5D-E7A43FA58944}" srcOrd="0" destOrd="0" presId="urn:microsoft.com/office/officeart/2005/8/layout/vList2"/>
    <dgm:cxn modelId="{EE96CFC2-26BF-4C36-9AB6-F746233FBD95}" srcId="{5B1FCD97-2523-4027-B99F-84F1FCEF60C7}" destId="{EF4D1E44-51E5-4E07-90AD-7F919AD68725}" srcOrd="3" destOrd="0" parTransId="{1DB3D117-DFE6-42FC-A6C1-9C2887A555C0}" sibTransId="{3DCCCD0C-1296-49A6-815E-A62213763B16}"/>
    <dgm:cxn modelId="{631FF0B9-D233-4CD0-8E8C-2FC5172941B1}" srcId="{B870A380-133D-41FF-8367-DCB6A06BC767}" destId="{E9CD8431-6A9C-4288-A4BA-CE530AB160C7}" srcOrd="0" destOrd="0" parTransId="{0B60A8AB-A526-461D-851D-83D7245E49F1}" sibTransId="{663D4FCC-B2FA-4988-AD13-09C3D1CA4828}"/>
    <dgm:cxn modelId="{ED54D987-7BD3-4B06-97D4-6D8F12DFC410}" srcId="{5B1FCD97-2523-4027-B99F-84F1FCEF60C7}" destId="{46278928-3257-47C0-B664-667A3F1E3C68}" srcOrd="2" destOrd="0" parTransId="{61F15582-E4BF-42B1-A650-BB00216FE155}" sibTransId="{0BA215D2-B7F6-4906-A711-91B7FAA79C78}"/>
    <dgm:cxn modelId="{8D377E4B-C686-4551-A9A3-B50031379C04}" type="presOf" srcId="{7546D2FB-68BA-4224-ABD3-A2A0476C9749}" destId="{5B1306A6-CF9E-4D2E-B84D-4FC28C465DDD}" srcOrd="0" destOrd="1" presId="urn:microsoft.com/office/officeart/2005/8/layout/vList2"/>
    <dgm:cxn modelId="{43C0C673-65E6-4149-9818-F9590C2EBB9D}" srcId="{EF4D1E44-51E5-4E07-90AD-7F919AD68725}" destId="{2D59E682-398D-4B31-B7B6-4429E447FD10}" srcOrd="1" destOrd="0" parTransId="{8EF5A773-DBB6-47C7-9222-D10D58307FBC}" sibTransId="{3FC65B7D-6D66-408A-A31D-55B2AA68CD83}"/>
    <dgm:cxn modelId="{B572BFA4-9826-4C69-895F-74C144BFFF30}" type="presOf" srcId="{2D59E682-398D-4B31-B7B6-4429E447FD10}" destId="{404D4B7A-9779-444D-8A5D-E7A43FA58944}" srcOrd="0" destOrd="1" presId="urn:microsoft.com/office/officeart/2005/8/layout/vList2"/>
    <dgm:cxn modelId="{E14209AD-0F01-4BF8-9FE1-C96EFBFBCABB}" type="presOf" srcId="{E9CD8431-6A9C-4288-A4BA-CE530AB160C7}" destId="{5B1306A6-CF9E-4D2E-B84D-4FC28C465DDD}" srcOrd="0" destOrd="0" presId="urn:microsoft.com/office/officeart/2005/8/layout/vList2"/>
    <dgm:cxn modelId="{7905E8F9-BF58-4DDC-996B-385D3E9F4CCF}" type="presOf" srcId="{46278928-3257-47C0-B664-667A3F1E3C68}" destId="{263B646D-31F6-4123-889B-D10D50C47706}" srcOrd="0" destOrd="0" presId="urn:microsoft.com/office/officeart/2005/8/layout/vList2"/>
    <dgm:cxn modelId="{6A962CA3-C473-43C1-B1E3-3E1BF2363E84}" srcId="{B870A380-133D-41FF-8367-DCB6A06BC767}" destId="{7546D2FB-68BA-4224-ABD3-A2A0476C9749}" srcOrd="1" destOrd="0" parTransId="{BD31BED4-6931-460A-A67F-9A74AF495D7B}" sibTransId="{3CC123DE-6FD2-4C3D-9BE0-B7E40A98AB86}"/>
    <dgm:cxn modelId="{A895DA48-EEDF-475E-98E9-B100D44A6E04}" type="presParOf" srcId="{E5CF8799-E6AF-4863-983B-1DCF7363FCB2}" destId="{ACD91C82-B08E-4A51-977C-0F8AC4DBF3CC}" srcOrd="0" destOrd="0" presId="urn:microsoft.com/office/officeart/2005/8/layout/vList2"/>
    <dgm:cxn modelId="{CB415657-E133-4A19-85B3-100F78FF4412}" type="presParOf" srcId="{E5CF8799-E6AF-4863-983B-1DCF7363FCB2}" destId="{5B1306A6-CF9E-4D2E-B84D-4FC28C465DDD}" srcOrd="1" destOrd="0" presId="urn:microsoft.com/office/officeart/2005/8/layout/vList2"/>
    <dgm:cxn modelId="{C5CB2403-4886-4405-ABEA-FCDF82119B1C}" type="presParOf" srcId="{E5CF8799-E6AF-4863-983B-1DCF7363FCB2}" destId="{A77A2C2C-F322-4E65-A349-AAB9E2BB8C31}" srcOrd="2" destOrd="0" presId="urn:microsoft.com/office/officeart/2005/8/layout/vList2"/>
    <dgm:cxn modelId="{95A4AF95-B7D7-4960-B2E1-815C45CE7A65}" type="presParOf" srcId="{E5CF8799-E6AF-4863-983B-1DCF7363FCB2}" destId="{96F8F2CA-D8B7-44F5-8199-C0641DB22DF6}" srcOrd="3" destOrd="0" presId="urn:microsoft.com/office/officeart/2005/8/layout/vList2"/>
    <dgm:cxn modelId="{609831CB-A19D-4199-9B0A-A9C8AD0C4B6B}" type="presParOf" srcId="{E5CF8799-E6AF-4863-983B-1DCF7363FCB2}" destId="{263B646D-31F6-4123-889B-D10D50C47706}" srcOrd="4" destOrd="0" presId="urn:microsoft.com/office/officeart/2005/8/layout/vList2"/>
    <dgm:cxn modelId="{CD9FCBFF-4C30-4BE6-A34F-DDF1EB2AF1FE}" type="presParOf" srcId="{E5CF8799-E6AF-4863-983B-1DCF7363FCB2}" destId="{5968322A-DAC0-4A3A-A440-56394EB594BE}" srcOrd="5" destOrd="0" presId="urn:microsoft.com/office/officeart/2005/8/layout/vList2"/>
    <dgm:cxn modelId="{2A5359CB-2BDE-4193-94E6-FD0618D8B091}" type="presParOf" srcId="{E5CF8799-E6AF-4863-983B-1DCF7363FCB2}" destId="{C31AEA3A-1EB4-4EB9-8266-01A5AE1061FD}" srcOrd="6" destOrd="0" presId="urn:microsoft.com/office/officeart/2005/8/layout/vList2"/>
    <dgm:cxn modelId="{7DAF15AA-F1DA-4194-8EB6-EE140DA0D808}" type="presParOf" srcId="{E5CF8799-E6AF-4863-983B-1DCF7363FCB2}" destId="{404D4B7A-9779-444D-8A5D-E7A43FA58944}" srcOrd="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0A2F9777-E7DF-4EB9-82B1-44EF36E10816}" type="doc">
      <dgm:prSet loTypeId="urn:microsoft.com/office/officeart/2005/8/layout/vList2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D57FB448-E882-414E-978E-F7FE45BFD31D}">
      <dgm:prSet custT="1"/>
      <dgm:spPr/>
      <dgm:t>
        <a:bodyPr/>
        <a:lstStyle/>
        <a:p>
          <a:pPr rtl="0"/>
          <a:r>
            <a:rPr lang="en-US" sz="1600" b="1" dirty="0" smtClean="0">
              <a:latin typeface="Arial" panose="020B0604020202020204" pitchFamily="34" charset="0"/>
              <a:cs typeface="Arial" panose="020B0604020202020204" pitchFamily="34" charset="0"/>
            </a:rPr>
            <a:t>In general for various parameters need to establish if asset shares would be allocated</a:t>
          </a:r>
          <a:endParaRPr lang="en-IN" sz="16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DFB891A-06FA-447F-834F-9D9FEFADC53E}" type="parTrans" cxnId="{85B0592E-A444-400D-8A62-B92813A63E2E}">
      <dgm:prSet/>
      <dgm:spPr/>
      <dgm:t>
        <a:bodyPr/>
        <a:lstStyle/>
        <a:p>
          <a:endParaRPr lang="en-IN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0CC0A40-3A75-4EC8-8D73-18BD7A4B2F09}" type="sibTrans" cxnId="{85B0592E-A444-400D-8A62-B92813A63E2E}">
      <dgm:prSet/>
      <dgm:spPr/>
      <dgm:t>
        <a:bodyPr/>
        <a:lstStyle/>
        <a:p>
          <a:endParaRPr lang="en-IN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2C3AEC5-C173-4525-A002-3039D4511485}">
      <dgm:prSet custT="1"/>
      <dgm:spPr/>
      <dgm:t>
        <a:bodyPr/>
        <a:lstStyle/>
        <a:p>
          <a:pPr rtl="0">
            <a:lnSpc>
              <a:spcPct val="150000"/>
            </a:lnSpc>
          </a:pPr>
          <a:r>
            <a:rPr lang="en-US" sz="1400" dirty="0" smtClean="0">
              <a:latin typeface="Arial" panose="020B0604020202020204" pitchFamily="34" charset="0"/>
              <a:cs typeface="Arial" panose="020B0604020202020204" pitchFamily="34" charset="0"/>
            </a:rPr>
            <a:t>Charges : No sharing of surplus</a:t>
          </a:r>
          <a:endParaRPr lang="en-IN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E38E893-3A6B-4BBA-99E8-147FB1890868}" type="parTrans" cxnId="{22655CC3-E8AA-4EA0-8CB6-EC1BE462CEC9}">
      <dgm:prSet/>
      <dgm:spPr/>
      <dgm:t>
        <a:bodyPr/>
        <a:lstStyle/>
        <a:p>
          <a:endParaRPr lang="en-IN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9A33891-3E1A-4C7B-A42C-39B5A0ACF171}" type="sibTrans" cxnId="{22655CC3-E8AA-4EA0-8CB6-EC1BE462CEC9}">
      <dgm:prSet/>
      <dgm:spPr/>
      <dgm:t>
        <a:bodyPr/>
        <a:lstStyle/>
        <a:p>
          <a:endParaRPr lang="en-IN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A68C7D1-FF51-4418-B9D2-7FC445979ECD}">
      <dgm:prSet custT="1"/>
      <dgm:spPr/>
      <dgm:t>
        <a:bodyPr/>
        <a:lstStyle/>
        <a:p>
          <a:pPr rtl="0">
            <a:lnSpc>
              <a:spcPct val="150000"/>
            </a:lnSpc>
          </a:pPr>
          <a:r>
            <a:rPr lang="en-US" sz="1400" dirty="0" smtClean="0">
              <a:latin typeface="Arial" panose="020B0604020202020204" pitchFamily="34" charset="0"/>
              <a:cs typeface="Arial" panose="020B0604020202020204" pitchFamily="34" charset="0"/>
            </a:rPr>
            <a:t>Experience : Sharing of surplus </a:t>
          </a:r>
          <a:endParaRPr lang="en-IN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DACCEC5-852B-437F-A656-5FEA2036768E}" type="parTrans" cxnId="{DA38369B-BC96-44D8-9115-651A7521EE84}">
      <dgm:prSet/>
      <dgm:spPr/>
      <dgm:t>
        <a:bodyPr/>
        <a:lstStyle/>
        <a:p>
          <a:endParaRPr lang="en-IN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29AE0EF-3313-4474-93BE-14EB94C33ED8}" type="sibTrans" cxnId="{DA38369B-BC96-44D8-9115-651A7521EE84}">
      <dgm:prSet/>
      <dgm:spPr/>
      <dgm:t>
        <a:bodyPr/>
        <a:lstStyle/>
        <a:p>
          <a:endParaRPr lang="en-IN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8D12FC4-43F5-4F56-AA1D-2114CED896D0}">
      <dgm:prSet custT="1"/>
      <dgm:spPr/>
      <dgm:t>
        <a:bodyPr/>
        <a:lstStyle/>
        <a:p>
          <a:pPr rtl="0"/>
          <a:r>
            <a:rPr lang="en-US" sz="1600" b="1" dirty="0" smtClean="0">
              <a:latin typeface="Arial" panose="020B0604020202020204" pitchFamily="34" charset="0"/>
              <a:cs typeface="Arial" panose="020B0604020202020204" pitchFamily="34" charset="0"/>
            </a:rPr>
            <a:t>Identification of sources : Requires complex </a:t>
          </a:r>
          <a:r>
            <a:rPr lang="en-IN" sz="1600" b="1" dirty="0" smtClean="0">
              <a:latin typeface="Arial" panose="020B0604020202020204" pitchFamily="34" charset="0"/>
              <a:cs typeface="Arial" panose="020B0604020202020204" pitchFamily="34" charset="0"/>
            </a:rPr>
            <a:t>modelling</a:t>
          </a:r>
          <a:r>
            <a:rPr lang="en-US" sz="1600" b="1" dirty="0" smtClean="0">
              <a:latin typeface="Arial" panose="020B0604020202020204" pitchFamily="34" charset="0"/>
              <a:cs typeface="Arial" panose="020B0604020202020204" pitchFamily="34" charset="0"/>
            </a:rPr>
            <a:t>, granular experience and attribution analysis</a:t>
          </a:r>
          <a:endParaRPr lang="en-IN" sz="16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368A18E-5EF3-4F5C-9622-E91FC01E7D1E}" type="parTrans" cxnId="{9A591603-0294-4B96-B6B6-7D7E1A51A3D5}">
      <dgm:prSet/>
      <dgm:spPr/>
      <dgm:t>
        <a:bodyPr/>
        <a:lstStyle/>
        <a:p>
          <a:endParaRPr lang="en-IN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7320165-8C18-479C-B282-DBD910BABEBB}" type="sibTrans" cxnId="{9A591603-0294-4B96-B6B6-7D7E1A51A3D5}">
      <dgm:prSet/>
      <dgm:spPr/>
      <dgm:t>
        <a:bodyPr/>
        <a:lstStyle/>
        <a:p>
          <a:endParaRPr lang="en-IN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5756A8B-96A5-4C92-B082-9A3C30A8E11B}">
      <dgm:prSet custT="1"/>
      <dgm:spPr/>
      <dgm:t>
        <a:bodyPr/>
        <a:lstStyle/>
        <a:p>
          <a:pPr rtl="0"/>
          <a:r>
            <a:rPr lang="en-US" sz="1600" b="1" dirty="0" smtClean="0">
              <a:latin typeface="Arial" panose="020B0604020202020204" pitchFamily="34" charset="0"/>
              <a:cs typeface="Arial" panose="020B0604020202020204" pitchFamily="34" charset="0"/>
            </a:rPr>
            <a:t>Distribution of a source : usually requires some evidence of recurrence</a:t>
          </a:r>
          <a:endParaRPr lang="en-IN" sz="16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71FD90B-F76A-4930-9185-62447D671026}" type="parTrans" cxnId="{6EAA1F1F-F3BC-48D9-AFFB-87DE71EB8BAE}">
      <dgm:prSet/>
      <dgm:spPr/>
      <dgm:t>
        <a:bodyPr/>
        <a:lstStyle/>
        <a:p>
          <a:endParaRPr lang="en-IN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861A9CA-229C-48FF-93E7-6E75405C39DB}" type="sibTrans" cxnId="{6EAA1F1F-F3BC-48D9-AFFB-87DE71EB8BAE}">
      <dgm:prSet/>
      <dgm:spPr/>
      <dgm:t>
        <a:bodyPr/>
        <a:lstStyle/>
        <a:p>
          <a:endParaRPr lang="en-IN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6726EE1-A10B-4ECB-80E5-8B552E0EC4D5}">
      <dgm:prSet custT="1"/>
      <dgm:spPr/>
      <dgm:t>
        <a:bodyPr/>
        <a:lstStyle/>
        <a:p>
          <a:pPr rtl="0"/>
          <a:r>
            <a:rPr lang="en-US" sz="1600" b="1" smtClean="0">
              <a:latin typeface="Arial" panose="020B0604020202020204" pitchFamily="34" charset="0"/>
              <a:cs typeface="Arial" panose="020B0604020202020204" pitchFamily="34" charset="0"/>
            </a:rPr>
            <a:t>Companies are in various stages of operation and emergence of surplus is not uniform in each stage</a:t>
          </a:r>
          <a:endParaRPr lang="en-IN" sz="16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0CBD1AC-590B-476F-BEF1-2E0E9DE8D9BB}" type="parTrans" cxnId="{339EE534-7AC8-4282-B3BC-68A8B4E79CD7}">
      <dgm:prSet/>
      <dgm:spPr/>
      <dgm:t>
        <a:bodyPr/>
        <a:lstStyle/>
        <a:p>
          <a:endParaRPr lang="en-IN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D3ED77B-C011-4D7E-9034-D80F5BABE82A}" type="sibTrans" cxnId="{339EE534-7AC8-4282-B3BC-68A8B4E79CD7}">
      <dgm:prSet/>
      <dgm:spPr/>
      <dgm:t>
        <a:bodyPr/>
        <a:lstStyle/>
        <a:p>
          <a:endParaRPr lang="en-IN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D6489F4-6A40-4110-9CE1-E6150BEBFF09}">
      <dgm:prSet custT="1"/>
      <dgm:spPr/>
      <dgm:t>
        <a:bodyPr/>
        <a:lstStyle/>
        <a:p>
          <a:pPr rtl="0">
            <a:lnSpc>
              <a:spcPct val="150000"/>
            </a:lnSpc>
          </a:pPr>
          <a:r>
            <a:rPr lang="en-US" sz="1400" dirty="0" smtClean="0">
              <a:latin typeface="Arial" panose="020B0604020202020204" pitchFamily="34" charset="0"/>
              <a:cs typeface="Arial" panose="020B0604020202020204" pitchFamily="34" charset="0"/>
            </a:rPr>
            <a:t>Initial phase : expense overrun</a:t>
          </a:r>
          <a:endParaRPr lang="en-IN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04915DD-4A31-4AA5-80DA-E6699226B181}" type="parTrans" cxnId="{FDBAA381-432C-426D-BF11-8933176C9E34}">
      <dgm:prSet/>
      <dgm:spPr/>
      <dgm:t>
        <a:bodyPr/>
        <a:lstStyle/>
        <a:p>
          <a:endParaRPr lang="en-IN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EBA8E99-5861-41F4-B4BD-57A91D643274}" type="sibTrans" cxnId="{FDBAA381-432C-426D-BF11-8933176C9E34}">
      <dgm:prSet/>
      <dgm:spPr/>
      <dgm:t>
        <a:bodyPr/>
        <a:lstStyle/>
        <a:p>
          <a:endParaRPr lang="en-IN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4A22C70-D61F-47EA-A4EB-824CD3FE3D61}">
      <dgm:prSet custT="1"/>
      <dgm:spPr/>
      <dgm:t>
        <a:bodyPr/>
        <a:lstStyle/>
        <a:p>
          <a:pPr rtl="0">
            <a:lnSpc>
              <a:spcPct val="150000"/>
            </a:lnSpc>
          </a:pPr>
          <a:r>
            <a:rPr lang="en-US" sz="1400" dirty="0" smtClean="0">
              <a:latin typeface="Arial" panose="020B0604020202020204" pitchFamily="34" charset="0"/>
              <a:cs typeface="Arial" panose="020B0604020202020204" pitchFamily="34" charset="0"/>
            </a:rPr>
            <a:t>Growth phase : high lapse profits</a:t>
          </a:r>
          <a:endParaRPr lang="en-IN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BBE4E70-333F-45AD-A940-B83F03E7FA28}" type="parTrans" cxnId="{A5EC5D1F-1AD8-4DA9-BEC6-65E02C93F3F8}">
      <dgm:prSet/>
      <dgm:spPr/>
      <dgm:t>
        <a:bodyPr/>
        <a:lstStyle/>
        <a:p>
          <a:endParaRPr lang="en-IN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DBFFB89-C17A-44B3-A3BF-7848B52EA1AB}" type="sibTrans" cxnId="{A5EC5D1F-1AD8-4DA9-BEC6-65E02C93F3F8}">
      <dgm:prSet/>
      <dgm:spPr/>
      <dgm:t>
        <a:bodyPr/>
        <a:lstStyle/>
        <a:p>
          <a:endParaRPr lang="en-IN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D5A2E20-9357-4290-A050-445101F99998}">
      <dgm:prSet custT="1"/>
      <dgm:spPr/>
      <dgm:t>
        <a:bodyPr/>
        <a:lstStyle/>
        <a:p>
          <a:pPr rtl="0">
            <a:lnSpc>
              <a:spcPct val="150000"/>
            </a:lnSpc>
          </a:pPr>
          <a:r>
            <a:rPr lang="en-US" sz="1400" dirty="0" smtClean="0">
              <a:latin typeface="Arial" panose="020B0604020202020204" pitchFamily="34" charset="0"/>
              <a:cs typeface="Arial" panose="020B0604020202020204" pitchFamily="34" charset="0"/>
            </a:rPr>
            <a:t>Maturity phase : relatively low surrender profits</a:t>
          </a:r>
          <a:endParaRPr lang="en-IN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1BC1D59-F2B9-4BCC-8E76-E320319089B3}" type="parTrans" cxnId="{31724BC8-0B6B-4FC7-94D1-6BF92CAABE98}">
      <dgm:prSet/>
      <dgm:spPr/>
      <dgm:t>
        <a:bodyPr/>
        <a:lstStyle/>
        <a:p>
          <a:endParaRPr lang="en-IN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93636B3-3B7E-4F93-A7D2-8402DEA91557}" type="sibTrans" cxnId="{31724BC8-0B6B-4FC7-94D1-6BF92CAABE98}">
      <dgm:prSet/>
      <dgm:spPr/>
      <dgm:t>
        <a:bodyPr/>
        <a:lstStyle/>
        <a:p>
          <a:endParaRPr lang="en-IN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17D1DD8-64CD-4411-BFE0-AB9BD621A8CB}" type="pres">
      <dgm:prSet presAssocID="{0A2F9777-E7DF-4EB9-82B1-44EF36E1081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B6586851-2890-49A9-9D6C-55004503290E}" type="pres">
      <dgm:prSet presAssocID="{D57FB448-E882-414E-978E-F7FE45BFD31D}" presName="parentText" presStyleLbl="node1" presStyleIdx="0" presStyleCnt="4" custScaleY="41245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EBDFBAE9-2BDF-4EF8-9122-23B6EE12F326}" type="pres">
      <dgm:prSet presAssocID="{D57FB448-E882-414E-978E-F7FE45BFD31D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98EA27AF-531F-4F58-B90C-BD7DC9CFCEA0}" type="pres">
      <dgm:prSet presAssocID="{88D12FC4-43F5-4F56-AA1D-2114CED896D0}" presName="parentText" presStyleLbl="node1" presStyleIdx="1" presStyleCnt="4" custScaleY="41245" custLinFactY="-2953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939BD322-D1F1-4CA2-90D2-FE647295C91D}" type="pres">
      <dgm:prSet presAssocID="{37320165-8C18-479C-B282-DBD910BABEBB}" presName="spacer" presStyleCnt="0"/>
      <dgm:spPr/>
    </dgm:pt>
    <dgm:pt modelId="{155D5CC0-BCFF-4350-B081-98CD9B1447BE}" type="pres">
      <dgm:prSet presAssocID="{05756A8B-96A5-4C92-B082-9A3C30A8E11B}" presName="parentText" presStyleLbl="node1" presStyleIdx="2" presStyleCnt="4" custScaleY="41245" custLinFactNeighborY="-73875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BBF5FBD9-0F49-4651-BC44-FBF82DDDF846}" type="pres">
      <dgm:prSet presAssocID="{6861A9CA-229C-48FF-93E7-6E75405C39DB}" presName="spacer" presStyleCnt="0"/>
      <dgm:spPr/>
    </dgm:pt>
    <dgm:pt modelId="{65F1F0F3-1884-4AD3-87DB-6FA14625D4A1}" type="pres">
      <dgm:prSet presAssocID="{06726EE1-A10B-4ECB-80E5-8B552E0EC4D5}" presName="parentText" presStyleLbl="node1" presStyleIdx="3" presStyleCnt="4" custScaleY="41245" custLinFactNeighborY="-4310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C80A209F-0BBC-4F10-8C8C-1099AEF715B2}" type="pres">
      <dgm:prSet presAssocID="{06726EE1-A10B-4ECB-80E5-8B552E0EC4D5}" presName="childText" presStyleLbl="revTx" presStyleIdx="1" presStyleCnt="2" custLinFactNeighborY="-3812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D02F2A10-F671-49D2-9B24-90632E864153}" type="presOf" srcId="{82C3AEC5-C173-4525-A002-3039D4511485}" destId="{EBDFBAE9-2BDF-4EF8-9122-23B6EE12F326}" srcOrd="0" destOrd="0" presId="urn:microsoft.com/office/officeart/2005/8/layout/vList2"/>
    <dgm:cxn modelId="{D97CB030-4347-44BB-80C2-809F70077E2C}" type="presOf" srcId="{D57FB448-E882-414E-978E-F7FE45BFD31D}" destId="{B6586851-2890-49A9-9D6C-55004503290E}" srcOrd="0" destOrd="0" presId="urn:microsoft.com/office/officeart/2005/8/layout/vList2"/>
    <dgm:cxn modelId="{926B6504-1E24-4AC5-A7FE-DC4523D50D53}" type="presOf" srcId="{2D6489F4-6A40-4110-9CE1-E6150BEBFF09}" destId="{C80A209F-0BBC-4F10-8C8C-1099AEF715B2}" srcOrd="0" destOrd="0" presId="urn:microsoft.com/office/officeart/2005/8/layout/vList2"/>
    <dgm:cxn modelId="{22655CC3-E8AA-4EA0-8CB6-EC1BE462CEC9}" srcId="{D57FB448-E882-414E-978E-F7FE45BFD31D}" destId="{82C3AEC5-C173-4525-A002-3039D4511485}" srcOrd="0" destOrd="0" parTransId="{9E38E893-3A6B-4BBA-99E8-147FB1890868}" sibTransId="{B9A33891-3E1A-4C7B-A42C-39B5A0ACF171}"/>
    <dgm:cxn modelId="{C91406BA-B2C8-4FB8-98C4-CBA356D60868}" type="presOf" srcId="{BA68C7D1-FF51-4418-B9D2-7FC445979ECD}" destId="{EBDFBAE9-2BDF-4EF8-9122-23B6EE12F326}" srcOrd="0" destOrd="1" presId="urn:microsoft.com/office/officeart/2005/8/layout/vList2"/>
    <dgm:cxn modelId="{85B0592E-A444-400D-8A62-B92813A63E2E}" srcId="{0A2F9777-E7DF-4EB9-82B1-44EF36E10816}" destId="{D57FB448-E882-414E-978E-F7FE45BFD31D}" srcOrd="0" destOrd="0" parTransId="{7DFB891A-06FA-447F-834F-9D9FEFADC53E}" sibTransId="{80CC0A40-3A75-4EC8-8D73-18BD7A4B2F09}"/>
    <dgm:cxn modelId="{820DDF27-CD92-4E4C-9922-8B0D465E4967}" type="presOf" srcId="{E4A22C70-D61F-47EA-A4EB-824CD3FE3D61}" destId="{C80A209F-0BBC-4F10-8C8C-1099AEF715B2}" srcOrd="0" destOrd="1" presId="urn:microsoft.com/office/officeart/2005/8/layout/vList2"/>
    <dgm:cxn modelId="{6EAA1F1F-F3BC-48D9-AFFB-87DE71EB8BAE}" srcId="{0A2F9777-E7DF-4EB9-82B1-44EF36E10816}" destId="{05756A8B-96A5-4C92-B082-9A3C30A8E11B}" srcOrd="2" destOrd="0" parTransId="{671FD90B-F76A-4930-9185-62447D671026}" sibTransId="{6861A9CA-229C-48FF-93E7-6E75405C39DB}"/>
    <dgm:cxn modelId="{31724BC8-0B6B-4FC7-94D1-6BF92CAABE98}" srcId="{06726EE1-A10B-4ECB-80E5-8B552E0EC4D5}" destId="{4D5A2E20-9357-4290-A050-445101F99998}" srcOrd="2" destOrd="0" parTransId="{31BC1D59-F2B9-4BCC-8E76-E320319089B3}" sibTransId="{093636B3-3B7E-4F93-A7D2-8402DEA91557}"/>
    <dgm:cxn modelId="{F6E0A332-FD30-4A70-BC50-95AA4D9A921C}" type="presOf" srcId="{0A2F9777-E7DF-4EB9-82B1-44EF36E10816}" destId="{E17D1DD8-64CD-4411-BFE0-AB9BD621A8CB}" srcOrd="0" destOrd="0" presId="urn:microsoft.com/office/officeart/2005/8/layout/vList2"/>
    <dgm:cxn modelId="{A5EC5D1F-1AD8-4DA9-BEC6-65E02C93F3F8}" srcId="{06726EE1-A10B-4ECB-80E5-8B552E0EC4D5}" destId="{E4A22C70-D61F-47EA-A4EB-824CD3FE3D61}" srcOrd="1" destOrd="0" parTransId="{DBBE4E70-333F-45AD-A940-B83F03E7FA28}" sibTransId="{4DBFFB89-C17A-44B3-A3BF-7848B52EA1AB}"/>
    <dgm:cxn modelId="{FDBAA381-432C-426D-BF11-8933176C9E34}" srcId="{06726EE1-A10B-4ECB-80E5-8B552E0EC4D5}" destId="{2D6489F4-6A40-4110-9CE1-E6150BEBFF09}" srcOrd="0" destOrd="0" parTransId="{904915DD-4A31-4AA5-80DA-E6699226B181}" sibTransId="{BEBA8E99-5861-41F4-B4BD-57A91D643274}"/>
    <dgm:cxn modelId="{9A591603-0294-4B96-B6B6-7D7E1A51A3D5}" srcId="{0A2F9777-E7DF-4EB9-82B1-44EF36E10816}" destId="{88D12FC4-43F5-4F56-AA1D-2114CED896D0}" srcOrd="1" destOrd="0" parTransId="{4368A18E-5EF3-4F5C-9622-E91FC01E7D1E}" sibTransId="{37320165-8C18-479C-B282-DBD910BABEBB}"/>
    <dgm:cxn modelId="{CECF2FD4-F99C-4765-A9BE-B81521EE28A4}" type="presOf" srcId="{88D12FC4-43F5-4F56-AA1D-2114CED896D0}" destId="{98EA27AF-531F-4F58-B90C-BD7DC9CFCEA0}" srcOrd="0" destOrd="0" presId="urn:microsoft.com/office/officeart/2005/8/layout/vList2"/>
    <dgm:cxn modelId="{DA38369B-BC96-44D8-9115-651A7521EE84}" srcId="{D57FB448-E882-414E-978E-F7FE45BFD31D}" destId="{BA68C7D1-FF51-4418-B9D2-7FC445979ECD}" srcOrd="1" destOrd="0" parTransId="{BDACCEC5-852B-437F-A656-5FEA2036768E}" sibTransId="{D29AE0EF-3313-4474-93BE-14EB94C33ED8}"/>
    <dgm:cxn modelId="{EE94F012-038A-48B9-ACC7-929E5E602125}" type="presOf" srcId="{05756A8B-96A5-4C92-B082-9A3C30A8E11B}" destId="{155D5CC0-BCFF-4350-B081-98CD9B1447BE}" srcOrd="0" destOrd="0" presId="urn:microsoft.com/office/officeart/2005/8/layout/vList2"/>
    <dgm:cxn modelId="{339EE534-7AC8-4282-B3BC-68A8B4E79CD7}" srcId="{0A2F9777-E7DF-4EB9-82B1-44EF36E10816}" destId="{06726EE1-A10B-4ECB-80E5-8B552E0EC4D5}" srcOrd="3" destOrd="0" parTransId="{20CBD1AC-590B-476F-BEF1-2E0E9DE8D9BB}" sibTransId="{3D3ED77B-C011-4D7E-9034-D80F5BABE82A}"/>
    <dgm:cxn modelId="{8DAC86E5-FE76-436F-BE32-A88FA470E3C4}" type="presOf" srcId="{06726EE1-A10B-4ECB-80E5-8B552E0EC4D5}" destId="{65F1F0F3-1884-4AD3-87DB-6FA14625D4A1}" srcOrd="0" destOrd="0" presId="urn:microsoft.com/office/officeart/2005/8/layout/vList2"/>
    <dgm:cxn modelId="{D93F9BF4-DCF3-437C-A526-2584C3C9D34B}" type="presOf" srcId="{4D5A2E20-9357-4290-A050-445101F99998}" destId="{C80A209F-0BBC-4F10-8C8C-1099AEF715B2}" srcOrd="0" destOrd="2" presId="urn:microsoft.com/office/officeart/2005/8/layout/vList2"/>
    <dgm:cxn modelId="{5AEDBA9F-1F14-4AB5-87BE-C189D654699F}" type="presParOf" srcId="{E17D1DD8-64CD-4411-BFE0-AB9BD621A8CB}" destId="{B6586851-2890-49A9-9D6C-55004503290E}" srcOrd="0" destOrd="0" presId="urn:microsoft.com/office/officeart/2005/8/layout/vList2"/>
    <dgm:cxn modelId="{561D640C-E228-4C2B-BEE5-A167E36E6F63}" type="presParOf" srcId="{E17D1DD8-64CD-4411-BFE0-AB9BD621A8CB}" destId="{EBDFBAE9-2BDF-4EF8-9122-23B6EE12F326}" srcOrd="1" destOrd="0" presId="urn:microsoft.com/office/officeart/2005/8/layout/vList2"/>
    <dgm:cxn modelId="{FF090D79-D79F-464B-B43A-780C56F75028}" type="presParOf" srcId="{E17D1DD8-64CD-4411-BFE0-AB9BD621A8CB}" destId="{98EA27AF-531F-4F58-B90C-BD7DC9CFCEA0}" srcOrd="2" destOrd="0" presId="urn:microsoft.com/office/officeart/2005/8/layout/vList2"/>
    <dgm:cxn modelId="{4F246368-2670-44F8-BBFB-7455FC79FEB1}" type="presParOf" srcId="{E17D1DD8-64CD-4411-BFE0-AB9BD621A8CB}" destId="{939BD322-D1F1-4CA2-90D2-FE647295C91D}" srcOrd="3" destOrd="0" presId="urn:microsoft.com/office/officeart/2005/8/layout/vList2"/>
    <dgm:cxn modelId="{3434FC2C-D2EE-479C-A760-6BB9425D186D}" type="presParOf" srcId="{E17D1DD8-64CD-4411-BFE0-AB9BD621A8CB}" destId="{155D5CC0-BCFF-4350-B081-98CD9B1447BE}" srcOrd="4" destOrd="0" presId="urn:microsoft.com/office/officeart/2005/8/layout/vList2"/>
    <dgm:cxn modelId="{F963097B-A131-4CBE-88B7-0B84E33A40B5}" type="presParOf" srcId="{E17D1DD8-64CD-4411-BFE0-AB9BD621A8CB}" destId="{BBF5FBD9-0F49-4651-BC44-FBF82DDDF846}" srcOrd="5" destOrd="0" presId="urn:microsoft.com/office/officeart/2005/8/layout/vList2"/>
    <dgm:cxn modelId="{62E1CF30-9464-476B-AFFF-ED9367726849}" type="presParOf" srcId="{E17D1DD8-64CD-4411-BFE0-AB9BD621A8CB}" destId="{65F1F0F3-1884-4AD3-87DB-6FA14625D4A1}" srcOrd="6" destOrd="0" presId="urn:microsoft.com/office/officeart/2005/8/layout/vList2"/>
    <dgm:cxn modelId="{D349B5A2-C3A4-4D8B-A695-307DDE887E11}" type="presParOf" srcId="{E17D1DD8-64CD-4411-BFE0-AB9BD621A8CB}" destId="{C80A209F-0BBC-4F10-8C8C-1099AEF715B2}" srcOrd="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5BCAE454-0BC4-4221-B374-68C3FA137A77}" type="doc">
      <dgm:prSet loTypeId="urn:microsoft.com/office/officeart/2005/8/layout/vList2" loCatId="list" qsTypeId="urn:microsoft.com/office/officeart/2005/8/quickstyle/simple4" qsCatId="simple" csTypeId="urn:microsoft.com/office/officeart/2005/8/colors/accent1_2" csCatId="accent1"/>
      <dgm:spPr/>
      <dgm:t>
        <a:bodyPr/>
        <a:lstStyle/>
        <a:p>
          <a:endParaRPr lang="en-IN"/>
        </a:p>
      </dgm:t>
    </dgm:pt>
    <dgm:pt modelId="{D2C92285-8F22-439C-94F3-82454C020A7D}">
      <dgm:prSet custT="1"/>
      <dgm:spPr/>
      <dgm:t>
        <a:bodyPr/>
        <a:lstStyle/>
        <a:p>
          <a:pPr rtl="0"/>
          <a:r>
            <a:rPr lang="en-US" sz="1600" b="1" smtClean="0">
              <a:latin typeface="Arial" panose="020B0604020202020204" pitchFamily="34" charset="0"/>
              <a:cs typeface="Arial" panose="020B0604020202020204" pitchFamily="34" charset="0"/>
            </a:rPr>
            <a:t>Conflicting choices for attribution of a source</a:t>
          </a:r>
          <a:endParaRPr lang="en-IN" sz="16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CA2E328-9734-432D-ADAE-030B03BD8345}" type="parTrans" cxnId="{7A428CD1-B634-497E-AD5F-5DD99BA52454}">
      <dgm:prSet/>
      <dgm:spPr/>
      <dgm:t>
        <a:bodyPr/>
        <a:lstStyle/>
        <a:p>
          <a:endParaRPr lang="en-IN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83F1CB5-7657-476B-9102-4B9F54CEC481}" type="sibTrans" cxnId="{7A428CD1-B634-497E-AD5F-5DD99BA52454}">
      <dgm:prSet/>
      <dgm:spPr/>
      <dgm:t>
        <a:bodyPr/>
        <a:lstStyle/>
        <a:p>
          <a:endParaRPr lang="en-IN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6A78027-CADC-4E28-B5A1-51D967A2CAC4}">
      <dgm:prSet custT="1"/>
      <dgm:spPr/>
      <dgm:t>
        <a:bodyPr/>
        <a:lstStyle/>
        <a:p>
          <a:pPr rtl="0">
            <a:lnSpc>
              <a:spcPct val="150000"/>
            </a:lnSpc>
          </a:pPr>
          <a:r>
            <a:rPr lang="en-US" sz="1400" dirty="0" smtClean="0">
              <a:latin typeface="Arial" panose="020B0604020202020204" pitchFamily="34" charset="0"/>
              <a:cs typeface="Arial" panose="020B0604020202020204" pitchFamily="34" charset="0"/>
            </a:rPr>
            <a:t>Competitiveness of existing business vs Support New Business overruns</a:t>
          </a:r>
          <a:endParaRPr lang="en-IN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9F2654C-CD24-4797-929A-07A22DD44341}" type="parTrans" cxnId="{21666BB8-8294-4D45-9A05-73F29968A697}">
      <dgm:prSet/>
      <dgm:spPr/>
      <dgm:t>
        <a:bodyPr/>
        <a:lstStyle/>
        <a:p>
          <a:endParaRPr lang="en-IN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20E9047-EE1D-4CEB-913A-5F747ADB0CB0}" type="sibTrans" cxnId="{21666BB8-8294-4D45-9A05-73F29968A697}">
      <dgm:prSet/>
      <dgm:spPr/>
      <dgm:t>
        <a:bodyPr/>
        <a:lstStyle/>
        <a:p>
          <a:endParaRPr lang="en-IN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783240A-F9AD-47F6-9F09-E163FA393D87}">
      <dgm:prSet custT="1"/>
      <dgm:spPr/>
      <dgm:t>
        <a:bodyPr/>
        <a:lstStyle/>
        <a:p>
          <a:pPr rtl="0">
            <a:lnSpc>
              <a:spcPct val="150000"/>
            </a:lnSpc>
          </a:pPr>
          <a:r>
            <a:rPr lang="en-US" sz="1400" dirty="0" smtClean="0">
              <a:latin typeface="Arial" panose="020B0604020202020204" pitchFamily="34" charset="0"/>
              <a:cs typeface="Arial" panose="020B0604020202020204" pitchFamily="34" charset="0"/>
            </a:rPr>
            <a:t>Solvency of the fund vs boost to payout values</a:t>
          </a:r>
          <a:endParaRPr lang="en-IN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492E3C8-3893-4D93-8FFE-E1323FA0AE93}" type="parTrans" cxnId="{38D4E249-DCEF-496D-BCB5-8EDEBCA9C0FA}">
      <dgm:prSet/>
      <dgm:spPr/>
      <dgm:t>
        <a:bodyPr/>
        <a:lstStyle/>
        <a:p>
          <a:endParaRPr lang="en-IN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D14A068-A9CE-4F0D-98EB-43B4FBF00385}" type="sibTrans" cxnId="{38D4E249-DCEF-496D-BCB5-8EDEBCA9C0FA}">
      <dgm:prSet/>
      <dgm:spPr/>
      <dgm:t>
        <a:bodyPr/>
        <a:lstStyle/>
        <a:p>
          <a:endParaRPr lang="en-IN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5D0751A-7145-41B9-AA38-09D1EB8E4A25}">
      <dgm:prSet custT="1"/>
      <dgm:spPr/>
      <dgm:t>
        <a:bodyPr/>
        <a:lstStyle/>
        <a:p>
          <a:pPr rtl="0">
            <a:lnSpc>
              <a:spcPct val="150000"/>
            </a:lnSpc>
          </a:pPr>
          <a:r>
            <a:rPr lang="en-US" sz="1400" dirty="0" smtClean="0">
              <a:latin typeface="Arial" panose="020B0604020202020204" pitchFamily="34" charset="0"/>
              <a:cs typeface="Arial" panose="020B0604020202020204" pitchFamily="34" charset="0"/>
            </a:rPr>
            <a:t>Fairness vs Smoothing and implications to PRE</a:t>
          </a:r>
          <a:endParaRPr lang="en-IN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2201233-B499-4FA3-8AF3-E4FD7616535A}" type="parTrans" cxnId="{EA1E67A7-3700-40BA-BD70-35DD05330F7A}">
      <dgm:prSet/>
      <dgm:spPr/>
      <dgm:t>
        <a:bodyPr/>
        <a:lstStyle/>
        <a:p>
          <a:endParaRPr lang="en-IN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620206A-FB20-46D3-B29C-E31BE76CEA9C}" type="sibTrans" cxnId="{EA1E67A7-3700-40BA-BD70-35DD05330F7A}">
      <dgm:prSet/>
      <dgm:spPr/>
      <dgm:t>
        <a:bodyPr/>
        <a:lstStyle/>
        <a:p>
          <a:endParaRPr lang="en-IN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0349FBD-E1C8-49A8-BAC4-55FD2FBFCF36}">
      <dgm:prSet custT="1"/>
      <dgm:spPr/>
      <dgm:t>
        <a:bodyPr/>
        <a:lstStyle/>
        <a:p>
          <a:pPr rtl="0"/>
          <a:r>
            <a:rPr lang="en-US" sz="1600" b="1" smtClean="0">
              <a:latin typeface="Arial" panose="020B0604020202020204" pitchFamily="34" charset="0"/>
              <a:cs typeface="Arial" panose="020B0604020202020204" pitchFamily="34" charset="0"/>
            </a:rPr>
            <a:t>Equitable allocation of lapse / surrender surplus to continuing policies</a:t>
          </a:r>
          <a:endParaRPr lang="en-IN" sz="16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A1986A4-2FF1-4C9E-88D9-4A5C2FD7F2D8}" type="parTrans" cxnId="{53959FB6-6D58-48B1-9F27-F7F50DD8A872}">
      <dgm:prSet/>
      <dgm:spPr/>
      <dgm:t>
        <a:bodyPr/>
        <a:lstStyle/>
        <a:p>
          <a:endParaRPr lang="en-IN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E761C92-0210-40A1-ADA7-F4DDDA3FAA64}" type="sibTrans" cxnId="{53959FB6-6D58-48B1-9F27-F7F50DD8A872}">
      <dgm:prSet/>
      <dgm:spPr/>
      <dgm:t>
        <a:bodyPr/>
        <a:lstStyle/>
        <a:p>
          <a:endParaRPr lang="en-IN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4D76284-3F5F-44C3-B683-ED2A8ABAD79F}">
      <dgm:prSet custT="1"/>
      <dgm:spPr/>
      <dgm:t>
        <a:bodyPr/>
        <a:lstStyle/>
        <a:p>
          <a:pPr rtl="0"/>
          <a:r>
            <a:rPr lang="en-US" sz="1600" b="1" dirty="0" smtClean="0">
              <a:latin typeface="Arial" panose="020B0604020202020204" pitchFamily="34" charset="0"/>
              <a:cs typeface="Arial" panose="020B0604020202020204" pitchFamily="34" charset="0"/>
            </a:rPr>
            <a:t>May not be fair to share deficit automatically if surplus was shared, </a:t>
          </a:r>
          <a:r>
            <a:rPr lang="en-US" sz="1600" b="1" dirty="0" err="1" smtClean="0">
              <a:latin typeface="Arial" panose="020B0604020202020204" pitchFamily="34" charset="0"/>
              <a:cs typeface="Arial" panose="020B0604020202020204" pitchFamily="34" charset="0"/>
            </a:rPr>
            <a:t>eg</a:t>
          </a:r>
          <a:r>
            <a:rPr lang="en-US" sz="1600" b="1" dirty="0" smtClean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en-IN" sz="16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C3201D1-7463-4858-889A-B2CF384C11FD}" type="parTrans" cxnId="{5C9A19EF-8CAA-44F9-884A-A8C1C36BFF83}">
      <dgm:prSet/>
      <dgm:spPr/>
      <dgm:t>
        <a:bodyPr/>
        <a:lstStyle/>
        <a:p>
          <a:endParaRPr lang="en-IN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1505FFF-85BD-4D66-82CC-76B219B5A8BB}" type="sibTrans" cxnId="{5C9A19EF-8CAA-44F9-884A-A8C1C36BFF83}">
      <dgm:prSet/>
      <dgm:spPr/>
      <dgm:t>
        <a:bodyPr/>
        <a:lstStyle/>
        <a:p>
          <a:endParaRPr lang="en-IN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6542751-93CF-4AE9-9D7B-E15CCF888ED7}">
      <dgm:prSet custT="1"/>
      <dgm:spPr/>
      <dgm:t>
        <a:bodyPr/>
        <a:lstStyle/>
        <a:p>
          <a:pPr rtl="0">
            <a:lnSpc>
              <a:spcPct val="150000"/>
            </a:lnSpc>
          </a:pPr>
          <a:r>
            <a:rPr lang="en-US" sz="1400" smtClean="0">
              <a:latin typeface="Arial" panose="020B0604020202020204" pitchFamily="34" charset="0"/>
              <a:cs typeface="Arial" panose="020B0604020202020204" pitchFamily="34" charset="0"/>
            </a:rPr>
            <a:t>Mortality deficit due to increase in Non Medical Limits for new business</a:t>
          </a:r>
          <a:endParaRPr lang="en-IN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E9768B9-D6DA-4F45-8A77-37FD5448DDFF}" type="parTrans" cxnId="{6F713690-9E74-45D9-B096-05FAFFB63AE4}">
      <dgm:prSet/>
      <dgm:spPr/>
      <dgm:t>
        <a:bodyPr/>
        <a:lstStyle/>
        <a:p>
          <a:endParaRPr lang="en-IN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95703DD-9B2A-470B-913F-7DEE990F6DD2}" type="sibTrans" cxnId="{6F713690-9E74-45D9-B096-05FAFFB63AE4}">
      <dgm:prSet/>
      <dgm:spPr/>
      <dgm:t>
        <a:bodyPr/>
        <a:lstStyle/>
        <a:p>
          <a:endParaRPr lang="en-IN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93AA1DC-5D63-446D-B523-2DAE470E7D36}">
      <dgm:prSet custT="1"/>
      <dgm:spPr/>
      <dgm:t>
        <a:bodyPr/>
        <a:lstStyle/>
        <a:p>
          <a:pPr rtl="0"/>
          <a:r>
            <a:rPr lang="en-US" sz="1600" b="1" smtClean="0">
              <a:latin typeface="Arial" panose="020B0604020202020204" pitchFamily="34" charset="0"/>
              <a:cs typeface="Arial" panose="020B0604020202020204" pitchFamily="34" charset="0"/>
            </a:rPr>
            <a:t>Suitability of expression of a charge wrt a dependent variable, eg.</a:t>
          </a:r>
          <a:endParaRPr lang="en-IN" sz="16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862798A-20EF-4AB2-8867-A1AE7FF0379F}" type="parTrans" cxnId="{F8B8F24A-0FDB-4752-83AD-5100DDB59719}">
      <dgm:prSet/>
      <dgm:spPr/>
      <dgm:t>
        <a:bodyPr/>
        <a:lstStyle/>
        <a:p>
          <a:endParaRPr lang="en-IN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8D7B8C8-2F66-443C-ABD2-BAD09091B139}" type="sibTrans" cxnId="{F8B8F24A-0FDB-4752-83AD-5100DDB59719}">
      <dgm:prSet/>
      <dgm:spPr/>
      <dgm:t>
        <a:bodyPr/>
        <a:lstStyle/>
        <a:p>
          <a:endParaRPr lang="en-IN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8DC4E71-A00C-40B9-8E2F-7CBA52FB66FC}">
      <dgm:prSet custT="1"/>
      <dgm:spPr/>
      <dgm:t>
        <a:bodyPr/>
        <a:lstStyle/>
        <a:p>
          <a:pPr rtl="0">
            <a:lnSpc>
              <a:spcPct val="150000"/>
            </a:lnSpc>
          </a:pPr>
          <a:r>
            <a:rPr lang="en-US" sz="1400" smtClean="0">
              <a:latin typeface="Arial" panose="020B0604020202020204" pitchFamily="34" charset="0"/>
              <a:cs typeface="Arial" panose="020B0604020202020204" pitchFamily="34" charset="0"/>
            </a:rPr>
            <a:t>Moneyness and Cost of Guarantee may not correspond to Charge for Guarantee (% of asset shares)</a:t>
          </a:r>
          <a:endParaRPr lang="en-IN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6A57E22-375A-4D1C-913F-A05A86F6D818}" type="parTrans" cxnId="{A6709329-BB55-43A3-A07C-5FA9F02FA017}">
      <dgm:prSet/>
      <dgm:spPr/>
      <dgm:t>
        <a:bodyPr/>
        <a:lstStyle/>
        <a:p>
          <a:endParaRPr lang="en-IN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805DD2D-8D52-483B-B41E-A334ED3E15B2}" type="sibTrans" cxnId="{A6709329-BB55-43A3-A07C-5FA9F02FA017}">
      <dgm:prSet/>
      <dgm:spPr/>
      <dgm:t>
        <a:bodyPr/>
        <a:lstStyle/>
        <a:p>
          <a:endParaRPr lang="en-IN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FAED058-7B83-4957-B9EA-0FA532B12693}">
      <dgm:prSet custT="1"/>
      <dgm:spPr/>
      <dgm:t>
        <a:bodyPr/>
        <a:lstStyle/>
        <a:p>
          <a:pPr rtl="0">
            <a:lnSpc>
              <a:spcPct val="150000"/>
            </a:lnSpc>
          </a:pPr>
          <a:r>
            <a:rPr lang="en-US" sz="1400" smtClean="0">
              <a:latin typeface="Arial" panose="020B0604020202020204" pitchFamily="34" charset="0"/>
              <a:cs typeface="Arial" panose="020B0604020202020204" pitchFamily="34" charset="0"/>
            </a:rPr>
            <a:t>Allocation of global items like burn through cost Deferred Tax Asset</a:t>
          </a:r>
          <a:endParaRPr lang="en-IN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323D1E0-E5BB-4FD6-AAD2-7A1390ADF237}" type="parTrans" cxnId="{5E165EF2-BECE-4FB7-93D6-F6D179088A12}">
      <dgm:prSet/>
      <dgm:spPr/>
      <dgm:t>
        <a:bodyPr/>
        <a:lstStyle/>
        <a:p>
          <a:endParaRPr lang="en-IN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1095012-370D-45B2-8462-338F469D1D3F}" type="sibTrans" cxnId="{5E165EF2-BECE-4FB7-93D6-F6D179088A12}">
      <dgm:prSet/>
      <dgm:spPr/>
      <dgm:t>
        <a:bodyPr/>
        <a:lstStyle/>
        <a:p>
          <a:endParaRPr lang="en-IN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CA202F0-488D-4935-9F77-A86122B2A25D}" type="pres">
      <dgm:prSet presAssocID="{5BCAE454-0BC4-4221-B374-68C3FA137A7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ACE252D1-003D-4ADC-B542-F726352966A0}" type="pres">
      <dgm:prSet presAssocID="{D2C92285-8F22-439C-94F3-82454C020A7D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E6361F48-D1FD-4868-ABA2-BCF6C05E0DFD}" type="pres">
      <dgm:prSet presAssocID="{D2C92285-8F22-439C-94F3-82454C020A7D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708DD621-D990-4CD1-854C-FE4D27523D18}" type="pres">
      <dgm:prSet presAssocID="{D0349FBD-E1C8-49A8-BAC4-55FD2FBFCF36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A4CD363C-D4E3-433E-B0D5-8B3581A4AE7B}" type="pres">
      <dgm:prSet presAssocID="{DE761C92-0210-40A1-ADA7-F4DDDA3FAA64}" presName="spacer" presStyleCnt="0"/>
      <dgm:spPr/>
    </dgm:pt>
    <dgm:pt modelId="{7AD94144-1CB1-43AD-8D80-323E61A2205A}" type="pres">
      <dgm:prSet presAssocID="{04D76284-3F5F-44C3-B683-ED2A8ABAD79F}" presName="parentText" presStyleLbl="node1" presStyleIdx="2" presStyleCnt="4" custLinFactNeighborY="10748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89A10ABB-822E-4AE6-93A5-98459A437C49}" type="pres">
      <dgm:prSet presAssocID="{04D76284-3F5F-44C3-B683-ED2A8ABAD79F}" presName="childText" presStyleLbl="revTx" presStyleIdx="1" presStyleCnt="3" custLinFactNeighborY="9507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1BA523FF-C8B2-4F36-BE82-E1D1D3819644}" type="pres">
      <dgm:prSet presAssocID="{793AA1DC-5D63-446D-B523-2DAE470E7D36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1CBEA502-A40F-4C30-93BF-743FF8166A9D}" type="pres">
      <dgm:prSet presAssocID="{793AA1DC-5D63-446D-B523-2DAE470E7D36}" presName="child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A8E9969E-B59A-4108-B01C-06D77CD308D9}" type="presOf" srcId="{04D76284-3F5F-44C3-B683-ED2A8ABAD79F}" destId="{7AD94144-1CB1-43AD-8D80-323E61A2205A}" srcOrd="0" destOrd="0" presId="urn:microsoft.com/office/officeart/2005/8/layout/vList2"/>
    <dgm:cxn modelId="{9C97EA2A-2F3D-4C67-9650-83E3A359F443}" type="presOf" srcId="{D0349FBD-E1C8-49A8-BAC4-55FD2FBFCF36}" destId="{708DD621-D990-4CD1-854C-FE4D27523D18}" srcOrd="0" destOrd="0" presId="urn:microsoft.com/office/officeart/2005/8/layout/vList2"/>
    <dgm:cxn modelId="{DF40B0D3-E0F4-45E4-A052-1EAE264895C6}" type="presOf" srcId="{B6542751-93CF-4AE9-9D7B-E15CCF888ED7}" destId="{89A10ABB-822E-4AE6-93A5-98459A437C49}" srcOrd="0" destOrd="0" presId="urn:microsoft.com/office/officeart/2005/8/layout/vList2"/>
    <dgm:cxn modelId="{3FA8583E-A11F-4C2A-BF6E-6679AB22AEFE}" type="presOf" srcId="{793AA1DC-5D63-446D-B523-2DAE470E7D36}" destId="{1BA523FF-C8B2-4F36-BE82-E1D1D3819644}" srcOrd="0" destOrd="0" presId="urn:microsoft.com/office/officeart/2005/8/layout/vList2"/>
    <dgm:cxn modelId="{2AA4D0EC-789D-48DD-8E61-5736BAB7A8A2}" type="presOf" srcId="{B8DC4E71-A00C-40B9-8E2F-7CBA52FB66FC}" destId="{1CBEA502-A40F-4C30-93BF-743FF8166A9D}" srcOrd="0" destOrd="0" presId="urn:microsoft.com/office/officeart/2005/8/layout/vList2"/>
    <dgm:cxn modelId="{53959FB6-6D58-48B1-9F27-F7F50DD8A872}" srcId="{5BCAE454-0BC4-4221-B374-68C3FA137A77}" destId="{D0349FBD-E1C8-49A8-BAC4-55FD2FBFCF36}" srcOrd="1" destOrd="0" parTransId="{DA1986A4-2FF1-4C9E-88D9-4A5C2FD7F2D8}" sibTransId="{DE761C92-0210-40A1-ADA7-F4DDDA3FAA64}"/>
    <dgm:cxn modelId="{114BFD8B-8555-489F-A08C-901C572E3788}" type="presOf" srcId="{5783240A-F9AD-47F6-9F09-E163FA393D87}" destId="{E6361F48-D1FD-4868-ABA2-BCF6C05E0DFD}" srcOrd="0" destOrd="1" presId="urn:microsoft.com/office/officeart/2005/8/layout/vList2"/>
    <dgm:cxn modelId="{EA1E67A7-3700-40BA-BD70-35DD05330F7A}" srcId="{D2C92285-8F22-439C-94F3-82454C020A7D}" destId="{85D0751A-7145-41B9-AA38-09D1EB8E4A25}" srcOrd="2" destOrd="0" parTransId="{92201233-B499-4FA3-8AF3-E4FD7616535A}" sibTransId="{4620206A-FB20-46D3-B29C-E31BE76CEA9C}"/>
    <dgm:cxn modelId="{F8B8F24A-0FDB-4752-83AD-5100DDB59719}" srcId="{5BCAE454-0BC4-4221-B374-68C3FA137A77}" destId="{793AA1DC-5D63-446D-B523-2DAE470E7D36}" srcOrd="3" destOrd="0" parTransId="{F862798A-20EF-4AB2-8867-A1AE7FF0379F}" sibTransId="{88D7B8C8-2F66-443C-ABD2-BAD09091B139}"/>
    <dgm:cxn modelId="{381BBB84-1787-4608-838B-BE43A78D8837}" type="presOf" srcId="{1FAED058-7B83-4957-B9EA-0FA532B12693}" destId="{1CBEA502-A40F-4C30-93BF-743FF8166A9D}" srcOrd="0" destOrd="1" presId="urn:microsoft.com/office/officeart/2005/8/layout/vList2"/>
    <dgm:cxn modelId="{38D4E249-DCEF-496D-BCB5-8EDEBCA9C0FA}" srcId="{D2C92285-8F22-439C-94F3-82454C020A7D}" destId="{5783240A-F9AD-47F6-9F09-E163FA393D87}" srcOrd="1" destOrd="0" parTransId="{A492E3C8-3893-4D93-8FFE-E1323FA0AE93}" sibTransId="{2D14A068-A9CE-4F0D-98EB-43B4FBF00385}"/>
    <dgm:cxn modelId="{5C9A19EF-8CAA-44F9-884A-A8C1C36BFF83}" srcId="{5BCAE454-0BC4-4221-B374-68C3FA137A77}" destId="{04D76284-3F5F-44C3-B683-ED2A8ABAD79F}" srcOrd="2" destOrd="0" parTransId="{1C3201D1-7463-4858-889A-B2CF384C11FD}" sibTransId="{61505FFF-85BD-4D66-82CC-76B219B5A8BB}"/>
    <dgm:cxn modelId="{A6709329-BB55-43A3-A07C-5FA9F02FA017}" srcId="{793AA1DC-5D63-446D-B523-2DAE470E7D36}" destId="{B8DC4E71-A00C-40B9-8E2F-7CBA52FB66FC}" srcOrd="0" destOrd="0" parTransId="{66A57E22-375A-4D1C-913F-A05A86F6D818}" sibTransId="{F805DD2D-8D52-483B-B41E-A334ED3E15B2}"/>
    <dgm:cxn modelId="{21666BB8-8294-4D45-9A05-73F29968A697}" srcId="{D2C92285-8F22-439C-94F3-82454C020A7D}" destId="{B6A78027-CADC-4E28-B5A1-51D967A2CAC4}" srcOrd="0" destOrd="0" parTransId="{F9F2654C-CD24-4797-929A-07A22DD44341}" sibTransId="{B20E9047-EE1D-4CEB-913A-5F747ADB0CB0}"/>
    <dgm:cxn modelId="{6F713690-9E74-45D9-B096-05FAFFB63AE4}" srcId="{04D76284-3F5F-44C3-B683-ED2A8ABAD79F}" destId="{B6542751-93CF-4AE9-9D7B-E15CCF888ED7}" srcOrd="0" destOrd="0" parTransId="{7E9768B9-D6DA-4F45-8A77-37FD5448DDFF}" sibTransId="{795703DD-9B2A-470B-913F-7DEE990F6DD2}"/>
    <dgm:cxn modelId="{7A428CD1-B634-497E-AD5F-5DD99BA52454}" srcId="{5BCAE454-0BC4-4221-B374-68C3FA137A77}" destId="{D2C92285-8F22-439C-94F3-82454C020A7D}" srcOrd="0" destOrd="0" parTransId="{1CA2E328-9734-432D-ADAE-030B03BD8345}" sibTransId="{E83F1CB5-7657-476B-9102-4B9F54CEC481}"/>
    <dgm:cxn modelId="{5E165EF2-BECE-4FB7-93D6-F6D179088A12}" srcId="{793AA1DC-5D63-446D-B523-2DAE470E7D36}" destId="{1FAED058-7B83-4957-B9EA-0FA532B12693}" srcOrd="1" destOrd="0" parTransId="{A323D1E0-E5BB-4FD6-AAD2-7A1390ADF237}" sibTransId="{31095012-370D-45B2-8462-338F469D1D3F}"/>
    <dgm:cxn modelId="{392A6993-1775-4EF0-915B-E53541E7CA76}" type="presOf" srcId="{B6A78027-CADC-4E28-B5A1-51D967A2CAC4}" destId="{E6361F48-D1FD-4868-ABA2-BCF6C05E0DFD}" srcOrd="0" destOrd="0" presId="urn:microsoft.com/office/officeart/2005/8/layout/vList2"/>
    <dgm:cxn modelId="{CF632ADB-BF07-46D9-9C8D-097FE9246E83}" type="presOf" srcId="{5BCAE454-0BC4-4221-B374-68C3FA137A77}" destId="{4CA202F0-488D-4935-9F77-A86122B2A25D}" srcOrd="0" destOrd="0" presId="urn:microsoft.com/office/officeart/2005/8/layout/vList2"/>
    <dgm:cxn modelId="{3C5E550A-94A4-49D8-9932-692492EDCAE6}" type="presOf" srcId="{85D0751A-7145-41B9-AA38-09D1EB8E4A25}" destId="{E6361F48-D1FD-4868-ABA2-BCF6C05E0DFD}" srcOrd="0" destOrd="2" presId="urn:microsoft.com/office/officeart/2005/8/layout/vList2"/>
    <dgm:cxn modelId="{0977612F-B89D-4C27-891F-A651C7600992}" type="presOf" srcId="{D2C92285-8F22-439C-94F3-82454C020A7D}" destId="{ACE252D1-003D-4ADC-B542-F726352966A0}" srcOrd="0" destOrd="0" presId="urn:microsoft.com/office/officeart/2005/8/layout/vList2"/>
    <dgm:cxn modelId="{3371CA2E-97DE-4EC4-89C6-C57168522C21}" type="presParOf" srcId="{4CA202F0-488D-4935-9F77-A86122B2A25D}" destId="{ACE252D1-003D-4ADC-B542-F726352966A0}" srcOrd="0" destOrd="0" presId="urn:microsoft.com/office/officeart/2005/8/layout/vList2"/>
    <dgm:cxn modelId="{D783D4B5-7314-4825-BB41-A1D1EE513A6C}" type="presParOf" srcId="{4CA202F0-488D-4935-9F77-A86122B2A25D}" destId="{E6361F48-D1FD-4868-ABA2-BCF6C05E0DFD}" srcOrd="1" destOrd="0" presId="urn:microsoft.com/office/officeart/2005/8/layout/vList2"/>
    <dgm:cxn modelId="{AD5422FE-5A57-4465-B8A3-50C648E3A788}" type="presParOf" srcId="{4CA202F0-488D-4935-9F77-A86122B2A25D}" destId="{708DD621-D990-4CD1-854C-FE4D27523D18}" srcOrd="2" destOrd="0" presId="urn:microsoft.com/office/officeart/2005/8/layout/vList2"/>
    <dgm:cxn modelId="{4BF0D417-9B4C-481E-952D-5E12091E8FCC}" type="presParOf" srcId="{4CA202F0-488D-4935-9F77-A86122B2A25D}" destId="{A4CD363C-D4E3-433E-B0D5-8B3581A4AE7B}" srcOrd="3" destOrd="0" presId="urn:microsoft.com/office/officeart/2005/8/layout/vList2"/>
    <dgm:cxn modelId="{FF50A52C-48D6-4769-9A30-BF7C85016D87}" type="presParOf" srcId="{4CA202F0-488D-4935-9F77-A86122B2A25D}" destId="{7AD94144-1CB1-43AD-8D80-323E61A2205A}" srcOrd="4" destOrd="0" presId="urn:microsoft.com/office/officeart/2005/8/layout/vList2"/>
    <dgm:cxn modelId="{39337FF8-18F8-4164-844E-238AC8E70805}" type="presParOf" srcId="{4CA202F0-488D-4935-9F77-A86122B2A25D}" destId="{89A10ABB-822E-4AE6-93A5-98459A437C49}" srcOrd="5" destOrd="0" presId="urn:microsoft.com/office/officeart/2005/8/layout/vList2"/>
    <dgm:cxn modelId="{6C3C26EE-CEF8-43F0-9D1B-B211BD7BFDAF}" type="presParOf" srcId="{4CA202F0-488D-4935-9F77-A86122B2A25D}" destId="{1BA523FF-C8B2-4F36-BE82-E1D1D3819644}" srcOrd="6" destOrd="0" presId="urn:microsoft.com/office/officeart/2005/8/layout/vList2"/>
    <dgm:cxn modelId="{54BB57F8-85E5-4FEB-BCA1-A23765F9B38F}" type="presParOf" srcId="{4CA202F0-488D-4935-9F77-A86122B2A25D}" destId="{1CBEA502-A40F-4C30-93BF-743FF8166A9D}" srcOrd="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B94F3A4-0DB9-4E06-A1A0-F633165A3495}" type="doc">
      <dgm:prSet loTypeId="urn:microsoft.com/office/officeart/2009/3/layout/PlusandMinus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D50E8C7-FABE-4567-B8FE-1780A8B7BE85}">
      <dgm:prSet phldrT="[Text]" custT="1"/>
      <dgm:spPr/>
      <dgm:t>
        <a:bodyPr/>
        <a:lstStyle/>
        <a:p>
          <a:r>
            <a:rPr lang="en-US" sz="1400" b="1" dirty="0" smtClean="0"/>
            <a:t>Premiums </a:t>
          </a:r>
        </a:p>
        <a:p>
          <a:r>
            <a:rPr lang="en-US" sz="1400" b="1" dirty="0" smtClean="0"/>
            <a:t>Investment Returns</a:t>
          </a:r>
          <a:endParaRPr lang="en-US" sz="1400" b="1" dirty="0"/>
        </a:p>
      </dgm:t>
    </dgm:pt>
    <dgm:pt modelId="{E76FF099-85FB-470C-8E68-E7EC5FEB27D3}" type="parTrans" cxnId="{43A109AE-2C7F-4F64-A85B-06B9B1E89A1D}">
      <dgm:prSet/>
      <dgm:spPr/>
      <dgm:t>
        <a:bodyPr/>
        <a:lstStyle/>
        <a:p>
          <a:endParaRPr lang="en-US"/>
        </a:p>
      </dgm:t>
    </dgm:pt>
    <dgm:pt modelId="{E69C5775-5024-4B78-AD3E-41FA6614D520}" type="sibTrans" cxnId="{43A109AE-2C7F-4F64-A85B-06B9B1E89A1D}">
      <dgm:prSet/>
      <dgm:spPr/>
      <dgm:t>
        <a:bodyPr/>
        <a:lstStyle/>
        <a:p>
          <a:endParaRPr lang="en-US"/>
        </a:p>
      </dgm:t>
    </dgm:pt>
    <dgm:pt modelId="{B82AD1C8-3987-4308-A54A-2C8E4775F9FA}">
      <dgm:prSet phldrT="[Text]" custT="1"/>
      <dgm:spPr/>
      <dgm:t>
        <a:bodyPr/>
        <a:lstStyle/>
        <a:p>
          <a:r>
            <a:rPr lang="en-US" sz="1400" b="1" dirty="0" smtClean="0"/>
            <a:t>Benefit Outgo </a:t>
          </a:r>
        </a:p>
        <a:p>
          <a:r>
            <a:rPr lang="en-US" sz="1400" b="1" dirty="0" smtClean="0"/>
            <a:t>Expenses </a:t>
          </a:r>
        </a:p>
        <a:p>
          <a:r>
            <a:rPr lang="en-US" sz="1400" b="1" dirty="0" smtClean="0"/>
            <a:t>Commission</a:t>
          </a:r>
        </a:p>
        <a:p>
          <a:r>
            <a:rPr lang="en-US" sz="1400" b="1" dirty="0" smtClean="0"/>
            <a:t>Taxes</a:t>
          </a:r>
        </a:p>
        <a:p>
          <a:r>
            <a:rPr lang="en-US" sz="1400" b="1" dirty="0" smtClean="0"/>
            <a:t>Shareholder Transfers</a:t>
          </a:r>
        </a:p>
        <a:p>
          <a:r>
            <a:rPr lang="en-US" sz="1400" b="1" dirty="0" smtClean="0"/>
            <a:t>Cost of Guarantee &amp; Capital Charges</a:t>
          </a:r>
        </a:p>
        <a:p>
          <a:r>
            <a:rPr lang="en-US" sz="1400" b="1" dirty="0" smtClean="0"/>
            <a:t>Miscellaneous Surplus</a:t>
          </a:r>
          <a:endParaRPr lang="en-US" sz="1400" b="1" dirty="0"/>
        </a:p>
      </dgm:t>
    </dgm:pt>
    <dgm:pt modelId="{6334B95D-66C9-47D1-89E7-677EE17D489D}" type="parTrans" cxnId="{170C189B-5F56-4A21-87A1-6C5654F29559}">
      <dgm:prSet/>
      <dgm:spPr/>
      <dgm:t>
        <a:bodyPr/>
        <a:lstStyle/>
        <a:p>
          <a:endParaRPr lang="en-US"/>
        </a:p>
      </dgm:t>
    </dgm:pt>
    <dgm:pt modelId="{9E6B6D8B-A7DE-4D0E-A412-1E03F96A6AA0}" type="sibTrans" cxnId="{170C189B-5F56-4A21-87A1-6C5654F29559}">
      <dgm:prSet/>
      <dgm:spPr/>
      <dgm:t>
        <a:bodyPr/>
        <a:lstStyle/>
        <a:p>
          <a:endParaRPr lang="en-US"/>
        </a:p>
      </dgm:t>
    </dgm:pt>
    <dgm:pt modelId="{E8831611-4EC2-43FB-A658-303511DEC0FC}" type="pres">
      <dgm:prSet presAssocID="{6B94F3A4-0DB9-4E06-A1A0-F633165A3495}" presName="Name0" presStyleCnt="0">
        <dgm:presLayoutVars>
          <dgm:chMax val="2"/>
          <dgm:chPref val="2"/>
          <dgm:dir/>
          <dgm:animOne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12ED489-31D1-4946-865A-622636616769}" type="pres">
      <dgm:prSet presAssocID="{6B94F3A4-0DB9-4E06-A1A0-F633165A3495}" presName="Background" presStyleLbl="bgImgPlace1" presStyleIdx="0" presStyleCnt="1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endParaRPr lang="en-US"/>
        </a:p>
      </dgm:t>
    </dgm:pt>
    <dgm:pt modelId="{FFC847F3-E6C1-4E87-BF4B-1765F587A1EC}" type="pres">
      <dgm:prSet presAssocID="{6B94F3A4-0DB9-4E06-A1A0-F633165A3495}" presName="ParentText1" presStyleLbl="revTx" presStyleIdx="0" presStyleCnt="2" custScaleX="8585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79BCC9-CE3F-47D3-B273-7800E5802D6E}" type="pres">
      <dgm:prSet presAssocID="{6B94F3A4-0DB9-4E06-A1A0-F633165A3495}" presName="ParentText2" presStyleLbl="revTx" presStyleIdx="1" presStyleCnt="2" custScaleX="8997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5B8EF0-6831-40A5-BE61-861E3FAD991E}" type="pres">
      <dgm:prSet presAssocID="{6B94F3A4-0DB9-4E06-A1A0-F633165A3495}" presName="Plus" presStyleLbl="alignNode1" presStyleIdx="0" presStyleCnt="2" custScaleX="39570" custScaleY="41061"/>
      <dgm:spPr>
        <a:solidFill>
          <a:srgbClr val="92D050"/>
        </a:solidFill>
      </dgm:spPr>
    </dgm:pt>
    <dgm:pt modelId="{A42A9060-4CB0-422C-B2D7-3F3DE693CB4C}" type="pres">
      <dgm:prSet presAssocID="{6B94F3A4-0DB9-4E06-A1A0-F633165A3495}" presName="Minus" presStyleLbl="alignNode1" presStyleIdx="1" presStyleCnt="2" custScaleX="67989" custScaleY="66051"/>
      <dgm:spPr>
        <a:solidFill>
          <a:srgbClr val="FF0000"/>
        </a:solidFill>
      </dgm:spPr>
    </dgm:pt>
    <dgm:pt modelId="{35B30C6C-C3D0-46AB-883E-C9428D53A643}" type="pres">
      <dgm:prSet presAssocID="{6B94F3A4-0DB9-4E06-A1A0-F633165A3495}" presName="Divider" presStyleLbl="parChTrans1D1" presStyleIdx="0" presStyleCnt="1" custLinFactX="-9518289" custLinFactNeighborX="-9600000" custLinFactNeighborY="-450"/>
      <dgm:spPr/>
    </dgm:pt>
  </dgm:ptLst>
  <dgm:cxnLst>
    <dgm:cxn modelId="{5905E316-F7CD-4EA8-86BC-9B835E3F17A6}" type="presOf" srcId="{9D50E8C7-FABE-4567-B8FE-1780A8B7BE85}" destId="{FFC847F3-E6C1-4E87-BF4B-1765F587A1EC}" srcOrd="0" destOrd="0" presId="urn:microsoft.com/office/officeart/2009/3/layout/PlusandMinus"/>
    <dgm:cxn modelId="{6CB82457-4FC2-4C86-827A-99996675D224}" type="presOf" srcId="{6B94F3A4-0DB9-4E06-A1A0-F633165A3495}" destId="{E8831611-4EC2-43FB-A658-303511DEC0FC}" srcOrd="0" destOrd="0" presId="urn:microsoft.com/office/officeart/2009/3/layout/PlusandMinus"/>
    <dgm:cxn modelId="{170C189B-5F56-4A21-87A1-6C5654F29559}" srcId="{6B94F3A4-0DB9-4E06-A1A0-F633165A3495}" destId="{B82AD1C8-3987-4308-A54A-2C8E4775F9FA}" srcOrd="1" destOrd="0" parTransId="{6334B95D-66C9-47D1-89E7-677EE17D489D}" sibTransId="{9E6B6D8B-A7DE-4D0E-A412-1E03F96A6AA0}"/>
    <dgm:cxn modelId="{43A109AE-2C7F-4F64-A85B-06B9B1E89A1D}" srcId="{6B94F3A4-0DB9-4E06-A1A0-F633165A3495}" destId="{9D50E8C7-FABE-4567-B8FE-1780A8B7BE85}" srcOrd="0" destOrd="0" parTransId="{E76FF099-85FB-470C-8E68-E7EC5FEB27D3}" sibTransId="{E69C5775-5024-4B78-AD3E-41FA6614D520}"/>
    <dgm:cxn modelId="{7CCB99F9-C894-4693-8E53-BB86E0C0AD3B}" type="presOf" srcId="{B82AD1C8-3987-4308-A54A-2C8E4775F9FA}" destId="{FB79BCC9-CE3F-47D3-B273-7800E5802D6E}" srcOrd="0" destOrd="0" presId="urn:microsoft.com/office/officeart/2009/3/layout/PlusandMinus"/>
    <dgm:cxn modelId="{6423AE9D-A88C-4575-8D1A-8D52B1D9B0D3}" type="presParOf" srcId="{E8831611-4EC2-43FB-A658-303511DEC0FC}" destId="{D12ED489-31D1-4946-865A-622636616769}" srcOrd="0" destOrd="0" presId="urn:microsoft.com/office/officeart/2009/3/layout/PlusandMinus"/>
    <dgm:cxn modelId="{E2DE3DDF-17DA-4A64-91B7-DC5BCA880679}" type="presParOf" srcId="{E8831611-4EC2-43FB-A658-303511DEC0FC}" destId="{FFC847F3-E6C1-4E87-BF4B-1765F587A1EC}" srcOrd="1" destOrd="0" presId="urn:microsoft.com/office/officeart/2009/3/layout/PlusandMinus"/>
    <dgm:cxn modelId="{FE24B1F4-B70E-43A7-99F6-5BC4A4F3F5BD}" type="presParOf" srcId="{E8831611-4EC2-43FB-A658-303511DEC0FC}" destId="{FB79BCC9-CE3F-47D3-B273-7800E5802D6E}" srcOrd="2" destOrd="0" presId="urn:microsoft.com/office/officeart/2009/3/layout/PlusandMinus"/>
    <dgm:cxn modelId="{717201D2-0DD6-43EF-B6A1-DB57CA603A6D}" type="presParOf" srcId="{E8831611-4EC2-43FB-A658-303511DEC0FC}" destId="{305B8EF0-6831-40A5-BE61-861E3FAD991E}" srcOrd="3" destOrd="0" presId="urn:microsoft.com/office/officeart/2009/3/layout/PlusandMinus"/>
    <dgm:cxn modelId="{CF703E81-0242-4B64-AE57-A62F03DA8BB1}" type="presParOf" srcId="{E8831611-4EC2-43FB-A658-303511DEC0FC}" destId="{A42A9060-4CB0-422C-B2D7-3F3DE693CB4C}" srcOrd="4" destOrd="0" presId="urn:microsoft.com/office/officeart/2009/3/layout/PlusandMinus"/>
    <dgm:cxn modelId="{7324B7FD-2852-4F3A-BA0D-77CE31FAD333}" type="presParOf" srcId="{E8831611-4EC2-43FB-A658-303511DEC0FC}" destId="{35B30C6C-C3D0-46AB-883E-C9428D53A643}" srcOrd="5" destOrd="0" presId="urn:microsoft.com/office/officeart/2009/3/layout/PlusandMinu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41667E2F-8B9D-4340-9E30-B6E3CF766DA8}" type="doc">
      <dgm:prSet loTypeId="urn:microsoft.com/office/officeart/2005/8/layout/vList2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3670BC3D-865C-48AB-B448-4268B4496BA7}">
      <dgm:prSet custT="1"/>
      <dgm:spPr/>
      <dgm:t>
        <a:bodyPr/>
        <a:lstStyle/>
        <a:p>
          <a:pPr rtl="0"/>
          <a:r>
            <a:rPr lang="en-US" sz="1600" b="1" smtClean="0">
              <a:latin typeface="Arial" panose="020B0604020202020204" pitchFamily="34" charset="0"/>
              <a:cs typeface="Arial" panose="020B0604020202020204" pitchFamily="34" charset="0"/>
            </a:rPr>
            <a:t>Attribution of Charge vs Experience</a:t>
          </a:r>
          <a:endParaRPr lang="en-IN" sz="16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511F86B-A05E-4BF7-A72B-D8750787C6DB}" type="parTrans" cxnId="{7D85B1A4-2989-4606-AFF9-93681B68E123}">
      <dgm:prSet/>
      <dgm:spPr/>
      <dgm:t>
        <a:bodyPr/>
        <a:lstStyle/>
        <a:p>
          <a:endParaRPr lang="en-IN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D3FB9A3-8F51-4267-9059-3B601A7FFC5D}" type="sibTrans" cxnId="{7D85B1A4-2989-4606-AFF9-93681B68E123}">
      <dgm:prSet/>
      <dgm:spPr/>
      <dgm:t>
        <a:bodyPr/>
        <a:lstStyle/>
        <a:p>
          <a:endParaRPr lang="en-IN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72E052D-A688-47D6-B6FE-BD6E8713E8C9}">
      <dgm:prSet custT="1"/>
      <dgm:spPr/>
      <dgm:t>
        <a:bodyPr/>
        <a:lstStyle/>
        <a:p>
          <a:pPr rtl="0">
            <a:lnSpc>
              <a:spcPct val="150000"/>
            </a:lnSpc>
          </a:pPr>
          <a:r>
            <a:rPr lang="en-US" sz="1400" dirty="0" smtClean="0">
              <a:latin typeface="Arial" panose="020B0604020202020204" pitchFamily="34" charset="0"/>
              <a:cs typeface="Arial" panose="020B0604020202020204" pitchFamily="34" charset="0"/>
            </a:rPr>
            <a:t>Consistency with Benefit Illustration is paramount (not only figures but also foot-notes) </a:t>
          </a:r>
          <a:endParaRPr lang="en-IN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266ADBA-F859-464B-AE44-3A4EC911733F}" type="parTrans" cxnId="{6FEFCFA1-8018-4C27-B977-9AEC2B549E31}">
      <dgm:prSet/>
      <dgm:spPr/>
      <dgm:t>
        <a:bodyPr/>
        <a:lstStyle/>
        <a:p>
          <a:endParaRPr lang="en-IN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B4669E7-7836-46E7-A4D7-47E06D745269}" type="sibTrans" cxnId="{6FEFCFA1-8018-4C27-B977-9AEC2B549E31}">
      <dgm:prSet/>
      <dgm:spPr/>
      <dgm:t>
        <a:bodyPr/>
        <a:lstStyle/>
        <a:p>
          <a:endParaRPr lang="en-IN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EB4B0F9-9458-4A11-B924-8B8D117C9E27}">
      <dgm:prSet custT="1"/>
      <dgm:spPr/>
      <dgm:t>
        <a:bodyPr/>
        <a:lstStyle/>
        <a:p>
          <a:pPr rtl="0">
            <a:lnSpc>
              <a:spcPct val="150000"/>
            </a:lnSpc>
          </a:pPr>
          <a:r>
            <a:rPr lang="en-US" sz="1400" smtClean="0">
              <a:latin typeface="Arial" panose="020B0604020202020204" pitchFamily="34" charset="0"/>
              <a:cs typeface="Arial" panose="020B0604020202020204" pitchFamily="34" charset="0"/>
            </a:rPr>
            <a:t>Adequate documentation (possibly in PPFM) of rationale with expected future treatment shall ensure continuity</a:t>
          </a:r>
          <a:endParaRPr lang="en-IN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5C1B588-018D-4511-85CD-A26CCD3A648D}" type="parTrans" cxnId="{119F5A5A-19A3-410E-880B-712C0EEB9A65}">
      <dgm:prSet/>
      <dgm:spPr/>
      <dgm:t>
        <a:bodyPr/>
        <a:lstStyle/>
        <a:p>
          <a:endParaRPr lang="en-IN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A605C53-1577-4C66-8BC7-0A589C6200E5}" type="sibTrans" cxnId="{119F5A5A-19A3-410E-880B-712C0EEB9A65}">
      <dgm:prSet/>
      <dgm:spPr/>
      <dgm:t>
        <a:bodyPr/>
        <a:lstStyle/>
        <a:p>
          <a:endParaRPr lang="en-IN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62CF664-F37C-4B07-A597-E63D21DBE643}">
      <dgm:prSet custT="1"/>
      <dgm:spPr/>
      <dgm:t>
        <a:bodyPr/>
        <a:lstStyle/>
        <a:p>
          <a:pPr rtl="0">
            <a:lnSpc>
              <a:spcPct val="150000"/>
            </a:lnSpc>
          </a:pPr>
          <a:r>
            <a:rPr lang="en-US" sz="1400" smtClean="0">
              <a:latin typeface="Arial" panose="020B0604020202020204" pitchFamily="34" charset="0"/>
              <a:cs typeface="Arial" panose="020B0604020202020204" pitchFamily="34" charset="0"/>
            </a:rPr>
            <a:t>Decision making could be shared with the WPC - to ensure consideration from a wider perspective</a:t>
          </a:r>
          <a:endParaRPr lang="en-IN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D1A6F80-583E-409F-BB4A-F51977EC8724}" type="parTrans" cxnId="{BC5D0567-C24C-4E41-AF7E-FC34EB7E5B50}">
      <dgm:prSet/>
      <dgm:spPr/>
      <dgm:t>
        <a:bodyPr/>
        <a:lstStyle/>
        <a:p>
          <a:endParaRPr lang="en-IN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3AADB18-BE12-4F26-A38D-C0A4C30167A7}" type="sibTrans" cxnId="{BC5D0567-C24C-4E41-AF7E-FC34EB7E5B50}">
      <dgm:prSet/>
      <dgm:spPr/>
      <dgm:t>
        <a:bodyPr/>
        <a:lstStyle/>
        <a:p>
          <a:endParaRPr lang="en-IN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4F99735-36FF-4B91-966C-13AD3AED80F8}">
      <dgm:prSet custT="1"/>
      <dgm:spPr/>
      <dgm:t>
        <a:bodyPr/>
        <a:lstStyle/>
        <a:p>
          <a:pPr rtl="0"/>
          <a:r>
            <a:rPr lang="en-US" sz="1600" b="1" smtClean="0">
              <a:latin typeface="Arial" panose="020B0604020202020204" pitchFamily="34" charset="0"/>
              <a:cs typeface="Arial" panose="020B0604020202020204" pitchFamily="34" charset="0"/>
            </a:rPr>
            <a:t>Test recurrence / emergence of surplus in various plausible scenarios</a:t>
          </a:r>
          <a:endParaRPr lang="en-IN" sz="16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614BFF6-2E80-4821-AD26-7CC8DA0002AF}" type="parTrans" cxnId="{E4BBB721-F62B-4AFA-93D8-C86D590B991E}">
      <dgm:prSet/>
      <dgm:spPr/>
      <dgm:t>
        <a:bodyPr/>
        <a:lstStyle/>
        <a:p>
          <a:endParaRPr lang="en-IN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23421CA-661D-4F7C-B18F-D39A4300A8A4}" type="sibTrans" cxnId="{E4BBB721-F62B-4AFA-93D8-C86D590B991E}">
      <dgm:prSet/>
      <dgm:spPr/>
      <dgm:t>
        <a:bodyPr/>
        <a:lstStyle/>
        <a:p>
          <a:endParaRPr lang="en-IN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291AAED-3A71-4FD9-AF1E-86DAEE3C3AF6}">
      <dgm:prSet custT="1"/>
      <dgm:spPr/>
      <dgm:t>
        <a:bodyPr/>
        <a:lstStyle/>
        <a:p>
          <a:pPr rtl="0">
            <a:lnSpc>
              <a:spcPct val="150000"/>
            </a:lnSpc>
          </a:pPr>
          <a:r>
            <a:rPr lang="en-US" sz="1400" dirty="0" smtClean="0">
              <a:latin typeface="Arial" panose="020B0604020202020204" pitchFamily="34" charset="0"/>
              <a:cs typeface="Arial" panose="020B0604020202020204" pitchFamily="34" charset="0"/>
            </a:rPr>
            <a:t>Decision could be made given FCR scenarios ( possibly even longer term, if appropriate)</a:t>
          </a:r>
          <a:endParaRPr lang="en-IN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9222958-68C6-465B-B0F0-FCC321C1D715}" type="parTrans" cxnId="{D9A8E884-DDA2-4FFE-8D48-1BFAA3FF6436}">
      <dgm:prSet/>
      <dgm:spPr/>
      <dgm:t>
        <a:bodyPr/>
        <a:lstStyle/>
        <a:p>
          <a:endParaRPr lang="en-IN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446ECF6-A0FF-4CF3-A0BF-E3694B28F96C}" type="sibTrans" cxnId="{D9A8E884-DDA2-4FFE-8D48-1BFAA3FF6436}">
      <dgm:prSet/>
      <dgm:spPr/>
      <dgm:t>
        <a:bodyPr/>
        <a:lstStyle/>
        <a:p>
          <a:endParaRPr lang="en-IN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5BB4BEA-F71F-4B60-89E5-F8894C6017D0}">
      <dgm:prSet custT="1"/>
      <dgm:spPr/>
      <dgm:t>
        <a:bodyPr/>
        <a:lstStyle/>
        <a:p>
          <a:pPr rtl="0"/>
          <a:r>
            <a:rPr lang="en-US" sz="1600" b="1" smtClean="0">
              <a:latin typeface="Arial" panose="020B0604020202020204" pitchFamily="34" charset="0"/>
              <a:cs typeface="Arial" panose="020B0604020202020204" pitchFamily="34" charset="0"/>
            </a:rPr>
            <a:t>Depending on lifestage of the Company, form risk sharing groups, eg </a:t>
          </a:r>
          <a:endParaRPr lang="en-IN" sz="16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7F51612-2EDA-48D5-A218-ED1F80DE1881}" type="parTrans" cxnId="{4CA3ACCE-484D-4E85-9F92-7C0E7674EBB3}">
      <dgm:prSet/>
      <dgm:spPr/>
      <dgm:t>
        <a:bodyPr/>
        <a:lstStyle/>
        <a:p>
          <a:endParaRPr lang="en-IN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4E6DE35-4FA9-4542-A32A-76850B012F9D}" type="sibTrans" cxnId="{4CA3ACCE-484D-4E85-9F92-7C0E7674EBB3}">
      <dgm:prSet/>
      <dgm:spPr/>
      <dgm:t>
        <a:bodyPr/>
        <a:lstStyle/>
        <a:p>
          <a:endParaRPr lang="en-IN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35793AC-2E22-4278-A581-3AAFEB470E43}">
      <dgm:prSet custT="1"/>
      <dgm:spPr/>
      <dgm:t>
        <a:bodyPr/>
        <a:lstStyle/>
        <a:p>
          <a:pPr rtl="0">
            <a:lnSpc>
              <a:spcPct val="150000"/>
            </a:lnSpc>
          </a:pPr>
          <a:r>
            <a:rPr lang="en-US" sz="1400" dirty="0" smtClean="0">
              <a:latin typeface="Arial" panose="020B0604020202020204" pitchFamily="34" charset="0"/>
              <a:cs typeface="Arial" panose="020B0604020202020204" pitchFamily="34" charset="0"/>
            </a:rPr>
            <a:t>Only policies that supported acquisition overruns shall be shielded from renewal expense overrun or will not be charged cost of capital etc.</a:t>
          </a:r>
          <a:endParaRPr lang="en-IN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635F9A2-9508-4622-86D1-A77837747D8B}" type="parTrans" cxnId="{8E481143-93CB-4305-9DC1-760465A7D69D}">
      <dgm:prSet/>
      <dgm:spPr/>
      <dgm:t>
        <a:bodyPr/>
        <a:lstStyle/>
        <a:p>
          <a:endParaRPr lang="en-IN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279B61B-2E8D-4B2F-8FD2-8AEC05D2BBD5}" type="sibTrans" cxnId="{8E481143-93CB-4305-9DC1-760465A7D69D}">
      <dgm:prSet/>
      <dgm:spPr/>
      <dgm:t>
        <a:bodyPr/>
        <a:lstStyle/>
        <a:p>
          <a:endParaRPr lang="en-IN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88A2E0C-C6AA-44C9-9AF5-A096B84D976A}" type="pres">
      <dgm:prSet presAssocID="{41667E2F-8B9D-4340-9E30-B6E3CF766DA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BC527E13-5316-418E-BB4A-ACBFD694C56A}" type="pres">
      <dgm:prSet presAssocID="{3670BC3D-865C-48AB-B448-4268B4496BA7}" presName="parentText" presStyleLbl="node1" presStyleIdx="0" presStyleCnt="3" custScaleY="55320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CE2B049E-E04C-4D34-B5A3-1290F91E5207}" type="pres">
      <dgm:prSet presAssocID="{3670BC3D-865C-48AB-B448-4268B4496BA7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02523500-854D-4637-99E5-8E3A06862F79}" type="pres">
      <dgm:prSet presAssocID="{54F99735-36FF-4B91-966C-13AD3AED80F8}" presName="parentText" presStyleLbl="node1" presStyleIdx="1" presStyleCnt="3" custScaleY="55320" custLinFactNeighborY="15207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AD9547F6-B774-49C3-8270-83F394AB7842}" type="pres">
      <dgm:prSet presAssocID="{54F99735-36FF-4B91-966C-13AD3AED80F8}" presName="childText" presStyleLbl="revTx" presStyleIdx="1" presStyleCnt="3" custLinFactNeighborY="13452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FEE6B0E9-D97D-4172-AC7F-3EDFCFAFBE05}" type="pres">
      <dgm:prSet presAssocID="{A5BB4BEA-F71F-4B60-89E5-F8894C6017D0}" presName="parentText" presStyleLbl="node1" presStyleIdx="2" presStyleCnt="3" custScaleY="55320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5B71966D-11A4-4192-977B-3622FCA286CE}" type="pres">
      <dgm:prSet presAssocID="{A5BB4BEA-F71F-4B60-89E5-F8894C6017D0}" presName="child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8E481143-93CB-4305-9DC1-760465A7D69D}" srcId="{A5BB4BEA-F71F-4B60-89E5-F8894C6017D0}" destId="{935793AC-2E22-4278-A581-3AAFEB470E43}" srcOrd="0" destOrd="0" parTransId="{D635F9A2-9508-4622-86D1-A77837747D8B}" sibTransId="{1279B61B-2E8D-4B2F-8FD2-8AEC05D2BBD5}"/>
    <dgm:cxn modelId="{8553C105-D8B7-49C4-A9C7-15FC2C8A3672}" type="presOf" srcId="{54F99735-36FF-4B91-966C-13AD3AED80F8}" destId="{02523500-854D-4637-99E5-8E3A06862F79}" srcOrd="0" destOrd="0" presId="urn:microsoft.com/office/officeart/2005/8/layout/vList2"/>
    <dgm:cxn modelId="{78F700C1-4F3B-4178-8E58-3DBC2D2D4CE9}" type="presOf" srcId="{3670BC3D-865C-48AB-B448-4268B4496BA7}" destId="{BC527E13-5316-418E-BB4A-ACBFD694C56A}" srcOrd="0" destOrd="0" presId="urn:microsoft.com/office/officeart/2005/8/layout/vList2"/>
    <dgm:cxn modelId="{878F5E0E-0531-4591-836F-4142F9BF6A27}" type="presOf" srcId="{41667E2F-8B9D-4340-9E30-B6E3CF766DA8}" destId="{488A2E0C-C6AA-44C9-9AF5-A096B84D976A}" srcOrd="0" destOrd="0" presId="urn:microsoft.com/office/officeart/2005/8/layout/vList2"/>
    <dgm:cxn modelId="{C140F08D-0711-44C2-819A-0082B7CA09C8}" type="presOf" srcId="{A5BB4BEA-F71F-4B60-89E5-F8894C6017D0}" destId="{FEE6B0E9-D97D-4172-AC7F-3EDFCFAFBE05}" srcOrd="0" destOrd="0" presId="urn:microsoft.com/office/officeart/2005/8/layout/vList2"/>
    <dgm:cxn modelId="{E4BBB721-F62B-4AFA-93D8-C86D590B991E}" srcId="{41667E2F-8B9D-4340-9E30-B6E3CF766DA8}" destId="{54F99735-36FF-4B91-966C-13AD3AED80F8}" srcOrd="1" destOrd="0" parTransId="{5614BFF6-2E80-4821-AD26-7CC8DA0002AF}" sibTransId="{923421CA-661D-4F7C-B18F-D39A4300A8A4}"/>
    <dgm:cxn modelId="{37363A07-1C92-47F7-904D-266DC19C6B18}" type="presOf" srcId="{772E052D-A688-47D6-B6FE-BD6E8713E8C9}" destId="{CE2B049E-E04C-4D34-B5A3-1290F91E5207}" srcOrd="0" destOrd="0" presId="urn:microsoft.com/office/officeart/2005/8/layout/vList2"/>
    <dgm:cxn modelId="{5C88383E-A586-43C3-BD69-66CE3CA07062}" type="presOf" srcId="{B62CF664-F37C-4B07-A597-E63D21DBE643}" destId="{CE2B049E-E04C-4D34-B5A3-1290F91E5207}" srcOrd="0" destOrd="2" presId="urn:microsoft.com/office/officeart/2005/8/layout/vList2"/>
    <dgm:cxn modelId="{D9A8E884-DDA2-4FFE-8D48-1BFAA3FF6436}" srcId="{54F99735-36FF-4B91-966C-13AD3AED80F8}" destId="{6291AAED-3A71-4FD9-AF1E-86DAEE3C3AF6}" srcOrd="0" destOrd="0" parTransId="{29222958-68C6-465B-B0F0-FCC321C1D715}" sibTransId="{1446ECF6-A0FF-4CF3-A0BF-E3694B28F96C}"/>
    <dgm:cxn modelId="{119F5A5A-19A3-410E-880B-712C0EEB9A65}" srcId="{3670BC3D-865C-48AB-B448-4268B4496BA7}" destId="{CEB4B0F9-9458-4A11-B924-8B8D117C9E27}" srcOrd="1" destOrd="0" parTransId="{55C1B588-018D-4511-85CD-A26CCD3A648D}" sibTransId="{7A605C53-1577-4C66-8BC7-0A589C6200E5}"/>
    <dgm:cxn modelId="{3CF1CA49-8D88-4F45-92AB-010080B10F4F}" type="presOf" srcId="{935793AC-2E22-4278-A581-3AAFEB470E43}" destId="{5B71966D-11A4-4192-977B-3622FCA286CE}" srcOrd="0" destOrd="0" presId="urn:microsoft.com/office/officeart/2005/8/layout/vList2"/>
    <dgm:cxn modelId="{1C5D028D-6F28-4B9D-83B5-4D79FDD0B6E3}" type="presOf" srcId="{CEB4B0F9-9458-4A11-B924-8B8D117C9E27}" destId="{CE2B049E-E04C-4D34-B5A3-1290F91E5207}" srcOrd="0" destOrd="1" presId="urn:microsoft.com/office/officeart/2005/8/layout/vList2"/>
    <dgm:cxn modelId="{6FEFCFA1-8018-4C27-B977-9AEC2B549E31}" srcId="{3670BC3D-865C-48AB-B448-4268B4496BA7}" destId="{772E052D-A688-47D6-B6FE-BD6E8713E8C9}" srcOrd="0" destOrd="0" parTransId="{8266ADBA-F859-464B-AE44-3A4EC911733F}" sibTransId="{BB4669E7-7836-46E7-A4D7-47E06D745269}"/>
    <dgm:cxn modelId="{7D85B1A4-2989-4606-AFF9-93681B68E123}" srcId="{41667E2F-8B9D-4340-9E30-B6E3CF766DA8}" destId="{3670BC3D-865C-48AB-B448-4268B4496BA7}" srcOrd="0" destOrd="0" parTransId="{8511F86B-A05E-4BF7-A72B-D8750787C6DB}" sibTransId="{9D3FB9A3-8F51-4267-9059-3B601A7FFC5D}"/>
    <dgm:cxn modelId="{4CA3ACCE-484D-4E85-9F92-7C0E7674EBB3}" srcId="{41667E2F-8B9D-4340-9E30-B6E3CF766DA8}" destId="{A5BB4BEA-F71F-4B60-89E5-F8894C6017D0}" srcOrd="2" destOrd="0" parTransId="{C7F51612-2EDA-48D5-A218-ED1F80DE1881}" sibTransId="{B4E6DE35-4FA9-4542-A32A-76850B012F9D}"/>
    <dgm:cxn modelId="{BC5D0567-C24C-4E41-AF7E-FC34EB7E5B50}" srcId="{3670BC3D-865C-48AB-B448-4268B4496BA7}" destId="{B62CF664-F37C-4B07-A597-E63D21DBE643}" srcOrd="2" destOrd="0" parTransId="{8D1A6F80-583E-409F-BB4A-F51977EC8724}" sibTransId="{13AADB18-BE12-4F26-A38D-C0A4C30167A7}"/>
    <dgm:cxn modelId="{E4BAF3E3-6817-4362-8115-3D5FD8165D61}" type="presOf" srcId="{6291AAED-3A71-4FD9-AF1E-86DAEE3C3AF6}" destId="{AD9547F6-B774-49C3-8270-83F394AB7842}" srcOrd="0" destOrd="0" presId="urn:microsoft.com/office/officeart/2005/8/layout/vList2"/>
    <dgm:cxn modelId="{EAD90CDC-133E-4BC8-8F42-FA2FCEB1104C}" type="presParOf" srcId="{488A2E0C-C6AA-44C9-9AF5-A096B84D976A}" destId="{BC527E13-5316-418E-BB4A-ACBFD694C56A}" srcOrd="0" destOrd="0" presId="urn:microsoft.com/office/officeart/2005/8/layout/vList2"/>
    <dgm:cxn modelId="{9E2612AF-5F16-43EB-9633-E18D794352D8}" type="presParOf" srcId="{488A2E0C-C6AA-44C9-9AF5-A096B84D976A}" destId="{CE2B049E-E04C-4D34-B5A3-1290F91E5207}" srcOrd="1" destOrd="0" presId="urn:microsoft.com/office/officeart/2005/8/layout/vList2"/>
    <dgm:cxn modelId="{E9D09C0D-18BC-40CE-A546-C8E0DD16FEAA}" type="presParOf" srcId="{488A2E0C-C6AA-44C9-9AF5-A096B84D976A}" destId="{02523500-854D-4637-99E5-8E3A06862F79}" srcOrd="2" destOrd="0" presId="urn:microsoft.com/office/officeart/2005/8/layout/vList2"/>
    <dgm:cxn modelId="{D8F5BAD6-2527-4FE8-8F43-3AA6DC9074F2}" type="presParOf" srcId="{488A2E0C-C6AA-44C9-9AF5-A096B84D976A}" destId="{AD9547F6-B774-49C3-8270-83F394AB7842}" srcOrd="3" destOrd="0" presId="urn:microsoft.com/office/officeart/2005/8/layout/vList2"/>
    <dgm:cxn modelId="{496F3D3B-ABB1-45A7-B9F2-4BFCD32EA5E2}" type="presParOf" srcId="{488A2E0C-C6AA-44C9-9AF5-A096B84D976A}" destId="{FEE6B0E9-D97D-4172-AC7F-3EDFCFAFBE05}" srcOrd="4" destOrd="0" presId="urn:microsoft.com/office/officeart/2005/8/layout/vList2"/>
    <dgm:cxn modelId="{6D19BB9B-1C49-45B5-89C1-6C5F7A2A4200}" type="presParOf" srcId="{488A2E0C-C6AA-44C9-9AF5-A096B84D976A}" destId="{5B71966D-11A4-4192-977B-3622FCA286CE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66B64DAC-5C91-47F2-817A-A158A012DB31}" type="doc">
      <dgm:prSet loTypeId="urn:microsoft.com/office/officeart/2005/8/layout/vList2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6CCC01D8-B0F5-4C9A-B1F8-6B894CC1C3D6}">
      <dgm:prSet custT="1"/>
      <dgm:spPr/>
      <dgm:t>
        <a:bodyPr/>
        <a:lstStyle/>
        <a:p>
          <a:pPr rtl="0"/>
          <a:r>
            <a:rPr lang="en-US" sz="1600" b="1" smtClean="0">
              <a:latin typeface="Arial" panose="020B0604020202020204" pitchFamily="34" charset="0"/>
              <a:cs typeface="Arial" panose="020B0604020202020204" pitchFamily="34" charset="0"/>
            </a:rPr>
            <a:t>Target minimising inter generational cross subsidy</a:t>
          </a:r>
          <a:endParaRPr lang="en-IN" sz="16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6D90910-FB48-40F4-AB40-A281ED5140C8}" type="parTrans" cxnId="{D52687EF-20FB-410E-B800-4C93DACBD5EA}">
      <dgm:prSet/>
      <dgm:spPr/>
      <dgm:t>
        <a:bodyPr/>
        <a:lstStyle/>
        <a:p>
          <a:endParaRPr lang="en-IN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4D1EBB2-0596-4EF2-B34D-2C7A3C8B3499}" type="sibTrans" cxnId="{D52687EF-20FB-410E-B800-4C93DACBD5EA}">
      <dgm:prSet/>
      <dgm:spPr/>
      <dgm:t>
        <a:bodyPr/>
        <a:lstStyle/>
        <a:p>
          <a:endParaRPr lang="en-IN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69436B7-9493-4913-AC3F-734553326C1E}">
      <dgm:prSet custT="1"/>
      <dgm:spPr/>
      <dgm:t>
        <a:bodyPr/>
        <a:lstStyle/>
        <a:p>
          <a:pPr rtl="0">
            <a:lnSpc>
              <a:spcPct val="150000"/>
            </a:lnSpc>
          </a:pPr>
          <a:r>
            <a:rPr lang="en-US" sz="1400" dirty="0" smtClean="0">
              <a:latin typeface="Arial" panose="020B0604020202020204" pitchFamily="34" charset="0"/>
              <a:cs typeface="Arial" panose="020B0604020202020204" pitchFamily="34" charset="0"/>
            </a:rPr>
            <a:t>Measure and attribute parameters at appropriate risk group level</a:t>
          </a:r>
          <a:endParaRPr lang="en-IN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BAF1BCC-F535-4803-95C3-D9A3DA9CB4A6}" type="parTrans" cxnId="{C7B3EC28-021F-4BE7-9C14-206214B4DC2E}">
      <dgm:prSet/>
      <dgm:spPr/>
      <dgm:t>
        <a:bodyPr/>
        <a:lstStyle/>
        <a:p>
          <a:endParaRPr lang="en-IN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D540CC3-7C2B-4E54-8A02-D77054988E4B}" type="sibTrans" cxnId="{C7B3EC28-021F-4BE7-9C14-206214B4DC2E}">
      <dgm:prSet/>
      <dgm:spPr/>
      <dgm:t>
        <a:bodyPr/>
        <a:lstStyle/>
        <a:p>
          <a:endParaRPr lang="en-IN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69CD4E3-CDCC-49FE-AA53-511CA3818562}">
      <dgm:prSet custT="1"/>
      <dgm:spPr/>
      <dgm:t>
        <a:bodyPr/>
        <a:lstStyle/>
        <a:p>
          <a:pPr rtl="0"/>
          <a:r>
            <a:rPr lang="en-US" sz="1600" b="1" smtClean="0">
              <a:latin typeface="Arial" panose="020B0604020202020204" pitchFamily="34" charset="0"/>
              <a:cs typeface="Arial" panose="020B0604020202020204" pitchFamily="34" charset="0"/>
            </a:rPr>
            <a:t>Test suitability of charge and its expression by dynamic projection of Asset Shares </a:t>
          </a:r>
          <a:endParaRPr lang="en-IN" sz="16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80AF36A-92E4-4788-9931-12D2C641CF9E}" type="parTrans" cxnId="{CC7BC12D-2A55-4A06-9A41-4D598B06C514}">
      <dgm:prSet/>
      <dgm:spPr/>
      <dgm:t>
        <a:bodyPr/>
        <a:lstStyle/>
        <a:p>
          <a:endParaRPr lang="en-IN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26EEDCB-699A-47D5-ADBC-9648D889B5A1}" type="sibTrans" cxnId="{CC7BC12D-2A55-4A06-9A41-4D598B06C514}">
      <dgm:prSet/>
      <dgm:spPr/>
      <dgm:t>
        <a:bodyPr/>
        <a:lstStyle/>
        <a:p>
          <a:endParaRPr lang="en-IN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A0AC40F-723D-4D94-A044-864009218AD6}">
      <dgm:prSet custT="1"/>
      <dgm:spPr/>
      <dgm:t>
        <a:bodyPr/>
        <a:lstStyle/>
        <a:p>
          <a:pPr rtl="0"/>
          <a:r>
            <a:rPr lang="en-US" sz="1600" b="1" dirty="0" smtClean="0">
              <a:latin typeface="Arial" panose="020B0604020202020204" pitchFamily="34" charset="0"/>
              <a:cs typeface="Arial" panose="020B0604020202020204" pitchFamily="34" charset="0"/>
            </a:rPr>
            <a:t>Allocation of investment returns commensurate with CoG</a:t>
          </a:r>
          <a:endParaRPr lang="en-IN" sz="16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F2CB6CE-C926-4F78-9C66-70CF8AB3F58D}" type="parTrans" cxnId="{6837E76C-781D-4E4F-BB30-3A647B0C2F06}">
      <dgm:prSet/>
      <dgm:spPr/>
      <dgm:t>
        <a:bodyPr/>
        <a:lstStyle/>
        <a:p>
          <a:endParaRPr lang="en-IN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5A29D1E-0069-4D91-ABE1-4F1E44CC9D57}" type="sibTrans" cxnId="{6837E76C-781D-4E4F-BB30-3A647B0C2F06}">
      <dgm:prSet/>
      <dgm:spPr/>
      <dgm:t>
        <a:bodyPr/>
        <a:lstStyle/>
        <a:p>
          <a:endParaRPr lang="en-IN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FFAE806-D46E-4695-ABCA-7196FC92FF81}">
      <dgm:prSet custT="1"/>
      <dgm:spPr/>
      <dgm:t>
        <a:bodyPr/>
        <a:lstStyle/>
        <a:p>
          <a:pPr rtl="0"/>
          <a:r>
            <a:rPr lang="en-US" sz="1600" b="1" smtClean="0">
              <a:latin typeface="Arial" panose="020B0604020202020204" pitchFamily="34" charset="0"/>
              <a:cs typeface="Arial" panose="020B0604020202020204" pitchFamily="34" charset="0"/>
            </a:rPr>
            <a:t>Allocation of global Items like burn through cost and DTA could be on</a:t>
          </a:r>
          <a:endParaRPr lang="en-IN" sz="16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35871AD-8F46-43DF-8FC8-7658C4D6F893}" type="parTrans" cxnId="{8C2573D4-12AE-4297-81E6-C2E2F01FA5A7}">
      <dgm:prSet/>
      <dgm:spPr/>
      <dgm:t>
        <a:bodyPr/>
        <a:lstStyle/>
        <a:p>
          <a:endParaRPr lang="en-IN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DBE8041-6B6D-4980-B18E-C999895CB4A1}" type="sibTrans" cxnId="{8C2573D4-12AE-4297-81E6-C2E2F01FA5A7}">
      <dgm:prSet/>
      <dgm:spPr/>
      <dgm:t>
        <a:bodyPr/>
        <a:lstStyle/>
        <a:p>
          <a:endParaRPr lang="en-IN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E24E28E-F256-4B5D-A76A-14CBBA80800E}">
      <dgm:prSet custT="1"/>
      <dgm:spPr/>
      <dgm:t>
        <a:bodyPr/>
        <a:lstStyle/>
        <a:p>
          <a:pPr rtl="0">
            <a:lnSpc>
              <a:spcPct val="150000"/>
            </a:lnSpc>
          </a:pPr>
          <a:r>
            <a:rPr lang="en-US" sz="1400" dirty="0" smtClean="0">
              <a:latin typeface="Arial" panose="020B0604020202020204" pitchFamily="34" charset="0"/>
              <a:cs typeface="Arial" panose="020B0604020202020204" pitchFamily="34" charset="0"/>
            </a:rPr>
            <a:t>Marginal basis : allocate marginal cost to incremental business</a:t>
          </a:r>
          <a:endParaRPr lang="en-IN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114B02F-FFAD-4144-BD08-41F7CBAE6ADF}" type="parTrans" cxnId="{9581FA09-C865-4003-97C6-5FFC3823D6C5}">
      <dgm:prSet/>
      <dgm:spPr/>
      <dgm:t>
        <a:bodyPr/>
        <a:lstStyle/>
        <a:p>
          <a:endParaRPr lang="en-IN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4695788-924D-4506-A31E-0679003F67A9}" type="sibTrans" cxnId="{9581FA09-C865-4003-97C6-5FFC3823D6C5}">
      <dgm:prSet/>
      <dgm:spPr/>
      <dgm:t>
        <a:bodyPr/>
        <a:lstStyle/>
        <a:p>
          <a:endParaRPr lang="en-IN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81DEB9D-B623-4873-A4A9-BBE35C83FDCE}">
      <dgm:prSet custT="1"/>
      <dgm:spPr/>
      <dgm:t>
        <a:bodyPr/>
        <a:lstStyle/>
        <a:p>
          <a:pPr rtl="0">
            <a:lnSpc>
              <a:spcPct val="150000"/>
            </a:lnSpc>
          </a:pPr>
          <a:r>
            <a:rPr lang="en-US" sz="1400" smtClean="0">
              <a:latin typeface="Arial" panose="020B0604020202020204" pitchFamily="34" charset="0"/>
              <a:cs typeface="Arial" panose="020B0604020202020204" pitchFamily="34" charset="0"/>
            </a:rPr>
            <a:t>Contribution basis : Each policy contributes to its share of tax and a higher CoG contribution </a:t>
          </a:r>
          <a:endParaRPr lang="en-IN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03C2DBF-3C82-4BA0-B609-8575B1B672EE}" type="parTrans" cxnId="{49A8DCF8-947F-4B13-B06D-F16804CE9B77}">
      <dgm:prSet/>
      <dgm:spPr/>
      <dgm:t>
        <a:bodyPr/>
        <a:lstStyle/>
        <a:p>
          <a:endParaRPr lang="en-IN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8E0AA38-33AE-454B-B136-F51B6E83684D}" type="sibTrans" cxnId="{49A8DCF8-947F-4B13-B06D-F16804CE9B77}">
      <dgm:prSet/>
      <dgm:spPr/>
      <dgm:t>
        <a:bodyPr/>
        <a:lstStyle/>
        <a:p>
          <a:endParaRPr lang="en-IN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9F434DE-76E3-4FF8-A016-3B749CD282B9}" type="pres">
      <dgm:prSet presAssocID="{66B64DAC-5C91-47F2-817A-A158A012DB3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33B2930A-54C4-4333-9FD8-CA49C2AEF968}" type="pres">
      <dgm:prSet presAssocID="{6CCC01D8-B0F5-4C9A-B1F8-6B894CC1C3D6}" presName="parentText" presStyleLbl="node1" presStyleIdx="0" presStyleCnt="4" custScaleY="51043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227B685A-0633-4858-AF84-A3197C2DDAD0}" type="pres">
      <dgm:prSet presAssocID="{6CCC01D8-B0F5-4C9A-B1F8-6B894CC1C3D6}" presName="childText" presStyleLbl="revTx" presStyleIdx="0" presStyleCnt="2" custLinFactNeighborY="5356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051A6035-5253-4EA1-A6FB-15F026D0DAD3}" type="pres">
      <dgm:prSet presAssocID="{569CD4E3-CDCC-49FE-AA53-511CA3818562}" presName="parentText" presStyleLbl="node1" presStyleIdx="1" presStyleCnt="4" custScaleY="51043" custLinFactY="-18651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6938BEC1-9679-44E6-A956-E6CB7427E969}" type="pres">
      <dgm:prSet presAssocID="{326EEDCB-699A-47D5-ADBC-9648D889B5A1}" presName="spacer" presStyleCnt="0"/>
      <dgm:spPr/>
    </dgm:pt>
    <dgm:pt modelId="{1D10BB29-7A71-42AF-9E0D-DD165719DAF0}" type="pres">
      <dgm:prSet presAssocID="{8A0AC40F-723D-4D94-A044-864009218AD6}" presName="parentText" presStyleLbl="node1" presStyleIdx="2" presStyleCnt="4" custScaleY="51043" custLinFactY="-6295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87B82DFF-35EE-42A8-804D-569A691C1F47}" type="pres">
      <dgm:prSet presAssocID="{65A29D1E-0069-4D91-ABE1-4F1E44CC9D57}" presName="spacer" presStyleCnt="0"/>
      <dgm:spPr/>
    </dgm:pt>
    <dgm:pt modelId="{ECA7E6CA-3D09-45C1-8F9C-81AADEAE1782}" type="pres">
      <dgm:prSet presAssocID="{4FFAE806-D46E-4695-ABCA-7196FC92FF81}" presName="parentText" presStyleLbl="node1" presStyleIdx="3" presStyleCnt="4" custScaleY="51043" custLinFactNeighborY="-12385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C375958B-D441-43DE-9FE9-FD5C5C728466}" type="pres">
      <dgm:prSet presAssocID="{4FFAE806-D46E-4695-ABCA-7196FC92FF81}" presName="childText" presStyleLbl="revTx" presStyleIdx="1" presStyleCnt="2" custLinFactNeighborY="-4390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FA4C66DF-9829-4378-A4D6-EF19DA596F75}" type="presOf" srcId="{569CD4E3-CDCC-49FE-AA53-511CA3818562}" destId="{051A6035-5253-4EA1-A6FB-15F026D0DAD3}" srcOrd="0" destOrd="0" presId="urn:microsoft.com/office/officeart/2005/8/layout/vList2"/>
    <dgm:cxn modelId="{48F58905-A8EE-490B-8EE4-A266ED2EB4B4}" type="presOf" srcId="{4FFAE806-D46E-4695-ABCA-7196FC92FF81}" destId="{ECA7E6CA-3D09-45C1-8F9C-81AADEAE1782}" srcOrd="0" destOrd="0" presId="urn:microsoft.com/office/officeart/2005/8/layout/vList2"/>
    <dgm:cxn modelId="{D52687EF-20FB-410E-B800-4C93DACBD5EA}" srcId="{66B64DAC-5C91-47F2-817A-A158A012DB31}" destId="{6CCC01D8-B0F5-4C9A-B1F8-6B894CC1C3D6}" srcOrd="0" destOrd="0" parTransId="{96D90910-FB48-40F4-AB40-A281ED5140C8}" sibTransId="{74D1EBB2-0596-4EF2-B34D-2C7A3C8B3499}"/>
    <dgm:cxn modelId="{F156985C-F668-4BEE-9E14-AB49E762E012}" type="presOf" srcId="{F69436B7-9493-4913-AC3F-734553326C1E}" destId="{227B685A-0633-4858-AF84-A3197C2DDAD0}" srcOrd="0" destOrd="0" presId="urn:microsoft.com/office/officeart/2005/8/layout/vList2"/>
    <dgm:cxn modelId="{656C72E9-D79C-444F-9B4D-D9B216160798}" type="presOf" srcId="{5E24E28E-F256-4B5D-A76A-14CBBA80800E}" destId="{C375958B-D441-43DE-9FE9-FD5C5C728466}" srcOrd="0" destOrd="0" presId="urn:microsoft.com/office/officeart/2005/8/layout/vList2"/>
    <dgm:cxn modelId="{6837E76C-781D-4E4F-BB30-3A647B0C2F06}" srcId="{66B64DAC-5C91-47F2-817A-A158A012DB31}" destId="{8A0AC40F-723D-4D94-A044-864009218AD6}" srcOrd="2" destOrd="0" parTransId="{3F2CB6CE-C926-4F78-9C66-70CF8AB3F58D}" sibTransId="{65A29D1E-0069-4D91-ABE1-4F1E44CC9D57}"/>
    <dgm:cxn modelId="{D1F9F97A-47A9-4F3B-A380-85FD6612902F}" type="presOf" srcId="{6CCC01D8-B0F5-4C9A-B1F8-6B894CC1C3D6}" destId="{33B2930A-54C4-4333-9FD8-CA49C2AEF968}" srcOrd="0" destOrd="0" presId="urn:microsoft.com/office/officeart/2005/8/layout/vList2"/>
    <dgm:cxn modelId="{CC7BC12D-2A55-4A06-9A41-4D598B06C514}" srcId="{66B64DAC-5C91-47F2-817A-A158A012DB31}" destId="{569CD4E3-CDCC-49FE-AA53-511CA3818562}" srcOrd="1" destOrd="0" parTransId="{080AF36A-92E4-4788-9931-12D2C641CF9E}" sibTransId="{326EEDCB-699A-47D5-ADBC-9648D889B5A1}"/>
    <dgm:cxn modelId="{C7B3EC28-021F-4BE7-9C14-206214B4DC2E}" srcId="{6CCC01D8-B0F5-4C9A-B1F8-6B894CC1C3D6}" destId="{F69436B7-9493-4913-AC3F-734553326C1E}" srcOrd="0" destOrd="0" parTransId="{6BAF1BCC-F535-4803-95C3-D9A3DA9CB4A6}" sibTransId="{5D540CC3-7C2B-4E54-8A02-D77054988E4B}"/>
    <dgm:cxn modelId="{49A8DCF8-947F-4B13-B06D-F16804CE9B77}" srcId="{4FFAE806-D46E-4695-ABCA-7196FC92FF81}" destId="{681DEB9D-B623-4873-A4A9-BBE35C83FDCE}" srcOrd="1" destOrd="0" parTransId="{203C2DBF-3C82-4BA0-B609-8575B1B672EE}" sibTransId="{78E0AA38-33AE-454B-B136-F51B6E83684D}"/>
    <dgm:cxn modelId="{8CB1E9B5-CCA1-4899-8E14-ACD1D30A7DC2}" type="presOf" srcId="{66B64DAC-5C91-47F2-817A-A158A012DB31}" destId="{D9F434DE-76E3-4FF8-A016-3B749CD282B9}" srcOrd="0" destOrd="0" presId="urn:microsoft.com/office/officeart/2005/8/layout/vList2"/>
    <dgm:cxn modelId="{9581FA09-C865-4003-97C6-5FFC3823D6C5}" srcId="{4FFAE806-D46E-4695-ABCA-7196FC92FF81}" destId="{5E24E28E-F256-4B5D-A76A-14CBBA80800E}" srcOrd="0" destOrd="0" parTransId="{D114B02F-FFAD-4144-BD08-41F7CBAE6ADF}" sibTransId="{A4695788-924D-4506-A31E-0679003F67A9}"/>
    <dgm:cxn modelId="{E8EC2375-84F4-46A9-9C74-28CE96AB44E9}" type="presOf" srcId="{8A0AC40F-723D-4D94-A044-864009218AD6}" destId="{1D10BB29-7A71-42AF-9E0D-DD165719DAF0}" srcOrd="0" destOrd="0" presId="urn:microsoft.com/office/officeart/2005/8/layout/vList2"/>
    <dgm:cxn modelId="{163DDE1E-4413-4C3C-89D5-98F70028AA6D}" type="presOf" srcId="{681DEB9D-B623-4873-A4A9-BBE35C83FDCE}" destId="{C375958B-D441-43DE-9FE9-FD5C5C728466}" srcOrd="0" destOrd="1" presId="urn:microsoft.com/office/officeart/2005/8/layout/vList2"/>
    <dgm:cxn modelId="{8C2573D4-12AE-4297-81E6-C2E2F01FA5A7}" srcId="{66B64DAC-5C91-47F2-817A-A158A012DB31}" destId="{4FFAE806-D46E-4695-ABCA-7196FC92FF81}" srcOrd="3" destOrd="0" parTransId="{735871AD-8F46-43DF-8FC8-7658C4D6F893}" sibTransId="{BDBE8041-6B6D-4980-B18E-C999895CB4A1}"/>
    <dgm:cxn modelId="{DE1F5032-619A-4496-9865-7378CAC40324}" type="presParOf" srcId="{D9F434DE-76E3-4FF8-A016-3B749CD282B9}" destId="{33B2930A-54C4-4333-9FD8-CA49C2AEF968}" srcOrd="0" destOrd="0" presId="urn:microsoft.com/office/officeart/2005/8/layout/vList2"/>
    <dgm:cxn modelId="{F321BFC1-5E7D-4A0A-AA8F-36A28FCB03BF}" type="presParOf" srcId="{D9F434DE-76E3-4FF8-A016-3B749CD282B9}" destId="{227B685A-0633-4858-AF84-A3197C2DDAD0}" srcOrd="1" destOrd="0" presId="urn:microsoft.com/office/officeart/2005/8/layout/vList2"/>
    <dgm:cxn modelId="{FDBC8207-1EB5-4A87-A192-0180956D085E}" type="presParOf" srcId="{D9F434DE-76E3-4FF8-A016-3B749CD282B9}" destId="{051A6035-5253-4EA1-A6FB-15F026D0DAD3}" srcOrd="2" destOrd="0" presId="urn:microsoft.com/office/officeart/2005/8/layout/vList2"/>
    <dgm:cxn modelId="{5B29FB99-9D0B-4FF7-9DFB-0C535E2ABEB6}" type="presParOf" srcId="{D9F434DE-76E3-4FF8-A016-3B749CD282B9}" destId="{6938BEC1-9679-44E6-A956-E6CB7427E969}" srcOrd="3" destOrd="0" presId="urn:microsoft.com/office/officeart/2005/8/layout/vList2"/>
    <dgm:cxn modelId="{7E4D7E12-2AB8-47EC-9EEB-937C5076965D}" type="presParOf" srcId="{D9F434DE-76E3-4FF8-A016-3B749CD282B9}" destId="{1D10BB29-7A71-42AF-9E0D-DD165719DAF0}" srcOrd="4" destOrd="0" presId="urn:microsoft.com/office/officeart/2005/8/layout/vList2"/>
    <dgm:cxn modelId="{DF2A4619-5DC9-44BA-9B34-43F430E0BD3E}" type="presParOf" srcId="{D9F434DE-76E3-4FF8-A016-3B749CD282B9}" destId="{87B82DFF-35EE-42A8-804D-569A691C1F47}" srcOrd="5" destOrd="0" presId="urn:microsoft.com/office/officeart/2005/8/layout/vList2"/>
    <dgm:cxn modelId="{0428D697-1653-44A9-AACB-37CEF467548E}" type="presParOf" srcId="{D9F434DE-76E3-4FF8-A016-3B749CD282B9}" destId="{ECA7E6CA-3D09-45C1-8F9C-81AADEAE1782}" srcOrd="6" destOrd="0" presId="urn:microsoft.com/office/officeart/2005/8/layout/vList2"/>
    <dgm:cxn modelId="{A9A72631-4796-4EC9-818A-F46514A2D352}" type="presParOf" srcId="{D9F434DE-76E3-4FF8-A016-3B749CD282B9}" destId="{C375958B-D441-43DE-9FE9-FD5C5C728466}" srcOrd="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0A44BBEE-9BF5-4572-8E92-7EF90AD22BC7}" type="doc">
      <dgm:prSet loTypeId="urn:microsoft.com/office/officeart/2005/8/layout/hierarchy4" loCatId="hierarchy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0CA2FDF-5A9E-4E03-940B-248BABB426FD}">
      <dgm:prSet phldrT="[Text]" custT="1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en" sz="2800" dirty="0" smtClean="0">
              <a:latin typeface="Arial" pitchFamily="34" charset="0"/>
              <a:cs typeface="Arial" pitchFamily="34" charset="0"/>
            </a:rPr>
            <a:t>Policy Grouping</a:t>
          </a:r>
          <a:endParaRPr lang="en-US" sz="2800" dirty="0"/>
        </a:p>
      </dgm:t>
    </dgm:pt>
    <dgm:pt modelId="{9B12B079-F450-4581-9257-F64EB81C97EB}" type="parTrans" cxnId="{D3B3F638-A38A-47EE-A040-6B4A175D12B8}">
      <dgm:prSet/>
      <dgm:spPr/>
      <dgm:t>
        <a:bodyPr/>
        <a:lstStyle/>
        <a:p>
          <a:endParaRPr lang="en-US" sz="2800"/>
        </a:p>
      </dgm:t>
    </dgm:pt>
    <dgm:pt modelId="{A3FA3F38-9862-42CB-886D-94D4F135CBFD}" type="sibTrans" cxnId="{D3B3F638-A38A-47EE-A040-6B4A175D12B8}">
      <dgm:prSet/>
      <dgm:spPr/>
      <dgm:t>
        <a:bodyPr/>
        <a:lstStyle/>
        <a:p>
          <a:endParaRPr lang="en-US" sz="2800"/>
        </a:p>
      </dgm:t>
    </dgm:pt>
    <dgm:pt modelId="{C7AA7B62-55E1-4FEF-9605-2E7C4348EC67}">
      <dgm:prSet custT="1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en" sz="2800" dirty="0" smtClean="0">
              <a:latin typeface="Arial" pitchFamily="34" charset="0"/>
              <a:cs typeface="Arial" pitchFamily="34" charset="0"/>
            </a:rPr>
            <a:t>Data</a:t>
          </a:r>
        </a:p>
      </dgm:t>
    </dgm:pt>
    <dgm:pt modelId="{03B718D3-5A16-4A60-A0DC-4B5AF3F008FF}" type="parTrans" cxnId="{5A006137-664E-4855-87BE-FA76708D8CB5}">
      <dgm:prSet/>
      <dgm:spPr/>
      <dgm:t>
        <a:bodyPr/>
        <a:lstStyle/>
        <a:p>
          <a:endParaRPr lang="en-US" sz="2800"/>
        </a:p>
      </dgm:t>
    </dgm:pt>
    <dgm:pt modelId="{1A16CDAE-6F26-4193-BD73-EDF362ADC21F}" type="sibTrans" cxnId="{5A006137-664E-4855-87BE-FA76708D8CB5}">
      <dgm:prSet/>
      <dgm:spPr/>
      <dgm:t>
        <a:bodyPr/>
        <a:lstStyle/>
        <a:p>
          <a:endParaRPr lang="en-US" sz="2800"/>
        </a:p>
      </dgm:t>
    </dgm:pt>
    <dgm:pt modelId="{9CDE4861-BB60-423C-95FD-50B0E02CAE07}">
      <dgm:prSet custT="1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en" sz="2800" dirty="0" smtClean="0">
              <a:latin typeface="Arial" pitchFamily="34" charset="0"/>
              <a:cs typeface="Arial" pitchFamily="34" charset="0"/>
            </a:rPr>
            <a:t>Basis</a:t>
          </a:r>
        </a:p>
      </dgm:t>
    </dgm:pt>
    <dgm:pt modelId="{6145E787-08A9-49AF-945F-53CAB8354FC4}" type="parTrans" cxnId="{C4ED8721-3A4A-40F2-9A75-3172552E7BCB}">
      <dgm:prSet/>
      <dgm:spPr/>
      <dgm:t>
        <a:bodyPr/>
        <a:lstStyle/>
        <a:p>
          <a:endParaRPr lang="en-US" sz="2800"/>
        </a:p>
      </dgm:t>
    </dgm:pt>
    <dgm:pt modelId="{5A280629-FE13-48DF-A8D4-CC11C0864201}" type="sibTrans" cxnId="{C4ED8721-3A4A-40F2-9A75-3172552E7BCB}">
      <dgm:prSet/>
      <dgm:spPr/>
      <dgm:t>
        <a:bodyPr/>
        <a:lstStyle/>
        <a:p>
          <a:endParaRPr lang="en-US" sz="2800"/>
        </a:p>
      </dgm:t>
    </dgm:pt>
    <dgm:pt modelId="{C7D3B678-A833-484D-B601-5ED854135C03}">
      <dgm:prSet custT="1"/>
      <dgm:spPr/>
      <dgm:t>
        <a:bodyPr/>
        <a:lstStyle/>
        <a:p>
          <a:r>
            <a:rPr lang="en" sz="2800" dirty="0" smtClean="0">
              <a:latin typeface="Arial" pitchFamily="34" charset="0"/>
              <a:cs typeface="Arial" pitchFamily="34" charset="0"/>
            </a:rPr>
            <a:t>Smoothing</a:t>
          </a:r>
        </a:p>
      </dgm:t>
    </dgm:pt>
    <dgm:pt modelId="{3813DBE4-EB60-4946-9A1D-FD1137080F21}" type="parTrans" cxnId="{A32B1CF4-FB4D-45A8-A4BF-3B0BAA0AA6C8}">
      <dgm:prSet/>
      <dgm:spPr/>
      <dgm:t>
        <a:bodyPr/>
        <a:lstStyle/>
        <a:p>
          <a:endParaRPr lang="en-US" sz="2800"/>
        </a:p>
      </dgm:t>
    </dgm:pt>
    <dgm:pt modelId="{26545BEB-DC1C-482F-B43B-DC3E435BD6C9}" type="sibTrans" cxnId="{A32B1CF4-FB4D-45A8-A4BF-3B0BAA0AA6C8}">
      <dgm:prSet/>
      <dgm:spPr/>
      <dgm:t>
        <a:bodyPr/>
        <a:lstStyle/>
        <a:p>
          <a:endParaRPr lang="en-US" sz="2800"/>
        </a:p>
      </dgm:t>
    </dgm:pt>
    <dgm:pt modelId="{40462D50-5B0B-43CE-805B-7EC75E44CAD2}">
      <dgm:prSet custT="1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en" sz="2800" dirty="0" smtClean="0">
              <a:latin typeface="Arial" pitchFamily="34" charset="0"/>
              <a:cs typeface="Arial" pitchFamily="34" charset="0"/>
            </a:rPr>
            <a:t>Others</a:t>
          </a:r>
        </a:p>
      </dgm:t>
    </dgm:pt>
    <dgm:pt modelId="{61A9EDDB-87ED-4388-B164-5D4AF199CB0A}" type="parTrans" cxnId="{7B340D78-ED92-4071-976C-7D880350B538}">
      <dgm:prSet/>
      <dgm:spPr/>
      <dgm:t>
        <a:bodyPr/>
        <a:lstStyle/>
        <a:p>
          <a:endParaRPr lang="en-US" sz="2800"/>
        </a:p>
      </dgm:t>
    </dgm:pt>
    <dgm:pt modelId="{EC2DCBBD-7696-4C91-98E8-3C98A086E291}" type="sibTrans" cxnId="{7B340D78-ED92-4071-976C-7D880350B538}">
      <dgm:prSet/>
      <dgm:spPr/>
      <dgm:t>
        <a:bodyPr/>
        <a:lstStyle/>
        <a:p>
          <a:endParaRPr lang="en-US" sz="2800"/>
        </a:p>
      </dgm:t>
    </dgm:pt>
    <dgm:pt modelId="{F19E5CA0-CC3C-4734-B8CE-4EE7A195BE47}" type="pres">
      <dgm:prSet presAssocID="{0A44BBEE-9BF5-4572-8E92-7EF90AD22BC7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8B96EE26-3380-4B74-A968-4E606ECDA1ED}" type="pres">
      <dgm:prSet presAssocID="{30CA2FDF-5A9E-4E03-940B-248BABB426FD}" presName="vertOne" presStyleCnt="0"/>
      <dgm:spPr/>
    </dgm:pt>
    <dgm:pt modelId="{54505E4F-3DF9-4DFA-818D-DE1837CECF72}" type="pres">
      <dgm:prSet presAssocID="{30CA2FDF-5A9E-4E03-940B-248BABB426FD}" presName="txOne" presStyleLbl="node0" presStyleIdx="0" presStyleCnt="1" custScaleY="4817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4B319E5-F4EB-4B71-A0FF-B69CB7E31365}" type="pres">
      <dgm:prSet presAssocID="{30CA2FDF-5A9E-4E03-940B-248BABB426FD}" presName="parTransOne" presStyleCnt="0"/>
      <dgm:spPr/>
    </dgm:pt>
    <dgm:pt modelId="{3CEFB6C1-E880-4544-B4F1-FC4CA75F7B8D}" type="pres">
      <dgm:prSet presAssocID="{30CA2FDF-5A9E-4E03-940B-248BABB426FD}" presName="horzOne" presStyleCnt="0"/>
      <dgm:spPr/>
    </dgm:pt>
    <dgm:pt modelId="{06147E2C-67E7-40D0-BD3F-87B14A480A57}" type="pres">
      <dgm:prSet presAssocID="{C7AA7B62-55E1-4FEF-9605-2E7C4348EC67}" presName="vertTwo" presStyleCnt="0"/>
      <dgm:spPr/>
    </dgm:pt>
    <dgm:pt modelId="{2D099B73-A43E-42CD-8580-BD22EE48F5C7}" type="pres">
      <dgm:prSet presAssocID="{C7AA7B62-55E1-4FEF-9605-2E7C4348EC67}" presName="txTwo" presStyleLbl="node2" presStyleIdx="0" presStyleCnt="1" custScaleY="4817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59EAA75-6AB0-4DC6-A13E-E145B8F072BD}" type="pres">
      <dgm:prSet presAssocID="{C7AA7B62-55E1-4FEF-9605-2E7C4348EC67}" presName="parTransTwo" presStyleCnt="0"/>
      <dgm:spPr/>
    </dgm:pt>
    <dgm:pt modelId="{C3293F98-B7D8-40FD-9086-8F01831F65EA}" type="pres">
      <dgm:prSet presAssocID="{C7AA7B62-55E1-4FEF-9605-2E7C4348EC67}" presName="horzTwo" presStyleCnt="0"/>
      <dgm:spPr/>
    </dgm:pt>
    <dgm:pt modelId="{7BCF6761-C95E-487D-B9A2-E049033FF0FC}" type="pres">
      <dgm:prSet presAssocID="{9CDE4861-BB60-423C-95FD-50B0E02CAE07}" presName="vertThree" presStyleCnt="0"/>
      <dgm:spPr/>
    </dgm:pt>
    <dgm:pt modelId="{A8C2E5DE-D0BA-4DD2-99FA-6716C813BE37}" type="pres">
      <dgm:prSet presAssocID="{9CDE4861-BB60-423C-95FD-50B0E02CAE07}" presName="txThree" presStyleLbl="node3" presStyleIdx="0" presStyleCnt="1" custScaleY="4817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2BF8704-9EF0-4AD6-B063-E98783C0A33E}" type="pres">
      <dgm:prSet presAssocID="{9CDE4861-BB60-423C-95FD-50B0E02CAE07}" presName="parTransThree" presStyleCnt="0"/>
      <dgm:spPr/>
    </dgm:pt>
    <dgm:pt modelId="{1470781E-DD4A-42B2-8F50-457AE3C67F26}" type="pres">
      <dgm:prSet presAssocID="{9CDE4861-BB60-423C-95FD-50B0E02CAE07}" presName="horzThree" presStyleCnt="0"/>
      <dgm:spPr/>
    </dgm:pt>
    <dgm:pt modelId="{D95B132D-1741-4B6C-BD92-355B25CCEC28}" type="pres">
      <dgm:prSet presAssocID="{C7D3B678-A833-484D-B601-5ED854135C03}" presName="vertFour" presStyleCnt="0">
        <dgm:presLayoutVars>
          <dgm:chPref val="3"/>
        </dgm:presLayoutVars>
      </dgm:prSet>
      <dgm:spPr/>
    </dgm:pt>
    <dgm:pt modelId="{9911658D-3342-4DB7-A06F-EDC7B770BEB2}" type="pres">
      <dgm:prSet presAssocID="{C7D3B678-A833-484D-B601-5ED854135C03}" presName="txFour" presStyleLbl="node4" presStyleIdx="0" presStyleCnt="2" custScaleY="4817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DE59407-662E-40FD-9BB3-6DCD090D14F1}" type="pres">
      <dgm:prSet presAssocID="{C7D3B678-A833-484D-B601-5ED854135C03}" presName="parTransFour" presStyleCnt="0"/>
      <dgm:spPr/>
    </dgm:pt>
    <dgm:pt modelId="{6F4C0CBD-7E64-47F0-96DF-A5463D8C1510}" type="pres">
      <dgm:prSet presAssocID="{C7D3B678-A833-484D-B601-5ED854135C03}" presName="horzFour" presStyleCnt="0"/>
      <dgm:spPr/>
    </dgm:pt>
    <dgm:pt modelId="{63CF1EED-4490-49D6-B279-F6A6900EDA56}" type="pres">
      <dgm:prSet presAssocID="{40462D50-5B0B-43CE-805B-7EC75E44CAD2}" presName="vertFour" presStyleCnt="0">
        <dgm:presLayoutVars>
          <dgm:chPref val="3"/>
        </dgm:presLayoutVars>
      </dgm:prSet>
      <dgm:spPr/>
    </dgm:pt>
    <dgm:pt modelId="{52B09816-A7B4-4CE3-A4BA-531A766FAD44}" type="pres">
      <dgm:prSet presAssocID="{40462D50-5B0B-43CE-805B-7EC75E44CAD2}" presName="txFour" presStyleLbl="node4" presStyleIdx="1" presStyleCnt="2" custScaleY="4817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4D8ED68-0383-4C13-8101-E6789FF2D179}" type="pres">
      <dgm:prSet presAssocID="{40462D50-5B0B-43CE-805B-7EC75E44CAD2}" presName="horzFour" presStyleCnt="0"/>
      <dgm:spPr/>
    </dgm:pt>
  </dgm:ptLst>
  <dgm:cxnLst>
    <dgm:cxn modelId="{047F144B-F41B-416F-BAE6-0389B4D9919B}" type="presOf" srcId="{30CA2FDF-5A9E-4E03-940B-248BABB426FD}" destId="{54505E4F-3DF9-4DFA-818D-DE1837CECF72}" srcOrd="0" destOrd="0" presId="urn:microsoft.com/office/officeart/2005/8/layout/hierarchy4"/>
    <dgm:cxn modelId="{E191A833-8C91-4979-A32A-0295F69A688D}" type="presOf" srcId="{40462D50-5B0B-43CE-805B-7EC75E44CAD2}" destId="{52B09816-A7B4-4CE3-A4BA-531A766FAD44}" srcOrd="0" destOrd="0" presId="urn:microsoft.com/office/officeart/2005/8/layout/hierarchy4"/>
    <dgm:cxn modelId="{C088CF91-59FE-41AC-AB60-AD39C1A97752}" type="presOf" srcId="{9CDE4861-BB60-423C-95FD-50B0E02CAE07}" destId="{A8C2E5DE-D0BA-4DD2-99FA-6716C813BE37}" srcOrd="0" destOrd="0" presId="urn:microsoft.com/office/officeart/2005/8/layout/hierarchy4"/>
    <dgm:cxn modelId="{A32B1CF4-FB4D-45A8-A4BF-3B0BAA0AA6C8}" srcId="{9CDE4861-BB60-423C-95FD-50B0E02CAE07}" destId="{C7D3B678-A833-484D-B601-5ED854135C03}" srcOrd="0" destOrd="0" parTransId="{3813DBE4-EB60-4946-9A1D-FD1137080F21}" sibTransId="{26545BEB-DC1C-482F-B43B-DC3E435BD6C9}"/>
    <dgm:cxn modelId="{D3B3F638-A38A-47EE-A040-6B4A175D12B8}" srcId="{0A44BBEE-9BF5-4572-8E92-7EF90AD22BC7}" destId="{30CA2FDF-5A9E-4E03-940B-248BABB426FD}" srcOrd="0" destOrd="0" parTransId="{9B12B079-F450-4581-9257-F64EB81C97EB}" sibTransId="{A3FA3F38-9862-42CB-886D-94D4F135CBFD}"/>
    <dgm:cxn modelId="{5A006137-664E-4855-87BE-FA76708D8CB5}" srcId="{30CA2FDF-5A9E-4E03-940B-248BABB426FD}" destId="{C7AA7B62-55E1-4FEF-9605-2E7C4348EC67}" srcOrd="0" destOrd="0" parTransId="{03B718D3-5A16-4A60-A0DC-4B5AF3F008FF}" sibTransId="{1A16CDAE-6F26-4193-BD73-EDF362ADC21F}"/>
    <dgm:cxn modelId="{7B340D78-ED92-4071-976C-7D880350B538}" srcId="{C7D3B678-A833-484D-B601-5ED854135C03}" destId="{40462D50-5B0B-43CE-805B-7EC75E44CAD2}" srcOrd="0" destOrd="0" parTransId="{61A9EDDB-87ED-4388-B164-5D4AF199CB0A}" sibTransId="{EC2DCBBD-7696-4C91-98E8-3C98A086E291}"/>
    <dgm:cxn modelId="{67F3130F-8063-4CD0-9156-5973B1FACAC6}" type="presOf" srcId="{C7AA7B62-55E1-4FEF-9605-2E7C4348EC67}" destId="{2D099B73-A43E-42CD-8580-BD22EE48F5C7}" srcOrd="0" destOrd="0" presId="urn:microsoft.com/office/officeart/2005/8/layout/hierarchy4"/>
    <dgm:cxn modelId="{93F614DC-E150-4D98-884E-92C744193503}" type="presOf" srcId="{0A44BBEE-9BF5-4572-8E92-7EF90AD22BC7}" destId="{F19E5CA0-CC3C-4734-B8CE-4EE7A195BE47}" srcOrd="0" destOrd="0" presId="urn:microsoft.com/office/officeart/2005/8/layout/hierarchy4"/>
    <dgm:cxn modelId="{DE37D908-F96C-400E-BA6C-87E4149D3826}" type="presOf" srcId="{C7D3B678-A833-484D-B601-5ED854135C03}" destId="{9911658D-3342-4DB7-A06F-EDC7B770BEB2}" srcOrd="0" destOrd="0" presId="urn:microsoft.com/office/officeart/2005/8/layout/hierarchy4"/>
    <dgm:cxn modelId="{C4ED8721-3A4A-40F2-9A75-3172552E7BCB}" srcId="{C7AA7B62-55E1-4FEF-9605-2E7C4348EC67}" destId="{9CDE4861-BB60-423C-95FD-50B0E02CAE07}" srcOrd="0" destOrd="0" parTransId="{6145E787-08A9-49AF-945F-53CAB8354FC4}" sibTransId="{5A280629-FE13-48DF-A8D4-CC11C0864201}"/>
    <dgm:cxn modelId="{314C547B-E72F-4231-8E40-AE72BE9B5681}" type="presParOf" srcId="{F19E5CA0-CC3C-4734-B8CE-4EE7A195BE47}" destId="{8B96EE26-3380-4B74-A968-4E606ECDA1ED}" srcOrd="0" destOrd="0" presId="urn:microsoft.com/office/officeart/2005/8/layout/hierarchy4"/>
    <dgm:cxn modelId="{E9769E54-FC8B-4585-837F-B3B5D02C1A8E}" type="presParOf" srcId="{8B96EE26-3380-4B74-A968-4E606ECDA1ED}" destId="{54505E4F-3DF9-4DFA-818D-DE1837CECF72}" srcOrd="0" destOrd="0" presId="urn:microsoft.com/office/officeart/2005/8/layout/hierarchy4"/>
    <dgm:cxn modelId="{3F463FE2-268E-4275-8D3F-DDA60BAA7B4C}" type="presParOf" srcId="{8B96EE26-3380-4B74-A968-4E606ECDA1ED}" destId="{34B319E5-F4EB-4B71-A0FF-B69CB7E31365}" srcOrd="1" destOrd="0" presId="urn:microsoft.com/office/officeart/2005/8/layout/hierarchy4"/>
    <dgm:cxn modelId="{33D6D072-C2CA-442D-9A1D-AA8E0F44CA4E}" type="presParOf" srcId="{8B96EE26-3380-4B74-A968-4E606ECDA1ED}" destId="{3CEFB6C1-E880-4544-B4F1-FC4CA75F7B8D}" srcOrd="2" destOrd="0" presId="urn:microsoft.com/office/officeart/2005/8/layout/hierarchy4"/>
    <dgm:cxn modelId="{ECAB4BCE-F7FF-4E39-92C5-23245F7AAA2A}" type="presParOf" srcId="{3CEFB6C1-E880-4544-B4F1-FC4CA75F7B8D}" destId="{06147E2C-67E7-40D0-BD3F-87B14A480A57}" srcOrd="0" destOrd="0" presId="urn:microsoft.com/office/officeart/2005/8/layout/hierarchy4"/>
    <dgm:cxn modelId="{CC5E29A7-45FB-477A-99E6-E6E40C0B3A7C}" type="presParOf" srcId="{06147E2C-67E7-40D0-BD3F-87B14A480A57}" destId="{2D099B73-A43E-42CD-8580-BD22EE48F5C7}" srcOrd="0" destOrd="0" presId="urn:microsoft.com/office/officeart/2005/8/layout/hierarchy4"/>
    <dgm:cxn modelId="{1BC091CA-499C-476C-A530-55C9C7B5A52D}" type="presParOf" srcId="{06147E2C-67E7-40D0-BD3F-87B14A480A57}" destId="{C59EAA75-6AB0-4DC6-A13E-E145B8F072BD}" srcOrd="1" destOrd="0" presId="urn:microsoft.com/office/officeart/2005/8/layout/hierarchy4"/>
    <dgm:cxn modelId="{34986D73-ACBB-43BC-BA25-4ED07767A73C}" type="presParOf" srcId="{06147E2C-67E7-40D0-BD3F-87B14A480A57}" destId="{C3293F98-B7D8-40FD-9086-8F01831F65EA}" srcOrd="2" destOrd="0" presId="urn:microsoft.com/office/officeart/2005/8/layout/hierarchy4"/>
    <dgm:cxn modelId="{F64B433F-B980-47A8-8C68-DE8C757E2649}" type="presParOf" srcId="{C3293F98-B7D8-40FD-9086-8F01831F65EA}" destId="{7BCF6761-C95E-487D-B9A2-E049033FF0FC}" srcOrd="0" destOrd="0" presId="urn:microsoft.com/office/officeart/2005/8/layout/hierarchy4"/>
    <dgm:cxn modelId="{04CE05CA-6E7D-4977-B080-D52951EF9505}" type="presParOf" srcId="{7BCF6761-C95E-487D-B9A2-E049033FF0FC}" destId="{A8C2E5DE-D0BA-4DD2-99FA-6716C813BE37}" srcOrd="0" destOrd="0" presId="urn:microsoft.com/office/officeart/2005/8/layout/hierarchy4"/>
    <dgm:cxn modelId="{0B297E84-1127-42E2-930E-781D5E1FA669}" type="presParOf" srcId="{7BCF6761-C95E-487D-B9A2-E049033FF0FC}" destId="{F2BF8704-9EF0-4AD6-B063-E98783C0A33E}" srcOrd="1" destOrd="0" presId="urn:microsoft.com/office/officeart/2005/8/layout/hierarchy4"/>
    <dgm:cxn modelId="{B09BBD8A-808E-4E4E-A118-7261EA813325}" type="presParOf" srcId="{7BCF6761-C95E-487D-B9A2-E049033FF0FC}" destId="{1470781E-DD4A-42B2-8F50-457AE3C67F26}" srcOrd="2" destOrd="0" presId="urn:microsoft.com/office/officeart/2005/8/layout/hierarchy4"/>
    <dgm:cxn modelId="{5C96B576-9314-4280-9028-53D37917421C}" type="presParOf" srcId="{1470781E-DD4A-42B2-8F50-457AE3C67F26}" destId="{D95B132D-1741-4B6C-BD92-355B25CCEC28}" srcOrd="0" destOrd="0" presId="urn:microsoft.com/office/officeart/2005/8/layout/hierarchy4"/>
    <dgm:cxn modelId="{0B959508-A935-4A9A-869A-5E63078B4CF0}" type="presParOf" srcId="{D95B132D-1741-4B6C-BD92-355B25CCEC28}" destId="{9911658D-3342-4DB7-A06F-EDC7B770BEB2}" srcOrd="0" destOrd="0" presId="urn:microsoft.com/office/officeart/2005/8/layout/hierarchy4"/>
    <dgm:cxn modelId="{8BA64B83-DBE3-41AF-83BF-A597AD494299}" type="presParOf" srcId="{D95B132D-1741-4B6C-BD92-355B25CCEC28}" destId="{CDE59407-662E-40FD-9BB3-6DCD090D14F1}" srcOrd="1" destOrd="0" presId="urn:microsoft.com/office/officeart/2005/8/layout/hierarchy4"/>
    <dgm:cxn modelId="{84C499B5-AA13-43CA-9950-7E4F056C1C85}" type="presParOf" srcId="{D95B132D-1741-4B6C-BD92-355B25CCEC28}" destId="{6F4C0CBD-7E64-47F0-96DF-A5463D8C1510}" srcOrd="2" destOrd="0" presId="urn:microsoft.com/office/officeart/2005/8/layout/hierarchy4"/>
    <dgm:cxn modelId="{B3A4B35E-24C3-4EB1-A254-AE0974CDB9F6}" type="presParOf" srcId="{6F4C0CBD-7E64-47F0-96DF-A5463D8C1510}" destId="{63CF1EED-4490-49D6-B279-F6A6900EDA56}" srcOrd="0" destOrd="0" presId="urn:microsoft.com/office/officeart/2005/8/layout/hierarchy4"/>
    <dgm:cxn modelId="{8EBE84E6-138C-404A-ACD9-5C43047BE17F}" type="presParOf" srcId="{63CF1EED-4490-49D6-B279-F6A6900EDA56}" destId="{52B09816-A7B4-4CE3-A4BA-531A766FAD44}" srcOrd="0" destOrd="0" presId="urn:microsoft.com/office/officeart/2005/8/layout/hierarchy4"/>
    <dgm:cxn modelId="{E98C9BA4-08E6-4D66-A60F-B296AF794675}" type="presParOf" srcId="{63CF1EED-4490-49D6-B279-F6A6900EDA56}" destId="{04D8ED68-0383-4C13-8101-E6789FF2D179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070F7227-72B5-4660-AA5F-5B3AA81F6179}" type="doc">
      <dgm:prSet loTypeId="urn:microsoft.com/office/officeart/2005/8/layout/vList2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AFD81846-06C7-446B-99F4-3B3715E8EB2C}">
      <dgm:prSet custT="1"/>
      <dgm:spPr/>
      <dgm:t>
        <a:bodyPr/>
        <a:lstStyle/>
        <a:p>
          <a:pPr rtl="0"/>
          <a:r>
            <a:rPr lang="en-US" sz="1600" b="1" dirty="0" smtClean="0">
              <a:latin typeface="Arial" panose="020B0604020202020204" pitchFamily="34" charset="0"/>
              <a:cs typeface="Arial" panose="020B0604020202020204" pitchFamily="34" charset="0"/>
            </a:rPr>
            <a:t>Essential characteristic of with profits business</a:t>
          </a:r>
          <a:endParaRPr lang="en-IN" sz="16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4711712-852C-4DFE-8EAE-0FC7F3068A8F}" type="parTrans" cxnId="{18FEA190-AAF9-45C2-B0D3-1CC412FC6C7C}">
      <dgm:prSet/>
      <dgm:spPr/>
      <dgm:t>
        <a:bodyPr/>
        <a:lstStyle/>
        <a:p>
          <a:endParaRPr lang="en-IN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11C7533-34FD-46B1-95A3-416CFED2AA97}" type="sibTrans" cxnId="{18FEA190-AAF9-45C2-B0D3-1CC412FC6C7C}">
      <dgm:prSet/>
      <dgm:spPr/>
      <dgm:t>
        <a:bodyPr/>
        <a:lstStyle/>
        <a:p>
          <a:endParaRPr lang="en-IN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FBC12A0-A716-4062-8E7F-638EDE8E6BCE}">
      <dgm:prSet custT="1"/>
      <dgm:spPr/>
      <dgm:t>
        <a:bodyPr/>
        <a:lstStyle/>
        <a:p>
          <a:pPr rtl="0"/>
          <a:r>
            <a:rPr lang="en-US" sz="1600" b="1" smtClean="0">
              <a:latin typeface="Arial" panose="020B0604020202020204" pitchFamily="34" charset="0"/>
              <a:cs typeface="Arial" panose="020B0604020202020204" pitchFamily="34" charset="0"/>
            </a:rPr>
            <a:t>Presence of some discretion, however the AA should consider following </a:t>
          </a:r>
          <a:endParaRPr lang="en-IN" sz="16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3F2E911-EDB2-410F-8D2E-ACEC6D71D230}" type="parTrans" cxnId="{D40966E9-BD88-4A91-AD63-F375CD471038}">
      <dgm:prSet/>
      <dgm:spPr/>
      <dgm:t>
        <a:bodyPr/>
        <a:lstStyle/>
        <a:p>
          <a:endParaRPr lang="en-IN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68C6178-1761-4D37-9DFE-046D35A7B9CA}" type="sibTrans" cxnId="{D40966E9-BD88-4A91-AD63-F375CD471038}">
      <dgm:prSet/>
      <dgm:spPr/>
      <dgm:t>
        <a:bodyPr/>
        <a:lstStyle/>
        <a:p>
          <a:endParaRPr lang="en-IN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1DFF29C-9664-4C62-8B11-F97C4D0CBD79}">
      <dgm:prSet custT="1"/>
      <dgm:spPr/>
      <dgm:t>
        <a:bodyPr/>
        <a:lstStyle/>
        <a:p>
          <a:pPr rtl="0">
            <a:lnSpc>
              <a:spcPct val="150000"/>
            </a:lnSpc>
          </a:pPr>
          <a:r>
            <a:rPr lang="en-US" sz="1400" dirty="0" smtClean="0">
              <a:latin typeface="Arial" panose="020B0604020202020204" pitchFamily="34" charset="0"/>
              <a:cs typeface="Arial" panose="020B0604020202020204" pitchFamily="34" charset="0"/>
            </a:rPr>
            <a:t>Change in risks of statutory / realistic solvency</a:t>
          </a:r>
          <a:endParaRPr lang="en-IN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907EF39-EDD9-4DA2-9383-45A362CF1D5A}" type="parTrans" cxnId="{FE5C0735-6B8B-4EF8-B3BB-9D623327A26E}">
      <dgm:prSet/>
      <dgm:spPr/>
      <dgm:t>
        <a:bodyPr/>
        <a:lstStyle/>
        <a:p>
          <a:endParaRPr lang="en-IN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52DCA06-A03E-4BC9-ACA2-8F96B47969DD}" type="sibTrans" cxnId="{FE5C0735-6B8B-4EF8-B3BB-9D623327A26E}">
      <dgm:prSet/>
      <dgm:spPr/>
      <dgm:t>
        <a:bodyPr/>
        <a:lstStyle/>
        <a:p>
          <a:endParaRPr lang="en-IN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532C852-9AA8-4EE7-A35E-53021A5A605B}">
      <dgm:prSet custT="1"/>
      <dgm:spPr/>
      <dgm:t>
        <a:bodyPr/>
        <a:lstStyle/>
        <a:p>
          <a:pPr rtl="0">
            <a:lnSpc>
              <a:spcPct val="150000"/>
            </a:lnSpc>
          </a:pPr>
          <a:r>
            <a:rPr lang="en-US" sz="1400" dirty="0" smtClean="0">
              <a:latin typeface="Arial" panose="020B0604020202020204" pitchFamily="34" charset="0"/>
              <a:cs typeface="Arial" panose="020B0604020202020204" pitchFamily="34" charset="0"/>
            </a:rPr>
            <a:t>All policyholders treated fairly</a:t>
          </a:r>
          <a:endParaRPr lang="en-IN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DFA1D04-B70C-4BEF-A1B3-879F7BCEA838}" type="parTrans" cxnId="{BD7B34E8-5AF0-404C-A032-F0442E2E7A35}">
      <dgm:prSet/>
      <dgm:spPr/>
      <dgm:t>
        <a:bodyPr/>
        <a:lstStyle/>
        <a:p>
          <a:endParaRPr lang="en-IN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613C44A-DAFB-4E6A-ACF1-DC45A97B831D}" type="sibTrans" cxnId="{BD7B34E8-5AF0-404C-A032-F0442E2E7A35}">
      <dgm:prSet/>
      <dgm:spPr/>
      <dgm:t>
        <a:bodyPr/>
        <a:lstStyle/>
        <a:p>
          <a:endParaRPr lang="en-IN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23F58E4-C489-4F16-921D-42275A6C53DA}">
      <dgm:prSet custT="1"/>
      <dgm:spPr/>
      <dgm:t>
        <a:bodyPr/>
        <a:lstStyle/>
        <a:p>
          <a:pPr rtl="0"/>
          <a:r>
            <a:rPr lang="en-US" sz="1600" b="1" dirty="0" smtClean="0">
              <a:latin typeface="Arial" panose="020B0604020202020204" pitchFamily="34" charset="0"/>
              <a:cs typeface="Arial" panose="020B0604020202020204" pitchFamily="34" charset="0"/>
            </a:rPr>
            <a:t>Consider treatment of smoothing surplus / deficit and if it is</a:t>
          </a:r>
          <a:endParaRPr lang="en-IN" sz="16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8C97E60-7A54-4514-BE26-D2B5AA039725}" type="parTrans" cxnId="{D9A86DA1-B3DC-42FC-83CF-27E0E9A4032D}">
      <dgm:prSet/>
      <dgm:spPr/>
      <dgm:t>
        <a:bodyPr/>
        <a:lstStyle/>
        <a:p>
          <a:endParaRPr lang="en-IN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F894F16-D1A5-4351-88A1-27C2F24FE396}" type="sibTrans" cxnId="{D9A86DA1-B3DC-42FC-83CF-27E0E9A4032D}">
      <dgm:prSet/>
      <dgm:spPr/>
      <dgm:t>
        <a:bodyPr/>
        <a:lstStyle/>
        <a:p>
          <a:endParaRPr lang="en-IN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9548D89-CAED-439E-8E4D-F768160D3DFA}">
      <dgm:prSet custT="1"/>
      <dgm:spPr/>
      <dgm:t>
        <a:bodyPr/>
        <a:lstStyle/>
        <a:p>
          <a:pPr rtl="0">
            <a:lnSpc>
              <a:spcPct val="150000"/>
            </a:lnSpc>
          </a:pPr>
          <a:r>
            <a:rPr lang="en-US" sz="1400" dirty="0" smtClean="0">
              <a:latin typeface="Arial" panose="020B0604020202020204" pitchFamily="34" charset="0"/>
              <a:cs typeface="Arial" panose="020B0604020202020204" pitchFamily="34" charset="0"/>
            </a:rPr>
            <a:t>Shared with survivors</a:t>
          </a:r>
          <a:endParaRPr lang="en-IN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5FC0480-0A97-457B-88E5-7708807E06A0}" type="parTrans" cxnId="{57D92771-21CA-4384-B719-DEB1967D92BC}">
      <dgm:prSet/>
      <dgm:spPr/>
      <dgm:t>
        <a:bodyPr/>
        <a:lstStyle/>
        <a:p>
          <a:endParaRPr lang="en-IN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CC3DA36-8A26-41F4-8263-7BB14383637E}" type="sibTrans" cxnId="{57D92771-21CA-4384-B719-DEB1967D92BC}">
      <dgm:prSet/>
      <dgm:spPr/>
      <dgm:t>
        <a:bodyPr/>
        <a:lstStyle/>
        <a:p>
          <a:endParaRPr lang="en-IN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BB06DAD-4D5F-4D79-A8BD-86421F21D28E}">
      <dgm:prSet custT="1"/>
      <dgm:spPr/>
      <dgm:t>
        <a:bodyPr/>
        <a:lstStyle/>
        <a:p>
          <a:pPr rtl="0">
            <a:lnSpc>
              <a:spcPct val="150000"/>
            </a:lnSpc>
          </a:pPr>
          <a:r>
            <a:rPr lang="en-US" sz="1400" dirty="0" smtClean="0">
              <a:latin typeface="Arial" panose="020B0604020202020204" pitchFamily="34" charset="0"/>
              <a:cs typeface="Arial" panose="020B0604020202020204" pitchFamily="34" charset="0"/>
            </a:rPr>
            <a:t>Credited to estate / asset shares</a:t>
          </a:r>
          <a:endParaRPr lang="en-IN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43BBB69-8A85-487A-A3CC-37A19E603CF6}" type="parTrans" cxnId="{453EE852-6FFA-41B5-801A-C156F9BA740E}">
      <dgm:prSet/>
      <dgm:spPr/>
      <dgm:t>
        <a:bodyPr/>
        <a:lstStyle/>
        <a:p>
          <a:endParaRPr lang="en-IN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F4C9028-5FF4-4FE5-98D3-27F182B6E84A}" type="sibTrans" cxnId="{453EE852-6FFA-41B5-801A-C156F9BA740E}">
      <dgm:prSet/>
      <dgm:spPr/>
      <dgm:t>
        <a:bodyPr/>
        <a:lstStyle/>
        <a:p>
          <a:endParaRPr lang="en-IN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CEA18FA-1E41-44A8-ACDF-CAE6C8B459D9}">
      <dgm:prSet custT="1"/>
      <dgm:spPr/>
      <dgm:t>
        <a:bodyPr/>
        <a:lstStyle/>
        <a:p>
          <a:pPr rtl="0">
            <a:lnSpc>
              <a:spcPct val="150000"/>
            </a:lnSpc>
          </a:pPr>
          <a:r>
            <a:rPr lang="en-US" sz="1400" dirty="0" smtClean="0">
              <a:latin typeface="Arial" panose="020B0604020202020204" pitchFamily="34" charset="0"/>
              <a:cs typeface="Arial" panose="020B0604020202020204" pitchFamily="34" charset="0"/>
            </a:rPr>
            <a:t>Is consistent with PRE</a:t>
          </a:r>
          <a:endParaRPr lang="en-IN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2264DF3-E3C2-408D-8CD5-0D3DC29CC659}" type="parTrans" cxnId="{AFDA59A8-1FF8-4056-99CA-73205313F2A5}">
      <dgm:prSet/>
      <dgm:spPr/>
      <dgm:t>
        <a:bodyPr/>
        <a:lstStyle/>
        <a:p>
          <a:endParaRPr lang="en-IN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299FA14-BD25-4AB7-A1B4-BB75069B85EE}" type="sibTrans" cxnId="{AFDA59A8-1FF8-4056-99CA-73205313F2A5}">
      <dgm:prSet/>
      <dgm:spPr/>
      <dgm:t>
        <a:bodyPr/>
        <a:lstStyle/>
        <a:p>
          <a:endParaRPr lang="en-IN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79BA574-D9C4-4191-AFC6-A41D325F7017}">
      <dgm:prSet custT="1"/>
      <dgm:spPr/>
      <dgm:t>
        <a:bodyPr/>
        <a:lstStyle/>
        <a:p>
          <a:pPr rtl="0">
            <a:lnSpc>
              <a:spcPct val="150000"/>
            </a:lnSpc>
          </a:pPr>
          <a:r>
            <a:rPr lang="en-US" sz="1400" dirty="0" smtClean="0">
              <a:latin typeface="Arial" panose="020B0604020202020204" pitchFamily="34" charset="0"/>
              <a:cs typeface="Arial" panose="020B0604020202020204" pitchFamily="34" charset="0"/>
            </a:rPr>
            <a:t>May pool business both within a generation and between generations</a:t>
          </a:r>
          <a:endParaRPr lang="en-IN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B24F592-BFB7-49A1-935F-93A8B923BA06}" type="parTrans" cxnId="{5A14D621-9CCC-423B-AB2A-074FEAF2E5BF}">
      <dgm:prSet/>
      <dgm:spPr/>
      <dgm:t>
        <a:bodyPr/>
        <a:lstStyle/>
        <a:p>
          <a:endParaRPr lang="en-IN"/>
        </a:p>
      </dgm:t>
    </dgm:pt>
    <dgm:pt modelId="{8A844A29-93CA-40BA-A534-9D0928DD1BEA}" type="sibTrans" cxnId="{5A14D621-9CCC-423B-AB2A-074FEAF2E5BF}">
      <dgm:prSet/>
      <dgm:spPr/>
      <dgm:t>
        <a:bodyPr/>
        <a:lstStyle/>
        <a:p>
          <a:endParaRPr lang="en-IN"/>
        </a:p>
      </dgm:t>
    </dgm:pt>
    <dgm:pt modelId="{A79341CC-C9F3-418E-B862-B67AC3F08458}">
      <dgm:prSet custT="1"/>
      <dgm:spPr/>
      <dgm:t>
        <a:bodyPr/>
        <a:lstStyle/>
        <a:p>
          <a:pPr rtl="0">
            <a:lnSpc>
              <a:spcPct val="150000"/>
            </a:lnSpc>
          </a:pPr>
          <a:r>
            <a:rPr lang="en-US" sz="1400" dirty="0" smtClean="0">
              <a:latin typeface="Arial" panose="020B0604020202020204" pitchFamily="34" charset="0"/>
              <a:cs typeface="Arial" panose="020B0604020202020204" pitchFamily="34" charset="0"/>
            </a:rPr>
            <a:t>Genuine reduction in volatility of payouts</a:t>
          </a:r>
          <a:endParaRPr lang="en-IN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FDD3785-29C9-48B1-B44B-5F66C4A0D8EB}" type="parTrans" cxnId="{3B8AC5EE-6497-4F9E-80D8-417E52D9EF8D}">
      <dgm:prSet/>
      <dgm:spPr/>
      <dgm:t>
        <a:bodyPr/>
        <a:lstStyle/>
        <a:p>
          <a:endParaRPr lang="en-IN"/>
        </a:p>
      </dgm:t>
    </dgm:pt>
    <dgm:pt modelId="{984593EA-5A67-4035-8A7B-980BE55B03B8}" type="sibTrans" cxnId="{3B8AC5EE-6497-4F9E-80D8-417E52D9EF8D}">
      <dgm:prSet/>
      <dgm:spPr/>
      <dgm:t>
        <a:bodyPr/>
        <a:lstStyle/>
        <a:p>
          <a:endParaRPr lang="en-IN"/>
        </a:p>
      </dgm:t>
    </dgm:pt>
    <dgm:pt modelId="{75DBADA7-ABAE-47C5-A3D5-5A972D4C47B4}">
      <dgm:prSet custT="1"/>
      <dgm:spPr/>
      <dgm:t>
        <a:bodyPr/>
        <a:lstStyle/>
        <a:p>
          <a:pPr rtl="0">
            <a:lnSpc>
              <a:spcPct val="90000"/>
            </a:lnSpc>
          </a:pPr>
          <a:endParaRPr lang="en-IN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BF953F2-3501-4823-A91A-B67C945273CA}" type="parTrans" cxnId="{8F9A80D7-94F4-4371-BB30-2B6659CAE583}">
      <dgm:prSet/>
      <dgm:spPr/>
      <dgm:t>
        <a:bodyPr/>
        <a:lstStyle/>
        <a:p>
          <a:endParaRPr lang="en-IN"/>
        </a:p>
      </dgm:t>
    </dgm:pt>
    <dgm:pt modelId="{BEF9FEBA-4BDA-4680-AC1C-8C31E7BAB173}" type="sibTrans" cxnId="{8F9A80D7-94F4-4371-BB30-2B6659CAE583}">
      <dgm:prSet/>
      <dgm:spPr/>
      <dgm:t>
        <a:bodyPr/>
        <a:lstStyle/>
        <a:p>
          <a:endParaRPr lang="en-IN"/>
        </a:p>
      </dgm:t>
    </dgm:pt>
    <dgm:pt modelId="{150453E6-2673-4767-9C66-C8099A8B614A}" type="pres">
      <dgm:prSet presAssocID="{070F7227-72B5-4660-AA5F-5B3AA81F617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0BE52D39-EABB-4867-84D0-1809B1CDD2E5}" type="pres">
      <dgm:prSet presAssocID="{AFD81846-06C7-446B-99F4-3B3715E8EB2C}" presName="parentText" presStyleLbl="node1" presStyleIdx="0" presStyleCnt="3" custScaleY="80817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6922B84D-18A3-46A1-936D-B19A5F8D36CB}" type="pres">
      <dgm:prSet presAssocID="{AFD81846-06C7-446B-99F4-3B3715E8EB2C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E9A8A85E-8B5B-4948-B10E-4ACD581350A5}" type="pres">
      <dgm:prSet presAssocID="{8FBC12A0-A716-4062-8E7F-638EDE8E6BCE}" presName="parentText" presStyleLbl="node1" presStyleIdx="1" presStyleCnt="3" custScaleY="80817" custLinFactNeighborY="-3057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C0A6568D-C686-4372-970B-5EC93240AD27}" type="pres">
      <dgm:prSet presAssocID="{8FBC12A0-A716-4062-8E7F-638EDE8E6BCE}" presName="childText" presStyleLbl="revTx" presStyleIdx="1" presStyleCnt="3" custLinFactNeighborY="98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B93E97DC-8B86-452D-BA06-EB28BA75E536}" type="pres">
      <dgm:prSet presAssocID="{C23F58E4-C489-4F16-921D-42275A6C53DA}" presName="parentText" presStyleLbl="node1" presStyleIdx="2" presStyleCnt="3" custScaleY="80817" custLinFactNeighborY="21360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A4B6D6A4-49E2-47DB-B8C5-0B6AC0292171}" type="pres">
      <dgm:prSet presAssocID="{C23F58E4-C489-4F16-921D-42275A6C53DA}" presName="childText" presStyleLbl="revTx" presStyleIdx="2" presStyleCnt="3" custLinFactNeighborY="2839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715AC92B-80CA-4778-B25E-1E4477FC7059}" type="presOf" srcId="{A79341CC-C9F3-418E-B862-B67AC3F08458}" destId="{C0A6568D-C686-4372-970B-5EC93240AD27}" srcOrd="0" destOrd="0" presId="urn:microsoft.com/office/officeart/2005/8/layout/vList2"/>
    <dgm:cxn modelId="{18FEA190-AAF9-45C2-B0D3-1CC412FC6C7C}" srcId="{070F7227-72B5-4660-AA5F-5B3AA81F6179}" destId="{AFD81846-06C7-446B-99F4-3B3715E8EB2C}" srcOrd="0" destOrd="0" parTransId="{F4711712-852C-4DFE-8EAE-0FC7F3068A8F}" sibTransId="{A11C7533-34FD-46B1-95A3-416CFED2AA97}"/>
    <dgm:cxn modelId="{453EE852-6FFA-41B5-801A-C156F9BA740E}" srcId="{C23F58E4-C489-4F16-921D-42275A6C53DA}" destId="{8BB06DAD-4D5F-4D79-A8BD-86421F21D28E}" srcOrd="2" destOrd="0" parTransId="{743BBB69-8A85-487A-A3CC-37A19E603CF6}" sibTransId="{AF4C9028-5FF4-4FE5-98D3-27F182B6E84A}"/>
    <dgm:cxn modelId="{D40966E9-BD88-4A91-AD63-F375CD471038}" srcId="{070F7227-72B5-4660-AA5F-5B3AA81F6179}" destId="{8FBC12A0-A716-4062-8E7F-638EDE8E6BCE}" srcOrd="1" destOrd="0" parTransId="{A3F2E911-EDB2-410F-8D2E-ACEC6D71D230}" sibTransId="{068C6178-1761-4D37-9DFE-046D35A7B9CA}"/>
    <dgm:cxn modelId="{428AAF47-7295-4653-8AD5-2B10DD4EA852}" type="presOf" srcId="{41DFF29C-9664-4C62-8B11-F97C4D0CBD79}" destId="{C0A6568D-C686-4372-970B-5EC93240AD27}" srcOrd="0" destOrd="1" presId="urn:microsoft.com/office/officeart/2005/8/layout/vList2"/>
    <dgm:cxn modelId="{FE5C0735-6B8B-4EF8-B3BB-9D623327A26E}" srcId="{8FBC12A0-A716-4062-8E7F-638EDE8E6BCE}" destId="{41DFF29C-9664-4C62-8B11-F97C4D0CBD79}" srcOrd="1" destOrd="0" parTransId="{E907EF39-EDD9-4DA2-9383-45A362CF1D5A}" sibTransId="{852DCA06-A03E-4BC9-ACA2-8F96B47969DD}"/>
    <dgm:cxn modelId="{3B8AC5EE-6497-4F9E-80D8-417E52D9EF8D}" srcId="{8FBC12A0-A716-4062-8E7F-638EDE8E6BCE}" destId="{A79341CC-C9F3-418E-B862-B67AC3F08458}" srcOrd="0" destOrd="0" parTransId="{4FDD3785-29C9-48B1-B44B-5F66C4A0D8EB}" sibTransId="{984593EA-5A67-4035-8A7B-980BE55B03B8}"/>
    <dgm:cxn modelId="{7F8D27C5-4C5E-4CDC-8510-515AFCF4D51D}" type="presOf" srcId="{579BA574-D9C4-4191-AFC6-A41D325F7017}" destId="{6922B84D-18A3-46A1-936D-B19A5F8D36CB}" srcOrd="0" destOrd="0" presId="urn:microsoft.com/office/officeart/2005/8/layout/vList2"/>
    <dgm:cxn modelId="{BD7B34E8-5AF0-404C-A032-F0442E2E7A35}" srcId="{8FBC12A0-A716-4062-8E7F-638EDE8E6BCE}" destId="{5532C852-9AA8-4EE7-A35E-53021A5A605B}" srcOrd="2" destOrd="0" parTransId="{7DFA1D04-B70C-4BEF-A1B3-879F7BCEA838}" sibTransId="{9613C44A-DAFB-4E6A-ACF1-DC45A97B831D}"/>
    <dgm:cxn modelId="{F126CFB6-A0B5-436D-8F51-330176361246}" type="presOf" srcId="{070F7227-72B5-4660-AA5F-5B3AA81F6179}" destId="{150453E6-2673-4767-9C66-C8099A8B614A}" srcOrd="0" destOrd="0" presId="urn:microsoft.com/office/officeart/2005/8/layout/vList2"/>
    <dgm:cxn modelId="{C37105E9-CCF6-41E3-96E7-EB621E2283A3}" type="presOf" srcId="{8FBC12A0-A716-4062-8E7F-638EDE8E6BCE}" destId="{E9A8A85E-8B5B-4948-B10E-4ACD581350A5}" srcOrd="0" destOrd="0" presId="urn:microsoft.com/office/officeart/2005/8/layout/vList2"/>
    <dgm:cxn modelId="{AFDA59A8-1FF8-4056-99CA-73205313F2A5}" srcId="{C23F58E4-C489-4F16-921D-42275A6C53DA}" destId="{9CEA18FA-1E41-44A8-ACDF-CAE6C8B459D9}" srcOrd="3" destOrd="0" parTransId="{42264DF3-E3C2-408D-8CD5-0D3DC29CC659}" sibTransId="{B299FA14-BD25-4AB7-A1B4-BB75069B85EE}"/>
    <dgm:cxn modelId="{36D87C0A-4320-4C65-8728-48358203CCAF}" type="presOf" srcId="{75DBADA7-ABAE-47C5-A3D5-5A972D4C47B4}" destId="{A4B6D6A4-49E2-47DB-B8C5-0B6AC0292171}" srcOrd="0" destOrd="0" presId="urn:microsoft.com/office/officeart/2005/8/layout/vList2"/>
    <dgm:cxn modelId="{8D342826-7B07-49AD-B3C3-7654E56DA154}" type="presOf" srcId="{AFD81846-06C7-446B-99F4-3B3715E8EB2C}" destId="{0BE52D39-EABB-4867-84D0-1809B1CDD2E5}" srcOrd="0" destOrd="0" presId="urn:microsoft.com/office/officeart/2005/8/layout/vList2"/>
    <dgm:cxn modelId="{271B3A84-E901-444E-A10C-556C8739B7F2}" type="presOf" srcId="{79548D89-CAED-439E-8E4D-F768160D3DFA}" destId="{A4B6D6A4-49E2-47DB-B8C5-0B6AC0292171}" srcOrd="0" destOrd="1" presId="urn:microsoft.com/office/officeart/2005/8/layout/vList2"/>
    <dgm:cxn modelId="{4DF3BE0A-FC37-4298-8697-AD88851AB41A}" type="presOf" srcId="{C23F58E4-C489-4F16-921D-42275A6C53DA}" destId="{B93E97DC-8B86-452D-BA06-EB28BA75E536}" srcOrd="0" destOrd="0" presId="urn:microsoft.com/office/officeart/2005/8/layout/vList2"/>
    <dgm:cxn modelId="{8F9A80D7-94F4-4371-BB30-2B6659CAE583}" srcId="{C23F58E4-C489-4F16-921D-42275A6C53DA}" destId="{75DBADA7-ABAE-47C5-A3D5-5A972D4C47B4}" srcOrd="0" destOrd="0" parTransId="{0BF953F2-3501-4823-A91A-B67C945273CA}" sibTransId="{BEF9FEBA-4BDA-4680-AC1C-8C31E7BAB173}"/>
    <dgm:cxn modelId="{57D92771-21CA-4384-B719-DEB1967D92BC}" srcId="{C23F58E4-C489-4F16-921D-42275A6C53DA}" destId="{79548D89-CAED-439E-8E4D-F768160D3DFA}" srcOrd="1" destOrd="0" parTransId="{05FC0480-0A97-457B-88E5-7708807E06A0}" sibTransId="{0CC3DA36-8A26-41F4-8263-7BB14383637E}"/>
    <dgm:cxn modelId="{85FC030B-A184-42A0-ABE5-5DEAAF9B6466}" type="presOf" srcId="{5532C852-9AA8-4EE7-A35E-53021A5A605B}" destId="{C0A6568D-C686-4372-970B-5EC93240AD27}" srcOrd="0" destOrd="2" presId="urn:microsoft.com/office/officeart/2005/8/layout/vList2"/>
    <dgm:cxn modelId="{5B9AA154-0A04-4E32-BB2A-9BB0FFBA3A4C}" type="presOf" srcId="{9CEA18FA-1E41-44A8-ACDF-CAE6C8B459D9}" destId="{A4B6D6A4-49E2-47DB-B8C5-0B6AC0292171}" srcOrd="0" destOrd="3" presId="urn:microsoft.com/office/officeart/2005/8/layout/vList2"/>
    <dgm:cxn modelId="{D9A86DA1-B3DC-42FC-83CF-27E0E9A4032D}" srcId="{070F7227-72B5-4660-AA5F-5B3AA81F6179}" destId="{C23F58E4-C489-4F16-921D-42275A6C53DA}" srcOrd="2" destOrd="0" parTransId="{48C97E60-7A54-4514-BE26-D2B5AA039725}" sibTransId="{6F894F16-D1A5-4351-88A1-27C2F24FE396}"/>
    <dgm:cxn modelId="{5A14D621-9CCC-423B-AB2A-074FEAF2E5BF}" srcId="{AFD81846-06C7-446B-99F4-3B3715E8EB2C}" destId="{579BA574-D9C4-4191-AFC6-A41D325F7017}" srcOrd="0" destOrd="0" parTransId="{8B24F592-BFB7-49A1-935F-93A8B923BA06}" sibTransId="{8A844A29-93CA-40BA-A534-9D0928DD1BEA}"/>
    <dgm:cxn modelId="{E9E25FCA-F252-49E3-A0CE-C5B31DCDDF46}" type="presOf" srcId="{8BB06DAD-4D5F-4D79-A8BD-86421F21D28E}" destId="{A4B6D6A4-49E2-47DB-B8C5-0B6AC0292171}" srcOrd="0" destOrd="2" presId="urn:microsoft.com/office/officeart/2005/8/layout/vList2"/>
    <dgm:cxn modelId="{D4A6488E-DA1E-49C4-A3E4-1E952A04A847}" type="presParOf" srcId="{150453E6-2673-4767-9C66-C8099A8B614A}" destId="{0BE52D39-EABB-4867-84D0-1809B1CDD2E5}" srcOrd="0" destOrd="0" presId="urn:microsoft.com/office/officeart/2005/8/layout/vList2"/>
    <dgm:cxn modelId="{1460FAA0-89F2-48FC-8989-7150E2AE56E8}" type="presParOf" srcId="{150453E6-2673-4767-9C66-C8099A8B614A}" destId="{6922B84D-18A3-46A1-936D-B19A5F8D36CB}" srcOrd="1" destOrd="0" presId="urn:microsoft.com/office/officeart/2005/8/layout/vList2"/>
    <dgm:cxn modelId="{32F83F25-F64C-4B3A-80F7-E241C8C6AE30}" type="presParOf" srcId="{150453E6-2673-4767-9C66-C8099A8B614A}" destId="{E9A8A85E-8B5B-4948-B10E-4ACD581350A5}" srcOrd="2" destOrd="0" presId="urn:microsoft.com/office/officeart/2005/8/layout/vList2"/>
    <dgm:cxn modelId="{E8836F47-C6AF-45ED-B316-BDA9A5C8486E}" type="presParOf" srcId="{150453E6-2673-4767-9C66-C8099A8B614A}" destId="{C0A6568D-C686-4372-970B-5EC93240AD27}" srcOrd="3" destOrd="0" presId="urn:microsoft.com/office/officeart/2005/8/layout/vList2"/>
    <dgm:cxn modelId="{E9F5C4ED-C322-4943-B08E-04611A11D24F}" type="presParOf" srcId="{150453E6-2673-4767-9C66-C8099A8B614A}" destId="{B93E97DC-8B86-452D-BA06-EB28BA75E536}" srcOrd="4" destOrd="0" presId="urn:microsoft.com/office/officeart/2005/8/layout/vList2"/>
    <dgm:cxn modelId="{0D31A8DA-1831-4600-ABBE-982D2B0F12AB}" type="presParOf" srcId="{150453E6-2673-4767-9C66-C8099A8B614A}" destId="{A4B6D6A4-49E2-47DB-B8C5-0B6AC0292171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25BB95A3-F91B-43AD-A60A-E6235102F60B}" type="doc">
      <dgm:prSet loTypeId="urn:microsoft.com/office/officeart/2005/8/layout/vList2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82A32C89-133C-4F72-9111-36EADA95DB10}">
      <dgm:prSet custT="1"/>
      <dgm:spPr/>
      <dgm:t>
        <a:bodyPr/>
        <a:lstStyle/>
        <a:p>
          <a:pPr rtl="0"/>
          <a:r>
            <a:rPr lang="en-US" sz="1600" b="1" dirty="0" smtClean="0">
              <a:latin typeface="Arial" panose="020B0604020202020204" pitchFamily="34" charset="0"/>
              <a:cs typeface="Arial" panose="020B0604020202020204" pitchFamily="34" charset="0"/>
            </a:rPr>
            <a:t>Explicit identification of smoothing account</a:t>
          </a:r>
          <a:endParaRPr lang="en-IN" sz="16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4C14A78-B2C1-4548-BC97-0E5DCD7B3FC1}" type="parTrans" cxnId="{F66D6F7A-5F98-4CF9-A3D5-9DF5FB98CFA8}">
      <dgm:prSet/>
      <dgm:spPr/>
      <dgm:t>
        <a:bodyPr/>
        <a:lstStyle/>
        <a:p>
          <a:endParaRPr lang="en-IN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C8C21D0-03B4-4F07-A8BD-135C04DBE5E0}" type="sibTrans" cxnId="{F66D6F7A-5F98-4CF9-A3D5-9DF5FB98CFA8}">
      <dgm:prSet/>
      <dgm:spPr/>
      <dgm:t>
        <a:bodyPr/>
        <a:lstStyle/>
        <a:p>
          <a:endParaRPr lang="en-IN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4D66A44-8960-48A2-AAF1-8AACDF88DBE1}">
      <dgm:prSet custT="1"/>
      <dgm:spPr/>
      <dgm:t>
        <a:bodyPr/>
        <a:lstStyle/>
        <a:p>
          <a:pPr rtl="0">
            <a:lnSpc>
              <a:spcPct val="150000"/>
            </a:lnSpc>
          </a:pPr>
          <a:r>
            <a:rPr lang="en-US" sz="1400" dirty="0" smtClean="0">
              <a:latin typeface="Arial" panose="020B0604020202020204" pitchFamily="34" charset="0"/>
              <a:cs typeface="Arial" panose="020B0604020202020204" pitchFamily="34" charset="0"/>
            </a:rPr>
            <a:t>Should be supported by asset share or </a:t>
          </a:r>
          <a:r>
            <a:rPr lang="en-US" sz="1400" dirty="0" smtClean="0">
              <a:latin typeface="Arial" panose="020B0604020202020204" pitchFamily="34" charset="0"/>
              <a:cs typeface="Arial" panose="020B0604020202020204" pitchFamily="34" charset="0"/>
            </a:rPr>
            <a:t>estate</a:t>
          </a:r>
          <a:endParaRPr lang="en-IN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5B2B4B2-516B-4460-9401-19EAAFC722EB}" type="parTrans" cxnId="{6DC00CAD-4C41-467E-99FF-34A03D7D8B60}">
      <dgm:prSet/>
      <dgm:spPr/>
      <dgm:t>
        <a:bodyPr/>
        <a:lstStyle/>
        <a:p>
          <a:endParaRPr lang="en-IN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0E4F424-887B-4255-A177-3D3B7211E982}" type="sibTrans" cxnId="{6DC00CAD-4C41-467E-99FF-34A03D7D8B60}">
      <dgm:prSet/>
      <dgm:spPr/>
      <dgm:t>
        <a:bodyPr/>
        <a:lstStyle/>
        <a:p>
          <a:endParaRPr lang="en-IN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8AAF1B4-136A-4439-A7AE-2B81B407BFFB}">
      <dgm:prSet custT="1"/>
      <dgm:spPr/>
      <dgm:t>
        <a:bodyPr/>
        <a:lstStyle/>
        <a:p>
          <a:pPr rtl="0"/>
          <a:r>
            <a:rPr lang="en-US" sz="1600" b="1" dirty="0" smtClean="0">
              <a:latin typeface="Arial" panose="020B0604020202020204" pitchFamily="34" charset="0"/>
              <a:cs typeface="Arial" panose="020B0604020202020204" pitchFamily="34" charset="0"/>
            </a:rPr>
            <a:t>Appropriateness of various smoothing methods</a:t>
          </a:r>
          <a:endParaRPr lang="en-IN" sz="16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0C2837B-7E79-4C35-915B-D0F83C39FEA9}" type="parTrans" cxnId="{2CF7354F-526F-45D7-9562-5A0FBD1AA992}">
      <dgm:prSet/>
      <dgm:spPr/>
      <dgm:t>
        <a:bodyPr/>
        <a:lstStyle/>
        <a:p>
          <a:endParaRPr lang="en-IN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1B04EE7-B7BA-4D97-B744-F7209B2D55B8}" type="sibTrans" cxnId="{2CF7354F-526F-45D7-9562-5A0FBD1AA992}">
      <dgm:prSet/>
      <dgm:spPr/>
      <dgm:t>
        <a:bodyPr/>
        <a:lstStyle/>
        <a:p>
          <a:endParaRPr lang="en-IN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5FCD7DC-5809-46A5-B92B-7E32942CBFEC}">
      <dgm:prSet custT="1"/>
      <dgm:spPr/>
      <dgm:t>
        <a:bodyPr/>
        <a:lstStyle/>
        <a:p>
          <a:pPr rtl="0">
            <a:lnSpc>
              <a:spcPct val="150000"/>
            </a:lnSpc>
          </a:pPr>
          <a:r>
            <a:rPr lang="en-US" sz="1400" dirty="0" smtClean="0">
              <a:latin typeface="Arial" panose="020B0604020202020204" pitchFamily="34" charset="0"/>
              <a:cs typeface="Arial" panose="020B0604020202020204" pitchFamily="34" charset="0"/>
            </a:rPr>
            <a:t>Balance between extent of smoothing and deemed satisfaction of PRE</a:t>
          </a:r>
          <a:endParaRPr lang="en-IN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2D5CF51-04FD-4B39-95C7-A7D09AAC4105}" type="parTrans" cxnId="{1003CD97-6F20-47C4-A29B-6731729AFF6A}">
      <dgm:prSet/>
      <dgm:spPr/>
      <dgm:t>
        <a:bodyPr/>
        <a:lstStyle/>
        <a:p>
          <a:endParaRPr lang="en-IN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A4F4C2F-8BC8-4955-93AD-C3E8A4E3F5A0}" type="sibTrans" cxnId="{1003CD97-6F20-47C4-A29B-6731729AFF6A}">
      <dgm:prSet/>
      <dgm:spPr/>
      <dgm:t>
        <a:bodyPr/>
        <a:lstStyle/>
        <a:p>
          <a:endParaRPr lang="en-IN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FF92286-1AA5-45FB-92D4-869C0AFD6670}">
      <dgm:prSet custT="1"/>
      <dgm:spPr/>
      <dgm:t>
        <a:bodyPr/>
        <a:lstStyle/>
        <a:p>
          <a:pPr rtl="0">
            <a:lnSpc>
              <a:spcPct val="90000"/>
            </a:lnSpc>
          </a:pPr>
          <a:r>
            <a:rPr lang="en-US" sz="1400" dirty="0" smtClean="0">
              <a:latin typeface="Arial" panose="020B0604020202020204" pitchFamily="34" charset="0"/>
              <a:cs typeface="Arial" panose="020B0604020202020204" pitchFamily="34" charset="0"/>
            </a:rPr>
            <a:t>Choice between smoothing input parameters like investment return or pay out values</a:t>
          </a:r>
          <a:endParaRPr lang="en-IN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B5A7031-E303-4F01-8BAE-DCB6EBA10C83}" type="parTrans" cxnId="{79213535-159F-4752-A438-C8B122401736}">
      <dgm:prSet/>
      <dgm:spPr/>
      <dgm:t>
        <a:bodyPr/>
        <a:lstStyle/>
        <a:p>
          <a:endParaRPr lang="en-IN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DD01FCB-71BF-419B-860D-5F8CEBF0A033}" type="sibTrans" cxnId="{79213535-159F-4752-A438-C8B122401736}">
      <dgm:prSet/>
      <dgm:spPr/>
      <dgm:t>
        <a:bodyPr/>
        <a:lstStyle/>
        <a:p>
          <a:endParaRPr lang="en-IN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6EF4BA4-FF02-4838-80B2-A8CCCED294DC}">
      <dgm:prSet custT="1"/>
      <dgm:spPr/>
      <dgm:t>
        <a:bodyPr/>
        <a:lstStyle/>
        <a:p>
          <a:pPr rtl="0"/>
          <a:r>
            <a:rPr lang="en-US" sz="1600" b="1" dirty="0" smtClean="0">
              <a:latin typeface="Arial" panose="020B0604020202020204" pitchFamily="34" charset="0"/>
              <a:cs typeface="Arial" panose="020B0604020202020204" pitchFamily="34" charset="0"/>
            </a:rPr>
            <a:t>Joint impact of smoothing rules with dynamic </a:t>
          </a:r>
          <a:r>
            <a:rPr lang="en-US" sz="1600" b="1" dirty="0" smtClean="0">
              <a:latin typeface="Arial" panose="020B0604020202020204" pitchFamily="34" charset="0"/>
              <a:cs typeface="Arial" panose="020B0604020202020204" pitchFamily="34" charset="0"/>
            </a:rPr>
            <a:t>management actions</a:t>
          </a:r>
          <a:endParaRPr lang="en-IN" sz="16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136C630-6E4D-4498-A65B-C3A8008D947D}" type="parTrans" cxnId="{811D7688-46BE-44BA-AD37-BF9DBE88581B}">
      <dgm:prSet/>
      <dgm:spPr/>
      <dgm:t>
        <a:bodyPr/>
        <a:lstStyle/>
        <a:p>
          <a:endParaRPr lang="en-IN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68B6218-345F-47D8-81D8-96A72A327D64}" type="sibTrans" cxnId="{811D7688-46BE-44BA-AD37-BF9DBE88581B}">
      <dgm:prSet/>
      <dgm:spPr/>
      <dgm:t>
        <a:bodyPr/>
        <a:lstStyle/>
        <a:p>
          <a:endParaRPr lang="en-IN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2C6C5EC-05F3-4F22-A22A-D337CAD66F7D}">
      <dgm:prSet custT="1"/>
      <dgm:spPr/>
      <dgm:t>
        <a:bodyPr/>
        <a:lstStyle/>
        <a:p>
          <a:pPr rtl="0">
            <a:lnSpc>
              <a:spcPct val="150000"/>
            </a:lnSpc>
          </a:pPr>
          <a:r>
            <a:rPr lang="en-US" sz="1400" dirty="0" smtClean="0">
              <a:latin typeface="Arial" panose="020B0604020202020204" pitchFamily="34" charset="0"/>
              <a:cs typeface="Arial" panose="020B0604020202020204" pitchFamily="34" charset="0"/>
            </a:rPr>
            <a:t>Impact on charge for guarantee</a:t>
          </a:r>
          <a:endParaRPr lang="en-IN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DF8A261-77EE-4978-8DEF-18E1ACF4A437}" type="parTrans" cxnId="{88268712-30CD-4930-964C-4A4C55DD6948}">
      <dgm:prSet/>
      <dgm:spPr/>
      <dgm:t>
        <a:bodyPr/>
        <a:lstStyle/>
        <a:p>
          <a:endParaRPr lang="en-IN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6316FB8-66D8-4EFF-B170-AF341350AE4B}" type="sibTrans" cxnId="{88268712-30CD-4930-964C-4A4C55DD6948}">
      <dgm:prSet/>
      <dgm:spPr/>
      <dgm:t>
        <a:bodyPr/>
        <a:lstStyle/>
        <a:p>
          <a:endParaRPr lang="en-IN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E1D1E9D-E137-47C3-866C-8F199F6D8B42}">
      <dgm:prSet custT="1"/>
      <dgm:spPr/>
      <dgm:t>
        <a:bodyPr/>
        <a:lstStyle/>
        <a:p>
          <a:pPr rtl="0">
            <a:lnSpc>
              <a:spcPct val="90000"/>
            </a:lnSpc>
          </a:pPr>
          <a:r>
            <a:rPr lang="en-US" sz="1400" dirty="0" smtClean="0">
              <a:latin typeface="Arial" panose="020B0604020202020204" pitchFamily="34" charset="0"/>
              <a:cs typeface="Arial" panose="020B0604020202020204" pitchFamily="34" charset="0"/>
            </a:rPr>
            <a:t>Requires complex modelling</a:t>
          </a:r>
          <a:endParaRPr lang="en-IN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BBC24BA-5777-4A3C-BFD6-A0B1A813F355}" type="parTrans" cxnId="{909355DC-2F8F-4A4D-BC24-5F6A563DB59B}">
      <dgm:prSet/>
      <dgm:spPr/>
      <dgm:t>
        <a:bodyPr/>
        <a:lstStyle/>
        <a:p>
          <a:endParaRPr lang="en-IN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1C1F7B6-F15D-4E51-A931-0D54C6CBED98}" type="sibTrans" cxnId="{909355DC-2F8F-4A4D-BC24-5F6A563DB59B}">
      <dgm:prSet/>
      <dgm:spPr/>
      <dgm:t>
        <a:bodyPr/>
        <a:lstStyle/>
        <a:p>
          <a:endParaRPr lang="en-IN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A794D49-38D9-4865-A63B-6F8E2BDBF1BA}" type="pres">
      <dgm:prSet presAssocID="{25BB95A3-F91B-43AD-A60A-E6235102F60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BB636440-E707-4410-A846-59B4A09F9BD2}" type="pres">
      <dgm:prSet presAssocID="{82A32C89-133C-4F72-9111-36EADA95DB10}" presName="parentText" presStyleLbl="node1" presStyleIdx="0" presStyleCnt="3" custScaleY="56603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7CC1766C-C92F-4F5B-B7D0-63311169D025}" type="pres">
      <dgm:prSet presAssocID="{82A32C89-133C-4F72-9111-36EADA95DB10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9E299C74-F247-4CB1-8D7D-F18F24A847AD}" type="pres">
      <dgm:prSet presAssocID="{C8AAF1B4-136A-4439-A7AE-2B81B407BFFB}" presName="parentText" presStyleLbl="node1" presStyleIdx="1" presStyleCnt="3" custScaleY="56603" custLinFactNeighborY="-8682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10076863-5558-452C-862C-7C547036789B}" type="pres">
      <dgm:prSet presAssocID="{C8AAF1B4-136A-4439-A7AE-2B81B407BFFB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5F3DB588-6D83-487A-B817-04E8BFF4DFAB}" type="pres">
      <dgm:prSet presAssocID="{F6EF4BA4-FF02-4838-80B2-A8CCCED294DC}" presName="parentText" presStyleLbl="node1" presStyleIdx="2" presStyleCnt="3" custScaleY="56603" custLinFactNeighborY="-7450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6730251C-DB66-4013-910C-43D1CC7E5A8F}" type="pres">
      <dgm:prSet presAssocID="{F6EF4BA4-FF02-4838-80B2-A8CCCED294DC}" presName="child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6DC00CAD-4C41-467E-99FF-34A03D7D8B60}" srcId="{82A32C89-133C-4F72-9111-36EADA95DB10}" destId="{B4D66A44-8960-48A2-AAF1-8AACDF88DBE1}" srcOrd="0" destOrd="0" parTransId="{95B2B4B2-516B-4460-9401-19EAAFC722EB}" sibTransId="{C0E4F424-887B-4255-A177-3D3B7211E982}"/>
    <dgm:cxn modelId="{909355DC-2F8F-4A4D-BC24-5F6A563DB59B}" srcId="{F6EF4BA4-FF02-4838-80B2-A8CCCED294DC}" destId="{2E1D1E9D-E137-47C3-866C-8F199F6D8B42}" srcOrd="1" destOrd="0" parTransId="{EBBC24BA-5777-4A3C-BFD6-A0B1A813F355}" sibTransId="{91C1F7B6-F15D-4E51-A931-0D54C6CBED98}"/>
    <dgm:cxn modelId="{F66D6F7A-5F98-4CF9-A3D5-9DF5FB98CFA8}" srcId="{25BB95A3-F91B-43AD-A60A-E6235102F60B}" destId="{82A32C89-133C-4F72-9111-36EADA95DB10}" srcOrd="0" destOrd="0" parTransId="{24C14A78-B2C1-4548-BC97-0E5DCD7B3FC1}" sibTransId="{CC8C21D0-03B4-4F07-A8BD-135C04DBE5E0}"/>
    <dgm:cxn modelId="{6316CCFF-8C2E-48E1-A9BE-55CD0B7EDFAD}" type="presOf" srcId="{F6EF4BA4-FF02-4838-80B2-A8CCCED294DC}" destId="{5F3DB588-6D83-487A-B817-04E8BFF4DFAB}" srcOrd="0" destOrd="0" presId="urn:microsoft.com/office/officeart/2005/8/layout/vList2"/>
    <dgm:cxn modelId="{E4660639-757A-40E7-A1FF-7DCA14E4A2C6}" type="presOf" srcId="{25BB95A3-F91B-43AD-A60A-E6235102F60B}" destId="{1A794D49-38D9-4865-A63B-6F8E2BDBF1BA}" srcOrd="0" destOrd="0" presId="urn:microsoft.com/office/officeart/2005/8/layout/vList2"/>
    <dgm:cxn modelId="{E38B4343-910C-4F49-9D51-E467574DA6E7}" type="presOf" srcId="{F2C6C5EC-05F3-4F22-A22A-D337CAD66F7D}" destId="{6730251C-DB66-4013-910C-43D1CC7E5A8F}" srcOrd="0" destOrd="0" presId="urn:microsoft.com/office/officeart/2005/8/layout/vList2"/>
    <dgm:cxn modelId="{2CF7354F-526F-45D7-9562-5A0FBD1AA992}" srcId="{25BB95A3-F91B-43AD-A60A-E6235102F60B}" destId="{C8AAF1B4-136A-4439-A7AE-2B81B407BFFB}" srcOrd="1" destOrd="0" parTransId="{60C2837B-7E79-4C35-915B-D0F83C39FEA9}" sibTransId="{21B04EE7-B7BA-4D97-B744-F7209B2D55B8}"/>
    <dgm:cxn modelId="{C0877A30-7899-4EEE-9955-9E8FE4A2133A}" type="presOf" srcId="{82A32C89-133C-4F72-9111-36EADA95DB10}" destId="{BB636440-E707-4410-A846-59B4A09F9BD2}" srcOrd="0" destOrd="0" presId="urn:microsoft.com/office/officeart/2005/8/layout/vList2"/>
    <dgm:cxn modelId="{1003CD97-6F20-47C4-A29B-6731729AFF6A}" srcId="{C8AAF1B4-136A-4439-A7AE-2B81B407BFFB}" destId="{E5FCD7DC-5809-46A5-B92B-7E32942CBFEC}" srcOrd="0" destOrd="0" parTransId="{E2D5CF51-04FD-4B39-95C7-A7D09AAC4105}" sibTransId="{FA4F4C2F-8BC8-4955-93AD-C3E8A4E3F5A0}"/>
    <dgm:cxn modelId="{79213535-159F-4752-A438-C8B122401736}" srcId="{C8AAF1B4-136A-4439-A7AE-2B81B407BFFB}" destId="{1FF92286-1AA5-45FB-92D4-869C0AFD6670}" srcOrd="1" destOrd="0" parTransId="{AB5A7031-E303-4F01-8BAE-DCB6EBA10C83}" sibTransId="{0DD01FCB-71BF-419B-860D-5F8CEBF0A033}"/>
    <dgm:cxn modelId="{811D7688-46BE-44BA-AD37-BF9DBE88581B}" srcId="{25BB95A3-F91B-43AD-A60A-E6235102F60B}" destId="{F6EF4BA4-FF02-4838-80B2-A8CCCED294DC}" srcOrd="2" destOrd="0" parTransId="{B136C630-6E4D-4498-A65B-C3A8008D947D}" sibTransId="{468B6218-345F-47D8-81D8-96A72A327D64}"/>
    <dgm:cxn modelId="{88268712-30CD-4930-964C-4A4C55DD6948}" srcId="{F6EF4BA4-FF02-4838-80B2-A8CCCED294DC}" destId="{F2C6C5EC-05F3-4F22-A22A-D337CAD66F7D}" srcOrd="0" destOrd="0" parTransId="{8DF8A261-77EE-4978-8DEF-18E1ACF4A437}" sibTransId="{86316FB8-66D8-4EFF-B170-AF341350AE4B}"/>
    <dgm:cxn modelId="{BB7A6875-DA8D-47B0-89F2-46AA9F3ADAF8}" type="presOf" srcId="{C8AAF1B4-136A-4439-A7AE-2B81B407BFFB}" destId="{9E299C74-F247-4CB1-8D7D-F18F24A847AD}" srcOrd="0" destOrd="0" presId="urn:microsoft.com/office/officeart/2005/8/layout/vList2"/>
    <dgm:cxn modelId="{58B961B4-71E3-4967-9780-6A873446FB13}" type="presOf" srcId="{1FF92286-1AA5-45FB-92D4-869C0AFD6670}" destId="{10076863-5558-452C-862C-7C547036789B}" srcOrd="0" destOrd="1" presId="urn:microsoft.com/office/officeart/2005/8/layout/vList2"/>
    <dgm:cxn modelId="{069ADA43-E6F1-41B4-AB6E-12C5537E2E01}" type="presOf" srcId="{E5FCD7DC-5809-46A5-B92B-7E32942CBFEC}" destId="{10076863-5558-452C-862C-7C547036789B}" srcOrd="0" destOrd="0" presId="urn:microsoft.com/office/officeart/2005/8/layout/vList2"/>
    <dgm:cxn modelId="{95CD44C1-937E-41B9-818C-2A19DB038AFA}" type="presOf" srcId="{2E1D1E9D-E137-47C3-866C-8F199F6D8B42}" destId="{6730251C-DB66-4013-910C-43D1CC7E5A8F}" srcOrd="0" destOrd="1" presId="urn:microsoft.com/office/officeart/2005/8/layout/vList2"/>
    <dgm:cxn modelId="{EA29FB65-2B83-46C4-9625-D8C12D21A95D}" type="presOf" srcId="{B4D66A44-8960-48A2-AAF1-8AACDF88DBE1}" destId="{7CC1766C-C92F-4F5B-B7D0-63311169D025}" srcOrd="0" destOrd="0" presId="urn:microsoft.com/office/officeart/2005/8/layout/vList2"/>
    <dgm:cxn modelId="{E1724CAD-93AA-42C3-975A-D57C2C7AEECE}" type="presParOf" srcId="{1A794D49-38D9-4865-A63B-6F8E2BDBF1BA}" destId="{BB636440-E707-4410-A846-59B4A09F9BD2}" srcOrd="0" destOrd="0" presId="urn:microsoft.com/office/officeart/2005/8/layout/vList2"/>
    <dgm:cxn modelId="{CFE09832-A32B-4980-929C-E65B6B33C18D}" type="presParOf" srcId="{1A794D49-38D9-4865-A63B-6F8E2BDBF1BA}" destId="{7CC1766C-C92F-4F5B-B7D0-63311169D025}" srcOrd="1" destOrd="0" presId="urn:microsoft.com/office/officeart/2005/8/layout/vList2"/>
    <dgm:cxn modelId="{FF84DD7D-47FB-4808-A554-1F02DB89DAD7}" type="presParOf" srcId="{1A794D49-38D9-4865-A63B-6F8E2BDBF1BA}" destId="{9E299C74-F247-4CB1-8D7D-F18F24A847AD}" srcOrd="2" destOrd="0" presId="urn:microsoft.com/office/officeart/2005/8/layout/vList2"/>
    <dgm:cxn modelId="{FD2F7A65-CA00-49C4-9BDD-FFEA9B3E3740}" type="presParOf" srcId="{1A794D49-38D9-4865-A63B-6F8E2BDBF1BA}" destId="{10076863-5558-452C-862C-7C547036789B}" srcOrd="3" destOrd="0" presId="urn:microsoft.com/office/officeart/2005/8/layout/vList2"/>
    <dgm:cxn modelId="{C84F9005-1008-4B17-8391-0124F9F69C6B}" type="presParOf" srcId="{1A794D49-38D9-4865-A63B-6F8E2BDBF1BA}" destId="{5F3DB588-6D83-487A-B817-04E8BFF4DFAB}" srcOrd="4" destOrd="0" presId="urn:microsoft.com/office/officeart/2005/8/layout/vList2"/>
    <dgm:cxn modelId="{FB9C309F-95D3-45AE-89AA-B89031120294}" type="presParOf" srcId="{1A794D49-38D9-4865-A63B-6F8E2BDBF1BA}" destId="{6730251C-DB66-4013-910C-43D1CC7E5A8F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D03A0821-B9BB-49F1-BE8A-DA215475BB77}" type="doc">
      <dgm:prSet loTypeId="urn:microsoft.com/office/officeart/2005/8/layout/vList2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EA5E85F4-0257-4426-8CE5-1FBA1A0F31E1}">
      <dgm:prSet custT="1"/>
      <dgm:spPr/>
      <dgm:t>
        <a:bodyPr/>
        <a:lstStyle/>
        <a:p>
          <a:pPr rtl="0"/>
          <a:r>
            <a:rPr lang="en-US" sz="1600" b="1" smtClean="0">
              <a:latin typeface="Arial" panose="020B0604020202020204" pitchFamily="34" charset="0"/>
              <a:cs typeface="Arial" panose="020B0604020202020204" pitchFamily="34" charset="0"/>
            </a:rPr>
            <a:t>May be simpler to input unsmoothed parameters and smooth payouts</a:t>
          </a:r>
          <a:endParaRPr lang="en-IN" sz="16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F0A2FE3-7BE4-4DC1-BBEC-66569D955886}" type="parTrans" cxnId="{E4C8F2DA-CCAF-458A-A37E-8A1841B43EC2}">
      <dgm:prSet/>
      <dgm:spPr/>
      <dgm:t>
        <a:bodyPr/>
        <a:lstStyle/>
        <a:p>
          <a:endParaRPr lang="en-IN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204D202-DEE8-4BA4-AD72-458986A89D5E}" type="sibTrans" cxnId="{E4C8F2DA-CCAF-458A-A37E-8A1841B43EC2}">
      <dgm:prSet/>
      <dgm:spPr/>
      <dgm:t>
        <a:bodyPr/>
        <a:lstStyle/>
        <a:p>
          <a:endParaRPr lang="en-IN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DFBC098-CF90-4643-941F-5D9EB7BA93AF}">
      <dgm:prSet custT="1"/>
      <dgm:spPr/>
      <dgm:t>
        <a:bodyPr/>
        <a:lstStyle/>
        <a:p>
          <a:pPr rtl="0">
            <a:lnSpc>
              <a:spcPct val="150000"/>
            </a:lnSpc>
          </a:pPr>
          <a:r>
            <a:rPr lang="en-US" sz="1400" dirty="0" smtClean="0">
              <a:latin typeface="Arial" panose="020B0604020202020204" pitchFamily="34" charset="0"/>
              <a:cs typeface="Arial" panose="020B0604020202020204" pitchFamily="34" charset="0"/>
            </a:rPr>
            <a:t>Test resilience of smoothing rules with management actions using stochastic methods</a:t>
          </a:r>
          <a:endParaRPr lang="en-IN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85FA4ED-DEE5-49EB-B083-1A826C64F1A2}" type="parTrans" cxnId="{0DABA24F-1546-4587-86A9-D8765B376B54}">
      <dgm:prSet/>
      <dgm:spPr/>
      <dgm:t>
        <a:bodyPr/>
        <a:lstStyle/>
        <a:p>
          <a:endParaRPr lang="en-IN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1D7D407-37B0-43B0-BE68-5AA842919AB9}" type="sibTrans" cxnId="{0DABA24F-1546-4587-86A9-D8765B376B54}">
      <dgm:prSet/>
      <dgm:spPr/>
      <dgm:t>
        <a:bodyPr/>
        <a:lstStyle/>
        <a:p>
          <a:endParaRPr lang="en-IN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4B1EA72-BB03-4588-B14E-9AFB6A43F796}">
      <dgm:prSet custT="1"/>
      <dgm:spPr/>
      <dgm:t>
        <a:bodyPr/>
        <a:lstStyle/>
        <a:p>
          <a:pPr rtl="0">
            <a:lnSpc>
              <a:spcPct val="150000"/>
            </a:lnSpc>
          </a:pPr>
          <a:r>
            <a:rPr lang="en-US" sz="1400" dirty="0" smtClean="0">
              <a:latin typeface="Arial" panose="020B0604020202020204" pitchFamily="34" charset="0"/>
              <a:cs typeface="Arial" panose="020B0604020202020204" pitchFamily="34" charset="0"/>
            </a:rPr>
            <a:t>Test if the account tends to zero over medium term</a:t>
          </a:r>
          <a:endParaRPr lang="en-IN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A4BB85C-384F-4533-8D6F-A37F3A215281}" type="parTrans" cxnId="{A799E674-79BC-4B68-9B28-EF4D5A07073C}">
      <dgm:prSet/>
      <dgm:spPr/>
      <dgm:t>
        <a:bodyPr/>
        <a:lstStyle/>
        <a:p>
          <a:endParaRPr lang="en-IN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570B34A-9BD4-4E2E-90E6-D51C327CFB7C}" type="sibTrans" cxnId="{A799E674-79BC-4B68-9B28-EF4D5A07073C}">
      <dgm:prSet/>
      <dgm:spPr/>
      <dgm:t>
        <a:bodyPr/>
        <a:lstStyle/>
        <a:p>
          <a:endParaRPr lang="en-IN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97F24D0-C69D-4776-972C-E7F0DBB19B0D}">
      <dgm:prSet custT="1"/>
      <dgm:spPr/>
      <dgm:t>
        <a:bodyPr/>
        <a:lstStyle/>
        <a:p>
          <a:pPr rtl="0">
            <a:lnSpc>
              <a:spcPct val="150000"/>
            </a:lnSpc>
          </a:pPr>
          <a:r>
            <a:rPr lang="en-US" sz="1400" dirty="0" smtClean="0">
              <a:latin typeface="Arial" panose="020B0604020202020204" pitchFamily="34" charset="0"/>
              <a:cs typeface="Arial" panose="020B0604020202020204" pitchFamily="34" charset="0"/>
            </a:rPr>
            <a:t>Document the approach - after testing run off of entire business in various economic / operating scenarios</a:t>
          </a:r>
          <a:endParaRPr lang="en-IN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41B3929-BEE4-4677-ADFB-E4D3D8A00E5A}" type="parTrans" cxnId="{E401EE87-FCC0-4656-AF61-C06847939B82}">
      <dgm:prSet/>
      <dgm:spPr/>
      <dgm:t>
        <a:bodyPr/>
        <a:lstStyle/>
        <a:p>
          <a:endParaRPr lang="en-IN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449F3B3-407E-4EF2-B153-5C199CA5928E}" type="sibTrans" cxnId="{E401EE87-FCC0-4656-AF61-C06847939B82}">
      <dgm:prSet/>
      <dgm:spPr/>
      <dgm:t>
        <a:bodyPr/>
        <a:lstStyle/>
        <a:p>
          <a:endParaRPr lang="en-IN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67AA990-16CD-45FC-830F-B7AD95C61359}">
      <dgm:prSet custT="1"/>
      <dgm:spPr/>
      <dgm:t>
        <a:bodyPr/>
        <a:lstStyle/>
        <a:p>
          <a:pPr rtl="0"/>
          <a:r>
            <a:rPr lang="en-US" sz="1600" b="1" smtClean="0">
              <a:latin typeface="Arial" panose="020B0604020202020204" pitchFamily="34" charset="0"/>
              <a:cs typeface="Arial" panose="020B0604020202020204" pitchFamily="34" charset="0"/>
            </a:rPr>
            <a:t>Minimise reliance on estate for smoothing by</a:t>
          </a:r>
          <a:endParaRPr lang="en-IN" sz="16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6B7BF19-1939-4BC3-9380-518C6B754D37}" type="parTrans" cxnId="{049DCC74-0823-42EF-8AC0-32CB7D52F342}">
      <dgm:prSet/>
      <dgm:spPr/>
      <dgm:t>
        <a:bodyPr/>
        <a:lstStyle/>
        <a:p>
          <a:endParaRPr lang="en-IN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6F12653-914C-436C-9745-F2662601535A}" type="sibTrans" cxnId="{049DCC74-0823-42EF-8AC0-32CB7D52F342}">
      <dgm:prSet/>
      <dgm:spPr/>
      <dgm:t>
        <a:bodyPr/>
        <a:lstStyle/>
        <a:p>
          <a:endParaRPr lang="en-IN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3DF2165-4584-40B9-ABEC-CB5F4ECA0BA5}">
      <dgm:prSet custT="1"/>
      <dgm:spPr/>
      <dgm:t>
        <a:bodyPr/>
        <a:lstStyle/>
        <a:p>
          <a:pPr rtl="0">
            <a:lnSpc>
              <a:spcPct val="150000"/>
            </a:lnSpc>
          </a:pPr>
          <a:r>
            <a:rPr lang="en-US" sz="1400" dirty="0" smtClean="0">
              <a:latin typeface="Arial" panose="020B0604020202020204" pitchFamily="34" charset="0"/>
              <a:cs typeface="Arial" panose="020B0604020202020204" pitchFamily="34" charset="0"/>
            </a:rPr>
            <a:t>Maintain smoothing reserve account as a component of reserve for future bonus to avoid reserving over and above asset share</a:t>
          </a:r>
          <a:endParaRPr lang="en-IN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EC24BE1-E4DF-4D55-B8B9-FC64A7B017B2}" type="parTrans" cxnId="{3B3179E6-73B2-4FDC-8F26-7DDCEEB6F467}">
      <dgm:prSet/>
      <dgm:spPr/>
      <dgm:t>
        <a:bodyPr/>
        <a:lstStyle/>
        <a:p>
          <a:endParaRPr lang="en-IN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4AC77DF-FA1E-427F-AC99-5D3D25D37E06}" type="sibTrans" cxnId="{3B3179E6-73B2-4FDC-8F26-7DDCEEB6F467}">
      <dgm:prSet/>
      <dgm:spPr/>
      <dgm:t>
        <a:bodyPr/>
        <a:lstStyle/>
        <a:p>
          <a:endParaRPr lang="en-IN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AFCB968-0F2D-44C7-ACAB-015C89ED76A4}">
      <dgm:prSet custT="1"/>
      <dgm:spPr/>
      <dgm:t>
        <a:bodyPr/>
        <a:lstStyle/>
        <a:p>
          <a:pPr rtl="0"/>
          <a:r>
            <a:rPr lang="en-US" sz="1600" b="1" smtClean="0">
              <a:latin typeface="Arial" panose="020B0604020202020204" pitchFamily="34" charset="0"/>
              <a:cs typeface="Arial" panose="020B0604020202020204" pitchFamily="34" charset="0"/>
            </a:rPr>
            <a:t>Smooth both regular bonuses as well as terminal bonus to keep smoothing reserve to its minimum as well as meet PRE</a:t>
          </a:r>
          <a:endParaRPr lang="en-IN" sz="16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E588659-6AED-441C-AE43-666C213C15BA}" type="parTrans" cxnId="{3F3DB5C4-4F19-40F8-8AFA-DE800F2FB782}">
      <dgm:prSet/>
      <dgm:spPr/>
      <dgm:t>
        <a:bodyPr/>
        <a:lstStyle/>
        <a:p>
          <a:endParaRPr lang="en-IN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9F5114A-44F4-45B7-A5CD-0FAFA0AF308E}" type="sibTrans" cxnId="{3F3DB5C4-4F19-40F8-8AFA-DE800F2FB782}">
      <dgm:prSet/>
      <dgm:spPr/>
      <dgm:t>
        <a:bodyPr/>
        <a:lstStyle/>
        <a:p>
          <a:endParaRPr lang="en-IN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AF7B8A8-62AC-4B10-A6E3-223962C4AC9E}" type="pres">
      <dgm:prSet presAssocID="{D03A0821-B9BB-49F1-BE8A-DA215475BB7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70ABA901-7C94-4B58-AF57-7B8BC4058B8B}" type="pres">
      <dgm:prSet presAssocID="{EA5E85F4-0257-4426-8CE5-1FBA1A0F31E1}" presName="parentText" presStyleLbl="node1" presStyleIdx="0" presStyleCnt="3" custScaleY="53381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62197DFD-41B6-4ED3-8B12-08AD50D7A158}" type="pres">
      <dgm:prSet presAssocID="{EA5E85F4-0257-4426-8CE5-1FBA1A0F31E1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EBCC99B0-F829-40E8-A689-DDCE7FD74FB9}" type="pres">
      <dgm:prSet presAssocID="{467AA990-16CD-45FC-830F-B7AD95C61359}" presName="parentText" presStyleLbl="node1" presStyleIdx="1" presStyleCnt="3" custScaleY="53381" custLinFactNeighborY="6751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7BAE22CF-7F71-47AA-8E6D-4EB6821A626E}" type="pres">
      <dgm:prSet presAssocID="{467AA990-16CD-45FC-830F-B7AD95C61359}" presName="childText" presStyleLbl="revTx" presStyleIdx="1" presStyleCnt="2" custLinFactNeighborY="5972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5CD8E362-6A59-42E9-B5F1-294B897EB229}" type="pres">
      <dgm:prSet presAssocID="{6AFCB968-0F2D-44C7-ACAB-015C89ED76A4}" presName="parentText" presStyleLbl="node1" presStyleIdx="2" presStyleCnt="3" custScaleY="53381" custLinFactNeighborY="-15136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E41EB98B-D4E1-480C-8F49-44839DEE13E4}" type="presOf" srcId="{467AA990-16CD-45FC-830F-B7AD95C61359}" destId="{EBCC99B0-F829-40E8-A689-DDCE7FD74FB9}" srcOrd="0" destOrd="0" presId="urn:microsoft.com/office/officeart/2005/8/layout/vList2"/>
    <dgm:cxn modelId="{E4C8F2DA-CCAF-458A-A37E-8A1841B43EC2}" srcId="{D03A0821-B9BB-49F1-BE8A-DA215475BB77}" destId="{EA5E85F4-0257-4426-8CE5-1FBA1A0F31E1}" srcOrd="0" destOrd="0" parTransId="{4F0A2FE3-7BE4-4DC1-BBEC-66569D955886}" sibTransId="{6204D202-DEE8-4BA4-AD72-458986A89D5E}"/>
    <dgm:cxn modelId="{949A05C1-67C4-49CB-BA2A-97CD46D76868}" type="presOf" srcId="{D03A0821-B9BB-49F1-BE8A-DA215475BB77}" destId="{AAF7B8A8-62AC-4B10-A6E3-223962C4AC9E}" srcOrd="0" destOrd="0" presId="urn:microsoft.com/office/officeart/2005/8/layout/vList2"/>
    <dgm:cxn modelId="{049DCC74-0823-42EF-8AC0-32CB7D52F342}" srcId="{D03A0821-B9BB-49F1-BE8A-DA215475BB77}" destId="{467AA990-16CD-45FC-830F-B7AD95C61359}" srcOrd="1" destOrd="0" parTransId="{76B7BF19-1939-4BC3-9380-518C6B754D37}" sibTransId="{06F12653-914C-436C-9745-F2662601535A}"/>
    <dgm:cxn modelId="{3F3DB5C4-4F19-40F8-8AFA-DE800F2FB782}" srcId="{D03A0821-B9BB-49F1-BE8A-DA215475BB77}" destId="{6AFCB968-0F2D-44C7-ACAB-015C89ED76A4}" srcOrd="2" destOrd="0" parTransId="{EE588659-6AED-441C-AE43-666C213C15BA}" sibTransId="{89F5114A-44F4-45B7-A5CD-0FAFA0AF308E}"/>
    <dgm:cxn modelId="{35551380-5C7E-4529-8CD1-20519376053B}" type="presOf" srcId="{94B1EA72-BB03-4588-B14E-9AFB6A43F796}" destId="{62197DFD-41B6-4ED3-8B12-08AD50D7A158}" srcOrd="0" destOrd="1" presId="urn:microsoft.com/office/officeart/2005/8/layout/vList2"/>
    <dgm:cxn modelId="{A799E674-79BC-4B68-9B28-EF4D5A07073C}" srcId="{EA5E85F4-0257-4426-8CE5-1FBA1A0F31E1}" destId="{94B1EA72-BB03-4588-B14E-9AFB6A43F796}" srcOrd="1" destOrd="0" parTransId="{8A4BB85C-384F-4533-8D6F-A37F3A215281}" sibTransId="{3570B34A-9BD4-4E2E-90E6-D51C327CFB7C}"/>
    <dgm:cxn modelId="{3B3179E6-73B2-4FDC-8F26-7DDCEEB6F467}" srcId="{467AA990-16CD-45FC-830F-B7AD95C61359}" destId="{73DF2165-4584-40B9-ABEC-CB5F4ECA0BA5}" srcOrd="0" destOrd="0" parTransId="{BEC24BE1-E4DF-4D55-B8B9-FC64A7B017B2}" sibTransId="{44AC77DF-FA1E-427F-AC99-5D3D25D37E06}"/>
    <dgm:cxn modelId="{1E68D23A-FBB1-4BBF-A932-EB0FCB0E724C}" type="presOf" srcId="{EA5E85F4-0257-4426-8CE5-1FBA1A0F31E1}" destId="{70ABA901-7C94-4B58-AF57-7B8BC4058B8B}" srcOrd="0" destOrd="0" presId="urn:microsoft.com/office/officeart/2005/8/layout/vList2"/>
    <dgm:cxn modelId="{9D82BAC0-F5FB-475E-9550-733C57617D39}" type="presOf" srcId="{73DF2165-4584-40B9-ABEC-CB5F4ECA0BA5}" destId="{7BAE22CF-7F71-47AA-8E6D-4EB6821A626E}" srcOrd="0" destOrd="0" presId="urn:microsoft.com/office/officeart/2005/8/layout/vList2"/>
    <dgm:cxn modelId="{E401EE87-FCC0-4656-AF61-C06847939B82}" srcId="{EA5E85F4-0257-4426-8CE5-1FBA1A0F31E1}" destId="{897F24D0-C69D-4776-972C-E7F0DBB19B0D}" srcOrd="2" destOrd="0" parTransId="{741B3929-BEE4-4677-ADFB-E4D3D8A00E5A}" sibTransId="{1449F3B3-407E-4EF2-B153-5C199CA5928E}"/>
    <dgm:cxn modelId="{0DABA24F-1546-4587-86A9-D8765B376B54}" srcId="{EA5E85F4-0257-4426-8CE5-1FBA1A0F31E1}" destId="{6DFBC098-CF90-4643-941F-5D9EB7BA93AF}" srcOrd="0" destOrd="0" parTransId="{585FA4ED-DEE5-49EB-B083-1A826C64F1A2}" sibTransId="{91D7D407-37B0-43B0-BE68-5AA842919AB9}"/>
    <dgm:cxn modelId="{723B2DF3-6002-4014-81AC-5D544D16AB7D}" type="presOf" srcId="{897F24D0-C69D-4776-972C-E7F0DBB19B0D}" destId="{62197DFD-41B6-4ED3-8B12-08AD50D7A158}" srcOrd="0" destOrd="2" presId="urn:microsoft.com/office/officeart/2005/8/layout/vList2"/>
    <dgm:cxn modelId="{A585D8E0-87E9-48E2-B793-D9FF100EF4A9}" type="presOf" srcId="{6AFCB968-0F2D-44C7-ACAB-015C89ED76A4}" destId="{5CD8E362-6A59-42E9-B5F1-294B897EB229}" srcOrd="0" destOrd="0" presId="urn:microsoft.com/office/officeart/2005/8/layout/vList2"/>
    <dgm:cxn modelId="{428F1C8A-439D-4DF3-A8B7-678219653ECF}" type="presOf" srcId="{6DFBC098-CF90-4643-941F-5D9EB7BA93AF}" destId="{62197DFD-41B6-4ED3-8B12-08AD50D7A158}" srcOrd="0" destOrd="0" presId="urn:microsoft.com/office/officeart/2005/8/layout/vList2"/>
    <dgm:cxn modelId="{38119A28-F804-4F4D-8505-8B6BB827BDDE}" type="presParOf" srcId="{AAF7B8A8-62AC-4B10-A6E3-223962C4AC9E}" destId="{70ABA901-7C94-4B58-AF57-7B8BC4058B8B}" srcOrd="0" destOrd="0" presId="urn:microsoft.com/office/officeart/2005/8/layout/vList2"/>
    <dgm:cxn modelId="{21B77A87-1058-48E1-9503-8F1D34127A85}" type="presParOf" srcId="{AAF7B8A8-62AC-4B10-A6E3-223962C4AC9E}" destId="{62197DFD-41B6-4ED3-8B12-08AD50D7A158}" srcOrd="1" destOrd="0" presId="urn:microsoft.com/office/officeart/2005/8/layout/vList2"/>
    <dgm:cxn modelId="{698A4D83-75C8-44E0-AC2C-ACB55461A7DD}" type="presParOf" srcId="{AAF7B8A8-62AC-4B10-A6E3-223962C4AC9E}" destId="{EBCC99B0-F829-40E8-A689-DDCE7FD74FB9}" srcOrd="2" destOrd="0" presId="urn:microsoft.com/office/officeart/2005/8/layout/vList2"/>
    <dgm:cxn modelId="{56C1667A-3040-4E80-95D0-EB6506FB78BC}" type="presParOf" srcId="{AAF7B8A8-62AC-4B10-A6E3-223962C4AC9E}" destId="{7BAE22CF-7F71-47AA-8E6D-4EB6821A626E}" srcOrd="3" destOrd="0" presId="urn:microsoft.com/office/officeart/2005/8/layout/vList2"/>
    <dgm:cxn modelId="{41E6201E-A59C-438C-9DAC-75E4BDC63B5D}" type="presParOf" srcId="{AAF7B8A8-62AC-4B10-A6E3-223962C4AC9E}" destId="{5CD8E362-6A59-42E9-B5F1-294B897EB229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0A44BBEE-9BF5-4572-8E92-7EF90AD22BC7}" type="doc">
      <dgm:prSet loTypeId="urn:microsoft.com/office/officeart/2005/8/layout/hierarchy4" loCatId="hierarchy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0CA2FDF-5A9E-4E03-940B-248BABB426FD}">
      <dgm:prSet phldrT="[Text]" custT="1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en" sz="2800" dirty="0" smtClean="0">
              <a:latin typeface="Arial" pitchFamily="34" charset="0"/>
              <a:cs typeface="Arial" pitchFamily="34" charset="0"/>
            </a:rPr>
            <a:t>Policy Grouping</a:t>
          </a:r>
          <a:endParaRPr lang="en-US" sz="2800" dirty="0"/>
        </a:p>
      </dgm:t>
    </dgm:pt>
    <dgm:pt modelId="{9B12B079-F450-4581-9257-F64EB81C97EB}" type="parTrans" cxnId="{D3B3F638-A38A-47EE-A040-6B4A175D12B8}">
      <dgm:prSet/>
      <dgm:spPr/>
      <dgm:t>
        <a:bodyPr/>
        <a:lstStyle/>
        <a:p>
          <a:endParaRPr lang="en-US" sz="2800"/>
        </a:p>
      </dgm:t>
    </dgm:pt>
    <dgm:pt modelId="{A3FA3F38-9862-42CB-886D-94D4F135CBFD}" type="sibTrans" cxnId="{D3B3F638-A38A-47EE-A040-6B4A175D12B8}">
      <dgm:prSet/>
      <dgm:spPr/>
      <dgm:t>
        <a:bodyPr/>
        <a:lstStyle/>
        <a:p>
          <a:endParaRPr lang="en-US" sz="2800"/>
        </a:p>
      </dgm:t>
    </dgm:pt>
    <dgm:pt modelId="{C7AA7B62-55E1-4FEF-9605-2E7C4348EC67}">
      <dgm:prSet custT="1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en" sz="2800" dirty="0" smtClean="0">
              <a:latin typeface="Arial" pitchFamily="34" charset="0"/>
              <a:cs typeface="Arial" pitchFamily="34" charset="0"/>
            </a:rPr>
            <a:t>Data</a:t>
          </a:r>
        </a:p>
      </dgm:t>
    </dgm:pt>
    <dgm:pt modelId="{03B718D3-5A16-4A60-A0DC-4B5AF3F008FF}" type="parTrans" cxnId="{5A006137-664E-4855-87BE-FA76708D8CB5}">
      <dgm:prSet/>
      <dgm:spPr/>
      <dgm:t>
        <a:bodyPr/>
        <a:lstStyle/>
        <a:p>
          <a:endParaRPr lang="en-US" sz="2800"/>
        </a:p>
      </dgm:t>
    </dgm:pt>
    <dgm:pt modelId="{1A16CDAE-6F26-4193-BD73-EDF362ADC21F}" type="sibTrans" cxnId="{5A006137-664E-4855-87BE-FA76708D8CB5}">
      <dgm:prSet/>
      <dgm:spPr/>
      <dgm:t>
        <a:bodyPr/>
        <a:lstStyle/>
        <a:p>
          <a:endParaRPr lang="en-US" sz="2800"/>
        </a:p>
      </dgm:t>
    </dgm:pt>
    <dgm:pt modelId="{9CDE4861-BB60-423C-95FD-50B0E02CAE07}">
      <dgm:prSet custT="1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en" sz="2800" dirty="0" smtClean="0">
              <a:latin typeface="Arial" pitchFamily="34" charset="0"/>
              <a:cs typeface="Arial" pitchFamily="34" charset="0"/>
            </a:rPr>
            <a:t>Basis</a:t>
          </a:r>
        </a:p>
      </dgm:t>
    </dgm:pt>
    <dgm:pt modelId="{6145E787-08A9-49AF-945F-53CAB8354FC4}" type="parTrans" cxnId="{C4ED8721-3A4A-40F2-9A75-3172552E7BCB}">
      <dgm:prSet/>
      <dgm:spPr/>
      <dgm:t>
        <a:bodyPr/>
        <a:lstStyle/>
        <a:p>
          <a:endParaRPr lang="en-US" sz="2800"/>
        </a:p>
      </dgm:t>
    </dgm:pt>
    <dgm:pt modelId="{5A280629-FE13-48DF-A8D4-CC11C0864201}" type="sibTrans" cxnId="{C4ED8721-3A4A-40F2-9A75-3172552E7BCB}">
      <dgm:prSet/>
      <dgm:spPr/>
      <dgm:t>
        <a:bodyPr/>
        <a:lstStyle/>
        <a:p>
          <a:endParaRPr lang="en-US" sz="2800"/>
        </a:p>
      </dgm:t>
    </dgm:pt>
    <dgm:pt modelId="{C7D3B678-A833-484D-B601-5ED854135C03}">
      <dgm:prSet custT="1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en" sz="2800" dirty="0" smtClean="0">
              <a:latin typeface="Arial" pitchFamily="34" charset="0"/>
              <a:cs typeface="Arial" pitchFamily="34" charset="0"/>
            </a:rPr>
            <a:t>Smoothing</a:t>
          </a:r>
        </a:p>
      </dgm:t>
    </dgm:pt>
    <dgm:pt modelId="{3813DBE4-EB60-4946-9A1D-FD1137080F21}" type="parTrans" cxnId="{A32B1CF4-FB4D-45A8-A4BF-3B0BAA0AA6C8}">
      <dgm:prSet/>
      <dgm:spPr/>
      <dgm:t>
        <a:bodyPr/>
        <a:lstStyle/>
        <a:p>
          <a:endParaRPr lang="en-US" sz="2800"/>
        </a:p>
      </dgm:t>
    </dgm:pt>
    <dgm:pt modelId="{26545BEB-DC1C-482F-B43B-DC3E435BD6C9}" type="sibTrans" cxnId="{A32B1CF4-FB4D-45A8-A4BF-3B0BAA0AA6C8}">
      <dgm:prSet/>
      <dgm:spPr/>
      <dgm:t>
        <a:bodyPr/>
        <a:lstStyle/>
        <a:p>
          <a:endParaRPr lang="en-US" sz="2800"/>
        </a:p>
      </dgm:t>
    </dgm:pt>
    <dgm:pt modelId="{40462D50-5B0B-43CE-805B-7EC75E44CAD2}">
      <dgm:prSet custT="1"/>
      <dgm:spPr/>
      <dgm:t>
        <a:bodyPr/>
        <a:lstStyle/>
        <a:p>
          <a:r>
            <a:rPr lang="en" sz="2800" dirty="0" smtClean="0">
              <a:latin typeface="Arial" pitchFamily="34" charset="0"/>
              <a:cs typeface="Arial" pitchFamily="34" charset="0"/>
            </a:rPr>
            <a:t>Others</a:t>
          </a:r>
        </a:p>
      </dgm:t>
    </dgm:pt>
    <dgm:pt modelId="{61A9EDDB-87ED-4388-B164-5D4AF199CB0A}" type="parTrans" cxnId="{7B340D78-ED92-4071-976C-7D880350B538}">
      <dgm:prSet/>
      <dgm:spPr/>
      <dgm:t>
        <a:bodyPr/>
        <a:lstStyle/>
        <a:p>
          <a:endParaRPr lang="en-US" sz="2800"/>
        </a:p>
      </dgm:t>
    </dgm:pt>
    <dgm:pt modelId="{EC2DCBBD-7696-4C91-98E8-3C98A086E291}" type="sibTrans" cxnId="{7B340D78-ED92-4071-976C-7D880350B538}">
      <dgm:prSet/>
      <dgm:spPr/>
      <dgm:t>
        <a:bodyPr/>
        <a:lstStyle/>
        <a:p>
          <a:endParaRPr lang="en-US" sz="2800"/>
        </a:p>
      </dgm:t>
    </dgm:pt>
    <dgm:pt modelId="{F19E5CA0-CC3C-4734-B8CE-4EE7A195BE47}" type="pres">
      <dgm:prSet presAssocID="{0A44BBEE-9BF5-4572-8E92-7EF90AD22BC7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8B96EE26-3380-4B74-A968-4E606ECDA1ED}" type="pres">
      <dgm:prSet presAssocID="{30CA2FDF-5A9E-4E03-940B-248BABB426FD}" presName="vertOne" presStyleCnt="0"/>
      <dgm:spPr/>
    </dgm:pt>
    <dgm:pt modelId="{54505E4F-3DF9-4DFA-818D-DE1837CECF72}" type="pres">
      <dgm:prSet presAssocID="{30CA2FDF-5A9E-4E03-940B-248BABB426FD}" presName="txOne" presStyleLbl="node0" presStyleIdx="0" presStyleCnt="1" custScaleY="4817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4B319E5-F4EB-4B71-A0FF-B69CB7E31365}" type="pres">
      <dgm:prSet presAssocID="{30CA2FDF-5A9E-4E03-940B-248BABB426FD}" presName="parTransOne" presStyleCnt="0"/>
      <dgm:spPr/>
    </dgm:pt>
    <dgm:pt modelId="{3CEFB6C1-E880-4544-B4F1-FC4CA75F7B8D}" type="pres">
      <dgm:prSet presAssocID="{30CA2FDF-5A9E-4E03-940B-248BABB426FD}" presName="horzOne" presStyleCnt="0"/>
      <dgm:spPr/>
    </dgm:pt>
    <dgm:pt modelId="{06147E2C-67E7-40D0-BD3F-87B14A480A57}" type="pres">
      <dgm:prSet presAssocID="{C7AA7B62-55E1-4FEF-9605-2E7C4348EC67}" presName="vertTwo" presStyleCnt="0"/>
      <dgm:spPr/>
    </dgm:pt>
    <dgm:pt modelId="{2D099B73-A43E-42CD-8580-BD22EE48F5C7}" type="pres">
      <dgm:prSet presAssocID="{C7AA7B62-55E1-4FEF-9605-2E7C4348EC67}" presName="txTwo" presStyleLbl="node2" presStyleIdx="0" presStyleCnt="1" custScaleY="4817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59EAA75-6AB0-4DC6-A13E-E145B8F072BD}" type="pres">
      <dgm:prSet presAssocID="{C7AA7B62-55E1-4FEF-9605-2E7C4348EC67}" presName="parTransTwo" presStyleCnt="0"/>
      <dgm:spPr/>
    </dgm:pt>
    <dgm:pt modelId="{C3293F98-B7D8-40FD-9086-8F01831F65EA}" type="pres">
      <dgm:prSet presAssocID="{C7AA7B62-55E1-4FEF-9605-2E7C4348EC67}" presName="horzTwo" presStyleCnt="0"/>
      <dgm:spPr/>
    </dgm:pt>
    <dgm:pt modelId="{7BCF6761-C95E-487D-B9A2-E049033FF0FC}" type="pres">
      <dgm:prSet presAssocID="{9CDE4861-BB60-423C-95FD-50B0E02CAE07}" presName="vertThree" presStyleCnt="0"/>
      <dgm:spPr/>
    </dgm:pt>
    <dgm:pt modelId="{A8C2E5DE-D0BA-4DD2-99FA-6716C813BE37}" type="pres">
      <dgm:prSet presAssocID="{9CDE4861-BB60-423C-95FD-50B0E02CAE07}" presName="txThree" presStyleLbl="node3" presStyleIdx="0" presStyleCnt="1" custScaleY="4817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2BF8704-9EF0-4AD6-B063-E98783C0A33E}" type="pres">
      <dgm:prSet presAssocID="{9CDE4861-BB60-423C-95FD-50B0E02CAE07}" presName="parTransThree" presStyleCnt="0"/>
      <dgm:spPr/>
    </dgm:pt>
    <dgm:pt modelId="{1470781E-DD4A-42B2-8F50-457AE3C67F26}" type="pres">
      <dgm:prSet presAssocID="{9CDE4861-BB60-423C-95FD-50B0E02CAE07}" presName="horzThree" presStyleCnt="0"/>
      <dgm:spPr/>
    </dgm:pt>
    <dgm:pt modelId="{D95B132D-1741-4B6C-BD92-355B25CCEC28}" type="pres">
      <dgm:prSet presAssocID="{C7D3B678-A833-484D-B601-5ED854135C03}" presName="vertFour" presStyleCnt="0">
        <dgm:presLayoutVars>
          <dgm:chPref val="3"/>
        </dgm:presLayoutVars>
      </dgm:prSet>
      <dgm:spPr/>
    </dgm:pt>
    <dgm:pt modelId="{9911658D-3342-4DB7-A06F-EDC7B770BEB2}" type="pres">
      <dgm:prSet presAssocID="{C7D3B678-A833-484D-B601-5ED854135C03}" presName="txFour" presStyleLbl="node4" presStyleIdx="0" presStyleCnt="2" custScaleY="4817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DE59407-662E-40FD-9BB3-6DCD090D14F1}" type="pres">
      <dgm:prSet presAssocID="{C7D3B678-A833-484D-B601-5ED854135C03}" presName="parTransFour" presStyleCnt="0"/>
      <dgm:spPr/>
    </dgm:pt>
    <dgm:pt modelId="{6F4C0CBD-7E64-47F0-96DF-A5463D8C1510}" type="pres">
      <dgm:prSet presAssocID="{C7D3B678-A833-484D-B601-5ED854135C03}" presName="horzFour" presStyleCnt="0"/>
      <dgm:spPr/>
    </dgm:pt>
    <dgm:pt modelId="{63CF1EED-4490-49D6-B279-F6A6900EDA56}" type="pres">
      <dgm:prSet presAssocID="{40462D50-5B0B-43CE-805B-7EC75E44CAD2}" presName="vertFour" presStyleCnt="0">
        <dgm:presLayoutVars>
          <dgm:chPref val="3"/>
        </dgm:presLayoutVars>
      </dgm:prSet>
      <dgm:spPr/>
    </dgm:pt>
    <dgm:pt modelId="{52B09816-A7B4-4CE3-A4BA-531A766FAD44}" type="pres">
      <dgm:prSet presAssocID="{40462D50-5B0B-43CE-805B-7EC75E44CAD2}" presName="txFour" presStyleLbl="node4" presStyleIdx="1" presStyleCnt="2" custScaleY="4817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4D8ED68-0383-4C13-8101-E6789FF2D179}" type="pres">
      <dgm:prSet presAssocID="{40462D50-5B0B-43CE-805B-7EC75E44CAD2}" presName="horzFour" presStyleCnt="0"/>
      <dgm:spPr/>
    </dgm:pt>
  </dgm:ptLst>
  <dgm:cxnLst>
    <dgm:cxn modelId="{5A006137-664E-4855-87BE-FA76708D8CB5}" srcId="{30CA2FDF-5A9E-4E03-940B-248BABB426FD}" destId="{C7AA7B62-55E1-4FEF-9605-2E7C4348EC67}" srcOrd="0" destOrd="0" parTransId="{03B718D3-5A16-4A60-A0DC-4B5AF3F008FF}" sibTransId="{1A16CDAE-6F26-4193-BD73-EDF362ADC21F}"/>
    <dgm:cxn modelId="{A32B1CF4-FB4D-45A8-A4BF-3B0BAA0AA6C8}" srcId="{9CDE4861-BB60-423C-95FD-50B0E02CAE07}" destId="{C7D3B678-A833-484D-B601-5ED854135C03}" srcOrd="0" destOrd="0" parTransId="{3813DBE4-EB60-4946-9A1D-FD1137080F21}" sibTransId="{26545BEB-DC1C-482F-B43B-DC3E435BD6C9}"/>
    <dgm:cxn modelId="{C4ED8721-3A4A-40F2-9A75-3172552E7BCB}" srcId="{C7AA7B62-55E1-4FEF-9605-2E7C4348EC67}" destId="{9CDE4861-BB60-423C-95FD-50B0E02CAE07}" srcOrd="0" destOrd="0" parTransId="{6145E787-08A9-49AF-945F-53CAB8354FC4}" sibTransId="{5A280629-FE13-48DF-A8D4-CC11C0864201}"/>
    <dgm:cxn modelId="{31495CCB-70F5-4420-A598-CA02956836C1}" type="presOf" srcId="{40462D50-5B0B-43CE-805B-7EC75E44CAD2}" destId="{52B09816-A7B4-4CE3-A4BA-531A766FAD44}" srcOrd="0" destOrd="0" presId="urn:microsoft.com/office/officeart/2005/8/layout/hierarchy4"/>
    <dgm:cxn modelId="{7B340D78-ED92-4071-976C-7D880350B538}" srcId="{C7D3B678-A833-484D-B601-5ED854135C03}" destId="{40462D50-5B0B-43CE-805B-7EC75E44CAD2}" srcOrd="0" destOrd="0" parTransId="{61A9EDDB-87ED-4388-B164-5D4AF199CB0A}" sibTransId="{EC2DCBBD-7696-4C91-98E8-3C98A086E291}"/>
    <dgm:cxn modelId="{D3B3F638-A38A-47EE-A040-6B4A175D12B8}" srcId="{0A44BBEE-9BF5-4572-8E92-7EF90AD22BC7}" destId="{30CA2FDF-5A9E-4E03-940B-248BABB426FD}" srcOrd="0" destOrd="0" parTransId="{9B12B079-F450-4581-9257-F64EB81C97EB}" sibTransId="{A3FA3F38-9862-42CB-886D-94D4F135CBFD}"/>
    <dgm:cxn modelId="{C031084E-B2FF-4155-B7FD-D13F8106D1A2}" type="presOf" srcId="{0A44BBEE-9BF5-4572-8E92-7EF90AD22BC7}" destId="{F19E5CA0-CC3C-4734-B8CE-4EE7A195BE47}" srcOrd="0" destOrd="0" presId="urn:microsoft.com/office/officeart/2005/8/layout/hierarchy4"/>
    <dgm:cxn modelId="{C09ECD7D-67DE-44C2-9764-DEFE640E1E32}" type="presOf" srcId="{C7AA7B62-55E1-4FEF-9605-2E7C4348EC67}" destId="{2D099B73-A43E-42CD-8580-BD22EE48F5C7}" srcOrd="0" destOrd="0" presId="urn:microsoft.com/office/officeart/2005/8/layout/hierarchy4"/>
    <dgm:cxn modelId="{CB1621C7-3577-43B8-B68C-16F19D5BA6E3}" type="presOf" srcId="{30CA2FDF-5A9E-4E03-940B-248BABB426FD}" destId="{54505E4F-3DF9-4DFA-818D-DE1837CECF72}" srcOrd="0" destOrd="0" presId="urn:microsoft.com/office/officeart/2005/8/layout/hierarchy4"/>
    <dgm:cxn modelId="{45E6B7A2-00EA-4843-9719-E3024AD7FEF8}" type="presOf" srcId="{C7D3B678-A833-484D-B601-5ED854135C03}" destId="{9911658D-3342-4DB7-A06F-EDC7B770BEB2}" srcOrd="0" destOrd="0" presId="urn:microsoft.com/office/officeart/2005/8/layout/hierarchy4"/>
    <dgm:cxn modelId="{217C8F08-263B-43D9-AC1E-14350C2D6B19}" type="presOf" srcId="{9CDE4861-BB60-423C-95FD-50B0E02CAE07}" destId="{A8C2E5DE-D0BA-4DD2-99FA-6716C813BE37}" srcOrd="0" destOrd="0" presId="urn:microsoft.com/office/officeart/2005/8/layout/hierarchy4"/>
    <dgm:cxn modelId="{85D0D03A-891E-4F8F-AFE8-1CA29E7D1734}" type="presParOf" srcId="{F19E5CA0-CC3C-4734-B8CE-4EE7A195BE47}" destId="{8B96EE26-3380-4B74-A968-4E606ECDA1ED}" srcOrd="0" destOrd="0" presId="urn:microsoft.com/office/officeart/2005/8/layout/hierarchy4"/>
    <dgm:cxn modelId="{2D558851-CFA8-4326-BBB1-303FBF576983}" type="presParOf" srcId="{8B96EE26-3380-4B74-A968-4E606ECDA1ED}" destId="{54505E4F-3DF9-4DFA-818D-DE1837CECF72}" srcOrd="0" destOrd="0" presId="urn:microsoft.com/office/officeart/2005/8/layout/hierarchy4"/>
    <dgm:cxn modelId="{CD845910-57CA-4640-B8E0-17FFBC835F10}" type="presParOf" srcId="{8B96EE26-3380-4B74-A968-4E606ECDA1ED}" destId="{34B319E5-F4EB-4B71-A0FF-B69CB7E31365}" srcOrd="1" destOrd="0" presId="urn:microsoft.com/office/officeart/2005/8/layout/hierarchy4"/>
    <dgm:cxn modelId="{CBF53387-C647-4419-9BBA-31AA7E6CE34F}" type="presParOf" srcId="{8B96EE26-3380-4B74-A968-4E606ECDA1ED}" destId="{3CEFB6C1-E880-4544-B4F1-FC4CA75F7B8D}" srcOrd="2" destOrd="0" presId="urn:microsoft.com/office/officeart/2005/8/layout/hierarchy4"/>
    <dgm:cxn modelId="{E5E28F60-D854-4EAD-88F0-655A7054D002}" type="presParOf" srcId="{3CEFB6C1-E880-4544-B4F1-FC4CA75F7B8D}" destId="{06147E2C-67E7-40D0-BD3F-87B14A480A57}" srcOrd="0" destOrd="0" presId="urn:microsoft.com/office/officeart/2005/8/layout/hierarchy4"/>
    <dgm:cxn modelId="{8DEC5AFD-BD87-467C-AA91-6D1E24B73295}" type="presParOf" srcId="{06147E2C-67E7-40D0-BD3F-87B14A480A57}" destId="{2D099B73-A43E-42CD-8580-BD22EE48F5C7}" srcOrd="0" destOrd="0" presId="urn:microsoft.com/office/officeart/2005/8/layout/hierarchy4"/>
    <dgm:cxn modelId="{974D19A9-FEFF-487B-9131-34F21F01BFA0}" type="presParOf" srcId="{06147E2C-67E7-40D0-BD3F-87B14A480A57}" destId="{C59EAA75-6AB0-4DC6-A13E-E145B8F072BD}" srcOrd="1" destOrd="0" presId="urn:microsoft.com/office/officeart/2005/8/layout/hierarchy4"/>
    <dgm:cxn modelId="{66895D99-5489-4973-9C76-A21F83EDDB51}" type="presParOf" srcId="{06147E2C-67E7-40D0-BD3F-87B14A480A57}" destId="{C3293F98-B7D8-40FD-9086-8F01831F65EA}" srcOrd="2" destOrd="0" presId="urn:microsoft.com/office/officeart/2005/8/layout/hierarchy4"/>
    <dgm:cxn modelId="{EC12D9D1-59A3-4FBC-8641-07CE79A8BC98}" type="presParOf" srcId="{C3293F98-B7D8-40FD-9086-8F01831F65EA}" destId="{7BCF6761-C95E-487D-B9A2-E049033FF0FC}" srcOrd="0" destOrd="0" presId="urn:microsoft.com/office/officeart/2005/8/layout/hierarchy4"/>
    <dgm:cxn modelId="{66D2F29C-159E-4433-83DF-DD95675E287D}" type="presParOf" srcId="{7BCF6761-C95E-487D-B9A2-E049033FF0FC}" destId="{A8C2E5DE-D0BA-4DD2-99FA-6716C813BE37}" srcOrd="0" destOrd="0" presId="urn:microsoft.com/office/officeart/2005/8/layout/hierarchy4"/>
    <dgm:cxn modelId="{9E3C0A6F-3E36-4E57-BA44-61C4A19C4511}" type="presParOf" srcId="{7BCF6761-C95E-487D-B9A2-E049033FF0FC}" destId="{F2BF8704-9EF0-4AD6-B063-E98783C0A33E}" srcOrd="1" destOrd="0" presId="urn:microsoft.com/office/officeart/2005/8/layout/hierarchy4"/>
    <dgm:cxn modelId="{DBF72F8E-DBF5-4D11-92E3-DE81EEAC8A2F}" type="presParOf" srcId="{7BCF6761-C95E-487D-B9A2-E049033FF0FC}" destId="{1470781E-DD4A-42B2-8F50-457AE3C67F26}" srcOrd="2" destOrd="0" presId="urn:microsoft.com/office/officeart/2005/8/layout/hierarchy4"/>
    <dgm:cxn modelId="{822F4164-2394-4178-97B0-BF82A854BBB7}" type="presParOf" srcId="{1470781E-DD4A-42B2-8F50-457AE3C67F26}" destId="{D95B132D-1741-4B6C-BD92-355B25CCEC28}" srcOrd="0" destOrd="0" presId="urn:microsoft.com/office/officeart/2005/8/layout/hierarchy4"/>
    <dgm:cxn modelId="{FED8732B-E365-4682-BF31-83024DE21062}" type="presParOf" srcId="{D95B132D-1741-4B6C-BD92-355B25CCEC28}" destId="{9911658D-3342-4DB7-A06F-EDC7B770BEB2}" srcOrd="0" destOrd="0" presId="urn:microsoft.com/office/officeart/2005/8/layout/hierarchy4"/>
    <dgm:cxn modelId="{32C7973C-A0BB-4CF8-BD42-851B498E6E05}" type="presParOf" srcId="{D95B132D-1741-4B6C-BD92-355B25CCEC28}" destId="{CDE59407-662E-40FD-9BB3-6DCD090D14F1}" srcOrd="1" destOrd="0" presId="urn:microsoft.com/office/officeart/2005/8/layout/hierarchy4"/>
    <dgm:cxn modelId="{BF1D3803-8D45-458C-BE60-5FF23F3C3853}" type="presParOf" srcId="{D95B132D-1741-4B6C-BD92-355B25CCEC28}" destId="{6F4C0CBD-7E64-47F0-96DF-A5463D8C1510}" srcOrd="2" destOrd="0" presId="urn:microsoft.com/office/officeart/2005/8/layout/hierarchy4"/>
    <dgm:cxn modelId="{4D270ACD-6C4B-45E5-9752-F163C8B51C32}" type="presParOf" srcId="{6F4C0CBD-7E64-47F0-96DF-A5463D8C1510}" destId="{63CF1EED-4490-49D6-B279-F6A6900EDA56}" srcOrd="0" destOrd="0" presId="urn:microsoft.com/office/officeart/2005/8/layout/hierarchy4"/>
    <dgm:cxn modelId="{54E3D223-020B-4D91-814E-C2A02CEE06E2}" type="presParOf" srcId="{63CF1EED-4490-49D6-B279-F6A6900EDA56}" destId="{52B09816-A7B4-4CE3-A4BA-531A766FAD44}" srcOrd="0" destOrd="0" presId="urn:microsoft.com/office/officeart/2005/8/layout/hierarchy4"/>
    <dgm:cxn modelId="{BD34A970-C1BC-4972-9FBD-3D25527AD6D5}" type="presParOf" srcId="{63CF1EED-4490-49D6-B279-F6A6900EDA56}" destId="{04D8ED68-0383-4C13-8101-E6789FF2D179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7.xml><?xml version="1.0" encoding="utf-8"?>
<dgm:dataModel xmlns:dgm="http://schemas.openxmlformats.org/drawingml/2006/diagram" xmlns:a="http://schemas.openxmlformats.org/drawingml/2006/main">
  <dgm:ptLst>
    <dgm:pt modelId="{55702BC1-8974-40D4-A7CC-B826A05C754C}" type="doc">
      <dgm:prSet loTypeId="urn:microsoft.com/office/officeart/2005/8/layout/vList2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8751D7B7-648D-4389-8E6B-AF80CE3381F6}">
      <dgm:prSet custT="1"/>
      <dgm:spPr/>
      <dgm:t>
        <a:bodyPr/>
        <a:lstStyle/>
        <a:p>
          <a:pPr rtl="0"/>
          <a:r>
            <a:rPr lang="en-US" sz="1600" b="1" dirty="0" smtClean="0">
              <a:latin typeface="Arial" panose="020B0604020202020204" pitchFamily="34" charset="0"/>
              <a:cs typeface="Arial" panose="020B0604020202020204" pitchFamily="34" charset="0"/>
            </a:rPr>
            <a:t>Miscellaneous </a:t>
          </a:r>
          <a:r>
            <a:rPr lang="en-US" sz="1600" b="1" dirty="0" smtClean="0">
              <a:latin typeface="Arial" panose="020B0604020202020204" pitchFamily="34" charset="0"/>
              <a:cs typeface="Arial" panose="020B0604020202020204" pitchFamily="34" charset="0"/>
            </a:rPr>
            <a:t>attribution</a:t>
          </a:r>
          <a:endParaRPr lang="en-IN" sz="16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48C316F-9665-4EC0-8F0C-BE7A79160544}" type="parTrans" cxnId="{335FD9B8-DFF2-4558-959C-DD6143A2DBC6}">
      <dgm:prSet/>
      <dgm:spPr/>
      <dgm:t>
        <a:bodyPr/>
        <a:lstStyle/>
        <a:p>
          <a:endParaRPr lang="en-IN" sz="11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A1EECEB-FA8F-4E97-8486-8A3D0B7AA27D}" type="sibTrans" cxnId="{335FD9B8-DFF2-4558-959C-DD6143A2DBC6}">
      <dgm:prSet/>
      <dgm:spPr/>
      <dgm:t>
        <a:bodyPr/>
        <a:lstStyle/>
        <a:p>
          <a:endParaRPr lang="en-IN" sz="11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AA6D330-09A1-45F3-8360-708B85934FC9}">
      <dgm:prSet custT="1"/>
      <dgm:spPr/>
      <dgm:t>
        <a:bodyPr/>
        <a:lstStyle/>
        <a:p>
          <a:pPr rtl="0"/>
          <a:r>
            <a:rPr lang="en-US" sz="1600" b="1" dirty="0" smtClean="0">
              <a:latin typeface="Arial" panose="020B0604020202020204" pitchFamily="34" charset="0"/>
              <a:cs typeface="Arial" panose="020B0604020202020204" pitchFamily="34" charset="0"/>
            </a:rPr>
            <a:t>Segregation and merger considerations</a:t>
          </a:r>
          <a:endParaRPr lang="en-IN" sz="16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DF0A6B7-6B1F-4F78-A0EC-B2360F86EA5D}" type="parTrans" cxnId="{F6A3248E-8EC9-41A0-AB11-5A2F9996A06A}">
      <dgm:prSet/>
      <dgm:spPr/>
      <dgm:t>
        <a:bodyPr/>
        <a:lstStyle/>
        <a:p>
          <a:endParaRPr lang="en-IN" sz="11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29844D3-3242-46D9-963C-15F9F6B1073A}" type="sibTrans" cxnId="{F6A3248E-8EC9-41A0-AB11-5A2F9996A06A}">
      <dgm:prSet/>
      <dgm:spPr/>
      <dgm:t>
        <a:bodyPr/>
        <a:lstStyle/>
        <a:p>
          <a:endParaRPr lang="en-IN" sz="11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F1A8F28-B51D-44F2-A0E9-75ADFF922A06}">
      <dgm:prSet custT="1"/>
      <dgm:spPr/>
      <dgm:t>
        <a:bodyPr/>
        <a:lstStyle/>
        <a:p>
          <a:pPr rtl="0">
            <a:lnSpc>
              <a:spcPct val="150000"/>
            </a:lnSpc>
          </a:pPr>
          <a:r>
            <a:rPr lang="en-US" sz="1400" dirty="0" smtClean="0">
              <a:latin typeface="Arial" panose="020B0604020202020204" pitchFamily="34" charset="0"/>
              <a:cs typeface="Arial" panose="020B0604020202020204" pitchFamily="34" charset="0"/>
            </a:rPr>
            <a:t>Formal / notional segregation of funds and respective asset shares </a:t>
          </a:r>
          <a:endParaRPr lang="en-IN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91662F4-727E-4FEE-A2F8-16BB5A2DB237}" type="parTrans" cxnId="{3AB6B3B9-D8CE-48AF-ADD3-85DE6C182F47}">
      <dgm:prSet/>
      <dgm:spPr/>
      <dgm:t>
        <a:bodyPr/>
        <a:lstStyle/>
        <a:p>
          <a:endParaRPr lang="en-IN" sz="11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AE850D2-F235-46B0-A08C-C6E80337BD8F}" type="sibTrans" cxnId="{3AB6B3B9-D8CE-48AF-ADD3-85DE6C182F47}">
      <dgm:prSet/>
      <dgm:spPr/>
      <dgm:t>
        <a:bodyPr/>
        <a:lstStyle/>
        <a:p>
          <a:endParaRPr lang="en-IN" sz="11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12C78F1-CE0D-463E-8ECA-35D022D2F705}">
      <dgm:prSet custT="1"/>
      <dgm:spPr/>
      <dgm:t>
        <a:bodyPr/>
        <a:lstStyle/>
        <a:p>
          <a:pPr rtl="0">
            <a:lnSpc>
              <a:spcPct val="150000"/>
            </a:lnSpc>
          </a:pPr>
          <a:r>
            <a:rPr lang="en-US" sz="1400" dirty="0" smtClean="0">
              <a:latin typeface="Arial" panose="020B0604020202020204" pitchFamily="34" charset="0"/>
              <a:cs typeface="Arial" panose="020B0604020202020204" pitchFamily="34" charset="0"/>
            </a:rPr>
            <a:t>Could also be merged if benefits expected from diversification</a:t>
          </a:r>
          <a:endParaRPr lang="en-IN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2352A4C-98DE-4605-8A3C-763E7AF89FF5}" type="parTrans" cxnId="{C89DD572-3A7D-4E75-AF99-F5655D99479F}">
      <dgm:prSet/>
      <dgm:spPr/>
      <dgm:t>
        <a:bodyPr/>
        <a:lstStyle/>
        <a:p>
          <a:endParaRPr lang="en-IN" sz="11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DA88A10-751F-48BF-AD9A-DDEF871E5327}" type="sibTrans" cxnId="{C89DD572-3A7D-4E75-AF99-F5655D99479F}">
      <dgm:prSet/>
      <dgm:spPr/>
      <dgm:t>
        <a:bodyPr/>
        <a:lstStyle/>
        <a:p>
          <a:endParaRPr lang="en-IN" sz="11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50E12B5-B3E7-40A3-9963-E786F9CDBF9E}">
      <dgm:prSet custT="1"/>
      <dgm:spPr/>
      <dgm:t>
        <a:bodyPr/>
        <a:lstStyle/>
        <a:p>
          <a:pPr rtl="0">
            <a:lnSpc>
              <a:spcPct val="150000"/>
            </a:lnSpc>
          </a:pPr>
          <a:r>
            <a:rPr lang="en-US" sz="1400" dirty="0" smtClean="0">
              <a:latin typeface="Arial" panose="020B0604020202020204" pitchFamily="34" charset="0"/>
              <a:cs typeface="Arial" panose="020B0604020202020204" pitchFamily="34" charset="0"/>
            </a:rPr>
            <a:t>Separation of measurement / allocation of parameters</a:t>
          </a:r>
          <a:endParaRPr lang="en-IN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A1B342A-607E-4E04-96CF-8D3457D8D156}" type="parTrans" cxnId="{7A3A11D8-A779-45EE-AE5E-E6B0D1B818D1}">
      <dgm:prSet/>
      <dgm:spPr/>
      <dgm:t>
        <a:bodyPr/>
        <a:lstStyle/>
        <a:p>
          <a:endParaRPr lang="en-IN" sz="11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9729FE0-2181-41D0-AB17-C51B663537D7}" type="sibTrans" cxnId="{7A3A11D8-A779-45EE-AE5E-E6B0D1B818D1}">
      <dgm:prSet/>
      <dgm:spPr/>
      <dgm:t>
        <a:bodyPr/>
        <a:lstStyle/>
        <a:p>
          <a:endParaRPr lang="en-IN" sz="11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E23766A-DC34-4B1C-85BF-53824F338CAB}">
      <dgm:prSet custT="1"/>
      <dgm:spPr/>
      <dgm:t>
        <a:bodyPr/>
        <a:lstStyle/>
        <a:p>
          <a:pPr rtl="0">
            <a:lnSpc>
              <a:spcPct val="150000"/>
            </a:lnSpc>
          </a:pPr>
          <a:r>
            <a:rPr lang="en-IN" sz="1400" dirty="0" smtClean="0">
              <a:latin typeface="Arial" panose="020B0604020202020204" pitchFamily="34" charset="0"/>
              <a:cs typeface="Arial" panose="020B0604020202020204" pitchFamily="34" charset="0"/>
            </a:rPr>
            <a:t>Pricing of rider / non par elements needs to be fair  </a:t>
          </a:r>
          <a:endParaRPr lang="en-IN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3E118A9-7611-4A3F-85EC-C543A1FA8FCE}" type="parTrans" cxnId="{1BA43F04-09E4-41C8-B345-BE4D84836231}">
      <dgm:prSet/>
      <dgm:spPr/>
      <dgm:t>
        <a:bodyPr/>
        <a:lstStyle/>
        <a:p>
          <a:endParaRPr lang="en-IN" sz="11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95F06DB-AF56-47AB-B6C4-16D130708691}" type="sibTrans" cxnId="{1BA43F04-09E4-41C8-B345-BE4D84836231}">
      <dgm:prSet/>
      <dgm:spPr/>
      <dgm:t>
        <a:bodyPr/>
        <a:lstStyle/>
        <a:p>
          <a:endParaRPr lang="en-IN" sz="11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2E2A8DE-4C9C-4D67-8A1F-BACDB3F6E3F9}">
      <dgm:prSet custT="1"/>
      <dgm:spPr/>
      <dgm:t>
        <a:bodyPr/>
        <a:lstStyle/>
        <a:p>
          <a:pPr>
            <a:lnSpc>
              <a:spcPct val="150000"/>
            </a:lnSpc>
          </a:pPr>
          <a:r>
            <a:rPr lang="en-IN" sz="1400" dirty="0" smtClean="0">
              <a:latin typeface="Arial" panose="020B0604020202020204" pitchFamily="34" charset="0"/>
              <a:cs typeface="Arial" panose="020B0604020202020204" pitchFamily="34" charset="0"/>
            </a:rPr>
            <a:t>Reinsurance arrangement should consider risk vs reward, especially if non par business is written in the fund and surplus shared </a:t>
          </a:r>
          <a:endParaRPr lang="en-IN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569D227-6D32-4158-9715-E4DE6285512E}" type="parTrans" cxnId="{1F4A7CBC-A645-4E8D-B186-6D384E612FCB}">
      <dgm:prSet/>
      <dgm:spPr/>
      <dgm:t>
        <a:bodyPr/>
        <a:lstStyle/>
        <a:p>
          <a:endParaRPr lang="en-IN" sz="11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6EE8BCA-3C22-4C93-A060-69D358BFF07E}" type="sibTrans" cxnId="{1F4A7CBC-A645-4E8D-B186-6D384E612FCB}">
      <dgm:prSet/>
      <dgm:spPr/>
      <dgm:t>
        <a:bodyPr/>
        <a:lstStyle/>
        <a:p>
          <a:endParaRPr lang="en-IN" sz="11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341AE92-E830-4D8C-9AFA-77A408F5BDAD}">
      <dgm:prSet custT="1"/>
      <dgm:spPr/>
      <dgm:t>
        <a:bodyPr/>
        <a:lstStyle/>
        <a:p>
          <a:pPr>
            <a:lnSpc>
              <a:spcPct val="150000"/>
            </a:lnSpc>
          </a:pPr>
          <a:r>
            <a:rPr lang="en-IN" sz="1400" dirty="0" smtClean="0">
              <a:latin typeface="Arial" panose="020B0604020202020204" pitchFamily="34" charset="0"/>
              <a:cs typeface="Arial" panose="020B0604020202020204" pitchFamily="34" charset="0"/>
            </a:rPr>
            <a:t>Overall should be as per PRE of par policyholders  </a:t>
          </a:r>
          <a:endParaRPr lang="en-IN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0B969B4-2EE6-4A01-9F0F-BEF22582E66E}" type="parTrans" cxnId="{E02A6606-B67F-4511-A186-87D1E0B43577}">
      <dgm:prSet/>
      <dgm:spPr/>
      <dgm:t>
        <a:bodyPr/>
        <a:lstStyle/>
        <a:p>
          <a:endParaRPr lang="en-IN" sz="11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7EAABAC-3478-48A5-87C6-217600D72DC0}" type="sibTrans" cxnId="{E02A6606-B67F-4511-A186-87D1E0B43577}">
      <dgm:prSet/>
      <dgm:spPr/>
      <dgm:t>
        <a:bodyPr/>
        <a:lstStyle/>
        <a:p>
          <a:endParaRPr lang="en-IN" sz="11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397C20A-C34F-49CD-97CF-D60241526578}">
      <dgm:prSet custT="1"/>
      <dgm:spPr/>
      <dgm:t>
        <a:bodyPr/>
        <a:lstStyle/>
        <a:p>
          <a:pPr rtl="0">
            <a:lnSpc>
              <a:spcPct val="150000"/>
            </a:lnSpc>
          </a:pPr>
          <a:r>
            <a:rPr lang="en-IN" sz="1400" dirty="0" smtClean="0">
              <a:latin typeface="Arial" panose="020B0604020202020204" pitchFamily="34" charset="0"/>
              <a:cs typeface="Arial" panose="020B0604020202020204" pitchFamily="34" charset="0"/>
            </a:rPr>
            <a:t>Appropriate disclosure made to existing and prospective policyholders</a:t>
          </a:r>
          <a:endParaRPr lang="en-IN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A2FF66D-F46E-423F-8EC1-9AB691EDB77E}" type="parTrans" cxnId="{D3C5DDFA-CCA5-4F16-8289-810F0362FA36}">
      <dgm:prSet/>
      <dgm:spPr/>
      <dgm:t>
        <a:bodyPr/>
        <a:lstStyle/>
        <a:p>
          <a:endParaRPr lang="en-IN" sz="11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0EFAFFC-37F6-4C88-98F7-B016F1155531}" type="sibTrans" cxnId="{D3C5DDFA-CCA5-4F16-8289-810F0362FA36}">
      <dgm:prSet/>
      <dgm:spPr/>
      <dgm:t>
        <a:bodyPr/>
        <a:lstStyle/>
        <a:p>
          <a:endParaRPr lang="en-IN" sz="11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30B5C66-C1CF-4F57-8AD4-353FA32411AF}" type="pres">
      <dgm:prSet presAssocID="{55702BC1-8974-40D4-A7CC-B826A05C754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179BCBD3-27D1-4A53-8FFB-56435C29B5C1}" type="pres">
      <dgm:prSet presAssocID="{8751D7B7-648D-4389-8E6B-AF80CE3381F6}" presName="parentText" presStyleLbl="node1" presStyleIdx="0" presStyleCnt="2" custScaleY="36753" custLinFactNeighborY="-30209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CD399746-0103-4713-BA0E-522FAA02A3CA}" type="pres">
      <dgm:prSet presAssocID="{8751D7B7-648D-4389-8E6B-AF80CE3381F6}" presName="childText" presStyleLbl="revTx" presStyleIdx="0" presStyleCnt="2" custLinFactNeighborY="-26322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F568A0FC-BE29-47A3-AF9B-2FCA8A9C38F1}" type="pres">
      <dgm:prSet presAssocID="{DAA6D330-09A1-45F3-8360-708B85934FC9}" presName="parentText" presStyleLbl="node1" presStyleIdx="1" presStyleCnt="2" custScaleY="36753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06863FA4-E2F1-4274-A7B3-0FB7EBC0EFA5}" type="pres">
      <dgm:prSet presAssocID="{DAA6D330-09A1-45F3-8360-708B85934FC9}" presName="childText" presStyleLbl="revTx" presStyleIdx="1" presStyleCnt="2" custLinFactNeighborY="10834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F6A3248E-8EC9-41A0-AB11-5A2F9996A06A}" srcId="{55702BC1-8974-40D4-A7CC-B826A05C754C}" destId="{DAA6D330-09A1-45F3-8360-708B85934FC9}" srcOrd="1" destOrd="0" parTransId="{0DF0A6B7-6B1F-4F78-A0EC-B2360F86EA5D}" sibTransId="{A29844D3-3242-46D9-963C-15F9F6B1073A}"/>
    <dgm:cxn modelId="{D3C5DDFA-CCA5-4F16-8289-810F0362FA36}" srcId="{DAA6D330-09A1-45F3-8360-708B85934FC9}" destId="{F397C20A-C34F-49CD-97CF-D60241526578}" srcOrd="3" destOrd="0" parTransId="{AA2FF66D-F46E-423F-8EC1-9AB691EDB77E}" sibTransId="{F0EFAFFC-37F6-4C88-98F7-B016F1155531}"/>
    <dgm:cxn modelId="{9D1CD59D-3EF3-4E8D-99D2-4B0BA734D618}" type="presOf" srcId="{B2E2A8DE-4C9C-4D67-8A1F-BACDB3F6E3F9}" destId="{CD399746-0103-4713-BA0E-522FAA02A3CA}" srcOrd="0" destOrd="1" presId="urn:microsoft.com/office/officeart/2005/8/layout/vList2"/>
    <dgm:cxn modelId="{3EA453B2-DBCF-4943-BF9E-A71AD22E855A}" type="presOf" srcId="{FE23766A-DC34-4B1C-85BF-53824F338CAB}" destId="{CD399746-0103-4713-BA0E-522FAA02A3CA}" srcOrd="0" destOrd="0" presId="urn:microsoft.com/office/officeart/2005/8/layout/vList2"/>
    <dgm:cxn modelId="{1F4A7CBC-A645-4E8D-B186-6D384E612FCB}" srcId="{8751D7B7-648D-4389-8E6B-AF80CE3381F6}" destId="{B2E2A8DE-4C9C-4D67-8A1F-BACDB3F6E3F9}" srcOrd="1" destOrd="0" parTransId="{F569D227-6D32-4158-9715-E4DE6285512E}" sibTransId="{36EE8BCA-3C22-4C93-A060-69D358BFF07E}"/>
    <dgm:cxn modelId="{951F279F-9520-499C-9CF7-4D083D844A48}" type="presOf" srcId="{6F1A8F28-B51D-44F2-A0E9-75ADFF922A06}" destId="{06863FA4-E2F1-4274-A7B3-0FB7EBC0EFA5}" srcOrd="0" destOrd="0" presId="urn:microsoft.com/office/officeart/2005/8/layout/vList2"/>
    <dgm:cxn modelId="{335FD9B8-DFF2-4558-959C-DD6143A2DBC6}" srcId="{55702BC1-8974-40D4-A7CC-B826A05C754C}" destId="{8751D7B7-648D-4389-8E6B-AF80CE3381F6}" srcOrd="0" destOrd="0" parTransId="{148C316F-9665-4EC0-8F0C-BE7A79160544}" sibTransId="{CA1EECEB-FA8F-4E97-8486-8A3D0B7AA27D}"/>
    <dgm:cxn modelId="{2332686D-7B8A-46BC-B073-4D6F0B662E21}" type="presOf" srcId="{6341AE92-E830-4D8C-9AFA-77A408F5BDAD}" destId="{CD399746-0103-4713-BA0E-522FAA02A3CA}" srcOrd="0" destOrd="2" presId="urn:microsoft.com/office/officeart/2005/8/layout/vList2"/>
    <dgm:cxn modelId="{3AB6B3B9-D8CE-48AF-ADD3-85DE6C182F47}" srcId="{DAA6D330-09A1-45F3-8360-708B85934FC9}" destId="{6F1A8F28-B51D-44F2-A0E9-75ADFF922A06}" srcOrd="0" destOrd="0" parTransId="{D91662F4-727E-4FEE-A2F8-16BB5A2DB237}" sibTransId="{EAE850D2-F235-46B0-A08C-C6E80337BD8F}"/>
    <dgm:cxn modelId="{2739C543-1F83-43DB-93CE-C1002D8986DC}" type="presOf" srcId="{F397C20A-C34F-49CD-97CF-D60241526578}" destId="{06863FA4-E2F1-4274-A7B3-0FB7EBC0EFA5}" srcOrd="0" destOrd="3" presId="urn:microsoft.com/office/officeart/2005/8/layout/vList2"/>
    <dgm:cxn modelId="{0599CE4D-DEC6-4D48-9954-CF1895F296C1}" type="presOf" srcId="{712C78F1-CE0D-463E-8ECA-35D022D2F705}" destId="{06863FA4-E2F1-4274-A7B3-0FB7EBC0EFA5}" srcOrd="0" destOrd="1" presId="urn:microsoft.com/office/officeart/2005/8/layout/vList2"/>
    <dgm:cxn modelId="{3EB4E223-7E62-4788-A14A-6C9BF87BDAE8}" type="presOf" srcId="{8751D7B7-648D-4389-8E6B-AF80CE3381F6}" destId="{179BCBD3-27D1-4A53-8FFB-56435C29B5C1}" srcOrd="0" destOrd="0" presId="urn:microsoft.com/office/officeart/2005/8/layout/vList2"/>
    <dgm:cxn modelId="{C21121C2-924C-44D9-B806-2280DD77413E}" type="presOf" srcId="{DAA6D330-09A1-45F3-8360-708B85934FC9}" destId="{F568A0FC-BE29-47A3-AF9B-2FCA8A9C38F1}" srcOrd="0" destOrd="0" presId="urn:microsoft.com/office/officeart/2005/8/layout/vList2"/>
    <dgm:cxn modelId="{23F28E7A-D2AA-4EF9-B8ED-518775574F60}" type="presOf" srcId="{B50E12B5-B3E7-40A3-9963-E786F9CDBF9E}" destId="{06863FA4-E2F1-4274-A7B3-0FB7EBC0EFA5}" srcOrd="0" destOrd="2" presId="urn:microsoft.com/office/officeart/2005/8/layout/vList2"/>
    <dgm:cxn modelId="{1BA43F04-09E4-41C8-B345-BE4D84836231}" srcId="{8751D7B7-648D-4389-8E6B-AF80CE3381F6}" destId="{FE23766A-DC34-4B1C-85BF-53824F338CAB}" srcOrd="0" destOrd="0" parTransId="{33E118A9-7611-4A3F-85EC-C543A1FA8FCE}" sibTransId="{695F06DB-AF56-47AB-B6C4-16D130708691}"/>
    <dgm:cxn modelId="{1DA7859E-FE4A-4694-B522-AC9F72FA2106}" type="presOf" srcId="{55702BC1-8974-40D4-A7CC-B826A05C754C}" destId="{E30B5C66-C1CF-4F57-8AD4-353FA32411AF}" srcOrd="0" destOrd="0" presId="urn:microsoft.com/office/officeart/2005/8/layout/vList2"/>
    <dgm:cxn modelId="{7A3A11D8-A779-45EE-AE5E-E6B0D1B818D1}" srcId="{DAA6D330-09A1-45F3-8360-708B85934FC9}" destId="{B50E12B5-B3E7-40A3-9963-E786F9CDBF9E}" srcOrd="2" destOrd="0" parTransId="{CA1B342A-607E-4E04-96CF-8D3457D8D156}" sibTransId="{C9729FE0-2181-41D0-AB17-C51B663537D7}"/>
    <dgm:cxn modelId="{E02A6606-B67F-4511-A186-87D1E0B43577}" srcId="{8751D7B7-648D-4389-8E6B-AF80CE3381F6}" destId="{6341AE92-E830-4D8C-9AFA-77A408F5BDAD}" srcOrd="2" destOrd="0" parTransId="{C0B969B4-2EE6-4A01-9F0F-BEF22582E66E}" sibTransId="{47EAABAC-3478-48A5-87C6-217600D72DC0}"/>
    <dgm:cxn modelId="{C89DD572-3A7D-4E75-AF99-F5655D99479F}" srcId="{DAA6D330-09A1-45F3-8360-708B85934FC9}" destId="{712C78F1-CE0D-463E-8ECA-35D022D2F705}" srcOrd="1" destOrd="0" parTransId="{12352A4C-98DE-4605-8A3C-763E7AF89FF5}" sibTransId="{6DA88A10-751F-48BF-AD9A-DDEF871E5327}"/>
    <dgm:cxn modelId="{1C3951FB-C699-4816-A4A5-87138DBBF24A}" type="presParOf" srcId="{E30B5C66-C1CF-4F57-8AD4-353FA32411AF}" destId="{179BCBD3-27D1-4A53-8FFB-56435C29B5C1}" srcOrd="0" destOrd="0" presId="urn:microsoft.com/office/officeart/2005/8/layout/vList2"/>
    <dgm:cxn modelId="{B6A26BF1-0E35-4D73-AA2B-706AC911C48C}" type="presParOf" srcId="{E30B5C66-C1CF-4F57-8AD4-353FA32411AF}" destId="{CD399746-0103-4713-BA0E-522FAA02A3CA}" srcOrd="1" destOrd="0" presId="urn:microsoft.com/office/officeart/2005/8/layout/vList2"/>
    <dgm:cxn modelId="{A9387D80-0526-4F03-8A46-99104856BBF9}" type="presParOf" srcId="{E30B5C66-C1CF-4F57-8AD4-353FA32411AF}" destId="{F568A0FC-BE29-47A3-AF9B-2FCA8A9C38F1}" srcOrd="2" destOrd="0" presId="urn:microsoft.com/office/officeart/2005/8/layout/vList2"/>
    <dgm:cxn modelId="{8A7A739E-BA93-4AFC-B358-8846C4BD8A9C}" type="presParOf" srcId="{E30B5C66-C1CF-4F57-8AD4-353FA32411AF}" destId="{06863FA4-E2F1-4274-A7B3-0FB7EBC0EFA5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8.xml><?xml version="1.0" encoding="utf-8"?>
<dgm:dataModel xmlns:dgm="http://schemas.openxmlformats.org/drawingml/2006/diagram" xmlns:a="http://schemas.openxmlformats.org/drawingml/2006/main">
  <dgm:ptLst>
    <dgm:pt modelId="{79008216-85F8-46F5-A2E9-987A0878208A}" type="doc">
      <dgm:prSet loTypeId="urn:microsoft.com/office/officeart/2005/8/layout/vList2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792056B6-0705-4327-9AD3-D80B7F5A8955}">
      <dgm:prSet custT="1"/>
      <dgm:spPr/>
      <dgm:t>
        <a:bodyPr/>
        <a:lstStyle/>
        <a:p>
          <a:pPr rtl="0"/>
          <a:r>
            <a:rPr lang="en-US" sz="1600" b="1" dirty="0" smtClean="0">
              <a:latin typeface="Arial" panose="020B0604020202020204" pitchFamily="34" charset="0"/>
              <a:cs typeface="Arial" panose="020B0604020202020204" pitchFamily="34" charset="0"/>
            </a:rPr>
            <a:t>Allocation of miscellaneous surplus due to absence of separate bonus series could lead to inequity if material </a:t>
          </a:r>
          <a:endParaRPr lang="en-IN" sz="16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A7B2B4C-B50C-4820-80E6-4F2A5857F103}" type="parTrans" cxnId="{7669C451-68EE-4286-94A7-624FD0772B06}">
      <dgm:prSet/>
      <dgm:spPr/>
      <dgm:t>
        <a:bodyPr/>
        <a:lstStyle/>
        <a:p>
          <a:endParaRPr lang="en-IN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B3A4F7A-7480-4E82-92C4-3693A8AD620B}" type="sibTrans" cxnId="{7669C451-68EE-4286-94A7-624FD0772B06}">
      <dgm:prSet/>
      <dgm:spPr/>
      <dgm:t>
        <a:bodyPr/>
        <a:lstStyle/>
        <a:p>
          <a:endParaRPr lang="en-IN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397DEB8-401D-4142-84BD-B31C944ACD7B}">
      <dgm:prSet custT="1"/>
      <dgm:spPr/>
      <dgm:t>
        <a:bodyPr/>
        <a:lstStyle/>
        <a:p>
          <a:pPr rtl="0">
            <a:lnSpc>
              <a:spcPct val="150000"/>
            </a:lnSpc>
          </a:pPr>
          <a:r>
            <a:rPr lang="en-US" sz="1400" dirty="0" smtClean="0">
              <a:latin typeface="Arial" panose="020B0604020202020204" pitchFamily="34" charset="0"/>
              <a:cs typeface="Arial" panose="020B0604020202020204" pitchFamily="34" charset="0"/>
            </a:rPr>
            <a:t>between reinsured and not reinsured policies</a:t>
          </a:r>
          <a:endParaRPr lang="en-IN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9495AE6-A6BF-4001-AF36-DF5E29CB378A}" type="parTrans" cxnId="{6E62288C-9909-4EA8-AEA4-AC1D544DC86B}">
      <dgm:prSet/>
      <dgm:spPr/>
      <dgm:t>
        <a:bodyPr/>
        <a:lstStyle/>
        <a:p>
          <a:endParaRPr lang="en-IN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10944AA-B9D9-465D-887A-CCFE6B5FF7E6}" type="sibTrans" cxnId="{6E62288C-9909-4EA8-AEA4-AC1D544DC86B}">
      <dgm:prSet/>
      <dgm:spPr/>
      <dgm:t>
        <a:bodyPr/>
        <a:lstStyle/>
        <a:p>
          <a:endParaRPr lang="en-IN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3837A45-C086-4FDD-907D-CD187653359F}">
      <dgm:prSet custT="1"/>
      <dgm:spPr/>
      <dgm:t>
        <a:bodyPr/>
        <a:lstStyle/>
        <a:p>
          <a:pPr rtl="0">
            <a:lnSpc>
              <a:spcPct val="150000"/>
            </a:lnSpc>
          </a:pPr>
          <a:r>
            <a:rPr lang="en-US" sz="1400" dirty="0" smtClean="0">
              <a:latin typeface="Arial" panose="020B0604020202020204" pitchFamily="34" charset="0"/>
              <a:cs typeface="Arial" panose="020B0604020202020204" pitchFamily="34" charset="0"/>
            </a:rPr>
            <a:t>between with rider and without rider policies </a:t>
          </a:r>
          <a:endParaRPr lang="en-IN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1E0F321-04A9-47C8-A0F8-11B6D104C7C9}" type="parTrans" cxnId="{660F6EDF-3114-4A42-A244-4ECDF3954C68}">
      <dgm:prSet/>
      <dgm:spPr/>
      <dgm:t>
        <a:bodyPr/>
        <a:lstStyle/>
        <a:p>
          <a:endParaRPr lang="en-IN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664CAFC-A3C6-485F-BE7C-68E3AA97D2D0}" type="sibTrans" cxnId="{660F6EDF-3114-4A42-A244-4ECDF3954C68}">
      <dgm:prSet/>
      <dgm:spPr/>
      <dgm:t>
        <a:bodyPr/>
        <a:lstStyle/>
        <a:p>
          <a:endParaRPr lang="en-IN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802D12F-977C-4645-87E7-546D150D32C0}">
      <dgm:prSet custT="1"/>
      <dgm:spPr/>
      <dgm:t>
        <a:bodyPr/>
        <a:lstStyle/>
        <a:p>
          <a:pPr rtl="0"/>
          <a:r>
            <a:rPr lang="en-IN" sz="1600" b="1" dirty="0" smtClean="0">
              <a:latin typeface="Arial" panose="020B0604020202020204" pitchFamily="34" charset="0"/>
              <a:cs typeface="Arial" panose="020B0604020202020204" pitchFamily="34" charset="0"/>
            </a:rPr>
            <a:t>Allocating the effects of reinsurance especially in surplus/ non proportional type of reinsurance </a:t>
          </a:r>
          <a:endParaRPr lang="en-IN" sz="16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F18CE6F-C859-4DF1-8F1F-771A19F1893F}" type="parTrans" cxnId="{C3A196F3-5F43-4A2C-AF59-46CCF92F5244}">
      <dgm:prSet/>
      <dgm:spPr/>
      <dgm:t>
        <a:bodyPr/>
        <a:lstStyle/>
        <a:p>
          <a:endParaRPr lang="en-IN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B896B96-C6BD-4A85-8BF7-B1E265B5434C}" type="sibTrans" cxnId="{C3A196F3-5F43-4A2C-AF59-46CCF92F5244}">
      <dgm:prSet/>
      <dgm:spPr/>
      <dgm:t>
        <a:bodyPr/>
        <a:lstStyle/>
        <a:p>
          <a:endParaRPr lang="en-IN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5876F67-A7E4-4981-BDAE-3B173E8F35F1}">
      <dgm:prSet custT="1"/>
      <dgm:spPr/>
      <dgm:t>
        <a:bodyPr/>
        <a:lstStyle/>
        <a:p>
          <a:pPr rtl="0"/>
          <a:r>
            <a:rPr lang="en-IN" sz="1600" b="1" smtClean="0">
              <a:latin typeface="Arial" panose="020B0604020202020204" pitchFamily="34" charset="0"/>
              <a:cs typeface="Arial" panose="020B0604020202020204" pitchFamily="34" charset="0"/>
            </a:rPr>
            <a:t>In case of non par business / riders</a:t>
          </a:r>
          <a:endParaRPr lang="en-IN" sz="16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9FA5E56-368B-4A7B-8B4B-73E9B2352421}" type="parTrans" cxnId="{52AE36AD-9B79-4BAE-B7D8-60D2DAEC4B4E}">
      <dgm:prSet/>
      <dgm:spPr/>
      <dgm:t>
        <a:bodyPr/>
        <a:lstStyle/>
        <a:p>
          <a:endParaRPr lang="en-IN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D29E1A0-9D30-4CA5-880C-79AC119D2A28}" type="sibTrans" cxnId="{52AE36AD-9B79-4BAE-B7D8-60D2DAEC4B4E}">
      <dgm:prSet/>
      <dgm:spPr/>
      <dgm:t>
        <a:bodyPr/>
        <a:lstStyle/>
        <a:p>
          <a:endParaRPr lang="en-IN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C9FEF63-CFE8-4695-9B2A-6F30CF993904}">
      <dgm:prSet custT="1"/>
      <dgm:spPr/>
      <dgm:t>
        <a:bodyPr/>
        <a:lstStyle/>
        <a:p>
          <a:pPr rtl="0">
            <a:lnSpc>
              <a:spcPct val="150000"/>
            </a:lnSpc>
          </a:pPr>
          <a:r>
            <a:rPr lang="en-IN" sz="1400" dirty="0" smtClean="0">
              <a:latin typeface="Arial" panose="020B0604020202020204" pitchFamily="34" charset="0"/>
              <a:cs typeface="Arial" panose="020B0604020202020204" pitchFamily="34" charset="0"/>
            </a:rPr>
            <a:t>a balance between solvency of the par fund and fairness of pricing </a:t>
          </a:r>
          <a:endParaRPr lang="en-IN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5575631-9BA9-4CAA-9F31-6146053910B5}" type="parTrans" cxnId="{29C58B78-934C-439B-9EE3-EEBC5101B1EE}">
      <dgm:prSet/>
      <dgm:spPr/>
      <dgm:t>
        <a:bodyPr/>
        <a:lstStyle/>
        <a:p>
          <a:endParaRPr lang="en-IN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2218720-CA3E-44B0-9E62-9925D9166EB2}" type="sibTrans" cxnId="{29C58B78-934C-439B-9EE3-EEBC5101B1EE}">
      <dgm:prSet/>
      <dgm:spPr/>
      <dgm:t>
        <a:bodyPr/>
        <a:lstStyle/>
        <a:p>
          <a:endParaRPr lang="en-IN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CC353DA-CA44-4FD6-94C5-AF91866966DB}">
      <dgm:prSet custT="1"/>
      <dgm:spPr/>
      <dgm:t>
        <a:bodyPr/>
        <a:lstStyle/>
        <a:p>
          <a:pPr rtl="0"/>
          <a:r>
            <a:rPr lang="en-IN" sz="1600" b="1" smtClean="0">
              <a:latin typeface="Arial" panose="020B0604020202020204" pitchFamily="34" charset="0"/>
              <a:cs typeface="Arial" panose="020B0604020202020204" pitchFamily="34" charset="0"/>
            </a:rPr>
            <a:t>Ability to administer multiple systems in case of a merger</a:t>
          </a:r>
          <a:endParaRPr lang="en-IN" sz="16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285E405-2277-46DD-A430-1253FE563B4A}" type="parTrans" cxnId="{1B17DDB7-4B19-480E-BB24-DB34DF2DE746}">
      <dgm:prSet/>
      <dgm:spPr/>
      <dgm:t>
        <a:bodyPr/>
        <a:lstStyle/>
        <a:p>
          <a:endParaRPr lang="en-IN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4BB5432-1B24-4186-AFB2-BD62FDA38BA1}" type="sibTrans" cxnId="{1B17DDB7-4B19-480E-BB24-DB34DF2DE746}">
      <dgm:prSet/>
      <dgm:spPr/>
      <dgm:t>
        <a:bodyPr/>
        <a:lstStyle/>
        <a:p>
          <a:endParaRPr lang="en-IN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550A1AF-D42A-461A-BE21-BC9A1E60FC39}">
      <dgm:prSet custT="1"/>
      <dgm:spPr/>
      <dgm:t>
        <a:bodyPr/>
        <a:lstStyle/>
        <a:p>
          <a:pPr rtl="0">
            <a:lnSpc>
              <a:spcPct val="150000"/>
            </a:lnSpc>
          </a:pPr>
          <a:r>
            <a:rPr lang="en-IN" sz="1400" dirty="0" smtClean="0">
              <a:latin typeface="Arial" panose="020B0604020202020204" pitchFamily="34" charset="0"/>
              <a:cs typeface="Arial" panose="020B0604020202020204" pitchFamily="34" charset="0"/>
            </a:rPr>
            <a:t>Can significantly increase complexity around data and measurement of parameters </a:t>
          </a:r>
          <a:endParaRPr lang="en-IN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CA97BC6-2093-4B8B-BDBF-805FBEA810A6}" type="parTrans" cxnId="{9778A45F-F9CB-4427-BDFA-2F8BA9980ED0}">
      <dgm:prSet/>
      <dgm:spPr/>
      <dgm:t>
        <a:bodyPr/>
        <a:lstStyle/>
        <a:p>
          <a:endParaRPr lang="en-IN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30CE72C-8D1F-4840-AEB2-4AA12D5D7887}" type="sibTrans" cxnId="{9778A45F-F9CB-4427-BDFA-2F8BA9980ED0}">
      <dgm:prSet/>
      <dgm:spPr/>
      <dgm:t>
        <a:bodyPr/>
        <a:lstStyle/>
        <a:p>
          <a:endParaRPr lang="en-IN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876760C-ED69-4A36-A87E-07686B9FB390}">
      <dgm:prSet custT="1"/>
      <dgm:spPr/>
      <dgm:t>
        <a:bodyPr/>
        <a:lstStyle/>
        <a:p>
          <a:pPr rtl="0"/>
          <a:r>
            <a:rPr lang="en-IN" sz="1600" b="1" smtClean="0">
              <a:latin typeface="Arial" panose="020B0604020202020204" pitchFamily="34" charset="0"/>
              <a:cs typeface="Arial" panose="020B0604020202020204" pitchFamily="34" charset="0"/>
            </a:rPr>
            <a:t>Trade off between diversification credit and separation of allocation to asset shares</a:t>
          </a:r>
          <a:endParaRPr lang="en-IN" sz="16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067EA55-E462-4D6C-AEFD-58DE25B97FAB}" type="parTrans" cxnId="{203EAC7B-6567-4109-9295-E0FEB5461EA8}">
      <dgm:prSet/>
      <dgm:spPr/>
      <dgm:t>
        <a:bodyPr/>
        <a:lstStyle/>
        <a:p>
          <a:endParaRPr lang="en-IN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0EC5F50-3394-46B3-8548-BE2E4A7B0D7C}" type="sibTrans" cxnId="{203EAC7B-6567-4109-9295-E0FEB5461EA8}">
      <dgm:prSet/>
      <dgm:spPr/>
      <dgm:t>
        <a:bodyPr/>
        <a:lstStyle/>
        <a:p>
          <a:endParaRPr lang="en-IN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901E3C4-D172-473D-9AC6-F36EB9038F94}" type="pres">
      <dgm:prSet presAssocID="{79008216-85F8-46F5-A2E9-987A0878208A}" presName="linear" presStyleCnt="0">
        <dgm:presLayoutVars>
          <dgm:animLvl val="lvl"/>
          <dgm:resizeHandles val="exact"/>
        </dgm:presLayoutVars>
      </dgm:prSet>
      <dgm:spPr/>
    </dgm:pt>
    <dgm:pt modelId="{D090D5C9-2B87-4C2E-A4A0-CF3D4B010571}" type="pres">
      <dgm:prSet presAssocID="{792056B6-0705-4327-9AD3-D80B7F5A8955}" presName="parentText" presStyleLbl="node1" presStyleIdx="0" presStyleCnt="5" custScaleY="90870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DC29278D-A083-423B-88C8-4B5A29D5FC88}" type="pres">
      <dgm:prSet presAssocID="{792056B6-0705-4327-9AD3-D80B7F5A8955}" presName="childText" presStyleLbl="revTx" presStyleIdx="0" presStyleCnt="3">
        <dgm:presLayoutVars>
          <dgm:bulletEnabled val="1"/>
        </dgm:presLayoutVars>
      </dgm:prSet>
      <dgm:spPr/>
    </dgm:pt>
    <dgm:pt modelId="{C2A9E8FB-9C6F-4AFA-A5FB-603F7D7F45A0}" type="pres">
      <dgm:prSet presAssocID="{8802D12F-977C-4645-87E7-546D150D32C0}" presName="parentText" presStyleLbl="node1" presStyleIdx="1" presStyleCnt="5" custScaleY="90870" custLinFactNeighborY="16223">
        <dgm:presLayoutVars>
          <dgm:chMax val="0"/>
          <dgm:bulletEnabled val="1"/>
        </dgm:presLayoutVars>
      </dgm:prSet>
      <dgm:spPr/>
    </dgm:pt>
    <dgm:pt modelId="{8F91AABF-6789-43F3-8ADF-D523C9599AE6}" type="pres">
      <dgm:prSet presAssocID="{5B896B96-C6BD-4A85-8BF7-B1E265B5434C}" presName="spacer" presStyleCnt="0"/>
      <dgm:spPr/>
    </dgm:pt>
    <dgm:pt modelId="{50D1100B-07B6-4591-BD31-79B52FD9F7D7}" type="pres">
      <dgm:prSet presAssocID="{45876F67-A7E4-4981-BDAE-3B173E8F35F1}" presName="parentText" presStyleLbl="node1" presStyleIdx="2" presStyleCnt="5" custScaleY="90870" custLinFactNeighborY="12780">
        <dgm:presLayoutVars>
          <dgm:chMax val="0"/>
          <dgm:bulletEnabled val="1"/>
        </dgm:presLayoutVars>
      </dgm:prSet>
      <dgm:spPr/>
    </dgm:pt>
    <dgm:pt modelId="{805F663C-D92C-4EA4-AF21-4454B027585F}" type="pres">
      <dgm:prSet presAssocID="{45876F67-A7E4-4981-BDAE-3B173E8F35F1}" presName="childText" presStyleLbl="revTx" presStyleIdx="1" presStyleCnt="3" custLinFactNeighborY="11305">
        <dgm:presLayoutVars>
          <dgm:bulletEnabled val="1"/>
        </dgm:presLayoutVars>
      </dgm:prSet>
      <dgm:spPr/>
    </dgm:pt>
    <dgm:pt modelId="{B6698A3B-52BF-412A-8E00-340675769CBB}" type="pres">
      <dgm:prSet presAssocID="{5CC353DA-CA44-4FD6-94C5-AF91866966DB}" presName="parentText" presStyleLbl="node1" presStyleIdx="3" presStyleCnt="5" custScaleY="90870" custLinFactNeighborY="13062">
        <dgm:presLayoutVars>
          <dgm:chMax val="0"/>
          <dgm:bulletEnabled val="1"/>
        </dgm:presLayoutVars>
      </dgm:prSet>
      <dgm:spPr/>
    </dgm:pt>
    <dgm:pt modelId="{DA80426F-F09D-4FD3-9983-2087B7B82206}" type="pres">
      <dgm:prSet presAssocID="{5CC353DA-CA44-4FD6-94C5-AF91866966DB}" presName="childText" presStyleLbl="revTx" presStyleIdx="2" presStyleCnt="3" custLinFactNeighborY="11555">
        <dgm:presLayoutVars>
          <dgm:bulletEnabled val="1"/>
        </dgm:presLayoutVars>
      </dgm:prSet>
      <dgm:spPr/>
    </dgm:pt>
    <dgm:pt modelId="{93CBACBD-1669-4207-90A3-A0594ABE7498}" type="pres">
      <dgm:prSet presAssocID="{7876760C-ED69-4A36-A87E-07686B9FB390}" presName="parentText" presStyleLbl="node1" presStyleIdx="4" presStyleCnt="5" custScaleY="90870">
        <dgm:presLayoutVars>
          <dgm:chMax val="0"/>
          <dgm:bulletEnabled val="1"/>
        </dgm:presLayoutVars>
      </dgm:prSet>
      <dgm:spPr/>
    </dgm:pt>
  </dgm:ptLst>
  <dgm:cxnLst>
    <dgm:cxn modelId="{29C58B78-934C-439B-9EE3-EEBC5101B1EE}" srcId="{45876F67-A7E4-4981-BDAE-3B173E8F35F1}" destId="{7C9FEF63-CFE8-4695-9B2A-6F30CF993904}" srcOrd="0" destOrd="0" parTransId="{55575631-9BA9-4CAA-9F31-6146053910B5}" sibTransId="{22218720-CA3E-44B0-9E62-9925D9166EB2}"/>
    <dgm:cxn modelId="{6E62288C-9909-4EA8-AEA4-AC1D544DC86B}" srcId="{792056B6-0705-4327-9AD3-D80B7F5A8955}" destId="{E397DEB8-401D-4142-84BD-B31C944ACD7B}" srcOrd="0" destOrd="0" parTransId="{19495AE6-A6BF-4001-AF36-DF5E29CB378A}" sibTransId="{C10944AA-B9D9-465D-887A-CCFE6B5FF7E6}"/>
    <dgm:cxn modelId="{C8B58AFB-E42A-4601-8769-16F5DA7193D6}" type="presOf" srcId="{2550A1AF-D42A-461A-BE21-BC9A1E60FC39}" destId="{DA80426F-F09D-4FD3-9983-2087B7B82206}" srcOrd="0" destOrd="0" presId="urn:microsoft.com/office/officeart/2005/8/layout/vList2"/>
    <dgm:cxn modelId="{1B17DDB7-4B19-480E-BB24-DB34DF2DE746}" srcId="{79008216-85F8-46F5-A2E9-987A0878208A}" destId="{5CC353DA-CA44-4FD6-94C5-AF91866966DB}" srcOrd="3" destOrd="0" parTransId="{A285E405-2277-46DD-A430-1253FE563B4A}" sibTransId="{A4BB5432-1B24-4186-AFB2-BD62FDA38BA1}"/>
    <dgm:cxn modelId="{85793B69-4332-4045-BCEF-BCDB455F88BB}" type="presOf" srcId="{5CC353DA-CA44-4FD6-94C5-AF91866966DB}" destId="{B6698A3B-52BF-412A-8E00-340675769CBB}" srcOrd="0" destOrd="0" presId="urn:microsoft.com/office/officeart/2005/8/layout/vList2"/>
    <dgm:cxn modelId="{C3A196F3-5F43-4A2C-AF59-46CCF92F5244}" srcId="{79008216-85F8-46F5-A2E9-987A0878208A}" destId="{8802D12F-977C-4645-87E7-546D150D32C0}" srcOrd="1" destOrd="0" parTransId="{3F18CE6F-C859-4DF1-8F1F-771A19F1893F}" sibTransId="{5B896B96-C6BD-4A85-8BF7-B1E265B5434C}"/>
    <dgm:cxn modelId="{E89F9D5A-67B2-4C41-B42E-04D0EA09250E}" type="presOf" srcId="{8802D12F-977C-4645-87E7-546D150D32C0}" destId="{C2A9E8FB-9C6F-4AFA-A5FB-603F7D7F45A0}" srcOrd="0" destOrd="0" presId="urn:microsoft.com/office/officeart/2005/8/layout/vList2"/>
    <dgm:cxn modelId="{52AE36AD-9B79-4BAE-B7D8-60D2DAEC4B4E}" srcId="{79008216-85F8-46F5-A2E9-987A0878208A}" destId="{45876F67-A7E4-4981-BDAE-3B173E8F35F1}" srcOrd="2" destOrd="0" parTransId="{C9FA5E56-368B-4A7B-8B4B-73E9B2352421}" sibTransId="{5D29E1A0-9D30-4CA5-880C-79AC119D2A28}"/>
    <dgm:cxn modelId="{4E3C3880-FFEF-47A3-ACF2-B4FF714826B2}" type="presOf" srcId="{7876760C-ED69-4A36-A87E-07686B9FB390}" destId="{93CBACBD-1669-4207-90A3-A0594ABE7498}" srcOrd="0" destOrd="0" presId="urn:microsoft.com/office/officeart/2005/8/layout/vList2"/>
    <dgm:cxn modelId="{660F6EDF-3114-4A42-A244-4ECDF3954C68}" srcId="{792056B6-0705-4327-9AD3-D80B7F5A8955}" destId="{13837A45-C086-4FDD-907D-CD187653359F}" srcOrd="1" destOrd="0" parTransId="{A1E0F321-04A9-47C8-A0F8-11B6D104C7C9}" sibTransId="{D664CAFC-A3C6-485F-BE7C-68E3AA97D2D0}"/>
    <dgm:cxn modelId="{DC45C9BF-0472-46C4-8719-03A843510366}" type="presOf" srcId="{792056B6-0705-4327-9AD3-D80B7F5A8955}" destId="{D090D5C9-2B87-4C2E-A4A0-CF3D4B010571}" srcOrd="0" destOrd="0" presId="urn:microsoft.com/office/officeart/2005/8/layout/vList2"/>
    <dgm:cxn modelId="{7669C451-68EE-4286-94A7-624FD0772B06}" srcId="{79008216-85F8-46F5-A2E9-987A0878208A}" destId="{792056B6-0705-4327-9AD3-D80B7F5A8955}" srcOrd="0" destOrd="0" parTransId="{EA7B2B4C-B50C-4820-80E6-4F2A5857F103}" sibTransId="{CB3A4F7A-7480-4E82-92C4-3693A8AD620B}"/>
    <dgm:cxn modelId="{9778A45F-F9CB-4427-BDFA-2F8BA9980ED0}" srcId="{5CC353DA-CA44-4FD6-94C5-AF91866966DB}" destId="{2550A1AF-D42A-461A-BE21-BC9A1E60FC39}" srcOrd="0" destOrd="0" parTransId="{0CA97BC6-2093-4B8B-BDBF-805FBEA810A6}" sibTransId="{930CE72C-8D1F-4840-AEB2-4AA12D5D7887}"/>
    <dgm:cxn modelId="{3F0A5592-C0BA-4DC0-9DFB-3DD4D956FC20}" type="presOf" srcId="{79008216-85F8-46F5-A2E9-987A0878208A}" destId="{9901E3C4-D172-473D-9AC6-F36EB9038F94}" srcOrd="0" destOrd="0" presId="urn:microsoft.com/office/officeart/2005/8/layout/vList2"/>
    <dgm:cxn modelId="{7CA66759-96D1-4E07-ADD7-6AF0BF5B4C23}" type="presOf" srcId="{13837A45-C086-4FDD-907D-CD187653359F}" destId="{DC29278D-A083-423B-88C8-4B5A29D5FC88}" srcOrd="0" destOrd="1" presId="urn:microsoft.com/office/officeart/2005/8/layout/vList2"/>
    <dgm:cxn modelId="{203EAC7B-6567-4109-9295-E0FEB5461EA8}" srcId="{79008216-85F8-46F5-A2E9-987A0878208A}" destId="{7876760C-ED69-4A36-A87E-07686B9FB390}" srcOrd="4" destOrd="0" parTransId="{3067EA55-E462-4D6C-AEFD-58DE25B97FAB}" sibTransId="{80EC5F50-3394-46B3-8548-BE2E4A7B0D7C}"/>
    <dgm:cxn modelId="{34253264-5966-4808-BD7B-DF9BBBD73F5A}" type="presOf" srcId="{E397DEB8-401D-4142-84BD-B31C944ACD7B}" destId="{DC29278D-A083-423B-88C8-4B5A29D5FC88}" srcOrd="0" destOrd="0" presId="urn:microsoft.com/office/officeart/2005/8/layout/vList2"/>
    <dgm:cxn modelId="{B73CAE3C-63C7-4CF5-8FFE-17F03C6D5E4C}" type="presOf" srcId="{45876F67-A7E4-4981-BDAE-3B173E8F35F1}" destId="{50D1100B-07B6-4591-BD31-79B52FD9F7D7}" srcOrd="0" destOrd="0" presId="urn:microsoft.com/office/officeart/2005/8/layout/vList2"/>
    <dgm:cxn modelId="{D12D1D7F-93E0-4FA7-AC86-FF5FD0780FD5}" type="presOf" srcId="{7C9FEF63-CFE8-4695-9B2A-6F30CF993904}" destId="{805F663C-D92C-4EA4-AF21-4454B027585F}" srcOrd="0" destOrd="0" presId="urn:microsoft.com/office/officeart/2005/8/layout/vList2"/>
    <dgm:cxn modelId="{9060FE09-9FEA-4876-9712-E5F794BE0726}" type="presParOf" srcId="{9901E3C4-D172-473D-9AC6-F36EB9038F94}" destId="{D090D5C9-2B87-4C2E-A4A0-CF3D4B010571}" srcOrd="0" destOrd="0" presId="urn:microsoft.com/office/officeart/2005/8/layout/vList2"/>
    <dgm:cxn modelId="{9CAA0A16-8D7F-49DF-844C-4712D9C8CCEE}" type="presParOf" srcId="{9901E3C4-D172-473D-9AC6-F36EB9038F94}" destId="{DC29278D-A083-423B-88C8-4B5A29D5FC88}" srcOrd="1" destOrd="0" presId="urn:microsoft.com/office/officeart/2005/8/layout/vList2"/>
    <dgm:cxn modelId="{81A8B1BB-F2CE-4C57-B819-18A146174434}" type="presParOf" srcId="{9901E3C4-D172-473D-9AC6-F36EB9038F94}" destId="{C2A9E8FB-9C6F-4AFA-A5FB-603F7D7F45A0}" srcOrd="2" destOrd="0" presId="urn:microsoft.com/office/officeart/2005/8/layout/vList2"/>
    <dgm:cxn modelId="{EFC4AA6D-1928-4740-BBDF-4A79FFD44CAD}" type="presParOf" srcId="{9901E3C4-D172-473D-9AC6-F36EB9038F94}" destId="{8F91AABF-6789-43F3-8ADF-D523C9599AE6}" srcOrd="3" destOrd="0" presId="urn:microsoft.com/office/officeart/2005/8/layout/vList2"/>
    <dgm:cxn modelId="{F23B9A4E-CB15-4D13-B490-658DA9681457}" type="presParOf" srcId="{9901E3C4-D172-473D-9AC6-F36EB9038F94}" destId="{50D1100B-07B6-4591-BD31-79B52FD9F7D7}" srcOrd="4" destOrd="0" presId="urn:microsoft.com/office/officeart/2005/8/layout/vList2"/>
    <dgm:cxn modelId="{BFF22BB1-0B53-4045-9813-5220C6CBCC73}" type="presParOf" srcId="{9901E3C4-D172-473D-9AC6-F36EB9038F94}" destId="{805F663C-D92C-4EA4-AF21-4454B027585F}" srcOrd="5" destOrd="0" presId="urn:microsoft.com/office/officeart/2005/8/layout/vList2"/>
    <dgm:cxn modelId="{33BF6FA6-4FAD-4741-8BBE-C088083F5E9E}" type="presParOf" srcId="{9901E3C4-D172-473D-9AC6-F36EB9038F94}" destId="{B6698A3B-52BF-412A-8E00-340675769CBB}" srcOrd="6" destOrd="0" presId="urn:microsoft.com/office/officeart/2005/8/layout/vList2"/>
    <dgm:cxn modelId="{AF3CA3A3-BAD3-4943-A16D-A83132348F89}" type="presParOf" srcId="{9901E3C4-D172-473D-9AC6-F36EB9038F94}" destId="{DA80426F-F09D-4FD3-9983-2087B7B82206}" srcOrd="7" destOrd="0" presId="urn:microsoft.com/office/officeart/2005/8/layout/vList2"/>
    <dgm:cxn modelId="{C6A096B1-9344-4D96-AD6A-6F8D1D1ED20E}" type="presParOf" srcId="{9901E3C4-D172-473D-9AC6-F36EB9038F94}" destId="{93CBACBD-1669-4207-90A3-A0594ABE7498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9.xml><?xml version="1.0" encoding="utf-8"?>
<dgm:dataModel xmlns:dgm="http://schemas.openxmlformats.org/drawingml/2006/diagram" xmlns:a="http://schemas.openxmlformats.org/drawingml/2006/main">
  <dgm:ptLst>
    <dgm:pt modelId="{5845402E-DCA9-4B04-A54D-684A122910CD}" type="doc">
      <dgm:prSet loTypeId="urn:microsoft.com/office/officeart/2005/8/layout/vList2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2B15C174-D95D-4065-A6D8-BE929B9543F1}">
      <dgm:prSet custT="1"/>
      <dgm:spPr/>
      <dgm:t>
        <a:bodyPr/>
        <a:lstStyle/>
        <a:p>
          <a:pPr rtl="0"/>
          <a:r>
            <a:rPr lang="en-IN" sz="1600" b="1" dirty="0" smtClean="0">
              <a:latin typeface="Arial" panose="020B0604020202020204" pitchFamily="34" charset="0"/>
              <a:cs typeface="Arial" panose="020B0604020202020204" pitchFamily="34" charset="0"/>
            </a:rPr>
            <a:t>Reinsurance </a:t>
          </a:r>
          <a:endParaRPr lang="en-IN" sz="16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BBE1A0E-DA2D-47C4-A4EC-B1FB89BD02CE}" type="parTrans" cxnId="{E582710D-043A-421E-80BE-30B58C4D7208}">
      <dgm:prSet/>
      <dgm:spPr/>
      <dgm:t>
        <a:bodyPr/>
        <a:lstStyle/>
        <a:p>
          <a:endParaRPr lang="en-IN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187A5F7-38FF-4D3D-BF0C-BBAFA39D8038}" type="sibTrans" cxnId="{E582710D-043A-421E-80BE-30B58C4D7208}">
      <dgm:prSet/>
      <dgm:spPr/>
      <dgm:t>
        <a:bodyPr/>
        <a:lstStyle/>
        <a:p>
          <a:endParaRPr lang="en-IN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421C332-194D-4275-A1B5-C84FFFAD9D0F}">
      <dgm:prSet custT="1"/>
      <dgm:spPr/>
      <dgm:t>
        <a:bodyPr/>
        <a:lstStyle/>
        <a:p>
          <a:pPr rtl="0">
            <a:lnSpc>
              <a:spcPct val="150000"/>
            </a:lnSpc>
          </a:pPr>
          <a:r>
            <a:rPr lang="en-IN" sz="1400" dirty="0" smtClean="0">
              <a:latin typeface="Arial" panose="020B0604020202020204" pitchFamily="34" charset="0"/>
              <a:cs typeface="Arial" panose="020B0604020202020204" pitchFamily="34" charset="0"/>
            </a:rPr>
            <a:t>The effect of reinsurance can be clubbed with mortality experience / charge</a:t>
          </a:r>
          <a:endParaRPr lang="en-IN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BAD4E9D-35EE-4A21-8FD9-684740376202}" type="parTrans" cxnId="{1A037416-050B-406E-A497-14348A8FD066}">
      <dgm:prSet/>
      <dgm:spPr/>
      <dgm:t>
        <a:bodyPr/>
        <a:lstStyle/>
        <a:p>
          <a:endParaRPr lang="en-IN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23BFA47-DB0E-4306-8C1C-5CAF08689605}" type="sibTrans" cxnId="{1A037416-050B-406E-A497-14348A8FD066}">
      <dgm:prSet/>
      <dgm:spPr/>
      <dgm:t>
        <a:bodyPr/>
        <a:lstStyle/>
        <a:p>
          <a:endParaRPr lang="en-IN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B011FED-F1B3-4083-8B60-47F0BB087CD3}">
      <dgm:prSet custT="1"/>
      <dgm:spPr/>
      <dgm:t>
        <a:bodyPr/>
        <a:lstStyle/>
        <a:p>
          <a:pPr rtl="0">
            <a:lnSpc>
              <a:spcPct val="150000"/>
            </a:lnSpc>
          </a:pPr>
          <a:r>
            <a:rPr lang="en-IN" sz="1400" dirty="0" smtClean="0">
              <a:latin typeface="Arial" panose="020B0604020202020204" pitchFamily="34" charset="0"/>
              <a:cs typeface="Arial" panose="020B0604020202020204" pitchFamily="34" charset="0"/>
            </a:rPr>
            <a:t>This could include the allocated premium for cat re or any other non proportional arrangement </a:t>
          </a:r>
          <a:endParaRPr lang="en-IN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B96894A-FB17-447A-BE84-5F5113E79139}" type="parTrans" cxnId="{D14BB3A3-7822-49CD-BA70-D8799DC7B003}">
      <dgm:prSet/>
      <dgm:spPr/>
      <dgm:t>
        <a:bodyPr/>
        <a:lstStyle/>
        <a:p>
          <a:endParaRPr lang="en-IN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D35D918-463C-4819-98EB-4794F9901A1C}" type="sibTrans" cxnId="{D14BB3A3-7822-49CD-BA70-D8799DC7B003}">
      <dgm:prSet/>
      <dgm:spPr/>
      <dgm:t>
        <a:bodyPr/>
        <a:lstStyle/>
        <a:p>
          <a:endParaRPr lang="en-IN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6D31C40-E912-42BE-9C0F-35454D820807}">
      <dgm:prSet custT="1"/>
      <dgm:spPr/>
      <dgm:t>
        <a:bodyPr/>
        <a:lstStyle/>
        <a:p>
          <a:pPr rtl="0"/>
          <a:r>
            <a:rPr lang="en-IN" sz="1600" b="1" smtClean="0">
              <a:latin typeface="Arial" panose="020B0604020202020204" pitchFamily="34" charset="0"/>
              <a:cs typeface="Arial" panose="020B0604020202020204" pitchFamily="34" charset="0"/>
            </a:rPr>
            <a:t>Rider/ Non par business</a:t>
          </a:r>
          <a:endParaRPr lang="en-IN" sz="16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E13C4E5-2527-468E-A055-E8E7BC2B983F}" type="parTrans" cxnId="{D14654C0-BA78-48D4-8B0D-8820FC3E702A}">
      <dgm:prSet/>
      <dgm:spPr/>
      <dgm:t>
        <a:bodyPr/>
        <a:lstStyle/>
        <a:p>
          <a:endParaRPr lang="en-IN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B11BFDF-6422-4CC0-A04D-2DADA00B2F79}" type="sibTrans" cxnId="{D14654C0-BA78-48D4-8B0D-8820FC3E702A}">
      <dgm:prSet/>
      <dgm:spPr/>
      <dgm:t>
        <a:bodyPr/>
        <a:lstStyle/>
        <a:p>
          <a:endParaRPr lang="en-IN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ADB2784-FA4E-4796-801A-0BB75932F9F8}">
      <dgm:prSet custT="1"/>
      <dgm:spPr/>
      <dgm:t>
        <a:bodyPr/>
        <a:lstStyle/>
        <a:p>
          <a:pPr rtl="0">
            <a:lnSpc>
              <a:spcPct val="150000"/>
            </a:lnSpc>
          </a:pPr>
          <a:r>
            <a:rPr lang="en-IN" sz="1400" dirty="0" smtClean="0">
              <a:latin typeface="Arial" panose="020B0604020202020204" pitchFamily="34" charset="0"/>
              <a:cs typeface="Arial" panose="020B0604020202020204" pitchFamily="34" charset="0"/>
            </a:rPr>
            <a:t>Could shield the par policyholders till parameter estimates gain credibility </a:t>
          </a:r>
          <a:endParaRPr lang="en-IN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616CC6D-1C7B-48B5-B98D-C9683C6EB8FF}" type="parTrans" cxnId="{D40674C3-E6FF-4BCB-BDC8-E3D3F50CD6E8}">
      <dgm:prSet/>
      <dgm:spPr/>
      <dgm:t>
        <a:bodyPr/>
        <a:lstStyle/>
        <a:p>
          <a:endParaRPr lang="en-IN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10ABD54-04FF-4C32-9C35-80D9E3204354}" type="sibTrans" cxnId="{D40674C3-E6FF-4BCB-BDC8-E3D3F50CD6E8}">
      <dgm:prSet/>
      <dgm:spPr/>
      <dgm:t>
        <a:bodyPr/>
        <a:lstStyle/>
        <a:p>
          <a:endParaRPr lang="en-IN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6C29961-A40C-45D7-920B-C9C2BE9D052E}">
      <dgm:prSet custT="1"/>
      <dgm:spPr/>
      <dgm:t>
        <a:bodyPr/>
        <a:lstStyle/>
        <a:p>
          <a:pPr rtl="0">
            <a:lnSpc>
              <a:spcPct val="150000"/>
            </a:lnSpc>
          </a:pPr>
          <a:r>
            <a:rPr lang="en-IN" sz="1400" dirty="0" smtClean="0">
              <a:latin typeface="Arial" panose="020B0604020202020204" pitchFamily="34" charset="0"/>
              <a:cs typeface="Arial" panose="020B0604020202020204" pitchFamily="34" charset="0"/>
            </a:rPr>
            <a:t>Experience sharing reinsurance arrangements can be helpful to balance solvency and fairness  </a:t>
          </a:r>
          <a:endParaRPr lang="en-IN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D510F3A-5E62-42ED-9AF8-80DCCAE30E67}" type="parTrans" cxnId="{8DE84A1A-DAEE-46DD-B749-997EFAF9A9F4}">
      <dgm:prSet/>
      <dgm:spPr/>
      <dgm:t>
        <a:bodyPr/>
        <a:lstStyle/>
        <a:p>
          <a:endParaRPr lang="en-IN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4660A4E-8B23-42B9-B682-39706AD56FF0}" type="sibTrans" cxnId="{8DE84A1A-DAEE-46DD-B749-997EFAF9A9F4}">
      <dgm:prSet/>
      <dgm:spPr/>
      <dgm:t>
        <a:bodyPr/>
        <a:lstStyle/>
        <a:p>
          <a:endParaRPr lang="en-IN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38FE366-9E9A-471C-BA52-F969BC95B6A1}">
      <dgm:prSet custT="1"/>
      <dgm:spPr/>
      <dgm:t>
        <a:bodyPr/>
        <a:lstStyle/>
        <a:p>
          <a:pPr rtl="0"/>
          <a:r>
            <a:rPr lang="en-IN" sz="1600" b="1" smtClean="0">
              <a:latin typeface="Arial" panose="020B0604020202020204" pitchFamily="34" charset="0"/>
              <a:cs typeface="Arial" panose="020B0604020202020204" pitchFamily="34" charset="0"/>
            </a:rPr>
            <a:t>Segregation / Merger</a:t>
          </a:r>
          <a:endParaRPr lang="en-IN" sz="16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F65FB69-C3EB-4D61-B8C2-D4D334CDFEA6}" type="parTrans" cxnId="{5D41A46A-D498-4434-8DB4-8AF58EA5AB5F}">
      <dgm:prSet/>
      <dgm:spPr/>
      <dgm:t>
        <a:bodyPr/>
        <a:lstStyle/>
        <a:p>
          <a:endParaRPr lang="en-IN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B4F4A77-C585-4790-A13A-14630011EDDD}" type="sibTrans" cxnId="{5D41A46A-D498-4434-8DB4-8AF58EA5AB5F}">
      <dgm:prSet/>
      <dgm:spPr/>
      <dgm:t>
        <a:bodyPr/>
        <a:lstStyle/>
        <a:p>
          <a:endParaRPr lang="en-IN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735C875-B029-4602-8369-49F30E5AD7FD}">
      <dgm:prSet custT="1"/>
      <dgm:spPr/>
      <dgm:t>
        <a:bodyPr/>
        <a:lstStyle/>
        <a:p>
          <a:pPr rtl="0">
            <a:lnSpc>
              <a:spcPct val="150000"/>
            </a:lnSpc>
          </a:pPr>
          <a:r>
            <a:rPr lang="en-IN" sz="1400" dirty="0" smtClean="0">
              <a:latin typeface="Arial" panose="020B0604020202020204" pitchFamily="34" charset="0"/>
              <a:cs typeface="Arial" panose="020B0604020202020204" pitchFamily="34" charset="0"/>
            </a:rPr>
            <a:t>AA should document the structure and rationale of the sub-funds and the risks that are shared within each sub-fund for experience pooling </a:t>
          </a:r>
          <a:endParaRPr lang="en-IN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3A26F90-B939-4DB6-81C7-65FA03F9E94E}" type="parTrans" cxnId="{5526EF7C-2300-4D2A-8A13-D73D4480EF16}">
      <dgm:prSet/>
      <dgm:spPr/>
      <dgm:t>
        <a:bodyPr/>
        <a:lstStyle/>
        <a:p>
          <a:endParaRPr lang="en-IN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48FD99F-D12C-4984-B9BC-208A2ACE4C53}" type="sibTrans" cxnId="{5526EF7C-2300-4D2A-8A13-D73D4480EF16}">
      <dgm:prSet/>
      <dgm:spPr/>
      <dgm:t>
        <a:bodyPr/>
        <a:lstStyle/>
        <a:p>
          <a:endParaRPr lang="en-IN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DBD2E20-C684-486B-8FC2-CBD2EC3F6766}">
      <dgm:prSet custT="1"/>
      <dgm:spPr/>
      <dgm:t>
        <a:bodyPr/>
        <a:lstStyle/>
        <a:p>
          <a:pPr rtl="0">
            <a:lnSpc>
              <a:spcPct val="150000"/>
            </a:lnSpc>
          </a:pPr>
          <a:r>
            <a:rPr lang="en-IN" sz="1400" dirty="0" smtClean="0">
              <a:latin typeface="Arial" panose="020B0604020202020204" pitchFamily="34" charset="0"/>
              <a:cs typeface="Arial" panose="020B0604020202020204" pitchFamily="34" charset="0"/>
            </a:rPr>
            <a:t>Consistent treatment from year on year  </a:t>
          </a:r>
          <a:endParaRPr lang="en-IN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78FAFC3-3560-4EE2-9BAE-8286159C56EF}" type="parTrans" cxnId="{D7B81E5F-4C3C-4D5E-8ED3-145ED2955EDA}">
      <dgm:prSet/>
      <dgm:spPr/>
      <dgm:t>
        <a:bodyPr/>
        <a:lstStyle/>
        <a:p>
          <a:endParaRPr lang="en-IN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8C16842-1163-41D5-BEF7-3EFDA040A411}" type="sibTrans" cxnId="{D7B81E5F-4C3C-4D5E-8ED3-145ED2955EDA}">
      <dgm:prSet/>
      <dgm:spPr/>
      <dgm:t>
        <a:bodyPr/>
        <a:lstStyle/>
        <a:p>
          <a:endParaRPr lang="en-IN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400905A-F5F7-4BA3-8496-33FEF9A1D0D4}" type="pres">
      <dgm:prSet presAssocID="{5845402E-DCA9-4B04-A54D-684A122910CD}" presName="linear" presStyleCnt="0">
        <dgm:presLayoutVars>
          <dgm:animLvl val="lvl"/>
          <dgm:resizeHandles val="exact"/>
        </dgm:presLayoutVars>
      </dgm:prSet>
      <dgm:spPr/>
    </dgm:pt>
    <dgm:pt modelId="{D78686CA-91C5-48DD-99DC-76ED83696ED1}" type="pres">
      <dgm:prSet presAssocID="{2B15C174-D95D-4065-A6D8-BE929B9543F1}" presName="parentText" presStyleLbl="node1" presStyleIdx="0" presStyleCnt="3" custScaleY="50170">
        <dgm:presLayoutVars>
          <dgm:chMax val="0"/>
          <dgm:bulletEnabled val="1"/>
        </dgm:presLayoutVars>
      </dgm:prSet>
      <dgm:spPr/>
    </dgm:pt>
    <dgm:pt modelId="{4AED9AC5-C58C-4C91-91A7-00ED338021D4}" type="pres">
      <dgm:prSet presAssocID="{2B15C174-D95D-4065-A6D8-BE929B9543F1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04CE5DB0-CDA7-41F6-B562-7971B0E88B24}" type="pres">
      <dgm:prSet presAssocID="{36D31C40-E912-42BE-9C0F-35454D820807}" presName="parentText" presStyleLbl="node1" presStyleIdx="1" presStyleCnt="3" custScaleY="50170">
        <dgm:presLayoutVars>
          <dgm:chMax val="0"/>
          <dgm:bulletEnabled val="1"/>
        </dgm:presLayoutVars>
      </dgm:prSet>
      <dgm:spPr/>
    </dgm:pt>
    <dgm:pt modelId="{6085CA4E-0CE6-4B0C-91E0-4680E2E95757}" type="pres">
      <dgm:prSet presAssocID="{36D31C40-E912-42BE-9C0F-35454D820807}" presName="childText" presStyleLbl="revTx" presStyleIdx="1" presStyleCnt="3">
        <dgm:presLayoutVars>
          <dgm:bulletEnabled val="1"/>
        </dgm:presLayoutVars>
      </dgm:prSet>
      <dgm:spPr/>
    </dgm:pt>
    <dgm:pt modelId="{13D644B5-3BCC-4249-875E-9A695A4C75AB}" type="pres">
      <dgm:prSet presAssocID="{738FE366-9E9A-471C-BA52-F969BC95B6A1}" presName="parentText" presStyleLbl="node1" presStyleIdx="2" presStyleCnt="3" custScaleY="50170">
        <dgm:presLayoutVars>
          <dgm:chMax val="0"/>
          <dgm:bulletEnabled val="1"/>
        </dgm:presLayoutVars>
      </dgm:prSet>
      <dgm:spPr/>
    </dgm:pt>
    <dgm:pt modelId="{D2846CAE-5089-4A87-90DE-0686BE06CDE7}" type="pres">
      <dgm:prSet presAssocID="{738FE366-9E9A-471C-BA52-F969BC95B6A1}" presName="childText" presStyleLbl="revTx" presStyleIdx="2" presStyleCnt="3">
        <dgm:presLayoutVars>
          <dgm:bulletEnabled val="1"/>
        </dgm:presLayoutVars>
      </dgm:prSet>
      <dgm:spPr/>
    </dgm:pt>
  </dgm:ptLst>
  <dgm:cxnLst>
    <dgm:cxn modelId="{2A6A4267-6B98-4F5F-86FA-6B540A9ADAF2}" type="presOf" srcId="{C421C332-194D-4275-A1B5-C84FFFAD9D0F}" destId="{4AED9AC5-C58C-4C91-91A7-00ED338021D4}" srcOrd="0" destOrd="0" presId="urn:microsoft.com/office/officeart/2005/8/layout/vList2"/>
    <dgm:cxn modelId="{8DE84A1A-DAEE-46DD-B749-997EFAF9A9F4}" srcId="{36D31C40-E912-42BE-9C0F-35454D820807}" destId="{96C29961-A40C-45D7-920B-C9C2BE9D052E}" srcOrd="1" destOrd="0" parTransId="{6D510F3A-5E62-42ED-9AF8-80DCCAE30E67}" sibTransId="{F4660A4E-8B23-42B9-B682-39706AD56FF0}"/>
    <dgm:cxn modelId="{A33A9D73-A104-4C45-AB16-27E96EAD845C}" type="presOf" srcId="{36D31C40-E912-42BE-9C0F-35454D820807}" destId="{04CE5DB0-CDA7-41F6-B562-7971B0E88B24}" srcOrd="0" destOrd="0" presId="urn:microsoft.com/office/officeart/2005/8/layout/vList2"/>
    <dgm:cxn modelId="{1E054B2E-BD1E-4203-9497-AE76B1017F4B}" type="presOf" srcId="{CADB2784-FA4E-4796-801A-0BB75932F9F8}" destId="{6085CA4E-0CE6-4B0C-91E0-4680E2E95757}" srcOrd="0" destOrd="0" presId="urn:microsoft.com/office/officeart/2005/8/layout/vList2"/>
    <dgm:cxn modelId="{D40674C3-E6FF-4BCB-BDC8-E3D3F50CD6E8}" srcId="{36D31C40-E912-42BE-9C0F-35454D820807}" destId="{CADB2784-FA4E-4796-801A-0BB75932F9F8}" srcOrd="0" destOrd="0" parTransId="{8616CC6D-1C7B-48B5-B98D-C9683C6EB8FF}" sibTransId="{410ABD54-04FF-4C32-9C35-80D9E3204354}"/>
    <dgm:cxn modelId="{24FEFA8C-904A-43CF-864F-0A74449A911B}" type="presOf" srcId="{2B15C174-D95D-4065-A6D8-BE929B9543F1}" destId="{D78686CA-91C5-48DD-99DC-76ED83696ED1}" srcOrd="0" destOrd="0" presId="urn:microsoft.com/office/officeart/2005/8/layout/vList2"/>
    <dgm:cxn modelId="{EEB3000F-118C-42B2-BACA-A42A87668CD8}" type="presOf" srcId="{0B011FED-F1B3-4083-8B60-47F0BB087CD3}" destId="{4AED9AC5-C58C-4C91-91A7-00ED338021D4}" srcOrd="0" destOrd="1" presId="urn:microsoft.com/office/officeart/2005/8/layout/vList2"/>
    <dgm:cxn modelId="{5D41A46A-D498-4434-8DB4-8AF58EA5AB5F}" srcId="{5845402E-DCA9-4B04-A54D-684A122910CD}" destId="{738FE366-9E9A-471C-BA52-F969BC95B6A1}" srcOrd="2" destOrd="0" parTransId="{DF65FB69-C3EB-4D61-B8C2-D4D334CDFEA6}" sibTransId="{EB4F4A77-C585-4790-A13A-14630011EDDD}"/>
    <dgm:cxn modelId="{52A3EC79-1A8A-4AEF-9F11-697BA48AA072}" type="presOf" srcId="{1DBD2E20-C684-486B-8FC2-CBD2EC3F6766}" destId="{D2846CAE-5089-4A87-90DE-0686BE06CDE7}" srcOrd="0" destOrd="1" presId="urn:microsoft.com/office/officeart/2005/8/layout/vList2"/>
    <dgm:cxn modelId="{BCF422AE-1AE7-4C43-AF89-86732C44FC17}" type="presOf" srcId="{D735C875-B029-4602-8369-49F30E5AD7FD}" destId="{D2846CAE-5089-4A87-90DE-0686BE06CDE7}" srcOrd="0" destOrd="0" presId="urn:microsoft.com/office/officeart/2005/8/layout/vList2"/>
    <dgm:cxn modelId="{D14BB3A3-7822-49CD-BA70-D8799DC7B003}" srcId="{2B15C174-D95D-4065-A6D8-BE929B9543F1}" destId="{0B011FED-F1B3-4083-8B60-47F0BB087CD3}" srcOrd="1" destOrd="0" parTransId="{0B96894A-FB17-447A-BE84-5F5113E79139}" sibTransId="{FD35D918-463C-4819-98EB-4794F9901A1C}"/>
    <dgm:cxn modelId="{D14654C0-BA78-48D4-8B0D-8820FC3E702A}" srcId="{5845402E-DCA9-4B04-A54D-684A122910CD}" destId="{36D31C40-E912-42BE-9C0F-35454D820807}" srcOrd="1" destOrd="0" parTransId="{3E13C4E5-2527-468E-A055-E8E7BC2B983F}" sibTransId="{DB11BFDF-6422-4CC0-A04D-2DADA00B2F79}"/>
    <dgm:cxn modelId="{62EFD372-8BE8-44BC-BD72-5F8F0053CD0C}" type="presOf" srcId="{738FE366-9E9A-471C-BA52-F969BC95B6A1}" destId="{13D644B5-3BCC-4249-875E-9A695A4C75AB}" srcOrd="0" destOrd="0" presId="urn:microsoft.com/office/officeart/2005/8/layout/vList2"/>
    <dgm:cxn modelId="{D3C7F9A0-30DB-497B-8086-EAC8439E7A83}" type="presOf" srcId="{96C29961-A40C-45D7-920B-C9C2BE9D052E}" destId="{6085CA4E-0CE6-4B0C-91E0-4680E2E95757}" srcOrd="0" destOrd="1" presId="urn:microsoft.com/office/officeart/2005/8/layout/vList2"/>
    <dgm:cxn modelId="{D7B81E5F-4C3C-4D5E-8ED3-145ED2955EDA}" srcId="{738FE366-9E9A-471C-BA52-F969BC95B6A1}" destId="{1DBD2E20-C684-486B-8FC2-CBD2EC3F6766}" srcOrd="1" destOrd="0" parTransId="{878FAFC3-3560-4EE2-9BAE-8286159C56EF}" sibTransId="{98C16842-1163-41D5-BEF7-3EFDA040A411}"/>
    <dgm:cxn modelId="{82734AF3-1E1A-4FEF-87A9-E27C5E1F169B}" type="presOf" srcId="{5845402E-DCA9-4B04-A54D-684A122910CD}" destId="{5400905A-F5F7-4BA3-8496-33FEF9A1D0D4}" srcOrd="0" destOrd="0" presId="urn:microsoft.com/office/officeart/2005/8/layout/vList2"/>
    <dgm:cxn modelId="{1A037416-050B-406E-A497-14348A8FD066}" srcId="{2B15C174-D95D-4065-A6D8-BE929B9543F1}" destId="{C421C332-194D-4275-A1B5-C84FFFAD9D0F}" srcOrd="0" destOrd="0" parTransId="{4BAD4E9D-35EE-4A21-8FD9-684740376202}" sibTransId="{423BFA47-DB0E-4306-8C1C-5CAF08689605}"/>
    <dgm:cxn modelId="{5526EF7C-2300-4D2A-8A13-D73D4480EF16}" srcId="{738FE366-9E9A-471C-BA52-F969BC95B6A1}" destId="{D735C875-B029-4602-8369-49F30E5AD7FD}" srcOrd="0" destOrd="0" parTransId="{23A26F90-B939-4DB6-81C7-65FA03F9E94E}" sibTransId="{048FD99F-D12C-4984-B9BC-208A2ACE4C53}"/>
    <dgm:cxn modelId="{E582710D-043A-421E-80BE-30B58C4D7208}" srcId="{5845402E-DCA9-4B04-A54D-684A122910CD}" destId="{2B15C174-D95D-4065-A6D8-BE929B9543F1}" srcOrd="0" destOrd="0" parTransId="{4BBE1A0E-DA2D-47C4-A4EC-B1FB89BD02CE}" sibTransId="{D187A5F7-38FF-4D3D-BF0C-BBAFA39D8038}"/>
    <dgm:cxn modelId="{FB1797B9-3E85-4EF7-8FC7-884A647F3D56}" type="presParOf" srcId="{5400905A-F5F7-4BA3-8496-33FEF9A1D0D4}" destId="{D78686CA-91C5-48DD-99DC-76ED83696ED1}" srcOrd="0" destOrd="0" presId="urn:microsoft.com/office/officeart/2005/8/layout/vList2"/>
    <dgm:cxn modelId="{71EF5FC7-3457-42F8-BADA-605AB0F9C5B7}" type="presParOf" srcId="{5400905A-F5F7-4BA3-8496-33FEF9A1D0D4}" destId="{4AED9AC5-C58C-4C91-91A7-00ED338021D4}" srcOrd="1" destOrd="0" presId="urn:microsoft.com/office/officeart/2005/8/layout/vList2"/>
    <dgm:cxn modelId="{4A062EE8-9A6C-4950-839D-121DA5F4F35B}" type="presParOf" srcId="{5400905A-F5F7-4BA3-8496-33FEF9A1D0D4}" destId="{04CE5DB0-CDA7-41F6-B562-7971B0E88B24}" srcOrd="2" destOrd="0" presId="urn:microsoft.com/office/officeart/2005/8/layout/vList2"/>
    <dgm:cxn modelId="{61A58688-5136-4351-A7FB-DB8AD70530C5}" type="presParOf" srcId="{5400905A-F5F7-4BA3-8496-33FEF9A1D0D4}" destId="{6085CA4E-0CE6-4B0C-91E0-4680E2E95757}" srcOrd="3" destOrd="0" presId="urn:microsoft.com/office/officeart/2005/8/layout/vList2"/>
    <dgm:cxn modelId="{28A11E8F-19B7-4018-B8D4-FE535801215F}" type="presParOf" srcId="{5400905A-F5F7-4BA3-8496-33FEF9A1D0D4}" destId="{13D644B5-3BCC-4249-875E-9A695A4C75AB}" srcOrd="4" destOrd="0" presId="urn:microsoft.com/office/officeart/2005/8/layout/vList2"/>
    <dgm:cxn modelId="{5F78A2EC-A75F-44BF-B21D-D55001834AD7}" type="presParOf" srcId="{5400905A-F5F7-4BA3-8496-33FEF9A1D0D4}" destId="{D2846CAE-5089-4A87-90DE-0686BE06CDE7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3F888A8-BB31-4AE8-A075-980CDC77066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8D4C8F6E-D511-4A60-84BD-88F221E9A2BA}">
      <dgm:prSet custT="1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pPr rtl="0"/>
          <a:r>
            <a:rPr lang="en-US" sz="1500" i="1" dirty="0" smtClean="0">
              <a:solidFill>
                <a:schemeClr val="tx1"/>
              </a:solidFill>
            </a:rPr>
            <a:t>GN6 definition -  An asset share for a policy grouping at a given point in time is the accumulation of the premiums received plus investment income earned from the inception of the policies, less deductions due to benefit payments, commission, expenses, tax, a reasonable cost of capital and of guarantees, contribution from miscellaneous surplus (if considered appropriate) and transfers to shareholders.</a:t>
          </a:r>
          <a:endParaRPr lang="en-US" sz="1500" i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B807271-B4A2-4E47-BA54-1E6FE04A953D}" type="parTrans" cxnId="{80CA2E40-714A-48EF-8586-802E1B208579}">
      <dgm:prSet/>
      <dgm:spPr/>
      <dgm:t>
        <a:bodyPr/>
        <a:lstStyle/>
        <a:p>
          <a:endParaRPr lang="en-GB" sz="19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C3C1660-3454-450E-9BC9-D18A8A7D181E}" type="sibTrans" cxnId="{80CA2E40-714A-48EF-8586-802E1B208579}">
      <dgm:prSet/>
      <dgm:spPr/>
      <dgm:t>
        <a:bodyPr/>
        <a:lstStyle/>
        <a:p>
          <a:endParaRPr lang="en-GB" sz="19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7BD97A8-BB36-4688-8C22-DE4A9772F4DF}" type="pres">
      <dgm:prSet presAssocID="{A3F888A8-BB31-4AE8-A075-980CDC77066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032C360-E362-43EB-BFF2-BB6153A485D9}" type="pres">
      <dgm:prSet presAssocID="{8D4C8F6E-D511-4A60-84BD-88F221E9A2BA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0CA2E40-714A-48EF-8586-802E1B208579}" srcId="{A3F888A8-BB31-4AE8-A075-980CDC77066E}" destId="{8D4C8F6E-D511-4A60-84BD-88F221E9A2BA}" srcOrd="0" destOrd="0" parTransId="{AB807271-B4A2-4E47-BA54-1E6FE04A953D}" sibTransId="{7C3C1660-3454-450E-9BC9-D18A8A7D181E}"/>
    <dgm:cxn modelId="{7CA95213-CF28-419A-8E78-A55EE11C56AC}" type="presOf" srcId="{A3F888A8-BB31-4AE8-A075-980CDC77066E}" destId="{37BD97A8-BB36-4688-8C22-DE4A9772F4DF}" srcOrd="0" destOrd="0" presId="urn:microsoft.com/office/officeart/2005/8/layout/vList2"/>
    <dgm:cxn modelId="{9D33D21B-01CD-4899-804F-569E4290FFB9}" type="presOf" srcId="{8D4C8F6E-D511-4A60-84BD-88F221E9A2BA}" destId="{1032C360-E362-43EB-BFF2-BB6153A485D9}" srcOrd="0" destOrd="0" presId="urn:microsoft.com/office/officeart/2005/8/layout/vList2"/>
    <dgm:cxn modelId="{32043B9E-3FA1-4919-A93F-80A61F6B7F35}" type="presParOf" srcId="{37BD97A8-BB36-4688-8C22-DE4A9772F4DF}" destId="{1032C360-E362-43EB-BFF2-BB6153A485D9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A44BBEE-9BF5-4572-8E92-7EF90AD22BC7}" type="doc">
      <dgm:prSet loTypeId="urn:microsoft.com/office/officeart/2005/8/layout/hierarchy4" loCatId="hierarchy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0CA2FDF-5A9E-4E03-940B-248BABB426FD}">
      <dgm:prSet phldrT="[Text]" custT="1"/>
      <dgm:spPr/>
      <dgm:t>
        <a:bodyPr/>
        <a:lstStyle/>
        <a:p>
          <a:r>
            <a:rPr lang="en" sz="2800" dirty="0" smtClean="0">
              <a:latin typeface="Arial" pitchFamily="34" charset="0"/>
              <a:cs typeface="Arial" pitchFamily="34" charset="0"/>
            </a:rPr>
            <a:t>Policy Grouping</a:t>
          </a:r>
          <a:endParaRPr lang="en-US" sz="2800" dirty="0"/>
        </a:p>
      </dgm:t>
    </dgm:pt>
    <dgm:pt modelId="{9B12B079-F450-4581-9257-F64EB81C97EB}" type="parTrans" cxnId="{D3B3F638-A38A-47EE-A040-6B4A175D12B8}">
      <dgm:prSet/>
      <dgm:spPr/>
      <dgm:t>
        <a:bodyPr/>
        <a:lstStyle/>
        <a:p>
          <a:endParaRPr lang="en-US" sz="2800"/>
        </a:p>
      </dgm:t>
    </dgm:pt>
    <dgm:pt modelId="{A3FA3F38-9862-42CB-886D-94D4F135CBFD}" type="sibTrans" cxnId="{D3B3F638-A38A-47EE-A040-6B4A175D12B8}">
      <dgm:prSet/>
      <dgm:spPr/>
      <dgm:t>
        <a:bodyPr/>
        <a:lstStyle/>
        <a:p>
          <a:endParaRPr lang="en-US" sz="2800"/>
        </a:p>
      </dgm:t>
    </dgm:pt>
    <dgm:pt modelId="{C7AA7B62-55E1-4FEF-9605-2E7C4348EC67}">
      <dgm:prSet custT="1"/>
      <dgm:spPr/>
      <dgm:t>
        <a:bodyPr/>
        <a:lstStyle/>
        <a:p>
          <a:r>
            <a:rPr lang="en" sz="2800" dirty="0" smtClean="0">
              <a:latin typeface="Arial" pitchFamily="34" charset="0"/>
              <a:cs typeface="Arial" pitchFamily="34" charset="0"/>
            </a:rPr>
            <a:t>Data</a:t>
          </a:r>
        </a:p>
      </dgm:t>
    </dgm:pt>
    <dgm:pt modelId="{03B718D3-5A16-4A60-A0DC-4B5AF3F008FF}" type="parTrans" cxnId="{5A006137-664E-4855-87BE-FA76708D8CB5}">
      <dgm:prSet/>
      <dgm:spPr/>
      <dgm:t>
        <a:bodyPr/>
        <a:lstStyle/>
        <a:p>
          <a:endParaRPr lang="en-US" sz="2800"/>
        </a:p>
      </dgm:t>
    </dgm:pt>
    <dgm:pt modelId="{1A16CDAE-6F26-4193-BD73-EDF362ADC21F}" type="sibTrans" cxnId="{5A006137-664E-4855-87BE-FA76708D8CB5}">
      <dgm:prSet/>
      <dgm:spPr/>
      <dgm:t>
        <a:bodyPr/>
        <a:lstStyle/>
        <a:p>
          <a:endParaRPr lang="en-US" sz="2800"/>
        </a:p>
      </dgm:t>
    </dgm:pt>
    <dgm:pt modelId="{9CDE4861-BB60-423C-95FD-50B0E02CAE07}">
      <dgm:prSet custT="1"/>
      <dgm:spPr/>
      <dgm:t>
        <a:bodyPr/>
        <a:lstStyle/>
        <a:p>
          <a:r>
            <a:rPr lang="en" sz="2800" dirty="0" smtClean="0">
              <a:latin typeface="Arial" pitchFamily="34" charset="0"/>
              <a:cs typeface="Arial" pitchFamily="34" charset="0"/>
            </a:rPr>
            <a:t>Basis</a:t>
          </a:r>
        </a:p>
      </dgm:t>
    </dgm:pt>
    <dgm:pt modelId="{6145E787-08A9-49AF-945F-53CAB8354FC4}" type="parTrans" cxnId="{C4ED8721-3A4A-40F2-9A75-3172552E7BCB}">
      <dgm:prSet/>
      <dgm:spPr/>
      <dgm:t>
        <a:bodyPr/>
        <a:lstStyle/>
        <a:p>
          <a:endParaRPr lang="en-US" sz="2800"/>
        </a:p>
      </dgm:t>
    </dgm:pt>
    <dgm:pt modelId="{5A280629-FE13-48DF-A8D4-CC11C0864201}" type="sibTrans" cxnId="{C4ED8721-3A4A-40F2-9A75-3172552E7BCB}">
      <dgm:prSet/>
      <dgm:spPr/>
      <dgm:t>
        <a:bodyPr/>
        <a:lstStyle/>
        <a:p>
          <a:endParaRPr lang="en-US" sz="2800"/>
        </a:p>
      </dgm:t>
    </dgm:pt>
    <dgm:pt modelId="{C7D3B678-A833-484D-B601-5ED854135C03}">
      <dgm:prSet custT="1"/>
      <dgm:spPr/>
      <dgm:t>
        <a:bodyPr/>
        <a:lstStyle/>
        <a:p>
          <a:r>
            <a:rPr lang="en" sz="2800" dirty="0" smtClean="0">
              <a:latin typeface="Arial" pitchFamily="34" charset="0"/>
              <a:cs typeface="Arial" pitchFamily="34" charset="0"/>
            </a:rPr>
            <a:t>Smoothing</a:t>
          </a:r>
        </a:p>
      </dgm:t>
    </dgm:pt>
    <dgm:pt modelId="{3813DBE4-EB60-4946-9A1D-FD1137080F21}" type="parTrans" cxnId="{A32B1CF4-FB4D-45A8-A4BF-3B0BAA0AA6C8}">
      <dgm:prSet/>
      <dgm:spPr/>
      <dgm:t>
        <a:bodyPr/>
        <a:lstStyle/>
        <a:p>
          <a:endParaRPr lang="en-US" sz="2800"/>
        </a:p>
      </dgm:t>
    </dgm:pt>
    <dgm:pt modelId="{26545BEB-DC1C-482F-B43B-DC3E435BD6C9}" type="sibTrans" cxnId="{A32B1CF4-FB4D-45A8-A4BF-3B0BAA0AA6C8}">
      <dgm:prSet/>
      <dgm:spPr/>
      <dgm:t>
        <a:bodyPr/>
        <a:lstStyle/>
        <a:p>
          <a:endParaRPr lang="en-US" sz="2800"/>
        </a:p>
      </dgm:t>
    </dgm:pt>
    <dgm:pt modelId="{40462D50-5B0B-43CE-805B-7EC75E44CAD2}">
      <dgm:prSet custT="1"/>
      <dgm:spPr/>
      <dgm:t>
        <a:bodyPr/>
        <a:lstStyle/>
        <a:p>
          <a:r>
            <a:rPr lang="en" sz="2800" dirty="0" smtClean="0">
              <a:latin typeface="Arial" pitchFamily="34" charset="0"/>
              <a:cs typeface="Arial" pitchFamily="34" charset="0"/>
            </a:rPr>
            <a:t>Others</a:t>
          </a:r>
        </a:p>
      </dgm:t>
    </dgm:pt>
    <dgm:pt modelId="{61A9EDDB-87ED-4388-B164-5D4AF199CB0A}" type="parTrans" cxnId="{7B340D78-ED92-4071-976C-7D880350B538}">
      <dgm:prSet/>
      <dgm:spPr/>
      <dgm:t>
        <a:bodyPr/>
        <a:lstStyle/>
        <a:p>
          <a:endParaRPr lang="en-US" sz="2800"/>
        </a:p>
      </dgm:t>
    </dgm:pt>
    <dgm:pt modelId="{EC2DCBBD-7696-4C91-98E8-3C98A086E291}" type="sibTrans" cxnId="{7B340D78-ED92-4071-976C-7D880350B538}">
      <dgm:prSet/>
      <dgm:spPr/>
      <dgm:t>
        <a:bodyPr/>
        <a:lstStyle/>
        <a:p>
          <a:endParaRPr lang="en-US" sz="2800"/>
        </a:p>
      </dgm:t>
    </dgm:pt>
    <dgm:pt modelId="{F19E5CA0-CC3C-4734-B8CE-4EE7A195BE47}" type="pres">
      <dgm:prSet presAssocID="{0A44BBEE-9BF5-4572-8E92-7EF90AD22BC7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8B96EE26-3380-4B74-A968-4E606ECDA1ED}" type="pres">
      <dgm:prSet presAssocID="{30CA2FDF-5A9E-4E03-940B-248BABB426FD}" presName="vertOne" presStyleCnt="0"/>
      <dgm:spPr/>
    </dgm:pt>
    <dgm:pt modelId="{54505E4F-3DF9-4DFA-818D-DE1837CECF72}" type="pres">
      <dgm:prSet presAssocID="{30CA2FDF-5A9E-4E03-940B-248BABB426FD}" presName="txOne" presStyleLbl="node0" presStyleIdx="0" presStyleCnt="1" custScaleY="4817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4B319E5-F4EB-4B71-A0FF-B69CB7E31365}" type="pres">
      <dgm:prSet presAssocID="{30CA2FDF-5A9E-4E03-940B-248BABB426FD}" presName="parTransOne" presStyleCnt="0"/>
      <dgm:spPr/>
    </dgm:pt>
    <dgm:pt modelId="{3CEFB6C1-E880-4544-B4F1-FC4CA75F7B8D}" type="pres">
      <dgm:prSet presAssocID="{30CA2FDF-5A9E-4E03-940B-248BABB426FD}" presName="horzOne" presStyleCnt="0"/>
      <dgm:spPr/>
    </dgm:pt>
    <dgm:pt modelId="{06147E2C-67E7-40D0-BD3F-87B14A480A57}" type="pres">
      <dgm:prSet presAssocID="{C7AA7B62-55E1-4FEF-9605-2E7C4348EC67}" presName="vertTwo" presStyleCnt="0"/>
      <dgm:spPr/>
    </dgm:pt>
    <dgm:pt modelId="{2D099B73-A43E-42CD-8580-BD22EE48F5C7}" type="pres">
      <dgm:prSet presAssocID="{C7AA7B62-55E1-4FEF-9605-2E7C4348EC67}" presName="txTwo" presStyleLbl="node2" presStyleIdx="0" presStyleCnt="1" custScaleY="4817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59EAA75-6AB0-4DC6-A13E-E145B8F072BD}" type="pres">
      <dgm:prSet presAssocID="{C7AA7B62-55E1-4FEF-9605-2E7C4348EC67}" presName="parTransTwo" presStyleCnt="0"/>
      <dgm:spPr/>
    </dgm:pt>
    <dgm:pt modelId="{C3293F98-B7D8-40FD-9086-8F01831F65EA}" type="pres">
      <dgm:prSet presAssocID="{C7AA7B62-55E1-4FEF-9605-2E7C4348EC67}" presName="horzTwo" presStyleCnt="0"/>
      <dgm:spPr/>
    </dgm:pt>
    <dgm:pt modelId="{7BCF6761-C95E-487D-B9A2-E049033FF0FC}" type="pres">
      <dgm:prSet presAssocID="{9CDE4861-BB60-423C-95FD-50B0E02CAE07}" presName="vertThree" presStyleCnt="0"/>
      <dgm:spPr/>
    </dgm:pt>
    <dgm:pt modelId="{A8C2E5DE-D0BA-4DD2-99FA-6716C813BE37}" type="pres">
      <dgm:prSet presAssocID="{9CDE4861-BB60-423C-95FD-50B0E02CAE07}" presName="txThree" presStyleLbl="node3" presStyleIdx="0" presStyleCnt="1" custScaleY="4817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2BF8704-9EF0-4AD6-B063-E98783C0A33E}" type="pres">
      <dgm:prSet presAssocID="{9CDE4861-BB60-423C-95FD-50B0E02CAE07}" presName="parTransThree" presStyleCnt="0"/>
      <dgm:spPr/>
    </dgm:pt>
    <dgm:pt modelId="{1470781E-DD4A-42B2-8F50-457AE3C67F26}" type="pres">
      <dgm:prSet presAssocID="{9CDE4861-BB60-423C-95FD-50B0E02CAE07}" presName="horzThree" presStyleCnt="0"/>
      <dgm:spPr/>
    </dgm:pt>
    <dgm:pt modelId="{D95B132D-1741-4B6C-BD92-355B25CCEC28}" type="pres">
      <dgm:prSet presAssocID="{C7D3B678-A833-484D-B601-5ED854135C03}" presName="vertFour" presStyleCnt="0">
        <dgm:presLayoutVars>
          <dgm:chPref val="3"/>
        </dgm:presLayoutVars>
      </dgm:prSet>
      <dgm:spPr/>
    </dgm:pt>
    <dgm:pt modelId="{9911658D-3342-4DB7-A06F-EDC7B770BEB2}" type="pres">
      <dgm:prSet presAssocID="{C7D3B678-A833-484D-B601-5ED854135C03}" presName="txFour" presStyleLbl="node4" presStyleIdx="0" presStyleCnt="2" custScaleY="4817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DE59407-662E-40FD-9BB3-6DCD090D14F1}" type="pres">
      <dgm:prSet presAssocID="{C7D3B678-A833-484D-B601-5ED854135C03}" presName="parTransFour" presStyleCnt="0"/>
      <dgm:spPr/>
    </dgm:pt>
    <dgm:pt modelId="{6F4C0CBD-7E64-47F0-96DF-A5463D8C1510}" type="pres">
      <dgm:prSet presAssocID="{C7D3B678-A833-484D-B601-5ED854135C03}" presName="horzFour" presStyleCnt="0"/>
      <dgm:spPr/>
    </dgm:pt>
    <dgm:pt modelId="{63CF1EED-4490-49D6-B279-F6A6900EDA56}" type="pres">
      <dgm:prSet presAssocID="{40462D50-5B0B-43CE-805B-7EC75E44CAD2}" presName="vertFour" presStyleCnt="0">
        <dgm:presLayoutVars>
          <dgm:chPref val="3"/>
        </dgm:presLayoutVars>
      </dgm:prSet>
      <dgm:spPr/>
    </dgm:pt>
    <dgm:pt modelId="{52B09816-A7B4-4CE3-A4BA-531A766FAD44}" type="pres">
      <dgm:prSet presAssocID="{40462D50-5B0B-43CE-805B-7EC75E44CAD2}" presName="txFour" presStyleLbl="node4" presStyleIdx="1" presStyleCnt="2" custScaleY="4817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4D8ED68-0383-4C13-8101-E6789FF2D179}" type="pres">
      <dgm:prSet presAssocID="{40462D50-5B0B-43CE-805B-7EC75E44CAD2}" presName="horzFour" presStyleCnt="0"/>
      <dgm:spPr/>
    </dgm:pt>
  </dgm:ptLst>
  <dgm:cxnLst>
    <dgm:cxn modelId="{9588E74E-3730-499F-9107-A8F33618BEA3}" type="presOf" srcId="{0A44BBEE-9BF5-4572-8E92-7EF90AD22BC7}" destId="{F19E5CA0-CC3C-4734-B8CE-4EE7A195BE47}" srcOrd="0" destOrd="0" presId="urn:microsoft.com/office/officeart/2005/8/layout/hierarchy4"/>
    <dgm:cxn modelId="{5A006137-664E-4855-87BE-FA76708D8CB5}" srcId="{30CA2FDF-5A9E-4E03-940B-248BABB426FD}" destId="{C7AA7B62-55E1-4FEF-9605-2E7C4348EC67}" srcOrd="0" destOrd="0" parTransId="{03B718D3-5A16-4A60-A0DC-4B5AF3F008FF}" sibTransId="{1A16CDAE-6F26-4193-BD73-EDF362ADC21F}"/>
    <dgm:cxn modelId="{A32B1CF4-FB4D-45A8-A4BF-3B0BAA0AA6C8}" srcId="{9CDE4861-BB60-423C-95FD-50B0E02CAE07}" destId="{C7D3B678-A833-484D-B601-5ED854135C03}" srcOrd="0" destOrd="0" parTransId="{3813DBE4-EB60-4946-9A1D-FD1137080F21}" sibTransId="{26545BEB-DC1C-482F-B43B-DC3E435BD6C9}"/>
    <dgm:cxn modelId="{C4ED8721-3A4A-40F2-9A75-3172552E7BCB}" srcId="{C7AA7B62-55E1-4FEF-9605-2E7C4348EC67}" destId="{9CDE4861-BB60-423C-95FD-50B0E02CAE07}" srcOrd="0" destOrd="0" parTransId="{6145E787-08A9-49AF-945F-53CAB8354FC4}" sibTransId="{5A280629-FE13-48DF-A8D4-CC11C0864201}"/>
    <dgm:cxn modelId="{7B340D78-ED92-4071-976C-7D880350B538}" srcId="{C7D3B678-A833-484D-B601-5ED854135C03}" destId="{40462D50-5B0B-43CE-805B-7EC75E44CAD2}" srcOrd="0" destOrd="0" parTransId="{61A9EDDB-87ED-4388-B164-5D4AF199CB0A}" sibTransId="{EC2DCBBD-7696-4C91-98E8-3C98A086E291}"/>
    <dgm:cxn modelId="{12B7314D-B509-4992-BF43-577FC2064203}" type="presOf" srcId="{9CDE4861-BB60-423C-95FD-50B0E02CAE07}" destId="{A8C2E5DE-D0BA-4DD2-99FA-6716C813BE37}" srcOrd="0" destOrd="0" presId="urn:microsoft.com/office/officeart/2005/8/layout/hierarchy4"/>
    <dgm:cxn modelId="{D3B3F638-A38A-47EE-A040-6B4A175D12B8}" srcId="{0A44BBEE-9BF5-4572-8E92-7EF90AD22BC7}" destId="{30CA2FDF-5A9E-4E03-940B-248BABB426FD}" srcOrd="0" destOrd="0" parTransId="{9B12B079-F450-4581-9257-F64EB81C97EB}" sibTransId="{A3FA3F38-9862-42CB-886D-94D4F135CBFD}"/>
    <dgm:cxn modelId="{D12ED6AB-DCEE-41A3-BC1E-CBC719F92A1D}" type="presOf" srcId="{40462D50-5B0B-43CE-805B-7EC75E44CAD2}" destId="{52B09816-A7B4-4CE3-A4BA-531A766FAD44}" srcOrd="0" destOrd="0" presId="urn:microsoft.com/office/officeart/2005/8/layout/hierarchy4"/>
    <dgm:cxn modelId="{0F57A1F3-17A1-4C6E-8785-7F1E522407F8}" type="presOf" srcId="{30CA2FDF-5A9E-4E03-940B-248BABB426FD}" destId="{54505E4F-3DF9-4DFA-818D-DE1837CECF72}" srcOrd="0" destOrd="0" presId="urn:microsoft.com/office/officeart/2005/8/layout/hierarchy4"/>
    <dgm:cxn modelId="{60983271-0A0F-451A-82F3-850499E784DE}" type="presOf" srcId="{C7AA7B62-55E1-4FEF-9605-2E7C4348EC67}" destId="{2D099B73-A43E-42CD-8580-BD22EE48F5C7}" srcOrd="0" destOrd="0" presId="urn:microsoft.com/office/officeart/2005/8/layout/hierarchy4"/>
    <dgm:cxn modelId="{EFC4432A-9ADD-4C9A-8D2C-DCB834E47E62}" type="presOf" srcId="{C7D3B678-A833-484D-B601-5ED854135C03}" destId="{9911658D-3342-4DB7-A06F-EDC7B770BEB2}" srcOrd="0" destOrd="0" presId="urn:microsoft.com/office/officeart/2005/8/layout/hierarchy4"/>
    <dgm:cxn modelId="{6C819187-71FC-4967-969C-59A5BF280C33}" type="presParOf" srcId="{F19E5CA0-CC3C-4734-B8CE-4EE7A195BE47}" destId="{8B96EE26-3380-4B74-A968-4E606ECDA1ED}" srcOrd="0" destOrd="0" presId="urn:microsoft.com/office/officeart/2005/8/layout/hierarchy4"/>
    <dgm:cxn modelId="{799CEA9C-4C2F-4DE5-B0F9-CF01B6BEFB97}" type="presParOf" srcId="{8B96EE26-3380-4B74-A968-4E606ECDA1ED}" destId="{54505E4F-3DF9-4DFA-818D-DE1837CECF72}" srcOrd="0" destOrd="0" presId="urn:microsoft.com/office/officeart/2005/8/layout/hierarchy4"/>
    <dgm:cxn modelId="{94BA80D2-506F-4E70-9C11-7AF9DCBD56EE}" type="presParOf" srcId="{8B96EE26-3380-4B74-A968-4E606ECDA1ED}" destId="{34B319E5-F4EB-4B71-A0FF-B69CB7E31365}" srcOrd="1" destOrd="0" presId="urn:microsoft.com/office/officeart/2005/8/layout/hierarchy4"/>
    <dgm:cxn modelId="{342683AC-6047-46F4-8533-111DBE69F886}" type="presParOf" srcId="{8B96EE26-3380-4B74-A968-4E606ECDA1ED}" destId="{3CEFB6C1-E880-4544-B4F1-FC4CA75F7B8D}" srcOrd="2" destOrd="0" presId="urn:microsoft.com/office/officeart/2005/8/layout/hierarchy4"/>
    <dgm:cxn modelId="{3FF34A57-D8D1-4BD3-9239-BFE22AC368FC}" type="presParOf" srcId="{3CEFB6C1-E880-4544-B4F1-FC4CA75F7B8D}" destId="{06147E2C-67E7-40D0-BD3F-87B14A480A57}" srcOrd="0" destOrd="0" presId="urn:microsoft.com/office/officeart/2005/8/layout/hierarchy4"/>
    <dgm:cxn modelId="{AC4D62AA-791E-4EAD-9E44-0F8D4744A2D7}" type="presParOf" srcId="{06147E2C-67E7-40D0-BD3F-87B14A480A57}" destId="{2D099B73-A43E-42CD-8580-BD22EE48F5C7}" srcOrd="0" destOrd="0" presId="urn:microsoft.com/office/officeart/2005/8/layout/hierarchy4"/>
    <dgm:cxn modelId="{F0C32E50-6265-4062-B5E3-AB037CA0CEDC}" type="presParOf" srcId="{06147E2C-67E7-40D0-BD3F-87B14A480A57}" destId="{C59EAA75-6AB0-4DC6-A13E-E145B8F072BD}" srcOrd="1" destOrd="0" presId="urn:microsoft.com/office/officeart/2005/8/layout/hierarchy4"/>
    <dgm:cxn modelId="{2F790B84-6ADB-467C-9976-89A892F19EEC}" type="presParOf" srcId="{06147E2C-67E7-40D0-BD3F-87B14A480A57}" destId="{C3293F98-B7D8-40FD-9086-8F01831F65EA}" srcOrd="2" destOrd="0" presId="urn:microsoft.com/office/officeart/2005/8/layout/hierarchy4"/>
    <dgm:cxn modelId="{B9667CC6-1BC7-4577-B800-80F3777B4F14}" type="presParOf" srcId="{C3293F98-B7D8-40FD-9086-8F01831F65EA}" destId="{7BCF6761-C95E-487D-B9A2-E049033FF0FC}" srcOrd="0" destOrd="0" presId="urn:microsoft.com/office/officeart/2005/8/layout/hierarchy4"/>
    <dgm:cxn modelId="{793A4AAB-C35A-48E0-B8DC-DDAB19BD1609}" type="presParOf" srcId="{7BCF6761-C95E-487D-B9A2-E049033FF0FC}" destId="{A8C2E5DE-D0BA-4DD2-99FA-6716C813BE37}" srcOrd="0" destOrd="0" presId="urn:microsoft.com/office/officeart/2005/8/layout/hierarchy4"/>
    <dgm:cxn modelId="{988593C5-5A1D-4D98-85DB-9B5A28AB97BB}" type="presParOf" srcId="{7BCF6761-C95E-487D-B9A2-E049033FF0FC}" destId="{F2BF8704-9EF0-4AD6-B063-E98783C0A33E}" srcOrd="1" destOrd="0" presId="urn:microsoft.com/office/officeart/2005/8/layout/hierarchy4"/>
    <dgm:cxn modelId="{8645EC19-4167-4A0D-ABC0-AD4B3FD046E0}" type="presParOf" srcId="{7BCF6761-C95E-487D-B9A2-E049033FF0FC}" destId="{1470781E-DD4A-42B2-8F50-457AE3C67F26}" srcOrd="2" destOrd="0" presId="urn:microsoft.com/office/officeart/2005/8/layout/hierarchy4"/>
    <dgm:cxn modelId="{195B2948-3FB4-4772-AB0B-059CE5E08F61}" type="presParOf" srcId="{1470781E-DD4A-42B2-8F50-457AE3C67F26}" destId="{D95B132D-1741-4B6C-BD92-355B25CCEC28}" srcOrd="0" destOrd="0" presId="urn:microsoft.com/office/officeart/2005/8/layout/hierarchy4"/>
    <dgm:cxn modelId="{20AFB3D0-C1B1-487C-A1C4-F681C7125F7B}" type="presParOf" srcId="{D95B132D-1741-4B6C-BD92-355B25CCEC28}" destId="{9911658D-3342-4DB7-A06F-EDC7B770BEB2}" srcOrd="0" destOrd="0" presId="urn:microsoft.com/office/officeart/2005/8/layout/hierarchy4"/>
    <dgm:cxn modelId="{99FAE140-8010-4C1F-A496-AE93ACBCF0AD}" type="presParOf" srcId="{D95B132D-1741-4B6C-BD92-355B25CCEC28}" destId="{CDE59407-662E-40FD-9BB3-6DCD090D14F1}" srcOrd="1" destOrd="0" presId="urn:microsoft.com/office/officeart/2005/8/layout/hierarchy4"/>
    <dgm:cxn modelId="{DA3E7C8A-F9E6-4A1C-BE96-BB70762033B7}" type="presParOf" srcId="{D95B132D-1741-4B6C-BD92-355B25CCEC28}" destId="{6F4C0CBD-7E64-47F0-96DF-A5463D8C1510}" srcOrd="2" destOrd="0" presId="urn:microsoft.com/office/officeart/2005/8/layout/hierarchy4"/>
    <dgm:cxn modelId="{3534CC6F-6F71-455D-ADDD-49BA2B82094B}" type="presParOf" srcId="{6F4C0CBD-7E64-47F0-96DF-A5463D8C1510}" destId="{63CF1EED-4490-49D6-B279-F6A6900EDA56}" srcOrd="0" destOrd="0" presId="urn:microsoft.com/office/officeart/2005/8/layout/hierarchy4"/>
    <dgm:cxn modelId="{CF3C08CF-D38C-4EED-92AB-C3C4C7BDF1E1}" type="presParOf" srcId="{63CF1EED-4490-49D6-B279-F6A6900EDA56}" destId="{52B09816-A7B4-4CE3-A4BA-531A766FAD44}" srcOrd="0" destOrd="0" presId="urn:microsoft.com/office/officeart/2005/8/layout/hierarchy4"/>
    <dgm:cxn modelId="{FE0B6187-8975-4875-A798-6BA72D18A841}" type="presParOf" srcId="{63CF1EED-4490-49D6-B279-F6A6900EDA56}" destId="{04D8ED68-0383-4C13-8101-E6789FF2D179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A44BBEE-9BF5-4572-8E92-7EF90AD22BC7}" type="doc">
      <dgm:prSet loTypeId="urn:microsoft.com/office/officeart/2005/8/layout/hierarchy4" loCatId="hierarchy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0CA2FDF-5A9E-4E03-940B-248BABB426FD}">
      <dgm:prSet phldrT="[Text]" custT="1"/>
      <dgm:spPr/>
      <dgm:t>
        <a:bodyPr/>
        <a:lstStyle/>
        <a:p>
          <a:r>
            <a:rPr lang="en" sz="2800" dirty="0" smtClean="0">
              <a:latin typeface="Arial" pitchFamily="34" charset="0"/>
              <a:cs typeface="Arial" pitchFamily="34" charset="0"/>
            </a:rPr>
            <a:t>Policy Grouping</a:t>
          </a:r>
          <a:endParaRPr lang="en-US" sz="2800" dirty="0"/>
        </a:p>
      </dgm:t>
    </dgm:pt>
    <dgm:pt modelId="{9B12B079-F450-4581-9257-F64EB81C97EB}" type="parTrans" cxnId="{D3B3F638-A38A-47EE-A040-6B4A175D12B8}">
      <dgm:prSet/>
      <dgm:spPr/>
      <dgm:t>
        <a:bodyPr/>
        <a:lstStyle/>
        <a:p>
          <a:endParaRPr lang="en-US" sz="2800"/>
        </a:p>
      </dgm:t>
    </dgm:pt>
    <dgm:pt modelId="{A3FA3F38-9862-42CB-886D-94D4F135CBFD}" type="sibTrans" cxnId="{D3B3F638-A38A-47EE-A040-6B4A175D12B8}">
      <dgm:prSet/>
      <dgm:spPr/>
      <dgm:t>
        <a:bodyPr/>
        <a:lstStyle/>
        <a:p>
          <a:endParaRPr lang="en-US" sz="2800"/>
        </a:p>
      </dgm:t>
    </dgm:pt>
    <dgm:pt modelId="{C7AA7B62-55E1-4FEF-9605-2E7C4348EC67}">
      <dgm:prSet custT="1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en" sz="2800" dirty="0" smtClean="0">
              <a:latin typeface="Arial" pitchFamily="34" charset="0"/>
              <a:cs typeface="Arial" pitchFamily="34" charset="0"/>
            </a:rPr>
            <a:t>Data</a:t>
          </a:r>
        </a:p>
      </dgm:t>
    </dgm:pt>
    <dgm:pt modelId="{03B718D3-5A16-4A60-A0DC-4B5AF3F008FF}" type="parTrans" cxnId="{5A006137-664E-4855-87BE-FA76708D8CB5}">
      <dgm:prSet/>
      <dgm:spPr/>
      <dgm:t>
        <a:bodyPr/>
        <a:lstStyle/>
        <a:p>
          <a:endParaRPr lang="en-US" sz="2800"/>
        </a:p>
      </dgm:t>
    </dgm:pt>
    <dgm:pt modelId="{1A16CDAE-6F26-4193-BD73-EDF362ADC21F}" type="sibTrans" cxnId="{5A006137-664E-4855-87BE-FA76708D8CB5}">
      <dgm:prSet/>
      <dgm:spPr/>
      <dgm:t>
        <a:bodyPr/>
        <a:lstStyle/>
        <a:p>
          <a:endParaRPr lang="en-US" sz="2800"/>
        </a:p>
      </dgm:t>
    </dgm:pt>
    <dgm:pt modelId="{9CDE4861-BB60-423C-95FD-50B0E02CAE07}">
      <dgm:prSet custT="1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en" sz="2800" dirty="0" smtClean="0">
              <a:latin typeface="Arial" pitchFamily="34" charset="0"/>
              <a:cs typeface="Arial" pitchFamily="34" charset="0"/>
            </a:rPr>
            <a:t>Basis</a:t>
          </a:r>
        </a:p>
      </dgm:t>
    </dgm:pt>
    <dgm:pt modelId="{6145E787-08A9-49AF-945F-53CAB8354FC4}" type="parTrans" cxnId="{C4ED8721-3A4A-40F2-9A75-3172552E7BCB}">
      <dgm:prSet/>
      <dgm:spPr/>
      <dgm:t>
        <a:bodyPr/>
        <a:lstStyle/>
        <a:p>
          <a:endParaRPr lang="en-US" sz="2800"/>
        </a:p>
      </dgm:t>
    </dgm:pt>
    <dgm:pt modelId="{5A280629-FE13-48DF-A8D4-CC11C0864201}" type="sibTrans" cxnId="{C4ED8721-3A4A-40F2-9A75-3172552E7BCB}">
      <dgm:prSet/>
      <dgm:spPr/>
      <dgm:t>
        <a:bodyPr/>
        <a:lstStyle/>
        <a:p>
          <a:endParaRPr lang="en-US" sz="2800"/>
        </a:p>
      </dgm:t>
    </dgm:pt>
    <dgm:pt modelId="{C7D3B678-A833-484D-B601-5ED854135C03}">
      <dgm:prSet custT="1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en" sz="2800" dirty="0" smtClean="0">
              <a:latin typeface="Arial" pitchFamily="34" charset="0"/>
              <a:cs typeface="Arial" pitchFamily="34" charset="0"/>
            </a:rPr>
            <a:t>Smoothing</a:t>
          </a:r>
        </a:p>
      </dgm:t>
    </dgm:pt>
    <dgm:pt modelId="{3813DBE4-EB60-4946-9A1D-FD1137080F21}" type="parTrans" cxnId="{A32B1CF4-FB4D-45A8-A4BF-3B0BAA0AA6C8}">
      <dgm:prSet/>
      <dgm:spPr/>
      <dgm:t>
        <a:bodyPr/>
        <a:lstStyle/>
        <a:p>
          <a:endParaRPr lang="en-US" sz="2800"/>
        </a:p>
      </dgm:t>
    </dgm:pt>
    <dgm:pt modelId="{26545BEB-DC1C-482F-B43B-DC3E435BD6C9}" type="sibTrans" cxnId="{A32B1CF4-FB4D-45A8-A4BF-3B0BAA0AA6C8}">
      <dgm:prSet/>
      <dgm:spPr/>
      <dgm:t>
        <a:bodyPr/>
        <a:lstStyle/>
        <a:p>
          <a:endParaRPr lang="en-US" sz="2800"/>
        </a:p>
      </dgm:t>
    </dgm:pt>
    <dgm:pt modelId="{40462D50-5B0B-43CE-805B-7EC75E44CAD2}">
      <dgm:prSet custT="1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en" sz="2800" dirty="0" smtClean="0">
              <a:latin typeface="Arial" pitchFamily="34" charset="0"/>
              <a:cs typeface="Arial" pitchFamily="34" charset="0"/>
            </a:rPr>
            <a:t>Others</a:t>
          </a:r>
        </a:p>
      </dgm:t>
    </dgm:pt>
    <dgm:pt modelId="{61A9EDDB-87ED-4388-B164-5D4AF199CB0A}" type="parTrans" cxnId="{7B340D78-ED92-4071-976C-7D880350B538}">
      <dgm:prSet/>
      <dgm:spPr/>
      <dgm:t>
        <a:bodyPr/>
        <a:lstStyle/>
        <a:p>
          <a:endParaRPr lang="en-US" sz="2800"/>
        </a:p>
      </dgm:t>
    </dgm:pt>
    <dgm:pt modelId="{EC2DCBBD-7696-4C91-98E8-3C98A086E291}" type="sibTrans" cxnId="{7B340D78-ED92-4071-976C-7D880350B538}">
      <dgm:prSet/>
      <dgm:spPr/>
      <dgm:t>
        <a:bodyPr/>
        <a:lstStyle/>
        <a:p>
          <a:endParaRPr lang="en-US" sz="2800"/>
        </a:p>
      </dgm:t>
    </dgm:pt>
    <dgm:pt modelId="{F19E5CA0-CC3C-4734-B8CE-4EE7A195BE47}" type="pres">
      <dgm:prSet presAssocID="{0A44BBEE-9BF5-4572-8E92-7EF90AD22BC7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8B96EE26-3380-4B74-A968-4E606ECDA1ED}" type="pres">
      <dgm:prSet presAssocID="{30CA2FDF-5A9E-4E03-940B-248BABB426FD}" presName="vertOne" presStyleCnt="0"/>
      <dgm:spPr/>
    </dgm:pt>
    <dgm:pt modelId="{54505E4F-3DF9-4DFA-818D-DE1837CECF72}" type="pres">
      <dgm:prSet presAssocID="{30CA2FDF-5A9E-4E03-940B-248BABB426FD}" presName="txOne" presStyleLbl="node0" presStyleIdx="0" presStyleCnt="1" custScaleY="4817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4B319E5-F4EB-4B71-A0FF-B69CB7E31365}" type="pres">
      <dgm:prSet presAssocID="{30CA2FDF-5A9E-4E03-940B-248BABB426FD}" presName="parTransOne" presStyleCnt="0"/>
      <dgm:spPr/>
    </dgm:pt>
    <dgm:pt modelId="{3CEFB6C1-E880-4544-B4F1-FC4CA75F7B8D}" type="pres">
      <dgm:prSet presAssocID="{30CA2FDF-5A9E-4E03-940B-248BABB426FD}" presName="horzOne" presStyleCnt="0"/>
      <dgm:spPr/>
    </dgm:pt>
    <dgm:pt modelId="{06147E2C-67E7-40D0-BD3F-87B14A480A57}" type="pres">
      <dgm:prSet presAssocID="{C7AA7B62-55E1-4FEF-9605-2E7C4348EC67}" presName="vertTwo" presStyleCnt="0"/>
      <dgm:spPr/>
    </dgm:pt>
    <dgm:pt modelId="{2D099B73-A43E-42CD-8580-BD22EE48F5C7}" type="pres">
      <dgm:prSet presAssocID="{C7AA7B62-55E1-4FEF-9605-2E7C4348EC67}" presName="txTwo" presStyleLbl="node2" presStyleIdx="0" presStyleCnt="1" custScaleY="4817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59EAA75-6AB0-4DC6-A13E-E145B8F072BD}" type="pres">
      <dgm:prSet presAssocID="{C7AA7B62-55E1-4FEF-9605-2E7C4348EC67}" presName="parTransTwo" presStyleCnt="0"/>
      <dgm:spPr/>
    </dgm:pt>
    <dgm:pt modelId="{C3293F98-B7D8-40FD-9086-8F01831F65EA}" type="pres">
      <dgm:prSet presAssocID="{C7AA7B62-55E1-4FEF-9605-2E7C4348EC67}" presName="horzTwo" presStyleCnt="0"/>
      <dgm:spPr/>
    </dgm:pt>
    <dgm:pt modelId="{7BCF6761-C95E-487D-B9A2-E049033FF0FC}" type="pres">
      <dgm:prSet presAssocID="{9CDE4861-BB60-423C-95FD-50B0E02CAE07}" presName="vertThree" presStyleCnt="0"/>
      <dgm:spPr/>
    </dgm:pt>
    <dgm:pt modelId="{A8C2E5DE-D0BA-4DD2-99FA-6716C813BE37}" type="pres">
      <dgm:prSet presAssocID="{9CDE4861-BB60-423C-95FD-50B0E02CAE07}" presName="txThree" presStyleLbl="node3" presStyleIdx="0" presStyleCnt="1" custScaleY="4817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2BF8704-9EF0-4AD6-B063-E98783C0A33E}" type="pres">
      <dgm:prSet presAssocID="{9CDE4861-BB60-423C-95FD-50B0E02CAE07}" presName="parTransThree" presStyleCnt="0"/>
      <dgm:spPr/>
    </dgm:pt>
    <dgm:pt modelId="{1470781E-DD4A-42B2-8F50-457AE3C67F26}" type="pres">
      <dgm:prSet presAssocID="{9CDE4861-BB60-423C-95FD-50B0E02CAE07}" presName="horzThree" presStyleCnt="0"/>
      <dgm:spPr/>
    </dgm:pt>
    <dgm:pt modelId="{D95B132D-1741-4B6C-BD92-355B25CCEC28}" type="pres">
      <dgm:prSet presAssocID="{C7D3B678-A833-484D-B601-5ED854135C03}" presName="vertFour" presStyleCnt="0">
        <dgm:presLayoutVars>
          <dgm:chPref val="3"/>
        </dgm:presLayoutVars>
      </dgm:prSet>
      <dgm:spPr/>
    </dgm:pt>
    <dgm:pt modelId="{9911658D-3342-4DB7-A06F-EDC7B770BEB2}" type="pres">
      <dgm:prSet presAssocID="{C7D3B678-A833-484D-B601-5ED854135C03}" presName="txFour" presStyleLbl="node4" presStyleIdx="0" presStyleCnt="2" custScaleY="4817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DE59407-662E-40FD-9BB3-6DCD090D14F1}" type="pres">
      <dgm:prSet presAssocID="{C7D3B678-A833-484D-B601-5ED854135C03}" presName="parTransFour" presStyleCnt="0"/>
      <dgm:spPr/>
    </dgm:pt>
    <dgm:pt modelId="{6F4C0CBD-7E64-47F0-96DF-A5463D8C1510}" type="pres">
      <dgm:prSet presAssocID="{C7D3B678-A833-484D-B601-5ED854135C03}" presName="horzFour" presStyleCnt="0"/>
      <dgm:spPr/>
    </dgm:pt>
    <dgm:pt modelId="{63CF1EED-4490-49D6-B279-F6A6900EDA56}" type="pres">
      <dgm:prSet presAssocID="{40462D50-5B0B-43CE-805B-7EC75E44CAD2}" presName="vertFour" presStyleCnt="0">
        <dgm:presLayoutVars>
          <dgm:chPref val="3"/>
        </dgm:presLayoutVars>
      </dgm:prSet>
      <dgm:spPr/>
    </dgm:pt>
    <dgm:pt modelId="{52B09816-A7B4-4CE3-A4BA-531A766FAD44}" type="pres">
      <dgm:prSet presAssocID="{40462D50-5B0B-43CE-805B-7EC75E44CAD2}" presName="txFour" presStyleLbl="node4" presStyleIdx="1" presStyleCnt="2" custScaleY="4817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4D8ED68-0383-4C13-8101-E6789FF2D179}" type="pres">
      <dgm:prSet presAssocID="{40462D50-5B0B-43CE-805B-7EC75E44CAD2}" presName="horzFour" presStyleCnt="0"/>
      <dgm:spPr/>
    </dgm:pt>
  </dgm:ptLst>
  <dgm:cxnLst>
    <dgm:cxn modelId="{5A006137-664E-4855-87BE-FA76708D8CB5}" srcId="{30CA2FDF-5A9E-4E03-940B-248BABB426FD}" destId="{C7AA7B62-55E1-4FEF-9605-2E7C4348EC67}" srcOrd="0" destOrd="0" parTransId="{03B718D3-5A16-4A60-A0DC-4B5AF3F008FF}" sibTransId="{1A16CDAE-6F26-4193-BD73-EDF362ADC21F}"/>
    <dgm:cxn modelId="{A32B1CF4-FB4D-45A8-A4BF-3B0BAA0AA6C8}" srcId="{9CDE4861-BB60-423C-95FD-50B0E02CAE07}" destId="{C7D3B678-A833-484D-B601-5ED854135C03}" srcOrd="0" destOrd="0" parTransId="{3813DBE4-EB60-4946-9A1D-FD1137080F21}" sibTransId="{26545BEB-DC1C-482F-B43B-DC3E435BD6C9}"/>
    <dgm:cxn modelId="{C4ED8721-3A4A-40F2-9A75-3172552E7BCB}" srcId="{C7AA7B62-55E1-4FEF-9605-2E7C4348EC67}" destId="{9CDE4861-BB60-423C-95FD-50B0E02CAE07}" srcOrd="0" destOrd="0" parTransId="{6145E787-08A9-49AF-945F-53CAB8354FC4}" sibTransId="{5A280629-FE13-48DF-A8D4-CC11C0864201}"/>
    <dgm:cxn modelId="{7B340D78-ED92-4071-976C-7D880350B538}" srcId="{C7D3B678-A833-484D-B601-5ED854135C03}" destId="{40462D50-5B0B-43CE-805B-7EC75E44CAD2}" srcOrd="0" destOrd="0" parTransId="{61A9EDDB-87ED-4388-B164-5D4AF199CB0A}" sibTransId="{EC2DCBBD-7696-4C91-98E8-3C98A086E291}"/>
    <dgm:cxn modelId="{79D88E88-B4E5-4157-AA3A-C46D8F9FA425}" type="presOf" srcId="{40462D50-5B0B-43CE-805B-7EC75E44CAD2}" destId="{52B09816-A7B4-4CE3-A4BA-531A766FAD44}" srcOrd="0" destOrd="0" presId="urn:microsoft.com/office/officeart/2005/8/layout/hierarchy4"/>
    <dgm:cxn modelId="{D3B3F638-A38A-47EE-A040-6B4A175D12B8}" srcId="{0A44BBEE-9BF5-4572-8E92-7EF90AD22BC7}" destId="{30CA2FDF-5A9E-4E03-940B-248BABB426FD}" srcOrd="0" destOrd="0" parTransId="{9B12B079-F450-4581-9257-F64EB81C97EB}" sibTransId="{A3FA3F38-9862-42CB-886D-94D4F135CBFD}"/>
    <dgm:cxn modelId="{5F4EC7B7-D4AC-417A-AB6B-0E747F202AE1}" type="presOf" srcId="{C7AA7B62-55E1-4FEF-9605-2E7C4348EC67}" destId="{2D099B73-A43E-42CD-8580-BD22EE48F5C7}" srcOrd="0" destOrd="0" presId="urn:microsoft.com/office/officeart/2005/8/layout/hierarchy4"/>
    <dgm:cxn modelId="{981313B1-F64B-4065-9469-B8B0A8A4A7D1}" type="presOf" srcId="{9CDE4861-BB60-423C-95FD-50B0E02CAE07}" destId="{A8C2E5DE-D0BA-4DD2-99FA-6716C813BE37}" srcOrd="0" destOrd="0" presId="urn:microsoft.com/office/officeart/2005/8/layout/hierarchy4"/>
    <dgm:cxn modelId="{4F49AC71-B552-47E1-91E8-49155C1A48BE}" type="presOf" srcId="{C7D3B678-A833-484D-B601-5ED854135C03}" destId="{9911658D-3342-4DB7-A06F-EDC7B770BEB2}" srcOrd="0" destOrd="0" presId="urn:microsoft.com/office/officeart/2005/8/layout/hierarchy4"/>
    <dgm:cxn modelId="{DDF681DC-6A79-4006-8D3D-7C7479AC3BDC}" type="presOf" srcId="{30CA2FDF-5A9E-4E03-940B-248BABB426FD}" destId="{54505E4F-3DF9-4DFA-818D-DE1837CECF72}" srcOrd="0" destOrd="0" presId="urn:microsoft.com/office/officeart/2005/8/layout/hierarchy4"/>
    <dgm:cxn modelId="{D99A924D-A916-458E-98FB-947D5258E75E}" type="presOf" srcId="{0A44BBEE-9BF5-4572-8E92-7EF90AD22BC7}" destId="{F19E5CA0-CC3C-4734-B8CE-4EE7A195BE47}" srcOrd="0" destOrd="0" presId="urn:microsoft.com/office/officeart/2005/8/layout/hierarchy4"/>
    <dgm:cxn modelId="{A06D0714-E5FB-452B-863D-1FE472ACBEC8}" type="presParOf" srcId="{F19E5CA0-CC3C-4734-B8CE-4EE7A195BE47}" destId="{8B96EE26-3380-4B74-A968-4E606ECDA1ED}" srcOrd="0" destOrd="0" presId="urn:microsoft.com/office/officeart/2005/8/layout/hierarchy4"/>
    <dgm:cxn modelId="{0BC281F8-6494-4D88-94B2-5E768780E2D2}" type="presParOf" srcId="{8B96EE26-3380-4B74-A968-4E606ECDA1ED}" destId="{54505E4F-3DF9-4DFA-818D-DE1837CECF72}" srcOrd="0" destOrd="0" presId="urn:microsoft.com/office/officeart/2005/8/layout/hierarchy4"/>
    <dgm:cxn modelId="{D402712A-777F-42ED-A4D1-CDF8CD6C2453}" type="presParOf" srcId="{8B96EE26-3380-4B74-A968-4E606ECDA1ED}" destId="{34B319E5-F4EB-4B71-A0FF-B69CB7E31365}" srcOrd="1" destOrd="0" presId="urn:microsoft.com/office/officeart/2005/8/layout/hierarchy4"/>
    <dgm:cxn modelId="{056C1A69-6E1C-494A-9776-161EAA616046}" type="presParOf" srcId="{8B96EE26-3380-4B74-A968-4E606ECDA1ED}" destId="{3CEFB6C1-E880-4544-B4F1-FC4CA75F7B8D}" srcOrd="2" destOrd="0" presId="urn:microsoft.com/office/officeart/2005/8/layout/hierarchy4"/>
    <dgm:cxn modelId="{0B9F1CAF-C376-4DC7-9F6B-7D0C9EC1DD5A}" type="presParOf" srcId="{3CEFB6C1-E880-4544-B4F1-FC4CA75F7B8D}" destId="{06147E2C-67E7-40D0-BD3F-87B14A480A57}" srcOrd="0" destOrd="0" presId="urn:microsoft.com/office/officeart/2005/8/layout/hierarchy4"/>
    <dgm:cxn modelId="{CAF69D89-910D-4495-9180-BC5EF6A51738}" type="presParOf" srcId="{06147E2C-67E7-40D0-BD3F-87B14A480A57}" destId="{2D099B73-A43E-42CD-8580-BD22EE48F5C7}" srcOrd="0" destOrd="0" presId="urn:microsoft.com/office/officeart/2005/8/layout/hierarchy4"/>
    <dgm:cxn modelId="{244AE984-7529-4D6D-8CAB-49249C602216}" type="presParOf" srcId="{06147E2C-67E7-40D0-BD3F-87B14A480A57}" destId="{C59EAA75-6AB0-4DC6-A13E-E145B8F072BD}" srcOrd="1" destOrd="0" presId="urn:microsoft.com/office/officeart/2005/8/layout/hierarchy4"/>
    <dgm:cxn modelId="{812B27C4-19E6-4216-9186-DD591002F63C}" type="presParOf" srcId="{06147E2C-67E7-40D0-BD3F-87B14A480A57}" destId="{C3293F98-B7D8-40FD-9086-8F01831F65EA}" srcOrd="2" destOrd="0" presId="urn:microsoft.com/office/officeart/2005/8/layout/hierarchy4"/>
    <dgm:cxn modelId="{70C312B4-2377-4CF5-AF9D-7EBBC0C0DADA}" type="presParOf" srcId="{C3293F98-B7D8-40FD-9086-8F01831F65EA}" destId="{7BCF6761-C95E-487D-B9A2-E049033FF0FC}" srcOrd="0" destOrd="0" presId="urn:microsoft.com/office/officeart/2005/8/layout/hierarchy4"/>
    <dgm:cxn modelId="{670E2FC0-170C-4D91-9823-68C29DB681CF}" type="presParOf" srcId="{7BCF6761-C95E-487D-B9A2-E049033FF0FC}" destId="{A8C2E5DE-D0BA-4DD2-99FA-6716C813BE37}" srcOrd="0" destOrd="0" presId="urn:microsoft.com/office/officeart/2005/8/layout/hierarchy4"/>
    <dgm:cxn modelId="{1944F764-97CC-439D-8559-F4B900C49990}" type="presParOf" srcId="{7BCF6761-C95E-487D-B9A2-E049033FF0FC}" destId="{F2BF8704-9EF0-4AD6-B063-E98783C0A33E}" srcOrd="1" destOrd="0" presId="urn:microsoft.com/office/officeart/2005/8/layout/hierarchy4"/>
    <dgm:cxn modelId="{169DDD8D-326D-4388-AEB7-6CC5D380196A}" type="presParOf" srcId="{7BCF6761-C95E-487D-B9A2-E049033FF0FC}" destId="{1470781E-DD4A-42B2-8F50-457AE3C67F26}" srcOrd="2" destOrd="0" presId="urn:microsoft.com/office/officeart/2005/8/layout/hierarchy4"/>
    <dgm:cxn modelId="{60C01E65-F330-4EE7-8F7A-137109F82F0F}" type="presParOf" srcId="{1470781E-DD4A-42B2-8F50-457AE3C67F26}" destId="{D95B132D-1741-4B6C-BD92-355B25CCEC28}" srcOrd="0" destOrd="0" presId="urn:microsoft.com/office/officeart/2005/8/layout/hierarchy4"/>
    <dgm:cxn modelId="{F2DB3C1A-65FB-4A2E-94A4-B826F3566B13}" type="presParOf" srcId="{D95B132D-1741-4B6C-BD92-355B25CCEC28}" destId="{9911658D-3342-4DB7-A06F-EDC7B770BEB2}" srcOrd="0" destOrd="0" presId="urn:microsoft.com/office/officeart/2005/8/layout/hierarchy4"/>
    <dgm:cxn modelId="{7A833B64-161F-4704-96A1-7971F04C53DC}" type="presParOf" srcId="{D95B132D-1741-4B6C-BD92-355B25CCEC28}" destId="{CDE59407-662E-40FD-9BB3-6DCD090D14F1}" srcOrd="1" destOrd="0" presId="urn:microsoft.com/office/officeart/2005/8/layout/hierarchy4"/>
    <dgm:cxn modelId="{67DFBFF6-CF96-4E51-B037-71BC1948BCFC}" type="presParOf" srcId="{D95B132D-1741-4B6C-BD92-355B25CCEC28}" destId="{6F4C0CBD-7E64-47F0-96DF-A5463D8C1510}" srcOrd="2" destOrd="0" presId="urn:microsoft.com/office/officeart/2005/8/layout/hierarchy4"/>
    <dgm:cxn modelId="{2FE50154-1EA7-417F-BDA9-F8F343D89BC6}" type="presParOf" srcId="{6F4C0CBD-7E64-47F0-96DF-A5463D8C1510}" destId="{63CF1EED-4490-49D6-B279-F6A6900EDA56}" srcOrd="0" destOrd="0" presId="urn:microsoft.com/office/officeart/2005/8/layout/hierarchy4"/>
    <dgm:cxn modelId="{72C35E8A-3AF4-481F-8469-380ECA35242F}" type="presParOf" srcId="{63CF1EED-4490-49D6-B279-F6A6900EDA56}" destId="{52B09816-A7B4-4CE3-A4BA-531A766FAD44}" srcOrd="0" destOrd="0" presId="urn:microsoft.com/office/officeart/2005/8/layout/hierarchy4"/>
    <dgm:cxn modelId="{F910A72E-3B13-4B79-97B6-D202E0494548}" type="presParOf" srcId="{63CF1EED-4490-49D6-B279-F6A6900EDA56}" destId="{04D8ED68-0383-4C13-8101-E6789FF2D179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3F888A8-BB31-4AE8-A075-980CDC77066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8D4C8F6E-D511-4A60-84BD-88F221E9A2BA}">
      <dgm:prSet custT="1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pPr rtl="0">
            <a:lnSpc>
              <a:spcPct val="90000"/>
            </a:lnSpc>
          </a:pPr>
          <a:r>
            <a:rPr lang="en-US" sz="1800" b="1" i="1" dirty="0" smtClean="0">
              <a:solidFill>
                <a:schemeClr val="tx1"/>
              </a:solidFill>
            </a:rPr>
            <a:t>As per GN6</a:t>
          </a:r>
          <a:r>
            <a:rPr lang="en-US" sz="1800" i="1" dirty="0" smtClean="0">
              <a:solidFill>
                <a:schemeClr val="tx1"/>
              </a:solidFill>
            </a:rPr>
            <a:t> – The Appointed Actuary should consider whether it is appropriate to group policies for the purpose of determining bonus rates.</a:t>
          </a:r>
        </a:p>
        <a:p>
          <a:pPr rtl="0">
            <a:lnSpc>
              <a:spcPct val="90000"/>
            </a:lnSpc>
          </a:pPr>
          <a:r>
            <a:rPr lang="en-US" sz="1800" i="1" dirty="0" smtClean="0">
              <a:solidFill>
                <a:schemeClr val="tx1"/>
              </a:solidFill>
            </a:rPr>
            <a:t>Asset Share where calculated, should be determined for each policy grouping</a:t>
          </a:r>
          <a:endParaRPr lang="en-US" sz="1800" i="1" dirty="0">
            <a:solidFill>
              <a:schemeClr val="tx1"/>
            </a:solidFill>
          </a:endParaRPr>
        </a:p>
      </dgm:t>
    </dgm:pt>
    <dgm:pt modelId="{AB807271-B4A2-4E47-BA54-1E6FE04A953D}" type="parTrans" cxnId="{80CA2E40-714A-48EF-8586-802E1B208579}">
      <dgm:prSet/>
      <dgm:spPr/>
      <dgm:t>
        <a:bodyPr/>
        <a:lstStyle/>
        <a:p>
          <a:endParaRPr lang="en-GB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C3C1660-3454-450E-9BC9-D18A8A7D181E}" type="sibTrans" cxnId="{80CA2E40-714A-48EF-8586-802E1B208579}">
      <dgm:prSet/>
      <dgm:spPr/>
      <dgm:t>
        <a:bodyPr/>
        <a:lstStyle/>
        <a:p>
          <a:endParaRPr lang="en-GB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7BD97A8-BB36-4688-8C22-DE4A9772F4DF}" type="pres">
      <dgm:prSet presAssocID="{A3F888A8-BB31-4AE8-A075-980CDC77066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032C360-E362-43EB-BFF2-BB6153A485D9}" type="pres">
      <dgm:prSet presAssocID="{8D4C8F6E-D511-4A60-84BD-88F221E9A2BA}" presName="parentText" presStyleLbl="node1" presStyleIdx="0" presStyleCnt="1" custLinFactNeighborY="-599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0CA2E40-714A-48EF-8586-802E1B208579}" srcId="{A3F888A8-BB31-4AE8-A075-980CDC77066E}" destId="{8D4C8F6E-D511-4A60-84BD-88F221E9A2BA}" srcOrd="0" destOrd="0" parTransId="{AB807271-B4A2-4E47-BA54-1E6FE04A953D}" sibTransId="{7C3C1660-3454-450E-9BC9-D18A8A7D181E}"/>
    <dgm:cxn modelId="{7B338C09-7628-4218-9581-C3FABEFDCC2D}" type="presOf" srcId="{A3F888A8-BB31-4AE8-A075-980CDC77066E}" destId="{37BD97A8-BB36-4688-8C22-DE4A9772F4DF}" srcOrd="0" destOrd="0" presId="urn:microsoft.com/office/officeart/2005/8/layout/vList2"/>
    <dgm:cxn modelId="{3ED4ECF1-1039-44BE-9A63-EB5F6EABACFD}" type="presOf" srcId="{8D4C8F6E-D511-4A60-84BD-88F221E9A2BA}" destId="{1032C360-E362-43EB-BFF2-BB6153A485D9}" srcOrd="0" destOrd="0" presId="urn:microsoft.com/office/officeart/2005/8/layout/vList2"/>
    <dgm:cxn modelId="{919D8712-31DC-4260-A01C-3F9EA7C5999B}" type="presParOf" srcId="{37BD97A8-BB36-4688-8C22-DE4A9772F4DF}" destId="{1032C360-E362-43EB-BFF2-BB6153A485D9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3F888A8-BB31-4AE8-A075-980CDC77066E}" type="doc">
      <dgm:prSet loTypeId="urn:microsoft.com/office/officeart/2005/8/layout/vList2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8D4C8F6E-D511-4A60-84BD-88F221E9A2BA}">
      <dgm:prSet custT="1"/>
      <dgm:spPr/>
      <dgm:t>
        <a:bodyPr/>
        <a:lstStyle/>
        <a:p>
          <a:pPr rtl="0">
            <a:lnSpc>
              <a:spcPct val="90000"/>
            </a:lnSpc>
          </a:pPr>
          <a:r>
            <a:rPr lang="en-US" sz="2000" b="1" i="1" u="sng" smtClean="0"/>
            <a:t>Basis for Setting up Groups</a:t>
          </a:r>
        </a:p>
        <a:p>
          <a:pPr rtl="0">
            <a:lnSpc>
              <a:spcPct val="90000"/>
            </a:lnSpc>
          </a:pPr>
          <a:r>
            <a:rPr lang="en-US" sz="1500" i="1" smtClean="0"/>
            <a:t>1. Based on Key Product Features, such as </a:t>
          </a:r>
        </a:p>
        <a:p>
          <a:pPr rtl="0">
            <a:lnSpc>
              <a:spcPct val="90000"/>
            </a:lnSpc>
          </a:pPr>
          <a:r>
            <a:rPr lang="en-US" sz="1500" i="1" smtClean="0"/>
            <a:t>	- Similar Bonus Structure</a:t>
          </a:r>
        </a:p>
        <a:p>
          <a:pPr rtl="0">
            <a:lnSpc>
              <a:spcPct val="90000"/>
            </a:lnSpc>
          </a:pPr>
          <a:r>
            <a:rPr lang="en-US" sz="1500" i="1" smtClean="0"/>
            <a:t>	- Type of Plan</a:t>
          </a:r>
        </a:p>
        <a:p>
          <a:pPr rtl="0">
            <a:lnSpc>
              <a:spcPct val="90000"/>
            </a:lnSpc>
          </a:pPr>
          <a:r>
            <a:rPr lang="en-US" sz="1500" i="1" smtClean="0"/>
            <a:t>	- Date of issue</a:t>
          </a:r>
        </a:p>
        <a:p>
          <a:pPr rtl="0">
            <a:lnSpc>
              <a:spcPct val="90000"/>
            </a:lnSpc>
          </a:pPr>
          <a:r>
            <a:rPr lang="en-US" sz="1500" i="1" smtClean="0"/>
            <a:t>	- Policyholder’s age</a:t>
          </a:r>
        </a:p>
        <a:p>
          <a:pPr rtl="0">
            <a:lnSpc>
              <a:spcPct val="90000"/>
            </a:lnSpc>
          </a:pPr>
          <a:r>
            <a:rPr lang="en-US" sz="1500" i="1" smtClean="0"/>
            <a:t>2. Other Features, such as </a:t>
          </a:r>
        </a:p>
        <a:p>
          <a:pPr rtl="0">
            <a:lnSpc>
              <a:spcPct val="90000"/>
            </a:lnSpc>
          </a:pPr>
          <a:r>
            <a:rPr lang="en-US" sz="1500" i="1" smtClean="0"/>
            <a:t>	- Bonus earning capacity</a:t>
          </a:r>
        </a:p>
        <a:p>
          <a:pPr rtl="0">
            <a:lnSpc>
              <a:spcPct val="90000"/>
            </a:lnSpc>
          </a:pPr>
          <a:r>
            <a:rPr lang="en-US" sz="1500" i="1" smtClean="0"/>
            <a:t>	- Moneyness of Guarantee</a:t>
          </a:r>
        </a:p>
        <a:p>
          <a:pPr rtl="0">
            <a:lnSpc>
              <a:spcPct val="90000"/>
            </a:lnSpc>
          </a:pPr>
          <a:endParaRPr lang="en-US" sz="1500" i="1" dirty="0"/>
        </a:p>
      </dgm:t>
    </dgm:pt>
    <dgm:pt modelId="{AB807271-B4A2-4E47-BA54-1E6FE04A953D}" type="parTrans" cxnId="{80CA2E40-714A-48EF-8586-802E1B208579}">
      <dgm:prSet/>
      <dgm:spPr/>
      <dgm:t>
        <a:bodyPr/>
        <a:lstStyle/>
        <a:p>
          <a:endParaRPr lang="en-GB" sz="19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C3C1660-3454-450E-9BC9-D18A8A7D181E}" type="sibTrans" cxnId="{80CA2E40-714A-48EF-8586-802E1B208579}">
      <dgm:prSet/>
      <dgm:spPr/>
      <dgm:t>
        <a:bodyPr/>
        <a:lstStyle/>
        <a:p>
          <a:endParaRPr lang="en-GB" sz="19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7BD97A8-BB36-4688-8C22-DE4A9772F4DF}" type="pres">
      <dgm:prSet presAssocID="{A3F888A8-BB31-4AE8-A075-980CDC77066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032C360-E362-43EB-BFF2-BB6153A485D9}" type="pres">
      <dgm:prSet presAssocID="{8D4C8F6E-D511-4A60-84BD-88F221E9A2BA}" presName="parentText" presStyleLbl="node1" presStyleIdx="0" presStyleCnt="1" custScaleX="100297" custScaleY="310691" custLinFactNeighborX="1824" custLinFactNeighborY="30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AD86BE4-61E7-4E7E-9428-B7A4ECD0219A}" type="presOf" srcId="{A3F888A8-BB31-4AE8-A075-980CDC77066E}" destId="{37BD97A8-BB36-4688-8C22-DE4A9772F4DF}" srcOrd="0" destOrd="0" presId="urn:microsoft.com/office/officeart/2005/8/layout/vList2"/>
    <dgm:cxn modelId="{80CA2E40-714A-48EF-8586-802E1B208579}" srcId="{A3F888A8-BB31-4AE8-A075-980CDC77066E}" destId="{8D4C8F6E-D511-4A60-84BD-88F221E9A2BA}" srcOrd="0" destOrd="0" parTransId="{AB807271-B4A2-4E47-BA54-1E6FE04A953D}" sibTransId="{7C3C1660-3454-450E-9BC9-D18A8A7D181E}"/>
    <dgm:cxn modelId="{2C5E214B-C946-4548-8D94-82055AD999EE}" type="presOf" srcId="{8D4C8F6E-D511-4A60-84BD-88F221E9A2BA}" destId="{1032C360-E362-43EB-BFF2-BB6153A485D9}" srcOrd="0" destOrd="0" presId="urn:microsoft.com/office/officeart/2005/8/layout/vList2"/>
    <dgm:cxn modelId="{CDA63ED8-013A-4C61-B37F-71B9552ADA2C}" type="presParOf" srcId="{37BD97A8-BB36-4688-8C22-DE4A9772F4DF}" destId="{1032C360-E362-43EB-BFF2-BB6153A485D9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A3F888A8-BB31-4AE8-A075-980CDC77066E}" type="doc">
      <dgm:prSet loTypeId="urn:microsoft.com/office/officeart/2005/8/layout/vList2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8D4C8F6E-D511-4A60-84BD-88F221E9A2BA}">
      <dgm:prSet custT="1"/>
      <dgm:spPr/>
      <dgm:t>
        <a:bodyPr/>
        <a:lstStyle/>
        <a:p>
          <a:pPr rtl="0">
            <a:lnSpc>
              <a:spcPct val="90000"/>
            </a:lnSpc>
          </a:pPr>
          <a:r>
            <a:rPr lang="en-US" sz="2000" b="1" i="1" u="sng" dirty="0" smtClean="0"/>
            <a:t>Key Considerations for Setting Groups</a:t>
          </a:r>
        </a:p>
        <a:p>
          <a:pPr rtl="0">
            <a:lnSpc>
              <a:spcPct val="90000"/>
            </a:lnSpc>
          </a:pPr>
          <a:r>
            <a:rPr lang="en-US" sz="1500" i="1" dirty="0" smtClean="0"/>
            <a:t>1. Maintaining Equity – The Grouping of policies should not materially disadvantage one group at the cost of other.</a:t>
          </a:r>
        </a:p>
        <a:p>
          <a:pPr rtl="0">
            <a:lnSpc>
              <a:spcPct val="90000"/>
            </a:lnSpc>
          </a:pPr>
          <a:r>
            <a:rPr lang="en-US" sz="1500" i="1" dirty="0" smtClean="0"/>
            <a:t>2. Guided by Risk Sharing Rules – Such as views on</a:t>
          </a:r>
        </a:p>
        <a:p>
          <a:pPr rtl="0">
            <a:lnSpc>
              <a:spcPct val="90000"/>
            </a:lnSpc>
          </a:pPr>
          <a:r>
            <a:rPr lang="en-US" sz="1500" i="1" dirty="0" smtClean="0"/>
            <a:t>	- Policy holder’s Reasonable 	   	   Expectation</a:t>
          </a:r>
        </a:p>
        <a:p>
          <a:pPr rtl="0">
            <a:lnSpc>
              <a:spcPct val="90000"/>
            </a:lnSpc>
          </a:pPr>
          <a:r>
            <a:rPr lang="en-US" sz="1500" i="1" dirty="0" smtClean="0"/>
            <a:t>	- Balance Between Risk &amp; 	   	  Reward</a:t>
          </a:r>
          <a:endParaRPr lang="en-US" sz="1500" i="1" dirty="0"/>
        </a:p>
      </dgm:t>
    </dgm:pt>
    <dgm:pt modelId="{AB807271-B4A2-4E47-BA54-1E6FE04A953D}" type="parTrans" cxnId="{80CA2E40-714A-48EF-8586-802E1B208579}">
      <dgm:prSet/>
      <dgm:spPr/>
      <dgm:t>
        <a:bodyPr/>
        <a:lstStyle/>
        <a:p>
          <a:endParaRPr lang="en-GB" sz="19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C3C1660-3454-450E-9BC9-D18A8A7D181E}" type="sibTrans" cxnId="{80CA2E40-714A-48EF-8586-802E1B208579}">
      <dgm:prSet/>
      <dgm:spPr/>
      <dgm:t>
        <a:bodyPr/>
        <a:lstStyle/>
        <a:p>
          <a:endParaRPr lang="en-GB" sz="19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7BD97A8-BB36-4688-8C22-DE4A9772F4DF}" type="pres">
      <dgm:prSet presAssocID="{A3F888A8-BB31-4AE8-A075-980CDC77066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032C360-E362-43EB-BFF2-BB6153A485D9}" type="pres">
      <dgm:prSet presAssocID="{8D4C8F6E-D511-4A60-84BD-88F221E9A2BA}" presName="parentText" presStyleLbl="node1" presStyleIdx="0" presStyleCnt="1" custScaleX="96364" custScaleY="470399" custLinFactNeighborY="-732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0CA2E40-714A-48EF-8586-802E1B208579}" srcId="{A3F888A8-BB31-4AE8-A075-980CDC77066E}" destId="{8D4C8F6E-D511-4A60-84BD-88F221E9A2BA}" srcOrd="0" destOrd="0" parTransId="{AB807271-B4A2-4E47-BA54-1E6FE04A953D}" sibTransId="{7C3C1660-3454-450E-9BC9-D18A8A7D181E}"/>
    <dgm:cxn modelId="{332AE5D5-6BCB-43DD-A68F-55C174B8F692}" type="presOf" srcId="{8D4C8F6E-D511-4A60-84BD-88F221E9A2BA}" destId="{1032C360-E362-43EB-BFF2-BB6153A485D9}" srcOrd="0" destOrd="0" presId="urn:microsoft.com/office/officeart/2005/8/layout/vList2"/>
    <dgm:cxn modelId="{0EB9895E-984C-44D6-92B4-4AA6898FB3A7}" type="presOf" srcId="{A3F888A8-BB31-4AE8-A075-980CDC77066E}" destId="{37BD97A8-BB36-4688-8C22-DE4A9772F4DF}" srcOrd="0" destOrd="0" presId="urn:microsoft.com/office/officeart/2005/8/layout/vList2"/>
    <dgm:cxn modelId="{E794B256-7FC5-419D-9F1F-24111629DBA6}" type="presParOf" srcId="{37BD97A8-BB36-4688-8C22-DE4A9772F4DF}" destId="{1032C360-E362-43EB-BFF2-BB6153A485D9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A9BAFCB5-4EB9-4C5C-B8B5-B3E373DAD6A1}" type="doc">
      <dgm:prSet loTypeId="urn:microsoft.com/office/officeart/2005/8/layout/list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A328EDF-DDB8-40F3-809E-E92933B097B1}">
      <dgm:prSet phldrT="[Text]" custT="1"/>
      <dgm:spPr/>
      <dgm:t>
        <a:bodyPr/>
        <a:lstStyle/>
        <a:p>
          <a:r>
            <a:rPr lang="en-US" sz="1600" b="1" dirty="0" smtClean="0">
              <a:latin typeface="Arial" pitchFamily="34" charset="0"/>
              <a:cs typeface="Arial" pitchFamily="34" charset="0"/>
            </a:rPr>
            <a:t>Determination of homogeneity</a:t>
          </a:r>
          <a:endParaRPr lang="en-US" sz="1600" b="1" dirty="0"/>
        </a:p>
      </dgm:t>
    </dgm:pt>
    <dgm:pt modelId="{F2410AE1-4F54-4E9C-8882-63B3EBFDEF5A}" type="parTrans" cxnId="{74741579-507C-4EAF-A518-DB85C817CDF5}">
      <dgm:prSet/>
      <dgm:spPr/>
      <dgm:t>
        <a:bodyPr/>
        <a:lstStyle/>
        <a:p>
          <a:endParaRPr lang="en-US"/>
        </a:p>
      </dgm:t>
    </dgm:pt>
    <dgm:pt modelId="{0BA05AC9-E03D-4E8C-BACC-AA5163416216}" type="sibTrans" cxnId="{74741579-507C-4EAF-A518-DB85C817CDF5}">
      <dgm:prSet/>
      <dgm:spPr/>
      <dgm:t>
        <a:bodyPr/>
        <a:lstStyle/>
        <a:p>
          <a:endParaRPr lang="en-US"/>
        </a:p>
      </dgm:t>
    </dgm:pt>
    <dgm:pt modelId="{BD1412CA-06D0-4217-B3BA-69EB0765F72B}">
      <dgm:prSet phldrT="[Text]" custT="1"/>
      <dgm:spPr/>
      <dgm:t>
        <a:bodyPr/>
        <a:lstStyle/>
        <a:p>
          <a:r>
            <a:rPr lang="en-US" sz="1500" b="1" dirty="0" smtClean="0">
              <a:latin typeface="Arial" pitchFamily="34" charset="0"/>
              <a:cs typeface="Arial" pitchFamily="34" charset="0"/>
            </a:rPr>
            <a:t>Too large Vs too </a:t>
          </a:r>
          <a:r>
            <a:rPr lang="en-US" sz="1600" b="1" dirty="0" smtClean="0">
              <a:latin typeface="Arial" pitchFamily="34" charset="0"/>
              <a:cs typeface="Arial" pitchFamily="34" charset="0"/>
            </a:rPr>
            <a:t>small</a:t>
          </a:r>
          <a:r>
            <a:rPr lang="en-US" sz="1500" b="1" dirty="0" smtClean="0">
              <a:latin typeface="Arial" pitchFamily="34" charset="0"/>
              <a:cs typeface="Arial" pitchFamily="34" charset="0"/>
            </a:rPr>
            <a:t> groups</a:t>
          </a:r>
          <a:endParaRPr lang="en-US" sz="1500" b="1" dirty="0"/>
        </a:p>
      </dgm:t>
    </dgm:pt>
    <dgm:pt modelId="{36D913C0-51DA-40B2-B329-59E4274BF5F8}" type="parTrans" cxnId="{170527D2-F02C-4C3B-8365-FCB1BDA798F0}">
      <dgm:prSet/>
      <dgm:spPr/>
      <dgm:t>
        <a:bodyPr/>
        <a:lstStyle/>
        <a:p>
          <a:endParaRPr lang="en-US"/>
        </a:p>
      </dgm:t>
    </dgm:pt>
    <dgm:pt modelId="{2F969722-17E1-4C5E-95B1-1EB1263676D0}" type="sibTrans" cxnId="{170527D2-F02C-4C3B-8365-FCB1BDA798F0}">
      <dgm:prSet/>
      <dgm:spPr/>
      <dgm:t>
        <a:bodyPr/>
        <a:lstStyle/>
        <a:p>
          <a:endParaRPr lang="en-US"/>
        </a:p>
      </dgm:t>
    </dgm:pt>
    <dgm:pt modelId="{C8655448-043F-4B07-B842-9D08DD4AD606}">
      <dgm:prSet phldrT="[Text]" custT="1"/>
      <dgm:spPr/>
      <dgm:t>
        <a:bodyPr/>
        <a:lstStyle/>
        <a:p>
          <a:r>
            <a:rPr lang="en-US" sz="1600" b="1" dirty="0" smtClean="0">
              <a:latin typeface="Arial" pitchFamily="34" charset="0"/>
              <a:cs typeface="Arial" pitchFamily="34" charset="0"/>
            </a:rPr>
            <a:t>Ability to measure / estimate parameters at the group level.</a:t>
          </a:r>
          <a:endParaRPr lang="en-US" sz="1600" b="1" dirty="0"/>
        </a:p>
      </dgm:t>
    </dgm:pt>
    <dgm:pt modelId="{B1F3DCCC-31E0-41B2-B8B0-598B1510A278}" type="parTrans" cxnId="{91DF720D-26E4-421F-9921-3DE6CD247C09}">
      <dgm:prSet/>
      <dgm:spPr/>
      <dgm:t>
        <a:bodyPr/>
        <a:lstStyle/>
        <a:p>
          <a:endParaRPr lang="en-US"/>
        </a:p>
      </dgm:t>
    </dgm:pt>
    <dgm:pt modelId="{03DEF23D-5A23-434D-9FBA-89815D1F0961}" type="sibTrans" cxnId="{91DF720D-26E4-421F-9921-3DE6CD247C09}">
      <dgm:prSet/>
      <dgm:spPr/>
      <dgm:t>
        <a:bodyPr/>
        <a:lstStyle/>
        <a:p>
          <a:endParaRPr lang="en-US"/>
        </a:p>
      </dgm:t>
    </dgm:pt>
    <dgm:pt modelId="{839701B3-952A-4978-A245-D2254E2DC531}">
      <dgm:prSet phldrT="[Text]"/>
      <dgm:spPr/>
      <dgm:t>
        <a:bodyPr/>
        <a:lstStyle/>
        <a:p>
          <a:r>
            <a:rPr lang="en-US" dirty="0" smtClean="0">
              <a:latin typeface="Arial" pitchFamily="34" charset="0"/>
              <a:cs typeface="Arial" pitchFamily="34" charset="0"/>
            </a:rPr>
            <a:t>Avoidance of cross subsidy especially if its systematic</a:t>
          </a:r>
          <a:endParaRPr lang="en-US" dirty="0"/>
        </a:p>
      </dgm:t>
    </dgm:pt>
    <dgm:pt modelId="{F03B5155-C20C-4E22-B462-C8F4F7B09F4E}" type="parTrans" cxnId="{1A36762E-8F07-4F60-8247-DCDF75BF64EB}">
      <dgm:prSet/>
      <dgm:spPr/>
      <dgm:t>
        <a:bodyPr/>
        <a:lstStyle/>
        <a:p>
          <a:endParaRPr lang="en-US"/>
        </a:p>
      </dgm:t>
    </dgm:pt>
    <dgm:pt modelId="{00839EDC-8931-49DA-BBCF-E5FE7B4C189C}" type="sibTrans" cxnId="{1A36762E-8F07-4F60-8247-DCDF75BF64EB}">
      <dgm:prSet/>
      <dgm:spPr/>
      <dgm:t>
        <a:bodyPr/>
        <a:lstStyle/>
        <a:p>
          <a:endParaRPr lang="en-US"/>
        </a:p>
      </dgm:t>
    </dgm:pt>
    <dgm:pt modelId="{D48688F1-D9AD-43CF-B75F-EB972F04D01E}">
      <dgm:prSet phldrT="[Text]"/>
      <dgm:spPr/>
      <dgm:t>
        <a:bodyPr/>
        <a:lstStyle/>
        <a:p>
          <a:r>
            <a:rPr lang="en-US" dirty="0" smtClean="0">
              <a:latin typeface="Arial" pitchFamily="34" charset="0"/>
              <a:cs typeface="Arial" pitchFamily="34" charset="0"/>
            </a:rPr>
            <a:t>Large Group : High extent of cross subsidy</a:t>
          </a:r>
          <a:endParaRPr lang="en-US" dirty="0"/>
        </a:p>
      </dgm:t>
    </dgm:pt>
    <dgm:pt modelId="{C1F69C17-DB4C-40DD-9AEF-4470C4D86DEF}" type="parTrans" cxnId="{FAB90834-15FB-4958-85FB-78BCB28B69AC}">
      <dgm:prSet/>
      <dgm:spPr/>
      <dgm:t>
        <a:bodyPr/>
        <a:lstStyle/>
        <a:p>
          <a:endParaRPr lang="en-US"/>
        </a:p>
      </dgm:t>
    </dgm:pt>
    <dgm:pt modelId="{51EFDFCF-C255-47C6-BA0D-70C8FBF943CF}" type="sibTrans" cxnId="{FAB90834-15FB-4958-85FB-78BCB28B69AC}">
      <dgm:prSet/>
      <dgm:spPr/>
      <dgm:t>
        <a:bodyPr/>
        <a:lstStyle/>
        <a:p>
          <a:endParaRPr lang="en-US"/>
        </a:p>
      </dgm:t>
    </dgm:pt>
    <dgm:pt modelId="{1D1763F6-2925-4B9E-9B63-E18845981B14}">
      <dgm:prSet phldrT="[Text]"/>
      <dgm:spPr/>
      <dgm:t>
        <a:bodyPr/>
        <a:lstStyle/>
        <a:p>
          <a:r>
            <a:rPr lang="en-US" dirty="0" smtClean="0">
              <a:latin typeface="Arial" pitchFamily="34" charset="0"/>
              <a:cs typeface="Arial" pitchFamily="34" charset="0"/>
            </a:rPr>
            <a:t>Small Group : Credibility of basis and absence of sufficient pooling</a:t>
          </a:r>
          <a:endParaRPr lang="en-US" dirty="0"/>
        </a:p>
      </dgm:t>
    </dgm:pt>
    <dgm:pt modelId="{1E484342-3137-43D6-8B9C-E1BA3786C6F5}" type="parTrans" cxnId="{AB0A8229-51C9-4252-A2BC-716A41F2FF5D}">
      <dgm:prSet/>
      <dgm:spPr/>
      <dgm:t>
        <a:bodyPr/>
        <a:lstStyle/>
        <a:p>
          <a:endParaRPr lang="en-US"/>
        </a:p>
      </dgm:t>
    </dgm:pt>
    <dgm:pt modelId="{31144B20-EF2F-4D1C-A38C-5E0C7121E310}" type="sibTrans" cxnId="{AB0A8229-51C9-4252-A2BC-716A41F2FF5D}">
      <dgm:prSet/>
      <dgm:spPr/>
      <dgm:t>
        <a:bodyPr/>
        <a:lstStyle/>
        <a:p>
          <a:endParaRPr lang="en-US"/>
        </a:p>
      </dgm:t>
    </dgm:pt>
    <dgm:pt modelId="{EB5A935A-2389-4B3F-99B9-3D79C1F7A9D9}">
      <dgm:prSet phldrT="[Text]"/>
      <dgm:spPr/>
      <dgm:t>
        <a:bodyPr/>
        <a:lstStyle/>
        <a:p>
          <a:r>
            <a:rPr lang="en-US" dirty="0" smtClean="0">
              <a:latin typeface="Arial" pitchFamily="34" charset="0"/>
              <a:cs typeface="Arial" pitchFamily="34" charset="0"/>
            </a:rPr>
            <a:t>Investment : Hypothecation of assets and measurement of performance </a:t>
          </a:r>
          <a:endParaRPr lang="en-US" dirty="0"/>
        </a:p>
      </dgm:t>
    </dgm:pt>
    <dgm:pt modelId="{4E182838-3442-4559-B6DF-E6DDD53A72DF}" type="parTrans" cxnId="{62D4135B-9663-4BFD-9E62-1879F0DDCD66}">
      <dgm:prSet/>
      <dgm:spPr/>
      <dgm:t>
        <a:bodyPr/>
        <a:lstStyle/>
        <a:p>
          <a:endParaRPr lang="en-US"/>
        </a:p>
      </dgm:t>
    </dgm:pt>
    <dgm:pt modelId="{D232FECF-CB97-4999-9A3B-A9BDAB427AEE}" type="sibTrans" cxnId="{62D4135B-9663-4BFD-9E62-1879F0DDCD66}">
      <dgm:prSet/>
      <dgm:spPr/>
      <dgm:t>
        <a:bodyPr/>
        <a:lstStyle/>
        <a:p>
          <a:endParaRPr lang="en-US"/>
        </a:p>
      </dgm:t>
    </dgm:pt>
    <dgm:pt modelId="{05140A42-2BA4-4907-9940-5616A50893A0}">
      <dgm:prSet/>
      <dgm:spPr/>
      <dgm:t>
        <a:bodyPr/>
        <a:lstStyle/>
        <a:p>
          <a:r>
            <a:rPr lang="en-US" dirty="0" smtClean="0">
              <a:latin typeface="Arial" pitchFamily="34" charset="0"/>
              <a:cs typeface="Arial" pitchFamily="34" charset="0"/>
            </a:rPr>
            <a:t>Mortality : Experience with sufficient credibility</a:t>
          </a:r>
        </a:p>
      </dgm:t>
    </dgm:pt>
    <dgm:pt modelId="{DE5CB2BF-0A29-49C5-BDA8-3CA0E8CEFD1A}" type="parTrans" cxnId="{109701AA-DC98-4E5E-843D-6030D9E058D3}">
      <dgm:prSet/>
      <dgm:spPr/>
      <dgm:t>
        <a:bodyPr/>
        <a:lstStyle/>
        <a:p>
          <a:endParaRPr lang="en-US"/>
        </a:p>
      </dgm:t>
    </dgm:pt>
    <dgm:pt modelId="{29854265-B28F-4201-8122-C05474E82E3D}" type="sibTrans" cxnId="{109701AA-DC98-4E5E-843D-6030D9E058D3}">
      <dgm:prSet/>
      <dgm:spPr/>
      <dgm:t>
        <a:bodyPr/>
        <a:lstStyle/>
        <a:p>
          <a:endParaRPr lang="en-US"/>
        </a:p>
      </dgm:t>
    </dgm:pt>
    <dgm:pt modelId="{63BA9E0C-AA74-45AD-83DD-CFCFF5C27957}">
      <dgm:prSet custT="1"/>
      <dgm:spPr/>
      <dgm:t>
        <a:bodyPr/>
        <a:lstStyle/>
        <a:p>
          <a:r>
            <a:rPr lang="en-US" sz="1600" b="1" dirty="0" smtClean="0">
              <a:latin typeface="Arial" pitchFamily="34" charset="0"/>
              <a:cs typeface="Arial" pitchFamily="34" charset="0"/>
            </a:rPr>
            <a:t>Others</a:t>
          </a:r>
        </a:p>
      </dgm:t>
    </dgm:pt>
    <dgm:pt modelId="{6B189342-3745-4931-B669-C4FA277B0618}" type="parTrans" cxnId="{52A712D1-3306-4A56-920B-C235A4FB5D79}">
      <dgm:prSet/>
      <dgm:spPr/>
      <dgm:t>
        <a:bodyPr/>
        <a:lstStyle/>
        <a:p>
          <a:endParaRPr lang="en-US"/>
        </a:p>
      </dgm:t>
    </dgm:pt>
    <dgm:pt modelId="{901BC70F-4C42-483E-9EF2-97290F63F69A}" type="sibTrans" cxnId="{52A712D1-3306-4A56-920B-C235A4FB5D79}">
      <dgm:prSet/>
      <dgm:spPr/>
      <dgm:t>
        <a:bodyPr/>
        <a:lstStyle/>
        <a:p>
          <a:endParaRPr lang="en-US"/>
        </a:p>
      </dgm:t>
    </dgm:pt>
    <dgm:pt modelId="{9513363F-C2C8-4EA8-9FA4-95B056AA627F}">
      <dgm:prSet/>
      <dgm:spPr/>
      <dgm:t>
        <a:bodyPr/>
        <a:lstStyle/>
        <a:p>
          <a:r>
            <a:rPr lang="en-US" dirty="0" smtClean="0">
              <a:latin typeface="Arial" pitchFamily="34" charset="0"/>
              <a:cs typeface="Arial" pitchFamily="34" charset="0"/>
            </a:rPr>
            <a:t>Establish equity, given practical constraints of systems </a:t>
          </a:r>
        </a:p>
      </dgm:t>
    </dgm:pt>
    <dgm:pt modelId="{D60AA321-AE90-41A2-8AA9-EBD8BCCCA000}" type="parTrans" cxnId="{FC36530B-CF4C-4BD1-AEDE-007EC168F97B}">
      <dgm:prSet/>
      <dgm:spPr/>
      <dgm:t>
        <a:bodyPr/>
        <a:lstStyle/>
        <a:p>
          <a:endParaRPr lang="en-US"/>
        </a:p>
      </dgm:t>
    </dgm:pt>
    <dgm:pt modelId="{253C9554-C2E8-4E3A-9EA0-874AE3A6EB00}" type="sibTrans" cxnId="{FC36530B-CF4C-4BD1-AEDE-007EC168F97B}">
      <dgm:prSet/>
      <dgm:spPr/>
      <dgm:t>
        <a:bodyPr/>
        <a:lstStyle/>
        <a:p>
          <a:endParaRPr lang="en-US"/>
        </a:p>
      </dgm:t>
    </dgm:pt>
    <dgm:pt modelId="{63F198B2-F887-4C4C-9918-B48561F05468}" type="pres">
      <dgm:prSet presAssocID="{A9BAFCB5-4EB9-4C5C-B8B5-B3E373DAD6A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ACAE66B8-DB28-4B77-832F-6AE53C1CA9E9}" type="pres">
      <dgm:prSet presAssocID="{BA328EDF-DDB8-40F3-809E-E92933B097B1}" presName="parentLin" presStyleCnt="0"/>
      <dgm:spPr/>
      <dgm:t>
        <a:bodyPr/>
        <a:lstStyle/>
        <a:p>
          <a:endParaRPr lang="en-IN"/>
        </a:p>
      </dgm:t>
    </dgm:pt>
    <dgm:pt modelId="{311A83DA-1801-40A7-A3B1-2B43E7390EA9}" type="pres">
      <dgm:prSet presAssocID="{BA328EDF-DDB8-40F3-809E-E92933B097B1}" presName="parentLeftMargin" presStyleLbl="node1" presStyleIdx="0" presStyleCnt="4"/>
      <dgm:spPr/>
      <dgm:t>
        <a:bodyPr/>
        <a:lstStyle/>
        <a:p>
          <a:endParaRPr lang="en-IN"/>
        </a:p>
      </dgm:t>
    </dgm:pt>
    <dgm:pt modelId="{AC9E1554-943F-48D6-88F8-180A0EB4D105}" type="pres">
      <dgm:prSet presAssocID="{BA328EDF-DDB8-40F3-809E-E92933B097B1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6C1ABC-845F-41D6-825E-1F1C0BAE5E35}" type="pres">
      <dgm:prSet presAssocID="{BA328EDF-DDB8-40F3-809E-E92933B097B1}" presName="negativeSpace" presStyleCnt="0"/>
      <dgm:spPr/>
      <dgm:t>
        <a:bodyPr/>
        <a:lstStyle/>
        <a:p>
          <a:endParaRPr lang="en-IN"/>
        </a:p>
      </dgm:t>
    </dgm:pt>
    <dgm:pt modelId="{23F02579-3742-4AE9-99A9-A8F5FFB1BC31}" type="pres">
      <dgm:prSet presAssocID="{BA328EDF-DDB8-40F3-809E-E92933B097B1}" presName="childText" presStyleLbl="conF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26E318-C7FC-48CF-8B71-A214CB9187B8}" type="pres">
      <dgm:prSet presAssocID="{0BA05AC9-E03D-4E8C-BACC-AA5163416216}" presName="spaceBetweenRectangles" presStyleCnt="0"/>
      <dgm:spPr/>
      <dgm:t>
        <a:bodyPr/>
        <a:lstStyle/>
        <a:p>
          <a:endParaRPr lang="en-IN"/>
        </a:p>
      </dgm:t>
    </dgm:pt>
    <dgm:pt modelId="{290480D1-DC10-4BBF-B0DE-F3F210FF3EDB}" type="pres">
      <dgm:prSet presAssocID="{BD1412CA-06D0-4217-B3BA-69EB0765F72B}" presName="parentLin" presStyleCnt="0"/>
      <dgm:spPr/>
      <dgm:t>
        <a:bodyPr/>
        <a:lstStyle/>
        <a:p>
          <a:endParaRPr lang="en-IN"/>
        </a:p>
      </dgm:t>
    </dgm:pt>
    <dgm:pt modelId="{153E6399-FBE6-4924-B5FC-E7FA81B8295C}" type="pres">
      <dgm:prSet presAssocID="{BD1412CA-06D0-4217-B3BA-69EB0765F72B}" presName="parentLeftMargin" presStyleLbl="node1" presStyleIdx="0" presStyleCnt="4"/>
      <dgm:spPr/>
      <dgm:t>
        <a:bodyPr/>
        <a:lstStyle/>
        <a:p>
          <a:endParaRPr lang="en-IN"/>
        </a:p>
      </dgm:t>
    </dgm:pt>
    <dgm:pt modelId="{38E421DC-BD34-42E0-8BFF-0CE0D3E11062}" type="pres">
      <dgm:prSet presAssocID="{BD1412CA-06D0-4217-B3BA-69EB0765F72B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B66AE11-FE35-4395-9657-93D6BADC7A3F}" type="pres">
      <dgm:prSet presAssocID="{BD1412CA-06D0-4217-B3BA-69EB0765F72B}" presName="negativeSpace" presStyleCnt="0"/>
      <dgm:spPr/>
      <dgm:t>
        <a:bodyPr/>
        <a:lstStyle/>
        <a:p>
          <a:endParaRPr lang="en-IN"/>
        </a:p>
      </dgm:t>
    </dgm:pt>
    <dgm:pt modelId="{B17189EC-4D4C-4404-8BDC-6FA9C48BDD8A}" type="pres">
      <dgm:prSet presAssocID="{BD1412CA-06D0-4217-B3BA-69EB0765F72B}" presName="childText" presStyleLbl="conF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F47B4D-F993-4CD0-9073-9CC295F6A13E}" type="pres">
      <dgm:prSet presAssocID="{2F969722-17E1-4C5E-95B1-1EB1263676D0}" presName="spaceBetweenRectangles" presStyleCnt="0"/>
      <dgm:spPr/>
      <dgm:t>
        <a:bodyPr/>
        <a:lstStyle/>
        <a:p>
          <a:endParaRPr lang="en-IN"/>
        </a:p>
      </dgm:t>
    </dgm:pt>
    <dgm:pt modelId="{26B98475-F805-4B5F-9F21-302E275649A7}" type="pres">
      <dgm:prSet presAssocID="{C8655448-043F-4B07-B842-9D08DD4AD606}" presName="parentLin" presStyleCnt="0"/>
      <dgm:spPr/>
      <dgm:t>
        <a:bodyPr/>
        <a:lstStyle/>
        <a:p>
          <a:endParaRPr lang="en-IN"/>
        </a:p>
      </dgm:t>
    </dgm:pt>
    <dgm:pt modelId="{1FF59259-4BAF-4E66-8F75-1D7DC61303E7}" type="pres">
      <dgm:prSet presAssocID="{C8655448-043F-4B07-B842-9D08DD4AD606}" presName="parentLeftMargin" presStyleLbl="node1" presStyleIdx="1" presStyleCnt="4"/>
      <dgm:spPr/>
      <dgm:t>
        <a:bodyPr/>
        <a:lstStyle/>
        <a:p>
          <a:endParaRPr lang="en-IN"/>
        </a:p>
      </dgm:t>
    </dgm:pt>
    <dgm:pt modelId="{8CCF39CB-D675-4517-8761-47F339245D9D}" type="pres">
      <dgm:prSet presAssocID="{C8655448-043F-4B07-B842-9D08DD4AD606}" presName="parentText" presStyleLbl="node1" presStyleIdx="2" presStyleCnt="4" custScaleX="10316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1834C3-DEE8-4A0E-BEE5-17176930F4A6}" type="pres">
      <dgm:prSet presAssocID="{C8655448-043F-4B07-B842-9D08DD4AD606}" presName="negativeSpace" presStyleCnt="0"/>
      <dgm:spPr/>
      <dgm:t>
        <a:bodyPr/>
        <a:lstStyle/>
        <a:p>
          <a:endParaRPr lang="en-IN"/>
        </a:p>
      </dgm:t>
    </dgm:pt>
    <dgm:pt modelId="{FD5D3EBA-B760-4500-AB6B-64CC5E4C844C}" type="pres">
      <dgm:prSet presAssocID="{C8655448-043F-4B07-B842-9D08DD4AD606}" presName="childText" presStyleLbl="conF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0EB3A5-7AA0-4101-8A9F-6B59076379C2}" type="pres">
      <dgm:prSet presAssocID="{03DEF23D-5A23-434D-9FBA-89815D1F0961}" presName="spaceBetweenRectangles" presStyleCnt="0"/>
      <dgm:spPr/>
      <dgm:t>
        <a:bodyPr/>
        <a:lstStyle/>
        <a:p>
          <a:endParaRPr lang="en-IN"/>
        </a:p>
      </dgm:t>
    </dgm:pt>
    <dgm:pt modelId="{FF6382C5-8A96-448B-B607-34FF11BB2D32}" type="pres">
      <dgm:prSet presAssocID="{63BA9E0C-AA74-45AD-83DD-CFCFF5C27957}" presName="parentLin" presStyleCnt="0"/>
      <dgm:spPr/>
      <dgm:t>
        <a:bodyPr/>
        <a:lstStyle/>
        <a:p>
          <a:endParaRPr lang="en-IN"/>
        </a:p>
      </dgm:t>
    </dgm:pt>
    <dgm:pt modelId="{640346A8-30BE-4059-AAF9-35CE29DF3637}" type="pres">
      <dgm:prSet presAssocID="{63BA9E0C-AA74-45AD-83DD-CFCFF5C27957}" presName="parentLeftMargin" presStyleLbl="node1" presStyleIdx="2" presStyleCnt="4"/>
      <dgm:spPr/>
      <dgm:t>
        <a:bodyPr/>
        <a:lstStyle/>
        <a:p>
          <a:endParaRPr lang="en-IN"/>
        </a:p>
      </dgm:t>
    </dgm:pt>
    <dgm:pt modelId="{3AC70960-8BF1-49A9-AE6B-D370B15F4FE7}" type="pres">
      <dgm:prSet presAssocID="{63BA9E0C-AA74-45AD-83DD-CFCFF5C27957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7A26D06D-146E-4B25-9FA2-53AA60318B7F}" type="pres">
      <dgm:prSet presAssocID="{63BA9E0C-AA74-45AD-83DD-CFCFF5C27957}" presName="negativeSpace" presStyleCnt="0"/>
      <dgm:spPr/>
      <dgm:t>
        <a:bodyPr/>
        <a:lstStyle/>
        <a:p>
          <a:endParaRPr lang="en-IN"/>
        </a:p>
      </dgm:t>
    </dgm:pt>
    <dgm:pt modelId="{0FBB75F8-98DC-4825-BE4D-0AE130858181}" type="pres">
      <dgm:prSet presAssocID="{63BA9E0C-AA74-45AD-83DD-CFCFF5C27957}" presName="childText" presStyleLbl="conF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09DDB607-BDD4-4B04-83AF-4D1587451999}" type="presOf" srcId="{BD1412CA-06D0-4217-B3BA-69EB0765F72B}" destId="{153E6399-FBE6-4924-B5FC-E7FA81B8295C}" srcOrd="0" destOrd="0" presId="urn:microsoft.com/office/officeart/2005/8/layout/list1"/>
    <dgm:cxn modelId="{D7F10B6F-F121-4951-B17E-A2B3E81B54DE}" type="presOf" srcId="{63BA9E0C-AA74-45AD-83DD-CFCFF5C27957}" destId="{640346A8-30BE-4059-AAF9-35CE29DF3637}" srcOrd="0" destOrd="0" presId="urn:microsoft.com/office/officeart/2005/8/layout/list1"/>
    <dgm:cxn modelId="{6DECA624-8E81-4603-915C-E1C56A689F28}" type="presOf" srcId="{C8655448-043F-4B07-B842-9D08DD4AD606}" destId="{8CCF39CB-D675-4517-8761-47F339245D9D}" srcOrd="1" destOrd="0" presId="urn:microsoft.com/office/officeart/2005/8/layout/list1"/>
    <dgm:cxn modelId="{74741579-507C-4EAF-A518-DB85C817CDF5}" srcId="{A9BAFCB5-4EB9-4C5C-B8B5-B3E373DAD6A1}" destId="{BA328EDF-DDB8-40F3-809E-E92933B097B1}" srcOrd="0" destOrd="0" parTransId="{F2410AE1-4F54-4E9C-8882-63B3EBFDEF5A}" sibTransId="{0BA05AC9-E03D-4E8C-BACC-AA5163416216}"/>
    <dgm:cxn modelId="{91DF720D-26E4-421F-9921-3DE6CD247C09}" srcId="{A9BAFCB5-4EB9-4C5C-B8B5-B3E373DAD6A1}" destId="{C8655448-043F-4B07-B842-9D08DD4AD606}" srcOrd="2" destOrd="0" parTransId="{B1F3DCCC-31E0-41B2-B8B0-598B1510A278}" sibTransId="{03DEF23D-5A23-434D-9FBA-89815D1F0961}"/>
    <dgm:cxn modelId="{36A4F26F-0E71-4159-B224-FDD658EB1A96}" type="presOf" srcId="{BA328EDF-DDB8-40F3-809E-E92933B097B1}" destId="{311A83DA-1801-40A7-A3B1-2B43E7390EA9}" srcOrd="0" destOrd="0" presId="urn:microsoft.com/office/officeart/2005/8/layout/list1"/>
    <dgm:cxn modelId="{FBDF621B-1C5D-486C-A86D-344C4E1FFD70}" type="presOf" srcId="{1D1763F6-2925-4B9E-9B63-E18845981B14}" destId="{B17189EC-4D4C-4404-8BDC-6FA9C48BDD8A}" srcOrd="0" destOrd="1" presId="urn:microsoft.com/office/officeart/2005/8/layout/list1"/>
    <dgm:cxn modelId="{416E8E67-DB2D-4224-9AFC-55A45F3C8597}" type="presOf" srcId="{63BA9E0C-AA74-45AD-83DD-CFCFF5C27957}" destId="{3AC70960-8BF1-49A9-AE6B-D370B15F4FE7}" srcOrd="1" destOrd="0" presId="urn:microsoft.com/office/officeart/2005/8/layout/list1"/>
    <dgm:cxn modelId="{E2F874CE-7863-4DFC-A810-DB7EAE2F3CCE}" type="presOf" srcId="{05140A42-2BA4-4907-9940-5616A50893A0}" destId="{FD5D3EBA-B760-4500-AB6B-64CC5E4C844C}" srcOrd="0" destOrd="1" presId="urn:microsoft.com/office/officeart/2005/8/layout/list1"/>
    <dgm:cxn modelId="{4E96ACD8-9D78-42D1-BB7D-9184540074C3}" type="presOf" srcId="{EB5A935A-2389-4B3F-99B9-3D79C1F7A9D9}" destId="{FD5D3EBA-B760-4500-AB6B-64CC5E4C844C}" srcOrd="0" destOrd="0" presId="urn:microsoft.com/office/officeart/2005/8/layout/list1"/>
    <dgm:cxn modelId="{AC26A7DA-5941-4ED7-893F-0BF80A9D3A17}" type="presOf" srcId="{BA328EDF-DDB8-40F3-809E-E92933B097B1}" destId="{AC9E1554-943F-48D6-88F8-180A0EB4D105}" srcOrd="1" destOrd="0" presId="urn:microsoft.com/office/officeart/2005/8/layout/list1"/>
    <dgm:cxn modelId="{AB0A8229-51C9-4252-A2BC-716A41F2FF5D}" srcId="{BD1412CA-06D0-4217-B3BA-69EB0765F72B}" destId="{1D1763F6-2925-4B9E-9B63-E18845981B14}" srcOrd="1" destOrd="0" parTransId="{1E484342-3137-43D6-8B9C-E1BA3786C6F5}" sibTransId="{31144B20-EF2F-4D1C-A38C-5E0C7121E310}"/>
    <dgm:cxn modelId="{109701AA-DC98-4E5E-843D-6030D9E058D3}" srcId="{C8655448-043F-4B07-B842-9D08DD4AD606}" destId="{05140A42-2BA4-4907-9940-5616A50893A0}" srcOrd="1" destOrd="0" parTransId="{DE5CB2BF-0A29-49C5-BDA8-3CA0E8CEFD1A}" sibTransId="{29854265-B28F-4201-8122-C05474E82E3D}"/>
    <dgm:cxn modelId="{3B7DCE58-96FB-4B2C-8F31-7BD6EFBBD032}" type="presOf" srcId="{839701B3-952A-4978-A245-D2254E2DC531}" destId="{23F02579-3742-4AE9-99A9-A8F5FFB1BC31}" srcOrd="0" destOrd="0" presId="urn:microsoft.com/office/officeart/2005/8/layout/list1"/>
    <dgm:cxn modelId="{11674B82-194B-4B1F-B94F-7C8ED3C267D9}" type="presOf" srcId="{9513363F-C2C8-4EA8-9FA4-95B056AA627F}" destId="{0FBB75F8-98DC-4825-BE4D-0AE130858181}" srcOrd="0" destOrd="0" presId="urn:microsoft.com/office/officeart/2005/8/layout/list1"/>
    <dgm:cxn modelId="{7BC19195-EB0C-46FE-9B12-65366CCF370A}" type="presOf" srcId="{D48688F1-D9AD-43CF-B75F-EB972F04D01E}" destId="{B17189EC-4D4C-4404-8BDC-6FA9C48BDD8A}" srcOrd="0" destOrd="0" presId="urn:microsoft.com/office/officeart/2005/8/layout/list1"/>
    <dgm:cxn modelId="{FC36530B-CF4C-4BD1-AEDE-007EC168F97B}" srcId="{63BA9E0C-AA74-45AD-83DD-CFCFF5C27957}" destId="{9513363F-C2C8-4EA8-9FA4-95B056AA627F}" srcOrd="0" destOrd="0" parTransId="{D60AA321-AE90-41A2-8AA9-EBD8BCCCA000}" sibTransId="{253C9554-C2E8-4E3A-9EA0-874AE3A6EB00}"/>
    <dgm:cxn modelId="{170527D2-F02C-4C3B-8365-FCB1BDA798F0}" srcId="{A9BAFCB5-4EB9-4C5C-B8B5-B3E373DAD6A1}" destId="{BD1412CA-06D0-4217-B3BA-69EB0765F72B}" srcOrd="1" destOrd="0" parTransId="{36D913C0-51DA-40B2-B329-59E4274BF5F8}" sibTransId="{2F969722-17E1-4C5E-95B1-1EB1263676D0}"/>
    <dgm:cxn modelId="{52F08BA2-3DC9-4867-A72C-0634980C4663}" type="presOf" srcId="{C8655448-043F-4B07-B842-9D08DD4AD606}" destId="{1FF59259-4BAF-4E66-8F75-1D7DC61303E7}" srcOrd="0" destOrd="0" presId="urn:microsoft.com/office/officeart/2005/8/layout/list1"/>
    <dgm:cxn modelId="{FAB90834-15FB-4958-85FB-78BCB28B69AC}" srcId="{BD1412CA-06D0-4217-B3BA-69EB0765F72B}" destId="{D48688F1-D9AD-43CF-B75F-EB972F04D01E}" srcOrd="0" destOrd="0" parTransId="{C1F69C17-DB4C-40DD-9AEF-4470C4D86DEF}" sibTransId="{51EFDFCF-C255-47C6-BA0D-70C8FBF943CF}"/>
    <dgm:cxn modelId="{1A36762E-8F07-4F60-8247-DCDF75BF64EB}" srcId="{BA328EDF-DDB8-40F3-809E-E92933B097B1}" destId="{839701B3-952A-4978-A245-D2254E2DC531}" srcOrd="0" destOrd="0" parTransId="{F03B5155-C20C-4E22-B462-C8F4F7B09F4E}" sibTransId="{00839EDC-8931-49DA-BBCF-E5FE7B4C189C}"/>
    <dgm:cxn modelId="{888EF177-6A61-4DDD-BDB0-03975956DF29}" type="presOf" srcId="{BD1412CA-06D0-4217-B3BA-69EB0765F72B}" destId="{38E421DC-BD34-42E0-8BFF-0CE0D3E11062}" srcOrd="1" destOrd="0" presId="urn:microsoft.com/office/officeart/2005/8/layout/list1"/>
    <dgm:cxn modelId="{62D4135B-9663-4BFD-9E62-1879F0DDCD66}" srcId="{C8655448-043F-4B07-B842-9D08DD4AD606}" destId="{EB5A935A-2389-4B3F-99B9-3D79C1F7A9D9}" srcOrd="0" destOrd="0" parTransId="{4E182838-3442-4559-B6DF-E6DDD53A72DF}" sibTransId="{D232FECF-CB97-4999-9A3B-A9BDAB427AEE}"/>
    <dgm:cxn modelId="{52A712D1-3306-4A56-920B-C235A4FB5D79}" srcId="{A9BAFCB5-4EB9-4C5C-B8B5-B3E373DAD6A1}" destId="{63BA9E0C-AA74-45AD-83DD-CFCFF5C27957}" srcOrd="3" destOrd="0" parTransId="{6B189342-3745-4931-B669-C4FA277B0618}" sibTransId="{901BC70F-4C42-483E-9EF2-97290F63F69A}"/>
    <dgm:cxn modelId="{14098224-BE85-4943-87CF-9CBA428ED033}" type="presOf" srcId="{A9BAFCB5-4EB9-4C5C-B8B5-B3E373DAD6A1}" destId="{63F198B2-F887-4C4C-9918-B48561F05468}" srcOrd="0" destOrd="0" presId="urn:microsoft.com/office/officeart/2005/8/layout/list1"/>
    <dgm:cxn modelId="{4474E853-62D0-434D-8525-E44CCB22F17F}" type="presParOf" srcId="{63F198B2-F887-4C4C-9918-B48561F05468}" destId="{ACAE66B8-DB28-4B77-832F-6AE53C1CA9E9}" srcOrd="0" destOrd="0" presId="urn:microsoft.com/office/officeart/2005/8/layout/list1"/>
    <dgm:cxn modelId="{616A6D10-4126-468D-9CAF-844C81876A94}" type="presParOf" srcId="{ACAE66B8-DB28-4B77-832F-6AE53C1CA9E9}" destId="{311A83DA-1801-40A7-A3B1-2B43E7390EA9}" srcOrd="0" destOrd="0" presId="urn:microsoft.com/office/officeart/2005/8/layout/list1"/>
    <dgm:cxn modelId="{C39ED0AE-EDFC-41F4-AE0C-EAE3E038B0BD}" type="presParOf" srcId="{ACAE66B8-DB28-4B77-832F-6AE53C1CA9E9}" destId="{AC9E1554-943F-48D6-88F8-180A0EB4D105}" srcOrd="1" destOrd="0" presId="urn:microsoft.com/office/officeart/2005/8/layout/list1"/>
    <dgm:cxn modelId="{5951A260-959A-452F-87B4-BB45BD72611E}" type="presParOf" srcId="{63F198B2-F887-4C4C-9918-B48561F05468}" destId="{B26C1ABC-845F-41D6-825E-1F1C0BAE5E35}" srcOrd="1" destOrd="0" presId="urn:microsoft.com/office/officeart/2005/8/layout/list1"/>
    <dgm:cxn modelId="{137D576D-52FC-4BE5-BF89-693742487DC4}" type="presParOf" srcId="{63F198B2-F887-4C4C-9918-B48561F05468}" destId="{23F02579-3742-4AE9-99A9-A8F5FFB1BC31}" srcOrd="2" destOrd="0" presId="urn:microsoft.com/office/officeart/2005/8/layout/list1"/>
    <dgm:cxn modelId="{E6729D67-83EC-4ABB-A577-8A40C43380AF}" type="presParOf" srcId="{63F198B2-F887-4C4C-9918-B48561F05468}" destId="{3C26E318-C7FC-48CF-8B71-A214CB9187B8}" srcOrd="3" destOrd="0" presId="urn:microsoft.com/office/officeart/2005/8/layout/list1"/>
    <dgm:cxn modelId="{DAD8B0DE-98F8-4C1D-9A95-64B428CFFA26}" type="presParOf" srcId="{63F198B2-F887-4C4C-9918-B48561F05468}" destId="{290480D1-DC10-4BBF-B0DE-F3F210FF3EDB}" srcOrd="4" destOrd="0" presId="urn:microsoft.com/office/officeart/2005/8/layout/list1"/>
    <dgm:cxn modelId="{8CF6B37A-9A4F-484F-A927-A36AE86F6685}" type="presParOf" srcId="{290480D1-DC10-4BBF-B0DE-F3F210FF3EDB}" destId="{153E6399-FBE6-4924-B5FC-E7FA81B8295C}" srcOrd="0" destOrd="0" presId="urn:microsoft.com/office/officeart/2005/8/layout/list1"/>
    <dgm:cxn modelId="{989BDE51-444B-4FEE-A786-6A7ADECB6201}" type="presParOf" srcId="{290480D1-DC10-4BBF-B0DE-F3F210FF3EDB}" destId="{38E421DC-BD34-42E0-8BFF-0CE0D3E11062}" srcOrd="1" destOrd="0" presId="urn:microsoft.com/office/officeart/2005/8/layout/list1"/>
    <dgm:cxn modelId="{CC98CA7E-2F7D-4441-9908-AC386E57DF4E}" type="presParOf" srcId="{63F198B2-F887-4C4C-9918-B48561F05468}" destId="{9B66AE11-FE35-4395-9657-93D6BADC7A3F}" srcOrd="5" destOrd="0" presId="urn:microsoft.com/office/officeart/2005/8/layout/list1"/>
    <dgm:cxn modelId="{EBDD8E9A-4E4C-44D5-856C-18DAA5864E7F}" type="presParOf" srcId="{63F198B2-F887-4C4C-9918-B48561F05468}" destId="{B17189EC-4D4C-4404-8BDC-6FA9C48BDD8A}" srcOrd="6" destOrd="0" presId="urn:microsoft.com/office/officeart/2005/8/layout/list1"/>
    <dgm:cxn modelId="{6FDB5D84-7E55-4E98-9BCC-06E2229C37C0}" type="presParOf" srcId="{63F198B2-F887-4C4C-9918-B48561F05468}" destId="{85F47B4D-F993-4CD0-9073-9CC295F6A13E}" srcOrd="7" destOrd="0" presId="urn:microsoft.com/office/officeart/2005/8/layout/list1"/>
    <dgm:cxn modelId="{0033DC3E-64AA-44A8-AB3C-F29DDD4EDE99}" type="presParOf" srcId="{63F198B2-F887-4C4C-9918-B48561F05468}" destId="{26B98475-F805-4B5F-9F21-302E275649A7}" srcOrd="8" destOrd="0" presId="urn:microsoft.com/office/officeart/2005/8/layout/list1"/>
    <dgm:cxn modelId="{F1A570EE-4C76-4437-A465-8149AD3BB17A}" type="presParOf" srcId="{26B98475-F805-4B5F-9F21-302E275649A7}" destId="{1FF59259-4BAF-4E66-8F75-1D7DC61303E7}" srcOrd="0" destOrd="0" presId="urn:microsoft.com/office/officeart/2005/8/layout/list1"/>
    <dgm:cxn modelId="{6D3E110C-78BC-470E-B5CF-80A7BCED03C4}" type="presParOf" srcId="{26B98475-F805-4B5F-9F21-302E275649A7}" destId="{8CCF39CB-D675-4517-8761-47F339245D9D}" srcOrd="1" destOrd="0" presId="urn:microsoft.com/office/officeart/2005/8/layout/list1"/>
    <dgm:cxn modelId="{0EBBCF16-DB4C-4235-BD10-1BDC925787DD}" type="presParOf" srcId="{63F198B2-F887-4C4C-9918-B48561F05468}" destId="{0D1834C3-DEE8-4A0E-BEE5-17176930F4A6}" srcOrd="9" destOrd="0" presId="urn:microsoft.com/office/officeart/2005/8/layout/list1"/>
    <dgm:cxn modelId="{29EDB504-63C0-42EE-A9C1-D3A9FFE45EE3}" type="presParOf" srcId="{63F198B2-F887-4C4C-9918-B48561F05468}" destId="{FD5D3EBA-B760-4500-AB6B-64CC5E4C844C}" srcOrd="10" destOrd="0" presId="urn:microsoft.com/office/officeart/2005/8/layout/list1"/>
    <dgm:cxn modelId="{2AFAB8B6-B6B5-4C1C-86CA-8EC82D974A81}" type="presParOf" srcId="{63F198B2-F887-4C4C-9918-B48561F05468}" destId="{040EB3A5-7AA0-4101-8A9F-6B59076379C2}" srcOrd="11" destOrd="0" presId="urn:microsoft.com/office/officeart/2005/8/layout/list1"/>
    <dgm:cxn modelId="{7E7CF250-D018-44AA-A01B-26159838D1F2}" type="presParOf" srcId="{63F198B2-F887-4C4C-9918-B48561F05468}" destId="{FF6382C5-8A96-448B-B607-34FF11BB2D32}" srcOrd="12" destOrd="0" presId="urn:microsoft.com/office/officeart/2005/8/layout/list1"/>
    <dgm:cxn modelId="{9D1CEAA2-29B6-48B7-8BF2-0BE62E65C2AB}" type="presParOf" srcId="{FF6382C5-8A96-448B-B607-34FF11BB2D32}" destId="{640346A8-30BE-4059-AAF9-35CE29DF3637}" srcOrd="0" destOrd="0" presId="urn:microsoft.com/office/officeart/2005/8/layout/list1"/>
    <dgm:cxn modelId="{9DEDCCA1-0DB2-4807-A92F-2CFF09805E9D}" type="presParOf" srcId="{FF6382C5-8A96-448B-B607-34FF11BB2D32}" destId="{3AC70960-8BF1-49A9-AE6B-D370B15F4FE7}" srcOrd="1" destOrd="0" presId="urn:microsoft.com/office/officeart/2005/8/layout/list1"/>
    <dgm:cxn modelId="{5218E635-161E-4324-A7D5-90A0D96622B0}" type="presParOf" srcId="{63F198B2-F887-4C4C-9918-B48561F05468}" destId="{7A26D06D-146E-4B25-9FA2-53AA60318B7F}" srcOrd="13" destOrd="0" presId="urn:microsoft.com/office/officeart/2005/8/layout/list1"/>
    <dgm:cxn modelId="{597A821B-C359-4ADC-8425-AAFC851A2126}" type="presParOf" srcId="{63F198B2-F887-4C4C-9918-B48561F05468}" destId="{0FBB75F8-98DC-4825-BE4D-0AE130858181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518CCC-C12C-479F-885D-1D3174369148}">
      <dsp:nvSpPr>
        <dsp:cNvPr id="0" name=""/>
        <dsp:cNvSpPr/>
      </dsp:nvSpPr>
      <dsp:spPr>
        <a:xfrm>
          <a:off x="0" y="390757"/>
          <a:ext cx="8382000" cy="12899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50536" tIns="541528" rIns="650536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Define Asset Share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Role of Asset Share</a:t>
          </a:r>
          <a:endParaRPr lang="en-US" sz="2000" kern="1200" dirty="0"/>
        </a:p>
      </dsp:txBody>
      <dsp:txXfrm>
        <a:off x="0" y="390757"/>
        <a:ext cx="8382000" cy="1289925"/>
      </dsp:txXfrm>
    </dsp:sp>
    <dsp:sp modelId="{240C49FA-A7B3-4496-B83F-9F238C02D4C5}">
      <dsp:nvSpPr>
        <dsp:cNvPr id="0" name=""/>
        <dsp:cNvSpPr/>
      </dsp:nvSpPr>
      <dsp:spPr>
        <a:xfrm>
          <a:off x="419100" y="6997"/>
          <a:ext cx="5867400" cy="7675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1774" tIns="0" rIns="221774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Introduction	</a:t>
          </a:r>
          <a:endParaRPr lang="en-US" sz="2000" kern="1200" dirty="0"/>
        </a:p>
      </dsp:txBody>
      <dsp:txXfrm>
        <a:off x="456567" y="44464"/>
        <a:ext cx="5792466" cy="692586"/>
      </dsp:txXfrm>
    </dsp:sp>
    <dsp:sp modelId="{4F4D07A6-035B-442F-9D2D-6D2A3999014B}">
      <dsp:nvSpPr>
        <dsp:cNvPr id="0" name=""/>
        <dsp:cNvSpPr/>
      </dsp:nvSpPr>
      <dsp:spPr>
        <a:xfrm>
          <a:off x="0" y="2204842"/>
          <a:ext cx="8382000" cy="163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50536" tIns="541528" rIns="650536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Principles – From Guidance Note 6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Challenges in calculation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Possible Alternatives</a:t>
          </a:r>
          <a:endParaRPr lang="en-US" sz="2000" kern="1200" dirty="0"/>
        </a:p>
      </dsp:txBody>
      <dsp:txXfrm>
        <a:off x="0" y="2204842"/>
        <a:ext cx="8382000" cy="1638000"/>
      </dsp:txXfrm>
    </dsp:sp>
    <dsp:sp modelId="{25416D57-0B52-44B1-B67C-4D7CE82A64A4}">
      <dsp:nvSpPr>
        <dsp:cNvPr id="0" name=""/>
        <dsp:cNvSpPr/>
      </dsp:nvSpPr>
      <dsp:spPr>
        <a:xfrm>
          <a:off x="419100" y="1821082"/>
          <a:ext cx="5867400" cy="7675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1774" tIns="0" rIns="221774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Key Consideration in Asset Share Calculation</a:t>
          </a:r>
          <a:endParaRPr lang="en-US" sz="2000" kern="1200" dirty="0"/>
        </a:p>
      </dsp:txBody>
      <dsp:txXfrm>
        <a:off x="456567" y="1858549"/>
        <a:ext cx="5792466" cy="692586"/>
      </dsp:txXfrm>
    </dsp:sp>
    <dsp:sp modelId="{DC71D7D0-99E9-4817-BFF8-FC4860FB006C}">
      <dsp:nvSpPr>
        <dsp:cNvPr id="0" name=""/>
        <dsp:cNvSpPr/>
      </dsp:nvSpPr>
      <dsp:spPr>
        <a:xfrm>
          <a:off x="0" y="4367002"/>
          <a:ext cx="8382000" cy="65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14918BA-E1E1-464A-9ECD-B8024D8EA188}">
      <dsp:nvSpPr>
        <dsp:cNvPr id="0" name=""/>
        <dsp:cNvSpPr/>
      </dsp:nvSpPr>
      <dsp:spPr>
        <a:xfrm>
          <a:off x="419100" y="3983242"/>
          <a:ext cx="5867400" cy="7675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1774" tIns="0" rIns="221774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Questions</a:t>
          </a:r>
          <a:endParaRPr lang="en-US" sz="2000" kern="1200" dirty="0"/>
        </a:p>
      </dsp:txBody>
      <dsp:txXfrm>
        <a:off x="456567" y="4020709"/>
        <a:ext cx="5792466" cy="692586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F02579-3742-4AE9-99A9-A8F5FFB1BC31}">
      <dsp:nvSpPr>
        <dsp:cNvPr id="0" name=""/>
        <dsp:cNvSpPr/>
      </dsp:nvSpPr>
      <dsp:spPr>
        <a:xfrm>
          <a:off x="0" y="269066"/>
          <a:ext cx="8458200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56450" tIns="333248" rIns="656450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>
              <a:latin typeface="Arial" pitchFamily="34" charset="0"/>
              <a:cs typeface="Arial" pitchFamily="34" charset="0"/>
            </a:rPr>
            <a:t>By considering volume Discounts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>
              <a:latin typeface="Arial" pitchFamily="34" charset="0"/>
              <a:cs typeface="Arial" pitchFamily="34" charset="0"/>
            </a:rPr>
            <a:t>Limit options under a bonus series</a:t>
          </a:r>
        </a:p>
      </dsp:txBody>
      <dsp:txXfrm>
        <a:off x="0" y="269066"/>
        <a:ext cx="8458200" cy="856800"/>
      </dsp:txXfrm>
    </dsp:sp>
    <dsp:sp modelId="{AC9E1554-943F-48D6-88F8-180A0EB4D105}">
      <dsp:nvSpPr>
        <dsp:cNvPr id="0" name=""/>
        <dsp:cNvSpPr/>
      </dsp:nvSpPr>
      <dsp:spPr>
        <a:xfrm>
          <a:off x="422910" y="32906"/>
          <a:ext cx="5920740" cy="4723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3790" tIns="0" rIns="223790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600" b="1" kern="1200" dirty="0" smtClean="0">
              <a:latin typeface="Arial" pitchFamily="34" charset="0"/>
              <a:cs typeface="Arial" pitchFamily="34" charset="0"/>
            </a:rPr>
            <a:t>Minimise</a:t>
          </a:r>
          <a:r>
            <a:rPr lang="en-US" sz="1600" b="1" kern="1200" dirty="0" smtClean="0">
              <a:latin typeface="Arial" pitchFamily="34" charset="0"/>
              <a:cs typeface="Arial" pitchFamily="34" charset="0"/>
            </a:rPr>
            <a:t> cross subsidy at pricing stage</a:t>
          </a:r>
          <a:endParaRPr lang="en-US" sz="1600" b="1" kern="1200" dirty="0"/>
        </a:p>
      </dsp:txBody>
      <dsp:txXfrm>
        <a:off x="445967" y="55963"/>
        <a:ext cx="5874626" cy="426206"/>
      </dsp:txXfrm>
    </dsp:sp>
    <dsp:sp modelId="{B17189EC-4D4C-4404-8BDC-6FA9C48BDD8A}">
      <dsp:nvSpPr>
        <dsp:cNvPr id="0" name=""/>
        <dsp:cNvSpPr/>
      </dsp:nvSpPr>
      <dsp:spPr>
        <a:xfrm>
          <a:off x="0" y="1448425"/>
          <a:ext cx="8458200" cy="110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56450" tIns="333248" rIns="656450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0" kern="1200" dirty="0" smtClean="0">
              <a:latin typeface="Arial" pitchFamily="34" charset="0"/>
              <a:cs typeface="Arial" pitchFamily="34" charset="0"/>
            </a:rPr>
            <a:t>Start with broader groups and keep splitting as gain credibility</a:t>
          </a:r>
          <a:endParaRPr lang="en-US" sz="1400" b="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>
              <a:latin typeface="Arial" pitchFamily="34" charset="0"/>
              <a:cs typeface="Arial" pitchFamily="34" charset="0"/>
            </a:rPr>
            <a:t>Consider policyholder’s reasonable expectation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>
              <a:latin typeface="Arial" pitchFamily="34" charset="0"/>
              <a:cs typeface="Arial" pitchFamily="34" charset="0"/>
            </a:rPr>
            <a:t>Consider the ability of declaration of different regular / terminal bonus rates</a:t>
          </a:r>
          <a:endParaRPr lang="en-US" sz="1400" kern="1200" dirty="0"/>
        </a:p>
      </dsp:txBody>
      <dsp:txXfrm>
        <a:off x="0" y="1448425"/>
        <a:ext cx="8458200" cy="1108800"/>
      </dsp:txXfrm>
    </dsp:sp>
    <dsp:sp modelId="{38E421DC-BD34-42E0-8BFF-0CE0D3E11062}">
      <dsp:nvSpPr>
        <dsp:cNvPr id="0" name=""/>
        <dsp:cNvSpPr/>
      </dsp:nvSpPr>
      <dsp:spPr>
        <a:xfrm>
          <a:off x="422910" y="1212266"/>
          <a:ext cx="5920740" cy="4723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3790" tIns="0" rIns="223790" bIns="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>
              <a:latin typeface="Arial" pitchFamily="34" charset="0"/>
              <a:cs typeface="Arial" pitchFamily="34" charset="0"/>
            </a:rPr>
            <a:t>Grouping Asset Share at appropriate level</a:t>
          </a:r>
          <a:endParaRPr lang="en-US" sz="1500" b="1" kern="1200" dirty="0"/>
        </a:p>
      </dsp:txBody>
      <dsp:txXfrm>
        <a:off x="445967" y="1235323"/>
        <a:ext cx="5874626" cy="426206"/>
      </dsp:txXfrm>
    </dsp:sp>
    <dsp:sp modelId="{FD5D3EBA-B760-4500-AB6B-64CC5E4C844C}">
      <dsp:nvSpPr>
        <dsp:cNvPr id="0" name=""/>
        <dsp:cNvSpPr/>
      </dsp:nvSpPr>
      <dsp:spPr>
        <a:xfrm>
          <a:off x="0" y="2879785"/>
          <a:ext cx="8458200" cy="105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56450" tIns="333248" rIns="656450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0" kern="1200" dirty="0" smtClean="0">
              <a:latin typeface="Arial" pitchFamily="34" charset="0"/>
              <a:cs typeface="Arial" pitchFamily="34" charset="0"/>
            </a:rPr>
            <a:t>Example - Expenses based on year of issue and product , Investment based on SP/RP, </a:t>
          </a:r>
          <a:r>
            <a:rPr lang="en-US" sz="1400" b="0" kern="1200" dirty="0" err="1" smtClean="0">
              <a:latin typeface="Arial" pitchFamily="34" charset="0"/>
              <a:cs typeface="Arial" pitchFamily="34" charset="0"/>
            </a:rPr>
            <a:t>moneyness</a:t>
          </a:r>
          <a:r>
            <a:rPr lang="en-US" sz="1400" b="0" kern="1200" dirty="0" smtClean="0">
              <a:latin typeface="Arial" pitchFamily="34" charset="0"/>
              <a:cs typeface="Arial" pitchFamily="34" charset="0"/>
            </a:rPr>
            <a:t> of guarantees</a:t>
          </a:r>
          <a:endParaRPr lang="en-US" sz="1400" b="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0" kern="1200" dirty="0" smtClean="0">
              <a:latin typeface="Arial" pitchFamily="34" charset="0"/>
              <a:cs typeface="Arial" pitchFamily="34" charset="0"/>
            </a:rPr>
            <a:t>Aggregate policy level asset shares in groups of  regular / terminal bonus series</a:t>
          </a:r>
          <a:endParaRPr lang="en-US" sz="1400" b="0" kern="1200" dirty="0"/>
        </a:p>
      </dsp:txBody>
      <dsp:txXfrm>
        <a:off x="0" y="2879785"/>
        <a:ext cx="8458200" cy="1058400"/>
      </dsp:txXfrm>
    </dsp:sp>
    <dsp:sp modelId="{8CCF39CB-D675-4517-8761-47F339245D9D}">
      <dsp:nvSpPr>
        <dsp:cNvPr id="0" name=""/>
        <dsp:cNvSpPr/>
      </dsp:nvSpPr>
      <dsp:spPr>
        <a:xfrm>
          <a:off x="422910" y="2643625"/>
          <a:ext cx="6107894" cy="4723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3790" tIns="0" rIns="223790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latin typeface="Arial" pitchFamily="34" charset="0"/>
              <a:cs typeface="Arial" pitchFamily="34" charset="0"/>
            </a:rPr>
            <a:t>Policy Level Asset Share &amp; different groups for different parameters</a:t>
          </a:r>
          <a:endParaRPr lang="en-US" sz="1600" b="1" kern="1200" dirty="0"/>
        </a:p>
      </dsp:txBody>
      <dsp:txXfrm>
        <a:off x="445967" y="2666682"/>
        <a:ext cx="6061780" cy="426206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F5A8E5-D8B9-4B4C-917A-BFC6AD467194}">
      <dsp:nvSpPr>
        <dsp:cNvPr id="0" name=""/>
        <dsp:cNvSpPr/>
      </dsp:nvSpPr>
      <dsp:spPr>
        <a:xfrm>
          <a:off x="0" y="338339"/>
          <a:ext cx="8458200" cy="970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56450" tIns="458216" rIns="656450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1400" kern="1200" dirty="0">
              <a:latin typeface="Arial" panose="020B0604020202020204" pitchFamily="34" charset="0"/>
              <a:cs typeface="Arial" panose="020B0604020202020204" pitchFamily="34" charset="0"/>
            </a:rPr>
            <a:t>Of contracts – for policy level asset share calculation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1400" kern="1200" dirty="0">
              <a:latin typeface="Arial" panose="020B0604020202020204" pitchFamily="34" charset="0"/>
              <a:cs typeface="Arial" panose="020B0604020202020204" pitchFamily="34" charset="0"/>
            </a:rPr>
            <a:t>For measurement of experience</a:t>
          </a:r>
        </a:p>
      </dsp:txBody>
      <dsp:txXfrm>
        <a:off x="0" y="338339"/>
        <a:ext cx="8458200" cy="970200"/>
      </dsp:txXfrm>
    </dsp:sp>
    <dsp:sp modelId="{C3958870-7CA5-48C3-BF7D-EBDBE7228139}">
      <dsp:nvSpPr>
        <dsp:cNvPr id="0" name=""/>
        <dsp:cNvSpPr/>
      </dsp:nvSpPr>
      <dsp:spPr>
        <a:xfrm>
          <a:off x="422910" y="13619"/>
          <a:ext cx="5920740" cy="6494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3790" tIns="0" rIns="223790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400" b="1" kern="1200" dirty="0">
              <a:latin typeface="Arial" panose="020B0604020202020204" pitchFamily="34" charset="0"/>
              <a:cs typeface="Arial" panose="020B0604020202020204" pitchFamily="34" charset="0"/>
            </a:rPr>
            <a:t>Availability of complete and valid data </a:t>
          </a:r>
        </a:p>
      </dsp:txBody>
      <dsp:txXfrm>
        <a:off x="454613" y="45322"/>
        <a:ext cx="5857334" cy="586034"/>
      </dsp:txXfrm>
    </dsp:sp>
    <dsp:sp modelId="{D7C700E0-7596-4D53-AEBF-5F6C7C662949}">
      <dsp:nvSpPr>
        <dsp:cNvPr id="0" name=""/>
        <dsp:cNvSpPr/>
      </dsp:nvSpPr>
      <dsp:spPr>
        <a:xfrm>
          <a:off x="0" y="1752060"/>
          <a:ext cx="8458200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EDE97D9-1C8D-45CB-84EA-EF857D9DB0E5}">
      <dsp:nvSpPr>
        <dsp:cNvPr id="0" name=""/>
        <dsp:cNvSpPr/>
      </dsp:nvSpPr>
      <dsp:spPr>
        <a:xfrm>
          <a:off x="422910" y="1427340"/>
          <a:ext cx="5920740" cy="6494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3790" tIns="0" rIns="223790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400" b="1" kern="1200" dirty="0">
              <a:latin typeface="Arial" panose="020B0604020202020204" pitchFamily="34" charset="0"/>
              <a:cs typeface="Arial" panose="020B0604020202020204" pitchFamily="34" charset="0"/>
            </a:rPr>
            <a:t>Availability of granular data for historical operating experience - most significant challenges faced by companies* </a:t>
          </a:r>
        </a:p>
      </dsp:txBody>
      <dsp:txXfrm>
        <a:off x="454613" y="1459043"/>
        <a:ext cx="5857334" cy="586034"/>
      </dsp:txXfrm>
    </dsp:sp>
    <dsp:sp modelId="{B5251BB0-AABA-4223-ABC3-ADA63F79396C}">
      <dsp:nvSpPr>
        <dsp:cNvPr id="0" name=""/>
        <dsp:cNvSpPr/>
      </dsp:nvSpPr>
      <dsp:spPr>
        <a:xfrm>
          <a:off x="0" y="2749980"/>
          <a:ext cx="8458200" cy="970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56450" tIns="458216" rIns="656450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1400" kern="1200">
              <a:latin typeface="Arial" panose="020B0604020202020204" pitchFamily="34" charset="0"/>
              <a:cs typeface="Arial" panose="020B0604020202020204" pitchFamily="34" charset="0"/>
            </a:rPr>
            <a:t>Exacerbated if historical data not stored / captured / complete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1400" kern="1200">
              <a:latin typeface="Arial" panose="020B0604020202020204" pitchFamily="34" charset="0"/>
              <a:cs typeface="Arial" panose="020B0604020202020204" pitchFamily="34" charset="0"/>
            </a:rPr>
            <a:t>Further, difficult to validate</a:t>
          </a:r>
        </a:p>
      </dsp:txBody>
      <dsp:txXfrm>
        <a:off x="0" y="2749980"/>
        <a:ext cx="8458200" cy="970200"/>
      </dsp:txXfrm>
    </dsp:sp>
    <dsp:sp modelId="{4DCDB711-B6FD-4D40-8BBA-826B3CF21319}">
      <dsp:nvSpPr>
        <dsp:cNvPr id="0" name=""/>
        <dsp:cNvSpPr/>
      </dsp:nvSpPr>
      <dsp:spPr>
        <a:xfrm>
          <a:off x="422910" y="2425260"/>
          <a:ext cx="5920740" cy="6494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3790" tIns="0" rIns="223790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400" b="1" kern="1200" dirty="0">
              <a:latin typeface="Arial" panose="020B0604020202020204" pitchFamily="34" charset="0"/>
              <a:cs typeface="Arial" panose="020B0604020202020204" pitchFamily="34" charset="0"/>
            </a:rPr>
            <a:t>Especially an issue for companies moving to late adoption of asset share</a:t>
          </a:r>
        </a:p>
      </dsp:txBody>
      <dsp:txXfrm>
        <a:off x="454613" y="2456963"/>
        <a:ext cx="5857334" cy="586034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32C360-E362-43EB-BFF2-BB6153A485D9}">
      <dsp:nvSpPr>
        <dsp:cNvPr id="0" name=""/>
        <dsp:cNvSpPr/>
      </dsp:nvSpPr>
      <dsp:spPr>
        <a:xfrm>
          <a:off x="0" y="0"/>
          <a:ext cx="8382000" cy="898560"/>
        </a:xfrm>
        <a:prstGeom prst="roundRect">
          <a:avLst/>
        </a:prstGeom>
        <a:solidFill>
          <a:schemeClr val="tx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i="1" kern="1200" dirty="0" smtClean="0">
              <a:solidFill>
                <a:schemeClr val="tx1"/>
              </a:solidFill>
            </a:rPr>
            <a:t>As per GN6</a:t>
          </a:r>
          <a:r>
            <a:rPr lang="en-US" sz="2000" i="1" kern="1200" dirty="0" smtClean="0">
              <a:solidFill>
                <a:schemeClr val="tx1"/>
              </a:solidFill>
            </a:rPr>
            <a:t> – Wherever possible, the Appointed Actuary should make use of actual historical data ... to derive the historical asset share.</a:t>
          </a:r>
          <a:endParaRPr lang="en-US" sz="2000" i="1" kern="1200" dirty="0">
            <a:solidFill>
              <a:schemeClr val="tx1"/>
            </a:solidFill>
          </a:endParaRPr>
        </a:p>
      </dsp:txBody>
      <dsp:txXfrm>
        <a:off x="43864" y="43864"/>
        <a:ext cx="8294272" cy="810832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8FCD7A-F433-41D9-B06D-E6A40010A21E}">
      <dsp:nvSpPr>
        <dsp:cNvPr id="0" name=""/>
        <dsp:cNvSpPr/>
      </dsp:nvSpPr>
      <dsp:spPr>
        <a:xfrm>
          <a:off x="0" y="125826"/>
          <a:ext cx="8458200" cy="11623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56450" tIns="853948" rIns="656450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1400" kern="1200" dirty="0">
              <a:latin typeface="Arial" panose="020B0604020202020204" pitchFamily="34" charset="0"/>
              <a:cs typeface="Arial" panose="020B0604020202020204" pitchFamily="34" charset="0"/>
            </a:rPr>
            <a:t>Consistent with Statutory Valuation</a:t>
          </a:r>
        </a:p>
      </dsp:txBody>
      <dsp:txXfrm>
        <a:off x="0" y="125826"/>
        <a:ext cx="8458200" cy="1162350"/>
      </dsp:txXfrm>
    </dsp:sp>
    <dsp:sp modelId="{8B392F8B-C254-4311-8F6C-EAC291D80BE4}">
      <dsp:nvSpPr>
        <dsp:cNvPr id="0" name=""/>
        <dsp:cNvSpPr/>
      </dsp:nvSpPr>
      <dsp:spPr>
        <a:xfrm>
          <a:off x="422910" y="5254"/>
          <a:ext cx="5920740" cy="72573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3790" tIns="0" rIns="223790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400" b="1" kern="1200">
              <a:latin typeface="Arial" panose="020B0604020202020204" pitchFamily="34" charset="0"/>
              <a:cs typeface="Arial" panose="020B0604020202020204" pitchFamily="34" charset="0"/>
            </a:rPr>
            <a:t>Invest in resources to collate &amp; validate data</a:t>
          </a:r>
        </a:p>
      </dsp:txBody>
      <dsp:txXfrm>
        <a:off x="458337" y="40681"/>
        <a:ext cx="5849886" cy="654878"/>
      </dsp:txXfrm>
    </dsp:sp>
    <dsp:sp modelId="{D999E1FC-CC1B-4491-BF8E-2F788DA549F1}">
      <dsp:nvSpPr>
        <dsp:cNvPr id="0" name=""/>
        <dsp:cNvSpPr/>
      </dsp:nvSpPr>
      <dsp:spPr>
        <a:xfrm>
          <a:off x="0" y="1630148"/>
          <a:ext cx="8458200" cy="11623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56450" tIns="853948" rIns="656450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1400" kern="1200" dirty="0">
              <a:latin typeface="Arial" panose="020B0604020202020204" pitchFamily="34" charset="0"/>
              <a:cs typeface="Arial" panose="020B0604020202020204" pitchFamily="34" charset="0"/>
            </a:rPr>
            <a:t>Only when detailed historical data not </a:t>
          </a:r>
          <a:r>
            <a:rPr lang="en-IN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available  </a:t>
          </a:r>
          <a:endParaRPr lang="en-IN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1630148"/>
        <a:ext cx="8458200" cy="1162350"/>
      </dsp:txXfrm>
    </dsp:sp>
    <dsp:sp modelId="{5D1808BE-13D6-4D34-9D2E-7220DDFF6850}">
      <dsp:nvSpPr>
        <dsp:cNvPr id="0" name=""/>
        <dsp:cNvSpPr/>
      </dsp:nvSpPr>
      <dsp:spPr>
        <a:xfrm>
          <a:off x="422910" y="1509576"/>
          <a:ext cx="5920740" cy="72573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3790" tIns="0" rIns="223790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400" b="1" kern="1200" dirty="0">
              <a:latin typeface="Arial" panose="020B0604020202020204" pitchFamily="34" charset="0"/>
              <a:cs typeface="Arial" panose="020B0604020202020204" pitchFamily="34" charset="0"/>
            </a:rPr>
            <a:t>As per GN 6 – use of proxies to the actual historical experience</a:t>
          </a:r>
        </a:p>
      </dsp:txBody>
      <dsp:txXfrm>
        <a:off x="458337" y="1545003"/>
        <a:ext cx="5849886" cy="654878"/>
      </dsp:txXfrm>
    </dsp:sp>
    <dsp:sp modelId="{9B841D39-FB59-4962-AF91-0D9593247E37}">
      <dsp:nvSpPr>
        <dsp:cNvPr id="0" name=""/>
        <dsp:cNvSpPr/>
      </dsp:nvSpPr>
      <dsp:spPr>
        <a:xfrm>
          <a:off x="0" y="3134470"/>
          <a:ext cx="8458200" cy="135607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56450" tIns="853948" rIns="656450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1400" kern="1200">
              <a:latin typeface="Arial" panose="020B0604020202020204" pitchFamily="34" charset="0"/>
              <a:cs typeface="Arial" panose="020B0604020202020204" pitchFamily="34" charset="0"/>
            </a:rPr>
            <a:t>Alternate systems like accounting etc.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1400" kern="1200" dirty="0">
              <a:latin typeface="Arial" panose="020B0604020202020204" pitchFamily="34" charset="0"/>
              <a:cs typeface="Arial" panose="020B0604020202020204" pitchFamily="34" charset="0"/>
            </a:rPr>
            <a:t>Checking split between asset share and estate by sources of surplus method  </a:t>
          </a:r>
        </a:p>
      </dsp:txBody>
      <dsp:txXfrm>
        <a:off x="0" y="3134470"/>
        <a:ext cx="8458200" cy="1356074"/>
      </dsp:txXfrm>
    </dsp:sp>
    <dsp:sp modelId="{F5294D4D-710A-4FAB-AED9-35913ABC5CC8}">
      <dsp:nvSpPr>
        <dsp:cNvPr id="0" name=""/>
        <dsp:cNvSpPr/>
      </dsp:nvSpPr>
      <dsp:spPr>
        <a:xfrm>
          <a:off x="422910" y="3013898"/>
          <a:ext cx="5920740" cy="72573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3790" tIns="0" rIns="223790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400" b="1" kern="1200" dirty="0">
              <a:latin typeface="Arial" panose="020B0604020202020204" pitchFamily="34" charset="0"/>
              <a:cs typeface="Arial" panose="020B0604020202020204" pitchFamily="34" charset="0"/>
            </a:rPr>
            <a:t>Validate the parameters used </a:t>
          </a:r>
        </a:p>
      </dsp:txBody>
      <dsp:txXfrm>
        <a:off x="458337" y="3049325"/>
        <a:ext cx="5849886" cy="654878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505E4F-3DF9-4DFA-818D-DE1837CECF72}">
      <dsp:nvSpPr>
        <dsp:cNvPr id="0" name=""/>
        <dsp:cNvSpPr/>
      </dsp:nvSpPr>
      <dsp:spPr>
        <a:xfrm>
          <a:off x="3423" y="1862"/>
          <a:ext cx="7003553" cy="699801"/>
        </a:xfrm>
        <a:prstGeom prst="roundRect">
          <a:avLst>
            <a:gd name="adj" fmla="val 10000"/>
          </a:avLst>
        </a:prstGeom>
        <a:solidFill>
          <a:schemeClr val="bg1">
            <a:lumMod val="8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" sz="2800" kern="1200" dirty="0" smtClean="0">
              <a:latin typeface="Arial" pitchFamily="34" charset="0"/>
              <a:cs typeface="Arial" pitchFamily="34" charset="0"/>
            </a:rPr>
            <a:t>Policy Grouping</a:t>
          </a:r>
          <a:endParaRPr lang="en-US" sz="2800" kern="1200" dirty="0"/>
        </a:p>
      </dsp:txBody>
      <dsp:txXfrm>
        <a:off x="23919" y="22358"/>
        <a:ext cx="6962561" cy="658809"/>
      </dsp:txXfrm>
    </dsp:sp>
    <dsp:sp modelId="{2D099B73-A43E-42CD-8580-BD22EE48F5C7}">
      <dsp:nvSpPr>
        <dsp:cNvPr id="0" name=""/>
        <dsp:cNvSpPr/>
      </dsp:nvSpPr>
      <dsp:spPr>
        <a:xfrm>
          <a:off x="10259" y="841980"/>
          <a:ext cx="6989881" cy="699801"/>
        </a:xfrm>
        <a:prstGeom prst="roundRect">
          <a:avLst>
            <a:gd name="adj" fmla="val 10000"/>
          </a:avLst>
        </a:prstGeom>
        <a:solidFill>
          <a:schemeClr val="bg1">
            <a:lumMod val="8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" sz="2800" kern="1200" dirty="0" smtClean="0">
              <a:latin typeface="Arial" pitchFamily="34" charset="0"/>
              <a:cs typeface="Arial" pitchFamily="34" charset="0"/>
            </a:rPr>
            <a:t>Data</a:t>
          </a:r>
        </a:p>
      </dsp:txBody>
      <dsp:txXfrm>
        <a:off x="30755" y="862476"/>
        <a:ext cx="6948889" cy="658809"/>
      </dsp:txXfrm>
    </dsp:sp>
    <dsp:sp modelId="{A8C2E5DE-D0BA-4DD2-99FA-6716C813BE37}">
      <dsp:nvSpPr>
        <dsp:cNvPr id="0" name=""/>
        <dsp:cNvSpPr/>
      </dsp:nvSpPr>
      <dsp:spPr>
        <a:xfrm>
          <a:off x="23891" y="1682099"/>
          <a:ext cx="6962617" cy="69980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" sz="2800" kern="1200" dirty="0" smtClean="0">
              <a:latin typeface="Arial" pitchFamily="34" charset="0"/>
              <a:cs typeface="Arial" pitchFamily="34" charset="0"/>
            </a:rPr>
            <a:t>Basis</a:t>
          </a:r>
        </a:p>
      </dsp:txBody>
      <dsp:txXfrm>
        <a:off x="44387" y="1702595"/>
        <a:ext cx="6921625" cy="658809"/>
      </dsp:txXfrm>
    </dsp:sp>
    <dsp:sp modelId="{9911658D-3342-4DB7-A06F-EDC7B770BEB2}">
      <dsp:nvSpPr>
        <dsp:cNvPr id="0" name=""/>
        <dsp:cNvSpPr/>
      </dsp:nvSpPr>
      <dsp:spPr>
        <a:xfrm>
          <a:off x="50996" y="2522218"/>
          <a:ext cx="6908407" cy="699801"/>
        </a:xfrm>
        <a:prstGeom prst="roundRect">
          <a:avLst>
            <a:gd name="adj" fmla="val 10000"/>
          </a:avLst>
        </a:prstGeom>
        <a:solidFill>
          <a:schemeClr val="bg1">
            <a:lumMod val="8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" sz="2800" kern="1200" dirty="0" smtClean="0">
              <a:latin typeface="Arial" pitchFamily="34" charset="0"/>
              <a:cs typeface="Arial" pitchFamily="34" charset="0"/>
            </a:rPr>
            <a:t>Smoothing</a:t>
          </a:r>
        </a:p>
      </dsp:txBody>
      <dsp:txXfrm>
        <a:off x="71492" y="2542714"/>
        <a:ext cx="6867415" cy="658809"/>
      </dsp:txXfrm>
    </dsp:sp>
    <dsp:sp modelId="{52B09816-A7B4-4CE3-A4BA-531A766FAD44}">
      <dsp:nvSpPr>
        <dsp:cNvPr id="0" name=""/>
        <dsp:cNvSpPr/>
      </dsp:nvSpPr>
      <dsp:spPr>
        <a:xfrm>
          <a:off x="50996" y="3362336"/>
          <a:ext cx="6908407" cy="699801"/>
        </a:xfrm>
        <a:prstGeom prst="roundRect">
          <a:avLst>
            <a:gd name="adj" fmla="val 10000"/>
          </a:avLst>
        </a:prstGeom>
        <a:solidFill>
          <a:schemeClr val="bg1">
            <a:lumMod val="8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" sz="2800" kern="1200" dirty="0" smtClean="0">
              <a:latin typeface="Arial" pitchFamily="34" charset="0"/>
              <a:cs typeface="Arial" pitchFamily="34" charset="0"/>
            </a:rPr>
            <a:t>Others</a:t>
          </a:r>
        </a:p>
      </dsp:txBody>
      <dsp:txXfrm>
        <a:off x="71492" y="3382832"/>
        <a:ext cx="6867415" cy="658809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D91C82-B08E-4A51-977C-0F8AC4DBF3CC}">
      <dsp:nvSpPr>
        <dsp:cNvPr id="0" name=""/>
        <dsp:cNvSpPr/>
      </dsp:nvSpPr>
      <dsp:spPr>
        <a:xfrm>
          <a:off x="0" y="26216"/>
          <a:ext cx="8375100" cy="47095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latin typeface="Arial" pitchFamily="34" charset="0"/>
              <a:cs typeface="Arial" pitchFamily="34" charset="0"/>
            </a:rPr>
            <a:t>Identification &amp; Documentation </a:t>
          </a:r>
          <a:endParaRPr lang="en-IN" sz="1600" b="1" kern="1200" dirty="0"/>
        </a:p>
      </dsp:txBody>
      <dsp:txXfrm>
        <a:off x="22990" y="49206"/>
        <a:ext cx="8329120" cy="424979"/>
      </dsp:txXfrm>
    </dsp:sp>
    <dsp:sp modelId="{5B1306A6-CF9E-4D2E-B84D-4FC28C465DDD}">
      <dsp:nvSpPr>
        <dsp:cNvPr id="0" name=""/>
        <dsp:cNvSpPr/>
      </dsp:nvSpPr>
      <dsp:spPr>
        <a:xfrm>
          <a:off x="0" y="497175"/>
          <a:ext cx="8375100" cy="9604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5909" tIns="17780" rIns="99568" bIns="17780" numCol="1" spcCol="1270" anchor="t" anchorCtr="0">
          <a:noAutofit/>
        </a:bodyPr>
        <a:lstStyle/>
        <a:p>
          <a:pPr marL="114300" lvl="1" indent="-114300" algn="l" defTabSz="622300">
            <a:lnSpc>
              <a:spcPct val="15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400" kern="1200" dirty="0" smtClean="0">
              <a:latin typeface="Arial" pitchFamily="34" charset="0"/>
              <a:cs typeface="Arial" pitchFamily="34" charset="0"/>
            </a:rPr>
            <a:t>Treatment (for both surplus &amp; deficit) of various sources of surplus </a:t>
          </a:r>
        </a:p>
        <a:p>
          <a:pPr marL="114300" lvl="1" indent="-114300" algn="l" defTabSz="622300">
            <a:lnSpc>
              <a:spcPct val="15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400" kern="1200" dirty="0" smtClean="0">
              <a:latin typeface="Arial" pitchFamily="34" charset="0"/>
              <a:cs typeface="Arial" pitchFamily="34" charset="0"/>
            </a:rPr>
            <a:t>Guides : Past practice / Benefit Illustration / PRE</a:t>
          </a:r>
        </a:p>
      </dsp:txBody>
      <dsp:txXfrm>
        <a:off x="0" y="497175"/>
        <a:ext cx="8375100" cy="960480"/>
      </dsp:txXfrm>
    </dsp:sp>
    <dsp:sp modelId="{A77A2C2C-F322-4E65-A349-AAB9E2BB8C31}">
      <dsp:nvSpPr>
        <dsp:cNvPr id="0" name=""/>
        <dsp:cNvSpPr/>
      </dsp:nvSpPr>
      <dsp:spPr>
        <a:xfrm>
          <a:off x="0" y="1371600"/>
          <a:ext cx="8375100" cy="47095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smtClean="0">
              <a:latin typeface="Arial" pitchFamily="34" charset="0"/>
              <a:cs typeface="Arial" pitchFamily="34" charset="0"/>
            </a:rPr>
            <a:t>Equity, fairness &amp; consistency of approach from year on year</a:t>
          </a:r>
          <a:endParaRPr lang="en-US" sz="1600" b="1" kern="1200" dirty="0" smtClean="0">
            <a:latin typeface="Arial" pitchFamily="34" charset="0"/>
            <a:cs typeface="Arial" pitchFamily="34" charset="0"/>
          </a:endParaRPr>
        </a:p>
      </dsp:txBody>
      <dsp:txXfrm>
        <a:off x="22990" y="1394590"/>
        <a:ext cx="8329120" cy="424979"/>
      </dsp:txXfrm>
    </dsp:sp>
    <dsp:sp modelId="{263B646D-31F6-4123-889B-D10D50C47706}">
      <dsp:nvSpPr>
        <dsp:cNvPr id="0" name=""/>
        <dsp:cNvSpPr/>
      </dsp:nvSpPr>
      <dsp:spPr>
        <a:xfrm>
          <a:off x="0" y="2149960"/>
          <a:ext cx="8375100" cy="47095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smtClean="0">
              <a:latin typeface="Arial" pitchFamily="34" charset="0"/>
              <a:cs typeface="Arial" pitchFamily="34" charset="0"/>
            </a:rPr>
            <a:t>Once sources to be shared ascertained</a:t>
          </a:r>
          <a:endParaRPr lang="en-US" sz="1600" b="1" kern="1200" dirty="0" smtClean="0">
            <a:latin typeface="Arial" pitchFamily="34" charset="0"/>
            <a:cs typeface="Arial" pitchFamily="34" charset="0"/>
          </a:endParaRPr>
        </a:p>
      </dsp:txBody>
      <dsp:txXfrm>
        <a:off x="22990" y="2172950"/>
        <a:ext cx="8329120" cy="424979"/>
      </dsp:txXfrm>
    </dsp:sp>
    <dsp:sp modelId="{5968322A-DAC0-4A3A-A440-56394EB594BE}">
      <dsp:nvSpPr>
        <dsp:cNvPr id="0" name=""/>
        <dsp:cNvSpPr/>
      </dsp:nvSpPr>
      <dsp:spPr>
        <a:xfrm>
          <a:off x="0" y="2620923"/>
          <a:ext cx="8375100" cy="9604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5909" tIns="17780" rIns="99568" bIns="17780" numCol="1" spcCol="1270" anchor="t" anchorCtr="0">
          <a:noAutofit/>
        </a:bodyPr>
        <a:lstStyle/>
        <a:p>
          <a:pPr marL="114300" lvl="1" indent="-114300" algn="l" defTabSz="622300">
            <a:lnSpc>
              <a:spcPct val="15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400" kern="1200" dirty="0" smtClean="0">
              <a:latin typeface="Arial" pitchFamily="34" charset="0"/>
              <a:cs typeface="Arial" pitchFamily="34" charset="0"/>
            </a:rPr>
            <a:t>Use historical experience, only if not available, proxy best estimates can be used</a:t>
          </a:r>
        </a:p>
        <a:p>
          <a:pPr marL="114300" lvl="1" indent="-114300" algn="l" defTabSz="622300">
            <a:lnSpc>
              <a:spcPct val="15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400" kern="1200" dirty="0" smtClean="0">
              <a:latin typeface="Arial" pitchFamily="34" charset="0"/>
              <a:cs typeface="Arial" pitchFamily="34" charset="0"/>
            </a:rPr>
            <a:t>Correspondence between benefit and charge</a:t>
          </a:r>
        </a:p>
      </dsp:txBody>
      <dsp:txXfrm>
        <a:off x="0" y="2620923"/>
        <a:ext cx="8375100" cy="960480"/>
      </dsp:txXfrm>
    </dsp:sp>
    <dsp:sp modelId="{C31AEA3A-1EB4-4EB9-8266-01A5AE1061FD}">
      <dsp:nvSpPr>
        <dsp:cNvPr id="0" name=""/>
        <dsp:cNvSpPr/>
      </dsp:nvSpPr>
      <dsp:spPr>
        <a:xfrm>
          <a:off x="0" y="3527094"/>
          <a:ext cx="8375100" cy="47095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smtClean="0">
              <a:latin typeface="Arial" pitchFamily="34" charset="0"/>
              <a:cs typeface="Arial" pitchFamily="34" charset="0"/>
            </a:rPr>
            <a:t>Consistency depending on the use of asset shares </a:t>
          </a:r>
          <a:endParaRPr lang="en-US" sz="1600" b="1" kern="1200" dirty="0" smtClean="0">
            <a:latin typeface="Arial" pitchFamily="34" charset="0"/>
            <a:cs typeface="Arial" pitchFamily="34" charset="0"/>
          </a:endParaRPr>
        </a:p>
      </dsp:txBody>
      <dsp:txXfrm>
        <a:off x="22990" y="3550084"/>
        <a:ext cx="8329120" cy="424979"/>
      </dsp:txXfrm>
    </dsp:sp>
    <dsp:sp modelId="{404D4B7A-9779-444D-8A5D-E7A43FA58944}">
      <dsp:nvSpPr>
        <dsp:cNvPr id="0" name=""/>
        <dsp:cNvSpPr/>
      </dsp:nvSpPr>
      <dsp:spPr>
        <a:xfrm>
          <a:off x="0" y="3998053"/>
          <a:ext cx="8375100" cy="9604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5909" tIns="17780" rIns="99568" bIns="17780" numCol="1" spcCol="1270" anchor="t" anchorCtr="0">
          <a:noAutofit/>
        </a:bodyPr>
        <a:lstStyle/>
        <a:p>
          <a:pPr marL="114300" lvl="1" indent="-114300" algn="l" defTabSz="622300">
            <a:lnSpc>
              <a:spcPct val="15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400" kern="1200" dirty="0" smtClean="0">
              <a:latin typeface="Arial" pitchFamily="34" charset="0"/>
              <a:cs typeface="Arial" pitchFamily="34" charset="0"/>
            </a:rPr>
            <a:t>Statutory valuation basis and book value asset shares</a:t>
          </a:r>
        </a:p>
        <a:p>
          <a:pPr marL="114300" lvl="1" indent="-114300" algn="l" defTabSz="622300">
            <a:lnSpc>
              <a:spcPct val="15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400" kern="1200" dirty="0" smtClean="0">
              <a:latin typeface="Arial" pitchFamily="34" charset="0"/>
              <a:cs typeface="Arial" pitchFamily="34" charset="0"/>
            </a:rPr>
            <a:t>Bonus declaration and possibly market value asset shares</a:t>
          </a:r>
        </a:p>
      </dsp:txBody>
      <dsp:txXfrm>
        <a:off x="0" y="3998053"/>
        <a:ext cx="8375100" cy="960480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586851-2890-49A9-9D6C-55004503290E}">
      <dsp:nvSpPr>
        <dsp:cNvPr id="0" name=""/>
        <dsp:cNvSpPr/>
      </dsp:nvSpPr>
      <dsp:spPr>
        <a:xfrm>
          <a:off x="0" y="182925"/>
          <a:ext cx="8229600" cy="49414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In general for various parameters need to establish if asset shares would be allocated</a:t>
          </a:r>
          <a:endParaRPr lang="en-IN" sz="16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4122" y="207047"/>
        <a:ext cx="8181356" cy="445904"/>
      </dsp:txXfrm>
    </dsp:sp>
    <dsp:sp modelId="{EBDFBAE9-2BDF-4EF8-9122-23B6EE12F326}">
      <dsp:nvSpPr>
        <dsp:cNvPr id="0" name=""/>
        <dsp:cNvSpPr/>
      </dsp:nvSpPr>
      <dsp:spPr>
        <a:xfrm>
          <a:off x="0" y="677073"/>
          <a:ext cx="8229600" cy="10598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17780" rIns="99568" bIns="17780" numCol="1" spcCol="1270" anchor="t" anchorCtr="0">
          <a:noAutofit/>
        </a:bodyPr>
        <a:lstStyle/>
        <a:p>
          <a:pPr marL="114300" lvl="1" indent="-114300" algn="l" defTabSz="622300" rtl="0">
            <a:lnSpc>
              <a:spcPct val="15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Charges : No sharing of surplus</a:t>
          </a:r>
          <a:endParaRPr lang="en-IN" sz="14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14300" lvl="1" indent="-114300" algn="l" defTabSz="622300" rtl="0">
            <a:lnSpc>
              <a:spcPct val="15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Experience : Sharing of surplus </a:t>
          </a:r>
          <a:endParaRPr lang="en-IN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677073"/>
        <a:ext cx="8229600" cy="1059840"/>
      </dsp:txXfrm>
    </dsp:sp>
    <dsp:sp modelId="{98EA27AF-531F-4F58-B90C-BD7DC9CFCEA0}">
      <dsp:nvSpPr>
        <dsp:cNvPr id="0" name=""/>
        <dsp:cNvSpPr/>
      </dsp:nvSpPr>
      <dsp:spPr>
        <a:xfrm>
          <a:off x="0" y="1517214"/>
          <a:ext cx="8229600" cy="49414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Identification of sources : Requires complex </a:t>
          </a:r>
          <a:r>
            <a:rPr lang="en-IN" sz="16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modelling</a:t>
          </a:r>
          <a:r>
            <a:rPr lang="en-US" sz="16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, granular experience and attribution analysis</a:t>
          </a:r>
          <a:endParaRPr lang="en-IN" sz="16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4122" y="1541336"/>
        <a:ext cx="8181356" cy="445904"/>
      </dsp:txXfrm>
    </dsp:sp>
    <dsp:sp modelId="{155D5CC0-BCFF-4350-B081-98CD9B1447BE}">
      <dsp:nvSpPr>
        <dsp:cNvPr id="0" name=""/>
        <dsp:cNvSpPr/>
      </dsp:nvSpPr>
      <dsp:spPr>
        <a:xfrm>
          <a:off x="0" y="2279215"/>
          <a:ext cx="8229600" cy="49414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Distribution of a source : usually requires some evidence of recurrence</a:t>
          </a:r>
          <a:endParaRPr lang="en-IN" sz="16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4122" y="2303337"/>
        <a:ext cx="8181356" cy="445904"/>
      </dsp:txXfrm>
    </dsp:sp>
    <dsp:sp modelId="{65F1F0F3-1884-4AD3-87DB-6FA14625D4A1}">
      <dsp:nvSpPr>
        <dsp:cNvPr id="0" name=""/>
        <dsp:cNvSpPr/>
      </dsp:nvSpPr>
      <dsp:spPr>
        <a:xfrm>
          <a:off x="0" y="3048170"/>
          <a:ext cx="8229600" cy="49414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smtClean="0">
              <a:latin typeface="Arial" panose="020B0604020202020204" pitchFamily="34" charset="0"/>
              <a:cs typeface="Arial" panose="020B0604020202020204" pitchFamily="34" charset="0"/>
            </a:rPr>
            <a:t>Companies are in various stages of operation and emergence of surplus is not uniform in each stage</a:t>
          </a:r>
          <a:endParaRPr lang="en-IN" sz="1600" b="1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4122" y="3072292"/>
        <a:ext cx="8181356" cy="445904"/>
      </dsp:txXfrm>
    </dsp:sp>
    <dsp:sp modelId="{C80A209F-0BBC-4F10-8C8C-1099AEF715B2}">
      <dsp:nvSpPr>
        <dsp:cNvPr id="0" name=""/>
        <dsp:cNvSpPr/>
      </dsp:nvSpPr>
      <dsp:spPr>
        <a:xfrm>
          <a:off x="0" y="3542326"/>
          <a:ext cx="8229600" cy="10598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17780" rIns="99568" bIns="17780" numCol="1" spcCol="1270" anchor="t" anchorCtr="0">
          <a:noAutofit/>
        </a:bodyPr>
        <a:lstStyle/>
        <a:p>
          <a:pPr marL="114300" lvl="1" indent="-114300" algn="l" defTabSz="622300" rtl="0">
            <a:lnSpc>
              <a:spcPct val="15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Initial phase : expense overrun</a:t>
          </a:r>
          <a:endParaRPr lang="en-IN" sz="14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14300" lvl="1" indent="-114300" algn="l" defTabSz="622300" rtl="0">
            <a:lnSpc>
              <a:spcPct val="15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Growth phase : high lapse profits</a:t>
          </a:r>
          <a:endParaRPr lang="en-IN" sz="14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14300" lvl="1" indent="-114300" algn="l" defTabSz="622300" rtl="0">
            <a:lnSpc>
              <a:spcPct val="15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Maturity phase : relatively low surrender profits</a:t>
          </a:r>
          <a:endParaRPr lang="en-IN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3542326"/>
        <a:ext cx="8229600" cy="1059840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E252D1-003D-4ADC-B542-F726352966A0}">
      <dsp:nvSpPr>
        <dsp:cNvPr id="0" name=""/>
        <dsp:cNvSpPr/>
      </dsp:nvSpPr>
      <dsp:spPr>
        <a:xfrm>
          <a:off x="0" y="12224"/>
          <a:ext cx="8229600" cy="5428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smtClean="0">
              <a:latin typeface="Arial" panose="020B0604020202020204" pitchFamily="34" charset="0"/>
              <a:cs typeface="Arial" panose="020B0604020202020204" pitchFamily="34" charset="0"/>
            </a:rPr>
            <a:t>Conflicting choices for attribution of a source</a:t>
          </a:r>
          <a:endParaRPr lang="en-IN" sz="1600" b="1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6501" y="38725"/>
        <a:ext cx="8176598" cy="489878"/>
      </dsp:txXfrm>
    </dsp:sp>
    <dsp:sp modelId="{E6361F48-D1FD-4868-ABA2-BCF6C05E0DFD}">
      <dsp:nvSpPr>
        <dsp:cNvPr id="0" name=""/>
        <dsp:cNvSpPr/>
      </dsp:nvSpPr>
      <dsp:spPr>
        <a:xfrm>
          <a:off x="0" y="555104"/>
          <a:ext cx="8229600" cy="10505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17780" rIns="99568" bIns="17780" numCol="1" spcCol="1270" anchor="t" anchorCtr="0">
          <a:noAutofit/>
        </a:bodyPr>
        <a:lstStyle/>
        <a:p>
          <a:pPr marL="114300" lvl="1" indent="-114300" algn="l" defTabSz="622300" rtl="0">
            <a:lnSpc>
              <a:spcPct val="15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Competitiveness of existing business vs Support New Business overruns</a:t>
          </a:r>
          <a:endParaRPr lang="en-IN" sz="14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14300" lvl="1" indent="-114300" algn="l" defTabSz="622300" rtl="0">
            <a:lnSpc>
              <a:spcPct val="15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Solvency of the fund vs boost to payout values</a:t>
          </a:r>
          <a:endParaRPr lang="en-IN" sz="14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14300" lvl="1" indent="-114300" algn="l" defTabSz="622300" rtl="0">
            <a:lnSpc>
              <a:spcPct val="15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Fairness vs Smoothing and implications to PRE</a:t>
          </a:r>
          <a:endParaRPr lang="en-IN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555104"/>
        <a:ext cx="8229600" cy="1050524"/>
      </dsp:txXfrm>
    </dsp:sp>
    <dsp:sp modelId="{708DD621-D990-4CD1-854C-FE4D27523D18}">
      <dsp:nvSpPr>
        <dsp:cNvPr id="0" name=""/>
        <dsp:cNvSpPr/>
      </dsp:nvSpPr>
      <dsp:spPr>
        <a:xfrm>
          <a:off x="0" y="1605628"/>
          <a:ext cx="8229600" cy="5428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smtClean="0">
              <a:latin typeface="Arial" panose="020B0604020202020204" pitchFamily="34" charset="0"/>
              <a:cs typeface="Arial" panose="020B0604020202020204" pitchFamily="34" charset="0"/>
            </a:rPr>
            <a:t>Equitable allocation of lapse / surrender surplus to continuing policies</a:t>
          </a:r>
          <a:endParaRPr lang="en-IN" sz="1600" b="1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6501" y="1632129"/>
        <a:ext cx="8176598" cy="489878"/>
      </dsp:txXfrm>
    </dsp:sp>
    <dsp:sp modelId="{7AD94144-1CB1-43AD-8D80-323E61A2205A}">
      <dsp:nvSpPr>
        <dsp:cNvPr id="0" name=""/>
        <dsp:cNvSpPr/>
      </dsp:nvSpPr>
      <dsp:spPr>
        <a:xfrm>
          <a:off x="0" y="2283645"/>
          <a:ext cx="8229600" cy="5428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May not be fair to share deficit automatically if surplus was shared, </a:t>
          </a:r>
          <a:r>
            <a:rPr lang="en-US" sz="16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eg</a:t>
          </a:r>
          <a:r>
            <a:rPr lang="en-US" sz="16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en-IN" sz="16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6501" y="2310146"/>
        <a:ext cx="8176598" cy="489878"/>
      </dsp:txXfrm>
    </dsp:sp>
    <dsp:sp modelId="{89A10ABB-822E-4AE6-93A5-98459A437C49}">
      <dsp:nvSpPr>
        <dsp:cNvPr id="0" name=""/>
        <dsp:cNvSpPr/>
      </dsp:nvSpPr>
      <dsp:spPr>
        <a:xfrm>
          <a:off x="0" y="2826520"/>
          <a:ext cx="8229600" cy="4802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17780" rIns="99568" bIns="17780" numCol="1" spcCol="1270" anchor="t" anchorCtr="0">
          <a:noAutofit/>
        </a:bodyPr>
        <a:lstStyle/>
        <a:p>
          <a:pPr marL="114300" lvl="1" indent="-114300" algn="l" defTabSz="622300" rtl="0">
            <a:lnSpc>
              <a:spcPct val="15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400" kern="1200" smtClean="0">
              <a:latin typeface="Arial" panose="020B0604020202020204" pitchFamily="34" charset="0"/>
              <a:cs typeface="Arial" panose="020B0604020202020204" pitchFamily="34" charset="0"/>
            </a:rPr>
            <a:t>Mortality deficit due to increase in Non Medical Limits for new business</a:t>
          </a:r>
          <a:endParaRPr lang="en-IN" sz="14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2826520"/>
        <a:ext cx="8229600" cy="480240"/>
      </dsp:txXfrm>
    </dsp:sp>
    <dsp:sp modelId="{1BA523FF-C8B2-4F36-BE82-E1D1D3819644}">
      <dsp:nvSpPr>
        <dsp:cNvPr id="0" name=""/>
        <dsp:cNvSpPr/>
      </dsp:nvSpPr>
      <dsp:spPr>
        <a:xfrm>
          <a:off x="0" y="3255149"/>
          <a:ext cx="8229600" cy="5428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smtClean="0">
              <a:latin typeface="Arial" panose="020B0604020202020204" pitchFamily="34" charset="0"/>
              <a:cs typeface="Arial" panose="020B0604020202020204" pitchFamily="34" charset="0"/>
            </a:rPr>
            <a:t>Suitability of expression of a charge wrt a dependent variable, eg.</a:t>
          </a:r>
          <a:endParaRPr lang="en-IN" sz="1600" b="1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6501" y="3281650"/>
        <a:ext cx="8176598" cy="489878"/>
      </dsp:txXfrm>
    </dsp:sp>
    <dsp:sp modelId="{1CBEA502-A40F-4C30-93BF-743FF8166A9D}">
      <dsp:nvSpPr>
        <dsp:cNvPr id="0" name=""/>
        <dsp:cNvSpPr/>
      </dsp:nvSpPr>
      <dsp:spPr>
        <a:xfrm>
          <a:off x="0" y="3798029"/>
          <a:ext cx="8229600" cy="10205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17780" rIns="99568" bIns="17780" numCol="1" spcCol="1270" anchor="t" anchorCtr="0">
          <a:noAutofit/>
        </a:bodyPr>
        <a:lstStyle/>
        <a:p>
          <a:pPr marL="114300" lvl="1" indent="-114300" algn="l" defTabSz="622300" rtl="0">
            <a:lnSpc>
              <a:spcPct val="15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400" kern="1200" smtClean="0">
              <a:latin typeface="Arial" panose="020B0604020202020204" pitchFamily="34" charset="0"/>
              <a:cs typeface="Arial" panose="020B0604020202020204" pitchFamily="34" charset="0"/>
            </a:rPr>
            <a:t>Moneyness and Cost of Guarantee may not correspond to Charge for Guarantee (% of asset shares)</a:t>
          </a:r>
          <a:endParaRPr lang="en-IN" sz="1400" kern="1200">
            <a:latin typeface="Arial" panose="020B0604020202020204" pitchFamily="34" charset="0"/>
            <a:cs typeface="Arial" panose="020B0604020202020204" pitchFamily="34" charset="0"/>
          </a:endParaRPr>
        </a:p>
        <a:p>
          <a:pPr marL="114300" lvl="1" indent="-114300" algn="l" defTabSz="622300" rtl="0">
            <a:lnSpc>
              <a:spcPct val="15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400" kern="1200" smtClean="0">
              <a:latin typeface="Arial" panose="020B0604020202020204" pitchFamily="34" charset="0"/>
              <a:cs typeface="Arial" panose="020B0604020202020204" pitchFamily="34" charset="0"/>
            </a:rPr>
            <a:t>Allocation of global items like burn through cost Deferred Tax Asset</a:t>
          </a:r>
          <a:endParaRPr lang="en-IN" sz="14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3798029"/>
        <a:ext cx="8229600" cy="102050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2ED489-31D1-4946-865A-622636616769}">
      <dsp:nvSpPr>
        <dsp:cNvPr id="0" name=""/>
        <dsp:cNvSpPr/>
      </dsp:nvSpPr>
      <dsp:spPr>
        <a:xfrm>
          <a:off x="776681" y="365903"/>
          <a:ext cx="4594465" cy="2374392"/>
        </a:xfrm>
        <a:prstGeom prst="rect">
          <a:avLst/>
        </a:prstGeom>
        <a:solidFill>
          <a:schemeClr val="tx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FC847F3-E6C1-4E87-BF4B-1765F587A1EC}">
      <dsp:nvSpPr>
        <dsp:cNvPr id="0" name=""/>
        <dsp:cNvSpPr/>
      </dsp:nvSpPr>
      <dsp:spPr>
        <a:xfrm>
          <a:off x="1064880" y="643591"/>
          <a:ext cx="1831735" cy="20312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Premiums 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Investment Returns</a:t>
          </a:r>
          <a:endParaRPr lang="en-US" sz="1400" b="1" kern="1200" dirty="0"/>
        </a:p>
      </dsp:txBody>
      <dsp:txXfrm>
        <a:off x="1064880" y="643591"/>
        <a:ext cx="1831735" cy="2031263"/>
      </dsp:txXfrm>
    </dsp:sp>
    <dsp:sp modelId="{FB79BCC9-CE3F-47D3-B273-7800E5802D6E}">
      <dsp:nvSpPr>
        <dsp:cNvPr id="0" name=""/>
        <dsp:cNvSpPr/>
      </dsp:nvSpPr>
      <dsp:spPr>
        <a:xfrm>
          <a:off x="3201959" y="643591"/>
          <a:ext cx="1919679" cy="20312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Benefit Outgo 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Expenses 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Commission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Taxes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Shareholder Transfers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Cost of Guarantee &amp; Capital Charges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Miscellaneous Surplus</a:t>
          </a:r>
          <a:endParaRPr lang="en-US" sz="1400" b="1" kern="1200" dirty="0"/>
        </a:p>
      </dsp:txBody>
      <dsp:txXfrm>
        <a:off x="3201959" y="643591"/>
        <a:ext cx="1919679" cy="2031263"/>
      </dsp:txXfrm>
    </dsp:sp>
    <dsp:sp modelId="{305B8EF0-6831-40A5-BE61-861E3FAD991E}">
      <dsp:nvSpPr>
        <dsp:cNvPr id="0" name=""/>
        <dsp:cNvSpPr/>
      </dsp:nvSpPr>
      <dsp:spPr>
        <a:xfrm>
          <a:off x="572652" y="155304"/>
          <a:ext cx="355247" cy="368633"/>
        </a:xfrm>
        <a:prstGeom prst="plus">
          <a:avLst>
            <a:gd name="adj" fmla="val 32810"/>
          </a:avLst>
        </a:prstGeom>
        <a:solidFill>
          <a:srgbClr val="92D050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2A9060-4CB0-422C-B2D7-3F3DE693CB4C}">
      <dsp:nvSpPr>
        <dsp:cNvPr id="0" name=""/>
        <dsp:cNvSpPr/>
      </dsp:nvSpPr>
      <dsp:spPr>
        <a:xfrm>
          <a:off x="4872667" y="262746"/>
          <a:ext cx="574479" cy="191257"/>
        </a:xfrm>
        <a:prstGeom prst="rect">
          <a:avLst/>
        </a:prstGeom>
        <a:solidFill>
          <a:srgbClr val="FF0000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B30C6C-C3D0-46AB-883E-C9428D53A643}">
      <dsp:nvSpPr>
        <dsp:cNvPr id="0" name=""/>
        <dsp:cNvSpPr/>
      </dsp:nvSpPr>
      <dsp:spPr>
        <a:xfrm>
          <a:off x="2972950" y="639205"/>
          <a:ext cx="528" cy="1940052"/>
        </a:xfrm>
        <a:prstGeom prst="line">
          <a:avLst/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527E13-5316-418E-BB4A-ACBFD694C56A}">
      <dsp:nvSpPr>
        <dsp:cNvPr id="0" name=""/>
        <dsp:cNvSpPr/>
      </dsp:nvSpPr>
      <dsp:spPr>
        <a:xfrm>
          <a:off x="0" y="28719"/>
          <a:ext cx="8229600" cy="54886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smtClean="0">
              <a:latin typeface="Arial" panose="020B0604020202020204" pitchFamily="34" charset="0"/>
              <a:cs typeface="Arial" panose="020B0604020202020204" pitchFamily="34" charset="0"/>
            </a:rPr>
            <a:t>Attribution of Charge vs Experience</a:t>
          </a:r>
          <a:endParaRPr lang="en-IN" sz="1600" b="1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6793" y="55512"/>
        <a:ext cx="8176014" cy="495276"/>
      </dsp:txXfrm>
    </dsp:sp>
    <dsp:sp modelId="{CE2B049E-E04C-4D34-B5A3-1290F91E5207}">
      <dsp:nvSpPr>
        <dsp:cNvPr id="0" name=""/>
        <dsp:cNvSpPr/>
      </dsp:nvSpPr>
      <dsp:spPr>
        <a:xfrm>
          <a:off x="0" y="577582"/>
          <a:ext cx="8229600" cy="13713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17780" rIns="99568" bIns="17780" numCol="1" spcCol="1270" anchor="t" anchorCtr="0">
          <a:noAutofit/>
        </a:bodyPr>
        <a:lstStyle/>
        <a:p>
          <a:pPr marL="114300" lvl="1" indent="-114300" algn="l" defTabSz="622300" rtl="0">
            <a:lnSpc>
              <a:spcPct val="15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Consistency with Benefit Illustration is paramount (not only figures but also foot-notes) </a:t>
          </a:r>
          <a:endParaRPr lang="en-IN" sz="14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14300" lvl="1" indent="-114300" algn="l" defTabSz="622300" rtl="0">
            <a:lnSpc>
              <a:spcPct val="15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400" kern="1200" smtClean="0">
              <a:latin typeface="Arial" panose="020B0604020202020204" pitchFamily="34" charset="0"/>
              <a:cs typeface="Arial" panose="020B0604020202020204" pitchFamily="34" charset="0"/>
            </a:rPr>
            <a:t>Adequate documentation (possibly in PPFM) of rationale with expected future treatment shall ensure continuity</a:t>
          </a:r>
          <a:endParaRPr lang="en-IN" sz="1400" kern="1200">
            <a:latin typeface="Arial" panose="020B0604020202020204" pitchFamily="34" charset="0"/>
            <a:cs typeface="Arial" panose="020B0604020202020204" pitchFamily="34" charset="0"/>
          </a:endParaRPr>
        </a:p>
        <a:p>
          <a:pPr marL="114300" lvl="1" indent="-114300" algn="l" defTabSz="622300" rtl="0">
            <a:lnSpc>
              <a:spcPct val="15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400" kern="1200" smtClean="0">
              <a:latin typeface="Arial" panose="020B0604020202020204" pitchFamily="34" charset="0"/>
              <a:cs typeface="Arial" panose="020B0604020202020204" pitchFamily="34" charset="0"/>
            </a:rPr>
            <a:t>Decision making could be shared with the WPC - to ensure consideration from a wider perspective</a:t>
          </a:r>
          <a:endParaRPr lang="en-IN" sz="14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577582"/>
        <a:ext cx="8229600" cy="1371375"/>
      </dsp:txXfrm>
    </dsp:sp>
    <dsp:sp modelId="{02523500-854D-4637-99E5-8E3A06862F79}">
      <dsp:nvSpPr>
        <dsp:cNvPr id="0" name=""/>
        <dsp:cNvSpPr/>
      </dsp:nvSpPr>
      <dsp:spPr>
        <a:xfrm>
          <a:off x="0" y="2082426"/>
          <a:ext cx="8229600" cy="54886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smtClean="0">
              <a:latin typeface="Arial" panose="020B0604020202020204" pitchFamily="34" charset="0"/>
              <a:cs typeface="Arial" panose="020B0604020202020204" pitchFamily="34" charset="0"/>
            </a:rPr>
            <a:t>Test recurrence / emergence of surplus in various plausible scenarios</a:t>
          </a:r>
          <a:endParaRPr lang="en-IN" sz="1600" b="1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6793" y="2109219"/>
        <a:ext cx="8176014" cy="495276"/>
      </dsp:txXfrm>
    </dsp:sp>
    <dsp:sp modelId="{AD9547F6-B774-49C3-8270-83F394AB7842}">
      <dsp:nvSpPr>
        <dsp:cNvPr id="0" name=""/>
        <dsp:cNvSpPr/>
      </dsp:nvSpPr>
      <dsp:spPr>
        <a:xfrm>
          <a:off x="0" y="2631285"/>
          <a:ext cx="8229600" cy="8776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17780" rIns="99568" bIns="17780" numCol="1" spcCol="1270" anchor="t" anchorCtr="0">
          <a:noAutofit/>
        </a:bodyPr>
        <a:lstStyle/>
        <a:p>
          <a:pPr marL="114300" lvl="1" indent="-114300" algn="l" defTabSz="622300" rtl="0">
            <a:lnSpc>
              <a:spcPct val="15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Decision could be made given FCR scenarios ( possibly even longer term, if appropriate)</a:t>
          </a:r>
          <a:endParaRPr lang="en-IN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2631285"/>
        <a:ext cx="8229600" cy="877680"/>
      </dsp:txXfrm>
    </dsp:sp>
    <dsp:sp modelId="{FEE6B0E9-D97D-4172-AC7F-3EDFCFAFBE05}">
      <dsp:nvSpPr>
        <dsp:cNvPr id="0" name=""/>
        <dsp:cNvSpPr/>
      </dsp:nvSpPr>
      <dsp:spPr>
        <a:xfrm>
          <a:off x="0" y="3375500"/>
          <a:ext cx="8229600" cy="54886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smtClean="0">
              <a:latin typeface="Arial" panose="020B0604020202020204" pitchFamily="34" charset="0"/>
              <a:cs typeface="Arial" panose="020B0604020202020204" pitchFamily="34" charset="0"/>
            </a:rPr>
            <a:t>Depending on lifestage of the Company, form risk sharing groups, eg </a:t>
          </a:r>
          <a:endParaRPr lang="en-IN" sz="1600" b="1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6793" y="3402293"/>
        <a:ext cx="8176014" cy="495276"/>
      </dsp:txXfrm>
    </dsp:sp>
    <dsp:sp modelId="{5B71966D-11A4-4192-977B-3622FCA286CE}">
      <dsp:nvSpPr>
        <dsp:cNvPr id="0" name=""/>
        <dsp:cNvSpPr/>
      </dsp:nvSpPr>
      <dsp:spPr>
        <a:xfrm>
          <a:off x="0" y="3924363"/>
          <a:ext cx="8229600" cy="8776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17780" rIns="99568" bIns="17780" numCol="1" spcCol="1270" anchor="t" anchorCtr="0">
          <a:noAutofit/>
        </a:bodyPr>
        <a:lstStyle/>
        <a:p>
          <a:pPr marL="114300" lvl="1" indent="-114300" algn="l" defTabSz="622300" rtl="0">
            <a:lnSpc>
              <a:spcPct val="15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Only policies that supported acquisition overruns shall be shielded from renewal expense overrun or will not be charged cost of capital etc.</a:t>
          </a:r>
          <a:endParaRPr lang="en-IN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3924363"/>
        <a:ext cx="8229600" cy="877680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B2930A-54C4-4333-9FD8-CA49C2AEF968}">
      <dsp:nvSpPr>
        <dsp:cNvPr id="0" name=""/>
        <dsp:cNvSpPr/>
      </dsp:nvSpPr>
      <dsp:spPr>
        <a:xfrm>
          <a:off x="0" y="25250"/>
          <a:ext cx="8229600" cy="59242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smtClean="0">
              <a:latin typeface="Arial" panose="020B0604020202020204" pitchFamily="34" charset="0"/>
              <a:cs typeface="Arial" panose="020B0604020202020204" pitchFamily="34" charset="0"/>
            </a:rPr>
            <a:t>Target minimising inter generational cross subsidy</a:t>
          </a:r>
          <a:endParaRPr lang="en-IN" sz="1600" b="1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8920" y="54170"/>
        <a:ext cx="8171760" cy="534585"/>
      </dsp:txXfrm>
    </dsp:sp>
    <dsp:sp modelId="{227B685A-0633-4858-AF84-A3197C2DDAD0}">
      <dsp:nvSpPr>
        <dsp:cNvPr id="0" name=""/>
        <dsp:cNvSpPr/>
      </dsp:nvSpPr>
      <dsp:spPr>
        <a:xfrm>
          <a:off x="0" y="679839"/>
          <a:ext cx="8229600" cy="10267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17780" rIns="99568" bIns="17780" numCol="1" spcCol="1270" anchor="t" anchorCtr="0">
          <a:noAutofit/>
        </a:bodyPr>
        <a:lstStyle/>
        <a:p>
          <a:pPr marL="114300" lvl="1" indent="-114300" algn="l" defTabSz="622300" rtl="0">
            <a:lnSpc>
              <a:spcPct val="15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Measure and attribute parameters at appropriate risk group level</a:t>
          </a:r>
          <a:endParaRPr lang="en-IN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679839"/>
        <a:ext cx="8229600" cy="1026720"/>
      </dsp:txXfrm>
    </dsp:sp>
    <dsp:sp modelId="{051A6035-5253-4EA1-A6FB-15F026D0DAD3}">
      <dsp:nvSpPr>
        <dsp:cNvPr id="0" name=""/>
        <dsp:cNvSpPr/>
      </dsp:nvSpPr>
      <dsp:spPr>
        <a:xfrm>
          <a:off x="0" y="1249365"/>
          <a:ext cx="8229600" cy="59242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smtClean="0">
              <a:latin typeface="Arial" panose="020B0604020202020204" pitchFamily="34" charset="0"/>
              <a:cs typeface="Arial" panose="020B0604020202020204" pitchFamily="34" charset="0"/>
            </a:rPr>
            <a:t>Test suitability of charge and its expression by dynamic projection of Asset Shares </a:t>
          </a:r>
          <a:endParaRPr lang="en-IN" sz="1600" b="1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8920" y="1278285"/>
        <a:ext cx="8171760" cy="534585"/>
      </dsp:txXfrm>
    </dsp:sp>
    <dsp:sp modelId="{1D10BB29-7A71-42AF-9E0D-DD165719DAF0}">
      <dsp:nvSpPr>
        <dsp:cNvPr id="0" name=""/>
        <dsp:cNvSpPr/>
      </dsp:nvSpPr>
      <dsp:spPr>
        <a:xfrm>
          <a:off x="0" y="2163759"/>
          <a:ext cx="8229600" cy="59242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Allocation of investment returns commensurate with CoG</a:t>
          </a:r>
          <a:endParaRPr lang="en-IN" sz="16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8920" y="2192679"/>
        <a:ext cx="8171760" cy="534585"/>
      </dsp:txXfrm>
    </dsp:sp>
    <dsp:sp modelId="{ECA7E6CA-3D09-45C1-8F9C-81AADEAE1782}">
      <dsp:nvSpPr>
        <dsp:cNvPr id="0" name=""/>
        <dsp:cNvSpPr/>
      </dsp:nvSpPr>
      <dsp:spPr>
        <a:xfrm>
          <a:off x="0" y="3059207"/>
          <a:ext cx="8229600" cy="59242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smtClean="0">
              <a:latin typeface="Arial" panose="020B0604020202020204" pitchFamily="34" charset="0"/>
              <a:cs typeface="Arial" panose="020B0604020202020204" pitchFamily="34" charset="0"/>
            </a:rPr>
            <a:t>Allocation of global Items like burn through cost and DTA could be on</a:t>
          </a:r>
          <a:endParaRPr lang="en-IN" sz="1600" b="1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8920" y="3088127"/>
        <a:ext cx="8171760" cy="534585"/>
      </dsp:txXfrm>
    </dsp:sp>
    <dsp:sp modelId="{C375958B-D441-43DE-9FE9-FD5C5C728466}">
      <dsp:nvSpPr>
        <dsp:cNvPr id="0" name=""/>
        <dsp:cNvSpPr/>
      </dsp:nvSpPr>
      <dsp:spPr>
        <a:xfrm>
          <a:off x="0" y="3727840"/>
          <a:ext cx="8229600" cy="10267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17780" rIns="99568" bIns="17780" numCol="1" spcCol="1270" anchor="t" anchorCtr="0">
          <a:noAutofit/>
        </a:bodyPr>
        <a:lstStyle/>
        <a:p>
          <a:pPr marL="114300" lvl="1" indent="-114300" algn="l" defTabSz="622300" rtl="0">
            <a:lnSpc>
              <a:spcPct val="15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Marginal basis : allocate marginal cost to incremental business</a:t>
          </a:r>
          <a:endParaRPr lang="en-IN" sz="14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14300" lvl="1" indent="-114300" algn="l" defTabSz="622300" rtl="0">
            <a:lnSpc>
              <a:spcPct val="15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400" kern="1200" smtClean="0">
              <a:latin typeface="Arial" panose="020B0604020202020204" pitchFamily="34" charset="0"/>
              <a:cs typeface="Arial" panose="020B0604020202020204" pitchFamily="34" charset="0"/>
            </a:rPr>
            <a:t>Contribution basis : Each policy contributes to its share of tax and a higher CoG contribution </a:t>
          </a:r>
          <a:endParaRPr lang="en-IN" sz="14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3727840"/>
        <a:ext cx="8229600" cy="1026720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505E4F-3DF9-4DFA-818D-DE1837CECF72}">
      <dsp:nvSpPr>
        <dsp:cNvPr id="0" name=""/>
        <dsp:cNvSpPr/>
      </dsp:nvSpPr>
      <dsp:spPr>
        <a:xfrm>
          <a:off x="3423" y="1862"/>
          <a:ext cx="7003553" cy="699801"/>
        </a:xfrm>
        <a:prstGeom prst="roundRect">
          <a:avLst>
            <a:gd name="adj" fmla="val 10000"/>
          </a:avLst>
        </a:prstGeom>
        <a:solidFill>
          <a:schemeClr val="bg1">
            <a:lumMod val="8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" sz="2800" kern="1200" dirty="0" smtClean="0">
              <a:latin typeface="Arial" pitchFamily="34" charset="0"/>
              <a:cs typeface="Arial" pitchFamily="34" charset="0"/>
            </a:rPr>
            <a:t>Policy Grouping</a:t>
          </a:r>
          <a:endParaRPr lang="en-US" sz="2800" kern="1200" dirty="0"/>
        </a:p>
      </dsp:txBody>
      <dsp:txXfrm>
        <a:off x="23919" y="22358"/>
        <a:ext cx="6962561" cy="658809"/>
      </dsp:txXfrm>
    </dsp:sp>
    <dsp:sp modelId="{2D099B73-A43E-42CD-8580-BD22EE48F5C7}">
      <dsp:nvSpPr>
        <dsp:cNvPr id="0" name=""/>
        <dsp:cNvSpPr/>
      </dsp:nvSpPr>
      <dsp:spPr>
        <a:xfrm>
          <a:off x="10259" y="841980"/>
          <a:ext cx="6989881" cy="699801"/>
        </a:xfrm>
        <a:prstGeom prst="roundRect">
          <a:avLst>
            <a:gd name="adj" fmla="val 10000"/>
          </a:avLst>
        </a:prstGeom>
        <a:solidFill>
          <a:schemeClr val="bg1">
            <a:lumMod val="8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" sz="2800" kern="1200" dirty="0" smtClean="0">
              <a:latin typeface="Arial" pitchFamily="34" charset="0"/>
              <a:cs typeface="Arial" pitchFamily="34" charset="0"/>
            </a:rPr>
            <a:t>Data</a:t>
          </a:r>
        </a:p>
      </dsp:txBody>
      <dsp:txXfrm>
        <a:off x="30755" y="862476"/>
        <a:ext cx="6948889" cy="658809"/>
      </dsp:txXfrm>
    </dsp:sp>
    <dsp:sp modelId="{A8C2E5DE-D0BA-4DD2-99FA-6716C813BE37}">
      <dsp:nvSpPr>
        <dsp:cNvPr id="0" name=""/>
        <dsp:cNvSpPr/>
      </dsp:nvSpPr>
      <dsp:spPr>
        <a:xfrm>
          <a:off x="23891" y="1682099"/>
          <a:ext cx="6962617" cy="699801"/>
        </a:xfrm>
        <a:prstGeom prst="roundRect">
          <a:avLst>
            <a:gd name="adj" fmla="val 10000"/>
          </a:avLst>
        </a:prstGeom>
        <a:solidFill>
          <a:schemeClr val="bg1">
            <a:lumMod val="8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" sz="2800" kern="1200" dirty="0" smtClean="0">
              <a:latin typeface="Arial" pitchFamily="34" charset="0"/>
              <a:cs typeface="Arial" pitchFamily="34" charset="0"/>
            </a:rPr>
            <a:t>Basis</a:t>
          </a:r>
        </a:p>
      </dsp:txBody>
      <dsp:txXfrm>
        <a:off x="44387" y="1702595"/>
        <a:ext cx="6921625" cy="658809"/>
      </dsp:txXfrm>
    </dsp:sp>
    <dsp:sp modelId="{9911658D-3342-4DB7-A06F-EDC7B770BEB2}">
      <dsp:nvSpPr>
        <dsp:cNvPr id="0" name=""/>
        <dsp:cNvSpPr/>
      </dsp:nvSpPr>
      <dsp:spPr>
        <a:xfrm>
          <a:off x="50996" y="2522218"/>
          <a:ext cx="6908407" cy="69980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" sz="2800" kern="1200" dirty="0" smtClean="0">
              <a:latin typeface="Arial" pitchFamily="34" charset="0"/>
              <a:cs typeface="Arial" pitchFamily="34" charset="0"/>
            </a:rPr>
            <a:t>Smoothing</a:t>
          </a:r>
        </a:p>
      </dsp:txBody>
      <dsp:txXfrm>
        <a:off x="71492" y="2542714"/>
        <a:ext cx="6867415" cy="658809"/>
      </dsp:txXfrm>
    </dsp:sp>
    <dsp:sp modelId="{52B09816-A7B4-4CE3-A4BA-531A766FAD44}">
      <dsp:nvSpPr>
        <dsp:cNvPr id="0" name=""/>
        <dsp:cNvSpPr/>
      </dsp:nvSpPr>
      <dsp:spPr>
        <a:xfrm>
          <a:off x="50996" y="3362336"/>
          <a:ext cx="6908407" cy="699801"/>
        </a:xfrm>
        <a:prstGeom prst="roundRect">
          <a:avLst>
            <a:gd name="adj" fmla="val 10000"/>
          </a:avLst>
        </a:prstGeom>
        <a:solidFill>
          <a:schemeClr val="bg1">
            <a:lumMod val="8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" sz="2800" kern="1200" dirty="0" smtClean="0">
              <a:latin typeface="Arial" pitchFamily="34" charset="0"/>
              <a:cs typeface="Arial" pitchFamily="34" charset="0"/>
            </a:rPr>
            <a:t>Others</a:t>
          </a:r>
        </a:p>
      </dsp:txBody>
      <dsp:txXfrm>
        <a:off x="71492" y="3382832"/>
        <a:ext cx="6867415" cy="658809"/>
      </dsp:txXfrm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E52D39-EABB-4867-84D0-1809B1CDD2E5}">
      <dsp:nvSpPr>
        <dsp:cNvPr id="0" name=""/>
        <dsp:cNvSpPr/>
      </dsp:nvSpPr>
      <dsp:spPr>
        <a:xfrm>
          <a:off x="0" y="19659"/>
          <a:ext cx="8382000" cy="55977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Essential characteristic of with profits business</a:t>
          </a:r>
          <a:endParaRPr lang="en-IN" sz="16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7326" y="46985"/>
        <a:ext cx="8327348" cy="505118"/>
      </dsp:txXfrm>
    </dsp:sp>
    <dsp:sp modelId="{6922B84D-18A3-46A1-936D-B19A5F8D36CB}">
      <dsp:nvSpPr>
        <dsp:cNvPr id="0" name=""/>
        <dsp:cNvSpPr/>
      </dsp:nvSpPr>
      <dsp:spPr>
        <a:xfrm>
          <a:off x="0" y="579430"/>
          <a:ext cx="8382000" cy="6127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129" tIns="17780" rIns="99568" bIns="17780" numCol="1" spcCol="1270" anchor="t" anchorCtr="0">
          <a:noAutofit/>
        </a:bodyPr>
        <a:lstStyle/>
        <a:p>
          <a:pPr marL="114300" lvl="1" indent="-114300" algn="l" defTabSz="622300" rtl="0">
            <a:lnSpc>
              <a:spcPct val="15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May pool business both within a generation and between generations</a:t>
          </a:r>
          <a:endParaRPr lang="en-IN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579430"/>
        <a:ext cx="8382000" cy="612720"/>
      </dsp:txXfrm>
    </dsp:sp>
    <dsp:sp modelId="{E9A8A85E-8B5B-4948-B10E-4ACD581350A5}">
      <dsp:nvSpPr>
        <dsp:cNvPr id="0" name=""/>
        <dsp:cNvSpPr/>
      </dsp:nvSpPr>
      <dsp:spPr>
        <a:xfrm>
          <a:off x="0" y="1159957"/>
          <a:ext cx="8382000" cy="55977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smtClean="0">
              <a:latin typeface="Arial" panose="020B0604020202020204" pitchFamily="34" charset="0"/>
              <a:cs typeface="Arial" panose="020B0604020202020204" pitchFamily="34" charset="0"/>
            </a:rPr>
            <a:t>Presence of some discretion, however the AA should consider following </a:t>
          </a:r>
          <a:endParaRPr lang="en-IN" sz="1600" b="1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7326" y="1187283"/>
        <a:ext cx="8327348" cy="505118"/>
      </dsp:txXfrm>
    </dsp:sp>
    <dsp:sp modelId="{C0A6568D-C686-4372-970B-5EC93240AD27}">
      <dsp:nvSpPr>
        <dsp:cNvPr id="0" name=""/>
        <dsp:cNvSpPr/>
      </dsp:nvSpPr>
      <dsp:spPr>
        <a:xfrm>
          <a:off x="0" y="1752600"/>
          <a:ext cx="8382000" cy="10531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129" tIns="17780" rIns="99568" bIns="17780" numCol="1" spcCol="1270" anchor="t" anchorCtr="0">
          <a:noAutofit/>
        </a:bodyPr>
        <a:lstStyle/>
        <a:p>
          <a:pPr marL="114300" lvl="1" indent="-114300" algn="l" defTabSz="622300" rtl="0">
            <a:lnSpc>
              <a:spcPct val="15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Genuine reduction in volatility of payouts</a:t>
          </a:r>
          <a:endParaRPr lang="en-IN" sz="14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14300" lvl="1" indent="-114300" algn="l" defTabSz="622300" rtl="0">
            <a:lnSpc>
              <a:spcPct val="15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Change in risks of statutory / realistic solvency</a:t>
          </a:r>
          <a:endParaRPr lang="en-IN" sz="14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14300" lvl="1" indent="-114300" algn="l" defTabSz="622300" rtl="0">
            <a:lnSpc>
              <a:spcPct val="15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All policyholders treated fairly</a:t>
          </a:r>
          <a:endParaRPr lang="en-IN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1752600"/>
        <a:ext cx="8382000" cy="1053112"/>
      </dsp:txXfrm>
    </dsp:sp>
    <dsp:sp modelId="{B93E97DC-8B86-452D-BA06-EB28BA75E536}">
      <dsp:nvSpPr>
        <dsp:cNvPr id="0" name=""/>
        <dsp:cNvSpPr/>
      </dsp:nvSpPr>
      <dsp:spPr>
        <a:xfrm>
          <a:off x="0" y="3074967"/>
          <a:ext cx="8382000" cy="55977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Consider treatment of smoothing surplus / deficit and if it is</a:t>
          </a:r>
          <a:endParaRPr lang="en-IN" sz="16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7326" y="3102293"/>
        <a:ext cx="8327348" cy="505118"/>
      </dsp:txXfrm>
    </dsp:sp>
    <dsp:sp modelId="{A4B6D6A4-49E2-47DB-B8C5-0B6AC0292171}">
      <dsp:nvSpPr>
        <dsp:cNvPr id="0" name=""/>
        <dsp:cNvSpPr/>
      </dsp:nvSpPr>
      <dsp:spPr>
        <a:xfrm>
          <a:off x="0" y="3384465"/>
          <a:ext cx="8382000" cy="12637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129" tIns="17780" rIns="99568" bIns="17780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en-IN" sz="14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14300" lvl="1" indent="-114300" algn="l" defTabSz="622300" rtl="0">
            <a:lnSpc>
              <a:spcPct val="15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Shared with survivors</a:t>
          </a:r>
          <a:endParaRPr lang="en-IN" sz="14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14300" lvl="1" indent="-114300" algn="l" defTabSz="622300" rtl="0">
            <a:lnSpc>
              <a:spcPct val="15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Credited to estate / asset shares</a:t>
          </a:r>
          <a:endParaRPr lang="en-IN" sz="14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14300" lvl="1" indent="-114300" algn="l" defTabSz="622300" rtl="0">
            <a:lnSpc>
              <a:spcPct val="15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Is consistent with PRE</a:t>
          </a:r>
          <a:endParaRPr lang="en-IN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3384465"/>
        <a:ext cx="8382000" cy="1263735"/>
      </dsp:txXfrm>
    </dsp:sp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636440-E707-4410-A846-59B4A09F9BD2}">
      <dsp:nvSpPr>
        <dsp:cNvPr id="0" name=""/>
        <dsp:cNvSpPr/>
      </dsp:nvSpPr>
      <dsp:spPr>
        <a:xfrm>
          <a:off x="0" y="4889"/>
          <a:ext cx="8382000" cy="5933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Explicit identification of smoothing account</a:t>
          </a:r>
          <a:endParaRPr lang="en-IN" sz="16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8966" y="33855"/>
        <a:ext cx="8324068" cy="535448"/>
      </dsp:txXfrm>
    </dsp:sp>
    <dsp:sp modelId="{7CC1766C-C92F-4F5B-B7D0-63311169D025}">
      <dsp:nvSpPr>
        <dsp:cNvPr id="0" name=""/>
        <dsp:cNvSpPr/>
      </dsp:nvSpPr>
      <dsp:spPr>
        <a:xfrm>
          <a:off x="0" y="598269"/>
          <a:ext cx="8382000" cy="9273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129" tIns="17780" rIns="99568" bIns="17780" numCol="1" spcCol="1270" anchor="t" anchorCtr="0">
          <a:noAutofit/>
        </a:bodyPr>
        <a:lstStyle/>
        <a:p>
          <a:pPr marL="114300" lvl="1" indent="-114300" algn="l" defTabSz="622300" rtl="0">
            <a:lnSpc>
              <a:spcPct val="15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Should be supported by asset share or </a:t>
          </a:r>
          <a:r>
            <a:rPr lang="en-US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estate</a:t>
          </a:r>
          <a:endParaRPr lang="en-IN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598269"/>
        <a:ext cx="8382000" cy="927360"/>
      </dsp:txXfrm>
    </dsp:sp>
    <dsp:sp modelId="{9E299C74-F247-4CB1-8D7D-F18F24A847AD}">
      <dsp:nvSpPr>
        <dsp:cNvPr id="0" name=""/>
        <dsp:cNvSpPr/>
      </dsp:nvSpPr>
      <dsp:spPr>
        <a:xfrm>
          <a:off x="0" y="1445116"/>
          <a:ext cx="8382000" cy="5933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Appropriateness of various smoothing methods</a:t>
          </a:r>
          <a:endParaRPr lang="en-IN" sz="16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8966" y="1474082"/>
        <a:ext cx="8324068" cy="535448"/>
      </dsp:txXfrm>
    </dsp:sp>
    <dsp:sp modelId="{10076863-5558-452C-862C-7C547036789B}">
      <dsp:nvSpPr>
        <dsp:cNvPr id="0" name=""/>
        <dsp:cNvSpPr/>
      </dsp:nvSpPr>
      <dsp:spPr>
        <a:xfrm>
          <a:off x="0" y="2119010"/>
          <a:ext cx="8382000" cy="9273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129" tIns="17780" rIns="99568" bIns="17780" numCol="1" spcCol="1270" anchor="t" anchorCtr="0">
          <a:noAutofit/>
        </a:bodyPr>
        <a:lstStyle/>
        <a:p>
          <a:pPr marL="114300" lvl="1" indent="-114300" algn="l" defTabSz="622300" rtl="0">
            <a:lnSpc>
              <a:spcPct val="15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Balance between extent of smoothing and deemed satisfaction of PRE</a:t>
          </a:r>
          <a:endParaRPr lang="en-IN" sz="14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Choice between smoothing input parameters like investment return or pay out values</a:t>
          </a:r>
          <a:endParaRPr lang="en-IN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2119010"/>
        <a:ext cx="8382000" cy="927360"/>
      </dsp:txXfrm>
    </dsp:sp>
    <dsp:sp modelId="{5F3DB588-6D83-487A-B817-04E8BFF4DFAB}">
      <dsp:nvSpPr>
        <dsp:cNvPr id="0" name=""/>
        <dsp:cNvSpPr/>
      </dsp:nvSpPr>
      <dsp:spPr>
        <a:xfrm>
          <a:off x="0" y="2977281"/>
          <a:ext cx="8382000" cy="5933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Joint impact of smoothing rules with dynamic </a:t>
          </a:r>
          <a:r>
            <a:rPr lang="en-US" sz="16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management actions</a:t>
          </a:r>
          <a:endParaRPr lang="en-IN" sz="16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8966" y="3006247"/>
        <a:ext cx="8324068" cy="535448"/>
      </dsp:txXfrm>
    </dsp:sp>
    <dsp:sp modelId="{6730251C-DB66-4013-910C-43D1CC7E5A8F}">
      <dsp:nvSpPr>
        <dsp:cNvPr id="0" name=""/>
        <dsp:cNvSpPr/>
      </dsp:nvSpPr>
      <dsp:spPr>
        <a:xfrm>
          <a:off x="0" y="3639750"/>
          <a:ext cx="8382000" cy="9273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129" tIns="17780" rIns="99568" bIns="17780" numCol="1" spcCol="1270" anchor="t" anchorCtr="0">
          <a:noAutofit/>
        </a:bodyPr>
        <a:lstStyle/>
        <a:p>
          <a:pPr marL="114300" lvl="1" indent="-114300" algn="l" defTabSz="622300" rtl="0">
            <a:lnSpc>
              <a:spcPct val="15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Impact on charge for guarantee</a:t>
          </a:r>
          <a:endParaRPr lang="en-IN" sz="14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Requires complex modelling</a:t>
          </a:r>
          <a:endParaRPr lang="en-IN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3639750"/>
        <a:ext cx="8382000" cy="927360"/>
      </dsp:txXfrm>
    </dsp:sp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ABA901-7C94-4B58-AF57-7B8BC4058B8B}">
      <dsp:nvSpPr>
        <dsp:cNvPr id="0" name=""/>
        <dsp:cNvSpPr/>
      </dsp:nvSpPr>
      <dsp:spPr>
        <a:xfrm>
          <a:off x="0" y="100739"/>
          <a:ext cx="8382000" cy="6495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smtClean="0">
              <a:latin typeface="Arial" panose="020B0604020202020204" pitchFamily="34" charset="0"/>
              <a:cs typeface="Arial" panose="020B0604020202020204" pitchFamily="34" charset="0"/>
            </a:rPr>
            <a:t>May be simpler to input unsmoothed parameters and smooth payouts</a:t>
          </a:r>
          <a:endParaRPr lang="en-IN" sz="1600" b="1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1708" y="132447"/>
        <a:ext cx="8318584" cy="586124"/>
      </dsp:txXfrm>
    </dsp:sp>
    <dsp:sp modelId="{62197DFD-41B6-4ED3-8B12-08AD50D7A158}">
      <dsp:nvSpPr>
        <dsp:cNvPr id="0" name=""/>
        <dsp:cNvSpPr/>
      </dsp:nvSpPr>
      <dsp:spPr>
        <a:xfrm>
          <a:off x="0" y="750279"/>
          <a:ext cx="8382000" cy="1345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129" tIns="17780" rIns="99568" bIns="17780" numCol="1" spcCol="1270" anchor="t" anchorCtr="0">
          <a:noAutofit/>
        </a:bodyPr>
        <a:lstStyle/>
        <a:p>
          <a:pPr marL="114300" lvl="1" indent="-114300" algn="l" defTabSz="622300" rtl="0">
            <a:lnSpc>
              <a:spcPct val="15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Test resilience of smoothing rules with management actions using stochastic methods</a:t>
          </a:r>
          <a:endParaRPr lang="en-IN" sz="14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14300" lvl="1" indent="-114300" algn="l" defTabSz="622300" rtl="0">
            <a:lnSpc>
              <a:spcPct val="15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Test if the account tends to zero over medium term</a:t>
          </a:r>
          <a:endParaRPr lang="en-IN" sz="14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14300" lvl="1" indent="-114300" algn="l" defTabSz="622300" rtl="0">
            <a:lnSpc>
              <a:spcPct val="15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Document the approach - after testing run off of entire business in various economic / operating scenarios</a:t>
          </a:r>
          <a:endParaRPr lang="en-IN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750279"/>
        <a:ext cx="8382000" cy="1345500"/>
      </dsp:txXfrm>
    </dsp:sp>
    <dsp:sp modelId="{EBCC99B0-F829-40E8-A689-DDCE7FD74FB9}">
      <dsp:nvSpPr>
        <dsp:cNvPr id="0" name=""/>
        <dsp:cNvSpPr/>
      </dsp:nvSpPr>
      <dsp:spPr>
        <a:xfrm>
          <a:off x="0" y="2168447"/>
          <a:ext cx="8382000" cy="6495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smtClean="0">
              <a:latin typeface="Arial" panose="020B0604020202020204" pitchFamily="34" charset="0"/>
              <a:cs typeface="Arial" panose="020B0604020202020204" pitchFamily="34" charset="0"/>
            </a:rPr>
            <a:t>Minimise reliance on estate for smoothing by</a:t>
          </a:r>
          <a:endParaRPr lang="en-IN" sz="1600" b="1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1708" y="2200155"/>
        <a:ext cx="8318584" cy="586124"/>
      </dsp:txXfrm>
    </dsp:sp>
    <dsp:sp modelId="{7BAE22CF-7F71-47AA-8E6D-4EB6821A626E}">
      <dsp:nvSpPr>
        <dsp:cNvPr id="0" name=""/>
        <dsp:cNvSpPr/>
      </dsp:nvSpPr>
      <dsp:spPr>
        <a:xfrm>
          <a:off x="0" y="2817987"/>
          <a:ext cx="8382000" cy="1076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129" tIns="17780" rIns="99568" bIns="17780" numCol="1" spcCol="1270" anchor="t" anchorCtr="0">
          <a:noAutofit/>
        </a:bodyPr>
        <a:lstStyle/>
        <a:p>
          <a:pPr marL="114300" lvl="1" indent="-114300" algn="l" defTabSz="622300" rtl="0">
            <a:lnSpc>
              <a:spcPct val="15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Maintain smoothing reserve account as a component of reserve for future bonus to avoid reserving over and above asset share</a:t>
          </a:r>
          <a:endParaRPr lang="en-IN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2817987"/>
        <a:ext cx="8382000" cy="1076400"/>
      </dsp:txXfrm>
    </dsp:sp>
    <dsp:sp modelId="{5CD8E362-6A59-42E9-B5F1-294B897EB229}">
      <dsp:nvSpPr>
        <dsp:cNvPr id="0" name=""/>
        <dsp:cNvSpPr/>
      </dsp:nvSpPr>
      <dsp:spPr>
        <a:xfrm>
          <a:off x="0" y="3658796"/>
          <a:ext cx="8382000" cy="6495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smtClean="0">
              <a:latin typeface="Arial" panose="020B0604020202020204" pitchFamily="34" charset="0"/>
              <a:cs typeface="Arial" panose="020B0604020202020204" pitchFamily="34" charset="0"/>
            </a:rPr>
            <a:t>Smooth both regular bonuses as well as terminal bonus to keep smoothing reserve to its minimum as well as meet PRE</a:t>
          </a:r>
          <a:endParaRPr lang="en-IN" sz="1600" b="1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1708" y="3690504"/>
        <a:ext cx="8318584" cy="586124"/>
      </dsp:txXfrm>
    </dsp:sp>
  </dsp:spTree>
</dsp:drawing>
</file>

<file path=ppt/diagrams/drawing2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505E4F-3DF9-4DFA-818D-DE1837CECF72}">
      <dsp:nvSpPr>
        <dsp:cNvPr id="0" name=""/>
        <dsp:cNvSpPr/>
      </dsp:nvSpPr>
      <dsp:spPr>
        <a:xfrm>
          <a:off x="3423" y="1862"/>
          <a:ext cx="7003553" cy="699801"/>
        </a:xfrm>
        <a:prstGeom prst="roundRect">
          <a:avLst>
            <a:gd name="adj" fmla="val 10000"/>
          </a:avLst>
        </a:prstGeom>
        <a:solidFill>
          <a:schemeClr val="bg1">
            <a:lumMod val="8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" sz="2800" kern="1200" dirty="0" smtClean="0">
              <a:latin typeface="Arial" pitchFamily="34" charset="0"/>
              <a:cs typeface="Arial" pitchFamily="34" charset="0"/>
            </a:rPr>
            <a:t>Policy Grouping</a:t>
          </a:r>
          <a:endParaRPr lang="en-US" sz="2800" kern="1200" dirty="0"/>
        </a:p>
      </dsp:txBody>
      <dsp:txXfrm>
        <a:off x="23919" y="22358"/>
        <a:ext cx="6962561" cy="658809"/>
      </dsp:txXfrm>
    </dsp:sp>
    <dsp:sp modelId="{2D099B73-A43E-42CD-8580-BD22EE48F5C7}">
      <dsp:nvSpPr>
        <dsp:cNvPr id="0" name=""/>
        <dsp:cNvSpPr/>
      </dsp:nvSpPr>
      <dsp:spPr>
        <a:xfrm>
          <a:off x="10259" y="841980"/>
          <a:ext cx="6989881" cy="699801"/>
        </a:xfrm>
        <a:prstGeom prst="roundRect">
          <a:avLst>
            <a:gd name="adj" fmla="val 10000"/>
          </a:avLst>
        </a:prstGeom>
        <a:solidFill>
          <a:schemeClr val="bg1">
            <a:lumMod val="8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" sz="2800" kern="1200" dirty="0" smtClean="0">
              <a:latin typeface="Arial" pitchFamily="34" charset="0"/>
              <a:cs typeface="Arial" pitchFamily="34" charset="0"/>
            </a:rPr>
            <a:t>Data</a:t>
          </a:r>
        </a:p>
      </dsp:txBody>
      <dsp:txXfrm>
        <a:off x="30755" y="862476"/>
        <a:ext cx="6948889" cy="658809"/>
      </dsp:txXfrm>
    </dsp:sp>
    <dsp:sp modelId="{A8C2E5DE-D0BA-4DD2-99FA-6716C813BE37}">
      <dsp:nvSpPr>
        <dsp:cNvPr id="0" name=""/>
        <dsp:cNvSpPr/>
      </dsp:nvSpPr>
      <dsp:spPr>
        <a:xfrm>
          <a:off x="23891" y="1682099"/>
          <a:ext cx="6962617" cy="699801"/>
        </a:xfrm>
        <a:prstGeom prst="roundRect">
          <a:avLst>
            <a:gd name="adj" fmla="val 10000"/>
          </a:avLst>
        </a:prstGeom>
        <a:solidFill>
          <a:schemeClr val="bg1">
            <a:lumMod val="8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" sz="2800" kern="1200" dirty="0" smtClean="0">
              <a:latin typeface="Arial" pitchFamily="34" charset="0"/>
              <a:cs typeface="Arial" pitchFamily="34" charset="0"/>
            </a:rPr>
            <a:t>Basis</a:t>
          </a:r>
        </a:p>
      </dsp:txBody>
      <dsp:txXfrm>
        <a:off x="44387" y="1702595"/>
        <a:ext cx="6921625" cy="658809"/>
      </dsp:txXfrm>
    </dsp:sp>
    <dsp:sp modelId="{9911658D-3342-4DB7-A06F-EDC7B770BEB2}">
      <dsp:nvSpPr>
        <dsp:cNvPr id="0" name=""/>
        <dsp:cNvSpPr/>
      </dsp:nvSpPr>
      <dsp:spPr>
        <a:xfrm>
          <a:off x="50996" y="2522218"/>
          <a:ext cx="6908407" cy="699801"/>
        </a:xfrm>
        <a:prstGeom prst="roundRect">
          <a:avLst>
            <a:gd name="adj" fmla="val 10000"/>
          </a:avLst>
        </a:prstGeom>
        <a:solidFill>
          <a:schemeClr val="bg1">
            <a:lumMod val="8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" sz="2800" kern="1200" dirty="0" smtClean="0">
              <a:latin typeface="Arial" pitchFamily="34" charset="0"/>
              <a:cs typeface="Arial" pitchFamily="34" charset="0"/>
            </a:rPr>
            <a:t>Smoothing</a:t>
          </a:r>
        </a:p>
      </dsp:txBody>
      <dsp:txXfrm>
        <a:off x="71492" y="2542714"/>
        <a:ext cx="6867415" cy="658809"/>
      </dsp:txXfrm>
    </dsp:sp>
    <dsp:sp modelId="{52B09816-A7B4-4CE3-A4BA-531A766FAD44}">
      <dsp:nvSpPr>
        <dsp:cNvPr id="0" name=""/>
        <dsp:cNvSpPr/>
      </dsp:nvSpPr>
      <dsp:spPr>
        <a:xfrm>
          <a:off x="50996" y="3362336"/>
          <a:ext cx="6908407" cy="69980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" sz="2800" kern="1200" dirty="0" smtClean="0">
              <a:latin typeface="Arial" pitchFamily="34" charset="0"/>
              <a:cs typeface="Arial" pitchFamily="34" charset="0"/>
            </a:rPr>
            <a:t>Others</a:t>
          </a:r>
        </a:p>
      </dsp:txBody>
      <dsp:txXfrm>
        <a:off x="71492" y="3382832"/>
        <a:ext cx="6867415" cy="658809"/>
      </dsp:txXfrm>
    </dsp:sp>
  </dsp:spTree>
</dsp:drawing>
</file>

<file path=ppt/diagrams/drawing2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9BCBD3-27D1-4A53-8FFB-56435C29B5C1}">
      <dsp:nvSpPr>
        <dsp:cNvPr id="0" name=""/>
        <dsp:cNvSpPr/>
      </dsp:nvSpPr>
      <dsp:spPr>
        <a:xfrm>
          <a:off x="0" y="182571"/>
          <a:ext cx="8229600" cy="44721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Miscellaneous </a:t>
          </a:r>
          <a:r>
            <a:rPr lang="en-US" sz="16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attribution</a:t>
          </a:r>
          <a:endParaRPr lang="en-IN" sz="16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1831" y="204402"/>
        <a:ext cx="8185938" cy="403548"/>
      </dsp:txXfrm>
    </dsp:sp>
    <dsp:sp modelId="{CD399746-0103-4713-BA0E-522FAA02A3CA}">
      <dsp:nvSpPr>
        <dsp:cNvPr id="0" name=""/>
        <dsp:cNvSpPr/>
      </dsp:nvSpPr>
      <dsp:spPr>
        <a:xfrm>
          <a:off x="0" y="715957"/>
          <a:ext cx="8229600" cy="1345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17780" rIns="99568" bIns="17780" numCol="1" spcCol="1270" anchor="t" anchorCtr="0">
          <a:noAutofit/>
        </a:bodyPr>
        <a:lstStyle/>
        <a:p>
          <a:pPr marL="114300" lvl="1" indent="-114300" algn="l" defTabSz="622300" rtl="0">
            <a:lnSpc>
              <a:spcPct val="15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IN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Pricing of rider / non par elements needs to be fair  </a:t>
          </a:r>
          <a:endParaRPr lang="en-IN" sz="14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14300" lvl="1" indent="-114300" algn="l" defTabSz="622300">
            <a:lnSpc>
              <a:spcPct val="15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IN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Reinsurance arrangement should consider risk vs reward, especially if non par business is written in the fund and surplus shared </a:t>
          </a:r>
          <a:endParaRPr lang="en-IN" sz="14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14300" lvl="1" indent="-114300" algn="l" defTabSz="622300">
            <a:lnSpc>
              <a:spcPct val="15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IN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Overall should be as per PRE of par policyholders  </a:t>
          </a:r>
          <a:endParaRPr lang="en-IN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715957"/>
        <a:ext cx="8229600" cy="1345500"/>
      </dsp:txXfrm>
    </dsp:sp>
    <dsp:sp modelId="{F568A0FC-BE29-47A3-AF9B-2FCA8A9C38F1}">
      <dsp:nvSpPr>
        <dsp:cNvPr id="0" name=""/>
        <dsp:cNvSpPr/>
      </dsp:nvSpPr>
      <dsp:spPr>
        <a:xfrm>
          <a:off x="0" y="2381744"/>
          <a:ext cx="8229600" cy="44721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Segregation and merger considerations</a:t>
          </a:r>
          <a:endParaRPr lang="en-IN" sz="16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1831" y="2403575"/>
        <a:ext cx="8185938" cy="403548"/>
      </dsp:txXfrm>
    </dsp:sp>
    <dsp:sp modelId="{06863FA4-E2F1-4274-A7B3-0FB7EBC0EFA5}">
      <dsp:nvSpPr>
        <dsp:cNvPr id="0" name=""/>
        <dsp:cNvSpPr/>
      </dsp:nvSpPr>
      <dsp:spPr>
        <a:xfrm>
          <a:off x="0" y="2960782"/>
          <a:ext cx="8229600" cy="14127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17780" rIns="99568" bIns="17780" numCol="1" spcCol="1270" anchor="t" anchorCtr="0">
          <a:noAutofit/>
        </a:bodyPr>
        <a:lstStyle/>
        <a:p>
          <a:pPr marL="114300" lvl="1" indent="-114300" algn="l" defTabSz="622300" rtl="0">
            <a:lnSpc>
              <a:spcPct val="15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Formal / notional segregation of funds and respective asset shares </a:t>
          </a:r>
          <a:endParaRPr lang="en-IN" sz="14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14300" lvl="1" indent="-114300" algn="l" defTabSz="622300" rtl="0">
            <a:lnSpc>
              <a:spcPct val="15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Could also be merged if benefits expected from diversification</a:t>
          </a:r>
          <a:endParaRPr lang="en-IN" sz="14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14300" lvl="1" indent="-114300" algn="l" defTabSz="622300" rtl="0">
            <a:lnSpc>
              <a:spcPct val="15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Separation of measurement / allocation of parameters</a:t>
          </a:r>
          <a:endParaRPr lang="en-IN" sz="14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14300" lvl="1" indent="-114300" algn="l" defTabSz="622300" rtl="0">
            <a:lnSpc>
              <a:spcPct val="15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IN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Appropriate disclosure made to existing and prospective policyholders</a:t>
          </a:r>
          <a:endParaRPr lang="en-IN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2960782"/>
        <a:ext cx="8229600" cy="1412775"/>
      </dsp:txXfrm>
    </dsp:sp>
  </dsp:spTree>
</dsp:drawing>
</file>

<file path=ppt/diagrams/drawing2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90D5C9-2B87-4C2E-A4A0-CF3D4B010571}">
      <dsp:nvSpPr>
        <dsp:cNvPr id="0" name=""/>
        <dsp:cNvSpPr/>
      </dsp:nvSpPr>
      <dsp:spPr>
        <a:xfrm>
          <a:off x="0" y="28576"/>
          <a:ext cx="8229600" cy="57836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Allocation of miscellaneous surplus due to absence of separate bonus series could lead to inequity if material </a:t>
          </a:r>
          <a:endParaRPr lang="en-IN" sz="16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8234" y="56810"/>
        <a:ext cx="8173132" cy="521901"/>
      </dsp:txXfrm>
    </dsp:sp>
    <dsp:sp modelId="{DC29278D-A083-423B-88C8-4B5A29D5FC88}">
      <dsp:nvSpPr>
        <dsp:cNvPr id="0" name=""/>
        <dsp:cNvSpPr/>
      </dsp:nvSpPr>
      <dsp:spPr>
        <a:xfrm>
          <a:off x="0" y="606945"/>
          <a:ext cx="8229600" cy="703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17780" rIns="99568" bIns="17780" numCol="1" spcCol="1270" anchor="t" anchorCtr="0">
          <a:noAutofit/>
        </a:bodyPr>
        <a:lstStyle/>
        <a:p>
          <a:pPr marL="114300" lvl="1" indent="-114300" algn="l" defTabSz="622300" rtl="0">
            <a:lnSpc>
              <a:spcPct val="15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between reinsured and not reinsured policies</a:t>
          </a:r>
          <a:endParaRPr lang="en-IN" sz="14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14300" lvl="1" indent="-114300" algn="l" defTabSz="622300" rtl="0">
            <a:lnSpc>
              <a:spcPct val="15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between with rider and without rider policies </a:t>
          </a:r>
          <a:endParaRPr lang="en-IN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606945"/>
        <a:ext cx="8229600" cy="703800"/>
      </dsp:txXfrm>
    </dsp:sp>
    <dsp:sp modelId="{C2A9E8FB-9C6F-4AFA-A5FB-603F7D7F45A0}">
      <dsp:nvSpPr>
        <dsp:cNvPr id="0" name=""/>
        <dsp:cNvSpPr/>
      </dsp:nvSpPr>
      <dsp:spPr>
        <a:xfrm>
          <a:off x="0" y="1326631"/>
          <a:ext cx="8229600" cy="57836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6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Allocating the effects of reinsurance especially in surplus/ non proportional type of reinsurance </a:t>
          </a:r>
          <a:endParaRPr lang="en-IN" sz="16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8234" y="1354865"/>
        <a:ext cx="8173132" cy="521901"/>
      </dsp:txXfrm>
    </dsp:sp>
    <dsp:sp modelId="{50D1100B-07B6-4591-BD31-79B52FD9F7D7}">
      <dsp:nvSpPr>
        <dsp:cNvPr id="0" name=""/>
        <dsp:cNvSpPr/>
      </dsp:nvSpPr>
      <dsp:spPr>
        <a:xfrm>
          <a:off x="0" y="2058991"/>
          <a:ext cx="8229600" cy="57836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600" b="1" kern="1200" smtClean="0">
              <a:latin typeface="Arial" panose="020B0604020202020204" pitchFamily="34" charset="0"/>
              <a:cs typeface="Arial" panose="020B0604020202020204" pitchFamily="34" charset="0"/>
            </a:rPr>
            <a:t>In case of non par business / riders</a:t>
          </a:r>
          <a:endParaRPr lang="en-IN" sz="1600" b="1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8234" y="2087225"/>
        <a:ext cx="8173132" cy="521901"/>
      </dsp:txXfrm>
    </dsp:sp>
    <dsp:sp modelId="{805F663C-D92C-4EA4-AF21-4454B027585F}">
      <dsp:nvSpPr>
        <dsp:cNvPr id="0" name=""/>
        <dsp:cNvSpPr/>
      </dsp:nvSpPr>
      <dsp:spPr>
        <a:xfrm>
          <a:off x="0" y="2637358"/>
          <a:ext cx="8229600" cy="5630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17780" rIns="99568" bIns="17780" numCol="1" spcCol="1270" anchor="t" anchorCtr="0">
          <a:noAutofit/>
        </a:bodyPr>
        <a:lstStyle/>
        <a:p>
          <a:pPr marL="114300" lvl="1" indent="-114300" algn="l" defTabSz="622300" rtl="0">
            <a:lnSpc>
              <a:spcPct val="15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IN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a balance between solvency of the par fund and fairness of pricing </a:t>
          </a:r>
          <a:endParaRPr lang="en-IN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2637358"/>
        <a:ext cx="8229600" cy="563040"/>
      </dsp:txXfrm>
    </dsp:sp>
    <dsp:sp modelId="{B6698A3B-52BF-412A-8E00-340675769CBB}">
      <dsp:nvSpPr>
        <dsp:cNvPr id="0" name=""/>
        <dsp:cNvSpPr/>
      </dsp:nvSpPr>
      <dsp:spPr>
        <a:xfrm>
          <a:off x="0" y="3201988"/>
          <a:ext cx="8229600" cy="57836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600" b="1" kern="1200" smtClean="0">
              <a:latin typeface="Arial" panose="020B0604020202020204" pitchFamily="34" charset="0"/>
              <a:cs typeface="Arial" panose="020B0604020202020204" pitchFamily="34" charset="0"/>
            </a:rPr>
            <a:t>Ability to administer multiple systems in case of a merger</a:t>
          </a:r>
          <a:endParaRPr lang="en-IN" sz="1600" b="1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8234" y="3230222"/>
        <a:ext cx="8173132" cy="521901"/>
      </dsp:txXfrm>
    </dsp:sp>
    <dsp:sp modelId="{DA80426F-F09D-4FD3-9983-2087B7B82206}">
      <dsp:nvSpPr>
        <dsp:cNvPr id="0" name=""/>
        <dsp:cNvSpPr/>
      </dsp:nvSpPr>
      <dsp:spPr>
        <a:xfrm>
          <a:off x="0" y="3780359"/>
          <a:ext cx="8229600" cy="5630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17780" rIns="99568" bIns="17780" numCol="1" spcCol="1270" anchor="t" anchorCtr="0">
          <a:noAutofit/>
        </a:bodyPr>
        <a:lstStyle/>
        <a:p>
          <a:pPr marL="114300" lvl="1" indent="-114300" algn="l" defTabSz="622300" rtl="0">
            <a:lnSpc>
              <a:spcPct val="15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IN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Can significantly increase complexity around data and measurement of parameters </a:t>
          </a:r>
          <a:endParaRPr lang="en-IN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3780359"/>
        <a:ext cx="8229600" cy="563040"/>
      </dsp:txXfrm>
    </dsp:sp>
    <dsp:sp modelId="{93CBACBD-1669-4207-90A3-A0594ABE7498}">
      <dsp:nvSpPr>
        <dsp:cNvPr id="0" name=""/>
        <dsp:cNvSpPr/>
      </dsp:nvSpPr>
      <dsp:spPr>
        <a:xfrm>
          <a:off x="0" y="4269854"/>
          <a:ext cx="8229600" cy="57836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600" b="1" kern="1200" smtClean="0">
              <a:latin typeface="Arial" panose="020B0604020202020204" pitchFamily="34" charset="0"/>
              <a:cs typeface="Arial" panose="020B0604020202020204" pitchFamily="34" charset="0"/>
            </a:rPr>
            <a:t>Trade off between diversification credit and separation of allocation to asset shares</a:t>
          </a:r>
          <a:endParaRPr lang="en-IN" sz="1600" b="1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8234" y="4298088"/>
        <a:ext cx="8173132" cy="521901"/>
      </dsp:txXfrm>
    </dsp:sp>
  </dsp:spTree>
</dsp:drawing>
</file>

<file path=ppt/diagrams/drawing2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8686CA-91C5-48DD-99DC-76ED83696ED1}">
      <dsp:nvSpPr>
        <dsp:cNvPr id="0" name=""/>
        <dsp:cNvSpPr/>
      </dsp:nvSpPr>
      <dsp:spPr>
        <a:xfrm>
          <a:off x="0" y="27178"/>
          <a:ext cx="8229600" cy="55411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6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Reinsurance </a:t>
          </a:r>
          <a:endParaRPr lang="en-IN" sz="16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7050" y="54228"/>
        <a:ext cx="8175500" cy="500017"/>
      </dsp:txXfrm>
    </dsp:sp>
    <dsp:sp modelId="{4AED9AC5-C58C-4C91-91A7-00ED338021D4}">
      <dsp:nvSpPr>
        <dsp:cNvPr id="0" name=""/>
        <dsp:cNvSpPr/>
      </dsp:nvSpPr>
      <dsp:spPr>
        <a:xfrm>
          <a:off x="0" y="581296"/>
          <a:ext cx="8229600" cy="9770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17780" rIns="99568" bIns="17780" numCol="1" spcCol="1270" anchor="t" anchorCtr="0">
          <a:noAutofit/>
        </a:bodyPr>
        <a:lstStyle/>
        <a:p>
          <a:pPr marL="114300" lvl="1" indent="-114300" algn="l" defTabSz="622300" rtl="0">
            <a:lnSpc>
              <a:spcPct val="15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IN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The effect of reinsurance can be clubbed with mortality experience / charge</a:t>
          </a:r>
          <a:endParaRPr lang="en-IN" sz="14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14300" lvl="1" indent="-114300" algn="l" defTabSz="622300" rtl="0">
            <a:lnSpc>
              <a:spcPct val="15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IN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This could include the allocated premium for cat re or any other non proportional arrangement </a:t>
          </a:r>
          <a:endParaRPr lang="en-IN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581296"/>
        <a:ext cx="8229600" cy="977040"/>
      </dsp:txXfrm>
    </dsp:sp>
    <dsp:sp modelId="{04CE5DB0-CDA7-41F6-B562-7971B0E88B24}">
      <dsp:nvSpPr>
        <dsp:cNvPr id="0" name=""/>
        <dsp:cNvSpPr/>
      </dsp:nvSpPr>
      <dsp:spPr>
        <a:xfrm>
          <a:off x="0" y="1558336"/>
          <a:ext cx="8229600" cy="55411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600" b="1" kern="1200" smtClean="0">
              <a:latin typeface="Arial" panose="020B0604020202020204" pitchFamily="34" charset="0"/>
              <a:cs typeface="Arial" panose="020B0604020202020204" pitchFamily="34" charset="0"/>
            </a:rPr>
            <a:t>Rider/ Non par business</a:t>
          </a:r>
          <a:endParaRPr lang="en-IN" sz="1600" b="1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7050" y="1585386"/>
        <a:ext cx="8175500" cy="500017"/>
      </dsp:txXfrm>
    </dsp:sp>
    <dsp:sp modelId="{6085CA4E-0CE6-4B0C-91E0-4680E2E95757}">
      <dsp:nvSpPr>
        <dsp:cNvPr id="0" name=""/>
        <dsp:cNvSpPr/>
      </dsp:nvSpPr>
      <dsp:spPr>
        <a:xfrm>
          <a:off x="0" y="2112454"/>
          <a:ext cx="8229600" cy="9770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17780" rIns="99568" bIns="17780" numCol="1" spcCol="1270" anchor="t" anchorCtr="0">
          <a:noAutofit/>
        </a:bodyPr>
        <a:lstStyle/>
        <a:p>
          <a:pPr marL="114300" lvl="1" indent="-114300" algn="l" defTabSz="622300" rtl="0">
            <a:lnSpc>
              <a:spcPct val="15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IN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Could shield the par policyholders till parameter estimates gain credibility </a:t>
          </a:r>
          <a:endParaRPr lang="en-IN" sz="14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14300" lvl="1" indent="-114300" algn="l" defTabSz="622300" rtl="0">
            <a:lnSpc>
              <a:spcPct val="15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IN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Experience sharing reinsurance arrangements can be helpful to balance solvency and fairness  </a:t>
          </a:r>
          <a:endParaRPr lang="en-IN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2112454"/>
        <a:ext cx="8229600" cy="977040"/>
      </dsp:txXfrm>
    </dsp:sp>
    <dsp:sp modelId="{13D644B5-3BCC-4249-875E-9A695A4C75AB}">
      <dsp:nvSpPr>
        <dsp:cNvPr id="0" name=""/>
        <dsp:cNvSpPr/>
      </dsp:nvSpPr>
      <dsp:spPr>
        <a:xfrm>
          <a:off x="0" y="3089494"/>
          <a:ext cx="8229600" cy="55411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600" b="1" kern="1200" smtClean="0">
              <a:latin typeface="Arial" panose="020B0604020202020204" pitchFamily="34" charset="0"/>
              <a:cs typeface="Arial" panose="020B0604020202020204" pitchFamily="34" charset="0"/>
            </a:rPr>
            <a:t>Segregation / Merger</a:t>
          </a:r>
          <a:endParaRPr lang="en-IN" sz="1600" b="1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7050" y="3116544"/>
        <a:ext cx="8175500" cy="500017"/>
      </dsp:txXfrm>
    </dsp:sp>
    <dsp:sp modelId="{D2846CAE-5089-4A87-90DE-0686BE06CDE7}">
      <dsp:nvSpPr>
        <dsp:cNvPr id="0" name=""/>
        <dsp:cNvSpPr/>
      </dsp:nvSpPr>
      <dsp:spPr>
        <a:xfrm>
          <a:off x="0" y="3643611"/>
          <a:ext cx="8229600" cy="10075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17780" rIns="99568" bIns="17780" numCol="1" spcCol="1270" anchor="t" anchorCtr="0">
          <a:noAutofit/>
        </a:bodyPr>
        <a:lstStyle/>
        <a:p>
          <a:pPr marL="114300" lvl="1" indent="-114300" algn="l" defTabSz="622300" rtl="0">
            <a:lnSpc>
              <a:spcPct val="15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IN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AA should document the structure and rationale of the sub-funds and the risks that are shared within each sub-fund for experience pooling </a:t>
          </a:r>
          <a:endParaRPr lang="en-IN" sz="14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14300" lvl="1" indent="-114300" algn="l" defTabSz="622300" rtl="0">
            <a:lnSpc>
              <a:spcPct val="15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IN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Consistent treatment from year on year  </a:t>
          </a:r>
          <a:endParaRPr lang="en-IN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3643611"/>
        <a:ext cx="8229600" cy="100757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32C360-E362-43EB-BFF2-BB6153A485D9}">
      <dsp:nvSpPr>
        <dsp:cNvPr id="0" name=""/>
        <dsp:cNvSpPr/>
      </dsp:nvSpPr>
      <dsp:spPr>
        <a:xfrm>
          <a:off x="0" y="39299"/>
          <a:ext cx="8610600" cy="1216800"/>
        </a:xfrm>
        <a:prstGeom prst="roundRect">
          <a:avLst/>
        </a:prstGeom>
        <a:solidFill>
          <a:schemeClr val="tx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i="1" kern="1200" dirty="0" smtClean="0">
              <a:solidFill>
                <a:schemeClr val="tx1"/>
              </a:solidFill>
            </a:rPr>
            <a:t>GN6 definition -  An asset share for a policy grouping at a given point in time is the accumulation of the premiums received plus investment income earned from the inception of the policies, less deductions due to benefit payments, commission, expenses, tax, a reasonable cost of capital and of guarantees, contribution from miscellaneous surplus (if considered appropriate) and transfers to shareholders.</a:t>
          </a:r>
          <a:endParaRPr lang="en-US" sz="1500" i="1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9399" y="98698"/>
        <a:ext cx="8491802" cy="109800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32C360-E362-43EB-BFF2-BB6153A485D9}">
      <dsp:nvSpPr>
        <dsp:cNvPr id="0" name=""/>
        <dsp:cNvSpPr/>
      </dsp:nvSpPr>
      <dsp:spPr>
        <a:xfrm>
          <a:off x="0" y="0"/>
          <a:ext cx="8610600" cy="1216800"/>
        </a:xfrm>
        <a:prstGeom prst="roundRect">
          <a:avLst/>
        </a:prstGeom>
        <a:solidFill>
          <a:schemeClr val="tx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i="1" kern="1200" dirty="0" smtClean="0">
              <a:solidFill>
                <a:schemeClr val="tx1"/>
              </a:solidFill>
            </a:rPr>
            <a:t>As per GN6</a:t>
          </a:r>
          <a:r>
            <a:rPr lang="en-US" sz="1800" i="1" kern="1200" dirty="0" smtClean="0">
              <a:solidFill>
                <a:schemeClr val="tx1"/>
              </a:solidFill>
            </a:rPr>
            <a:t> – The Appointed Actuary should consider whether it is appropriate to group policies for the purpose of determining bonus rates.</a:t>
          </a:r>
        </a:p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i="1" kern="1200" dirty="0" smtClean="0">
              <a:solidFill>
                <a:schemeClr val="tx1"/>
              </a:solidFill>
            </a:rPr>
            <a:t>Asset Share where calculated, should be determined for each policy grouping</a:t>
          </a:r>
          <a:endParaRPr lang="en-US" sz="1800" i="1" kern="1200" dirty="0">
            <a:solidFill>
              <a:schemeClr val="tx1"/>
            </a:solidFill>
          </a:endParaRPr>
        </a:p>
      </dsp:txBody>
      <dsp:txXfrm>
        <a:off x="59399" y="59399"/>
        <a:ext cx="8491802" cy="109800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32C360-E362-43EB-BFF2-BB6153A485D9}">
      <dsp:nvSpPr>
        <dsp:cNvPr id="0" name=""/>
        <dsp:cNvSpPr/>
      </dsp:nvSpPr>
      <dsp:spPr>
        <a:xfrm>
          <a:off x="0" y="6396"/>
          <a:ext cx="4191000" cy="327020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i="1" u="sng" kern="1200" smtClean="0"/>
            <a:t>Basis for Setting up Groups</a:t>
          </a:r>
        </a:p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i="1" kern="1200" smtClean="0"/>
            <a:t>1. Based on Key Product Features, such as </a:t>
          </a:r>
        </a:p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i="1" kern="1200" smtClean="0"/>
            <a:t>	- Similar Bonus Structure</a:t>
          </a:r>
        </a:p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i="1" kern="1200" smtClean="0"/>
            <a:t>	- Type of Plan</a:t>
          </a:r>
        </a:p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i="1" kern="1200" smtClean="0"/>
            <a:t>	- Date of issue</a:t>
          </a:r>
        </a:p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i="1" kern="1200" smtClean="0"/>
            <a:t>	- Policyholder’s age</a:t>
          </a:r>
        </a:p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i="1" kern="1200" smtClean="0"/>
            <a:t>2. Other Features, such as </a:t>
          </a:r>
        </a:p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i="1" kern="1200" smtClean="0"/>
            <a:t>	- Bonus earning capacity</a:t>
          </a:r>
        </a:p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i="1" kern="1200" smtClean="0"/>
            <a:t>	- Moneyness of Guarantee</a:t>
          </a:r>
        </a:p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i="1" kern="1200" dirty="0"/>
        </a:p>
      </dsp:txBody>
      <dsp:txXfrm>
        <a:off x="159638" y="166034"/>
        <a:ext cx="3871724" cy="2950927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32C360-E362-43EB-BFF2-BB6153A485D9}">
      <dsp:nvSpPr>
        <dsp:cNvPr id="0" name=""/>
        <dsp:cNvSpPr/>
      </dsp:nvSpPr>
      <dsp:spPr>
        <a:xfrm>
          <a:off x="78963" y="0"/>
          <a:ext cx="4185473" cy="327468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i="1" u="sng" kern="1200" dirty="0" smtClean="0"/>
            <a:t>Key Considerations for Setting Groups</a:t>
          </a:r>
        </a:p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i="1" kern="1200" dirty="0" smtClean="0"/>
            <a:t>1. Maintaining Equity – The Grouping of policies should not materially disadvantage one group at the cost of other.</a:t>
          </a:r>
        </a:p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i="1" kern="1200" dirty="0" smtClean="0"/>
            <a:t>2. Guided by Risk Sharing Rules – Such as views on</a:t>
          </a:r>
        </a:p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i="1" kern="1200" dirty="0" smtClean="0"/>
            <a:t>	- Policy holder’s Reasonable 	   	   Expectation</a:t>
          </a:r>
        </a:p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i="1" kern="1200" dirty="0" smtClean="0"/>
            <a:t>	- Balance Between Risk &amp; 	   	  Reward</a:t>
          </a:r>
          <a:endParaRPr lang="en-US" sz="1500" i="1" kern="1200" dirty="0"/>
        </a:p>
      </dsp:txBody>
      <dsp:txXfrm>
        <a:off x="238820" y="159857"/>
        <a:ext cx="3865759" cy="2954968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F02579-3742-4AE9-99A9-A8F5FFB1BC31}">
      <dsp:nvSpPr>
        <dsp:cNvPr id="0" name=""/>
        <dsp:cNvSpPr/>
      </dsp:nvSpPr>
      <dsp:spPr>
        <a:xfrm>
          <a:off x="0" y="304340"/>
          <a:ext cx="8610600" cy="6378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68278" tIns="312420" rIns="668278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>
              <a:latin typeface="Arial" pitchFamily="34" charset="0"/>
              <a:cs typeface="Arial" pitchFamily="34" charset="0"/>
            </a:rPr>
            <a:t>Avoidance of cross subsidy especially if its systematic</a:t>
          </a:r>
          <a:endParaRPr lang="en-US" sz="1500" kern="1200" dirty="0"/>
        </a:p>
      </dsp:txBody>
      <dsp:txXfrm>
        <a:off x="0" y="304340"/>
        <a:ext cx="8610600" cy="637875"/>
      </dsp:txXfrm>
    </dsp:sp>
    <dsp:sp modelId="{AC9E1554-943F-48D6-88F8-180A0EB4D105}">
      <dsp:nvSpPr>
        <dsp:cNvPr id="0" name=""/>
        <dsp:cNvSpPr/>
      </dsp:nvSpPr>
      <dsp:spPr>
        <a:xfrm>
          <a:off x="430530" y="82940"/>
          <a:ext cx="6027420" cy="4428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7822" tIns="0" rIns="227822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latin typeface="Arial" pitchFamily="34" charset="0"/>
              <a:cs typeface="Arial" pitchFamily="34" charset="0"/>
            </a:rPr>
            <a:t>Determination of homogeneity</a:t>
          </a:r>
          <a:endParaRPr lang="en-US" sz="1600" b="1" kern="1200" dirty="0"/>
        </a:p>
      </dsp:txBody>
      <dsp:txXfrm>
        <a:off x="452146" y="104556"/>
        <a:ext cx="5984188" cy="399568"/>
      </dsp:txXfrm>
    </dsp:sp>
    <dsp:sp modelId="{B17189EC-4D4C-4404-8BDC-6FA9C48BDD8A}">
      <dsp:nvSpPr>
        <dsp:cNvPr id="0" name=""/>
        <dsp:cNvSpPr/>
      </dsp:nvSpPr>
      <dsp:spPr>
        <a:xfrm>
          <a:off x="0" y="1244615"/>
          <a:ext cx="8610600" cy="8741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68278" tIns="312420" rIns="668278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>
              <a:latin typeface="Arial" pitchFamily="34" charset="0"/>
              <a:cs typeface="Arial" pitchFamily="34" charset="0"/>
            </a:rPr>
            <a:t>Large Group : High extent of cross subsidy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>
              <a:latin typeface="Arial" pitchFamily="34" charset="0"/>
              <a:cs typeface="Arial" pitchFamily="34" charset="0"/>
            </a:rPr>
            <a:t>Small Group : Credibility of basis and absence of sufficient pooling</a:t>
          </a:r>
          <a:endParaRPr lang="en-US" sz="1500" kern="1200" dirty="0"/>
        </a:p>
      </dsp:txBody>
      <dsp:txXfrm>
        <a:off x="0" y="1244615"/>
        <a:ext cx="8610600" cy="874125"/>
      </dsp:txXfrm>
    </dsp:sp>
    <dsp:sp modelId="{38E421DC-BD34-42E0-8BFF-0CE0D3E11062}">
      <dsp:nvSpPr>
        <dsp:cNvPr id="0" name=""/>
        <dsp:cNvSpPr/>
      </dsp:nvSpPr>
      <dsp:spPr>
        <a:xfrm>
          <a:off x="430530" y="1023215"/>
          <a:ext cx="6027420" cy="4428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7822" tIns="0" rIns="227822" bIns="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>
              <a:latin typeface="Arial" pitchFamily="34" charset="0"/>
              <a:cs typeface="Arial" pitchFamily="34" charset="0"/>
            </a:rPr>
            <a:t>Too large Vs too </a:t>
          </a:r>
          <a:r>
            <a:rPr lang="en-US" sz="1600" b="1" kern="1200" dirty="0" smtClean="0">
              <a:latin typeface="Arial" pitchFamily="34" charset="0"/>
              <a:cs typeface="Arial" pitchFamily="34" charset="0"/>
            </a:rPr>
            <a:t>small</a:t>
          </a:r>
          <a:r>
            <a:rPr lang="en-US" sz="1500" b="1" kern="1200" dirty="0" smtClean="0">
              <a:latin typeface="Arial" pitchFamily="34" charset="0"/>
              <a:cs typeface="Arial" pitchFamily="34" charset="0"/>
            </a:rPr>
            <a:t> groups</a:t>
          </a:r>
          <a:endParaRPr lang="en-US" sz="1500" b="1" kern="1200" dirty="0"/>
        </a:p>
      </dsp:txBody>
      <dsp:txXfrm>
        <a:off x="452146" y="1044831"/>
        <a:ext cx="5984188" cy="399568"/>
      </dsp:txXfrm>
    </dsp:sp>
    <dsp:sp modelId="{FD5D3EBA-B760-4500-AB6B-64CC5E4C844C}">
      <dsp:nvSpPr>
        <dsp:cNvPr id="0" name=""/>
        <dsp:cNvSpPr/>
      </dsp:nvSpPr>
      <dsp:spPr>
        <a:xfrm>
          <a:off x="0" y="2421140"/>
          <a:ext cx="8610600" cy="8741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68278" tIns="312420" rIns="668278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>
              <a:latin typeface="Arial" pitchFamily="34" charset="0"/>
              <a:cs typeface="Arial" pitchFamily="34" charset="0"/>
            </a:rPr>
            <a:t>Investment : Hypothecation of assets and measurement of performance 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>
              <a:latin typeface="Arial" pitchFamily="34" charset="0"/>
              <a:cs typeface="Arial" pitchFamily="34" charset="0"/>
            </a:rPr>
            <a:t>Mortality : Experience with sufficient credibility</a:t>
          </a:r>
        </a:p>
      </dsp:txBody>
      <dsp:txXfrm>
        <a:off x="0" y="2421140"/>
        <a:ext cx="8610600" cy="874125"/>
      </dsp:txXfrm>
    </dsp:sp>
    <dsp:sp modelId="{8CCF39CB-D675-4517-8761-47F339245D9D}">
      <dsp:nvSpPr>
        <dsp:cNvPr id="0" name=""/>
        <dsp:cNvSpPr/>
      </dsp:nvSpPr>
      <dsp:spPr>
        <a:xfrm>
          <a:off x="430530" y="2199740"/>
          <a:ext cx="6217946" cy="4428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7822" tIns="0" rIns="227822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latin typeface="Arial" pitchFamily="34" charset="0"/>
              <a:cs typeface="Arial" pitchFamily="34" charset="0"/>
            </a:rPr>
            <a:t>Ability to measure / estimate parameters at the group level.</a:t>
          </a:r>
          <a:endParaRPr lang="en-US" sz="1600" b="1" kern="1200" dirty="0"/>
        </a:p>
      </dsp:txBody>
      <dsp:txXfrm>
        <a:off x="452146" y="2221356"/>
        <a:ext cx="6174714" cy="399568"/>
      </dsp:txXfrm>
    </dsp:sp>
    <dsp:sp modelId="{0FBB75F8-98DC-4825-BE4D-0AE130858181}">
      <dsp:nvSpPr>
        <dsp:cNvPr id="0" name=""/>
        <dsp:cNvSpPr/>
      </dsp:nvSpPr>
      <dsp:spPr>
        <a:xfrm>
          <a:off x="0" y="3597665"/>
          <a:ext cx="8610600" cy="62606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68278" tIns="312420" rIns="668278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>
              <a:latin typeface="Arial" pitchFamily="34" charset="0"/>
              <a:cs typeface="Arial" pitchFamily="34" charset="0"/>
            </a:rPr>
            <a:t>Establish equity, given practical constraints of systems </a:t>
          </a:r>
        </a:p>
      </dsp:txBody>
      <dsp:txXfrm>
        <a:off x="0" y="3597665"/>
        <a:ext cx="8610600" cy="626062"/>
      </dsp:txXfrm>
    </dsp:sp>
    <dsp:sp modelId="{3AC70960-8BF1-49A9-AE6B-D370B15F4FE7}">
      <dsp:nvSpPr>
        <dsp:cNvPr id="0" name=""/>
        <dsp:cNvSpPr/>
      </dsp:nvSpPr>
      <dsp:spPr>
        <a:xfrm>
          <a:off x="430530" y="3376265"/>
          <a:ext cx="6027420" cy="4428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7822" tIns="0" rIns="227822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latin typeface="Arial" pitchFamily="34" charset="0"/>
              <a:cs typeface="Arial" pitchFamily="34" charset="0"/>
            </a:rPr>
            <a:t>Others</a:t>
          </a:r>
        </a:p>
      </dsp:txBody>
      <dsp:txXfrm>
        <a:off x="452146" y="3397881"/>
        <a:ext cx="5984188" cy="3995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PlusandMinus">
  <dgm:title val=""/>
  <dgm:desc val=""/>
  <dgm:catLst>
    <dgm:cat type="relationship" pri="36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clrData>
  <dgm:layoutNode name="Name0">
    <dgm:varLst>
      <dgm:chMax val="2"/>
      <dgm:chPref val="2"/>
      <dgm:dir/>
      <dgm:animOne/>
      <dgm:resizeHandles val="exact"/>
    </dgm:varLst>
    <dgm:alg type="composite">
      <dgm:param type="ar" val="1.8238"/>
    </dgm:alg>
    <dgm:shape xmlns:r="http://schemas.openxmlformats.org/officeDocument/2006/relationships" r:blip="">
      <dgm:adjLst/>
    </dgm:shape>
    <dgm:choose name="Name1">
      <dgm:if name="Name2" func="var" arg="dir" op="equ" val="norm">
        <dgm:constrLst>
          <dgm:constr type="primFontSz" for="des" ptType="node" op="equ" val="65"/>
          <dgm:constr type="l" for="ch" forName="Background" refType="w" fact="0.09"/>
          <dgm:constr type="t" for="ch" forName="Background" refType="h" fact="0.1641"/>
          <dgm:constr type="w" for="ch" forName="Background" refType="w" fact="0.87"/>
          <dgm:constr type="h" for="ch" forName="Background" refType="h" fact="0.82"/>
          <dgm:constr type="l" for="ch" forName="ParentText1" refType="w" fact="0.116"/>
          <dgm:constr type="t" for="ch" forName="ParentText1" refType="h" fact="0.26"/>
          <dgm:constr type="w" for="ch" forName="ParentText1" refType="w" fact="0.404"/>
          <dgm:constr type="h" for="ch" forName="ParentText1" refType="h" fact="0.7015"/>
          <dgm:constr type="l" for="ch" forName="ParentText2" refType="w" fact="0.529"/>
          <dgm:constr type="t" for="ch" forName="ParentText2" refType="h" fact="0.26"/>
          <dgm:constr type="w" for="ch" forName="ParentText2" refType="w" fact="0.404"/>
          <dgm:constr type="h" for="ch" forName="ParentText2" refType="h" fact="0.7015"/>
          <dgm:constr type="l" for="ch" forName="Plus" refType="w" fact="0"/>
          <dgm:constr type="t" for="ch" forName="Plus" refType="h" fact="0"/>
          <dgm:constr type="w" for="ch" forName="Plus" refType="w" fact="0.17"/>
          <dgm:constr type="h" for="ch" forName="Plus" refType="w" refFor="ch" refForName="Plus"/>
          <dgm:constr type="l" for="ch" forName="Minus" refType="w" fact="0.84"/>
          <dgm:constr type="t" for="ch" forName="Minus" refType="h" fact="0.1115"/>
          <dgm:constr type="w" for="ch" forName="Minus" refType="w" fact="0.16"/>
          <dgm:constr type="h" for="ch" forName="Minus" refType="h" fact="0.1"/>
          <dgm:constr type="l" for="ch" forName="Divider" refType="w" fact="0.525"/>
          <dgm:constr type="t" for="ch" forName="Divider" refType="h" fact="0.2615"/>
          <dgm:constr type="w" for="ch" forName="Divider" refType="w" fact="0.0001"/>
          <dgm:constr type="h" for="ch" forName="Divider" refType="h" fact="0.67"/>
        </dgm:constrLst>
      </dgm:if>
      <dgm:else name="Name3">
        <dgm:constrLst>
          <dgm:constr type="primFontSz" for="des" ptType="node" op="equ" val="65"/>
          <dgm:constr type="r" for="ch" forName="Background" refType="w" fact="-0.09"/>
          <dgm:constr type="t" for="ch" forName="Background" refType="h" fact="0.1641"/>
          <dgm:constr type="w" for="ch" forName="Background" refType="w" fact="0.87"/>
          <dgm:constr type="h" for="ch" forName="Background" refType="h" fact="0.82"/>
          <dgm:constr type="r" for="ch" forName="ParentText1" refType="w" fact="-0.116"/>
          <dgm:constr type="t" for="ch" forName="ParentText1" refType="h" fact="0.26"/>
          <dgm:constr type="w" for="ch" forName="ParentText1" refType="w" fact="0.404"/>
          <dgm:constr type="h" for="ch" forName="ParentText1" refType="h" fact="0.7015"/>
          <dgm:constr type="r" for="ch" forName="ParentText2" refType="w" fact="-0.529"/>
          <dgm:constr type="t" for="ch" forName="ParentText2" refType="h" fact="0.26"/>
          <dgm:constr type="w" for="ch" forName="ParentText2" refType="w" fact="0.404"/>
          <dgm:constr type="h" for="ch" forName="ParentText2" refType="h" fact="0.7015"/>
          <dgm:constr type="r" for="ch" forName="Plus" refType="w" fact="0"/>
          <dgm:constr type="t" for="ch" forName="Plus" refType="h" fact="0"/>
          <dgm:constr type="w" for="ch" forName="Plus" refType="w" fact="0.17"/>
          <dgm:constr type="h" for="ch" forName="Plus" refType="w" refFor="ch" refForName="Plus"/>
          <dgm:constr type="r" for="ch" forName="Minus" refType="w" fact="-0.84"/>
          <dgm:constr type="t" for="ch" forName="Minus" refType="h" fact="0.1115"/>
          <dgm:constr type="w" for="ch" forName="Minus" refType="w" fact="0.16"/>
          <dgm:constr type="h" for="ch" forName="Minus" refType="h" fact="0.1"/>
          <dgm:constr type="r" for="ch" forName="Divider" refType="w" fact="-0.525"/>
          <dgm:constr type="t" for="ch" forName="Divider" refType="h" fact="0.2615"/>
          <dgm:constr type="w" for="ch" forName="Divider" refType="w" fact="0.0001"/>
          <dgm:constr type="h" for="ch" forName="Divider" refType="h" fact="0.67"/>
        </dgm:constrLst>
      </dgm:else>
    </dgm:choose>
    <dgm:layoutNode name="Background" styleLbl="bgImgPlace1">
      <dgm:alg type="sp"/>
      <dgm:shape xmlns:r="http://schemas.openxmlformats.org/officeDocument/2006/relationships" type="rect" r:blip="">
        <dgm:adjLst/>
      </dgm:shape>
      <dgm:presOf/>
    </dgm:layoutNode>
    <dgm:layoutNode name="ParentText1" styleLbl="revTx">
      <dgm:varLst>
        <dgm:chMax val="0"/>
        <dgm:chPref val="0"/>
        <dgm:bulletEnabled val="1"/>
      </dgm:varLst>
      <dgm:alg type="tx">
        <dgm:param type="parTxLTRAlign" val="l"/>
        <dgm:param type="txAnchorVert" val="t"/>
      </dgm:alg>
      <dgm:shape xmlns:r="http://schemas.openxmlformats.org/officeDocument/2006/relationships" type="rect" r:blip="">
        <dgm:adjLst/>
      </dgm:shape>
      <dgm:presOf axis="ch desOrSelf" ptType="node node" st="1 1" cnt="1 0"/>
      <dgm:constrLst>
        <dgm:constr type="lMarg" refType="primFontSz" fact="0.15"/>
        <dgm:constr type="rMarg" refType="primFontSz" fact="0.15"/>
        <dgm:constr type="tMarg" refType="primFontSz" fact="0.15"/>
        <dgm:constr type="bMarg" refType="primFontSz" fact="0.15"/>
      </dgm:constrLst>
      <dgm:ruleLst>
        <dgm:rule type="primFontSz" val="5" fact="NaN" max="NaN"/>
      </dgm:ruleLst>
    </dgm:layoutNode>
    <dgm:layoutNode name="ParentText2" styleLbl="revTx">
      <dgm:varLst>
        <dgm:chMax val="0"/>
        <dgm:chPref val="0"/>
        <dgm:bulletEnabled val="1"/>
      </dgm:varLst>
      <dgm:alg type="tx">
        <dgm:param type="parTxLTRAlign" val="l"/>
        <dgm:param type="txAnchorVert" val="t"/>
      </dgm:alg>
      <dgm:shape xmlns:r="http://schemas.openxmlformats.org/officeDocument/2006/relationships" type="rect" r:blip="">
        <dgm:adjLst/>
      </dgm:shape>
      <dgm:presOf axis="ch desOrSelf" ptType="node node" st="2 1" cnt="1 0"/>
      <dgm:constrLst>
        <dgm:constr type="lMarg" refType="primFontSz" fact="0.15"/>
        <dgm:constr type="rMarg" refType="primFontSz" fact="0.15"/>
        <dgm:constr type="tMarg" refType="primFontSz" fact="0.15"/>
        <dgm:constr type="bMarg" refType="primFontSz" fact="0.15"/>
      </dgm:constrLst>
      <dgm:ruleLst>
        <dgm:rule type="primFontSz" val="5" fact="NaN" max="NaN"/>
      </dgm:ruleLst>
    </dgm:layoutNode>
    <dgm:layoutNode name="Plus" styleLbl="alignNode1">
      <dgm:alg type="sp"/>
      <dgm:shape xmlns:r="http://schemas.openxmlformats.org/officeDocument/2006/relationships" type="plus" r:blip="">
        <dgm:adjLst>
          <dgm:adj idx="1" val="0.3281"/>
        </dgm:adjLst>
      </dgm:shape>
      <dgm:presOf/>
    </dgm:layoutNode>
    <dgm:layoutNode name="Minus" styleLbl="alignNode1">
      <dgm:alg type="sp"/>
      <dgm:shape xmlns:r="http://schemas.openxmlformats.org/officeDocument/2006/relationships" type="rect" r:blip="">
        <dgm:adjLst/>
      </dgm:shape>
      <dgm:presOf/>
    </dgm:layoutNode>
    <dgm:layoutNode name="Divider" styleLbl="parChTrans1D1">
      <dgm:alg type="sp"/>
      <dgm:shape xmlns:r="http://schemas.openxmlformats.org/officeDocument/2006/relationships" type="line" r:blip="">
        <dgm:adjLst/>
      </dgm:shape>
      <dgm:presOf/>
    </dgm:layoutNode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2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9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D32B5A-112C-4AE6-875C-0ED6994DC26A}" type="datetimeFigureOut">
              <a:rPr lang="en-US" smtClean="0"/>
              <a:pPr/>
              <a:t>6/4/2016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63E7AC-6455-4A0F-B654-220C7D7B7B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4565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www.actuariesindia.org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28 July,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www.actuariesindia.org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28 July,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www.actuariesindia.org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28 July, 2011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www.actuariesindia.org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79DE1F-5E27-4B45-9D15-005F28CE433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28 July, 2011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www.actuariesindia.org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321966-726A-4E9E-9E02-D49DCD2200A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28 July, 2011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www.actuariesindia.org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A6E245-2043-4183-82FC-0A7BD6A0EBF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Date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www.actuariesindia.org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A73AEE-D506-4373-89E6-5210E2A754A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grpSp>
        <p:nvGrpSpPr>
          <p:cNvPr id="8" name="Group 10"/>
          <p:cNvGrpSpPr/>
          <p:nvPr userDrawn="1"/>
        </p:nvGrpSpPr>
        <p:grpSpPr>
          <a:xfrm>
            <a:off x="269528" y="228600"/>
            <a:ext cx="8874472" cy="1284827"/>
            <a:chOff x="269528" y="5496973"/>
            <a:chExt cx="8874472" cy="1284827"/>
          </a:xfrm>
        </p:grpSpPr>
        <p:pic>
          <p:nvPicPr>
            <p:cNvPr id="9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69528" y="5496973"/>
              <a:ext cx="1483072" cy="12848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" name="Rectangle 5"/>
            <p:cNvSpPr>
              <a:spLocks noChangeArrowheads="1"/>
            </p:cNvSpPr>
            <p:nvPr/>
          </p:nvSpPr>
          <p:spPr bwMode="auto">
            <a:xfrm rot="10800000" flipV="1">
              <a:off x="1752600" y="5820488"/>
              <a:ext cx="7391400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4000" b="1" i="0" u="none" strike="noStrike" cap="none" normalizeH="0" baseline="0" dirty="0" smtClean="0">
                  <a:ln>
                    <a:noFill/>
                  </a:ln>
                  <a:solidFill>
                    <a:srgbClr val="1F497D"/>
                  </a:solidFill>
                  <a:effectLst/>
                  <a:latin typeface="Bahamas" pitchFamily="34" charset="0"/>
                  <a:cs typeface="Times New Roman" pitchFamily="18" charset="0"/>
                </a:rPr>
                <a:t>Institute of Actuaries of India</a:t>
              </a:r>
              <a:endPara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hamas" pitchFamily="34" charset="0"/>
                <a:cs typeface="Times New Roman" pitchFamily="18" charset="0"/>
              </a:endParaRPr>
            </a:p>
          </p:txBody>
        </p:sp>
      </p:grpSp>
      <p:sp>
        <p:nvSpPr>
          <p:cNvPr id="11" name="Rectangle 10"/>
          <p:cNvSpPr/>
          <p:nvPr userDrawn="1"/>
        </p:nvSpPr>
        <p:spPr>
          <a:xfrm>
            <a:off x="0" y="2743200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4800" b="1" dirty="0" smtClean="0">
                <a:latin typeface="Garamond" pitchFamily="18" charset="0"/>
                <a:ea typeface="Verdana" pitchFamily="34" charset="0"/>
                <a:cs typeface="Verdana" pitchFamily="34" charset="0"/>
              </a:rPr>
              <a:t>Title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0" y="3733800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4800" b="1" dirty="0" smtClean="0">
                <a:latin typeface="Garamond" pitchFamily="18" charset="0"/>
                <a:ea typeface="Verdana" pitchFamily="34" charset="0"/>
                <a:cs typeface="Verdana" pitchFamily="34" charset="0"/>
              </a:rPr>
              <a:t>By</a:t>
            </a:r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28 July, 2011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www.actuariesindia.org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F8FD5A-4369-451A-AE4B-9EB0FD82F61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28 July, 2011</a:t>
            </a: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www.actuariesindia.org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29C963-6CA3-4910-ACAB-89103C5891B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28 July,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www.actuariesindia.org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28 July,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www.actuariesindia.org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28 July,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www.actuariesindia.org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28 July, 2011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www.actuariesindia.org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28 July, 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www.actuariesindia.org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28 July, 2011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www.actuariesindia.org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28 July,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www.actuariesindia.org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28 July,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www.actuariesindia.org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rgbClr val="C00000"/>
                </a:solidFill>
                <a:latin typeface="Garamond" pitchFamily="18" charset="0"/>
              </a:defRPr>
            </a:lvl1pPr>
          </a:lstStyle>
          <a:p>
            <a:r>
              <a:rPr lang="en-US" dirty="0" smtClean="0"/>
              <a:t>www.actuariesindia.org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1">
                <a:solidFill>
                  <a:schemeClr val="tx2">
                    <a:lumMod val="75000"/>
                  </a:schemeClr>
                </a:solidFill>
                <a:latin typeface="Garamond" pitchFamily="18" charset="0"/>
              </a:defRPr>
            </a:lvl1pPr>
          </a:lstStyle>
          <a:p>
            <a:fld id="{1A13C416-6B76-4DFF-BC13-59A396451C7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Line 15"/>
          <p:cNvSpPr>
            <a:spLocks noChangeShapeType="1"/>
          </p:cNvSpPr>
          <p:nvPr userDrawn="1"/>
        </p:nvSpPr>
        <p:spPr bwMode="auto">
          <a:xfrm>
            <a:off x="119063" y="1143000"/>
            <a:ext cx="8845550" cy="0"/>
          </a:xfrm>
          <a:prstGeom prst="line">
            <a:avLst/>
          </a:prstGeom>
          <a:ln w="38100">
            <a:solidFill>
              <a:srgbClr val="C00000"/>
            </a:solidFill>
            <a:headEnd/>
            <a:tailEnd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en-US"/>
          </a:p>
        </p:txBody>
      </p:sp>
      <p:graphicFrame>
        <p:nvGraphicFramePr>
          <p:cNvPr id="10" name="Object 6"/>
          <p:cNvGraphicFramePr>
            <a:graphicFrameLocks noChangeAspect="1"/>
          </p:cNvGraphicFramePr>
          <p:nvPr userDrawn="1"/>
        </p:nvGraphicFramePr>
        <p:xfrm>
          <a:off x="7959296" y="279377"/>
          <a:ext cx="956104" cy="6953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6" r:id="rId14" imgW="3961905" imgH="3415873" progId="">
                  <p:embed/>
                </p:oleObj>
              </mc:Choice>
              <mc:Fallback>
                <p:oleObj r:id="rId14" imgW="3961905" imgH="3415873" progId="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59296" y="279377"/>
                        <a:ext cx="956104" cy="695348"/>
                      </a:xfrm>
                      <a:prstGeom prst="rect">
                        <a:avLst/>
                      </a:prstGeom>
                      <a:solidFill>
                        <a:srgbClr val="C0C0C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itle Placeholder 10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28 July, 2011</a:t>
            </a: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GB" smtClean="0"/>
              <a:t>www.actuariesindia.org</a:t>
            </a: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B118C919-524D-4AE6-802D-F6FBC61D86F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6" r:id="rId5"/>
    <p:sldLayoutId id="2147483667" r:id="rId6"/>
    <p:sldLayoutId id="2147483672" r:id="rId7"/>
  </p:sldLayoutIdLst>
  <p:transition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3.xml"/><Relationship Id="rId13" Type="http://schemas.openxmlformats.org/officeDocument/2006/relationships/diagramLayout" Target="../diagrams/layout14.xml"/><Relationship Id="rId3" Type="http://schemas.openxmlformats.org/officeDocument/2006/relationships/diagramLayout" Target="../diagrams/layout12.xml"/><Relationship Id="rId7" Type="http://schemas.openxmlformats.org/officeDocument/2006/relationships/diagramData" Target="../diagrams/data13.xml"/><Relationship Id="rId12" Type="http://schemas.openxmlformats.org/officeDocument/2006/relationships/diagramData" Target="../diagrams/data14.xml"/><Relationship Id="rId2" Type="http://schemas.openxmlformats.org/officeDocument/2006/relationships/diagramData" Target="../diagrams/data12.xml"/><Relationship Id="rId16" Type="http://schemas.microsoft.com/office/2007/relationships/diagramDrawing" Target="../diagrams/drawing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11" Type="http://schemas.microsoft.com/office/2007/relationships/diagramDrawing" Target="../diagrams/drawing13.xml"/><Relationship Id="rId5" Type="http://schemas.openxmlformats.org/officeDocument/2006/relationships/diagramColors" Target="../diagrams/colors12.xml"/><Relationship Id="rId15" Type="http://schemas.openxmlformats.org/officeDocument/2006/relationships/diagramColors" Target="../diagrams/colors14.xml"/><Relationship Id="rId10" Type="http://schemas.openxmlformats.org/officeDocument/2006/relationships/diagramColors" Target="../diagrams/colors13.xml"/><Relationship Id="rId4" Type="http://schemas.openxmlformats.org/officeDocument/2006/relationships/diagramQuickStyle" Target="../diagrams/quickStyle12.xml"/><Relationship Id="rId9" Type="http://schemas.openxmlformats.org/officeDocument/2006/relationships/diagramQuickStyle" Target="../diagrams/quickStyle13.xml"/><Relationship Id="rId14" Type="http://schemas.openxmlformats.org/officeDocument/2006/relationships/diagramQuickStyle" Target="../diagrams/quickStyle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0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0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1.xml"/><Relationship Id="rId2" Type="http://schemas.openxmlformats.org/officeDocument/2006/relationships/diagramData" Target="../diagrams/data2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1.xml"/><Relationship Id="rId5" Type="http://schemas.openxmlformats.org/officeDocument/2006/relationships/diagramColors" Target="../diagrams/colors21.xml"/><Relationship Id="rId4" Type="http://schemas.openxmlformats.org/officeDocument/2006/relationships/diagramQuickStyle" Target="../diagrams/quickStyle2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2.xml"/><Relationship Id="rId2" Type="http://schemas.openxmlformats.org/officeDocument/2006/relationships/diagramData" Target="../diagrams/data2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2.xml"/><Relationship Id="rId5" Type="http://schemas.openxmlformats.org/officeDocument/2006/relationships/diagramColors" Target="../diagrams/colors22.xml"/><Relationship Id="rId4" Type="http://schemas.openxmlformats.org/officeDocument/2006/relationships/diagramQuickStyle" Target="../diagrams/quickStyle2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3.xml"/><Relationship Id="rId2" Type="http://schemas.openxmlformats.org/officeDocument/2006/relationships/diagramData" Target="../diagrams/data2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3.xml"/><Relationship Id="rId5" Type="http://schemas.openxmlformats.org/officeDocument/2006/relationships/diagramColors" Target="../diagrams/colors23.xml"/><Relationship Id="rId4" Type="http://schemas.openxmlformats.org/officeDocument/2006/relationships/diagramQuickStyle" Target="../diagrams/quickStyle2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4.xml"/><Relationship Id="rId2" Type="http://schemas.openxmlformats.org/officeDocument/2006/relationships/diagramData" Target="../diagrams/data2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4.xml"/><Relationship Id="rId5" Type="http://schemas.openxmlformats.org/officeDocument/2006/relationships/diagramColors" Target="../diagrams/colors24.xml"/><Relationship Id="rId4" Type="http://schemas.openxmlformats.org/officeDocument/2006/relationships/diagramQuickStyle" Target="../diagrams/quickStyle2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5.xml"/><Relationship Id="rId2" Type="http://schemas.openxmlformats.org/officeDocument/2006/relationships/diagramData" Target="../diagrams/data2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5.xml"/><Relationship Id="rId5" Type="http://schemas.openxmlformats.org/officeDocument/2006/relationships/diagramColors" Target="../diagrams/colors25.xml"/><Relationship Id="rId4" Type="http://schemas.openxmlformats.org/officeDocument/2006/relationships/diagramQuickStyle" Target="../diagrams/quickStyle2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6.xml"/><Relationship Id="rId2" Type="http://schemas.openxmlformats.org/officeDocument/2006/relationships/diagramData" Target="../diagrams/data2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6.xml"/><Relationship Id="rId5" Type="http://schemas.openxmlformats.org/officeDocument/2006/relationships/diagramColors" Target="../diagrams/colors26.xml"/><Relationship Id="rId4" Type="http://schemas.openxmlformats.org/officeDocument/2006/relationships/diagramQuickStyle" Target="../diagrams/quickStyle2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7.xml"/><Relationship Id="rId2" Type="http://schemas.openxmlformats.org/officeDocument/2006/relationships/diagramData" Target="../diagrams/data2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7.xml"/><Relationship Id="rId5" Type="http://schemas.openxmlformats.org/officeDocument/2006/relationships/diagramColors" Target="../diagrams/colors27.xml"/><Relationship Id="rId4" Type="http://schemas.openxmlformats.org/officeDocument/2006/relationships/diagramQuickStyle" Target="../diagrams/quickStyle2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8.xml"/><Relationship Id="rId2" Type="http://schemas.openxmlformats.org/officeDocument/2006/relationships/diagramData" Target="../diagrams/data2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8.xml"/><Relationship Id="rId5" Type="http://schemas.openxmlformats.org/officeDocument/2006/relationships/diagramColors" Target="../diagrams/colors28.xml"/><Relationship Id="rId4" Type="http://schemas.openxmlformats.org/officeDocument/2006/relationships/diagramQuickStyle" Target="../diagrams/quickStyle28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9.xml"/><Relationship Id="rId2" Type="http://schemas.openxmlformats.org/officeDocument/2006/relationships/diagramData" Target="../diagrams/data2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9.xml"/><Relationship Id="rId5" Type="http://schemas.openxmlformats.org/officeDocument/2006/relationships/diagramColors" Target="../diagrams/colors29.xml"/><Relationship Id="rId4" Type="http://schemas.openxmlformats.org/officeDocument/2006/relationships/diagramQuickStyle" Target="../diagrams/quickStyle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7.xml"/><Relationship Id="rId13" Type="http://schemas.openxmlformats.org/officeDocument/2006/relationships/diagramLayout" Target="../diagrams/layout8.xml"/><Relationship Id="rId3" Type="http://schemas.openxmlformats.org/officeDocument/2006/relationships/diagramLayout" Target="../diagrams/layout6.xml"/><Relationship Id="rId7" Type="http://schemas.openxmlformats.org/officeDocument/2006/relationships/diagramData" Target="../diagrams/data7.xml"/><Relationship Id="rId12" Type="http://schemas.openxmlformats.org/officeDocument/2006/relationships/diagramData" Target="../diagrams/data8.xml"/><Relationship Id="rId2" Type="http://schemas.openxmlformats.org/officeDocument/2006/relationships/diagramData" Target="../diagrams/data6.xml"/><Relationship Id="rId16" Type="http://schemas.microsoft.com/office/2007/relationships/diagramDrawing" Target="../diagrams/drawing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11" Type="http://schemas.microsoft.com/office/2007/relationships/diagramDrawing" Target="../diagrams/drawing7.xml"/><Relationship Id="rId5" Type="http://schemas.openxmlformats.org/officeDocument/2006/relationships/diagramColors" Target="../diagrams/colors6.xml"/><Relationship Id="rId15" Type="http://schemas.openxmlformats.org/officeDocument/2006/relationships/diagramColors" Target="../diagrams/colors8.xml"/><Relationship Id="rId10" Type="http://schemas.openxmlformats.org/officeDocument/2006/relationships/diagramColors" Target="../diagrams/colors7.xml"/><Relationship Id="rId4" Type="http://schemas.openxmlformats.org/officeDocument/2006/relationships/diagramQuickStyle" Target="../diagrams/quickStyle6.xml"/><Relationship Id="rId9" Type="http://schemas.openxmlformats.org/officeDocument/2006/relationships/diagramQuickStyle" Target="../diagrams/quickStyle7.xml"/><Relationship Id="rId1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135063" y="457200"/>
            <a:ext cx="939800" cy="81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10"/>
          <p:cNvGrpSpPr/>
          <p:nvPr/>
        </p:nvGrpSpPr>
        <p:grpSpPr>
          <a:xfrm>
            <a:off x="269528" y="239173"/>
            <a:ext cx="8874472" cy="903827"/>
            <a:chOff x="269528" y="5496973"/>
            <a:chExt cx="8874472" cy="1284827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69528" y="5496973"/>
              <a:ext cx="1178272" cy="12848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29" name="Rectangle 5"/>
            <p:cNvSpPr>
              <a:spLocks noChangeArrowheads="1"/>
            </p:cNvSpPr>
            <p:nvPr/>
          </p:nvSpPr>
          <p:spPr bwMode="auto">
            <a:xfrm rot="10800000" flipV="1">
              <a:off x="1752600" y="5820488"/>
              <a:ext cx="7391400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hamas" pitchFamily="34" charset="0"/>
                <a:cs typeface="Times New Roman" pitchFamily="18" charset="0"/>
              </a:endParaRPr>
            </a:p>
          </p:txBody>
        </p:sp>
      </p:grpSp>
      <p:sp>
        <p:nvSpPr>
          <p:cNvPr id="8" name="Line 5"/>
          <p:cNvSpPr>
            <a:spLocks noChangeShapeType="1"/>
          </p:cNvSpPr>
          <p:nvPr/>
        </p:nvSpPr>
        <p:spPr bwMode="auto">
          <a:xfrm flipV="1">
            <a:off x="0" y="6172200"/>
            <a:ext cx="9144000" cy="45719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Footer Placeholder 4"/>
          <p:cNvSpPr txBox="1">
            <a:spLocks/>
          </p:cNvSpPr>
          <p:nvPr/>
        </p:nvSpPr>
        <p:spPr>
          <a:xfrm>
            <a:off x="1600200" y="6477000"/>
            <a:ext cx="5791200" cy="2286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</a:rPr>
              <a:t>Serving</a:t>
            </a:r>
            <a:r>
              <a:rPr kumimoji="0" lang="en-US" sz="1200" b="1" i="1" u="none" strike="noStrike" kern="1200" cap="none" spc="0" normalizeH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</a:rPr>
              <a:t> the Cause of Public Interest</a:t>
            </a:r>
            <a:endParaRPr kumimoji="0" lang="en-US" sz="1200" b="1" i="1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</a:endParaRPr>
          </a:p>
        </p:txBody>
      </p:sp>
      <p:sp>
        <p:nvSpPr>
          <p:cNvPr id="11" name="Footer Placeholder 4"/>
          <p:cNvSpPr txBox="1">
            <a:spLocks/>
          </p:cNvSpPr>
          <p:nvPr/>
        </p:nvSpPr>
        <p:spPr>
          <a:xfrm>
            <a:off x="1676400" y="6248400"/>
            <a:ext cx="5791200" cy="2286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</a:rPr>
              <a:t>Indian Actuarial Profession</a:t>
            </a:r>
            <a:endParaRPr kumimoji="0" lang="en-US" sz="1200" b="1" i="1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</a:endParaRPr>
          </a:p>
        </p:txBody>
      </p:sp>
      <p:sp>
        <p:nvSpPr>
          <p:cNvPr id="22" name="Line 5"/>
          <p:cNvSpPr>
            <a:spLocks noChangeShapeType="1"/>
          </p:cNvSpPr>
          <p:nvPr/>
        </p:nvSpPr>
        <p:spPr bwMode="auto">
          <a:xfrm flipV="1">
            <a:off x="0" y="1219200"/>
            <a:ext cx="9144000" cy="45719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ctrTitle"/>
          </p:nvPr>
        </p:nvSpPr>
        <p:spPr>
          <a:xfrm>
            <a:off x="685800" y="1752600"/>
            <a:ext cx="7772400" cy="1470025"/>
          </a:xfrm>
        </p:spPr>
        <p:txBody>
          <a:bodyPr/>
          <a:lstStyle/>
          <a:p>
            <a:pPr algn="l"/>
            <a:r>
              <a:rPr lang="en-US" sz="3600" b="1" dirty="0" smtClean="0"/>
              <a:t>Challenges faced in Asset Share calculations</a:t>
            </a:r>
            <a:endParaRPr lang="en-US" sz="3600" b="1" dirty="0"/>
          </a:p>
        </p:txBody>
      </p:sp>
      <p:sp>
        <p:nvSpPr>
          <p:cNvPr id="14" name="Subtitle 13"/>
          <p:cNvSpPr>
            <a:spLocks noGrp="1"/>
          </p:cNvSpPr>
          <p:nvPr>
            <p:ph type="subTitle" idx="1"/>
          </p:nvPr>
        </p:nvSpPr>
        <p:spPr>
          <a:xfrm>
            <a:off x="762000" y="3886200"/>
            <a:ext cx="7010400" cy="2133600"/>
          </a:xfrm>
        </p:spPr>
        <p:txBody>
          <a:bodyPr/>
          <a:lstStyle/>
          <a:p>
            <a:pPr algn="l"/>
            <a:r>
              <a:rPr lang="en-US" sz="1800" b="1" dirty="0" smtClean="0">
                <a:latin typeface="Arial"/>
              </a:rPr>
              <a:t>Presented by:</a:t>
            </a:r>
          </a:p>
          <a:p>
            <a:pPr algn="l"/>
            <a:r>
              <a:rPr lang="en-US" sz="1800" b="1" dirty="0" smtClean="0">
                <a:latin typeface="Arial"/>
              </a:rPr>
              <a:t>Samit Upadhyay</a:t>
            </a:r>
          </a:p>
          <a:p>
            <a:pPr algn="l"/>
            <a:r>
              <a:rPr lang="en-US" sz="1800" b="1" dirty="0" smtClean="0">
                <a:latin typeface="Arial"/>
              </a:rPr>
              <a:t>Jasdeep Singh</a:t>
            </a:r>
          </a:p>
          <a:p>
            <a:pPr algn="l"/>
            <a:r>
              <a:rPr lang="en-US" sz="1800" b="1" dirty="0" smtClean="0">
                <a:latin typeface="Arial"/>
              </a:rPr>
              <a:t>Abhinandan Reddy</a:t>
            </a:r>
          </a:p>
          <a:p>
            <a:pPr algn="l"/>
            <a:endParaRPr lang="en-US" sz="1800" b="1" dirty="0" smtClean="0">
              <a:latin typeface="Arial"/>
            </a:endParaRPr>
          </a:p>
          <a:p>
            <a:pPr algn="l"/>
            <a:r>
              <a:rPr lang="en-US" sz="1800" b="1" dirty="0" smtClean="0">
                <a:latin typeface="Arial"/>
              </a:rPr>
              <a:t>Guide: Madhura Maheshwari</a:t>
            </a:r>
          </a:p>
          <a:p>
            <a:pPr algn="l"/>
            <a:endParaRPr lang="en-US" sz="1800" b="1" dirty="0" smtClean="0">
              <a:latin typeface="Arial"/>
            </a:endParaRPr>
          </a:p>
          <a:p>
            <a:pPr algn="l"/>
            <a:endParaRPr lang="en-US" sz="1600" kern="1200" dirty="0" smtClean="0">
              <a:latin typeface="Arial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600200" y="381000"/>
            <a:ext cx="640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tx2"/>
                </a:solidFill>
                <a:latin typeface="+mj-lt"/>
              </a:rPr>
              <a:t>25</a:t>
            </a:r>
            <a:r>
              <a:rPr lang="en-US" sz="3200" b="1" baseline="30000" dirty="0" smtClean="0">
                <a:solidFill>
                  <a:schemeClr val="tx2"/>
                </a:solidFill>
                <a:latin typeface="+mj-lt"/>
              </a:rPr>
              <a:t>th</a:t>
            </a:r>
            <a:r>
              <a:rPr lang="en-US" sz="3200" b="1" dirty="0" smtClean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3200" b="1" dirty="0">
                <a:solidFill>
                  <a:schemeClr val="tx2"/>
                </a:solidFill>
                <a:latin typeface="+mj-lt"/>
              </a:rPr>
              <a:t>India Fellowship Seminar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324600" y="5516578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+mj-lt"/>
              </a:rPr>
              <a:t>9 June 2</a:t>
            </a:r>
            <a:r>
              <a:rPr lang="en-US" b="1" dirty="0" smtClean="0">
                <a:latin typeface="Arial"/>
              </a:rPr>
              <a:t>016, Mumbai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www.actuariesindia.org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8" name="Shape 75"/>
          <p:cNvSpPr txBox="1">
            <a:spLocks/>
          </p:cNvSpPr>
          <p:nvPr/>
        </p:nvSpPr>
        <p:spPr>
          <a:xfrm>
            <a:off x="311700" y="1225224"/>
            <a:ext cx="8679900" cy="3651575"/>
          </a:xfrm>
          <a:prstGeom prst="rect">
            <a:avLst/>
          </a:prstGeom>
        </p:spPr>
        <p:txBody>
          <a:bodyPr vert="horz" lIns="91425" tIns="91425" rIns="91425" bIns="91425" rtlCol="0" anchor="t" anchorCtr="0">
            <a:noAutofit/>
          </a:bodyPr>
          <a:lstStyle/>
          <a:p>
            <a:pPr marL="800100" lvl="1" indent="-342900">
              <a:spcAft>
                <a:spcPts val="600"/>
              </a:spcAft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35500" y="1371600"/>
            <a:ext cx="82227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000" b="1" i="1" dirty="0">
                <a:solidFill>
                  <a:schemeClr val="tx2"/>
                </a:solidFill>
              </a:rPr>
              <a:t>Key Challenges in determining level of grouping for asset share calculation</a:t>
            </a:r>
          </a:p>
          <a:p>
            <a:endParaRPr lang="en-US" dirty="0">
              <a:solidFill>
                <a:schemeClr val="tx2"/>
              </a:solidFill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680165849"/>
              </p:ext>
            </p:extLst>
          </p:nvPr>
        </p:nvGraphicFramePr>
        <p:xfrm>
          <a:off x="152400" y="1941731"/>
          <a:ext cx="8610600" cy="43066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ext Placeholder 1"/>
          <p:cNvSpPr txBox="1">
            <a:spLocks/>
          </p:cNvSpPr>
          <p:nvPr/>
        </p:nvSpPr>
        <p:spPr>
          <a:xfrm>
            <a:off x="304800" y="304800"/>
            <a:ext cx="7772400" cy="609600"/>
          </a:xfrm>
          <a:prstGeom prst="rect">
            <a:avLst/>
          </a:prstGeom>
        </p:spPr>
        <p:txBody>
          <a:bodyPr/>
          <a:lstStyle/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en" sz="2800" b="1" dirty="0" smtClean="0">
                <a:solidFill>
                  <a:schemeClr val="tx2"/>
                </a:solidFill>
                <a:latin typeface="Arial(Headings)"/>
                <a:cs typeface="Arial" pitchFamily="34" charset="0"/>
              </a:rPr>
              <a:t>Policy Grouping – Challenges</a:t>
            </a:r>
            <a:endParaRPr lang="en-US" sz="2800" b="1" dirty="0" smtClean="0">
              <a:solidFill>
                <a:schemeClr val="tx2"/>
              </a:solidFill>
              <a:latin typeface="Arial(Headings)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9872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www.actuariesindia.org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8" name="Shape 75"/>
          <p:cNvSpPr txBox="1">
            <a:spLocks/>
          </p:cNvSpPr>
          <p:nvPr/>
        </p:nvSpPr>
        <p:spPr>
          <a:xfrm>
            <a:off x="311700" y="1225224"/>
            <a:ext cx="8679900" cy="3651575"/>
          </a:xfrm>
          <a:prstGeom prst="rect">
            <a:avLst/>
          </a:prstGeom>
        </p:spPr>
        <p:txBody>
          <a:bodyPr vert="horz" lIns="91425" tIns="91425" rIns="91425" bIns="91425" rtlCol="0" anchor="t" anchorCtr="0">
            <a:noAutofit/>
          </a:bodyPr>
          <a:lstStyle/>
          <a:p>
            <a:pPr marL="800100" lvl="1" indent="-342900">
              <a:spcAft>
                <a:spcPts val="600"/>
              </a:spcAft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35500" y="1371600"/>
            <a:ext cx="82227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000" b="1" i="1" dirty="0" smtClean="0">
                <a:solidFill>
                  <a:schemeClr val="tx2"/>
                </a:solidFill>
              </a:rPr>
              <a:t>Possible Solution to address the challenges in grouping</a:t>
            </a:r>
            <a:endParaRPr lang="en-US" sz="2000" b="1" i="1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794505494"/>
              </p:ext>
            </p:extLst>
          </p:nvPr>
        </p:nvGraphicFramePr>
        <p:xfrm>
          <a:off x="304800" y="2048709"/>
          <a:ext cx="8458200" cy="39710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ext Placeholder 1"/>
          <p:cNvSpPr txBox="1">
            <a:spLocks/>
          </p:cNvSpPr>
          <p:nvPr/>
        </p:nvSpPr>
        <p:spPr>
          <a:xfrm>
            <a:off x="304800" y="304800"/>
            <a:ext cx="7772400" cy="609600"/>
          </a:xfrm>
          <a:prstGeom prst="rect">
            <a:avLst/>
          </a:prstGeom>
        </p:spPr>
        <p:txBody>
          <a:bodyPr/>
          <a:lstStyle/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en" sz="2800" b="1" dirty="0" smtClean="0">
                <a:solidFill>
                  <a:schemeClr val="tx2"/>
                </a:solidFill>
                <a:latin typeface="Arial(Headings)"/>
                <a:cs typeface="Arial" pitchFamily="34" charset="0"/>
              </a:rPr>
              <a:t>Policy Grouping – Alternatives</a:t>
            </a:r>
            <a:endParaRPr lang="en-US" sz="2800" b="1" dirty="0" smtClean="0">
              <a:solidFill>
                <a:schemeClr val="tx2"/>
              </a:solidFill>
              <a:latin typeface="Arial(Headings)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8883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www.actuariesindia.org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Text Placeholder 1"/>
          <p:cNvSpPr txBox="1">
            <a:spLocks/>
          </p:cNvSpPr>
          <p:nvPr/>
        </p:nvSpPr>
        <p:spPr>
          <a:xfrm>
            <a:off x="304800" y="304800"/>
            <a:ext cx="4343400" cy="609600"/>
          </a:xfrm>
          <a:prstGeom prst="rect">
            <a:avLst/>
          </a:prstGeom>
        </p:spPr>
        <p:txBody>
          <a:bodyPr/>
          <a:lstStyle/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en" sz="3200" b="1" dirty="0" smtClean="0">
                <a:solidFill>
                  <a:schemeClr val="tx2"/>
                </a:solidFill>
                <a:latin typeface="Arial(Headings)"/>
                <a:cs typeface="Arial" pitchFamily="34" charset="0"/>
              </a:rPr>
              <a:t>Key Considerations</a:t>
            </a:r>
            <a:endParaRPr lang="en-US" sz="3200" b="1" dirty="0" smtClean="0">
              <a:solidFill>
                <a:schemeClr val="tx2"/>
              </a:solidFill>
              <a:latin typeface="Arial(Headings)"/>
              <a:cs typeface="Arial" pitchFamily="34" charset="0"/>
            </a:endParaRPr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3921786957"/>
              </p:ext>
            </p:extLst>
          </p:nvPr>
        </p:nvGraphicFramePr>
        <p:xfrm>
          <a:off x="990600" y="1727200"/>
          <a:ext cx="70104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www.actuariesindia.org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Text Placeholder 1"/>
          <p:cNvSpPr txBox="1">
            <a:spLocks/>
          </p:cNvSpPr>
          <p:nvPr/>
        </p:nvSpPr>
        <p:spPr>
          <a:xfrm>
            <a:off x="304800" y="304800"/>
            <a:ext cx="4343400" cy="609600"/>
          </a:xfrm>
          <a:prstGeom prst="rect">
            <a:avLst/>
          </a:prstGeom>
        </p:spPr>
        <p:txBody>
          <a:bodyPr/>
          <a:lstStyle/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en" sz="3200" b="1" dirty="0" smtClean="0">
                <a:solidFill>
                  <a:schemeClr val="tx2"/>
                </a:solidFill>
                <a:latin typeface="Arial(Headings)"/>
                <a:cs typeface="Arial" pitchFamily="34" charset="0"/>
              </a:rPr>
              <a:t>Data : Challenges</a:t>
            </a:r>
            <a:endParaRPr lang="en-US" sz="3200" b="1" dirty="0" smtClean="0">
              <a:solidFill>
                <a:schemeClr val="tx2"/>
              </a:solidFill>
              <a:latin typeface="Arial(Headings)"/>
              <a:cs typeface="Arial" pitchFamily="34" charset="0"/>
            </a:endParaRPr>
          </a:p>
        </p:txBody>
      </p:sp>
      <p:sp>
        <p:nvSpPr>
          <p:cNvPr id="10" name="Shape 122"/>
          <p:cNvSpPr txBox="1"/>
          <p:nvPr/>
        </p:nvSpPr>
        <p:spPr>
          <a:xfrm>
            <a:off x="381000" y="6175200"/>
            <a:ext cx="4607700" cy="225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100" i="1" dirty="0">
                <a:latin typeface="Arial" pitchFamily="34" charset="0"/>
                <a:cs typeface="Arial" pitchFamily="34" charset="0"/>
              </a:rPr>
              <a:t>*</a:t>
            </a:r>
            <a:r>
              <a:rPr lang="en" sz="11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" sz="1100" i="1" dirty="0">
                <a:latin typeface="Arial" pitchFamily="34" charset="0"/>
                <a:cs typeface="Arial" pitchFamily="34" charset="0"/>
              </a:rPr>
              <a:t>Millman - India Asset Share Survey 2014</a:t>
            </a:r>
          </a:p>
        </p:txBody>
      </p:sp>
      <p:graphicFrame>
        <p:nvGraphicFramePr>
          <p:cNvPr id="12" name="Diagram 11"/>
          <p:cNvGraphicFramePr/>
          <p:nvPr>
            <p:extLst>
              <p:ext uri="{D42A27DB-BD31-4B8C-83A1-F6EECF244321}">
                <p14:modId xmlns:p14="http://schemas.microsoft.com/office/powerpoint/2010/main" val="2685906446"/>
              </p:ext>
            </p:extLst>
          </p:nvPr>
        </p:nvGraphicFramePr>
        <p:xfrm>
          <a:off x="304800" y="2048709"/>
          <a:ext cx="8458200" cy="39710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3" name="Diagram 12"/>
          <p:cNvGraphicFramePr/>
          <p:nvPr>
            <p:extLst>
              <p:ext uri="{D42A27DB-BD31-4B8C-83A1-F6EECF244321}">
                <p14:modId xmlns:p14="http://schemas.microsoft.com/office/powerpoint/2010/main" val="1306610922"/>
              </p:ext>
            </p:extLst>
          </p:nvPr>
        </p:nvGraphicFramePr>
        <p:xfrm>
          <a:off x="457200" y="2438400"/>
          <a:ext cx="8458200" cy="3733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11" name="Diagram 10"/>
          <p:cNvGraphicFramePr/>
          <p:nvPr>
            <p:extLst>
              <p:ext uri="{D42A27DB-BD31-4B8C-83A1-F6EECF244321}">
                <p14:modId xmlns:p14="http://schemas.microsoft.com/office/powerpoint/2010/main" val="573246661"/>
              </p:ext>
            </p:extLst>
          </p:nvPr>
        </p:nvGraphicFramePr>
        <p:xfrm>
          <a:off x="304800" y="1447800"/>
          <a:ext cx="8382000" cy="91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</p:spTree>
    <p:extLst>
      <p:ext uri="{BB962C8B-B14F-4D97-AF65-F5344CB8AC3E}">
        <p14:creationId xmlns:p14="http://schemas.microsoft.com/office/powerpoint/2010/main" val="3964369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www.actuariesindia.org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Text Placeholder 1"/>
          <p:cNvSpPr txBox="1">
            <a:spLocks/>
          </p:cNvSpPr>
          <p:nvPr/>
        </p:nvSpPr>
        <p:spPr>
          <a:xfrm>
            <a:off x="304800" y="304800"/>
            <a:ext cx="4343400" cy="609600"/>
          </a:xfrm>
          <a:prstGeom prst="rect">
            <a:avLst/>
          </a:prstGeom>
        </p:spPr>
        <p:txBody>
          <a:bodyPr/>
          <a:lstStyle/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en" sz="3200" b="1" dirty="0" smtClean="0">
                <a:solidFill>
                  <a:schemeClr val="tx2"/>
                </a:solidFill>
                <a:latin typeface="Arial(Headings)"/>
                <a:cs typeface="Arial" pitchFamily="34" charset="0"/>
              </a:rPr>
              <a:t>Data : Challenges</a:t>
            </a:r>
            <a:endParaRPr lang="en-US" sz="3200" b="1" dirty="0" smtClean="0">
              <a:solidFill>
                <a:schemeClr val="tx2"/>
              </a:solidFill>
              <a:latin typeface="Arial(Headings)"/>
              <a:cs typeface="Arial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514" y="2654474"/>
            <a:ext cx="8642222" cy="2755726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762000" y="3352800"/>
            <a:ext cx="3657600" cy="4572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pSp>
        <p:nvGrpSpPr>
          <p:cNvPr id="14" name="Group 13"/>
          <p:cNvGrpSpPr/>
          <p:nvPr/>
        </p:nvGrpSpPr>
        <p:grpSpPr>
          <a:xfrm>
            <a:off x="419100" y="1676400"/>
            <a:ext cx="8305800" cy="527353"/>
            <a:chOff x="0" y="1345809"/>
            <a:chExt cx="8305800" cy="527353"/>
          </a:xfrm>
        </p:grpSpPr>
        <p:sp>
          <p:nvSpPr>
            <p:cNvPr id="15" name="Rounded Rectangle 14"/>
            <p:cNvSpPr/>
            <p:nvPr/>
          </p:nvSpPr>
          <p:spPr>
            <a:xfrm>
              <a:off x="0" y="1345809"/>
              <a:ext cx="8305800" cy="527353"/>
            </a:xfrm>
            <a:prstGeom prst="round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Rounded Rectangle 4"/>
            <p:cNvSpPr/>
            <p:nvPr/>
          </p:nvSpPr>
          <p:spPr>
            <a:xfrm>
              <a:off x="25743" y="1371552"/>
              <a:ext cx="8254314" cy="47586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l" defTabSz="7112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N" sz="1600" b="1" kern="1200" dirty="0" smtClean="0"/>
                <a:t>Availability of granular data for historical operating experience - most significant challenges faced by companies* </a:t>
              </a:r>
              <a:endParaRPr lang="en-IN" sz="1600" b="1" kern="1200" dirty="0"/>
            </a:p>
          </p:txBody>
        </p:sp>
      </p:grpSp>
      <p:sp>
        <p:nvSpPr>
          <p:cNvPr id="17" name="Shape 122"/>
          <p:cNvSpPr txBox="1"/>
          <p:nvPr/>
        </p:nvSpPr>
        <p:spPr>
          <a:xfrm>
            <a:off x="381000" y="6175200"/>
            <a:ext cx="4607700" cy="225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100" i="1" dirty="0">
                <a:latin typeface="Arial" pitchFamily="34" charset="0"/>
                <a:cs typeface="Arial" pitchFamily="34" charset="0"/>
              </a:rPr>
              <a:t>*</a:t>
            </a:r>
            <a:r>
              <a:rPr lang="en" sz="11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" sz="1100" i="1" dirty="0">
                <a:latin typeface="Arial" pitchFamily="34" charset="0"/>
                <a:cs typeface="Arial" pitchFamily="34" charset="0"/>
              </a:rPr>
              <a:t>Millman - India Asset Share Survey 2014</a:t>
            </a:r>
          </a:p>
        </p:txBody>
      </p:sp>
    </p:spTree>
    <p:extLst>
      <p:ext uri="{BB962C8B-B14F-4D97-AF65-F5344CB8AC3E}">
        <p14:creationId xmlns:p14="http://schemas.microsoft.com/office/powerpoint/2010/main" val="2872397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www.actuariesindia.org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Text Placeholder 1"/>
          <p:cNvSpPr txBox="1">
            <a:spLocks/>
          </p:cNvSpPr>
          <p:nvPr/>
        </p:nvSpPr>
        <p:spPr>
          <a:xfrm>
            <a:off x="304800" y="304800"/>
            <a:ext cx="5410200" cy="609600"/>
          </a:xfrm>
          <a:prstGeom prst="rect">
            <a:avLst/>
          </a:prstGeom>
        </p:spPr>
        <p:txBody>
          <a:bodyPr/>
          <a:lstStyle/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3200" b="1" dirty="0" smtClean="0">
                <a:solidFill>
                  <a:schemeClr val="tx2"/>
                </a:solidFill>
                <a:latin typeface="Arial(Headings)"/>
                <a:cs typeface="Arial" pitchFamily="34" charset="0"/>
              </a:rPr>
              <a:t>Data : Possible Solutions</a:t>
            </a:r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2365242599"/>
              </p:ext>
            </p:extLst>
          </p:nvPr>
        </p:nvGraphicFramePr>
        <p:xfrm>
          <a:off x="239332" y="1447800"/>
          <a:ext cx="84582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78759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www.actuariesindia.org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Text Placeholder 1"/>
          <p:cNvSpPr txBox="1">
            <a:spLocks/>
          </p:cNvSpPr>
          <p:nvPr/>
        </p:nvSpPr>
        <p:spPr>
          <a:xfrm>
            <a:off x="304800" y="304800"/>
            <a:ext cx="4343400" cy="609600"/>
          </a:xfrm>
          <a:prstGeom prst="rect">
            <a:avLst/>
          </a:prstGeom>
        </p:spPr>
        <p:txBody>
          <a:bodyPr/>
          <a:lstStyle/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en" sz="3200" b="1" dirty="0" smtClean="0">
                <a:solidFill>
                  <a:schemeClr val="tx2"/>
                </a:solidFill>
                <a:latin typeface="Arial(Headings)"/>
                <a:cs typeface="Arial" pitchFamily="34" charset="0"/>
              </a:rPr>
              <a:t>Key Considerations</a:t>
            </a:r>
            <a:endParaRPr lang="en-US" sz="3200" b="1" dirty="0" smtClean="0">
              <a:solidFill>
                <a:schemeClr val="tx2"/>
              </a:solidFill>
              <a:latin typeface="Arial(Headings)"/>
              <a:cs typeface="Arial" pitchFamily="34" charset="0"/>
            </a:endParaRPr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742070692"/>
              </p:ext>
            </p:extLst>
          </p:nvPr>
        </p:nvGraphicFramePr>
        <p:xfrm>
          <a:off x="990600" y="1727200"/>
          <a:ext cx="70104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www.actuariesindia.org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Text Placeholder 1"/>
          <p:cNvSpPr txBox="1">
            <a:spLocks/>
          </p:cNvSpPr>
          <p:nvPr/>
        </p:nvSpPr>
        <p:spPr>
          <a:xfrm>
            <a:off x="304800" y="304800"/>
            <a:ext cx="4343400" cy="609600"/>
          </a:xfrm>
          <a:prstGeom prst="rect">
            <a:avLst/>
          </a:prstGeom>
        </p:spPr>
        <p:txBody>
          <a:bodyPr/>
          <a:lstStyle/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800" b="1" dirty="0" smtClean="0">
                <a:solidFill>
                  <a:schemeClr val="tx2"/>
                </a:solidFill>
                <a:latin typeface="Arial(Headings)"/>
                <a:cs typeface="Arial" pitchFamily="34" charset="0"/>
              </a:rPr>
              <a:t>Basis – Principles</a:t>
            </a: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401117224"/>
              </p:ext>
            </p:extLst>
          </p:nvPr>
        </p:nvGraphicFramePr>
        <p:xfrm>
          <a:off x="311700" y="1371600"/>
          <a:ext cx="8375100" cy="49847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1174576"/>
              </p:ext>
            </p:extLst>
          </p:nvPr>
        </p:nvGraphicFramePr>
        <p:xfrm>
          <a:off x="457200" y="1341437"/>
          <a:ext cx="8229600" cy="4830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www.actuariesindia.org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Text Placeholder 1"/>
          <p:cNvSpPr txBox="1">
            <a:spLocks/>
          </p:cNvSpPr>
          <p:nvPr/>
        </p:nvSpPr>
        <p:spPr>
          <a:xfrm>
            <a:off x="304800" y="304800"/>
            <a:ext cx="4343400" cy="609600"/>
          </a:xfrm>
          <a:prstGeom prst="rect">
            <a:avLst/>
          </a:prstGeom>
        </p:spPr>
        <p:txBody>
          <a:bodyPr/>
          <a:lstStyle/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800" b="1" dirty="0" smtClean="0">
                <a:solidFill>
                  <a:schemeClr val="tx2"/>
                </a:solidFill>
                <a:latin typeface="Arial(Headings)"/>
                <a:cs typeface="Arial" pitchFamily="34" charset="0"/>
              </a:rPr>
              <a:t>Basis – Challenges(1)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8054766"/>
              </p:ext>
            </p:extLst>
          </p:nvPr>
        </p:nvGraphicFramePr>
        <p:xfrm>
          <a:off x="457200" y="1341437"/>
          <a:ext cx="8229600" cy="4830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www.actuariesindia.org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Text Placeholder 1"/>
          <p:cNvSpPr txBox="1">
            <a:spLocks/>
          </p:cNvSpPr>
          <p:nvPr/>
        </p:nvSpPr>
        <p:spPr>
          <a:xfrm>
            <a:off x="304800" y="304800"/>
            <a:ext cx="5638800" cy="609600"/>
          </a:xfrm>
          <a:prstGeom prst="rect">
            <a:avLst/>
          </a:prstGeom>
        </p:spPr>
        <p:txBody>
          <a:bodyPr/>
          <a:lstStyle/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800" b="1" dirty="0" smtClean="0">
                <a:solidFill>
                  <a:schemeClr val="tx2"/>
                </a:solidFill>
                <a:latin typeface="Arial(Headings)"/>
                <a:cs typeface="Arial" pitchFamily="34" charset="0"/>
              </a:rPr>
              <a:t>Basis – Challenges(2)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www.actuariesindia.org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7" name="Text Placeholder 1"/>
          <p:cNvSpPr txBox="1">
            <a:spLocks/>
          </p:cNvSpPr>
          <p:nvPr/>
        </p:nvSpPr>
        <p:spPr>
          <a:xfrm>
            <a:off x="304800" y="304800"/>
            <a:ext cx="4343400" cy="6096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sz="3200" b="1" dirty="0" smtClean="0">
                <a:solidFill>
                  <a:schemeClr val="tx2"/>
                </a:solidFill>
                <a:latin typeface="Arial(Headings)"/>
                <a:cs typeface="Arial" pitchFamily="34" charset="0"/>
              </a:rPr>
              <a:t>Agenda 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(Headings)"/>
              <a:cs typeface="Arial" pitchFamily="34" charset="0"/>
            </a:endParaRP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958903677"/>
              </p:ext>
            </p:extLst>
          </p:nvPr>
        </p:nvGraphicFramePr>
        <p:xfrm>
          <a:off x="304800" y="1295400"/>
          <a:ext cx="8382000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80702"/>
              </p:ext>
            </p:extLst>
          </p:nvPr>
        </p:nvGraphicFramePr>
        <p:xfrm>
          <a:off x="457200" y="1341437"/>
          <a:ext cx="8229600" cy="4830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www.actuariesindia.org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Text Placeholder 1"/>
          <p:cNvSpPr txBox="1">
            <a:spLocks/>
          </p:cNvSpPr>
          <p:nvPr/>
        </p:nvSpPr>
        <p:spPr>
          <a:xfrm>
            <a:off x="304800" y="304800"/>
            <a:ext cx="6096000" cy="609600"/>
          </a:xfrm>
          <a:prstGeom prst="rect">
            <a:avLst/>
          </a:prstGeom>
        </p:spPr>
        <p:txBody>
          <a:bodyPr/>
          <a:lstStyle/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800" b="1" dirty="0" smtClean="0">
                <a:solidFill>
                  <a:schemeClr val="tx2"/>
                </a:solidFill>
                <a:latin typeface="Arial(Headings)"/>
                <a:cs typeface="Arial" pitchFamily="34" charset="0"/>
              </a:rPr>
              <a:t>Basis – Alternatives (1)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1837278"/>
              </p:ext>
            </p:extLst>
          </p:nvPr>
        </p:nvGraphicFramePr>
        <p:xfrm>
          <a:off x="457200" y="1341437"/>
          <a:ext cx="8229600" cy="4830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www.actuariesindia.org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Text Placeholder 1"/>
          <p:cNvSpPr txBox="1">
            <a:spLocks/>
          </p:cNvSpPr>
          <p:nvPr/>
        </p:nvSpPr>
        <p:spPr>
          <a:xfrm>
            <a:off x="304800" y="304800"/>
            <a:ext cx="6400800" cy="609600"/>
          </a:xfrm>
          <a:prstGeom prst="rect">
            <a:avLst/>
          </a:prstGeom>
        </p:spPr>
        <p:txBody>
          <a:bodyPr/>
          <a:lstStyle/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800" b="1" dirty="0" smtClean="0">
                <a:solidFill>
                  <a:schemeClr val="tx2"/>
                </a:solidFill>
                <a:latin typeface="Arial(Headings)"/>
                <a:cs typeface="Arial" pitchFamily="34" charset="0"/>
              </a:rPr>
              <a:t>Basis – Alternatives (2)</a:t>
            </a:r>
          </a:p>
        </p:txBody>
      </p:sp>
      <p:sp>
        <p:nvSpPr>
          <p:cNvPr id="8" name="Shape 75"/>
          <p:cNvSpPr txBox="1">
            <a:spLocks/>
          </p:cNvSpPr>
          <p:nvPr/>
        </p:nvSpPr>
        <p:spPr>
          <a:xfrm>
            <a:off x="311700" y="1225224"/>
            <a:ext cx="8679900" cy="3651575"/>
          </a:xfrm>
          <a:prstGeom prst="rect">
            <a:avLst/>
          </a:prstGeom>
        </p:spPr>
        <p:txBody>
          <a:bodyPr vert="horz" lIns="91425" tIns="91425" rIns="91425" bIns="91425" rtlCol="0" anchor="t" anchorCtr="0">
            <a:noAutofit/>
          </a:bodyPr>
          <a:lstStyle/>
          <a:p>
            <a:pPr marL="800100" lvl="1" indent="-342900">
              <a:spcAft>
                <a:spcPts val="600"/>
              </a:spcAft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www.actuariesindia.org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Text Placeholder 1"/>
          <p:cNvSpPr txBox="1">
            <a:spLocks/>
          </p:cNvSpPr>
          <p:nvPr/>
        </p:nvSpPr>
        <p:spPr>
          <a:xfrm>
            <a:off x="304800" y="304800"/>
            <a:ext cx="4343400" cy="609600"/>
          </a:xfrm>
          <a:prstGeom prst="rect">
            <a:avLst/>
          </a:prstGeom>
        </p:spPr>
        <p:txBody>
          <a:bodyPr/>
          <a:lstStyle/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en" sz="3200" b="1" dirty="0" smtClean="0">
                <a:solidFill>
                  <a:schemeClr val="tx2"/>
                </a:solidFill>
                <a:latin typeface="Arial(Headings)"/>
                <a:cs typeface="Arial" pitchFamily="34" charset="0"/>
              </a:rPr>
              <a:t>Key Considerations</a:t>
            </a:r>
            <a:endParaRPr lang="en-US" sz="3200" b="1" dirty="0" smtClean="0">
              <a:solidFill>
                <a:schemeClr val="tx2"/>
              </a:solidFill>
              <a:latin typeface="Arial(Headings)"/>
              <a:cs typeface="Arial" pitchFamily="34" charset="0"/>
            </a:endParaRPr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2532264536"/>
              </p:ext>
            </p:extLst>
          </p:nvPr>
        </p:nvGraphicFramePr>
        <p:xfrm>
          <a:off x="990600" y="1727200"/>
          <a:ext cx="70104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www.actuariesindia.org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Text Placeholder 1"/>
          <p:cNvSpPr txBox="1">
            <a:spLocks/>
          </p:cNvSpPr>
          <p:nvPr/>
        </p:nvSpPr>
        <p:spPr>
          <a:xfrm>
            <a:off x="304800" y="304800"/>
            <a:ext cx="6781800" cy="609600"/>
          </a:xfrm>
          <a:prstGeom prst="rect">
            <a:avLst/>
          </a:prstGeom>
        </p:spPr>
        <p:txBody>
          <a:bodyPr/>
          <a:lstStyle/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3200" b="1" dirty="0" smtClean="0">
                <a:solidFill>
                  <a:schemeClr val="tx2"/>
                </a:solidFill>
                <a:latin typeface="Arial(Headings)"/>
                <a:cs typeface="Arial" pitchFamily="34" charset="0"/>
              </a:rPr>
              <a:t>Smoothing : Principle</a:t>
            </a:r>
          </a:p>
        </p:txBody>
      </p:sp>
      <p:sp>
        <p:nvSpPr>
          <p:cNvPr id="8" name="Shape 75"/>
          <p:cNvSpPr txBox="1">
            <a:spLocks/>
          </p:cNvSpPr>
          <p:nvPr/>
        </p:nvSpPr>
        <p:spPr>
          <a:xfrm>
            <a:off x="311700" y="1225224"/>
            <a:ext cx="8679900" cy="3651575"/>
          </a:xfrm>
          <a:prstGeom prst="rect">
            <a:avLst/>
          </a:prstGeom>
        </p:spPr>
        <p:txBody>
          <a:bodyPr vert="horz" lIns="91425" tIns="91425" rIns="91425" bIns="91425" rtlCol="0" anchor="t" anchorCtr="0">
            <a:noAutofit/>
          </a:bodyPr>
          <a:lstStyle/>
          <a:p>
            <a:pPr marL="800100" lvl="1" indent="-342900">
              <a:spcAft>
                <a:spcPts val="600"/>
              </a:spcAft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0895748"/>
              </p:ext>
            </p:extLst>
          </p:nvPr>
        </p:nvGraphicFramePr>
        <p:xfrm>
          <a:off x="381000" y="1524000"/>
          <a:ext cx="8382000" cy="464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09484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www.actuariesindia.org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Text Placeholder 1"/>
          <p:cNvSpPr txBox="1">
            <a:spLocks/>
          </p:cNvSpPr>
          <p:nvPr/>
        </p:nvSpPr>
        <p:spPr>
          <a:xfrm>
            <a:off x="304800" y="304800"/>
            <a:ext cx="6553200" cy="609600"/>
          </a:xfrm>
          <a:prstGeom prst="rect">
            <a:avLst/>
          </a:prstGeom>
        </p:spPr>
        <p:txBody>
          <a:bodyPr/>
          <a:lstStyle/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3200" b="1" dirty="0" smtClean="0">
                <a:solidFill>
                  <a:schemeClr val="tx2"/>
                </a:solidFill>
                <a:latin typeface="Arial(Headings)"/>
                <a:cs typeface="Arial" pitchFamily="34" charset="0"/>
              </a:rPr>
              <a:t>Smoothing : Challenges</a:t>
            </a:r>
          </a:p>
        </p:txBody>
      </p:sp>
      <p:sp>
        <p:nvSpPr>
          <p:cNvPr id="8" name="Shape 75"/>
          <p:cNvSpPr txBox="1">
            <a:spLocks/>
          </p:cNvSpPr>
          <p:nvPr/>
        </p:nvSpPr>
        <p:spPr>
          <a:xfrm>
            <a:off x="311700" y="1225224"/>
            <a:ext cx="8679900" cy="3651575"/>
          </a:xfrm>
          <a:prstGeom prst="rect">
            <a:avLst/>
          </a:prstGeom>
        </p:spPr>
        <p:txBody>
          <a:bodyPr vert="horz" lIns="91425" tIns="91425" rIns="91425" bIns="91425" rtlCol="0" anchor="t" anchorCtr="0">
            <a:noAutofit/>
          </a:bodyPr>
          <a:lstStyle/>
          <a:p>
            <a:pPr marL="800100" lvl="1" indent="-342900">
              <a:spcAft>
                <a:spcPts val="600"/>
              </a:spcAft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936374"/>
              </p:ext>
            </p:extLst>
          </p:nvPr>
        </p:nvGraphicFramePr>
        <p:xfrm>
          <a:off x="381000" y="1524000"/>
          <a:ext cx="83820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16780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www.actuariesindia.org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Text Placeholder 1"/>
          <p:cNvSpPr txBox="1">
            <a:spLocks/>
          </p:cNvSpPr>
          <p:nvPr/>
        </p:nvSpPr>
        <p:spPr>
          <a:xfrm>
            <a:off x="304800" y="304800"/>
            <a:ext cx="6858000" cy="609600"/>
          </a:xfrm>
          <a:prstGeom prst="rect">
            <a:avLst/>
          </a:prstGeom>
        </p:spPr>
        <p:txBody>
          <a:bodyPr/>
          <a:lstStyle/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3200" b="1" dirty="0" smtClean="0">
                <a:solidFill>
                  <a:schemeClr val="tx2"/>
                </a:solidFill>
                <a:latin typeface="Arial(Headings)"/>
                <a:cs typeface="Arial" pitchFamily="34" charset="0"/>
              </a:rPr>
              <a:t>Smoothing : Possible Solutions</a:t>
            </a:r>
          </a:p>
        </p:txBody>
      </p:sp>
      <p:sp>
        <p:nvSpPr>
          <p:cNvPr id="8" name="Shape 75"/>
          <p:cNvSpPr txBox="1">
            <a:spLocks/>
          </p:cNvSpPr>
          <p:nvPr/>
        </p:nvSpPr>
        <p:spPr>
          <a:xfrm>
            <a:off x="311700" y="1225224"/>
            <a:ext cx="8679900" cy="3651575"/>
          </a:xfrm>
          <a:prstGeom prst="rect">
            <a:avLst/>
          </a:prstGeom>
        </p:spPr>
        <p:txBody>
          <a:bodyPr vert="horz" lIns="91425" tIns="91425" rIns="91425" bIns="91425" rtlCol="0" anchor="t" anchorCtr="0">
            <a:noAutofit/>
          </a:bodyPr>
          <a:lstStyle/>
          <a:p>
            <a:pPr marL="800100" lvl="1" indent="-342900">
              <a:spcAft>
                <a:spcPts val="600"/>
              </a:spcAft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1171196"/>
              </p:ext>
            </p:extLst>
          </p:nvPr>
        </p:nvGraphicFramePr>
        <p:xfrm>
          <a:off x="381000" y="1524000"/>
          <a:ext cx="83820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45839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www.actuariesindia.org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Text Placeholder 1"/>
          <p:cNvSpPr txBox="1">
            <a:spLocks/>
          </p:cNvSpPr>
          <p:nvPr/>
        </p:nvSpPr>
        <p:spPr>
          <a:xfrm>
            <a:off x="304800" y="304800"/>
            <a:ext cx="4343400" cy="609600"/>
          </a:xfrm>
          <a:prstGeom prst="rect">
            <a:avLst/>
          </a:prstGeom>
        </p:spPr>
        <p:txBody>
          <a:bodyPr/>
          <a:lstStyle/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en" sz="3200" b="1" dirty="0" smtClean="0">
                <a:solidFill>
                  <a:schemeClr val="tx2"/>
                </a:solidFill>
                <a:latin typeface="Arial(Headings)"/>
                <a:cs typeface="Arial" pitchFamily="34" charset="0"/>
              </a:rPr>
              <a:t>Key Considerations</a:t>
            </a:r>
            <a:endParaRPr lang="en-US" sz="3200" b="1" dirty="0" smtClean="0">
              <a:solidFill>
                <a:schemeClr val="tx2"/>
              </a:solidFill>
              <a:latin typeface="Arial(Headings)"/>
              <a:cs typeface="Arial" pitchFamily="34" charset="0"/>
            </a:endParaRPr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523475960"/>
              </p:ext>
            </p:extLst>
          </p:nvPr>
        </p:nvGraphicFramePr>
        <p:xfrm>
          <a:off x="990600" y="1727200"/>
          <a:ext cx="70104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5668635"/>
              </p:ext>
            </p:extLst>
          </p:nvPr>
        </p:nvGraphicFramePr>
        <p:xfrm>
          <a:off x="457200" y="1341437"/>
          <a:ext cx="8229600" cy="4830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www.actuariesindia.org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Text Placeholder 1"/>
          <p:cNvSpPr txBox="1">
            <a:spLocks/>
          </p:cNvSpPr>
          <p:nvPr/>
        </p:nvSpPr>
        <p:spPr>
          <a:xfrm>
            <a:off x="304800" y="304800"/>
            <a:ext cx="6858000" cy="609600"/>
          </a:xfrm>
          <a:prstGeom prst="rect">
            <a:avLst/>
          </a:prstGeom>
        </p:spPr>
        <p:txBody>
          <a:bodyPr/>
          <a:lstStyle/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800" b="1" dirty="0" smtClean="0">
                <a:solidFill>
                  <a:schemeClr val="tx2"/>
                </a:solidFill>
                <a:latin typeface="Arial(Headings)"/>
                <a:cs typeface="Arial" pitchFamily="34" charset="0"/>
              </a:rPr>
              <a:t>Others – Principle</a:t>
            </a:r>
          </a:p>
        </p:txBody>
      </p:sp>
      <p:sp>
        <p:nvSpPr>
          <p:cNvPr id="8" name="Shape 75"/>
          <p:cNvSpPr txBox="1">
            <a:spLocks/>
          </p:cNvSpPr>
          <p:nvPr/>
        </p:nvSpPr>
        <p:spPr>
          <a:xfrm>
            <a:off x="311700" y="1225224"/>
            <a:ext cx="8679900" cy="3651575"/>
          </a:xfrm>
          <a:prstGeom prst="rect">
            <a:avLst/>
          </a:prstGeom>
        </p:spPr>
        <p:txBody>
          <a:bodyPr vert="horz" lIns="91425" tIns="91425" rIns="91425" bIns="91425" rtlCol="0" anchor="t" anchorCtr="0">
            <a:noAutofit/>
          </a:bodyPr>
          <a:lstStyle/>
          <a:p>
            <a:pPr marL="800100" lvl="1" indent="-342900">
              <a:spcAft>
                <a:spcPts val="600"/>
              </a:spcAft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www.actuariesindia.org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6" name="Text Placeholder 1"/>
          <p:cNvSpPr txBox="1">
            <a:spLocks/>
          </p:cNvSpPr>
          <p:nvPr/>
        </p:nvSpPr>
        <p:spPr>
          <a:xfrm>
            <a:off x="304800" y="304800"/>
            <a:ext cx="6858000" cy="609600"/>
          </a:xfrm>
          <a:prstGeom prst="rect">
            <a:avLst/>
          </a:prstGeom>
        </p:spPr>
        <p:txBody>
          <a:bodyPr/>
          <a:lstStyle/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800" b="1" dirty="0" smtClean="0">
                <a:solidFill>
                  <a:schemeClr val="tx2"/>
                </a:solidFill>
                <a:latin typeface="Arial(Headings)"/>
                <a:cs typeface="Arial" pitchFamily="34" charset="0"/>
              </a:rPr>
              <a:t>Other – Challenges</a:t>
            </a:r>
          </a:p>
        </p:txBody>
      </p:sp>
      <p:sp>
        <p:nvSpPr>
          <p:cNvPr id="8" name="Shape 75"/>
          <p:cNvSpPr txBox="1">
            <a:spLocks/>
          </p:cNvSpPr>
          <p:nvPr/>
        </p:nvSpPr>
        <p:spPr>
          <a:xfrm>
            <a:off x="311700" y="1225224"/>
            <a:ext cx="8679900" cy="3651575"/>
          </a:xfrm>
          <a:prstGeom prst="rect">
            <a:avLst/>
          </a:prstGeom>
        </p:spPr>
        <p:txBody>
          <a:bodyPr vert="horz" lIns="91425" tIns="91425" rIns="91425" bIns="91425" rtlCol="0" anchor="t" anchorCtr="0">
            <a:noAutofit/>
          </a:bodyPr>
          <a:lstStyle/>
          <a:p>
            <a:pPr marL="800100" lvl="1" indent="-342900">
              <a:spcAft>
                <a:spcPts val="600"/>
              </a:spcAft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2941648"/>
              </p:ext>
            </p:extLst>
          </p:nvPr>
        </p:nvGraphicFramePr>
        <p:xfrm>
          <a:off x="457200" y="1371600"/>
          <a:ext cx="8229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93951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www.actuariesindia.org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6" name="Text Placeholder 1"/>
          <p:cNvSpPr txBox="1">
            <a:spLocks/>
          </p:cNvSpPr>
          <p:nvPr/>
        </p:nvSpPr>
        <p:spPr>
          <a:xfrm>
            <a:off x="304800" y="304800"/>
            <a:ext cx="6858000" cy="609600"/>
          </a:xfrm>
          <a:prstGeom prst="rect">
            <a:avLst/>
          </a:prstGeom>
        </p:spPr>
        <p:txBody>
          <a:bodyPr/>
          <a:lstStyle/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800" b="1" dirty="0" smtClean="0">
                <a:solidFill>
                  <a:schemeClr val="tx2"/>
                </a:solidFill>
                <a:latin typeface="Arial(Headings)"/>
                <a:cs typeface="Arial" pitchFamily="34" charset="0"/>
              </a:rPr>
              <a:t>Others – Alternatives</a:t>
            </a:r>
          </a:p>
        </p:txBody>
      </p:sp>
      <p:sp>
        <p:nvSpPr>
          <p:cNvPr id="8" name="Shape 75"/>
          <p:cNvSpPr txBox="1">
            <a:spLocks/>
          </p:cNvSpPr>
          <p:nvPr/>
        </p:nvSpPr>
        <p:spPr>
          <a:xfrm>
            <a:off x="311700" y="1225224"/>
            <a:ext cx="8679900" cy="3651575"/>
          </a:xfrm>
          <a:prstGeom prst="rect">
            <a:avLst/>
          </a:prstGeom>
        </p:spPr>
        <p:txBody>
          <a:bodyPr vert="horz" lIns="91425" tIns="91425" rIns="91425" bIns="91425" rtlCol="0" anchor="t" anchorCtr="0">
            <a:noAutofit/>
          </a:bodyPr>
          <a:lstStyle/>
          <a:p>
            <a:pPr marL="800100" lvl="1" indent="-342900">
              <a:spcAft>
                <a:spcPts val="600"/>
              </a:spcAft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5735754"/>
              </p:ext>
            </p:extLst>
          </p:nvPr>
        </p:nvGraphicFramePr>
        <p:xfrm>
          <a:off x="457200" y="1447800"/>
          <a:ext cx="8229600" cy="4678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www.actuariesindia.org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Rounded Rectangle 2"/>
          <p:cNvSpPr/>
          <p:nvPr/>
        </p:nvSpPr>
        <p:spPr>
          <a:xfrm>
            <a:off x="304800" y="1447800"/>
            <a:ext cx="8458200" cy="47244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295400" y="3099137"/>
            <a:ext cx="6400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chemeClr val="bg1"/>
                </a:solidFill>
              </a:rPr>
              <a:t>Introduction</a:t>
            </a:r>
            <a:endParaRPr lang="en-US" sz="6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www.actuariesindia.org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7" name="Text Placeholder 1"/>
          <p:cNvSpPr txBox="1">
            <a:spLocks/>
          </p:cNvSpPr>
          <p:nvPr/>
        </p:nvSpPr>
        <p:spPr>
          <a:xfrm>
            <a:off x="2133600" y="2362200"/>
            <a:ext cx="4343400" cy="609600"/>
          </a:xfrm>
          <a:prstGeom prst="rect">
            <a:avLst/>
          </a:prstGeom>
        </p:spPr>
        <p:txBody>
          <a:bodyPr/>
          <a:lstStyle/>
          <a:p>
            <a:pPr marL="342900" lvl="0" indent="-342900" algn="ctr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en" sz="4400" b="1" dirty="0" smtClean="0">
                <a:solidFill>
                  <a:schemeClr val="tx2"/>
                </a:solidFill>
                <a:latin typeface="Arial(Headings)"/>
                <a:cs typeface="Arial" pitchFamily="34" charset="0"/>
              </a:rPr>
              <a:t>Thank You </a:t>
            </a:r>
          </a:p>
          <a:p>
            <a:pPr marL="342900" lvl="0" indent="-342900" algn="ctr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endParaRPr lang="en" sz="4400" b="1" dirty="0">
              <a:solidFill>
                <a:schemeClr val="tx2"/>
              </a:solidFill>
              <a:latin typeface="Arial(Headings)"/>
              <a:cs typeface="Arial" pitchFamily="34" charset="0"/>
            </a:endParaRPr>
          </a:p>
          <a:p>
            <a:pPr marL="342900" lvl="0" indent="-342900" algn="ctr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en" sz="4400" b="1" dirty="0" smtClean="0">
                <a:solidFill>
                  <a:schemeClr val="tx2"/>
                </a:solidFill>
                <a:latin typeface="Arial(Headings)"/>
                <a:cs typeface="Arial" pitchFamily="34" charset="0"/>
              </a:rPr>
              <a:t>Questions?</a:t>
            </a:r>
            <a:endParaRPr lang="en-US" sz="4400" b="1" dirty="0" smtClean="0">
              <a:solidFill>
                <a:schemeClr val="tx2"/>
              </a:solidFill>
              <a:latin typeface="Arial(Headings)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17880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www.actuariesindia.org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33400" y="1447800"/>
            <a:ext cx="59436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tx2"/>
                </a:solidFill>
              </a:rPr>
              <a:t>Asset Share is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 </a:t>
            </a:r>
            <a:endParaRPr lang="en-US" dirty="0">
              <a:solidFill>
                <a:schemeClr val="tx2"/>
              </a:solidFill>
            </a:endParaRPr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3096287110"/>
              </p:ext>
            </p:extLst>
          </p:nvPr>
        </p:nvGraphicFramePr>
        <p:xfrm>
          <a:off x="2362200" y="1752600"/>
          <a:ext cx="6019800" cy="2895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586740" y="2578669"/>
            <a:ext cx="2057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tx2"/>
                </a:solidFill>
              </a:rPr>
              <a:t>Accumulation of -</a:t>
            </a: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11" name="Left Brace 10"/>
          <p:cNvSpPr/>
          <p:nvPr/>
        </p:nvSpPr>
        <p:spPr>
          <a:xfrm>
            <a:off x="2392681" y="1924109"/>
            <a:ext cx="502919" cy="2571691"/>
          </a:xfrm>
          <a:prstGeom prst="leftBrace">
            <a:avLst>
              <a:gd name="adj1" fmla="val 8333"/>
              <a:gd name="adj2" fmla="val 49469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 Placeholder 1"/>
          <p:cNvSpPr txBox="1">
            <a:spLocks/>
          </p:cNvSpPr>
          <p:nvPr/>
        </p:nvSpPr>
        <p:spPr>
          <a:xfrm>
            <a:off x="304800" y="304800"/>
            <a:ext cx="4343400" cy="609600"/>
          </a:xfrm>
          <a:prstGeom prst="rect">
            <a:avLst/>
          </a:prstGeom>
        </p:spPr>
        <p:txBody>
          <a:bodyPr/>
          <a:lstStyle/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3200" b="1" dirty="0" smtClean="0">
                <a:solidFill>
                  <a:schemeClr val="tx2"/>
                </a:solidFill>
                <a:latin typeface="Arial(Headings)"/>
                <a:cs typeface="Arial" pitchFamily="34" charset="0"/>
              </a:rPr>
              <a:t>Introduction</a:t>
            </a:r>
            <a:endParaRPr lang="en-US" sz="3200" b="1" dirty="0">
              <a:solidFill>
                <a:schemeClr val="tx2"/>
              </a:solidFill>
              <a:latin typeface="Arial(Headings)"/>
              <a:cs typeface="Arial" pitchFamily="34" charset="0"/>
            </a:endParaRPr>
          </a:p>
        </p:txBody>
      </p:sp>
      <p:graphicFrame>
        <p:nvGraphicFramePr>
          <p:cNvPr id="14" name="Diagram 13"/>
          <p:cNvGraphicFramePr/>
          <p:nvPr>
            <p:extLst>
              <p:ext uri="{D42A27DB-BD31-4B8C-83A1-F6EECF244321}">
                <p14:modId xmlns:p14="http://schemas.microsoft.com/office/powerpoint/2010/main" val="3313880163"/>
              </p:ext>
            </p:extLst>
          </p:nvPr>
        </p:nvGraphicFramePr>
        <p:xfrm>
          <a:off x="152400" y="4800600"/>
          <a:ext cx="8610600" cy="129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378951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www.actuariesindia.org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8" name="Shape 75"/>
          <p:cNvSpPr txBox="1">
            <a:spLocks/>
          </p:cNvSpPr>
          <p:nvPr/>
        </p:nvSpPr>
        <p:spPr>
          <a:xfrm>
            <a:off x="311700" y="1225224"/>
            <a:ext cx="8679900" cy="3651575"/>
          </a:xfrm>
          <a:prstGeom prst="rect">
            <a:avLst/>
          </a:prstGeom>
        </p:spPr>
        <p:txBody>
          <a:bodyPr vert="horz" lIns="91425" tIns="91425" rIns="91425" bIns="91425" rtlCol="0" anchor="t" anchorCtr="0">
            <a:noAutofit/>
          </a:bodyPr>
          <a:lstStyle/>
          <a:p>
            <a:pPr marL="800100" lvl="1" indent="-342900">
              <a:spcAft>
                <a:spcPts val="600"/>
              </a:spcAft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800100" lvl="1" indent="-342900">
              <a:spcAft>
                <a:spcPts val="600"/>
              </a:spcAft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 Placeholder 1"/>
          <p:cNvSpPr txBox="1">
            <a:spLocks/>
          </p:cNvSpPr>
          <p:nvPr/>
        </p:nvSpPr>
        <p:spPr>
          <a:xfrm>
            <a:off x="304800" y="304800"/>
            <a:ext cx="4343400" cy="609600"/>
          </a:xfrm>
          <a:prstGeom prst="rect">
            <a:avLst/>
          </a:prstGeom>
        </p:spPr>
        <p:txBody>
          <a:bodyPr/>
          <a:lstStyle/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3200" b="1" dirty="0" smtClean="0">
                <a:solidFill>
                  <a:schemeClr val="tx2"/>
                </a:solidFill>
                <a:latin typeface="Arial(Headings)"/>
                <a:cs typeface="Arial" pitchFamily="34" charset="0"/>
              </a:rPr>
              <a:t>Introduction</a:t>
            </a:r>
            <a:endParaRPr lang="en-US" sz="3200" b="1" dirty="0">
              <a:solidFill>
                <a:schemeClr val="tx2"/>
              </a:solidFill>
              <a:latin typeface="Arial(Headings)"/>
              <a:cs typeface="Arial" pitchFamily="34" charset="0"/>
            </a:endParaRPr>
          </a:p>
        </p:txBody>
      </p:sp>
      <p:sp>
        <p:nvSpPr>
          <p:cNvPr id="15" name="Round Diagonal Corner Rectangle 14"/>
          <p:cNvSpPr/>
          <p:nvPr/>
        </p:nvSpPr>
        <p:spPr>
          <a:xfrm>
            <a:off x="311700" y="3905303"/>
            <a:ext cx="8458200" cy="2365023"/>
          </a:xfrm>
          <a:prstGeom prst="round2Diag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pic>
        <p:nvPicPr>
          <p:cNvPr id="16" name="Picture 15"/>
          <p:cNvPicPr/>
          <p:nvPr/>
        </p:nvPicPr>
        <p:blipFill rotWithShape="1">
          <a:blip r:embed="rId2"/>
          <a:srcRect l="11058" t="24230" r="18749" b="46978"/>
          <a:stretch/>
        </p:blipFill>
        <p:spPr bwMode="auto">
          <a:xfrm>
            <a:off x="609600" y="4343400"/>
            <a:ext cx="7696200" cy="1524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9" name="Rectangle 18"/>
          <p:cNvSpPr/>
          <p:nvPr/>
        </p:nvSpPr>
        <p:spPr>
          <a:xfrm>
            <a:off x="457200" y="5943600"/>
            <a:ext cx="4402015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100" dirty="0" err="1" smtClean="0">
                <a:solidFill>
                  <a:schemeClr val="tx1"/>
                </a:solidFill>
              </a:rPr>
              <a:t>Milliman</a:t>
            </a:r>
            <a:r>
              <a:rPr lang="en-US" sz="1100" dirty="0" smtClean="0">
                <a:solidFill>
                  <a:schemeClr val="tx1"/>
                </a:solidFill>
              </a:rPr>
              <a:t> India Asset Share Survey – 04</a:t>
            </a:r>
            <a:r>
              <a:rPr lang="en-US" sz="1100" baseline="30000" dirty="0" smtClean="0">
                <a:solidFill>
                  <a:schemeClr val="tx1"/>
                </a:solidFill>
              </a:rPr>
              <a:t>th</a:t>
            </a:r>
            <a:r>
              <a:rPr lang="en-US" sz="1100" dirty="0" smtClean="0">
                <a:solidFill>
                  <a:schemeClr val="tx1"/>
                </a:solidFill>
              </a:rPr>
              <a:t> February 2014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828800" y="4038600"/>
            <a:ext cx="5392615" cy="1934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schemeClr val="tx1"/>
                </a:solidFill>
              </a:rPr>
              <a:t>Survey Result - Role of Asset Shares among Indian Companies</a:t>
            </a:r>
            <a:endParaRPr lang="en-US" sz="1600" dirty="0">
              <a:solidFill>
                <a:schemeClr val="tx1"/>
              </a:solidFill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3078459" y="1242886"/>
            <a:ext cx="1661169" cy="1295400"/>
            <a:chOff x="2728025" y="71"/>
            <a:chExt cx="1310630" cy="1506471"/>
          </a:xfrm>
        </p:grpSpPr>
        <p:sp>
          <p:nvSpPr>
            <p:cNvPr id="25" name="Hexagon 24"/>
            <p:cNvSpPr/>
            <p:nvPr/>
          </p:nvSpPr>
          <p:spPr>
            <a:xfrm rot="5400000">
              <a:off x="2630104" y="97992"/>
              <a:ext cx="1506471" cy="1310630"/>
            </a:xfrm>
            <a:prstGeom prst="hexagon">
              <a:avLst>
                <a:gd name="adj" fmla="val 25000"/>
                <a:gd name="vf" fmla="val 11547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6" name="Hexagon 4"/>
            <p:cNvSpPr/>
            <p:nvPr/>
          </p:nvSpPr>
          <p:spPr>
            <a:xfrm>
              <a:off x="2884354" y="234830"/>
              <a:ext cx="902150" cy="103695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9530" tIns="49530" rIns="49530" bIns="49530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b="1" kern="1200" dirty="0" smtClean="0"/>
                <a:t>Declaration of Bonuses</a:t>
              </a:r>
              <a:endParaRPr lang="en-US" sz="1400" b="1" kern="1200" dirty="0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4434829" y="1242886"/>
            <a:ext cx="1661169" cy="1295400"/>
            <a:chOff x="2728025" y="71"/>
            <a:chExt cx="1310630" cy="1506471"/>
          </a:xfrm>
        </p:grpSpPr>
        <p:sp>
          <p:nvSpPr>
            <p:cNvPr id="28" name="Hexagon 27"/>
            <p:cNvSpPr/>
            <p:nvPr/>
          </p:nvSpPr>
          <p:spPr>
            <a:xfrm rot="5400000">
              <a:off x="2630104" y="97992"/>
              <a:ext cx="1506471" cy="1310630"/>
            </a:xfrm>
            <a:prstGeom prst="hexagon">
              <a:avLst>
                <a:gd name="adj" fmla="val 25000"/>
                <a:gd name="vf" fmla="val 11547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9" name="Hexagon 4"/>
            <p:cNvSpPr/>
            <p:nvPr/>
          </p:nvSpPr>
          <p:spPr>
            <a:xfrm>
              <a:off x="2932264" y="234830"/>
              <a:ext cx="902150" cy="103695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9530" tIns="49530" rIns="49530" bIns="49530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b="1" kern="1200" dirty="0" smtClean="0"/>
                <a:t>Surrender Value Calculation</a:t>
              </a:r>
              <a:endParaRPr lang="en-US" sz="1400" b="1" kern="1200" dirty="0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5806429" y="1242886"/>
            <a:ext cx="1661169" cy="1295400"/>
            <a:chOff x="2728025" y="71"/>
            <a:chExt cx="1310630" cy="1506471"/>
          </a:xfrm>
        </p:grpSpPr>
        <p:sp>
          <p:nvSpPr>
            <p:cNvPr id="31" name="Hexagon 30"/>
            <p:cNvSpPr/>
            <p:nvPr/>
          </p:nvSpPr>
          <p:spPr>
            <a:xfrm rot="5400000">
              <a:off x="2630104" y="97992"/>
              <a:ext cx="1506471" cy="1310630"/>
            </a:xfrm>
            <a:prstGeom prst="hexagon">
              <a:avLst>
                <a:gd name="adj" fmla="val 25000"/>
                <a:gd name="vf" fmla="val 11547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2" name="Hexagon 4"/>
            <p:cNvSpPr/>
            <p:nvPr/>
          </p:nvSpPr>
          <p:spPr>
            <a:xfrm>
              <a:off x="2932264" y="234830"/>
              <a:ext cx="902150" cy="103695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9530" tIns="49530" rIns="49530" bIns="49530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b="1" dirty="0" smtClean="0"/>
                <a:t>Death Value </a:t>
              </a:r>
              <a:r>
                <a:rPr lang="en-US" sz="1400" b="1" dirty="0"/>
                <a:t>Calculation</a:t>
              </a: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7178029" y="1242886"/>
            <a:ext cx="1661169" cy="1295400"/>
            <a:chOff x="2728025" y="71"/>
            <a:chExt cx="1310630" cy="1506471"/>
          </a:xfrm>
        </p:grpSpPr>
        <p:sp>
          <p:nvSpPr>
            <p:cNvPr id="34" name="Hexagon 33"/>
            <p:cNvSpPr/>
            <p:nvPr/>
          </p:nvSpPr>
          <p:spPr>
            <a:xfrm rot="5400000">
              <a:off x="2630104" y="97992"/>
              <a:ext cx="1506471" cy="1310630"/>
            </a:xfrm>
            <a:prstGeom prst="hexagon">
              <a:avLst>
                <a:gd name="adj" fmla="val 25000"/>
                <a:gd name="vf" fmla="val 11547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5" name="Hexagon 4"/>
            <p:cNvSpPr/>
            <p:nvPr/>
          </p:nvSpPr>
          <p:spPr>
            <a:xfrm>
              <a:off x="2932264" y="234830"/>
              <a:ext cx="902150" cy="103695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9530" tIns="49530" rIns="49530" bIns="49530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b="1" dirty="0" smtClean="0"/>
                <a:t>Maturity Value </a:t>
              </a:r>
              <a:r>
                <a:rPr lang="en-US" sz="1400" b="1" dirty="0"/>
                <a:t>Calculation</a:t>
              </a: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3764259" y="2309686"/>
            <a:ext cx="1661169" cy="1295400"/>
            <a:chOff x="2728025" y="71"/>
            <a:chExt cx="1310630" cy="1506471"/>
          </a:xfrm>
        </p:grpSpPr>
        <p:sp>
          <p:nvSpPr>
            <p:cNvPr id="37" name="Hexagon 36"/>
            <p:cNvSpPr/>
            <p:nvPr/>
          </p:nvSpPr>
          <p:spPr>
            <a:xfrm rot="5400000">
              <a:off x="2630104" y="97992"/>
              <a:ext cx="1506471" cy="1310630"/>
            </a:xfrm>
            <a:prstGeom prst="hexagon">
              <a:avLst>
                <a:gd name="adj" fmla="val 25000"/>
                <a:gd name="vf" fmla="val 11547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8" name="Hexagon 4"/>
            <p:cNvSpPr/>
            <p:nvPr/>
          </p:nvSpPr>
          <p:spPr>
            <a:xfrm>
              <a:off x="2932264" y="234830"/>
              <a:ext cx="902150" cy="103695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9530" tIns="49530" rIns="49530" bIns="49530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b="1" kern="1200" dirty="0" smtClean="0"/>
                <a:t>Reserving</a:t>
              </a:r>
              <a:endParaRPr lang="en-US" sz="1400" b="1" kern="1200" dirty="0"/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5120629" y="2309686"/>
            <a:ext cx="1661169" cy="1295400"/>
            <a:chOff x="2728025" y="71"/>
            <a:chExt cx="1310630" cy="1506471"/>
          </a:xfrm>
        </p:grpSpPr>
        <p:sp>
          <p:nvSpPr>
            <p:cNvPr id="40" name="Hexagon 39"/>
            <p:cNvSpPr/>
            <p:nvPr/>
          </p:nvSpPr>
          <p:spPr>
            <a:xfrm rot="5400000">
              <a:off x="2630104" y="97992"/>
              <a:ext cx="1506471" cy="1310630"/>
            </a:xfrm>
            <a:prstGeom prst="hexagon">
              <a:avLst>
                <a:gd name="adj" fmla="val 25000"/>
                <a:gd name="vf" fmla="val 11547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1" name="Hexagon 4"/>
            <p:cNvSpPr/>
            <p:nvPr/>
          </p:nvSpPr>
          <p:spPr>
            <a:xfrm>
              <a:off x="2932264" y="234830"/>
              <a:ext cx="902150" cy="103695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9530" tIns="49530" rIns="49530" bIns="49530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b="1" kern="1200" dirty="0" smtClean="0"/>
                <a:t>Investment Strategy</a:t>
              </a:r>
              <a:endParaRPr lang="en-US" sz="1400" b="1" kern="1200" dirty="0"/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6492230" y="2286000"/>
            <a:ext cx="1661169" cy="1295400"/>
            <a:chOff x="2712796" y="71"/>
            <a:chExt cx="1310630" cy="1506471"/>
          </a:xfrm>
        </p:grpSpPr>
        <p:sp>
          <p:nvSpPr>
            <p:cNvPr id="43" name="Hexagon 42"/>
            <p:cNvSpPr/>
            <p:nvPr/>
          </p:nvSpPr>
          <p:spPr>
            <a:xfrm rot="5400000">
              <a:off x="2614875" y="97992"/>
              <a:ext cx="1506471" cy="1310630"/>
            </a:xfrm>
            <a:prstGeom prst="hexagon">
              <a:avLst>
                <a:gd name="adj" fmla="val 25000"/>
                <a:gd name="vf" fmla="val 11547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4" name="Hexagon 4"/>
            <p:cNvSpPr/>
            <p:nvPr/>
          </p:nvSpPr>
          <p:spPr>
            <a:xfrm>
              <a:off x="2804225" y="180604"/>
              <a:ext cx="1106391" cy="106501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9530" tIns="49530" rIns="49530" bIns="49530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b="1" kern="1200" dirty="0" smtClean="0"/>
                <a:t>Cost of Guarantee Calculations</a:t>
              </a:r>
              <a:endParaRPr lang="en-US" sz="1400" b="1" kern="1200" dirty="0"/>
            </a:p>
          </p:txBody>
        </p:sp>
      </p:grpSp>
      <p:sp>
        <p:nvSpPr>
          <p:cNvPr id="45" name="Right Arrow 44"/>
          <p:cNvSpPr/>
          <p:nvPr/>
        </p:nvSpPr>
        <p:spPr>
          <a:xfrm>
            <a:off x="381000" y="1600200"/>
            <a:ext cx="2667000" cy="1683140"/>
          </a:xfrm>
          <a:prstGeom prst="rightArrow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2"/>
                </a:solidFill>
              </a:rPr>
              <a:t>Role of Asset Share</a:t>
            </a:r>
            <a:endParaRPr lang="en-US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1356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www.actuariesindia.org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Rounded Rectangle 2"/>
          <p:cNvSpPr/>
          <p:nvPr/>
        </p:nvSpPr>
        <p:spPr>
          <a:xfrm>
            <a:off x="304800" y="1447800"/>
            <a:ext cx="8458200" cy="47244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295400" y="3099137"/>
            <a:ext cx="6400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chemeClr val="bg1"/>
                </a:solidFill>
              </a:rPr>
              <a:t>Key Considerations</a:t>
            </a:r>
            <a:endParaRPr lang="en-US" sz="6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4059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www.actuariesindia.org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Text Placeholder 1"/>
          <p:cNvSpPr txBox="1">
            <a:spLocks/>
          </p:cNvSpPr>
          <p:nvPr/>
        </p:nvSpPr>
        <p:spPr>
          <a:xfrm>
            <a:off x="304800" y="304800"/>
            <a:ext cx="4343400" cy="609600"/>
          </a:xfrm>
          <a:prstGeom prst="rect">
            <a:avLst/>
          </a:prstGeom>
        </p:spPr>
        <p:txBody>
          <a:bodyPr/>
          <a:lstStyle/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en" sz="3200" b="1" dirty="0">
                <a:solidFill>
                  <a:schemeClr val="tx2"/>
                </a:solidFill>
                <a:latin typeface="Arial(Headings)"/>
                <a:cs typeface="Arial" pitchFamily="34" charset="0"/>
              </a:rPr>
              <a:t>Key Considerations</a:t>
            </a:r>
            <a:endParaRPr lang="en-US" sz="3200" b="1" dirty="0" smtClean="0">
              <a:solidFill>
                <a:schemeClr val="tx2"/>
              </a:solidFill>
              <a:latin typeface="Arial(Headings)"/>
              <a:cs typeface="Arial" pitchFamily="34" charset="0"/>
            </a:endParaRPr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923689686"/>
              </p:ext>
            </p:extLst>
          </p:nvPr>
        </p:nvGraphicFramePr>
        <p:xfrm>
          <a:off x="990600" y="1727200"/>
          <a:ext cx="70104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www.actuariesindia.org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Text Placeholder 1"/>
          <p:cNvSpPr txBox="1">
            <a:spLocks/>
          </p:cNvSpPr>
          <p:nvPr/>
        </p:nvSpPr>
        <p:spPr>
          <a:xfrm>
            <a:off x="304800" y="304800"/>
            <a:ext cx="4343400" cy="609600"/>
          </a:xfrm>
          <a:prstGeom prst="rect">
            <a:avLst/>
          </a:prstGeom>
        </p:spPr>
        <p:txBody>
          <a:bodyPr/>
          <a:lstStyle/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en" sz="3200" b="1" dirty="0">
                <a:solidFill>
                  <a:schemeClr val="tx2"/>
                </a:solidFill>
                <a:latin typeface="Arial(Headings)"/>
                <a:cs typeface="Arial" pitchFamily="34" charset="0"/>
              </a:rPr>
              <a:t>Key Considerations</a:t>
            </a:r>
            <a:endParaRPr lang="en-US" sz="3200" b="1" dirty="0" smtClean="0">
              <a:solidFill>
                <a:schemeClr val="tx2"/>
              </a:solidFill>
              <a:latin typeface="Arial(Headings)"/>
              <a:cs typeface="Arial" pitchFamily="34" charset="0"/>
            </a:endParaRPr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3077564459"/>
              </p:ext>
            </p:extLst>
          </p:nvPr>
        </p:nvGraphicFramePr>
        <p:xfrm>
          <a:off x="990600" y="1727200"/>
          <a:ext cx="70104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www.actuariesindia.org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8" name="Shape 75"/>
          <p:cNvSpPr txBox="1">
            <a:spLocks/>
          </p:cNvSpPr>
          <p:nvPr/>
        </p:nvSpPr>
        <p:spPr>
          <a:xfrm>
            <a:off x="311700" y="1225224"/>
            <a:ext cx="8679900" cy="3651575"/>
          </a:xfrm>
          <a:prstGeom prst="rect">
            <a:avLst/>
          </a:prstGeom>
        </p:spPr>
        <p:txBody>
          <a:bodyPr vert="horz" lIns="91425" tIns="91425" rIns="91425" bIns="91425" rtlCol="0" anchor="t" anchorCtr="0">
            <a:noAutofit/>
          </a:bodyPr>
          <a:lstStyle/>
          <a:p>
            <a:pPr marL="800100" lvl="1" indent="-342900">
              <a:spcAft>
                <a:spcPts val="600"/>
              </a:spcAft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3879557866"/>
              </p:ext>
            </p:extLst>
          </p:nvPr>
        </p:nvGraphicFramePr>
        <p:xfrm>
          <a:off x="152400" y="1447800"/>
          <a:ext cx="8610600" cy="129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Text Placeholder 1"/>
          <p:cNvSpPr txBox="1">
            <a:spLocks/>
          </p:cNvSpPr>
          <p:nvPr/>
        </p:nvSpPr>
        <p:spPr>
          <a:xfrm>
            <a:off x="304800" y="304800"/>
            <a:ext cx="7772400" cy="609600"/>
          </a:xfrm>
          <a:prstGeom prst="rect">
            <a:avLst/>
          </a:prstGeom>
        </p:spPr>
        <p:txBody>
          <a:bodyPr/>
          <a:lstStyle/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en" sz="2800" b="1" dirty="0" smtClean="0">
                <a:solidFill>
                  <a:schemeClr val="tx2"/>
                </a:solidFill>
                <a:latin typeface="Arial(Headings)"/>
                <a:cs typeface="Arial" pitchFamily="34" charset="0"/>
              </a:rPr>
              <a:t>Policy Grouping – Principles</a:t>
            </a:r>
            <a:endParaRPr lang="en-US" sz="2800" b="1" dirty="0" smtClean="0">
              <a:solidFill>
                <a:schemeClr val="tx2"/>
              </a:solidFill>
              <a:latin typeface="Arial(Headings)"/>
              <a:cs typeface="Arial" pitchFamily="34" charset="0"/>
            </a:endParaRPr>
          </a:p>
        </p:txBody>
      </p:sp>
      <p:graphicFrame>
        <p:nvGraphicFramePr>
          <p:cNvPr id="14" name="Diagram 13"/>
          <p:cNvGraphicFramePr/>
          <p:nvPr>
            <p:extLst>
              <p:ext uri="{D42A27DB-BD31-4B8C-83A1-F6EECF244321}">
                <p14:modId xmlns:p14="http://schemas.microsoft.com/office/powerpoint/2010/main" val="437528323"/>
              </p:ext>
            </p:extLst>
          </p:nvPr>
        </p:nvGraphicFramePr>
        <p:xfrm>
          <a:off x="4572000" y="3079750"/>
          <a:ext cx="4191000" cy="3276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15" name="Diagram 14"/>
          <p:cNvGraphicFramePr/>
          <p:nvPr>
            <p:extLst>
              <p:ext uri="{D42A27DB-BD31-4B8C-83A1-F6EECF244321}">
                <p14:modId xmlns:p14="http://schemas.microsoft.com/office/powerpoint/2010/main" val="813004499"/>
              </p:ext>
            </p:extLst>
          </p:nvPr>
        </p:nvGraphicFramePr>
        <p:xfrm>
          <a:off x="152400" y="3062578"/>
          <a:ext cx="4343400" cy="3276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ifeConvBirm02">
  <a:themeElements>
    <a:clrScheme name="LifeConvBirm02.ppt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CC66"/>
      </a:accent1>
      <a:accent2>
        <a:srgbClr val="0000FF"/>
      </a:accent2>
      <a:accent3>
        <a:srgbClr val="FFFFFF"/>
      </a:accent3>
      <a:accent4>
        <a:srgbClr val="000000"/>
      </a:accent4>
      <a:accent5>
        <a:srgbClr val="FFE2B8"/>
      </a:accent5>
      <a:accent6>
        <a:srgbClr val="0000E7"/>
      </a:accent6>
      <a:hlink>
        <a:srgbClr val="CC00CC"/>
      </a:hlink>
      <a:folHlink>
        <a:srgbClr val="C0C0C0"/>
      </a:folHlink>
    </a:clrScheme>
    <a:fontScheme name="LifeConvBirm02.ppt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LifeConvBirm02.ppt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feConvBirm02.ppt 2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feConvBirm02.ppt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feConvBirm02.ppt 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feConvBirm02.pp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feConvBirm02.pp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1672</TotalTime>
  <Words>1773</Words>
  <Application>Microsoft Office PowerPoint</Application>
  <PresentationFormat>On-screen Show (4:3)</PresentationFormat>
  <Paragraphs>313</Paragraphs>
  <Slides>30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30</vt:i4>
      </vt:variant>
    </vt:vector>
  </HeadingPairs>
  <TitlesOfParts>
    <vt:vector size="39" baseType="lpstr">
      <vt:lpstr>Arial</vt:lpstr>
      <vt:lpstr>Arial(Headings)</vt:lpstr>
      <vt:lpstr>Bahamas</vt:lpstr>
      <vt:lpstr>Calibri</vt:lpstr>
      <vt:lpstr>Garamond</vt:lpstr>
      <vt:lpstr>Times New Roman</vt:lpstr>
      <vt:lpstr>Verdana</vt:lpstr>
      <vt:lpstr>Office Theme</vt:lpstr>
      <vt:lpstr>LifeConvBirm02</vt:lpstr>
      <vt:lpstr>Challenges faced in Asset Share calculations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Aparajita Mitra</dc:creator>
  <cp:lastModifiedBy>Abhinandan Reddy/Actuarial/Pune_Ho/Life/Allianz-IN</cp:lastModifiedBy>
  <cp:revision>308</cp:revision>
  <cp:lastPrinted>2016-06-03T08:36:40Z</cp:lastPrinted>
  <dcterms:created xsi:type="dcterms:W3CDTF">2011-07-20T12:11:57Z</dcterms:created>
  <dcterms:modified xsi:type="dcterms:W3CDTF">2016-06-04T05:55:47Z</dcterms:modified>
</cp:coreProperties>
</file>