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diagrams/colors22.xml" ContentType="application/vnd.openxmlformats-officedocument.drawingml.diagramColors+xml"/>
  <Override PartName="/ppt/diagrams/colors11.xml" ContentType="application/vnd.openxmlformats-officedocument.drawingml.diagramColors+xml"/>
  <Override PartName="/ppt/diagrams/data24.xml" ContentType="application/vnd.openxmlformats-officedocument.drawingml.diagramData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Override PartName="/ppt/diagrams/quickStyle28.xml" ContentType="application/vnd.openxmlformats-officedocument.drawingml.diagramStyle+xml"/>
  <Override PartName="/ppt/notesSlides/notesSlide27.xml" ContentType="application/vnd.openxmlformats-officedocument.presentationml.notesSlide+xml"/>
  <Override PartName="/ppt/diagrams/drawing29.xml" ContentType="application/vnd.ms-office.drawingml.diagramDrawing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diagrams/quickStyle17.xml" ContentType="application/vnd.openxmlformats-officedocument.drawingml.diagramStyle+xml"/>
  <Override PartName="/ppt/tags/tag38.xml" ContentType="application/vnd.openxmlformats-officedocument.presentationml.tags+xml"/>
  <Override PartName="/ppt/diagrams/drawing18.xml" ContentType="application/vnd.ms-office.drawingml.diagramDrawing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diagrams/layout17.xml" ContentType="application/vnd.openxmlformats-officedocument.drawingml.diagramLayout+xml"/>
  <Override PartName="/ppt/diagrams/layout28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quickStyle20.xml" ContentType="application/vnd.openxmlformats-officedocument.drawingml.diagramStyle+xml"/>
  <Override PartName="/ppt/diagrams/colors27.xml" ContentType="application/vnd.openxmlformats-officedocument.drawingml.diagramColors+xml"/>
  <Override PartName="/ppt/diagrams/data29.xml" ContentType="application/vnd.openxmlformats-officedocument.drawingml.diagramData+xml"/>
  <Override PartName="/ppt/tags/tag41.xml" ContentType="application/vnd.openxmlformats-officedocument.presentationml.tags+xml"/>
  <Override PartName="/ppt/diagrams/drawing21.xml" ContentType="application/vnd.ms-office.drawingml.diagramDrawing+xml"/>
  <Override PartName="/ppt/diagrams/colors4.xml" ContentType="application/vnd.openxmlformats-officedocument.drawingml.diagramColors+xml"/>
  <Override PartName="/ppt/tags/tag30.xml" ContentType="application/vnd.openxmlformats-officedocument.presentationml.tags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layout20.xml" ContentType="application/vnd.openxmlformats-officedocument.drawingml.diagramLayout+xml"/>
  <Override PartName="/ppt/diagrams/drawing3.xml" ContentType="application/vnd.ms-office.drawingml.diagramDrawing+xml"/>
  <Override PartName="/ppt/tags/tag5.xml" ContentType="application/vnd.openxmlformats-officedocument.presentationml.tag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30.xml" ContentType="application/vnd.openxmlformats-officedocument.drawingml.diagramColors+xml"/>
  <Override PartName="/ppt/diagrams/data21.xml" ContentType="application/vnd.openxmlformats-officedocument.drawingml.diagramData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notesSlides/notesSlide13.xml" ContentType="application/vnd.openxmlformats-officedocument.presentationml.notesSlide+xml"/>
  <Override PartName="/ppt/diagrams/quickStyle14.xml" ContentType="application/vnd.openxmlformats-officedocument.drawingml.diagramStyle+xml"/>
  <Override PartName="/ppt/tags/tag35.xml" ContentType="application/vnd.openxmlformats-officedocument.presentationml.tags+xml"/>
  <Override PartName="/ppt/diagrams/quickStyle25.xml" ContentType="application/vnd.openxmlformats-officedocument.drawingml.diagramStyle+xml"/>
  <Override PartName="/ppt/diagrams/drawing15.xml" ContentType="application/vnd.ms-office.drawingml.diagramDrawing+xml"/>
  <Override PartName="/ppt/diagrams/drawing26.xml" ContentType="application/vnd.ms-office.drawingml.diagramDrawing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diagrams/layout25.xml" ContentType="application/vnd.openxmlformats-officedocument.drawingml.diagramLayout+xml"/>
  <Override PartName="/ppt/diagrams/drawing8.xml" ContentType="application/vnd.ms-office.drawingml.diagramDrawing+xml"/>
  <Override PartName="/ppt/tags/tag13.xml" ContentType="application/vnd.openxmlformats-officedocument.presentationml.tags+xml"/>
  <Override PartName="/ppt/diagrams/quickStyle8.xml" ContentType="application/vnd.openxmlformats-officedocument.drawingml.diagramStyle+xml"/>
  <Override PartName="/ppt/diagrams/layout14.xml" ContentType="application/vnd.openxmlformats-officedocument.drawingml.diagramLayout+xml"/>
  <Override PartName="/ppt/notesSlides/notesSlide4.xml" ContentType="application/vnd.openxmlformats-officedocument.presentationml.notesSlide+xml"/>
  <Override PartName="/ppt/diagrams/colors24.xml" ContentType="application/vnd.openxmlformats-officedocument.drawingml.diagramColor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diagrams/data26.xml" ContentType="application/vnd.openxmlformats-officedocument.drawingml.diagramData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Override PartName="/ppt/diagrams/data11.xml" ContentType="application/vnd.openxmlformats-officedocument.drawingml.diagramData+xml"/>
  <Override PartName="/ppt/notesSlides/notesSlide18.xml" ContentType="application/vnd.openxmlformats-officedocument.presentationml.notesSlide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tags/tag29.xml" ContentType="application/vnd.openxmlformats-officedocument.presentationml.tags+xml"/>
  <Override PartName="/ppt/diagrams/quickStyle26.xml" ContentType="application/vnd.openxmlformats-officedocument.drawingml.diagramStyl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notesSlides/notesSlide14.xml" ContentType="application/vnd.openxmlformats-officedocument.presentationml.notesSlide+xml"/>
  <Override PartName="/ppt/diagrams/quickStyle15.xml" ContentType="application/vnd.openxmlformats-officedocument.drawingml.diagramStyle+xml"/>
  <Override PartName="/ppt/diagrams/layout19.xml" ContentType="application/vnd.openxmlformats-officedocument.drawingml.diagramLayout+xml"/>
  <Override PartName="/ppt/tags/tag36.xml" ContentType="application/vnd.openxmlformats-officedocument.presentationml.tags+xml"/>
  <Override PartName="/ppt/diagrams/drawing16.xml" ContentType="application/vnd.ms-office.drawingml.diagramDrawing+xml"/>
  <Override PartName="/ppt/tags/tag14.xml" ContentType="application/vnd.openxmlformats-officedocument.presentationml.tag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tags/tag25.xml" ContentType="application/vnd.openxmlformats-officedocument.presentationml.tags+xml"/>
  <Override PartName="/ppt/diagrams/layout15.xml" ContentType="application/vnd.openxmlformats-officedocument.drawingml.diagramLayout+xml"/>
  <Override PartName="/ppt/notesSlides/notesSlide21.xml" ContentType="application/vnd.openxmlformats-officedocument.presentationml.notesSlide+xml"/>
  <Override PartName="/ppt/diagrams/quickStyle22.xml" ContentType="application/vnd.openxmlformats-officedocument.drawingml.diagramStyle+xml"/>
  <Override PartName="/ppt/diagrams/layout26.xml" ContentType="application/vnd.openxmlformats-officedocument.drawingml.diagramLayout+xml"/>
  <Override PartName="/ppt/diagrams/colors29.xml" ContentType="application/vnd.openxmlformats-officedocument.drawingml.diagramColors+xml"/>
  <Override PartName="/ppt/diagrams/drawing9.xml" ContentType="application/vnd.ms-office.drawingml.diagramDrawing+xml"/>
  <Override PartName="/ppt/diagrams/drawing23.xml" ContentType="application/vnd.ms-office.drawingml.diagramDrawing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tags/tag32.xml" ContentType="application/vnd.openxmlformats-officedocument.presentationml.tags+xml"/>
  <Override PartName="/ppt/diagrams/colors18.xml" ContentType="application/vnd.openxmlformats-officedocument.drawingml.diagramColors+xml"/>
  <Override PartName="/ppt/diagrams/drawing30.xml" ContentType="application/vnd.ms-office.drawingml.diagramDrawing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tags/tag21.xml" ContentType="application/vnd.openxmlformats-officedocument.presentationml.tags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colors25.xml" ContentType="application/vnd.openxmlformats-officedocument.drawingml.diagramColors+xml"/>
  <Override PartName="/ppt/diagrams/data27.xml" ContentType="application/vnd.openxmlformats-officedocument.drawingml.diagramData+xml"/>
  <Override PartName="/ppt/diagrams/drawing5.xml" ContentType="application/vnd.ms-office.drawingml.diagramDrawing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tags/tag7.xml" ContentType="application/vnd.openxmlformats-officedocument.presentationml.tags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colors10.xml" ContentType="application/vnd.openxmlformats-officedocument.drawingml.diagramColors+xml"/>
  <Override PartName="/ppt/notesSlides/notesSlide19.xml" ContentType="application/vnd.openxmlformats-officedocument.presentationml.notesSlide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diagrams/drawing1.xml" ContentType="application/vnd.ms-office.drawingml.diagramDrawing+xml"/>
  <Override PartName="/ppt/slides/slide24.xml" ContentType="application/vnd.openxmlformats-officedocument.presentationml.slide+xml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diagrams/data30.xml" ContentType="application/vnd.openxmlformats-officedocument.drawingml.diagramData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diagrams/data9.xml" ContentType="application/vnd.openxmlformats-officedocument.drawingml.diagramData+xml"/>
  <Override PartName="/ppt/notesSlides/notesSlide15.xml" ContentType="application/vnd.openxmlformats-officedocument.presentationml.notesSlide+xml"/>
  <Override PartName="/ppt/diagrams/quickStyle16.xml" ContentType="application/vnd.openxmlformats-officedocument.drawingml.diagramStyle+xml"/>
  <Override PartName="/ppt/tags/tag37.xml" ContentType="application/vnd.openxmlformats-officedocument.presentationml.tags+xml"/>
  <Override PartName="/ppt/diagrams/quickStyle27.xml" ContentType="application/vnd.openxmlformats-officedocument.drawingml.diagramStyle+xml"/>
  <Override PartName="/ppt/notesSlides/notesSlide26.xml" ContentType="application/vnd.openxmlformats-officedocument.presentationml.notesSlide+xml"/>
  <Override PartName="/ppt/diagrams/drawing17.xml" ContentType="application/vnd.ms-office.drawingml.diagramDrawing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tags/tag26.xml" ContentType="application/vnd.openxmlformats-officedocument.presentationml.tags+xml"/>
  <Override PartName="/ppt/notesSlides/notesSlide22.xml" ContentType="application/vnd.openxmlformats-officedocument.presentationml.notesSlide+xml"/>
  <Override PartName="/ppt/diagrams/layout27.xml" ContentType="application/vnd.openxmlformats-officedocument.drawingml.diagramLayout+xml"/>
  <Override PartName="/ppt/tags/tag15.xml" ContentType="application/vnd.openxmlformats-officedocument.presentationml.tags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11.xml" ContentType="application/vnd.openxmlformats-officedocument.presentationml.notesSlide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tags/tag33.xml" ContentType="application/vnd.openxmlformats-officedocument.presentationml.tags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diagrams/drawing24.xml" ContentType="application/vnd.ms-office.drawingml.diagramDrawing+xml"/>
  <Override PartName="/ppt/diagrams/drawing13.xml" ContentType="application/vnd.ms-office.drawingml.diagramDrawing+xml"/>
  <Override PartName="/ppt/notesSlides/notesSlide6.xml" ContentType="application/vnd.openxmlformats-officedocument.presentationml.notesSlide+xml"/>
  <Override PartName="/ppt/tags/tag22.xml" ContentType="application/vnd.openxmlformats-officedocument.presentationml.tags+xml"/>
  <Override PartName="/ppt/diagrams/layout23.xml" ContentType="application/vnd.openxmlformats-officedocument.drawingml.diagramLayout+xml"/>
  <Override PartName="/ppt/diagrams/colors26.xml" ContentType="application/vnd.openxmlformats-officedocument.drawingml.diagramColors+xml"/>
  <Override PartName="/ppt/tags/tag40.xml" ContentType="application/vnd.openxmlformats-officedocument.presentationml.tags+xml"/>
  <Override PartName="/ppt/diagrams/quickStyle30.xml" ContentType="application/vnd.openxmlformats-officedocument.drawingml.diagramStyle+xml"/>
  <Override PartName="/ppt/diagrams/drawing20.xml" ContentType="application/vnd.ms-office.drawingml.diagramDrawing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28.xml" ContentType="application/vnd.openxmlformats-officedocument.drawingml.diagramData+xml"/>
  <Override PartName="/ppt/diagrams/layout30.xml" ContentType="application/vnd.openxmlformats-officedocument.drawingml.diagramLayout+xml"/>
  <Override PartName="/ppt/diagrams/data17.xml" ContentType="application/vnd.openxmlformats-officedocument.drawingml.diagramData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23.xml" ContentType="application/vnd.openxmlformats-officedocument.presentationml.notesSlide+xml"/>
  <Override PartName="/ppt/diagrams/quickStyle24.xml" ContentType="application/vnd.openxmlformats-officedocument.drawingml.diagramStyle+xml"/>
  <Override PartName="/docProps/custom.xml" ContentType="application/vnd.openxmlformats-officedocument.custom-properties+xml"/>
  <Override PartName="/ppt/diagrams/drawing25.xml" ContentType="application/vnd.ms-office.drawingml.diagramDrawing+xml"/>
  <Override PartName="/ppt/diagrams/colors8.xml" ContentType="application/vnd.openxmlformats-officedocument.drawingml.diagramColors+xml"/>
  <Override PartName="/ppt/notesSlides/notesSlide12.xml" ContentType="application/vnd.openxmlformats-officedocument.presentationml.notesSlide+xml"/>
  <Override PartName="/ppt/diagrams/quickStyle13.xml" ContentType="application/vnd.openxmlformats-officedocument.drawingml.diagramStyle+xml"/>
  <Override PartName="/ppt/tags/tag34.xml" ContentType="application/vnd.openxmlformats-officedocument.presentationml.tags+xml"/>
  <Override PartName="/ppt/diagrams/drawing14.xml" ContentType="application/vnd.ms-office.drawingml.diagramDrawing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diagrams/layout13.xml" ContentType="application/vnd.openxmlformats-officedocument.drawingml.diagramLayout+xml"/>
  <Override PartName="/ppt/diagrams/layout24.xml" ContentType="application/vnd.openxmlformats-officedocument.drawingml.diagramLayout+xml"/>
  <Override PartName="/ppt/diagrams/drawing7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diagrams/quickStyle7.xml" ContentType="application/vnd.openxmlformats-officedocument.drawingml.diagramStyl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diagrams/colors12.xml" ContentType="application/vnd.openxmlformats-officedocument.drawingml.diagramColors+xml"/>
  <Override PartName="/ppt/diagrams/colors23.xml" ContentType="application/vnd.openxmlformats-officedocument.drawingml.diagramColors+xml"/>
  <Override PartName="/ppt/diagrams/data25.xml" ContentType="application/vnd.openxmlformats-officedocument.drawingml.diagramData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tags/tag39.xml" ContentType="application/vnd.openxmlformats-officedocument.presentationml.tags+xml"/>
  <Override PartName="/ppt/diagrams/quickStyle29.xml" ContentType="application/vnd.openxmlformats-officedocument.drawingml.diagramStyle+xml"/>
  <Override PartName="/ppt/notesSlides/notesSlide28.xml" ContentType="application/vnd.openxmlformats-officedocument.presentationml.notesSlide+xml"/>
  <Override PartName="/ppt/diagrams/drawing19.xml" ContentType="application/vnd.ms-office.drawingml.diagramDrawing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tags/tag28.xml" ContentType="application/vnd.openxmlformats-officedocument.presentationml.tags+xml"/>
  <Override PartName="/ppt/diagrams/quickStyle18.xml" ContentType="application/vnd.openxmlformats-officedocument.drawingml.diagramStyle+xml"/>
  <Override PartName="/ppt/diagrams/layout29.xml" ContentType="application/vnd.openxmlformats-officedocument.drawingml.diagramLayout+xml"/>
  <Override PartName="/ppt/tags/tag17.xml" ContentType="application/vnd.openxmlformats-officedocument.presentationml.tags+xml"/>
  <Override PartName="/ppt/diagrams/layout18.xml" ContentType="application/vnd.openxmlformats-officedocument.drawingml.diagram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colors28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10.xml" ContentType="application/vnd.openxmlformats-officedocument.drawingml.diagramStyle+xml"/>
  <Override PartName="/ppt/tags/tag31.xml" ContentType="application/vnd.openxmlformats-officedocument.presentationml.tags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tags/tag42.xml" ContentType="application/vnd.openxmlformats-officedocument.presentationml.tags+xml"/>
  <Override PartName="/ppt/diagrams/drawing22.xml" ContentType="application/vnd.ms-office.drawingml.diagramDrawing+xml"/>
  <Override PartName="/ppt/diagrams/drawing11.xml" ContentType="application/vnd.ms-office.drawingml.diagramDrawing+xml"/>
  <Override PartName="/ppt/handoutMasters/handoutMaster1.xml" ContentType="application/vnd.openxmlformats-officedocument.presentationml.handoutMaster+xml"/>
  <Override PartName="/ppt/tags/tag20.xml" ContentType="application/vnd.openxmlformats-officedocument.presentationml.tags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docProps/core.xml" ContentType="application/vnd.openxmlformats-package.core-properties+xml"/>
  <Override PartName="/ppt/diagrams/drawing4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  <p:sldMasterId id="2147483660" r:id="rId3"/>
  </p:sldMasterIdLst>
  <p:notesMasterIdLst>
    <p:notesMasterId r:id="rId32"/>
  </p:notesMasterIdLst>
  <p:handoutMasterIdLst>
    <p:handoutMasterId r:id="rId33"/>
  </p:handoutMasterIdLst>
  <p:sldIdLst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90" r:id="rId26"/>
    <p:sldId id="291" r:id="rId27"/>
    <p:sldId id="294" r:id="rId28"/>
    <p:sldId id="289" r:id="rId29"/>
    <p:sldId id="287" r:id="rId30"/>
    <p:sldId id="288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82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6E2664-734F-47AC-BB4F-736ED2614A7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C7CBACC6-B4A9-4083-92C8-F034C7D2C7E2}">
      <dgm:prSet custT="1"/>
      <dgm:spPr/>
      <dgm:t>
        <a:bodyPr/>
        <a:lstStyle/>
        <a:p>
          <a:r>
            <a:rPr lang="en-GB" sz="2000" dirty="0" smtClean="0">
              <a:cs typeface="Arial" panose="020B0604020202020204" pitchFamily="34" charset="0"/>
            </a:rPr>
            <a:t>1. Background of the case study</a:t>
          </a:r>
        </a:p>
      </dgm:t>
    </dgm:pt>
    <dgm:pt modelId="{F5143E91-729A-4FF2-B503-160478200C7F}" type="parTrans" cxnId="{1AB070B7-34B7-46EC-A659-045699A456C2}">
      <dgm:prSet/>
      <dgm:spPr/>
      <dgm:t>
        <a:bodyPr/>
        <a:lstStyle/>
        <a:p>
          <a:endParaRPr lang="en-IN" sz="2000"/>
        </a:p>
      </dgm:t>
    </dgm:pt>
    <dgm:pt modelId="{1BD8B4CF-DE3E-4430-81BD-B1FDE6EFB7B2}" type="sibTrans" cxnId="{1AB070B7-34B7-46EC-A659-045699A456C2}">
      <dgm:prSet/>
      <dgm:spPr/>
      <dgm:t>
        <a:bodyPr/>
        <a:lstStyle/>
        <a:p>
          <a:endParaRPr lang="en-IN" sz="2000"/>
        </a:p>
      </dgm:t>
    </dgm:pt>
    <dgm:pt modelId="{9DBAC37E-C9B9-44EE-A44F-4FE642B1CD01}">
      <dgm:prSet custT="1"/>
      <dgm:spPr/>
      <dgm:t>
        <a:bodyPr/>
        <a:lstStyle/>
        <a:p>
          <a:r>
            <a:rPr lang="en-GB" sz="2000" dirty="0" smtClean="0">
              <a:cs typeface="Arial" panose="020B0604020202020204" pitchFamily="34" charset="0"/>
            </a:rPr>
            <a:t>2. Assumptions and considerations in the analysis</a:t>
          </a:r>
        </a:p>
      </dgm:t>
    </dgm:pt>
    <dgm:pt modelId="{9CE5A1D2-CD48-4284-BF1E-A1722309104E}" type="parTrans" cxnId="{53061A07-6ED7-4A65-95EB-20A7BD0323EE}">
      <dgm:prSet/>
      <dgm:spPr/>
      <dgm:t>
        <a:bodyPr/>
        <a:lstStyle/>
        <a:p>
          <a:endParaRPr lang="en-IN" sz="2000"/>
        </a:p>
      </dgm:t>
    </dgm:pt>
    <dgm:pt modelId="{F7E5D7F8-3E2F-43ED-BF10-1A0EF8B6781F}" type="sibTrans" cxnId="{53061A07-6ED7-4A65-95EB-20A7BD0323EE}">
      <dgm:prSet/>
      <dgm:spPr/>
      <dgm:t>
        <a:bodyPr/>
        <a:lstStyle/>
        <a:p>
          <a:endParaRPr lang="en-IN" sz="2000"/>
        </a:p>
      </dgm:t>
    </dgm:pt>
    <dgm:pt modelId="{2F68A803-B193-4907-AFD5-B8E0C767E725}">
      <dgm:prSet custT="1"/>
      <dgm:spPr/>
      <dgm:t>
        <a:bodyPr/>
        <a:lstStyle/>
        <a:p>
          <a:r>
            <a:rPr lang="en-GB" sz="2000" dirty="0" smtClean="0">
              <a:cs typeface="Arial" panose="020B0604020202020204" pitchFamily="34" charset="0"/>
            </a:rPr>
            <a:t>3. Diagnosis of the problem</a:t>
          </a:r>
        </a:p>
      </dgm:t>
    </dgm:pt>
    <dgm:pt modelId="{AEF9B063-D816-495F-8A7C-A654C835F3C9}" type="parTrans" cxnId="{B6DC7E13-3AB4-4749-A3D3-067FC2F90192}">
      <dgm:prSet/>
      <dgm:spPr/>
      <dgm:t>
        <a:bodyPr/>
        <a:lstStyle/>
        <a:p>
          <a:endParaRPr lang="en-IN" sz="2000"/>
        </a:p>
      </dgm:t>
    </dgm:pt>
    <dgm:pt modelId="{BF84EFB1-0D62-44E0-9431-2B0F2AE0619E}" type="sibTrans" cxnId="{B6DC7E13-3AB4-4749-A3D3-067FC2F90192}">
      <dgm:prSet/>
      <dgm:spPr/>
      <dgm:t>
        <a:bodyPr/>
        <a:lstStyle/>
        <a:p>
          <a:endParaRPr lang="en-IN" sz="2000"/>
        </a:p>
      </dgm:t>
    </dgm:pt>
    <dgm:pt modelId="{00B5CBEF-81E0-4376-A21D-3FCBE0F8989C}">
      <dgm:prSet custT="1"/>
      <dgm:spPr/>
      <dgm:t>
        <a:bodyPr/>
        <a:lstStyle/>
        <a:p>
          <a:r>
            <a:rPr lang="en-GB" sz="2000" dirty="0" smtClean="0">
              <a:cs typeface="Arial" panose="020B0604020202020204" pitchFamily="34" charset="0"/>
            </a:rPr>
            <a:t>4. Views of the Forecasting Actuary</a:t>
          </a:r>
        </a:p>
      </dgm:t>
    </dgm:pt>
    <dgm:pt modelId="{83EB58D9-76C4-4EF0-9FD8-64AE338FA031}" type="parTrans" cxnId="{EE815774-9C21-422E-B8D3-3441768477D9}">
      <dgm:prSet/>
      <dgm:spPr/>
      <dgm:t>
        <a:bodyPr/>
        <a:lstStyle/>
        <a:p>
          <a:endParaRPr lang="en-IN" sz="2000"/>
        </a:p>
      </dgm:t>
    </dgm:pt>
    <dgm:pt modelId="{C2B5709C-039E-4102-94A5-24E9D1E9A032}" type="sibTrans" cxnId="{EE815774-9C21-422E-B8D3-3441768477D9}">
      <dgm:prSet/>
      <dgm:spPr/>
      <dgm:t>
        <a:bodyPr/>
        <a:lstStyle/>
        <a:p>
          <a:endParaRPr lang="en-IN" sz="2000"/>
        </a:p>
      </dgm:t>
    </dgm:pt>
    <dgm:pt modelId="{8F97D735-026C-4C5F-928A-3AFD0B33CC21}">
      <dgm:prSet custT="1"/>
      <dgm:spPr/>
      <dgm:t>
        <a:bodyPr/>
        <a:lstStyle/>
        <a:p>
          <a:r>
            <a:rPr lang="en-GB" sz="2000" dirty="0" smtClean="0">
              <a:cs typeface="Arial" panose="020B0604020202020204" pitchFamily="34" charset="0"/>
            </a:rPr>
            <a:t>5. Actuarial Function Holder’s views</a:t>
          </a:r>
        </a:p>
      </dgm:t>
    </dgm:pt>
    <dgm:pt modelId="{CB1E62BE-5DCA-4414-9071-32AE444C98EA}" type="parTrans" cxnId="{6DD9FED6-0A0B-4485-A3EB-BD968D67A8AE}">
      <dgm:prSet/>
      <dgm:spPr/>
      <dgm:t>
        <a:bodyPr/>
        <a:lstStyle/>
        <a:p>
          <a:endParaRPr lang="en-IN" sz="2000"/>
        </a:p>
      </dgm:t>
    </dgm:pt>
    <dgm:pt modelId="{972108C1-6D76-4712-8C17-D64DFF1336CF}" type="sibTrans" cxnId="{6DD9FED6-0A0B-4485-A3EB-BD968D67A8AE}">
      <dgm:prSet/>
      <dgm:spPr/>
      <dgm:t>
        <a:bodyPr/>
        <a:lstStyle/>
        <a:p>
          <a:endParaRPr lang="en-IN" sz="2000"/>
        </a:p>
      </dgm:t>
    </dgm:pt>
    <dgm:pt modelId="{381D5D9A-6B7A-4D8E-93B5-025F7DA72D87}">
      <dgm:prSet custT="1"/>
      <dgm:spPr/>
      <dgm:t>
        <a:bodyPr/>
        <a:lstStyle/>
        <a:p>
          <a:r>
            <a:rPr lang="en-GB" sz="2000" dirty="0" smtClean="0">
              <a:cs typeface="Arial" panose="020B0604020202020204" pitchFamily="34" charset="0"/>
            </a:rPr>
            <a:t>6. Conclusion </a:t>
          </a:r>
        </a:p>
      </dgm:t>
    </dgm:pt>
    <dgm:pt modelId="{51642DA6-8FB0-41E2-9913-26AEE9AEE285}" type="parTrans" cxnId="{F4F35C9A-0608-403C-8E6E-5456D7CB2DA9}">
      <dgm:prSet/>
      <dgm:spPr/>
      <dgm:t>
        <a:bodyPr/>
        <a:lstStyle/>
        <a:p>
          <a:endParaRPr lang="en-IN" sz="2000"/>
        </a:p>
      </dgm:t>
    </dgm:pt>
    <dgm:pt modelId="{4D765921-B321-4CE6-B8EF-BF49D4BA4439}" type="sibTrans" cxnId="{F4F35C9A-0608-403C-8E6E-5456D7CB2DA9}">
      <dgm:prSet/>
      <dgm:spPr/>
      <dgm:t>
        <a:bodyPr/>
        <a:lstStyle/>
        <a:p>
          <a:endParaRPr lang="en-IN" sz="2000"/>
        </a:p>
      </dgm:t>
    </dgm:pt>
    <dgm:pt modelId="{E19AD9AB-4E2D-4B6C-8155-72D11014E2E1}">
      <dgm:prSet custT="1"/>
      <dgm:spPr/>
      <dgm:t>
        <a:bodyPr/>
        <a:lstStyle/>
        <a:p>
          <a:r>
            <a:rPr lang="en-GB" sz="2000" dirty="0" smtClean="0">
              <a:cs typeface="Arial" panose="020B0604020202020204" pitchFamily="34" charset="0"/>
            </a:rPr>
            <a:t>7. Questions and Answers</a:t>
          </a:r>
          <a:endParaRPr lang="en-GB" sz="2000" dirty="0">
            <a:cs typeface="Arial" panose="020B0604020202020204" pitchFamily="34" charset="0"/>
          </a:endParaRPr>
        </a:p>
      </dgm:t>
    </dgm:pt>
    <dgm:pt modelId="{DED5FF2D-BD51-4110-854E-69E08DB847FA}" type="parTrans" cxnId="{9902AF1E-A70D-494B-A409-069F6B0A6A22}">
      <dgm:prSet/>
      <dgm:spPr/>
      <dgm:t>
        <a:bodyPr/>
        <a:lstStyle/>
        <a:p>
          <a:endParaRPr lang="en-IN" sz="2000"/>
        </a:p>
      </dgm:t>
    </dgm:pt>
    <dgm:pt modelId="{C89ADDDD-ED17-4C78-B4AF-E1DBD95D3DEC}" type="sibTrans" cxnId="{9902AF1E-A70D-494B-A409-069F6B0A6A22}">
      <dgm:prSet/>
      <dgm:spPr/>
      <dgm:t>
        <a:bodyPr/>
        <a:lstStyle/>
        <a:p>
          <a:endParaRPr lang="en-IN" sz="2000"/>
        </a:p>
      </dgm:t>
    </dgm:pt>
    <dgm:pt modelId="{01E28CB2-3C5B-4B80-9DCA-57164EF6DA82}" type="pres">
      <dgm:prSet presAssocID="{076E2664-734F-47AC-BB4F-736ED2614A7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0F8A2BBC-3DD6-498F-AAB9-E084E23E4641}" type="pres">
      <dgm:prSet presAssocID="{C7CBACC6-B4A9-4083-92C8-F034C7D2C7E2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E3FA0D2-712E-41F8-B3DD-739828C6D98D}" type="pres">
      <dgm:prSet presAssocID="{1BD8B4CF-DE3E-4430-81BD-B1FDE6EFB7B2}" presName="spacer" presStyleCnt="0"/>
      <dgm:spPr/>
    </dgm:pt>
    <dgm:pt modelId="{AC23CC4B-039C-4881-B069-038A073D7C05}" type="pres">
      <dgm:prSet presAssocID="{9DBAC37E-C9B9-44EE-A44F-4FE642B1CD01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40D9E8E-71D1-435F-88FF-A304B2B8655D}" type="pres">
      <dgm:prSet presAssocID="{F7E5D7F8-3E2F-43ED-BF10-1A0EF8B6781F}" presName="spacer" presStyleCnt="0"/>
      <dgm:spPr/>
    </dgm:pt>
    <dgm:pt modelId="{FB050904-A75D-4A4D-A5A7-E59E39C6E954}" type="pres">
      <dgm:prSet presAssocID="{2F68A803-B193-4907-AFD5-B8E0C767E725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1BB887D-68C1-4A92-A29D-D7E892652C23}" type="pres">
      <dgm:prSet presAssocID="{BF84EFB1-0D62-44E0-9431-2B0F2AE0619E}" presName="spacer" presStyleCnt="0"/>
      <dgm:spPr/>
    </dgm:pt>
    <dgm:pt modelId="{769CA94F-3CD9-442A-9C44-F032D5427AA0}" type="pres">
      <dgm:prSet presAssocID="{00B5CBEF-81E0-4376-A21D-3FCBE0F8989C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9B5C998-3C7C-452E-9CE1-DC7E1D5FC7BB}" type="pres">
      <dgm:prSet presAssocID="{C2B5709C-039E-4102-94A5-24E9D1E9A032}" presName="spacer" presStyleCnt="0"/>
      <dgm:spPr/>
    </dgm:pt>
    <dgm:pt modelId="{1A06C681-4F53-49B5-A76E-0976BECFA6BF}" type="pres">
      <dgm:prSet presAssocID="{8F97D735-026C-4C5F-928A-3AFD0B33CC21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564673F-ADAE-4CD3-9EB8-41C99CADC699}" type="pres">
      <dgm:prSet presAssocID="{972108C1-6D76-4712-8C17-D64DFF1336CF}" presName="spacer" presStyleCnt="0"/>
      <dgm:spPr/>
    </dgm:pt>
    <dgm:pt modelId="{77856D2F-9B49-42CD-A71C-C7E1E6A6C822}" type="pres">
      <dgm:prSet presAssocID="{381D5D9A-6B7A-4D8E-93B5-025F7DA72D87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A39A50A-0A37-409F-9D28-14ABA760D8B9}" type="pres">
      <dgm:prSet presAssocID="{4D765921-B321-4CE6-B8EF-BF49D4BA4439}" presName="spacer" presStyleCnt="0"/>
      <dgm:spPr/>
    </dgm:pt>
    <dgm:pt modelId="{7B070750-C27E-4CFE-91C3-649228B126AD}" type="pres">
      <dgm:prSet presAssocID="{E19AD9AB-4E2D-4B6C-8155-72D11014E2E1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9902AF1E-A70D-494B-A409-069F6B0A6A22}" srcId="{076E2664-734F-47AC-BB4F-736ED2614A75}" destId="{E19AD9AB-4E2D-4B6C-8155-72D11014E2E1}" srcOrd="6" destOrd="0" parTransId="{DED5FF2D-BD51-4110-854E-69E08DB847FA}" sibTransId="{C89ADDDD-ED17-4C78-B4AF-E1DBD95D3DEC}"/>
    <dgm:cxn modelId="{C4C3EAF2-ED78-4886-A183-4C0C744B157C}" type="presOf" srcId="{2F68A803-B193-4907-AFD5-B8E0C767E725}" destId="{FB050904-A75D-4A4D-A5A7-E59E39C6E954}" srcOrd="0" destOrd="0" presId="urn:microsoft.com/office/officeart/2005/8/layout/vList2"/>
    <dgm:cxn modelId="{F4F35C9A-0608-403C-8E6E-5456D7CB2DA9}" srcId="{076E2664-734F-47AC-BB4F-736ED2614A75}" destId="{381D5D9A-6B7A-4D8E-93B5-025F7DA72D87}" srcOrd="5" destOrd="0" parTransId="{51642DA6-8FB0-41E2-9913-26AEE9AEE285}" sibTransId="{4D765921-B321-4CE6-B8EF-BF49D4BA4439}"/>
    <dgm:cxn modelId="{291BB650-D65F-4925-9329-FC5E82EBAEF6}" type="presOf" srcId="{076E2664-734F-47AC-BB4F-736ED2614A75}" destId="{01E28CB2-3C5B-4B80-9DCA-57164EF6DA82}" srcOrd="0" destOrd="0" presId="urn:microsoft.com/office/officeart/2005/8/layout/vList2"/>
    <dgm:cxn modelId="{1AB070B7-34B7-46EC-A659-045699A456C2}" srcId="{076E2664-734F-47AC-BB4F-736ED2614A75}" destId="{C7CBACC6-B4A9-4083-92C8-F034C7D2C7E2}" srcOrd="0" destOrd="0" parTransId="{F5143E91-729A-4FF2-B503-160478200C7F}" sibTransId="{1BD8B4CF-DE3E-4430-81BD-B1FDE6EFB7B2}"/>
    <dgm:cxn modelId="{B2F88263-22A5-4746-AB96-B0F04DB94AFB}" type="presOf" srcId="{E19AD9AB-4E2D-4B6C-8155-72D11014E2E1}" destId="{7B070750-C27E-4CFE-91C3-649228B126AD}" srcOrd="0" destOrd="0" presId="urn:microsoft.com/office/officeart/2005/8/layout/vList2"/>
    <dgm:cxn modelId="{53061A07-6ED7-4A65-95EB-20A7BD0323EE}" srcId="{076E2664-734F-47AC-BB4F-736ED2614A75}" destId="{9DBAC37E-C9B9-44EE-A44F-4FE642B1CD01}" srcOrd="1" destOrd="0" parTransId="{9CE5A1D2-CD48-4284-BF1E-A1722309104E}" sibTransId="{F7E5D7F8-3E2F-43ED-BF10-1A0EF8B6781F}"/>
    <dgm:cxn modelId="{EE815774-9C21-422E-B8D3-3441768477D9}" srcId="{076E2664-734F-47AC-BB4F-736ED2614A75}" destId="{00B5CBEF-81E0-4376-A21D-3FCBE0F8989C}" srcOrd="3" destOrd="0" parTransId="{83EB58D9-76C4-4EF0-9FD8-64AE338FA031}" sibTransId="{C2B5709C-039E-4102-94A5-24E9D1E9A032}"/>
    <dgm:cxn modelId="{FE2DA60F-F1D0-4633-B3D7-9848CFA197D0}" type="presOf" srcId="{381D5D9A-6B7A-4D8E-93B5-025F7DA72D87}" destId="{77856D2F-9B49-42CD-A71C-C7E1E6A6C822}" srcOrd="0" destOrd="0" presId="urn:microsoft.com/office/officeart/2005/8/layout/vList2"/>
    <dgm:cxn modelId="{48821898-E5B2-46A3-BA70-D8B739D64FE4}" type="presOf" srcId="{9DBAC37E-C9B9-44EE-A44F-4FE642B1CD01}" destId="{AC23CC4B-039C-4881-B069-038A073D7C05}" srcOrd="0" destOrd="0" presId="urn:microsoft.com/office/officeart/2005/8/layout/vList2"/>
    <dgm:cxn modelId="{773D4A8F-7A8D-420B-AF09-ED6F8A1A4456}" type="presOf" srcId="{8F97D735-026C-4C5F-928A-3AFD0B33CC21}" destId="{1A06C681-4F53-49B5-A76E-0976BECFA6BF}" srcOrd="0" destOrd="0" presId="urn:microsoft.com/office/officeart/2005/8/layout/vList2"/>
    <dgm:cxn modelId="{B6DC7E13-3AB4-4749-A3D3-067FC2F90192}" srcId="{076E2664-734F-47AC-BB4F-736ED2614A75}" destId="{2F68A803-B193-4907-AFD5-B8E0C767E725}" srcOrd="2" destOrd="0" parTransId="{AEF9B063-D816-495F-8A7C-A654C835F3C9}" sibTransId="{BF84EFB1-0D62-44E0-9431-2B0F2AE0619E}"/>
    <dgm:cxn modelId="{D2915D40-4958-42EB-AC6D-833218C327D0}" type="presOf" srcId="{C7CBACC6-B4A9-4083-92C8-F034C7D2C7E2}" destId="{0F8A2BBC-3DD6-498F-AAB9-E084E23E4641}" srcOrd="0" destOrd="0" presId="urn:microsoft.com/office/officeart/2005/8/layout/vList2"/>
    <dgm:cxn modelId="{9282E5CC-C76C-4E2E-82D1-CDCB1CD93426}" type="presOf" srcId="{00B5CBEF-81E0-4376-A21D-3FCBE0F8989C}" destId="{769CA94F-3CD9-442A-9C44-F032D5427AA0}" srcOrd="0" destOrd="0" presId="urn:microsoft.com/office/officeart/2005/8/layout/vList2"/>
    <dgm:cxn modelId="{6DD9FED6-0A0B-4485-A3EB-BD968D67A8AE}" srcId="{076E2664-734F-47AC-BB4F-736ED2614A75}" destId="{8F97D735-026C-4C5F-928A-3AFD0B33CC21}" srcOrd="4" destOrd="0" parTransId="{CB1E62BE-5DCA-4414-9071-32AE444C98EA}" sibTransId="{972108C1-6D76-4712-8C17-D64DFF1336CF}"/>
    <dgm:cxn modelId="{A13E0B6E-E556-4ECA-9FDD-7478C8BD4A5D}" type="presParOf" srcId="{01E28CB2-3C5B-4B80-9DCA-57164EF6DA82}" destId="{0F8A2BBC-3DD6-498F-AAB9-E084E23E4641}" srcOrd="0" destOrd="0" presId="urn:microsoft.com/office/officeart/2005/8/layout/vList2"/>
    <dgm:cxn modelId="{0EED1BC6-3C2F-43D2-97C9-6818A970E382}" type="presParOf" srcId="{01E28CB2-3C5B-4B80-9DCA-57164EF6DA82}" destId="{2E3FA0D2-712E-41F8-B3DD-739828C6D98D}" srcOrd="1" destOrd="0" presId="urn:microsoft.com/office/officeart/2005/8/layout/vList2"/>
    <dgm:cxn modelId="{FA4F4FE0-3859-41C9-AF5B-F653E6723FA2}" type="presParOf" srcId="{01E28CB2-3C5B-4B80-9DCA-57164EF6DA82}" destId="{AC23CC4B-039C-4881-B069-038A073D7C05}" srcOrd="2" destOrd="0" presId="urn:microsoft.com/office/officeart/2005/8/layout/vList2"/>
    <dgm:cxn modelId="{BE755744-B13F-49D1-9D49-387870014660}" type="presParOf" srcId="{01E28CB2-3C5B-4B80-9DCA-57164EF6DA82}" destId="{D40D9E8E-71D1-435F-88FF-A304B2B8655D}" srcOrd="3" destOrd="0" presId="urn:microsoft.com/office/officeart/2005/8/layout/vList2"/>
    <dgm:cxn modelId="{51646101-0545-49D1-A471-888E485853CB}" type="presParOf" srcId="{01E28CB2-3C5B-4B80-9DCA-57164EF6DA82}" destId="{FB050904-A75D-4A4D-A5A7-E59E39C6E954}" srcOrd="4" destOrd="0" presId="urn:microsoft.com/office/officeart/2005/8/layout/vList2"/>
    <dgm:cxn modelId="{E44EBA22-E522-4EB6-9185-A16B368B9345}" type="presParOf" srcId="{01E28CB2-3C5B-4B80-9DCA-57164EF6DA82}" destId="{A1BB887D-68C1-4A92-A29D-D7E892652C23}" srcOrd="5" destOrd="0" presId="urn:microsoft.com/office/officeart/2005/8/layout/vList2"/>
    <dgm:cxn modelId="{DA02426F-5F26-4541-A97A-345452F12CB6}" type="presParOf" srcId="{01E28CB2-3C5B-4B80-9DCA-57164EF6DA82}" destId="{769CA94F-3CD9-442A-9C44-F032D5427AA0}" srcOrd="6" destOrd="0" presId="urn:microsoft.com/office/officeart/2005/8/layout/vList2"/>
    <dgm:cxn modelId="{59B8246F-86F9-4754-BE28-586E63A043EC}" type="presParOf" srcId="{01E28CB2-3C5B-4B80-9DCA-57164EF6DA82}" destId="{B9B5C998-3C7C-452E-9CE1-DC7E1D5FC7BB}" srcOrd="7" destOrd="0" presId="urn:microsoft.com/office/officeart/2005/8/layout/vList2"/>
    <dgm:cxn modelId="{160AFF6D-62BF-447A-848A-04553FEB9C92}" type="presParOf" srcId="{01E28CB2-3C5B-4B80-9DCA-57164EF6DA82}" destId="{1A06C681-4F53-49B5-A76E-0976BECFA6BF}" srcOrd="8" destOrd="0" presId="urn:microsoft.com/office/officeart/2005/8/layout/vList2"/>
    <dgm:cxn modelId="{02B64F98-96A8-4793-8339-447A4FE9851C}" type="presParOf" srcId="{01E28CB2-3C5B-4B80-9DCA-57164EF6DA82}" destId="{D564673F-ADAE-4CD3-9EB8-41C99CADC699}" srcOrd="9" destOrd="0" presId="urn:microsoft.com/office/officeart/2005/8/layout/vList2"/>
    <dgm:cxn modelId="{8F53D1A0-5165-45CB-B83C-0EC42E10B5D2}" type="presParOf" srcId="{01E28CB2-3C5B-4B80-9DCA-57164EF6DA82}" destId="{77856D2F-9B49-42CD-A71C-C7E1E6A6C822}" srcOrd="10" destOrd="0" presId="urn:microsoft.com/office/officeart/2005/8/layout/vList2"/>
    <dgm:cxn modelId="{7140A2B8-19B1-4B6D-95E9-58EEECC989A2}" type="presParOf" srcId="{01E28CB2-3C5B-4B80-9DCA-57164EF6DA82}" destId="{CA39A50A-0A37-409F-9D28-14ABA760D8B9}" srcOrd="11" destOrd="0" presId="urn:microsoft.com/office/officeart/2005/8/layout/vList2"/>
    <dgm:cxn modelId="{00E79AE7-7C4A-470D-B01A-2041A4FF898E}" type="presParOf" srcId="{01E28CB2-3C5B-4B80-9DCA-57164EF6DA82}" destId="{7B070750-C27E-4CFE-91C3-649228B126AD}" srcOrd="12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033E51B-C405-4188-92ED-796857AC32E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0BAC7AD0-D542-4133-BDA8-8022A3E6E78E}">
      <dgm:prSet phldrT="[Text]"/>
      <dgm:spPr/>
      <dgm:t>
        <a:bodyPr/>
        <a:lstStyle/>
        <a:p>
          <a:r>
            <a:rPr lang="en-GB" dirty="0" smtClean="0"/>
            <a:t>Low profitability</a:t>
          </a:r>
          <a:endParaRPr lang="en-IN" dirty="0"/>
        </a:p>
      </dgm:t>
    </dgm:pt>
    <dgm:pt modelId="{7282C485-B7D6-4CCA-81BE-77C213AA6F4F}" type="parTrans" cxnId="{8CED49DE-AF85-456B-B2A0-B947561B3563}">
      <dgm:prSet/>
      <dgm:spPr/>
      <dgm:t>
        <a:bodyPr/>
        <a:lstStyle/>
        <a:p>
          <a:endParaRPr lang="en-IN"/>
        </a:p>
      </dgm:t>
    </dgm:pt>
    <dgm:pt modelId="{BB7DAF89-0BCD-4107-BD8D-B356357E0DB3}" type="sibTrans" cxnId="{8CED49DE-AF85-456B-B2A0-B947561B3563}">
      <dgm:prSet/>
      <dgm:spPr/>
      <dgm:t>
        <a:bodyPr/>
        <a:lstStyle/>
        <a:p>
          <a:endParaRPr lang="en-IN"/>
        </a:p>
      </dgm:t>
    </dgm:pt>
    <dgm:pt modelId="{6B47001F-9F6C-4B56-AD2A-D22A8071FB1C}">
      <dgm:prSet custT="1"/>
      <dgm:spPr/>
      <dgm:t>
        <a:bodyPr/>
        <a:lstStyle/>
        <a:p>
          <a:r>
            <a:rPr lang="en-GB" sz="1900" dirty="0" smtClean="0"/>
            <a:t>Priced as a </a:t>
          </a:r>
          <a:r>
            <a:rPr lang="en-GB" sz="1900" b="1" dirty="0" smtClean="0"/>
            <a:t>“loss leader”</a:t>
          </a:r>
          <a:r>
            <a:rPr lang="en-GB" sz="1900" dirty="0" smtClean="0"/>
            <a:t> to gain market share</a:t>
          </a:r>
        </a:p>
      </dgm:t>
    </dgm:pt>
    <dgm:pt modelId="{D9AA7DAD-8925-47FD-A805-F7C3307E5E78}" type="parTrans" cxnId="{920E3EC8-80E3-405A-9496-EA2226CE5A50}">
      <dgm:prSet/>
      <dgm:spPr/>
      <dgm:t>
        <a:bodyPr/>
        <a:lstStyle/>
        <a:p>
          <a:endParaRPr lang="en-IN"/>
        </a:p>
      </dgm:t>
    </dgm:pt>
    <dgm:pt modelId="{7C69AB0B-B797-4909-815D-21B65DA2C913}" type="sibTrans" cxnId="{920E3EC8-80E3-405A-9496-EA2226CE5A50}">
      <dgm:prSet/>
      <dgm:spPr/>
      <dgm:t>
        <a:bodyPr/>
        <a:lstStyle/>
        <a:p>
          <a:endParaRPr lang="en-IN"/>
        </a:p>
      </dgm:t>
    </dgm:pt>
    <dgm:pt modelId="{A01944BD-D191-4FA6-8D46-F3815F8E8F2E}">
      <dgm:prSet custT="1"/>
      <dgm:spPr/>
      <dgm:t>
        <a:bodyPr/>
        <a:lstStyle/>
        <a:p>
          <a:r>
            <a:rPr lang="en-GB" sz="1900" dirty="0" smtClean="0"/>
            <a:t>Strategically, it should have resulted into higher profits through better efficiency</a:t>
          </a:r>
        </a:p>
      </dgm:t>
    </dgm:pt>
    <dgm:pt modelId="{3EC53DAD-996B-4B79-A904-0052FD5139A1}" type="parTrans" cxnId="{0EF45072-3579-4C40-B2CB-E925F6765509}">
      <dgm:prSet/>
      <dgm:spPr/>
      <dgm:t>
        <a:bodyPr/>
        <a:lstStyle/>
        <a:p>
          <a:endParaRPr lang="en-IN"/>
        </a:p>
      </dgm:t>
    </dgm:pt>
    <dgm:pt modelId="{7E108658-CC1E-4D2B-888B-2ADA03B56478}" type="sibTrans" cxnId="{0EF45072-3579-4C40-B2CB-E925F6765509}">
      <dgm:prSet/>
      <dgm:spPr/>
      <dgm:t>
        <a:bodyPr/>
        <a:lstStyle/>
        <a:p>
          <a:endParaRPr lang="en-IN"/>
        </a:p>
      </dgm:t>
    </dgm:pt>
    <dgm:pt modelId="{52FD45C2-0643-40F3-BC1B-7D42B60E4BE5}">
      <dgm:prSet custT="1"/>
      <dgm:spPr/>
      <dgm:t>
        <a:bodyPr/>
        <a:lstStyle/>
        <a:p>
          <a:r>
            <a:rPr lang="en-GB" sz="1900" dirty="0" smtClean="0"/>
            <a:t>Why does it not reflect in projected financials?</a:t>
          </a:r>
        </a:p>
      </dgm:t>
    </dgm:pt>
    <dgm:pt modelId="{68B26673-4F3F-44D6-9ED7-5AB7ACDF273E}" type="parTrans" cxnId="{BD31425F-6F45-4E53-BC9E-BB7C82614770}">
      <dgm:prSet/>
      <dgm:spPr/>
      <dgm:t>
        <a:bodyPr/>
        <a:lstStyle/>
        <a:p>
          <a:endParaRPr lang="en-IN"/>
        </a:p>
      </dgm:t>
    </dgm:pt>
    <dgm:pt modelId="{F68F131E-823B-4331-B6E8-452B832E5890}" type="sibTrans" cxnId="{BD31425F-6F45-4E53-BC9E-BB7C82614770}">
      <dgm:prSet/>
      <dgm:spPr/>
      <dgm:t>
        <a:bodyPr/>
        <a:lstStyle/>
        <a:p>
          <a:endParaRPr lang="en-IN"/>
        </a:p>
      </dgm:t>
    </dgm:pt>
    <dgm:pt modelId="{73BF9546-A9C7-4F69-A2B2-1723AE851626}">
      <dgm:prSet custT="1"/>
      <dgm:spPr/>
      <dgm:t>
        <a:bodyPr/>
        <a:lstStyle/>
        <a:p>
          <a:r>
            <a:rPr lang="en-GB" sz="1900" dirty="0" smtClean="0"/>
            <a:t>Check with the business strategy team</a:t>
          </a:r>
        </a:p>
      </dgm:t>
    </dgm:pt>
    <dgm:pt modelId="{40333124-E2C8-4404-9C8E-44A0657C5928}" type="parTrans" cxnId="{A6B50211-50F2-4430-917B-3E27558D9FD5}">
      <dgm:prSet/>
      <dgm:spPr/>
      <dgm:t>
        <a:bodyPr/>
        <a:lstStyle/>
        <a:p>
          <a:endParaRPr lang="en-IN"/>
        </a:p>
      </dgm:t>
    </dgm:pt>
    <dgm:pt modelId="{FA73E815-8630-4B50-88E0-A42D22BEF0BF}" type="sibTrans" cxnId="{A6B50211-50F2-4430-917B-3E27558D9FD5}">
      <dgm:prSet/>
      <dgm:spPr/>
      <dgm:t>
        <a:bodyPr/>
        <a:lstStyle/>
        <a:p>
          <a:endParaRPr lang="en-IN"/>
        </a:p>
      </dgm:t>
    </dgm:pt>
    <dgm:pt modelId="{C60A75BB-CCD8-4233-846B-F26EE89B339F}">
      <dgm:prSet custT="1"/>
      <dgm:spPr/>
      <dgm:t>
        <a:bodyPr/>
        <a:lstStyle/>
        <a:p>
          <a:endParaRPr lang="en-GB" sz="2000" dirty="0" smtClean="0"/>
        </a:p>
      </dgm:t>
    </dgm:pt>
    <dgm:pt modelId="{6D5B1D8E-AF07-4C9B-A1D0-F1A2BB42CEFF}" type="parTrans" cxnId="{C4D61B7C-C8B4-4F9D-A54D-C57BB9187191}">
      <dgm:prSet/>
      <dgm:spPr/>
      <dgm:t>
        <a:bodyPr/>
        <a:lstStyle/>
        <a:p>
          <a:endParaRPr lang="en-IN"/>
        </a:p>
      </dgm:t>
    </dgm:pt>
    <dgm:pt modelId="{79359292-B93D-4837-A08F-A45937D1A72D}" type="sibTrans" cxnId="{C4D61B7C-C8B4-4F9D-A54D-C57BB9187191}">
      <dgm:prSet/>
      <dgm:spPr/>
      <dgm:t>
        <a:bodyPr/>
        <a:lstStyle/>
        <a:p>
          <a:endParaRPr lang="en-IN"/>
        </a:p>
      </dgm:t>
    </dgm:pt>
    <dgm:pt modelId="{DFFA8267-7CB5-43EF-BB12-DB81C772392C}">
      <dgm:prSet/>
      <dgm:spPr/>
      <dgm:t>
        <a:bodyPr/>
        <a:lstStyle/>
        <a:p>
          <a:r>
            <a:rPr lang="en-GB" dirty="0" smtClean="0"/>
            <a:t>Reasonable profitability</a:t>
          </a:r>
        </a:p>
      </dgm:t>
    </dgm:pt>
    <dgm:pt modelId="{53402373-9E0F-4288-81C3-52264A4D0329}" type="parTrans" cxnId="{22E17C16-ACFC-45FF-92F3-19447B51798D}">
      <dgm:prSet/>
      <dgm:spPr/>
      <dgm:t>
        <a:bodyPr/>
        <a:lstStyle/>
        <a:p>
          <a:endParaRPr lang="en-IN"/>
        </a:p>
      </dgm:t>
    </dgm:pt>
    <dgm:pt modelId="{EF679E7D-FB59-4624-BE0F-43475B3428DA}" type="sibTrans" cxnId="{22E17C16-ACFC-45FF-92F3-19447B51798D}">
      <dgm:prSet/>
      <dgm:spPr/>
      <dgm:t>
        <a:bodyPr/>
        <a:lstStyle/>
        <a:p>
          <a:endParaRPr lang="en-IN"/>
        </a:p>
      </dgm:t>
    </dgm:pt>
    <dgm:pt modelId="{E171162A-1D4D-40C8-BC3D-06864721F1BB}">
      <dgm:prSet/>
      <dgm:spPr/>
      <dgm:t>
        <a:bodyPr/>
        <a:lstStyle/>
        <a:p>
          <a:r>
            <a:rPr lang="en-GB" dirty="0" smtClean="0"/>
            <a:t>Priced targeting a desired profitability criteria</a:t>
          </a:r>
        </a:p>
      </dgm:t>
    </dgm:pt>
    <dgm:pt modelId="{9BF6D88A-4885-407E-A41B-F263CA325479}" type="parTrans" cxnId="{4F966840-66EE-46D6-B763-C5C5FC849468}">
      <dgm:prSet/>
      <dgm:spPr/>
      <dgm:t>
        <a:bodyPr/>
        <a:lstStyle/>
        <a:p>
          <a:endParaRPr lang="en-IN"/>
        </a:p>
      </dgm:t>
    </dgm:pt>
    <dgm:pt modelId="{5FCE8C09-702F-48A8-8411-810F78340470}" type="sibTrans" cxnId="{4F966840-66EE-46D6-B763-C5C5FC849468}">
      <dgm:prSet/>
      <dgm:spPr/>
      <dgm:t>
        <a:bodyPr/>
        <a:lstStyle/>
        <a:p>
          <a:endParaRPr lang="en-IN"/>
        </a:p>
      </dgm:t>
    </dgm:pt>
    <dgm:pt modelId="{2732C59F-36C6-462D-AF70-5DA6B81176D0}">
      <dgm:prSet/>
      <dgm:spPr/>
      <dgm:t>
        <a:bodyPr/>
        <a:lstStyle/>
        <a:p>
          <a:r>
            <a:rPr lang="en-GB" dirty="0" smtClean="0"/>
            <a:t>Why financials reflect lower profits?</a:t>
          </a:r>
        </a:p>
      </dgm:t>
    </dgm:pt>
    <dgm:pt modelId="{6C08E1F3-0565-4FF6-A9FA-D55AB736334F}" type="parTrans" cxnId="{E91871AD-B207-4942-89A0-D5FF844FD357}">
      <dgm:prSet/>
      <dgm:spPr/>
      <dgm:t>
        <a:bodyPr/>
        <a:lstStyle/>
        <a:p>
          <a:endParaRPr lang="en-IN"/>
        </a:p>
      </dgm:t>
    </dgm:pt>
    <dgm:pt modelId="{0764EA82-9E4B-4B36-A77C-DFB7E798BAA1}" type="sibTrans" cxnId="{E91871AD-B207-4942-89A0-D5FF844FD357}">
      <dgm:prSet/>
      <dgm:spPr/>
      <dgm:t>
        <a:bodyPr/>
        <a:lstStyle/>
        <a:p>
          <a:endParaRPr lang="en-IN"/>
        </a:p>
      </dgm:t>
    </dgm:pt>
    <dgm:pt modelId="{AED1F87F-AA55-4099-90BD-55E3965BD15D}">
      <dgm:prSet/>
      <dgm:spPr/>
      <dgm:t>
        <a:bodyPr/>
        <a:lstStyle/>
        <a:p>
          <a:r>
            <a:rPr lang="en-GB" dirty="0" smtClean="0"/>
            <a:t>Adverse expense experience</a:t>
          </a:r>
        </a:p>
      </dgm:t>
    </dgm:pt>
    <dgm:pt modelId="{3019C73C-1EED-4694-B4BF-E7CD2766A526}" type="parTrans" cxnId="{65386672-2878-4782-809F-F96254C6FD3D}">
      <dgm:prSet/>
      <dgm:spPr/>
      <dgm:t>
        <a:bodyPr/>
        <a:lstStyle/>
        <a:p>
          <a:endParaRPr lang="en-IN"/>
        </a:p>
      </dgm:t>
    </dgm:pt>
    <dgm:pt modelId="{6635727F-FD31-4145-A498-DA625EF9A064}" type="sibTrans" cxnId="{65386672-2878-4782-809F-F96254C6FD3D}">
      <dgm:prSet/>
      <dgm:spPr/>
      <dgm:t>
        <a:bodyPr/>
        <a:lstStyle/>
        <a:p>
          <a:endParaRPr lang="en-IN"/>
        </a:p>
      </dgm:t>
    </dgm:pt>
    <dgm:pt modelId="{B9A08C63-7A0C-41D1-AEAB-CDEAFE04F6A0}">
      <dgm:prSet/>
      <dgm:spPr/>
      <dgm:t>
        <a:bodyPr/>
        <a:lstStyle/>
        <a:p>
          <a:r>
            <a:rPr lang="en-GB" dirty="0" smtClean="0"/>
            <a:t>Growth not as per plan </a:t>
          </a:r>
          <a:r>
            <a:rPr lang="en-GB" dirty="0" smtClean="0">
              <a:sym typeface="Wingdings" pitchFamily="2" charset="2"/>
            </a:rPr>
            <a:t></a:t>
          </a:r>
          <a:r>
            <a:rPr lang="en-GB" dirty="0" smtClean="0"/>
            <a:t> different product, channel mix</a:t>
          </a:r>
        </a:p>
      </dgm:t>
    </dgm:pt>
    <dgm:pt modelId="{C63B1F58-B356-4668-A818-04CB58483265}" type="parTrans" cxnId="{0B4D173A-0D3F-49DA-8457-D890EE506547}">
      <dgm:prSet/>
      <dgm:spPr/>
      <dgm:t>
        <a:bodyPr/>
        <a:lstStyle/>
        <a:p>
          <a:endParaRPr lang="en-IN"/>
        </a:p>
      </dgm:t>
    </dgm:pt>
    <dgm:pt modelId="{3A9377F7-4D55-4D82-9E13-774B4935668B}" type="sibTrans" cxnId="{0B4D173A-0D3F-49DA-8457-D890EE506547}">
      <dgm:prSet/>
      <dgm:spPr/>
      <dgm:t>
        <a:bodyPr/>
        <a:lstStyle/>
        <a:p>
          <a:endParaRPr lang="en-IN"/>
        </a:p>
      </dgm:t>
    </dgm:pt>
    <dgm:pt modelId="{15ECE787-1954-401F-80B7-9EBEB8021326}">
      <dgm:prSet/>
      <dgm:spPr/>
      <dgm:t>
        <a:bodyPr/>
        <a:lstStyle/>
        <a:p>
          <a:r>
            <a:rPr lang="en-GB" dirty="0" smtClean="0"/>
            <a:t>Adverse Lapse/surrender experience </a:t>
          </a:r>
        </a:p>
      </dgm:t>
    </dgm:pt>
    <dgm:pt modelId="{000E4BFF-27B2-4E38-9E2B-27E95DBB0464}" type="parTrans" cxnId="{A4308B0F-8024-4DEA-99CA-B5065DA1E350}">
      <dgm:prSet/>
      <dgm:spPr/>
      <dgm:t>
        <a:bodyPr/>
        <a:lstStyle/>
        <a:p>
          <a:endParaRPr lang="en-IN"/>
        </a:p>
      </dgm:t>
    </dgm:pt>
    <dgm:pt modelId="{F2A3878E-4443-4620-BC40-42DC95F4F838}" type="sibTrans" cxnId="{A4308B0F-8024-4DEA-99CA-B5065DA1E350}">
      <dgm:prSet/>
      <dgm:spPr/>
      <dgm:t>
        <a:bodyPr/>
        <a:lstStyle/>
        <a:p>
          <a:endParaRPr lang="en-IN"/>
        </a:p>
      </dgm:t>
    </dgm:pt>
    <dgm:pt modelId="{7B33A467-7D38-48A9-BF8C-5BA7DCA1A36B}">
      <dgm:prSet/>
      <dgm:spPr/>
      <dgm:t>
        <a:bodyPr/>
        <a:lstStyle/>
        <a:p>
          <a:r>
            <a:rPr lang="en-GB" dirty="0" smtClean="0"/>
            <a:t>Low NB growth </a:t>
          </a:r>
          <a:r>
            <a:rPr lang="en-GB" dirty="0" smtClean="0">
              <a:sym typeface="Wingdings" pitchFamily="2" charset="2"/>
            </a:rPr>
            <a:t></a:t>
          </a:r>
          <a:r>
            <a:rPr lang="en-GB" dirty="0" smtClean="0"/>
            <a:t> insufficient IF profits</a:t>
          </a:r>
        </a:p>
      </dgm:t>
    </dgm:pt>
    <dgm:pt modelId="{D00682FB-4E13-4B2F-A67C-453BDF83B64D}" type="parTrans" cxnId="{7BD5762C-792D-4023-8C5B-E0979951EB64}">
      <dgm:prSet/>
      <dgm:spPr/>
      <dgm:t>
        <a:bodyPr/>
        <a:lstStyle/>
        <a:p>
          <a:endParaRPr lang="en-IN"/>
        </a:p>
      </dgm:t>
    </dgm:pt>
    <dgm:pt modelId="{682633FB-B7E8-4D90-89C4-0BF3ADC66558}" type="sibTrans" cxnId="{7BD5762C-792D-4023-8C5B-E0979951EB64}">
      <dgm:prSet/>
      <dgm:spPr/>
      <dgm:t>
        <a:bodyPr/>
        <a:lstStyle/>
        <a:p>
          <a:endParaRPr lang="en-IN"/>
        </a:p>
      </dgm:t>
    </dgm:pt>
    <dgm:pt modelId="{B94BDEA7-A6FB-41A2-82F1-4B2FA54B50BB}">
      <dgm:prSet/>
      <dgm:spPr/>
      <dgm:t>
        <a:bodyPr/>
        <a:lstStyle/>
        <a:p>
          <a:r>
            <a:rPr lang="en-GB" dirty="0" smtClean="0"/>
            <a:t>Inability to cut cost </a:t>
          </a:r>
          <a:r>
            <a:rPr lang="en-GB" dirty="0" smtClean="0">
              <a:sym typeface="Wingdings" pitchFamily="2" charset="2"/>
            </a:rPr>
            <a:t> leading to inefficiencies in distribution</a:t>
          </a:r>
        </a:p>
      </dgm:t>
    </dgm:pt>
    <dgm:pt modelId="{EDEF3192-F365-48DD-84D3-C46F737678E7}" type="parTrans" cxnId="{EAC2F2A2-DE96-44CE-8962-4BCAB5E36106}">
      <dgm:prSet/>
      <dgm:spPr/>
      <dgm:t>
        <a:bodyPr/>
        <a:lstStyle/>
        <a:p>
          <a:endParaRPr lang="en-IN"/>
        </a:p>
      </dgm:t>
    </dgm:pt>
    <dgm:pt modelId="{5294F3F0-922B-411A-AA99-FD4FB470C42F}" type="sibTrans" cxnId="{EAC2F2A2-DE96-44CE-8962-4BCAB5E36106}">
      <dgm:prSet/>
      <dgm:spPr/>
      <dgm:t>
        <a:bodyPr/>
        <a:lstStyle/>
        <a:p>
          <a:endParaRPr lang="en-IN"/>
        </a:p>
      </dgm:t>
    </dgm:pt>
    <dgm:pt modelId="{0D953A54-79DA-4233-B1F3-759978F77821}">
      <dgm:prSet custT="1"/>
      <dgm:spPr/>
      <dgm:t>
        <a:bodyPr/>
        <a:lstStyle/>
        <a:p>
          <a:r>
            <a:rPr lang="en-GB" sz="1900" dirty="0" smtClean="0"/>
            <a:t>Strategy did not work</a:t>
          </a:r>
        </a:p>
      </dgm:t>
    </dgm:pt>
    <dgm:pt modelId="{E75C9D10-A7E9-4722-86DA-AC843FC2FEC2}" type="sibTrans" cxnId="{79EADB15-E190-4B4A-BCD7-B34F8CB9BEDA}">
      <dgm:prSet/>
      <dgm:spPr/>
      <dgm:t>
        <a:bodyPr/>
        <a:lstStyle/>
        <a:p>
          <a:endParaRPr lang="en-IN"/>
        </a:p>
      </dgm:t>
    </dgm:pt>
    <dgm:pt modelId="{8DE033A2-3AD0-4307-89EB-95DB4B198C3A}" type="parTrans" cxnId="{79EADB15-E190-4B4A-BCD7-B34F8CB9BEDA}">
      <dgm:prSet/>
      <dgm:spPr/>
      <dgm:t>
        <a:bodyPr/>
        <a:lstStyle/>
        <a:p>
          <a:endParaRPr lang="en-IN"/>
        </a:p>
      </dgm:t>
    </dgm:pt>
    <dgm:pt modelId="{F7FF3FAF-2BC6-4CE2-8E6E-AEA7E15C31D3}" type="pres">
      <dgm:prSet presAssocID="{9033E51B-C405-4188-92ED-796857AC32E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B8A430F9-B87C-4D12-A80A-271746B881BC}" type="pres">
      <dgm:prSet presAssocID="{0BAC7AD0-D542-4133-BDA8-8022A3E6E78E}" presName="composite" presStyleCnt="0"/>
      <dgm:spPr/>
    </dgm:pt>
    <dgm:pt modelId="{94A7CB79-136C-4E9B-99D3-40AECA3DE957}" type="pres">
      <dgm:prSet presAssocID="{0BAC7AD0-D542-4133-BDA8-8022A3E6E78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8EAF085-0597-47E1-838C-9EE21C0A31F2}" type="pres">
      <dgm:prSet presAssocID="{0BAC7AD0-D542-4133-BDA8-8022A3E6E78E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2161055-5F72-4CBD-B774-8330611DDF75}" type="pres">
      <dgm:prSet presAssocID="{BB7DAF89-0BCD-4107-BD8D-B356357E0DB3}" presName="space" presStyleCnt="0"/>
      <dgm:spPr/>
    </dgm:pt>
    <dgm:pt modelId="{19D28283-326F-4D15-B7BA-626BA17045C1}" type="pres">
      <dgm:prSet presAssocID="{DFFA8267-7CB5-43EF-BB12-DB81C772392C}" presName="composite" presStyleCnt="0"/>
      <dgm:spPr/>
    </dgm:pt>
    <dgm:pt modelId="{BB5921C5-8DE2-494F-97DC-DFB6808F4940}" type="pres">
      <dgm:prSet presAssocID="{DFFA8267-7CB5-43EF-BB12-DB81C772392C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F1B8F17-E653-4B32-B94A-86C94976B573}" type="pres">
      <dgm:prSet presAssocID="{DFFA8267-7CB5-43EF-BB12-DB81C772392C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C4D61B7C-C8B4-4F9D-A54D-C57BB9187191}" srcId="{52FD45C2-0643-40F3-BC1B-7D42B60E4BE5}" destId="{C60A75BB-CCD8-4233-846B-F26EE89B339F}" srcOrd="2" destOrd="0" parTransId="{6D5B1D8E-AF07-4C9B-A1D0-F1A2BB42CEFF}" sibTransId="{79359292-B93D-4837-A08F-A45937D1A72D}"/>
    <dgm:cxn modelId="{0B4D173A-0D3F-49DA-8457-D890EE506547}" srcId="{2732C59F-36C6-462D-AF70-5DA6B81176D0}" destId="{B9A08C63-7A0C-41D1-AEAB-CDEAFE04F6A0}" srcOrd="1" destOrd="0" parTransId="{C63B1F58-B356-4668-A818-04CB58483265}" sibTransId="{3A9377F7-4D55-4D82-9E13-774B4935668B}"/>
    <dgm:cxn modelId="{920E3EC8-80E3-405A-9496-EA2226CE5A50}" srcId="{0BAC7AD0-D542-4133-BDA8-8022A3E6E78E}" destId="{6B47001F-9F6C-4B56-AD2A-D22A8071FB1C}" srcOrd="0" destOrd="0" parTransId="{D9AA7DAD-8925-47FD-A805-F7C3307E5E78}" sibTransId="{7C69AB0B-B797-4909-815D-21B65DA2C913}"/>
    <dgm:cxn modelId="{A3677267-4522-4058-85A6-2EB122B3DA4B}" type="presOf" srcId="{7B33A467-7D38-48A9-BF8C-5BA7DCA1A36B}" destId="{3F1B8F17-E653-4B32-B94A-86C94976B573}" srcOrd="0" destOrd="5" presId="urn:microsoft.com/office/officeart/2005/8/layout/hList1"/>
    <dgm:cxn modelId="{A6B50211-50F2-4430-917B-3E27558D9FD5}" srcId="{52FD45C2-0643-40F3-BC1B-7D42B60E4BE5}" destId="{73BF9546-A9C7-4F69-A2B2-1723AE851626}" srcOrd="1" destOrd="0" parTransId="{40333124-E2C8-4404-9C8E-44A0657C5928}" sibTransId="{FA73E815-8630-4B50-88E0-A42D22BEF0BF}"/>
    <dgm:cxn modelId="{C50B5D71-0919-41A9-A4D9-74340A77CDF2}" type="presOf" srcId="{73BF9546-A9C7-4F69-A2B2-1723AE851626}" destId="{48EAF085-0597-47E1-838C-9EE21C0A31F2}" srcOrd="0" destOrd="4" presId="urn:microsoft.com/office/officeart/2005/8/layout/hList1"/>
    <dgm:cxn modelId="{BE4363E2-74AB-41B5-BA21-B1B5F0B9ED87}" type="presOf" srcId="{DFFA8267-7CB5-43EF-BB12-DB81C772392C}" destId="{BB5921C5-8DE2-494F-97DC-DFB6808F4940}" srcOrd="0" destOrd="0" presId="urn:microsoft.com/office/officeart/2005/8/layout/hList1"/>
    <dgm:cxn modelId="{8F0C4B9E-2E59-46D1-AEE8-598142B468B5}" type="presOf" srcId="{E171162A-1D4D-40C8-BC3D-06864721F1BB}" destId="{3F1B8F17-E653-4B32-B94A-86C94976B573}" srcOrd="0" destOrd="0" presId="urn:microsoft.com/office/officeart/2005/8/layout/hList1"/>
    <dgm:cxn modelId="{E91871AD-B207-4942-89A0-D5FF844FD357}" srcId="{DFFA8267-7CB5-43EF-BB12-DB81C772392C}" destId="{2732C59F-36C6-462D-AF70-5DA6B81176D0}" srcOrd="1" destOrd="0" parTransId="{6C08E1F3-0565-4FF6-A9FA-D55AB736334F}" sibTransId="{0764EA82-9E4B-4B36-A77C-DFB7E798BAA1}"/>
    <dgm:cxn modelId="{B0175DEE-70A4-48F9-B8CB-E092E0C0FB41}" type="presOf" srcId="{AED1F87F-AA55-4099-90BD-55E3965BD15D}" destId="{3F1B8F17-E653-4B32-B94A-86C94976B573}" srcOrd="0" destOrd="2" presId="urn:microsoft.com/office/officeart/2005/8/layout/hList1"/>
    <dgm:cxn modelId="{1BF3B030-6E81-439A-B6A6-9DA74649E50C}" type="presOf" srcId="{15ECE787-1954-401F-80B7-9EBEB8021326}" destId="{3F1B8F17-E653-4B32-B94A-86C94976B573}" srcOrd="0" destOrd="4" presId="urn:microsoft.com/office/officeart/2005/8/layout/hList1"/>
    <dgm:cxn modelId="{A4308B0F-8024-4DEA-99CA-B5065DA1E350}" srcId="{2732C59F-36C6-462D-AF70-5DA6B81176D0}" destId="{15ECE787-1954-401F-80B7-9EBEB8021326}" srcOrd="2" destOrd="0" parTransId="{000E4BFF-27B2-4E38-9E2B-27E95DBB0464}" sibTransId="{F2A3878E-4443-4620-BC40-42DC95F4F838}"/>
    <dgm:cxn modelId="{7BD5762C-792D-4023-8C5B-E0979951EB64}" srcId="{2732C59F-36C6-462D-AF70-5DA6B81176D0}" destId="{7B33A467-7D38-48A9-BF8C-5BA7DCA1A36B}" srcOrd="3" destOrd="0" parTransId="{D00682FB-4E13-4B2F-A67C-453BDF83B64D}" sibTransId="{682633FB-B7E8-4D90-89C4-0BF3ADC66558}"/>
    <dgm:cxn modelId="{27AD8DC6-A869-468F-A2BD-3587015CD4D3}" type="presOf" srcId="{0D953A54-79DA-4233-B1F3-759978F77821}" destId="{48EAF085-0597-47E1-838C-9EE21C0A31F2}" srcOrd="0" destOrd="3" presId="urn:microsoft.com/office/officeart/2005/8/layout/hList1"/>
    <dgm:cxn modelId="{9EFE80A5-03CC-4885-92F7-7E69F3C5A56D}" type="presOf" srcId="{52FD45C2-0643-40F3-BC1B-7D42B60E4BE5}" destId="{48EAF085-0597-47E1-838C-9EE21C0A31F2}" srcOrd="0" destOrd="2" presId="urn:microsoft.com/office/officeart/2005/8/layout/hList1"/>
    <dgm:cxn modelId="{EAC2F2A2-DE96-44CE-8962-4BCAB5E36106}" srcId="{2732C59F-36C6-462D-AF70-5DA6B81176D0}" destId="{B94BDEA7-A6FB-41A2-82F1-4B2FA54B50BB}" srcOrd="4" destOrd="0" parTransId="{EDEF3192-F365-48DD-84D3-C46F737678E7}" sibTransId="{5294F3F0-922B-411A-AA99-FD4FB470C42F}"/>
    <dgm:cxn modelId="{3E7F1C98-B85E-4EF8-B6D4-9B72E94E26AB}" type="presOf" srcId="{C60A75BB-CCD8-4233-846B-F26EE89B339F}" destId="{48EAF085-0597-47E1-838C-9EE21C0A31F2}" srcOrd="0" destOrd="5" presId="urn:microsoft.com/office/officeart/2005/8/layout/hList1"/>
    <dgm:cxn modelId="{20E55400-47BB-46B4-AC7A-3E1E24A1FF7D}" type="presOf" srcId="{B94BDEA7-A6FB-41A2-82F1-4B2FA54B50BB}" destId="{3F1B8F17-E653-4B32-B94A-86C94976B573}" srcOrd="0" destOrd="6" presId="urn:microsoft.com/office/officeart/2005/8/layout/hList1"/>
    <dgm:cxn modelId="{656A0496-2CDD-4863-BDBA-22E2BF91FA3A}" type="presOf" srcId="{2732C59F-36C6-462D-AF70-5DA6B81176D0}" destId="{3F1B8F17-E653-4B32-B94A-86C94976B573}" srcOrd="0" destOrd="1" presId="urn:microsoft.com/office/officeart/2005/8/layout/hList1"/>
    <dgm:cxn modelId="{DA1477C1-DD36-4670-BC54-3FC0541A0C11}" type="presOf" srcId="{9033E51B-C405-4188-92ED-796857AC32EE}" destId="{F7FF3FAF-2BC6-4CE2-8E6E-AEA7E15C31D3}" srcOrd="0" destOrd="0" presId="urn:microsoft.com/office/officeart/2005/8/layout/hList1"/>
    <dgm:cxn modelId="{4F966840-66EE-46D6-B763-C5C5FC849468}" srcId="{DFFA8267-7CB5-43EF-BB12-DB81C772392C}" destId="{E171162A-1D4D-40C8-BC3D-06864721F1BB}" srcOrd="0" destOrd="0" parTransId="{9BF6D88A-4885-407E-A41B-F263CA325479}" sibTransId="{5FCE8C09-702F-48A8-8411-810F78340470}"/>
    <dgm:cxn modelId="{65386672-2878-4782-809F-F96254C6FD3D}" srcId="{2732C59F-36C6-462D-AF70-5DA6B81176D0}" destId="{AED1F87F-AA55-4099-90BD-55E3965BD15D}" srcOrd="0" destOrd="0" parTransId="{3019C73C-1EED-4694-B4BF-E7CD2766A526}" sibTransId="{6635727F-FD31-4145-A498-DA625EF9A064}"/>
    <dgm:cxn modelId="{BD31425F-6F45-4E53-BC9E-BB7C82614770}" srcId="{0BAC7AD0-D542-4133-BDA8-8022A3E6E78E}" destId="{52FD45C2-0643-40F3-BC1B-7D42B60E4BE5}" srcOrd="2" destOrd="0" parTransId="{68B26673-4F3F-44D6-9ED7-5AB7ACDF273E}" sibTransId="{F68F131E-823B-4331-B6E8-452B832E5890}"/>
    <dgm:cxn modelId="{B53C1EB5-32DD-4E33-9201-5AD8ADBFF76E}" type="presOf" srcId="{A01944BD-D191-4FA6-8D46-F3815F8E8F2E}" destId="{48EAF085-0597-47E1-838C-9EE21C0A31F2}" srcOrd="0" destOrd="1" presId="urn:microsoft.com/office/officeart/2005/8/layout/hList1"/>
    <dgm:cxn modelId="{22E17C16-ACFC-45FF-92F3-19447B51798D}" srcId="{9033E51B-C405-4188-92ED-796857AC32EE}" destId="{DFFA8267-7CB5-43EF-BB12-DB81C772392C}" srcOrd="1" destOrd="0" parTransId="{53402373-9E0F-4288-81C3-52264A4D0329}" sibTransId="{EF679E7D-FB59-4624-BE0F-43475B3428DA}"/>
    <dgm:cxn modelId="{9791029B-56B7-4B95-B3FE-D4BC8C4AA33D}" type="presOf" srcId="{6B47001F-9F6C-4B56-AD2A-D22A8071FB1C}" destId="{48EAF085-0597-47E1-838C-9EE21C0A31F2}" srcOrd="0" destOrd="0" presId="urn:microsoft.com/office/officeart/2005/8/layout/hList1"/>
    <dgm:cxn modelId="{79EADB15-E190-4B4A-BCD7-B34F8CB9BEDA}" srcId="{52FD45C2-0643-40F3-BC1B-7D42B60E4BE5}" destId="{0D953A54-79DA-4233-B1F3-759978F77821}" srcOrd="0" destOrd="0" parTransId="{8DE033A2-3AD0-4307-89EB-95DB4B198C3A}" sibTransId="{E75C9D10-A7E9-4722-86DA-AC843FC2FEC2}"/>
    <dgm:cxn modelId="{0EF45072-3579-4C40-B2CB-E925F6765509}" srcId="{0BAC7AD0-D542-4133-BDA8-8022A3E6E78E}" destId="{A01944BD-D191-4FA6-8D46-F3815F8E8F2E}" srcOrd="1" destOrd="0" parTransId="{3EC53DAD-996B-4B79-A904-0052FD5139A1}" sibTransId="{7E108658-CC1E-4D2B-888B-2ADA03B56478}"/>
    <dgm:cxn modelId="{8CED49DE-AF85-456B-B2A0-B947561B3563}" srcId="{9033E51B-C405-4188-92ED-796857AC32EE}" destId="{0BAC7AD0-D542-4133-BDA8-8022A3E6E78E}" srcOrd="0" destOrd="0" parTransId="{7282C485-B7D6-4CCA-81BE-77C213AA6F4F}" sibTransId="{BB7DAF89-0BCD-4107-BD8D-B356357E0DB3}"/>
    <dgm:cxn modelId="{0E6F9FF4-3507-4AB4-9539-A7C0610A796B}" type="presOf" srcId="{0BAC7AD0-D542-4133-BDA8-8022A3E6E78E}" destId="{94A7CB79-136C-4E9B-99D3-40AECA3DE957}" srcOrd="0" destOrd="0" presId="urn:microsoft.com/office/officeart/2005/8/layout/hList1"/>
    <dgm:cxn modelId="{71D44B3D-9AF6-4905-B796-68CA9DA103E4}" type="presOf" srcId="{B9A08C63-7A0C-41D1-AEAB-CDEAFE04F6A0}" destId="{3F1B8F17-E653-4B32-B94A-86C94976B573}" srcOrd="0" destOrd="3" presId="urn:microsoft.com/office/officeart/2005/8/layout/hList1"/>
    <dgm:cxn modelId="{C03A433E-AF95-41EE-A82D-D0926A56EC36}" type="presParOf" srcId="{F7FF3FAF-2BC6-4CE2-8E6E-AEA7E15C31D3}" destId="{B8A430F9-B87C-4D12-A80A-271746B881BC}" srcOrd="0" destOrd="0" presId="urn:microsoft.com/office/officeart/2005/8/layout/hList1"/>
    <dgm:cxn modelId="{F6258CAD-903C-46C7-B7DF-0CDD29957548}" type="presParOf" srcId="{B8A430F9-B87C-4D12-A80A-271746B881BC}" destId="{94A7CB79-136C-4E9B-99D3-40AECA3DE957}" srcOrd="0" destOrd="0" presId="urn:microsoft.com/office/officeart/2005/8/layout/hList1"/>
    <dgm:cxn modelId="{1F94D70D-2615-4B4C-B1CF-C3AFA5EE2DBF}" type="presParOf" srcId="{B8A430F9-B87C-4D12-A80A-271746B881BC}" destId="{48EAF085-0597-47E1-838C-9EE21C0A31F2}" srcOrd="1" destOrd="0" presId="urn:microsoft.com/office/officeart/2005/8/layout/hList1"/>
    <dgm:cxn modelId="{DC23FC2C-6356-48E2-B9C9-A152D8ACC837}" type="presParOf" srcId="{F7FF3FAF-2BC6-4CE2-8E6E-AEA7E15C31D3}" destId="{F2161055-5F72-4CBD-B774-8330611DDF75}" srcOrd="1" destOrd="0" presId="urn:microsoft.com/office/officeart/2005/8/layout/hList1"/>
    <dgm:cxn modelId="{7F4BDD53-2B15-4DD1-87BA-17759BABF74B}" type="presParOf" srcId="{F7FF3FAF-2BC6-4CE2-8E6E-AEA7E15C31D3}" destId="{19D28283-326F-4D15-B7BA-626BA17045C1}" srcOrd="2" destOrd="0" presId="urn:microsoft.com/office/officeart/2005/8/layout/hList1"/>
    <dgm:cxn modelId="{92496DD4-4BA4-4F54-B347-0C9F1BD1FA8D}" type="presParOf" srcId="{19D28283-326F-4D15-B7BA-626BA17045C1}" destId="{BB5921C5-8DE2-494F-97DC-DFB6808F4940}" srcOrd="0" destOrd="0" presId="urn:microsoft.com/office/officeart/2005/8/layout/hList1"/>
    <dgm:cxn modelId="{A7C6D532-0AA6-41F3-A29D-F746077A7DCD}" type="presParOf" srcId="{19D28283-326F-4D15-B7BA-626BA17045C1}" destId="{3F1B8F17-E653-4B32-B94A-86C94976B573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6DF5511-442A-4E20-AB2D-B6AA00529FC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F60B4D14-87E2-46CF-BEB3-DD311E5EEF65}">
      <dgm:prSet phldrT="[Text]" custT="1"/>
      <dgm:spPr/>
      <dgm:t>
        <a:bodyPr/>
        <a:lstStyle/>
        <a:p>
          <a:r>
            <a:rPr lang="en-US" sz="1900" dirty="0" smtClean="0"/>
            <a:t>Change in dynamics of projected new business</a:t>
          </a:r>
          <a:endParaRPr lang="en-IN" sz="1900" dirty="0"/>
        </a:p>
      </dgm:t>
    </dgm:pt>
    <dgm:pt modelId="{D8B7CC7D-679B-472A-83DC-EDA04B10357B}" type="parTrans" cxnId="{12AA886B-0B56-44E8-9822-7A095DC60108}">
      <dgm:prSet/>
      <dgm:spPr/>
      <dgm:t>
        <a:bodyPr/>
        <a:lstStyle/>
        <a:p>
          <a:endParaRPr lang="en-IN"/>
        </a:p>
      </dgm:t>
    </dgm:pt>
    <dgm:pt modelId="{FA424A09-52DB-4994-810A-DCD1C6038923}" type="sibTrans" cxnId="{12AA886B-0B56-44E8-9822-7A095DC60108}">
      <dgm:prSet/>
      <dgm:spPr/>
      <dgm:t>
        <a:bodyPr/>
        <a:lstStyle/>
        <a:p>
          <a:endParaRPr lang="en-IN"/>
        </a:p>
      </dgm:t>
    </dgm:pt>
    <dgm:pt modelId="{63159285-13BC-43A6-B1D4-16B930532915}">
      <dgm:prSet custT="1"/>
      <dgm:spPr/>
      <dgm:t>
        <a:bodyPr/>
        <a:lstStyle/>
        <a:p>
          <a:r>
            <a:rPr lang="en-US" sz="1900" dirty="0" smtClean="0"/>
            <a:t>Aggressive future planned NB growth</a:t>
          </a:r>
        </a:p>
      </dgm:t>
    </dgm:pt>
    <dgm:pt modelId="{C8B3D71A-045A-46FA-9EA6-0EE118F214F7}" type="parTrans" cxnId="{5C911942-B177-4068-8D1F-E9257C07447F}">
      <dgm:prSet/>
      <dgm:spPr/>
      <dgm:t>
        <a:bodyPr/>
        <a:lstStyle/>
        <a:p>
          <a:endParaRPr lang="en-IN"/>
        </a:p>
      </dgm:t>
    </dgm:pt>
    <dgm:pt modelId="{BC9C55C2-1C52-4102-BA69-8D9AC88A07A9}" type="sibTrans" cxnId="{5C911942-B177-4068-8D1F-E9257C07447F}">
      <dgm:prSet/>
      <dgm:spPr/>
      <dgm:t>
        <a:bodyPr/>
        <a:lstStyle/>
        <a:p>
          <a:endParaRPr lang="en-IN"/>
        </a:p>
      </dgm:t>
    </dgm:pt>
    <dgm:pt modelId="{812F0A66-F93C-4B8E-BB9C-FC32B3B935C3}">
      <dgm:prSet custT="1"/>
      <dgm:spPr/>
      <dgm:t>
        <a:bodyPr/>
        <a:lstStyle/>
        <a:p>
          <a:r>
            <a:rPr lang="en-US" sz="1900" dirty="0" smtClean="0">
              <a:sym typeface="Wingdings" pitchFamily="2" charset="2"/>
            </a:rPr>
            <a:t>Product mix shift towards capital intensive products</a:t>
          </a:r>
        </a:p>
      </dgm:t>
    </dgm:pt>
    <dgm:pt modelId="{B61AD35E-D2A7-4E39-8DF8-546004751459}" type="parTrans" cxnId="{A05F850C-6874-4F72-AB52-A164752C55E7}">
      <dgm:prSet/>
      <dgm:spPr/>
      <dgm:t>
        <a:bodyPr/>
        <a:lstStyle/>
        <a:p>
          <a:endParaRPr lang="en-IN"/>
        </a:p>
      </dgm:t>
    </dgm:pt>
    <dgm:pt modelId="{2D5BB1F6-E1FD-417B-A6E3-ABA704AF5CB1}" type="sibTrans" cxnId="{A05F850C-6874-4F72-AB52-A164752C55E7}">
      <dgm:prSet/>
      <dgm:spPr/>
      <dgm:t>
        <a:bodyPr/>
        <a:lstStyle/>
        <a:p>
          <a:endParaRPr lang="en-IN"/>
        </a:p>
      </dgm:t>
    </dgm:pt>
    <dgm:pt modelId="{955E5EA8-335A-4620-88CC-0CC8C86C7CD2}">
      <dgm:prSet custT="1"/>
      <dgm:spPr/>
      <dgm:t>
        <a:bodyPr/>
        <a:lstStyle/>
        <a:p>
          <a:r>
            <a:rPr lang="en-US" sz="1900" dirty="0" smtClean="0">
              <a:sym typeface="Wingdings" pitchFamily="2" charset="2"/>
            </a:rPr>
            <a:t>Shift in channel dynamics towards higher expense ratio channels</a:t>
          </a:r>
          <a:endParaRPr lang="en-US" sz="1900" dirty="0" smtClean="0"/>
        </a:p>
      </dgm:t>
    </dgm:pt>
    <dgm:pt modelId="{EB7655CF-C7D7-4B3A-9BD9-7F886855AE79}" type="parTrans" cxnId="{9CA03724-37BA-4613-9D97-44964824810D}">
      <dgm:prSet/>
      <dgm:spPr/>
      <dgm:t>
        <a:bodyPr/>
        <a:lstStyle/>
        <a:p>
          <a:endParaRPr lang="en-IN"/>
        </a:p>
      </dgm:t>
    </dgm:pt>
    <dgm:pt modelId="{C5B106B3-775B-4BD2-9284-A30AB02E5DF9}" type="sibTrans" cxnId="{9CA03724-37BA-4613-9D97-44964824810D}">
      <dgm:prSet/>
      <dgm:spPr/>
      <dgm:t>
        <a:bodyPr/>
        <a:lstStyle/>
        <a:p>
          <a:endParaRPr lang="en-IN"/>
        </a:p>
      </dgm:t>
    </dgm:pt>
    <dgm:pt modelId="{BBC6B8B9-8373-4003-81BF-3296754D9CC7}">
      <dgm:prSet custT="1"/>
      <dgm:spPr/>
      <dgm:t>
        <a:bodyPr/>
        <a:lstStyle/>
        <a:p>
          <a:r>
            <a:rPr lang="en-US" sz="1900" dirty="0" smtClean="0"/>
            <a:t>Change in projection assumptions </a:t>
          </a:r>
        </a:p>
      </dgm:t>
    </dgm:pt>
    <dgm:pt modelId="{547933A9-BE4E-4B06-8249-ED5B0BC1D883}" type="parTrans" cxnId="{E055F5B0-6E61-45FE-BCC1-1220ABBFDE18}">
      <dgm:prSet/>
      <dgm:spPr/>
      <dgm:t>
        <a:bodyPr/>
        <a:lstStyle/>
        <a:p>
          <a:endParaRPr lang="en-IN"/>
        </a:p>
      </dgm:t>
    </dgm:pt>
    <dgm:pt modelId="{00F8D4DF-4A88-48E9-9011-B305A488F888}" type="sibTrans" cxnId="{E055F5B0-6E61-45FE-BCC1-1220ABBFDE18}">
      <dgm:prSet/>
      <dgm:spPr/>
      <dgm:t>
        <a:bodyPr/>
        <a:lstStyle/>
        <a:p>
          <a:endParaRPr lang="en-IN"/>
        </a:p>
      </dgm:t>
    </dgm:pt>
    <dgm:pt modelId="{90C10D7C-AEE2-4BBD-8EDA-9DE2DD03B613}">
      <dgm:prSet custT="1"/>
      <dgm:spPr/>
      <dgm:t>
        <a:bodyPr/>
        <a:lstStyle/>
        <a:p>
          <a:r>
            <a:rPr lang="en-US" sz="1900" dirty="0" smtClean="0">
              <a:sym typeface="Wingdings" pitchFamily="2" charset="2"/>
            </a:rPr>
            <a:t>Based on experience</a:t>
          </a:r>
        </a:p>
      </dgm:t>
    </dgm:pt>
    <dgm:pt modelId="{4876A20C-F659-4EC9-A372-311E0CE29A8B}" type="parTrans" cxnId="{5B57AA4A-3EAE-4975-AFE9-7BF1930A296C}">
      <dgm:prSet/>
      <dgm:spPr/>
      <dgm:t>
        <a:bodyPr/>
        <a:lstStyle/>
        <a:p>
          <a:endParaRPr lang="en-IN"/>
        </a:p>
      </dgm:t>
    </dgm:pt>
    <dgm:pt modelId="{826D9EFE-ABA9-400A-85F2-08C86564AD28}" type="sibTrans" cxnId="{5B57AA4A-3EAE-4975-AFE9-7BF1930A296C}">
      <dgm:prSet/>
      <dgm:spPr/>
      <dgm:t>
        <a:bodyPr/>
        <a:lstStyle/>
        <a:p>
          <a:endParaRPr lang="en-IN"/>
        </a:p>
      </dgm:t>
    </dgm:pt>
    <dgm:pt modelId="{309C57D8-CF05-4603-9180-A28FF029A4A6}">
      <dgm:prSet custT="1"/>
      <dgm:spPr/>
      <dgm:t>
        <a:bodyPr/>
        <a:lstStyle/>
        <a:p>
          <a:r>
            <a:rPr lang="en-US" sz="1900" dirty="0" smtClean="0">
              <a:sym typeface="Wingdings" pitchFamily="2" charset="2"/>
            </a:rPr>
            <a:t>Shift in non par would impact shareholder profits</a:t>
          </a:r>
        </a:p>
      </dgm:t>
    </dgm:pt>
    <dgm:pt modelId="{45850542-9D25-4D10-B849-E92172D93EAC}" type="parTrans" cxnId="{CBF709A1-FEF0-4867-9F24-D53A8C3DC23E}">
      <dgm:prSet/>
      <dgm:spPr/>
      <dgm:t>
        <a:bodyPr/>
        <a:lstStyle/>
        <a:p>
          <a:endParaRPr lang="en-GB"/>
        </a:p>
      </dgm:t>
    </dgm:pt>
    <dgm:pt modelId="{BB16964A-70D7-44C9-B6C3-A00933C888CE}" type="sibTrans" cxnId="{CBF709A1-FEF0-4867-9F24-D53A8C3DC23E}">
      <dgm:prSet/>
      <dgm:spPr/>
      <dgm:t>
        <a:bodyPr/>
        <a:lstStyle/>
        <a:p>
          <a:endParaRPr lang="en-GB"/>
        </a:p>
      </dgm:t>
    </dgm:pt>
    <dgm:pt modelId="{31603AA1-D4DA-491E-BD6C-3F4CFA73FB67}">
      <dgm:prSet custT="1"/>
      <dgm:spPr/>
      <dgm:t>
        <a:bodyPr/>
        <a:lstStyle/>
        <a:p>
          <a:r>
            <a:rPr lang="en-US" sz="1900" dirty="0" smtClean="0">
              <a:sym typeface="Wingdings" pitchFamily="2" charset="2"/>
            </a:rPr>
            <a:t>Adverse movements in Interest rates  fall in Shareholder profits due to ALM mismatch</a:t>
          </a:r>
        </a:p>
      </dgm:t>
    </dgm:pt>
    <dgm:pt modelId="{4CE67FB8-6369-4F78-8B7E-ECF713FD58E7}" type="sibTrans" cxnId="{00CBE2BD-F0B9-4A53-B250-279271AA2F38}">
      <dgm:prSet/>
      <dgm:spPr/>
      <dgm:t>
        <a:bodyPr/>
        <a:lstStyle/>
        <a:p>
          <a:endParaRPr lang="en-IN"/>
        </a:p>
      </dgm:t>
    </dgm:pt>
    <dgm:pt modelId="{584F11B4-E906-488B-8658-C6E51A320300}" type="parTrans" cxnId="{00CBE2BD-F0B9-4A53-B250-279271AA2F38}">
      <dgm:prSet/>
      <dgm:spPr/>
      <dgm:t>
        <a:bodyPr/>
        <a:lstStyle/>
        <a:p>
          <a:endParaRPr lang="en-IN"/>
        </a:p>
      </dgm:t>
    </dgm:pt>
    <dgm:pt modelId="{6765300B-82A9-49CB-9B21-91F66CCF0CF7}">
      <dgm:prSet custT="1"/>
      <dgm:spPr/>
      <dgm:t>
        <a:bodyPr/>
        <a:lstStyle/>
        <a:p>
          <a:r>
            <a:rPr lang="en-US" sz="1900" dirty="0" smtClean="0">
              <a:sym typeface="Wingdings" pitchFamily="2" charset="2"/>
            </a:rPr>
            <a:t>Excessive prudence in reserving assumptions  deferment in profit emergence</a:t>
          </a:r>
        </a:p>
      </dgm:t>
    </dgm:pt>
    <dgm:pt modelId="{46D91987-8298-4698-AD36-76E6D8BCD132}" type="sibTrans" cxnId="{ECF981B4-F154-4BF2-BBA0-238C2522B80E}">
      <dgm:prSet/>
      <dgm:spPr/>
      <dgm:t>
        <a:bodyPr/>
        <a:lstStyle/>
        <a:p>
          <a:endParaRPr lang="en-IN"/>
        </a:p>
      </dgm:t>
    </dgm:pt>
    <dgm:pt modelId="{95FAA8A4-9472-4614-9F58-F9D9FD576E4E}" type="parTrans" cxnId="{ECF981B4-F154-4BF2-BBA0-238C2522B80E}">
      <dgm:prSet/>
      <dgm:spPr/>
      <dgm:t>
        <a:bodyPr/>
        <a:lstStyle/>
        <a:p>
          <a:endParaRPr lang="en-IN"/>
        </a:p>
      </dgm:t>
    </dgm:pt>
    <dgm:pt modelId="{38153BCC-3A1A-45F6-954B-01902C302B77}">
      <dgm:prSet custT="1"/>
      <dgm:spPr/>
      <dgm:t>
        <a:bodyPr/>
        <a:lstStyle/>
        <a:p>
          <a:r>
            <a:rPr lang="en-US" sz="1900" dirty="0" smtClean="0">
              <a:sym typeface="Wingdings" pitchFamily="2" charset="2"/>
            </a:rPr>
            <a:t>Shift in par would not impact shareholder profits</a:t>
          </a:r>
        </a:p>
      </dgm:t>
    </dgm:pt>
    <dgm:pt modelId="{63764820-2461-4418-832F-E6DE656E8DC2}" type="parTrans" cxnId="{FE32760B-65BD-4457-A434-94E7559D2E92}">
      <dgm:prSet/>
      <dgm:spPr/>
      <dgm:t>
        <a:bodyPr/>
        <a:lstStyle/>
        <a:p>
          <a:endParaRPr lang="en-GB"/>
        </a:p>
      </dgm:t>
    </dgm:pt>
    <dgm:pt modelId="{40BA0BEF-8259-4227-B68D-8B4CB7BE9597}" type="sibTrans" cxnId="{FE32760B-65BD-4457-A434-94E7559D2E92}">
      <dgm:prSet/>
      <dgm:spPr/>
      <dgm:t>
        <a:bodyPr/>
        <a:lstStyle/>
        <a:p>
          <a:endParaRPr lang="en-GB"/>
        </a:p>
      </dgm:t>
    </dgm:pt>
    <dgm:pt modelId="{CE515441-2B09-4E2A-A262-1ED6182622D8}">
      <dgm:prSet custT="1"/>
      <dgm:spPr/>
      <dgm:t>
        <a:bodyPr/>
        <a:lstStyle/>
        <a:p>
          <a:endParaRPr lang="en-US" sz="1900" dirty="0" smtClean="0"/>
        </a:p>
      </dgm:t>
    </dgm:pt>
    <dgm:pt modelId="{B672AAF7-27A1-43FA-9F18-5F9CF566E02F}" type="parTrans" cxnId="{FADF056D-346A-49EB-92EB-25F0DFB3B119}">
      <dgm:prSet/>
      <dgm:spPr/>
    </dgm:pt>
    <dgm:pt modelId="{A04CC757-4478-4FD2-BA0E-CE3F4B9A9E52}" type="sibTrans" cxnId="{FADF056D-346A-49EB-92EB-25F0DFB3B119}">
      <dgm:prSet/>
      <dgm:spPr/>
    </dgm:pt>
    <dgm:pt modelId="{1E691E24-BBAB-4011-9020-1AB1B514C85C}">
      <dgm:prSet custT="1"/>
      <dgm:spPr/>
      <dgm:t>
        <a:bodyPr/>
        <a:lstStyle/>
        <a:p>
          <a:endParaRPr lang="en-US" sz="1900" dirty="0" smtClean="0"/>
        </a:p>
      </dgm:t>
    </dgm:pt>
    <dgm:pt modelId="{D4EE3AEF-4AEA-4967-8755-697A158D10C4}" type="parTrans" cxnId="{4E003692-DD36-459F-869E-7FA5647C0A16}">
      <dgm:prSet/>
      <dgm:spPr/>
    </dgm:pt>
    <dgm:pt modelId="{534438C8-8971-49DB-86AE-AB03C4AD81D3}" type="sibTrans" cxnId="{4E003692-DD36-459F-869E-7FA5647C0A16}">
      <dgm:prSet/>
      <dgm:spPr/>
    </dgm:pt>
    <dgm:pt modelId="{9DCAAE96-8DC2-4EB0-BDFB-607EDE7B4C6D}">
      <dgm:prSet custT="1"/>
      <dgm:spPr/>
      <dgm:t>
        <a:bodyPr/>
        <a:lstStyle/>
        <a:p>
          <a:endParaRPr lang="en-US" sz="1900" dirty="0" smtClean="0"/>
        </a:p>
      </dgm:t>
    </dgm:pt>
    <dgm:pt modelId="{EDDDE06A-7E7F-4A2D-A57D-9B6C93B493FB}" type="parTrans" cxnId="{6CFF777D-24BE-46E0-8CFB-14C6DF902906}">
      <dgm:prSet/>
      <dgm:spPr/>
    </dgm:pt>
    <dgm:pt modelId="{18C7C90E-005C-4CCF-B563-1E2510535569}" type="sibTrans" cxnId="{6CFF777D-24BE-46E0-8CFB-14C6DF902906}">
      <dgm:prSet/>
      <dgm:spPr/>
    </dgm:pt>
    <dgm:pt modelId="{B5988C6C-F645-4BDD-B157-9CD490D1B46D}" type="pres">
      <dgm:prSet presAssocID="{F6DF5511-442A-4E20-AB2D-B6AA00529FC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1F100A25-2845-4C7F-B8C3-7234224D4076}" type="pres">
      <dgm:prSet presAssocID="{F60B4D14-87E2-46CF-BEB3-DD311E5EEF65}" presName="composite" presStyleCnt="0"/>
      <dgm:spPr/>
    </dgm:pt>
    <dgm:pt modelId="{A6CD291B-E22A-4B48-93C4-0E2B51F7B86B}" type="pres">
      <dgm:prSet presAssocID="{F60B4D14-87E2-46CF-BEB3-DD311E5EEF65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186C6E8-C4D7-4E82-B7F3-B480EE6725C7}" type="pres">
      <dgm:prSet presAssocID="{F60B4D14-87E2-46CF-BEB3-DD311E5EEF65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F65B4AB-A157-4040-ABD1-DF4D1C6B7D88}" type="pres">
      <dgm:prSet presAssocID="{FA424A09-52DB-4994-810A-DCD1C6038923}" presName="space" presStyleCnt="0"/>
      <dgm:spPr/>
    </dgm:pt>
    <dgm:pt modelId="{4B6DFDF6-E89F-4EBE-A441-91166EBFC87F}" type="pres">
      <dgm:prSet presAssocID="{BBC6B8B9-8373-4003-81BF-3296754D9CC7}" presName="composite" presStyleCnt="0"/>
      <dgm:spPr/>
    </dgm:pt>
    <dgm:pt modelId="{C9F86BFD-8975-46D3-BEC7-B29CF420B9E2}" type="pres">
      <dgm:prSet presAssocID="{BBC6B8B9-8373-4003-81BF-3296754D9CC7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047002C-5011-4DB9-BCE4-71548F745154}" type="pres">
      <dgm:prSet presAssocID="{BBC6B8B9-8373-4003-81BF-3296754D9CC7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ED40B440-59FF-4C67-A0BC-5289821133B7}" type="presOf" srcId="{BBC6B8B9-8373-4003-81BF-3296754D9CC7}" destId="{C9F86BFD-8975-46D3-BEC7-B29CF420B9E2}" srcOrd="0" destOrd="0" presId="urn:microsoft.com/office/officeart/2005/8/layout/hList1"/>
    <dgm:cxn modelId="{41013910-7531-4BEC-9995-EBC36D9EEED4}" type="presOf" srcId="{90C10D7C-AEE2-4BBD-8EDA-9DE2DD03B613}" destId="{4047002C-5011-4DB9-BCE4-71548F745154}" srcOrd="0" destOrd="0" presId="urn:microsoft.com/office/officeart/2005/8/layout/hList1"/>
    <dgm:cxn modelId="{5D0B3EF1-1C19-48C0-9044-869F1CB075A2}" type="presOf" srcId="{38153BCC-3A1A-45F6-954B-01902C302B77}" destId="{4186C6E8-C4D7-4E82-B7F3-B480EE6725C7}" srcOrd="0" destOrd="3" presId="urn:microsoft.com/office/officeart/2005/8/layout/hList1"/>
    <dgm:cxn modelId="{FE32760B-65BD-4457-A434-94E7559D2E92}" srcId="{812F0A66-F93C-4B8E-BB9C-FC32B3B935C3}" destId="{38153BCC-3A1A-45F6-954B-01902C302B77}" srcOrd="1" destOrd="0" parTransId="{63764820-2461-4418-832F-E6DE656E8DC2}" sibTransId="{40BA0BEF-8259-4227-B68D-8B4CB7BE9597}"/>
    <dgm:cxn modelId="{1D08EFCD-2816-476F-9072-AAEB61C59DF1}" type="presOf" srcId="{F6DF5511-442A-4E20-AB2D-B6AA00529FC3}" destId="{B5988C6C-F645-4BDD-B157-9CD490D1B46D}" srcOrd="0" destOrd="0" presId="urn:microsoft.com/office/officeart/2005/8/layout/hList1"/>
    <dgm:cxn modelId="{6CFF777D-24BE-46E0-8CFB-14C6DF902906}" srcId="{F60B4D14-87E2-46CF-BEB3-DD311E5EEF65}" destId="{9DCAAE96-8DC2-4EB0-BDFB-607EDE7B4C6D}" srcOrd="4" destOrd="0" parTransId="{EDDDE06A-7E7F-4A2D-A57D-9B6C93B493FB}" sibTransId="{18C7C90E-005C-4CCF-B563-1E2510535569}"/>
    <dgm:cxn modelId="{4E003692-DD36-459F-869E-7FA5647C0A16}" srcId="{F60B4D14-87E2-46CF-BEB3-DD311E5EEF65}" destId="{1E691E24-BBAB-4011-9020-1AB1B514C85C}" srcOrd="3" destOrd="0" parTransId="{D4EE3AEF-4AEA-4967-8755-697A158D10C4}" sibTransId="{534438C8-8971-49DB-86AE-AB03C4AD81D3}"/>
    <dgm:cxn modelId="{B4BB49F9-E38D-4CB9-9A6E-9FE9647C4B8F}" type="presOf" srcId="{63159285-13BC-43A6-B1D4-16B930532915}" destId="{4186C6E8-C4D7-4E82-B7F3-B480EE6725C7}" srcOrd="0" destOrd="0" presId="urn:microsoft.com/office/officeart/2005/8/layout/hList1"/>
    <dgm:cxn modelId="{ECF981B4-F154-4BF2-BBA0-238C2522B80E}" srcId="{BBC6B8B9-8373-4003-81BF-3296754D9CC7}" destId="{6765300B-82A9-49CB-9B21-91F66CCF0CF7}" srcOrd="1" destOrd="0" parTransId="{95FAA8A4-9472-4614-9F58-F9D9FD576E4E}" sibTransId="{46D91987-8298-4698-AD36-76E6D8BCD132}"/>
    <dgm:cxn modelId="{5C911942-B177-4068-8D1F-E9257C07447F}" srcId="{F60B4D14-87E2-46CF-BEB3-DD311E5EEF65}" destId="{63159285-13BC-43A6-B1D4-16B930532915}" srcOrd="0" destOrd="0" parTransId="{C8B3D71A-045A-46FA-9EA6-0EE118F214F7}" sibTransId="{BC9C55C2-1C52-4102-BA69-8D9AC88A07A9}"/>
    <dgm:cxn modelId="{004F44F6-AEB1-46FA-B13C-A53CA054C64A}" type="presOf" srcId="{309C57D8-CF05-4603-9180-A28FF029A4A6}" destId="{4186C6E8-C4D7-4E82-B7F3-B480EE6725C7}" srcOrd="0" destOrd="2" presId="urn:microsoft.com/office/officeart/2005/8/layout/hList1"/>
    <dgm:cxn modelId="{FADF056D-346A-49EB-92EB-25F0DFB3B119}" srcId="{F60B4D14-87E2-46CF-BEB3-DD311E5EEF65}" destId="{CE515441-2B09-4E2A-A262-1ED6182622D8}" srcOrd="5" destOrd="0" parTransId="{B672AAF7-27A1-43FA-9F18-5F9CF566E02F}" sibTransId="{A04CC757-4478-4FD2-BA0E-CE3F4B9A9E52}"/>
    <dgm:cxn modelId="{9CA03724-37BA-4613-9D97-44964824810D}" srcId="{F60B4D14-87E2-46CF-BEB3-DD311E5EEF65}" destId="{955E5EA8-335A-4620-88CC-0CC8C86C7CD2}" srcOrd="2" destOrd="0" parTransId="{EB7655CF-C7D7-4B3A-9BD9-7F886855AE79}" sibTransId="{C5B106B3-775B-4BD2-9284-A30AB02E5DF9}"/>
    <dgm:cxn modelId="{12AA886B-0B56-44E8-9822-7A095DC60108}" srcId="{F6DF5511-442A-4E20-AB2D-B6AA00529FC3}" destId="{F60B4D14-87E2-46CF-BEB3-DD311E5EEF65}" srcOrd="0" destOrd="0" parTransId="{D8B7CC7D-679B-472A-83DC-EDA04B10357B}" sibTransId="{FA424A09-52DB-4994-810A-DCD1C6038923}"/>
    <dgm:cxn modelId="{6D25AE09-8913-4336-AB53-CBEC6779A844}" type="presOf" srcId="{955E5EA8-335A-4620-88CC-0CC8C86C7CD2}" destId="{4186C6E8-C4D7-4E82-B7F3-B480EE6725C7}" srcOrd="0" destOrd="4" presId="urn:microsoft.com/office/officeart/2005/8/layout/hList1"/>
    <dgm:cxn modelId="{1B74F1DA-0F99-40A0-A156-55D5E5B553FB}" type="presOf" srcId="{CE515441-2B09-4E2A-A262-1ED6182622D8}" destId="{4186C6E8-C4D7-4E82-B7F3-B480EE6725C7}" srcOrd="0" destOrd="7" presId="urn:microsoft.com/office/officeart/2005/8/layout/hList1"/>
    <dgm:cxn modelId="{A5BA3D97-7B6B-42E3-9A2B-331C6D5E5574}" type="presOf" srcId="{812F0A66-F93C-4B8E-BB9C-FC32B3B935C3}" destId="{4186C6E8-C4D7-4E82-B7F3-B480EE6725C7}" srcOrd="0" destOrd="1" presId="urn:microsoft.com/office/officeart/2005/8/layout/hList1"/>
    <dgm:cxn modelId="{F811BD36-0758-4EB2-9470-4ABE03377E49}" type="presOf" srcId="{9DCAAE96-8DC2-4EB0-BDFB-607EDE7B4C6D}" destId="{4186C6E8-C4D7-4E82-B7F3-B480EE6725C7}" srcOrd="0" destOrd="6" presId="urn:microsoft.com/office/officeart/2005/8/layout/hList1"/>
    <dgm:cxn modelId="{40A9E32E-C844-441D-9E84-6C33D8DAAEE6}" type="presOf" srcId="{6765300B-82A9-49CB-9B21-91F66CCF0CF7}" destId="{4047002C-5011-4DB9-BCE4-71548F745154}" srcOrd="0" destOrd="1" presId="urn:microsoft.com/office/officeart/2005/8/layout/hList1"/>
    <dgm:cxn modelId="{F191DB6A-A68C-4510-87FD-6AC5BDDB2439}" type="presOf" srcId="{31603AA1-D4DA-491E-BD6C-3F4CFA73FB67}" destId="{4047002C-5011-4DB9-BCE4-71548F745154}" srcOrd="0" destOrd="2" presId="urn:microsoft.com/office/officeart/2005/8/layout/hList1"/>
    <dgm:cxn modelId="{CBF709A1-FEF0-4867-9F24-D53A8C3DC23E}" srcId="{812F0A66-F93C-4B8E-BB9C-FC32B3B935C3}" destId="{309C57D8-CF05-4603-9180-A28FF029A4A6}" srcOrd="0" destOrd="0" parTransId="{45850542-9D25-4D10-B849-E92172D93EAC}" sibTransId="{BB16964A-70D7-44C9-B6C3-A00933C888CE}"/>
    <dgm:cxn modelId="{E055F5B0-6E61-45FE-BCC1-1220ABBFDE18}" srcId="{F6DF5511-442A-4E20-AB2D-B6AA00529FC3}" destId="{BBC6B8B9-8373-4003-81BF-3296754D9CC7}" srcOrd="1" destOrd="0" parTransId="{547933A9-BE4E-4B06-8249-ED5B0BC1D883}" sibTransId="{00F8D4DF-4A88-48E9-9011-B305A488F888}"/>
    <dgm:cxn modelId="{00CBE2BD-F0B9-4A53-B250-279271AA2F38}" srcId="{BBC6B8B9-8373-4003-81BF-3296754D9CC7}" destId="{31603AA1-D4DA-491E-BD6C-3F4CFA73FB67}" srcOrd="2" destOrd="0" parTransId="{584F11B4-E906-488B-8658-C6E51A320300}" sibTransId="{4CE67FB8-6369-4F78-8B7E-ECF713FD58E7}"/>
    <dgm:cxn modelId="{B149E02E-35B9-46CC-B932-E0300A0E5B17}" type="presOf" srcId="{F60B4D14-87E2-46CF-BEB3-DD311E5EEF65}" destId="{A6CD291B-E22A-4B48-93C4-0E2B51F7B86B}" srcOrd="0" destOrd="0" presId="urn:microsoft.com/office/officeart/2005/8/layout/hList1"/>
    <dgm:cxn modelId="{A05F850C-6874-4F72-AB52-A164752C55E7}" srcId="{F60B4D14-87E2-46CF-BEB3-DD311E5EEF65}" destId="{812F0A66-F93C-4B8E-BB9C-FC32B3B935C3}" srcOrd="1" destOrd="0" parTransId="{B61AD35E-D2A7-4E39-8DF8-546004751459}" sibTransId="{2D5BB1F6-E1FD-417B-A6E3-ABA704AF5CB1}"/>
    <dgm:cxn modelId="{CC99033A-1A54-42FF-B318-502CD9EAD4D8}" type="presOf" srcId="{1E691E24-BBAB-4011-9020-1AB1B514C85C}" destId="{4186C6E8-C4D7-4E82-B7F3-B480EE6725C7}" srcOrd="0" destOrd="5" presId="urn:microsoft.com/office/officeart/2005/8/layout/hList1"/>
    <dgm:cxn modelId="{5B57AA4A-3EAE-4975-AFE9-7BF1930A296C}" srcId="{BBC6B8B9-8373-4003-81BF-3296754D9CC7}" destId="{90C10D7C-AEE2-4BBD-8EDA-9DE2DD03B613}" srcOrd="0" destOrd="0" parTransId="{4876A20C-F659-4EC9-A372-311E0CE29A8B}" sibTransId="{826D9EFE-ABA9-400A-85F2-08C86564AD28}"/>
    <dgm:cxn modelId="{045BD347-D0FB-47F1-B5C1-05FB2F15DD99}" type="presParOf" srcId="{B5988C6C-F645-4BDD-B157-9CD490D1B46D}" destId="{1F100A25-2845-4C7F-B8C3-7234224D4076}" srcOrd="0" destOrd="0" presId="urn:microsoft.com/office/officeart/2005/8/layout/hList1"/>
    <dgm:cxn modelId="{1D1AD1A8-2A5C-45BE-B3AE-F47EEE104ADF}" type="presParOf" srcId="{1F100A25-2845-4C7F-B8C3-7234224D4076}" destId="{A6CD291B-E22A-4B48-93C4-0E2B51F7B86B}" srcOrd="0" destOrd="0" presId="urn:microsoft.com/office/officeart/2005/8/layout/hList1"/>
    <dgm:cxn modelId="{28E97163-63B8-4A52-A14C-14808F81D6D4}" type="presParOf" srcId="{1F100A25-2845-4C7F-B8C3-7234224D4076}" destId="{4186C6E8-C4D7-4E82-B7F3-B480EE6725C7}" srcOrd="1" destOrd="0" presId="urn:microsoft.com/office/officeart/2005/8/layout/hList1"/>
    <dgm:cxn modelId="{1C8BFF4D-819C-4424-A1DA-C855BC86D994}" type="presParOf" srcId="{B5988C6C-F645-4BDD-B157-9CD490D1B46D}" destId="{DF65B4AB-A157-4040-ABD1-DF4D1C6B7D88}" srcOrd="1" destOrd="0" presId="urn:microsoft.com/office/officeart/2005/8/layout/hList1"/>
    <dgm:cxn modelId="{0D714B20-A6B9-42F5-92B7-E292C0D45E02}" type="presParOf" srcId="{B5988C6C-F645-4BDD-B157-9CD490D1B46D}" destId="{4B6DFDF6-E89F-4EBE-A441-91166EBFC87F}" srcOrd="2" destOrd="0" presId="urn:microsoft.com/office/officeart/2005/8/layout/hList1"/>
    <dgm:cxn modelId="{E4E58635-0666-48BB-95E1-C1761B10334C}" type="presParOf" srcId="{4B6DFDF6-E89F-4EBE-A441-91166EBFC87F}" destId="{C9F86BFD-8975-46D3-BEC7-B29CF420B9E2}" srcOrd="0" destOrd="0" presId="urn:microsoft.com/office/officeart/2005/8/layout/hList1"/>
    <dgm:cxn modelId="{C7216FB1-EA89-4850-8D71-9F68D2A12112}" type="presParOf" srcId="{4B6DFDF6-E89F-4EBE-A441-91166EBFC87F}" destId="{4047002C-5011-4DB9-BCE4-71548F745154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5A7849A-C04D-4DE5-9020-9F4282975B2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CE38545B-ECEB-4781-8EAA-EE97D86A7C58}">
      <dgm:prSet custT="1"/>
      <dgm:spPr/>
      <dgm:t>
        <a:bodyPr/>
        <a:lstStyle/>
        <a:p>
          <a:r>
            <a:rPr lang="en-IN" sz="1800" dirty="0" smtClean="0"/>
            <a:t>Situation where charges should be reviewed</a:t>
          </a:r>
          <a:endParaRPr lang="en-IN" sz="1800" dirty="0"/>
        </a:p>
      </dgm:t>
    </dgm:pt>
    <dgm:pt modelId="{4D338ECE-B77D-43CD-AA15-6E5777C59781}" type="parTrans" cxnId="{429E68C0-E136-4537-8B9C-6E52DEC692E2}">
      <dgm:prSet/>
      <dgm:spPr/>
      <dgm:t>
        <a:bodyPr/>
        <a:lstStyle/>
        <a:p>
          <a:endParaRPr lang="en-IN" sz="1800"/>
        </a:p>
      </dgm:t>
    </dgm:pt>
    <dgm:pt modelId="{1434DF68-14BF-4474-829E-C014FB5F5B6D}" type="sibTrans" cxnId="{429E68C0-E136-4537-8B9C-6E52DEC692E2}">
      <dgm:prSet/>
      <dgm:spPr/>
      <dgm:t>
        <a:bodyPr/>
        <a:lstStyle/>
        <a:p>
          <a:endParaRPr lang="en-IN" sz="1800"/>
        </a:p>
      </dgm:t>
    </dgm:pt>
    <dgm:pt modelId="{073027F5-E581-4F98-A974-DE98C772234F}">
      <dgm:prSet custT="1"/>
      <dgm:spPr/>
      <dgm:t>
        <a:bodyPr/>
        <a:lstStyle/>
        <a:p>
          <a:r>
            <a:rPr lang="en-IN" sz="1800" dirty="0" smtClean="0"/>
            <a:t>Charges low compared to similar charges under recently priced products</a:t>
          </a:r>
          <a:endParaRPr lang="en-IN" sz="1800" dirty="0"/>
        </a:p>
      </dgm:t>
    </dgm:pt>
    <dgm:pt modelId="{6A20D9E8-4915-401A-805F-EE49F129BC1A}" type="parTrans" cxnId="{A364B5DE-A4F5-4FA4-861D-FF471B488384}">
      <dgm:prSet/>
      <dgm:spPr/>
      <dgm:t>
        <a:bodyPr/>
        <a:lstStyle/>
        <a:p>
          <a:endParaRPr lang="en-IN" sz="1800"/>
        </a:p>
      </dgm:t>
    </dgm:pt>
    <dgm:pt modelId="{A9C2B950-9E4A-4A30-B511-59DC467ECA41}" type="sibTrans" cxnId="{A364B5DE-A4F5-4FA4-861D-FF471B488384}">
      <dgm:prSet/>
      <dgm:spPr/>
      <dgm:t>
        <a:bodyPr/>
        <a:lstStyle/>
        <a:p>
          <a:endParaRPr lang="en-IN" sz="1800"/>
        </a:p>
      </dgm:t>
    </dgm:pt>
    <dgm:pt modelId="{E849FE7B-9678-47D9-92C2-AFBAB48803BF}">
      <dgm:prSet custT="1"/>
      <dgm:spPr/>
      <dgm:t>
        <a:bodyPr/>
        <a:lstStyle/>
        <a:p>
          <a:r>
            <a:rPr lang="en-IN" sz="1800" dirty="0" smtClean="0"/>
            <a:t>Mortality has worsened in general</a:t>
          </a:r>
          <a:endParaRPr lang="en-IN" sz="1800" dirty="0"/>
        </a:p>
      </dgm:t>
    </dgm:pt>
    <dgm:pt modelId="{F38C6A20-B582-4F6C-B06C-F1E28592F915}" type="parTrans" cxnId="{19ECC387-36DA-489D-9D8B-6745DF9E3F9B}">
      <dgm:prSet/>
      <dgm:spPr/>
      <dgm:t>
        <a:bodyPr/>
        <a:lstStyle/>
        <a:p>
          <a:endParaRPr lang="en-IN" sz="1800"/>
        </a:p>
      </dgm:t>
    </dgm:pt>
    <dgm:pt modelId="{C379271F-ACE7-464F-977A-15AE14938C31}" type="sibTrans" cxnId="{19ECC387-36DA-489D-9D8B-6745DF9E3F9B}">
      <dgm:prSet/>
      <dgm:spPr/>
      <dgm:t>
        <a:bodyPr/>
        <a:lstStyle/>
        <a:p>
          <a:endParaRPr lang="en-IN" sz="1800"/>
        </a:p>
      </dgm:t>
    </dgm:pt>
    <dgm:pt modelId="{5E501DD5-D040-4291-8610-A363205E60EB}">
      <dgm:prSet custT="1"/>
      <dgm:spPr/>
      <dgm:t>
        <a:bodyPr/>
        <a:lstStyle/>
        <a:p>
          <a:r>
            <a:rPr lang="en-IN" sz="1800" dirty="0" smtClean="0"/>
            <a:t>Surrenders are high in general</a:t>
          </a:r>
          <a:endParaRPr lang="en-IN" sz="1800" dirty="0"/>
        </a:p>
      </dgm:t>
    </dgm:pt>
    <dgm:pt modelId="{4162F0DE-5B62-42EE-81AE-0394E84A69EF}" type="parTrans" cxnId="{B421D2D9-F8FD-49EF-AB3F-690E0B81A370}">
      <dgm:prSet/>
      <dgm:spPr/>
      <dgm:t>
        <a:bodyPr/>
        <a:lstStyle/>
        <a:p>
          <a:endParaRPr lang="en-IN" sz="1800"/>
        </a:p>
      </dgm:t>
    </dgm:pt>
    <dgm:pt modelId="{BAF5AA5A-64BB-4B02-AE01-F9FD1E0DE0BD}" type="sibTrans" cxnId="{B421D2D9-F8FD-49EF-AB3F-690E0B81A370}">
      <dgm:prSet/>
      <dgm:spPr/>
      <dgm:t>
        <a:bodyPr/>
        <a:lstStyle/>
        <a:p>
          <a:endParaRPr lang="en-IN" sz="1800"/>
        </a:p>
      </dgm:t>
    </dgm:pt>
    <dgm:pt modelId="{00A89C15-36D5-40ED-8672-8FEDA405054D}">
      <dgm:prSet custT="1"/>
      <dgm:spPr/>
      <dgm:t>
        <a:bodyPr/>
        <a:lstStyle/>
        <a:p>
          <a:r>
            <a:rPr lang="en-IN" sz="1800" dirty="0" smtClean="0"/>
            <a:t>High inflation and admin charges not enough to cover expenses</a:t>
          </a:r>
          <a:endParaRPr lang="en-IN" sz="1800" dirty="0"/>
        </a:p>
      </dgm:t>
    </dgm:pt>
    <dgm:pt modelId="{82964F7A-5659-45A9-8818-4D9219D26743}" type="parTrans" cxnId="{3555F960-731A-4380-86EB-C41128CBB5D8}">
      <dgm:prSet/>
      <dgm:spPr/>
      <dgm:t>
        <a:bodyPr/>
        <a:lstStyle/>
        <a:p>
          <a:endParaRPr lang="en-IN" sz="1800"/>
        </a:p>
      </dgm:t>
    </dgm:pt>
    <dgm:pt modelId="{ABB20B14-D475-4BC7-BFC9-66CEEABA525D}" type="sibTrans" cxnId="{3555F960-731A-4380-86EB-C41128CBB5D8}">
      <dgm:prSet/>
      <dgm:spPr/>
      <dgm:t>
        <a:bodyPr/>
        <a:lstStyle/>
        <a:p>
          <a:endParaRPr lang="en-IN" sz="1800"/>
        </a:p>
      </dgm:t>
    </dgm:pt>
    <dgm:pt modelId="{9656FEF4-E0A9-4FB3-9095-90028A9DF371}">
      <dgm:prSet custT="1"/>
      <dgm:spPr/>
      <dgm:t>
        <a:bodyPr/>
        <a:lstStyle/>
        <a:p>
          <a:r>
            <a:rPr lang="en-IN" sz="1800" dirty="0" smtClean="0"/>
            <a:t>Competitors also facing challenges in meeting their profit targets, but do not want to be first to review the charges</a:t>
          </a:r>
          <a:endParaRPr lang="en-IN" sz="1800" dirty="0"/>
        </a:p>
      </dgm:t>
    </dgm:pt>
    <dgm:pt modelId="{6FF059A8-9896-40E1-9264-623D23D7F0ED}" type="parTrans" cxnId="{B899B8CB-92BB-4F1E-B704-26ADE194E140}">
      <dgm:prSet/>
      <dgm:spPr/>
      <dgm:t>
        <a:bodyPr/>
        <a:lstStyle/>
        <a:p>
          <a:endParaRPr lang="en-IN" sz="1800"/>
        </a:p>
      </dgm:t>
    </dgm:pt>
    <dgm:pt modelId="{1F69AB52-E9B4-4AE1-91D1-22C0CC89AADE}" type="sibTrans" cxnId="{B899B8CB-92BB-4F1E-B704-26ADE194E140}">
      <dgm:prSet/>
      <dgm:spPr/>
      <dgm:t>
        <a:bodyPr/>
        <a:lstStyle/>
        <a:p>
          <a:endParaRPr lang="en-IN" sz="1800"/>
        </a:p>
      </dgm:t>
    </dgm:pt>
    <dgm:pt modelId="{51124B6D-3FE9-4635-82A9-E8B00CAC8761}">
      <dgm:prSet custT="1"/>
      <dgm:spPr/>
      <dgm:t>
        <a:bodyPr/>
        <a:lstStyle/>
        <a:p>
          <a:r>
            <a:rPr lang="en-US" sz="1800" dirty="0" smtClean="0"/>
            <a:t>No signs of adverse mortality/surrender/expense experience</a:t>
          </a:r>
          <a:endParaRPr lang="en-IN" sz="1800" dirty="0"/>
        </a:p>
      </dgm:t>
    </dgm:pt>
    <dgm:pt modelId="{BBBA8ADF-E5D5-435B-95B7-8ACD11F2112F}" type="parTrans" cxnId="{2A56DC6B-9413-483A-902B-BBB56A675AC3}">
      <dgm:prSet/>
      <dgm:spPr/>
      <dgm:t>
        <a:bodyPr/>
        <a:lstStyle/>
        <a:p>
          <a:endParaRPr lang="en-IN" sz="1800"/>
        </a:p>
      </dgm:t>
    </dgm:pt>
    <dgm:pt modelId="{8A16CF00-8AC9-4079-B993-F422AC2E703A}" type="sibTrans" cxnId="{2A56DC6B-9413-483A-902B-BBB56A675AC3}">
      <dgm:prSet/>
      <dgm:spPr/>
      <dgm:t>
        <a:bodyPr/>
        <a:lstStyle/>
        <a:p>
          <a:endParaRPr lang="en-IN" sz="1800"/>
        </a:p>
      </dgm:t>
    </dgm:pt>
    <dgm:pt modelId="{06442D13-8F09-48FE-AA43-9D0302C6F0EA}">
      <dgm:prSet custT="1"/>
      <dgm:spPr/>
      <dgm:t>
        <a:bodyPr/>
        <a:lstStyle/>
        <a:p>
          <a:r>
            <a:rPr lang="en-IN" sz="1800" dirty="0" smtClean="0"/>
            <a:t>Situation where charges should </a:t>
          </a:r>
          <a:r>
            <a:rPr lang="en-IN" sz="1800" b="1" dirty="0" smtClean="0"/>
            <a:t>Not</a:t>
          </a:r>
          <a:r>
            <a:rPr lang="en-IN" sz="1800" dirty="0" smtClean="0"/>
            <a:t> be reviewed</a:t>
          </a:r>
          <a:endParaRPr lang="en-IN" sz="1800" dirty="0"/>
        </a:p>
      </dgm:t>
    </dgm:pt>
    <dgm:pt modelId="{AD46B2F8-D3B5-467E-8147-7EE6ABEB310C}" type="parTrans" cxnId="{649D1011-A43A-46A1-80DE-0D5EE40C337B}">
      <dgm:prSet/>
      <dgm:spPr/>
      <dgm:t>
        <a:bodyPr/>
        <a:lstStyle/>
        <a:p>
          <a:endParaRPr lang="en-IN" sz="1800"/>
        </a:p>
      </dgm:t>
    </dgm:pt>
    <dgm:pt modelId="{A15540B2-AC0D-4F45-86D8-7DDBDD3F477A}" type="sibTrans" cxnId="{649D1011-A43A-46A1-80DE-0D5EE40C337B}">
      <dgm:prSet/>
      <dgm:spPr/>
      <dgm:t>
        <a:bodyPr/>
        <a:lstStyle/>
        <a:p>
          <a:endParaRPr lang="en-IN" sz="1800"/>
        </a:p>
      </dgm:t>
    </dgm:pt>
    <dgm:pt modelId="{29C3B054-96AB-4094-95B2-3E5B56EA76B6}">
      <dgm:prSet custT="1"/>
      <dgm:spPr/>
      <dgm:t>
        <a:bodyPr/>
        <a:lstStyle/>
        <a:p>
          <a:r>
            <a:rPr lang="en-US" sz="1800" dirty="0" smtClean="0"/>
            <a:t>Lower profits because of inefficiencies in the system</a:t>
          </a:r>
        </a:p>
      </dgm:t>
    </dgm:pt>
    <dgm:pt modelId="{14538911-594E-444A-B5F7-E6A354FC38E8}" type="parTrans" cxnId="{70F31634-DEC4-424C-9DA7-B900739C2CF6}">
      <dgm:prSet/>
      <dgm:spPr/>
      <dgm:t>
        <a:bodyPr/>
        <a:lstStyle/>
        <a:p>
          <a:endParaRPr lang="en-IN" sz="1800"/>
        </a:p>
      </dgm:t>
    </dgm:pt>
    <dgm:pt modelId="{8DB1F090-E499-4807-B670-F6E2039E4D31}" type="sibTrans" cxnId="{70F31634-DEC4-424C-9DA7-B900739C2CF6}">
      <dgm:prSet/>
      <dgm:spPr/>
      <dgm:t>
        <a:bodyPr/>
        <a:lstStyle/>
        <a:p>
          <a:endParaRPr lang="en-IN" sz="1800"/>
        </a:p>
      </dgm:t>
    </dgm:pt>
    <dgm:pt modelId="{B9C89157-311B-4DEE-804D-67904DEC13FB}">
      <dgm:prSet custT="1"/>
      <dgm:spPr/>
      <dgm:t>
        <a:bodyPr/>
        <a:lstStyle/>
        <a:p>
          <a:r>
            <a:rPr lang="en-US" sz="1800" dirty="0" smtClean="0"/>
            <a:t>Lower profits due to higher NB strains </a:t>
          </a:r>
          <a:r>
            <a:rPr lang="en-US" sz="1800" dirty="0" smtClean="0">
              <a:sym typeface="Wingdings" pitchFamily="2" charset="2"/>
            </a:rPr>
            <a:t> call for shareholder capital injection</a:t>
          </a:r>
        </a:p>
      </dgm:t>
    </dgm:pt>
    <dgm:pt modelId="{24BBE1EA-AA6E-4376-AE94-0D1BEE209465}" type="parTrans" cxnId="{E196C79B-E8A7-4AFE-A6DB-41C6678DB15F}">
      <dgm:prSet/>
      <dgm:spPr/>
      <dgm:t>
        <a:bodyPr/>
        <a:lstStyle/>
        <a:p>
          <a:endParaRPr lang="en-IN" sz="1800"/>
        </a:p>
      </dgm:t>
    </dgm:pt>
    <dgm:pt modelId="{9F6E5BF0-0D95-48E2-A8A3-B4E6F50124B6}" type="sibTrans" cxnId="{E196C79B-E8A7-4AFE-A6DB-41C6678DB15F}">
      <dgm:prSet/>
      <dgm:spPr/>
      <dgm:t>
        <a:bodyPr/>
        <a:lstStyle/>
        <a:p>
          <a:endParaRPr lang="en-IN" sz="1800"/>
        </a:p>
      </dgm:t>
    </dgm:pt>
    <dgm:pt modelId="{619A36A1-C785-4584-A1AA-8445FB62605C}">
      <dgm:prSet custT="1"/>
      <dgm:spPr/>
      <dgm:t>
        <a:bodyPr/>
        <a:lstStyle/>
        <a:p>
          <a:r>
            <a:rPr lang="en-US" sz="1800" dirty="0" smtClean="0">
              <a:sym typeface="Wingdings" pitchFamily="2" charset="2"/>
            </a:rPr>
            <a:t>Priced as a loss leader to attract volumes  unable to benefit out of it</a:t>
          </a:r>
        </a:p>
      </dgm:t>
    </dgm:pt>
    <dgm:pt modelId="{B91C6574-4FA6-4A9C-B49C-6B6BB09A25C0}" type="parTrans" cxnId="{B1C44408-25A5-4161-A405-564438BF198F}">
      <dgm:prSet/>
      <dgm:spPr/>
      <dgm:t>
        <a:bodyPr/>
        <a:lstStyle/>
        <a:p>
          <a:endParaRPr lang="en-IN" sz="1800"/>
        </a:p>
      </dgm:t>
    </dgm:pt>
    <dgm:pt modelId="{46844541-6EF7-4CAF-A4EE-3367228EDAFD}" type="sibTrans" cxnId="{B1C44408-25A5-4161-A405-564438BF198F}">
      <dgm:prSet/>
      <dgm:spPr/>
      <dgm:t>
        <a:bodyPr/>
        <a:lstStyle/>
        <a:p>
          <a:endParaRPr lang="en-IN" sz="1800"/>
        </a:p>
      </dgm:t>
    </dgm:pt>
    <dgm:pt modelId="{D32C2C12-5452-4132-9C54-01267ED73D52}">
      <dgm:prSet custT="1"/>
      <dgm:spPr/>
      <dgm:t>
        <a:bodyPr/>
        <a:lstStyle/>
        <a:p>
          <a:r>
            <a:rPr lang="en-US" sz="1800" dirty="0" smtClean="0">
              <a:sym typeface="Wingdings" pitchFamily="2" charset="2"/>
            </a:rPr>
            <a:t>Revision is not consistent with PRE</a:t>
          </a:r>
          <a:endParaRPr lang="en-IN" sz="1800" dirty="0"/>
        </a:p>
      </dgm:t>
    </dgm:pt>
    <dgm:pt modelId="{F071B3F6-F9BE-4DFE-BBF1-50A1B49E0FA2}" type="parTrans" cxnId="{373C8FEB-884D-474C-AF2A-8A4D6B9888A8}">
      <dgm:prSet/>
      <dgm:spPr/>
      <dgm:t>
        <a:bodyPr/>
        <a:lstStyle/>
        <a:p>
          <a:endParaRPr lang="en-IN" sz="1800"/>
        </a:p>
      </dgm:t>
    </dgm:pt>
    <dgm:pt modelId="{9F1B3D7D-E8D9-4A60-A733-E736562B2EDA}" type="sibTrans" cxnId="{373C8FEB-884D-474C-AF2A-8A4D6B9888A8}">
      <dgm:prSet/>
      <dgm:spPr/>
      <dgm:t>
        <a:bodyPr/>
        <a:lstStyle/>
        <a:p>
          <a:endParaRPr lang="en-IN" sz="1800"/>
        </a:p>
      </dgm:t>
    </dgm:pt>
    <dgm:pt modelId="{DAAD9647-FF8B-4BBC-852E-D49646F096F2}">
      <dgm:prSet custT="1"/>
      <dgm:spPr/>
      <dgm:t>
        <a:bodyPr/>
        <a:lstStyle/>
        <a:p>
          <a:r>
            <a:rPr lang="en-IN" sz="1800" dirty="0" smtClean="0"/>
            <a:t>Losses despite all control measures</a:t>
          </a:r>
          <a:endParaRPr lang="en-IN" sz="1800" dirty="0"/>
        </a:p>
      </dgm:t>
    </dgm:pt>
    <dgm:pt modelId="{4E86AC4A-C9A9-4AE8-8BD1-D3316CEEF32E}" type="parTrans" cxnId="{234C8BFC-4F7A-4471-AB20-3752D2E7EFD2}">
      <dgm:prSet/>
      <dgm:spPr/>
      <dgm:t>
        <a:bodyPr/>
        <a:lstStyle/>
        <a:p>
          <a:endParaRPr lang="en-IN" sz="1800"/>
        </a:p>
      </dgm:t>
    </dgm:pt>
    <dgm:pt modelId="{620B5802-3D02-466D-8281-36D8F8688A59}" type="sibTrans" cxnId="{234C8BFC-4F7A-4471-AB20-3752D2E7EFD2}">
      <dgm:prSet/>
      <dgm:spPr/>
      <dgm:t>
        <a:bodyPr/>
        <a:lstStyle/>
        <a:p>
          <a:endParaRPr lang="en-IN" sz="1800"/>
        </a:p>
      </dgm:t>
    </dgm:pt>
    <dgm:pt modelId="{31A7853C-0D41-4406-858B-485B468A5A1A}">
      <dgm:prSet custT="1"/>
      <dgm:spPr/>
      <dgm:t>
        <a:bodyPr/>
        <a:lstStyle/>
        <a:p>
          <a:endParaRPr lang="en-IN" sz="1800" dirty="0"/>
        </a:p>
      </dgm:t>
    </dgm:pt>
    <dgm:pt modelId="{092BE3EB-956A-417F-986B-6BF41984AF66}" type="parTrans" cxnId="{B0259A4B-C287-4970-A0BC-96F1E8AA16C6}">
      <dgm:prSet/>
      <dgm:spPr/>
    </dgm:pt>
    <dgm:pt modelId="{FBA7C226-17A0-434F-90EA-B0507F610B4C}" type="sibTrans" cxnId="{B0259A4B-C287-4970-A0BC-96F1E8AA16C6}">
      <dgm:prSet/>
      <dgm:spPr/>
    </dgm:pt>
    <dgm:pt modelId="{830A08F1-F5D1-4DE4-A865-29F2B0D3E075}">
      <dgm:prSet custT="1"/>
      <dgm:spPr/>
      <dgm:t>
        <a:bodyPr/>
        <a:lstStyle/>
        <a:p>
          <a:endParaRPr lang="en-IN" sz="1800" dirty="0"/>
        </a:p>
      </dgm:t>
    </dgm:pt>
    <dgm:pt modelId="{2CC35777-C88B-4354-A36A-2CDCBB5C79C2}" type="parTrans" cxnId="{442513E9-FBAC-42E7-BE64-DD7AAE711E00}">
      <dgm:prSet/>
      <dgm:spPr/>
    </dgm:pt>
    <dgm:pt modelId="{58FAB824-6C1E-484D-A9A7-402542DBFEBC}" type="sibTrans" cxnId="{442513E9-FBAC-42E7-BE64-DD7AAE711E00}">
      <dgm:prSet/>
      <dgm:spPr/>
    </dgm:pt>
    <dgm:pt modelId="{8A6FB876-723A-473B-96E1-BEAD592C9D24}" type="pres">
      <dgm:prSet presAssocID="{F5A7849A-C04D-4DE5-9020-9F4282975B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541F78BA-CF7D-4288-B876-1C3D8A1BC900}" type="pres">
      <dgm:prSet presAssocID="{CE38545B-ECEB-4781-8EAA-EE97D86A7C58}" presName="composite" presStyleCnt="0"/>
      <dgm:spPr/>
    </dgm:pt>
    <dgm:pt modelId="{2144BE00-25C0-4044-96E7-D8275B2CDAAF}" type="pres">
      <dgm:prSet presAssocID="{CE38545B-ECEB-4781-8EAA-EE97D86A7C5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950DA38-C8F5-4F92-BEB5-9AF210A442FD}" type="pres">
      <dgm:prSet presAssocID="{CE38545B-ECEB-4781-8EAA-EE97D86A7C58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D4BDA9D-46F3-49F8-9D40-7815DA4EC010}" type="pres">
      <dgm:prSet presAssocID="{1434DF68-14BF-4474-829E-C014FB5F5B6D}" presName="space" presStyleCnt="0"/>
      <dgm:spPr/>
    </dgm:pt>
    <dgm:pt modelId="{49942C63-CE42-495E-B00D-806664E6ED60}" type="pres">
      <dgm:prSet presAssocID="{06442D13-8F09-48FE-AA43-9D0302C6F0EA}" presName="composite" presStyleCnt="0"/>
      <dgm:spPr/>
    </dgm:pt>
    <dgm:pt modelId="{67BDC74A-9934-440D-BEBE-D1A55D06F527}" type="pres">
      <dgm:prSet presAssocID="{06442D13-8F09-48FE-AA43-9D0302C6F0EA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0F7A6CA-A1E1-4A4A-A921-3552E1F38953}" type="pres">
      <dgm:prSet presAssocID="{06442D13-8F09-48FE-AA43-9D0302C6F0EA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45ADDDFF-65EF-4EFE-9658-B026704842AD}" type="presOf" srcId="{619A36A1-C785-4584-A1AA-8445FB62605C}" destId="{70F7A6CA-A1E1-4A4A-A921-3552E1F38953}" srcOrd="0" destOrd="3" presId="urn:microsoft.com/office/officeart/2005/8/layout/hList1"/>
    <dgm:cxn modelId="{70F31634-DEC4-424C-9DA7-B900739C2CF6}" srcId="{06442D13-8F09-48FE-AA43-9D0302C6F0EA}" destId="{29C3B054-96AB-4094-95B2-3E5B56EA76B6}" srcOrd="1" destOrd="0" parTransId="{14538911-594E-444A-B5F7-E6A354FC38E8}" sibTransId="{8DB1F090-E499-4807-B670-F6E2039E4D31}"/>
    <dgm:cxn modelId="{3555F960-731A-4380-86EB-C41128CBB5D8}" srcId="{073027F5-E581-4F98-A974-DE98C772234F}" destId="{00A89C15-36D5-40ED-8672-8FEDA405054D}" srcOrd="2" destOrd="0" parTransId="{82964F7A-5659-45A9-8818-4D9219D26743}" sibTransId="{ABB20B14-D475-4BC7-BFC9-66CEEABA525D}"/>
    <dgm:cxn modelId="{234C8BFC-4F7A-4471-AB20-3752D2E7EFD2}" srcId="{CE38545B-ECEB-4781-8EAA-EE97D86A7C58}" destId="{DAAD9647-FF8B-4BBC-852E-D49646F096F2}" srcOrd="1" destOrd="0" parTransId="{4E86AC4A-C9A9-4AE8-8BD1-D3316CEEF32E}" sibTransId="{620B5802-3D02-466D-8281-36D8F8688A59}"/>
    <dgm:cxn modelId="{A364B5DE-A4F5-4FA4-861D-FF471B488384}" srcId="{CE38545B-ECEB-4781-8EAA-EE97D86A7C58}" destId="{073027F5-E581-4F98-A974-DE98C772234F}" srcOrd="0" destOrd="0" parTransId="{6A20D9E8-4915-401A-805F-EE49F129BC1A}" sibTransId="{A9C2B950-9E4A-4A30-B511-59DC467ECA41}"/>
    <dgm:cxn modelId="{442513E9-FBAC-42E7-BE64-DD7AAE711E00}" srcId="{CE38545B-ECEB-4781-8EAA-EE97D86A7C58}" destId="{830A08F1-F5D1-4DE4-A865-29F2B0D3E075}" srcOrd="4" destOrd="0" parTransId="{2CC35777-C88B-4354-A36A-2CDCBB5C79C2}" sibTransId="{58FAB824-6C1E-484D-A9A7-402542DBFEBC}"/>
    <dgm:cxn modelId="{429E68C0-E136-4537-8B9C-6E52DEC692E2}" srcId="{F5A7849A-C04D-4DE5-9020-9F4282975B2D}" destId="{CE38545B-ECEB-4781-8EAA-EE97D86A7C58}" srcOrd="0" destOrd="0" parTransId="{4D338ECE-B77D-43CD-AA15-6E5777C59781}" sibTransId="{1434DF68-14BF-4474-829E-C014FB5F5B6D}"/>
    <dgm:cxn modelId="{19ECC387-36DA-489D-9D8B-6745DF9E3F9B}" srcId="{073027F5-E581-4F98-A974-DE98C772234F}" destId="{E849FE7B-9678-47D9-92C2-AFBAB48803BF}" srcOrd="0" destOrd="0" parTransId="{F38C6A20-B582-4F6C-B06C-F1E28592F915}" sibTransId="{C379271F-ACE7-464F-977A-15AE14938C31}"/>
    <dgm:cxn modelId="{27CA4685-15B6-478D-98DA-283BE3EFD204}" type="presOf" srcId="{06442D13-8F09-48FE-AA43-9D0302C6F0EA}" destId="{67BDC74A-9934-440D-BEBE-D1A55D06F527}" srcOrd="0" destOrd="0" presId="urn:microsoft.com/office/officeart/2005/8/layout/hList1"/>
    <dgm:cxn modelId="{1A4FF6B4-EEDE-446E-BDDC-6A56F3FB3844}" type="presOf" srcId="{073027F5-E581-4F98-A974-DE98C772234F}" destId="{F950DA38-C8F5-4F92-BEB5-9AF210A442FD}" srcOrd="0" destOrd="0" presId="urn:microsoft.com/office/officeart/2005/8/layout/hList1"/>
    <dgm:cxn modelId="{B421D2D9-F8FD-49EF-AB3F-690E0B81A370}" srcId="{073027F5-E581-4F98-A974-DE98C772234F}" destId="{5E501DD5-D040-4291-8610-A363205E60EB}" srcOrd="1" destOrd="0" parTransId="{4162F0DE-5B62-42EE-81AE-0394E84A69EF}" sibTransId="{BAF5AA5A-64BB-4B02-AE01-F9FD1E0DE0BD}"/>
    <dgm:cxn modelId="{F05BFAE9-1613-4C69-82F3-F6FDC766F0C7}" type="presOf" srcId="{51124B6D-3FE9-4635-82A9-E8B00CAC8761}" destId="{70F7A6CA-A1E1-4A4A-A921-3552E1F38953}" srcOrd="0" destOrd="0" presId="urn:microsoft.com/office/officeart/2005/8/layout/hList1"/>
    <dgm:cxn modelId="{649D1011-A43A-46A1-80DE-0D5EE40C337B}" srcId="{F5A7849A-C04D-4DE5-9020-9F4282975B2D}" destId="{06442D13-8F09-48FE-AA43-9D0302C6F0EA}" srcOrd="1" destOrd="0" parTransId="{AD46B2F8-D3B5-467E-8147-7EE6ABEB310C}" sibTransId="{A15540B2-AC0D-4F45-86D8-7DDBDD3F477A}"/>
    <dgm:cxn modelId="{A31B66A2-2F89-4FA9-8D67-ABF879329FEA}" type="presOf" srcId="{29C3B054-96AB-4094-95B2-3E5B56EA76B6}" destId="{70F7A6CA-A1E1-4A4A-A921-3552E1F38953}" srcOrd="0" destOrd="1" presId="urn:microsoft.com/office/officeart/2005/8/layout/hList1"/>
    <dgm:cxn modelId="{B0259A4B-C287-4970-A0BC-96F1E8AA16C6}" srcId="{CE38545B-ECEB-4781-8EAA-EE97D86A7C58}" destId="{31A7853C-0D41-4406-858B-485B468A5A1A}" srcOrd="3" destOrd="0" parTransId="{092BE3EB-956A-417F-986B-6BF41984AF66}" sibTransId="{FBA7C226-17A0-434F-90EA-B0507F610B4C}"/>
    <dgm:cxn modelId="{53308513-EEDD-4CC5-8D44-23247E063B49}" type="presOf" srcId="{9656FEF4-E0A9-4FB3-9095-90028A9DF371}" destId="{F950DA38-C8F5-4F92-BEB5-9AF210A442FD}" srcOrd="0" destOrd="5" presId="urn:microsoft.com/office/officeart/2005/8/layout/hList1"/>
    <dgm:cxn modelId="{2C8CDBDA-8E37-4784-B2C8-CE89E840900D}" type="presOf" srcId="{5E501DD5-D040-4291-8610-A363205E60EB}" destId="{F950DA38-C8F5-4F92-BEB5-9AF210A442FD}" srcOrd="0" destOrd="2" presId="urn:microsoft.com/office/officeart/2005/8/layout/hList1"/>
    <dgm:cxn modelId="{2A56DC6B-9413-483A-902B-BBB56A675AC3}" srcId="{06442D13-8F09-48FE-AA43-9D0302C6F0EA}" destId="{51124B6D-3FE9-4635-82A9-E8B00CAC8761}" srcOrd="0" destOrd="0" parTransId="{BBBA8ADF-E5D5-435B-95B7-8ACD11F2112F}" sibTransId="{8A16CF00-8AC9-4079-B993-F422AC2E703A}"/>
    <dgm:cxn modelId="{373C8FEB-884D-474C-AF2A-8A4D6B9888A8}" srcId="{06442D13-8F09-48FE-AA43-9D0302C6F0EA}" destId="{D32C2C12-5452-4132-9C54-01267ED73D52}" srcOrd="4" destOrd="0" parTransId="{F071B3F6-F9BE-4DFE-BBF1-50A1B49E0FA2}" sibTransId="{9F1B3D7D-E8D9-4A60-A733-E736562B2EDA}"/>
    <dgm:cxn modelId="{84466E10-FE41-4C64-A2F6-A36CE67DA2AF}" type="presOf" srcId="{D32C2C12-5452-4132-9C54-01267ED73D52}" destId="{70F7A6CA-A1E1-4A4A-A921-3552E1F38953}" srcOrd="0" destOrd="4" presId="urn:microsoft.com/office/officeart/2005/8/layout/hList1"/>
    <dgm:cxn modelId="{9A54D13F-765C-4920-84DC-CB10F4CD1A63}" type="presOf" srcId="{E849FE7B-9678-47D9-92C2-AFBAB48803BF}" destId="{F950DA38-C8F5-4F92-BEB5-9AF210A442FD}" srcOrd="0" destOrd="1" presId="urn:microsoft.com/office/officeart/2005/8/layout/hList1"/>
    <dgm:cxn modelId="{95F7B0D3-2E64-4D94-969E-CCE3B53C9EA4}" type="presOf" srcId="{F5A7849A-C04D-4DE5-9020-9F4282975B2D}" destId="{8A6FB876-723A-473B-96E1-BEAD592C9D24}" srcOrd="0" destOrd="0" presId="urn:microsoft.com/office/officeart/2005/8/layout/hList1"/>
    <dgm:cxn modelId="{76AE23C1-5D69-4434-B1E6-D031BE5B15F9}" type="presOf" srcId="{B9C89157-311B-4DEE-804D-67904DEC13FB}" destId="{70F7A6CA-A1E1-4A4A-A921-3552E1F38953}" srcOrd="0" destOrd="2" presId="urn:microsoft.com/office/officeart/2005/8/layout/hList1"/>
    <dgm:cxn modelId="{9758926A-E47D-4689-8705-1BCB18A7F817}" type="presOf" srcId="{DAAD9647-FF8B-4BBC-852E-D49646F096F2}" destId="{F950DA38-C8F5-4F92-BEB5-9AF210A442FD}" srcOrd="0" destOrd="4" presId="urn:microsoft.com/office/officeart/2005/8/layout/hList1"/>
    <dgm:cxn modelId="{4E4A4DFA-39A5-4F7E-BDD7-9835C53AB12E}" type="presOf" srcId="{830A08F1-F5D1-4DE4-A865-29F2B0D3E075}" destId="{F950DA38-C8F5-4F92-BEB5-9AF210A442FD}" srcOrd="0" destOrd="7" presId="urn:microsoft.com/office/officeart/2005/8/layout/hList1"/>
    <dgm:cxn modelId="{B899B8CB-92BB-4F1E-B704-26ADE194E140}" srcId="{CE38545B-ECEB-4781-8EAA-EE97D86A7C58}" destId="{9656FEF4-E0A9-4FB3-9095-90028A9DF371}" srcOrd="2" destOrd="0" parTransId="{6FF059A8-9896-40E1-9264-623D23D7F0ED}" sibTransId="{1F69AB52-E9B4-4AE1-91D1-22C0CC89AADE}"/>
    <dgm:cxn modelId="{D7596C91-0EE0-4FBD-A313-9A5E5C03D06C}" type="presOf" srcId="{31A7853C-0D41-4406-858B-485B468A5A1A}" destId="{F950DA38-C8F5-4F92-BEB5-9AF210A442FD}" srcOrd="0" destOrd="6" presId="urn:microsoft.com/office/officeart/2005/8/layout/hList1"/>
    <dgm:cxn modelId="{B0F1DF7C-80F4-4226-A3CC-AE14E16011D6}" type="presOf" srcId="{00A89C15-36D5-40ED-8672-8FEDA405054D}" destId="{F950DA38-C8F5-4F92-BEB5-9AF210A442FD}" srcOrd="0" destOrd="3" presId="urn:microsoft.com/office/officeart/2005/8/layout/hList1"/>
    <dgm:cxn modelId="{0024C1A5-B365-4BD0-8D42-533EFE647541}" type="presOf" srcId="{CE38545B-ECEB-4781-8EAA-EE97D86A7C58}" destId="{2144BE00-25C0-4044-96E7-D8275B2CDAAF}" srcOrd="0" destOrd="0" presId="urn:microsoft.com/office/officeart/2005/8/layout/hList1"/>
    <dgm:cxn modelId="{B1C44408-25A5-4161-A405-564438BF198F}" srcId="{06442D13-8F09-48FE-AA43-9D0302C6F0EA}" destId="{619A36A1-C785-4584-A1AA-8445FB62605C}" srcOrd="3" destOrd="0" parTransId="{B91C6574-4FA6-4A9C-B49C-6B6BB09A25C0}" sibTransId="{46844541-6EF7-4CAF-A4EE-3367228EDAFD}"/>
    <dgm:cxn modelId="{E196C79B-E8A7-4AFE-A6DB-41C6678DB15F}" srcId="{06442D13-8F09-48FE-AA43-9D0302C6F0EA}" destId="{B9C89157-311B-4DEE-804D-67904DEC13FB}" srcOrd="2" destOrd="0" parTransId="{24BBE1EA-AA6E-4376-AE94-0D1BEE209465}" sibTransId="{9F6E5BF0-0D95-48E2-A8A3-B4E6F50124B6}"/>
    <dgm:cxn modelId="{BBCABA65-5926-4F54-B491-57B73DBAFC74}" type="presParOf" srcId="{8A6FB876-723A-473B-96E1-BEAD592C9D24}" destId="{541F78BA-CF7D-4288-B876-1C3D8A1BC900}" srcOrd="0" destOrd="0" presId="urn:microsoft.com/office/officeart/2005/8/layout/hList1"/>
    <dgm:cxn modelId="{DAEF3C55-FC26-4B06-B12D-01272F0AD639}" type="presParOf" srcId="{541F78BA-CF7D-4288-B876-1C3D8A1BC900}" destId="{2144BE00-25C0-4044-96E7-D8275B2CDAAF}" srcOrd="0" destOrd="0" presId="urn:microsoft.com/office/officeart/2005/8/layout/hList1"/>
    <dgm:cxn modelId="{7E1C9926-9D14-4E08-8BAC-244F8B1F462A}" type="presParOf" srcId="{541F78BA-CF7D-4288-B876-1C3D8A1BC900}" destId="{F950DA38-C8F5-4F92-BEB5-9AF210A442FD}" srcOrd="1" destOrd="0" presId="urn:microsoft.com/office/officeart/2005/8/layout/hList1"/>
    <dgm:cxn modelId="{829026D1-13BD-40B2-9967-81712D10C709}" type="presParOf" srcId="{8A6FB876-723A-473B-96E1-BEAD592C9D24}" destId="{2D4BDA9D-46F3-49F8-9D40-7815DA4EC010}" srcOrd="1" destOrd="0" presId="urn:microsoft.com/office/officeart/2005/8/layout/hList1"/>
    <dgm:cxn modelId="{0808E49E-353D-480B-922B-1333E659632A}" type="presParOf" srcId="{8A6FB876-723A-473B-96E1-BEAD592C9D24}" destId="{49942C63-CE42-495E-B00D-806664E6ED60}" srcOrd="2" destOrd="0" presId="urn:microsoft.com/office/officeart/2005/8/layout/hList1"/>
    <dgm:cxn modelId="{3ABE03C9-6A80-4D46-B6D8-F20E1BAE6E87}" type="presParOf" srcId="{49942C63-CE42-495E-B00D-806664E6ED60}" destId="{67BDC74A-9934-440D-BEBE-D1A55D06F527}" srcOrd="0" destOrd="0" presId="urn:microsoft.com/office/officeart/2005/8/layout/hList1"/>
    <dgm:cxn modelId="{37CB9B57-D365-461B-AA16-E9A177DB829D}" type="presParOf" srcId="{49942C63-CE42-495E-B00D-806664E6ED60}" destId="{70F7A6CA-A1E1-4A4A-A921-3552E1F38953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5617678-E38D-42B8-86B1-00BA63F4226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B6BB40D3-3C68-4717-92A1-97A11DD0707D}">
      <dgm:prSet custT="1"/>
      <dgm:spPr/>
      <dgm:t>
        <a:bodyPr/>
        <a:lstStyle/>
        <a:p>
          <a:r>
            <a:rPr lang="en-GB" sz="2400" dirty="0" smtClean="0">
              <a:cs typeface="Arial" panose="020B0604020202020204" pitchFamily="34" charset="0"/>
            </a:rPr>
            <a:t>4. Views of the Forecasting Actuary</a:t>
          </a:r>
        </a:p>
      </dgm:t>
    </dgm:pt>
    <dgm:pt modelId="{8AD18D81-85A5-47E3-934B-62CE59B2E543}" type="parTrans" cxnId="{5496818D-99A6-49C3-B0E3-9B4813ED6A3E}">
      <dgm:prSet/>
      <dgm:spPr/>
      <dgm:t>
        <a:bodyPr/>
        <a:lstStyle/>
        <a:p>
          <a:endParaRPr lang="en-IN"/>
        </a:p>
      </dgm:t>
    </dgm:pt>
    <dgm:pt modelId="{4FC98F11-70E1-449C-A3C2-D451F64120DE}" type="sibTrans" cxnId="{5496818D-99A6-49C3-B0E3-9B4813ED6A3E}">
      <dgm:prSet/>
      <dgm:spPr/>
      <dgm:t>
        <a:bodyPr/>
        <a:lstStyle/>
        <a:p>
          <a:endParaRPr lang="en-IN"/>
        </a:p>
      </dgm:t>
    </dgm:pt>
    <dgm:pt modelId="{A0ED65C7-3C87-4CB1-AB1E-09FBF2B3D62B}">
      <dgm:prSet custT="1"/>
      <dgm:spPr/>
      <dgm:t>
        <a:bodyPr/>
        <a:lstStyle/>
        <a:p>
          <a:r>
            <a:rPr lang="en-GB" sz="2200" dirty="0" smtClean="0">
              <a:cs typeface="Arial" panose="020B0604020202020204" pitchFamily="34" charset="0"/>
            </a:rPr>
            <a:t>Product category wise analysis</a:t>
          </a:r>
        </a:p>
      </dgm:t>
    </dgm:pt>
    <dgm:pt modelId="{E928D14F-3777-4473-B9B9-0CA97242E2AD}" type="parTrans" cxnId="{46736773-8FAE-4E05-9C4D-471D0506C523}">
      <dgm:prSet/>
      <dgm:spPr/>
      <dgm:t>
        <a:bodyPr/>
        <a:lstStyle/>
        <a:p>
          <a:endParaRPr lang="en-IN"/>
        </a:p>
      </dgm:t>
    </dgm:pt>
    <dgm:pt modelId="{3535061B-E9AE-458C-9A04-D498F6030A29}" type="sibTrans" cxnId="{46736773-8FAE-4E05-9C4D-471D0506C523}">
      <dgm:prSet/>
      <dgm:spPr/>
      <dgm:t>
        <a:bodyPr/>
        <a:lstStyle/>
        <a:p>
          <a:endParaRPr lang="en-IN"/>
        </a:p>
      </dgm:t>
    </dgm:pt>
    <dgm:pt modelId="{DCBB546C-2C36-4EC9-8BDE-27744AE4DAAD}">
      <dgm:prSet custT="1"/>
      <dgm:spPr/>
      <dgm:t>
        <a:bodyPr/>
        <a:lstStyle/>
        <a:p>
          <a:r>
            <a:rPr lang="en-GB" sz="2200" dirty="0" smtClean="0">
              <a:cs typeface="Arial" panose="020B0604020202020204" pitchFamily="34" charset="0"/>
            </a:rPr>
            <a:t>ULIP products</a:t>
          </a:r>
        </a:p>
      </dgm:t>
    </dgm:pt>
    <dgm:pt modelId="{1E5C9FBD-60C1-4899-A7D6-2FF1762CE303}" type="parTrans" cxnId="{EE9593B7-4E6F-429E-BDB5-270373A63CA7}">
      <dgm:prSet/>
      <dgm:spPr/>
      <dgm:t>
        <a:bodyPr/>
        <a:lstStyle/>
        <a:p>
          <a:endParaRPr lang="en-IN"/>
        </a:p>
      </dgm:t>
    </dgm:pt>
    <dgm:pt modelId="{D9A6A3A7-F566-4BF2-935B-8D379CEF3251}" type="sibTrans" cxnId="{EE9593B7-4E6F-429E-BDB5-270373A63CA7}">
      <dgm:prSet/>
      <dgm:spPr/>
      <dgm:t>
        <a:bodyPr/>
        <a:lstStyle/>
        <a:p>
          <a:endParaRPr lang="en-IN"/>
        </a:p>
      </dgm:t>
    </dgm:pt>
    <dgm:pt modelId="{7194F163-F0D1-4758-94D2-6FFEFEF2F081}">
      <dgm:prSet custT="1"/>
      <dgm:spPr/>
      <dgm:t>
        <a:bodyPr/>
        <a:lstStyle/>
        <a:p>
          <a:r>
            <a:rPr lang="en-GB" sz="2200" dirty="0" smtClean="0">
              <a:cs typeface="Arial" panose="020B0604020202020204" pitchFamily="34" charset="0"/>
            </a:rPr>
            <a:t>Non-par products</a:t>
          </a:r>
        </a:p>
      </dgm:t>
    </dgm:pt>
    <dgm:pt modelId="{EB51D21F-A906-4C93-9636-8EAAFF607A89}" type="parTrans" cxnId="{F42307B9-9C96-424D-B8BA-52578E33E58A}">
      <dgm:prSet/>
      <dgm:spPr/>
      <dgm:t>
        <a:bodyPr/>
        <a:lstStyle/>
        <a:p>
          <a:endParaRPr lang="en-IN"/>
        </a:p>
      </dgm:t>
    </dgm:pt>
    <dgm:pt modelId="{19938397-30A6-4F9E-9014-2903B185AEEA}" type="sibTrans" cxnId="{F42307B9-9C96-424D-B8BA-52578E33E58A}">
      <dgm:prSet/>
      <dgm:spPr/>
      <dgm:t>
        <a:bodyPr/>
        <a:lstStyle/>
        <a:p>
          <a:endParaRPr lang="en-IN"/>
        </a:p>
      </dgm:t>
    </dgm:pt>
    <dgm:pt modelId="{43FF5157-31C0-4A90-A736-7F0E8860D9A9}">
      <dgm:prSet custT="1"/>
      <dgm:spPr/>
      <dgm:t>
        <a:bodyPr/>
        <a:lstStyle/>
        <a:p>
          <a:r>
            <a:rPr lang="en-GB" sz="2200" dirty="0" smtClean="0">
              <a:cs typeface="Arial" panose="020B0604020202020204" pitchFamily="34" charset="0"/>
            </a:rPr>
            <a:t>Par products</a:t>
          </a:r>
        </a:p>
      </dgm:t>
    </dgm:pt>
    <dgm:pt modelId="{CE7C86E4-D650-4878-8CD0-7BA74F603C2D}" type="parTrans" cxnId="{2D93D911-1B1D-4D7B-B05F-14F318CE7280}">
      <dgm:prSet/>
      <dgm:spPr/>
      <dgm:t>
        <a:bodyPr/>
        <a:lstStyle/>
        <a:p>
          <a:endParaRPr lang="en-IN"/>
        </a:p>
      </dgm:t>
    </dgm:pt>
    <dgm:pt modelId="{A4FB09D7-F4B0-4D96-A802-A83FF1536597}" type="sibTrans" cxnId="{2D93D911-1B1D-4D7B-B05F-14F318CE7280}">
      <dgm:prSet/>
      <dgm:spPr/>
      <dgm:t>
        <a:bodyPr/>
        <a:lstStyle/>
        <a:p>
          <a:endParaRPr lang="en-IN"/>
        </a:p>
      </dgm:t>
    </dgm:pt>
    <dgm:pt modelId="{9F953F3E-3879-44CA-BB64-CC92841D084D}">
      <dgm:prSet custT="1"/>
      <dgm:spPr/>
      <dgm:t>
        <a:bodyPr/>
        <a:lstStyle/>
        <a:p>
          <a:r>
            <a:rPr lang="en-GB" sz="2200" dirty="0" smtClean="0">
              <a:cs typeface="Arial" panose="020B0604020202020204" pitchFamily="34" charset="0"/>
            </a:rPr>
            <a:t>Other factors</a:t>
          </a:r>
        </a:p>
      </dgm:t>
    </dgm:pt>
    <dgm:pt modelId="{4BC8667A-C40E-44FA-BA5B-DF6667B9AB0D}" type="parTrans" cxnId="{BDA95A70-FD17-4E44-957F-FB32D720BDE2}">
      <dgm:prSet/>
      <dgm:spPr/>
      <dgm:t>
        <a:bodyPr/>
        <a:lstStyle/>
        <a:p>
          <a:endParaRPr lang="en-IN"/>
        </a:p>
      </dgm:t>
    </dgm:pt>
    <dgm:pt modelId="{4AD223D9-7C0E-41EB-A1E7-142C7526559F}" type="sibTrans" cxnId="{BDA95A70-FD17-4E44-957F-FB32D720BDE2}">
      <dgm:prSet/>
      <dgm:spPr/>
      <dgm:t>
        <a:bodyPr/>
        <a:lstStyle/>
        <a:p>
          <a:endParaRPr lang="en-IN"/>
        </a:p>
      </dgm:t>
    </dgm:pt>
    <dgm:pt modelId="{52FBAEDE-FEFF-4D3A-A1BC-EF03FF7DBBD3}">
      <dgm:prSet custT="1"/>
      <dgm:spPr/>
      <dgm:t>
        <a:bodyPr/>
        <a:lstStyle/>
        <a:p>
          <a:r>
            <a:rPr lang="en-GB" sz="2200" dirty="0" smtClean="0">
              <a:cs typeface="Arial" panose="020B0604020202020204" pitchFamily="34" charset="0"/>
            </a:rPr>
            <a:t>Financial implications</a:t>
          </a:r>
        </a:p>
      </dgm:t>
    </dgm:pt>
    <dgm:pt modelId="{F64EA15A-1CEB-48E3-9145-5983756E3407}" type="parTrans" cxnId="{0D884FC8-8A29-46DB-8356-DFB2AA1A7237}">
      <dgm:prSet/>
      <dgm:spPr/>
      <dgm:t>
        <a:bodyPr/>
        <a:lstStyle/>
        <a:p>
          <a:endParaRPr lang="en-IN"/>
        </a:p>
      </dgm:t>
    </dgm:pt>
    <dgm:pt modelId="{6513F35A-65A7-476F-AF7D-11C2195E0A4E}" type="sibTrans" cxnId="{0D884FC8-8A29-46DB-8356-DFB2AA1A7237}">
      <dgm:prSet/>
      <dgm:spPr/>
      <dgm:t>
        <a:bodyPr/>
        <a:lstStyle/>
        <a:p>
          <a:endParaRPr lang="en-IN"/>
        </a:p>
      </dgm:t>
    </dgm:pt>
    <dgm:pt modelId="{22527469-487D-49B6-ADFC-476C08B83F1B}">
      <dgm:prSet custT="1"/>
      <dgm:spPr/>
      <dgm:t>
        <a:bodyPr/>
        <a:lstStyle/>
        <a:p>
          <a:r>
            <a:rPr lang="en-GB" sz="2200" dirty="0" smtClean="0">
              <a:cs typeface="Arial" panose="020B0604020202020204" pitchFamily="34" charset="0"/>
            </a:rPr>
            <a:t>Legal and compliance</a:t>
          </a:r>
        </a:p>
      </dgm:t>
    </dgm:pt>
    <dgm:pt modelId="{D05B64C2-6500-4827-9DDA-DAFC8387C1B1}" type="parTrans" cxnId="{EF7E3997-63DB-4DB0-8831-CF7A38DE9F16}">
      <dgm:prSet/>
      <dgm:spPr/>
      <dgm:t>
        <a:bodyPr/>
        <a:lstStyle/>
        <a:p>
          <a:endParaRPr lang="en-IN"/>
        </a:p>
      </dgm:t>
    </dgm:pt>
    <dgm:pt modelId="{12673FA2-65DD-4E21-8FB4-1FAA2B0335B0}" type="sibTrans" cxnId="{EF7E3997-63DB-4DB0-8831-CF7A38DE9F16}">
      <dgm:prSet/>
      <dgm:spPr/>
      <dgm:t>
        <a:bodyPr/>
        <a:lstStyle/>
        <a:p>
          <a:endParaRPr lang="en-IN"/>
        </a:p>
      </dgm:t>
    </dgm:pt>
    <dgm:pt modelId="{DC089B87-F5CD-4F09-850F-D5498E993BAE}">
      <dgm:prSet custT="1"/>
      <dgm:spPr/>
      <dgm:t>
        <a:bodyPr/>
        <a:lstStyle/>
        <a:p>
          <a:r>
            <a:rPr lang="en-GB" sz="2200" dirty="0" smtClean="0">
              <a:cs typeface="Arial" panose="020B0604020202020204" pitchFamily="34" charset="0"/>
            </a:rPr>
            <a:t>Market research</a:t>
          </a:r>
        </a:p>
      </dgm:t>
    </dgm:pt>
    <dgm:pt modelId="{1040A577-A5CF-4FB6-A0D1-236109E08E04}" type="parTrans" cxnId="{EAA2BB26-B8BE-4793-A097-C15ADCCFFD19}">
      <dgm:prSet/>
      <dgm:spPr/>
      <dgm:t>
        <a:bodyPr/>
        <a:lstStyle/>
        <a:p>
          <a:endParaRPr lang="en-IN"/>
        </a:p>
      </dgm:t>
    </dgm:pt>
    <dgm:pt modelId="{881CCFF3-B4E9-48AB-8C36-36DCA061216A}" type="sibTrans" cxnId="{EAA2BB26-B8BE-4793-A097-C15ADCCFFD19}">
      <dgm:prSet/>
      <dgm:spPr/>
      <dgm:t>
        <a:bodyPr/>
        <a:lstStyle/>
        <a:p>
          <a:endParaRPr lang="en-IN"/>
        </a:p>
      </dgm:t>
    </dgm:pt>
    <dgm:pt modelId="{3A6F6AB4-0EB3-42C6-AF0D-F4DDEF46D348}">
      <dgm:prSet custT="1"/>
      <dgm:spPr/>
      <dgm:t>
        <a:bodyPr/>
        <a:lstStyle/>
        <a:p>
          <a:r>
            <a:rPr lang="en-GB" sz="2200" dirty="0" smtClean="0">
              <a:cs typeface="Arial" panose="020B0604020202020204" pitchFamily="34" charset="0"/>
            </a:rPr>
            <a:t>Competition</a:t>
          </a:r>
        </a:p>
      </dgm:t>
    </dgm:pt>
    <dgm:pt modelId="{8D22AC5C-7D4F-4064-A8A6-78A0A9F05165}" type="parTrans" cxnId="{4D6BE1D2-442C-4464-83CD-C9AF40DBA083}">
      <dgm:prSet/>
      <dgm:spPr/>
      <dgm:t>
        <a:bodyPr/>
        <a:lstStyle/>
        <a:p>
          <a:endParaRPr lang="en-IN"/>
        </a:p>
      </dgm:t>
    </dgm:pt>
    <dgm:pt modelId="{C92FB2DB-FDB4-480B-B189-6D9A7A6EAB23}" type="sibTrans" cxnId="{4D6BE1D2-442C-4464-83CD-C9AF40DBA083}">
      <dgm:prSet/>
      <dgm:spPr/>
      <dgm:t>
        <a:bodyPr/>
        <a:lstStyle/>
        <a:p>
          <a:endParaRPr lang="en-IN"/>
        </a:p>
      </dgm:t>
    </dgm:pt>
    <dgm:pt modelId="{C75621D3-5397-42DF-98B6-09468C51BAC2}" type="pres">
      <dgm:prSet presAssocID="{25617678-E38D-42B8-86B1-00BA63F4226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C7250548-50F3-4015-BA2B-9DFD26EFA13A}" type="pres">
      <dgm:prSet presAssocID="{B6BB40D3-3C68-4717-92A1-97A11DD0707D}" presName="parentText" presStyleLbl="node1" presStyleIdx="0" presStyleCnt="1" custScaleY="5300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94CFE7E-6C39-41C5-9F99-6C363B35E63E}" type="pres">
      <dgm:prSet presAssocID="{B6BB40D3-3C68-4717-92A1-97A11DD0707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D0868336-6B90-4613-8B9F-6B08BDF766A6}" type="presOf" srcId="{25617678-E38D-42B8-86B1-00BA63F42262}" destId="{C75621D3-5397-42DF-98B6-09468C51BAC2}" srcOrd="0" destOrd="0" presId="urn:microsoft.com/office/officeart/2005/8/layout/vList2"/>
    <dgm:cxn modelId="{F42307B9-9C96-424D-B8BA-52578E33E58A}" srcId="{A0ED65C7-3C87-4CB1-AB1E-09FBF2B3D62B}" destId="{7194F163-F0D1-4758-94D2-6FFEFEF2F081}" srcOrd="1" destOrd="0" parTransId="{EB51D21F-A906-4C93-9636-8EAAFF607A89}" sibTransId="{19938397-30A6-4F9E-9014-2903B185AEEA}"/>
    <dgm:cxn modelId="{EAA2BB26-B8BE-4793-A097-C15ADCCFFD19}" srcId="{9F953F3E-3879-44CA-BB64-CC92841D084D}" destId="{DC089B87-F5CD-4F09-850F-D5498E993BAE}" srcOrd="2" destOrd="0" parTransId="{1040A577-A5CF-4FB6-A0D1-236109E08E04}" sibTransId="{881CCFF3-B4E9-48AB-8C36-36DCA061216A}"/>
    <dgm:cxn modelId="{88FC040A-AC8C-4297-B756-51D2012206CA}" type="presOf" srcId="{3A6F6AB4-0EB3-42C6-AF0D-F4DDEF46D348}" destId="{294CFE7E-6C39-41C5-9F99-6C363B35E63E}" srcOrd="0" destOrd="8" presId="urn:microsoft.com/office/officeart/2005/8/layout/vList2"/>
    <dgm:cxn modelId="{D07CE2FE-033F-411A-A5AF-838F55FFA657}" type="presOf" srcId="{DC089B87-F5CD-4F09-850F-D5498E993BAE}" destId="{294CFE7E-6C39-41C5-9F99-6C363B35E63E}" srcOrd="0" destOrd="7" presId="urn:microsoft.com/office/officeart/2005/8/layout/vList2"/>
    <dgm:cxn modelId="{88107DA2-AA0B-4721-A4CC-9B736AA91640}" type="presOf" srcId="{B6BB40D3-3C68-4717-92A1-97A11DD0707D}" destId="{C7250548-50F3-4015-BA2B-9DFD26EFA13A}" srcOrd="0" destOrd="0" presId="urn:microsoft.com/office/officeart/2005/8/layout/vList2"/>
    <dgm:cxn modelId="{5496818D-99A6-49C3-B0E3-9B4813ED6A3E}" srcId="{25617678-E38D-42B8-86B1-00BA63F42262}" destId="{B6BB40D3-3C68-4717-92A1-97A11DD0707D}" srcOrd="0" destOrd="0" parTransId="{8AD18D81-85A5-47E3-934B-62CE59B2E543}" sibTransId="{4FC98F11-70E1-449C-A3C2-D451F64120DE}"/>
    <dgm:cxn modelId="{72A5E0B2-371F-4729-A0FB-0AB16F6FA782}" type="presOf" srcId="{DCBB546C-2C36-4EC9-8BDE-27744AE4DAAD}" destId="{294CFE7E-6C39-41C5-9F99-6C363B35E63E}" srcOrd="0" destOrd="1" presId="urn:microsoft.com/office/officeart/2005/8/layout/vList2"/>
    <dgm:cxn modelId="{4831F63C-D047-4949-8AC3-3B4156CC3739}" type="presOf" srcId="{7194F163-F0D1-4758-94D2-6FFEFEF2F081}" destId="{294CFE7E-6C39-41C5-9F99-6C363B35E63E}" srcOrd="0" destOrd="2" presId="urn:microsoft.com/office/officeart/2005/8/layout/vList2"/>
    <dgm:cxn modelId="{2D93D911-1B1D-4D7B-B05F-14F318CE7280}" srcId="{A0ED65C7-3C87-4CB1-AB1E-09FBF2B3D62B}" destId="{43FF5157-31C0-4A90-A736-7F0E8860D9A9}" srcOrd="2" destOrd="0" parTransId="{CE7C86E4-D650-4878-8CD0-7BA74F603C2D}" sibTransId="{A4FB09D7-F4B0-4D96-A802-A83FF1536597}"/>
    <dgm:cxn modelId="{0D884FC8-8A29-46DB-8356-DFB2AA1A7237}" srcId="{9F953F3E-3879-44CA-BB64-CC92841D084D}" destId="{52FBAEDE-FEFF-4D3A-A1BC-EF03FF7DBBD3}" srcOrd="0" destOrd="0" parTransId="{F64EA15A-1CEB-48E3-9145-5983756E3407}" sibTransId="{6513F35A-65A7-476F-AF7D-11C2195E0A4E}"/>
    <dgm:cxn modelId="{32C8C5B5-E35C-443E-9306-95FC3D4B995A}" type="presOf" srcId="{9F953F3E-3879-44CA-BB64-CC92841D084D}" destId="{294CFE7E-6C39-41C5-9F99-6C363B35E63E}" srcOrd="0" destOrd="4" presId="urn:microsoft.com/office/officeart/2005/8/layout/vList2"/>
    <dgm:cxn modelId="{46736773-8FAE-4E05-9C4D-471D0506C523}" srcId="{B6BB40D3-3C68-4717-92A1-97A11DD0707D}" destId="{A0ED65C7-3C87-4CB1-AB1E-09FBF2B3D62B}" srcOrd="0" destOrd="0" parTransId="{E928D14F-3777-4473-B9B9-0CA97242E2AD}" sibTransId="{3535061B-E9AE-458C-9A04-D498F6030A29}"/>
    <dgm:cxn modelId="{BDA95A70-FD17-4E44-957F-FB32D720BDE2}" srcId="{B6BB40D3-3C68-4717-92A1-97A11DD0707D}" destId="{9F953F3E-3879-44CA-BB64-CC92841D084D}" srcOrd="1" destOrd="0" parTransId="{4BC8667A-C40E-44FA-BA5B-DF6667B9AB0D}" sibTransId="{4AD223D9-7C0E-41EB-A1E7-142C7526559F}"/>
    <dgm:cxn modelId="{2CB15F4D-828F-4C71-8162-2B2CD4E2869A}" type="presOf" srcId="{22527469-487D-49B6-ADFC-476C08B83F1B}" destId="{294CFE7E-6C39-41C5-9F99-6C363B35E63E}" srcOrd="0" destOrd="6" presId="urn:microsoft.com/office/officeart/2005/8/layout/vList2"/>
    <dgm:cxn modelId="{CE5729D9-EE41-4EC7-BCB5-89FDE8286CB8}" type="presOf" srcId="{43FF5157-31C0-4A90-A736-7F0E8860D9A9}" destId="{294CFE7E-6C39-41C5-9F99-6C363B35E63E}" srcOrd="0" destOrd="3" presId="urn:microsoft.com/office/officeart/2005/8/layout/vList2"/>
    <dgm:cxn modelId="{4D6BE1D2-442C-4464-83CD-C9AF40DBA083}" srcId="{9F953F3E-3879-44CA-BB64-CC92841D084D}" destId="{3A6F6AB4-0EB3-42C6-AF0D-F4DDEF46D348}" srcOrd="3" destOrd="0" parTransId="{8D22AC5C-7D4F-4064-A8A6-78A0A9F05165}" sibTransId="{C92FB2DB-FDB4-480B-B189-6D9A7A6EAB23}"/>
    <dgm:cxn modelId="{7F6AC1E7-FDD4-4D80-B7E5-7B92834B2654}" type="presOf" srcId="{52FBAEDE-FEFF-4D3A-A1BC-EF03FF7DBBD3}" destId="{294CFE7E-6C39-41C5-9F99-6C363B35E63E}" srcOrd="0" destOrd="5" presId="urn:microsoft.com/office/officeart/2005/8/layout/vList2"/>
    <dgm:cxn modelId="{EE9593B7-4E6F-429E-BDB5-270373A63CA7}" srcId="{A0ED65C7-3C87-4CB1-AB1E-09FBF2B3D62B}" destId="{DCBB546C-2C36-4EC9-8BDE-27744AE4DAAD}" srcOrd="0" destOrd="0" parTransId="{1E5C9FBD-60C1-4899-A7D6-2FF1762CE303}" sibTransId="{D9A6A3A7-F566-4BF2-935B-8D379CEF3251}"/>
    <dgm:cxn modelId="{EF7E3997-63DB-4DB0-8831-CF7A38DE9F16}" srcId="{9F953F3E-3879-44CA-BB64-CC92841D084D}" destId="{22527469-487D-49B6-ADFC-476C08B83F1B}" srcOrd="1" destOrd="0" parTransId="{D05B64C2-6500-4827-9DDA-DAFC8387C1B1}" sibTransId="{12673FA2-65DD-4E21-8FB4-1FAA2B0335B0}"/>
    <dgm:cxn modelId="{46BF2742-ED2F-4A37-8FDF-98998EDB3333}" type="presOf" srcId="{A0ED65C7-3C87-4CB1-AB1E-09FBF2B3D62B}" destId="{294CFE7E-6C39-41C5-9F99-6C363B35E63E}" srcOrd="0" destOrd="0" presId="urn:microsoft.com/office/officeart/2005/8/layout/vList2"/>
    <dgm:cxn modelId="{BEBA4568-ABAC-420C-91B9-6D9F74BEBA11}" type="presParOf" srcId="{C75621D3-5397-42DF-98B6-09468C51BAC2}" destId="{C7250548-50F3-4015-BA2B-9DFD26EFA13A}" srcOrd="0" destOrd="0" presId="urn:microsoft.com/office/officeart/2005/8/layout/vList2"/>
    <dgm:cxn modelId="{05BECF7B-946B-457C-897C-7D8B4FE1D8DB}" type="presParOf" srcId="{C75621D3-5397-42DF-98B6-09468C51BAC2}" destId="{294CFE7E-6C39-41C5-9F99-6C363B35E63E}" srcOrd="1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CB7AA78-3468-46A0-B199-800E224F7BC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492988D8-05A5-4278-8B69-E43201CA4212}">
      <dgm:prSet phldrT="[Text]" custT="1"/>
      <dgm:spPr/>
      <dgm:t>
        <a:bodyPr/>
        <a:lstStyle/>
        <a:p>
          <a:r>
            <a:rPr lang="en-US" sz="2000" dirty="0" smtClean="0"/>
            <a:t>ULIP products</a:t>
          </a:r>
          <a:endParaRPr lang="en-IN" sz="2000" dirty="0"/>
        </a:p>
      </dgm:t>
    </dgm:pt>
    <dgm:pt modelId="{72176F5D-B083-478F-98B7-15CD05EDB656}" type="parTrans" cxnId="{9EF09EA6-0B76-432C-A9E6-B1535D9439A2}">
      <dgm:prSet/>
      <dgm:spPr/>
      <dgm:t>
        <a:bodyPr/>
        <a:lstStyle/>
        <a:p>
          <a:endParaRPr lang="en-IN"/>
        </a:p>
      </dgm:t>
    </dgm:pt>
    <dgm:pt modelId="{72F43E40-61BA-485A-A197-57A07B014CD2}" type="sibTrans" cxnId="{9EF09EA6-0B76-432C-A9E6-B1535D9439A2}">
      <dgm:prSet/>
      <dgm:spPr/>
      <dgm:t>
        <a:bodyPr/>
        <a:lstStyle/>
        <a:p>
          <a:endParaRPr lang="en-IN"/>
        </a:p>
      </dgm:t>
    </dgm:pt>
    <dgm:pt modelId="{A1E7586B-13CF-4291-A47A-B16FE845362F}">
      <dgm:prSet phldrT="[Text]" custT="1"/>
      <dgm:spPr/>
      <dgm:t>
        <a:bodyPr/>
        <a:lstStyle/>
        <a:p>
          <a:r>
            <a:rPr lang="en-GB" sz="2000" dirty="0" smtClean="0"/>
            <a:t>Different charges that can be reviewed</a:t>
          </a:r>
          <a:endParaRPr lang="en-IN" sz="2000" dirty="0"/>
        </a:p>
      </dgm:t>
    </dgm:pt>
    <dgm:pt modelId="{FCDABDA2-DB2E-4988-BF99-8473AA9EA81E}" type="parTrans" cxnId="{0F7AB5AC-F1B4-4422-99BF-E52F2221ED04}">
      <dgm:prSet/>
      <dgm:spPr/>
      <dgm:t>
        <a:bodyPr/>
        <a:lstStyle/>
        <a:p>
          <a:endParaRPr lang="en-IN"/>
        </a:p>
      </dgm:t>
    </dgm:pt>
    <dgm:pt modelId="{45894339-FA94-4F18-BB02-71191397050A}" type="sibTrans" cxnId="{0F7AB5AC-F1B4-4422-99BF-E52F2221ED04}">
      <dgm:prSet/>
      <dgm:spPr/>
      <dgm:t>
        <a:bodyPr/>
        <a:lstStyle/>
        <a:p>
          <a:endParaRPr lang="en-IN"/>
        </a:p>
      </dgm:t>
    </dgm:pt>
    <dgm:pt modelId="{3FB122AF-21E5-48DC-B303-FC7BD132BF37}">
      <dgm:prSet custT="1"/>
      <dgm:spPr/>
      <dgm:t>
        <a:bodyPr/>
        <a:lstStyle/>
        <a:p>
          <a:r>
            <a:rPr lang="en-GB" sz="2000" dirty="0" smtClean="0"/>
            <a:t>Allocation, fund management, administration and mortality charges</a:t>
          </a:r>
        </a:p>
      </dgm:t>
    </dgm:pt>
    <dgm:pt modelId="{FED888D1-D9B1-4F34-821E-3DA8C5905DBE}" type="parTrans" cxnId="{A8F7A024-8217-4F8D-8139-5A346F79FC5F}">
      <dgm:prSet/>
      <dgm:spPr/>
      <dgm:t>
        <a:bodyPr/>
        <a:lstStyle/>
        <a:p>
          <a:endParaRPr lang="en-IN"/>
        </a:p>
      </dgm:t>
    </dgm:pt>
    <dgm:pt modelId="{8B9BF35F-F61F-4DF4-8B18-DE3FEF265FB5}" type="sibTrans" cxnId="{A8F7A024-8217-4F8D-8139-5A346F79FC5F}">
      <dgm:prSet/>
      <dgm:spPr/>
      <dgm:t>
        <a:bodyPr/>
        <a:lstStyle/>
        <a:p>
          <a:endParaRPr lang="en-IN"/>
        </a:p>
      </dgm:t>
    </dgm:pt>
    <dgm:pt modelId="{A5DCEA8A-3E13-439A-873F-EEBFD4FAE27D}">
      <dgm:prSet custT="1"/>
      <dgm:spPr/>
      <dgm:t>
        <a:bodyPr/>
        <a:lstStyle/>
        <a:p>
          <a:r>
            <a:rPr lang="en-GB" sz="2000" dirty="0" smtClean="0"/>
            <a:t>Matching of charges against corresponding outgoes</a:t>
          </a:r>
        </a:p>
      </dgm:t>
    </dgm:pt>
    <dgm:pt modelId="{447E4E20-23AC-4E77-B5DC-5E10BB2E2FB8}" type="parTrans" cxnId="{8578ED73-0E85-4B2A-BAA8-5E7492A69029}">
      <dgm:prSet/>
      <dgm:spPr/>
      <dgm:t>
        <a:bodyPr/>
        <a:lstStyle/>
        <a:p>
          <a:endParaRPr lang="en-IN"/>
        </a:p>
      </dgm:t>
    </dgm:pt>
    <dgm:pt modelId="{3ADF9916-D344-4563-8418-8C42A6552D3F}" type="sibTrans" cxnId="{8578ED73-0E85-4B2A-BAA8-5E7492A69029}">
      <dgm:prSet/>
      <dgm:spPr/>
      <dgm:t>
        <a:bodyPr/>
        <a:lstStyle/>
        <a:p>
          <a:endParaRPr lang="en-IN"/>
        </a:p>
      </dgm:t>
    </dgm:pt>
    <dgm:pt modelId="{1590B3B6-4391-47F8-AB2F-A123CBB4D75B}">
      <dgm:prSet custT="1"/>
      <dgm:spPr/>
      <dgm:t>
        <a:bodyPr/>
        <a:lstStyle/>
        <a:p>
          <a:r>
            <a:rPr lang="en-GB" sz="2000" dirty="0" smtClean="0"/>
            <a:t>Will help avoiding any liquidity and ALM issues</a:t>
          </a:r>
        </a:p>
      </dgm:t>
    </dgm:pt>
    <dgm:pt modelId="{E0C9858D-DED6-4D99-AC25-99917B359490}" type="parTrans" cxnId="{C79FA367-1381-4FBF-9F7A-47BDC7CF8708}">
      <dgm:prSet/>
      <dgm:spPr/>
      <dgm:t>
        <a:bodyPr/>
        <a:lstStyle/>
        <a:p>
          <a:endParaRPr lang="en-IN"/>
        </a:p>
      </dgm:t>
    </dgm:pt>
    <dgm:pt modelId="{BB45A032-0FBD-49A1-A3D4-C90F7B4564AE}" type="sibTrans" cxnId="{C79FA367-1381-4FBF-9F7A-47BDC7CF8708}">
      <dgm:prSet/>
      <dgm:spPr/>
      <dgm:t>
        <a:bodyPr/>
        <a:lstStyle/>
        <a:p>
          <a:endParaRPr lang="en-IN"/>
        </a:p>
      </dgm:t>
    </dgm:pt>
    <dgm:pt modelId="{1C629EBB-7D47-419C-97F1-B50FA7DA8159}">
      <dgm:prSet custT="1"/>
      <dgm:spPr/>
      <dgm:t>
        <a:bodyPr/>
        <a:lstStyle/>
        <a:p>
          <a:r>
            <a:rPr lang="en-GB" sz="2000" dirty="0" smtClean="0"/>
            <a:t>Will reduce the impact of early duration surrenders on shareholders value</a:t>
          </a:r>
        </a:p>
      </dgm:t>
    </dgm:pt>
    <dgm:pt modelId="{3DFB71EB-080F-45E3-87FC-E8100111FBAB}" type="parTrans" cxnId="{F2A0D648-2E80-4871-9572-E96A9D30F178}">
      <dgm:prSet/>
      <dgm:spPr/>
      <dgm:t>
        <a:bodyPr/>
        <a:lstStyle/>
        <a:p>
          <a:endParaRPr lang="en-IN"/>
        </a:p>
      </dgm:t>
    </dgm:pt>
    <dgm:pt modelId="{F0343D16-88A7-4E88-BFC0-E578B0041870}" type="sibTrans" cxnId="{F2A0D648-2E80-4871-9572-E96A9D30F178}">
      <dgm:prSet/>
      <dgm:spPr/>
      <dgm:t>
        <a:bodyPr/>
        <a:lstStyle/>
        <a:p>
          <a:endParaRPr lang="en-IN"/>
        </a:p>
      </dgm:t>
    </dgm:pt>
    <dgm:pt modelId="{4484AC82-B592-4F84-9DF7-73BB41FF9C85}">
      <dgm:prSet custT="1"/>
      <dgm:spPr/>
      <dgm:t>
        <a:bodyPr/>
        <a:lstStyle/>
        <a:p>
          <a:r>
            <a:rPr lang="en-GB" sz="2000" dirty="0" smtClean="0"/>
            <a:t>Increasing FMC %</a:t>
          </a:r>
        </a:p>
      </dgm:t>
    </dgm:pt>
    <dgm:pt modelId="{522668DC-68D4-4D69-8832-0347782172EF}" type="parTrans" cxnId="{5BB2FFC1-C81A-4C8E-A9D4-B00478A8F771}">
      <dgm:prSet/>
      <dgm:spPr/>
      <dgm:t>
        <a:bodyPr/>
        <a:lstStyle/>
        <a:p>
          <a:endParaRPr lang="en-IN"/>
        </a:p>
      </dgm:t>
    </dgm:pt>
    <dgm:pt modelId="{70230090-E263-4B3F-A568-EF3A161CC356}" type="sibTrans" cxnId="{5BB2FFC1-C81A-4C8E-A9D4-B00478A8F771}">
      <dgm:prSet/>
      <dgm:spPr/>
      <dgm:t>
        <a:bodyPr/>
        <a:lstStyle/>
        <a:p>
          <a:endParaRPr lang="en-IN"/>
        </a:p>
      </dgm:t>
    </dgm:pt>
    <dgm:pt modelId="{3884E264-52FF-458C-8AFE-7B477D401A9D}">
      <dgm:prSet custT="1"/>
      <dgm:spPr/>
      <dgm:t>
        <a:bodyPr/>
        <a:lstStyle/>
        <a:p>
          <a:r>
            <a:rPr lang="en-GB" sz="2000" dirty="0" smtClean="0"/>
            <a:t>Current FMC not sufficient because of low fund size</a:t>
          </a:r>
        </a:p>
      </dgm:t>
    </dgm:pt>
    <dgm:pt modelId="{84DA7EC3-96AC-4F6E-B148-D1D71996AC46}" type="parTrans" cxnId="{7AA2F2D2-A3C0-44AF-AEE1-DA708831994A}">
      <dgm:prSet/>
      <dgm:spPr/>
      <dgm:t>
        <a:bodyPr/>
        <a:lstStyle/>
        <a:p>
          <a:endParaRPr lang="en-IN"/>
        </a:p>
      </dgm:t>
    </dgm:pt>
    <dgm:pt modelId="{5FBED9F8-F779-46F1-9800-8648E73EFFE9}" type="sibTrans" cxnId="{7AA2F2D2-A3C0-44AF-AEE1-DA708831994A}">
      <dgm:prSet/>
      <dgm:spPr/>
      <dgm:t>
        <a:bodyPr/>
        <a:lstStyle/>
        <a:p>
          <a:endParaRPr lang="en-IN"/>
        </a:p>
      </dgm:t>
    </dgm:pt>
    <dgm:pt modelId="{29C4A8CF-22FE-4304-B595-6858DDD58160}">
      <dgm:prSet custT="1"/>
      <dgm:spPr/>
      <dgm:t>
        <a:bodyPr/>
        <a:lstStyle/>
        <a:p>
          <a:r>
            <a:rPr lang="en-GB" sz="2000" dirty="0" smtClean="0"/>
            <a:t>Persistency related risk </a:t>
          </a:r>
        </a:p>
      </dgm:t>
    </dgm:pt>
    <dgm:pt modelId="{24F07504-BC5B-4AF7-B51A-1FF334F360E3}" type="parTrans" cxnId="{0253863E-5C92-43FB-A788-F696E5A4EE2E}">
      <dgm:prSet/>
      <dgm:spPr/>
      <dgm:t>
        <a:bodyPr/>
        <a:lstStyle/>
        <a:p>
          <a:endParaRPr lang="en-IN"/>
        </a:p>
      </dgm:t>
    </dgm:pt>
    <dgm:pt modelId="{CDA721D6-1FFE-4612-A1BA-29F154AEB819}" type="sibTrans" cxnId="{0253863E-5C92-43FB-A788-F696E5A4EE2E}">
      <dgm:prSet/>
      <dgm:spPr/>
      <dgm:t>
        <a:bodyPr/>
        <a:lstStyle/>
        <a:p>
          <a:endParaRPr lang="en-IN"/>
        </a:p>
      </dgm:t>
    </dgm:pt>
    <dgm:pt modelId="{DE881926-48C2-448A-8E0E-4F1F0F725151}">
      <dgm:prSet custT="1"/>
      <dgm:spPr/>
      <dgm:t>
        <a:bodyPr/>
        <a:lstStyle/>
        <a:p>
          <a:r>
            <a:rPr lang="en-GB" sz="2000" dirty="0" smtClean="0"/>
            <a:t>Losses due to policies lapsing before initial outgo is recovered</a:t>
          </a:r>
        </a:p>
      </dgm:t>
    </dgm:pt>
    <dgm:pt modelId="{F35B56E5-26B3-493D-B557-FDD083032899}" type="parTrans" cxnId="{8DF57C34-53BB-4789-9BDD-72F8B307C429}">
      <dgm:prSet/>
      <dgm:spPr/>
      <dgm:t>
        <a:bodyPr/>
        <a:lstStyle/>
        <a:p>
          <a:endParaRPr lang="en-IN"/>
        </a:p>
      </dgm:t>
    </dgm:pt>
    <dgm:pt modelId="{DF3F144E-9339-4D3D-AD78-142556E9AD56}" type="sibTrans" cxnId="{8DF57C34-53BB-4789-9BDD-72F8B307C429}">
      <dgm:prSet/>
      <dgm:spPr/>
      <dgm:t>
        <a:bodyPr/>
        <a:lstStyle/>
        <a:p>
          <a:endParaRPr lang="en-IN"/>
        </a:p>
      </dgm:t>
    </dgm:pt>
    <dgm:pt modelId="{8483A320-5809-4F24-88C4-205C1D18CF26}">
      <dgm:prSet custT="1"/>
      <dgm:spPr/>
      <dgm:t>
        <a:bodyPr/>
        <a:lstStyle/>
        <a:p>
          <a:r>
            <a:rPr lang="en-GB" sz="2000" dirty="0" smtClean="0"/>
            <a:t>Increase surrender penalty – max cap under products regulations</a:t>
          </a:r>
        </a:p>
      </dgm:t>
    </dgm:pt>
    <dgm:pt modelId="{8FEB58AC-BFB9-46E4-B471-EC674C93900E}" type="parTrans" cxnId="{D4C3A548-0563-4D6C-BB98-B76F0F98B4B9}">
      <dgm:prSet/>
      <dgm:spPr/>
      <dgm:t>
        <a:bodyPr/>
        <a:lstStyle/>
        <a:p>
          <a:endParaRPr lang="en-IN"/>
        </a:p>
      </dgm:t>
    </dgm:pt>
    <dgm:pt modelId="{AB6E3C72-9FB9-49DF-9D77-E7EDCF38393B}" type="sibTrans" cxnId="{D4C3A548-0563-4D6C-BB98-B76F0F98B4B9}">
      <dgm:prSet/>
      <dgm:spPr/>
      <dgm:t>
        <a:bodyPr/>
        <a:lstStyle/>
        <a:p>
          <a:endParaRPr lang="en-IN"/>
        </a:p>
      </dgm:t>
    </dgm:pt>
    <dgm:pt modelId="{AA96EECE-2693-429B-8C79-9EC822576E6D}">
      <dgm:prSet custT="1"/>
      <dgm:spPr/>
      <dgm:t>
        <a:bodyPr/>
        <a:lstStyle/>
        <a:p>
          <a:r>
            <a:rPr lang="en-GB" sz="2000" dirty="0" smtClean="0"/>
            <a:t>Reviewed charges should be as per the latest regulations e.g. cap on charges, RIY regulations for ULIP etc.</a:t>
          </a:r>
        </a:p>
      </dgm:t>
    </dgm:pt>
    <dgm:pt modelId="{5BF0EE88-1668-45B4-BD8F-EFA66716669E}" type="parTrans" cxnId="{D26FF58E-ADC5-401B-B63C-225E945A6098}">
      <dgm:prSet/>
      <dgm:spPr/>
      <dgm:t>
        <a:bodyPr/>
        <a:lstStyle/>
        <a:p>
          <a:endParaRPr lang="en-IN"/>
        </a:p>
      </dgm:t>
    </dgm:pt>
    <dgm:pt modelId="{1FDC7EBA-1C4A-4B8A-A45F-FDD568EDC395}" type="sibTrans" cxnId="{D26FF58E-ADC5-401B-B63C-225E945A6098}">
      <dgm:prSet/>
      <dgm:spPr/>
      <dgm:t>
        <a:bodyPr/>
        <a:lstStyle/>
        <a:p>
          <a:endParaRPr lang="en-IN"/>
        </a:p>
      </dgm:t>
    </dgm:pt>
    <dgm:pt modelId="{02FDC1BA-914D-475A-94EA-0E592EEF084D}" type="pres">
      <dgm:prSet presAssocID="{7CB7AA78-3468-46A0-B199-800E224F7BC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E7845B56-3BB9-49D4-B791-6197C3EE724B}" type="pres">
      <dgm:prSet presAssocID="{492988D8-05A5-4278-8B69-E43201CA4212}" presName="parentText" presStyleLbl="node1" presStyleIdx="0" presStyleCnt="1" custScaleY="53117" custLinFactNeighborX="800" custLinFactNeighborY="-885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B5F5B56-28A7-431B-AF75-EAC88BE60E27}" type="pres">
      <dgm:prSet presAssocID="{492988D8-05A5-4278-8B69-E43201CA4212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8578ED73-0E85-4B2A-BAA8-5E7492A69029}" srcId="{492988D8-05A5-4278-8B69-E43201CA4212}" destId="{A5DCEA8A-3E13-439A-873F-EEBFD4FAE27D}" srcOrd="1" destOrd="0" parTransId="{447E4E20-23AC-4E77-B5DC-5E10BB2E2FB8}" sibTransId="{3ADF9916-D344-4563-8418-8C42A6552D3F}"/>
    <dgm:cxn modelId="{0253863E-5C92-43FB-A788-F696E5A4EE2E}" srcId="{492988D8-05A5-4278-8B69-E43201CA4212}" destId="{29C4A8CF-22FE-4304-B595-6858DDD58160}" srcOrd="3" destOrd="0" parTransId="{24F07504-BC5B-4AF7-B51A-1FF334F360E3}" sibTransId="{CDA721D6-1FFE-4612-A1BA-29F154AEB819}"/>
    <dgm:cxn modelId="{DEA3F1BD-0AF6-48AE-9891-7EF31FEA322F}" type="presOf" srcId="{1590B3B6-4391-47F8-AB2F-A123CBB4D75B}" destId="{7B5F5B56-28A7-431B-AF75-EAC88BE60E27}" srcOrd="0" destOrd="4" presId="urn:microsoft.com/office/officeart/2005/8/layout/vList2"/>
    <dgm:cxn modelId="{D26FF58E-ADC5-401B-B63C-225E945A6098}" srcId="{A1E7586B-13CF-4291-A47A-B16FE845362F}" destId="{AA96EECE-2693-429B-8C79-9EC822576E6D}" srcOrd="1" destOrd="0" parTransId="{5BF0EE88-1668-45B4-BD8F-EFA66716669E}" sibTransId="{1FDC7EBA-1C4A-4B8A-A45F-FDD568EDC395}"/>
    <dgm:cxn modelId="{5BB2FFC1-C81A-4C8E-A9D4-B00478A8F771}" srcId="{492988D8-05A5-4278-8B69-E43201CA4212}" destId="{4484AC82-B592-4F84-9DF7-73BB41FF9C85}" srcOrd="2" destOrd="0" parTransId="{522668DC-68D4-4D69-8832-0347782172EF}" sibTransId="{70230090-E263-4B3F-A568-EF3A161CC356}"/>
    <dgm:cxn modelId="{B093C045-774B-499E-B6A9-AC8582D2ACF5}" type="presOf" srcId="{AA96EECE-2693-429B-8C79-9EC822576E6D}" destId="{7B5F5B56-28A7-431B-AF75-EAC88BE60E27}" srcOrd="0" destOrd="2" presId="urn:microsoft.com/office/officeart/2005/8/layout/vList2"/>
    <dgm:cxn modelId="{9EF09EA6-0B76-432C-A9E6-B1535D9439A2}" srcId="{7CB7AA78-3468-46A0-B199-800E224F7BC1}" destId="{492988D8-05A5-4278-8B69-E43201CA4212}" srcOrd="0" destOrd="0" parTransId="{72176F5D-B083-478F-98B7-15CD05EDB656}" sibTransId="{72F43E40-61BA-485A-A197-57A07B014CD2}"/>
    <dgm:cxn modelId="{F5AD438E-9E85-42BD-84F0-02AA20070901}" type="presOf" srcId="{3FB122AF-21E5-48DC-B303-FC7BD132BF37}" destId="{7B5F5B56-28A7-431B-AF75-EAC88BE60E27}" srcOrd="0" destOrd="1" presId="urn:microsoft.com/office/officeart/2005/8/layout/vList2"/>
    <dgm:cxn modelId="{D6D0B76E-3F06-48D1-B413-41C4C41AB629}" type="presOf" srcId="{8483A320-5809-4F24-88C4-205C1D18CF26}" destId="{7B5F5B56-28A7-431B-AF75-EAC88BE60E27}" srcOrd="0" destOrd="10" presId="urn:microsoft.com/office/officeart/2005/8/layout/vList2"/>
    <dgm:cxn modelId="{7AA2F2D2-A3C0-44AF-AEE1-DA708831994A}" srcId="{4484AC82-B592-4F84-9DF7-73BB41FF9C85}" destId="{3884E264-52FF-458C-8AFE-7B477D401A9D}" srcOrd="0" destOrd="0" parTransId="{84DA7EC3-96AC-4F6E-B148-D1D71996AC46}" sibTransId="{5FBED9F8-F779-46F1-9800-8648E73EFFE9}"/>
    <dgm:cxn modelId="{A8F7A024-8217-4F8D-8139-5A346F79FC5F}" srcId="{A1E7586B-13CF-4291-A47A-B16FE845362F}" destId="{3FB122AF-21E5-48DC-B303-FC7BD132BF37}" srcOrd="0" destOrd="0" parTransId="{FED888D1-D9B1-4F34-821E-3DA8C5905DBE}" sibTransId="{8B9BF35F-F61F-4DF4-8B18-DE3FEF265FB5}"/>
    <dgm:cxn modelId="{0F7AB5AC-F1B4-4422-99BF-E52F2221ED04}" srcId="{492988D8-05A5-4278-8B69-E43201CA4212}" destId="{A1E7586B-13CF-4291-A47A-B16FE845362F}" srcOrd="0" destOrd="0" parTransId="{FCDABDA2-DB2E-4988-BF99-8473AA9EA81E}" sibTransId="{45894339-FA94-4F18-BB02-71191397050A}"/>
    <dgm:cxn modelId="{3CC5FABF-8AF9-4D81-9533-6D879580D1B4}" type="presOf" srcId="{4484AC82-B592-4F84-9DF7-73BB41FF9C85}" destId="{7B5F5B56-28A7-431B-AF75-EAC88BE60E27}" srcOrd="0" destOrd="6" presId="urn:microsoft.com/office/officeart/2005/8/layout/vList2"/>
    <dgm:cxn modelId="{50D6AA27-5B2A-4203-9133-575A0DA07A43}" type="presOf" srcId="{DE881926-48C2-448A-8E0E-4F1F0F725151}" destId="{7B5F5B56-28A7-431B-AF75-EAC88BE60E27}" srcOrd="0" destOrd="9" presId="urn:microsoft.com/office/officeart/2005/8/layout/vList2"/>
    <dgm:cxn modelId="{821B758D-2B05-401B-90F9-7894BA8DE837}" type="presOf" srcId="{A5DCEA8A-3E13-439A-873F-EEBFD4FAE27D}" destId="{7B5F5B56-28A7-431B-AF75-EAC88BE60E27}" srcOrd="0" destOrd="3" presId="urn:microsoft.com/office/officeart/2005/8/layout/vList2"/>
    <dgm:cxn modelId="{C79FA367-1381-4FBF-9F7A-47BDC7CF8708}" srcId="{A5DCEA8A-3E13-439A-873F-EEBFD4FAE27D}" destId="{1590B3B6-4391-47F8-AB2F-A123CBB4D75B}" srcOrd="0" destOrd="0" parTransId="{E0C9858D-DED6-4D99-AC25-99917B359490}" sibTransId="{BB45A032-0FBD-49A1-A3D4-C90F7B4564AE}"/>
    <dgm:cxn modelId="{B2CE738B-304C-4535-8CF5-05BAAB5F12DC}" type="presOf" srcId="{3884E264-52FF-458C-8AFE-7B477D401A9D}" destId="{7B5F5B56-28A7-431B-AF75-EAC88BE60E27}" srcOrd="0" destOrd="7" presId="urn:microsoft.com/office/officeart/2005/8/layout/vList2"/>
    <dgm:cxn modelId="{07FC8AB4-B294-4E13-99C4-DBE69A16BF50}" type="presOf" srcId="{7CB7AA78-3468-46A0-B199-800E224F7BC1}" destId="{02FDC1BA-914D-475A-94EA-0E592EEF084D}" srcOrd="0" destOrd="0" presId="urn:microsoft.com/office/officeart/2005/8/layout/vList2"/>
    <dgm:cxn modelId="{F2A0D648-2E80-4871-9572-E96A9D30F178}" srcId="{A5DCEA8A-3E13-439A-873F-EEBFD4FAE27D}" destId="{1C629EBB-7D47-419C-97F1-B50FA7DA8159}" srcOrd="1" destOrd="0" parTransId="{3DFB71EB-080F-45E3-87FC-E8100111FBAB}" sibTransId="{F0343D16-88A7-4E88-BFC0-E578B0041870}"/>
    <dgm:cxn modelId="{8DF57C34-53BB-4789-9BDD-72F8B307C429}" srcId="{29C4A8CF-22FE-4304-B595-6858DDD58160}" destId="{DE881926-48C2-448A-8E0E-4F1F0F725151}" srcOrd="0" destOrd="0" parTransId="{F35B56E5-26B3-493D-B557-FDD083032899}" sibTransId="{DF3F144E-9339-4D3D-AD78-142556E9AD56}"/>
    <dgm:cxn modelId="{D4C3A548-0563-4D6C-BB98-B76F0F98B4B9}" srcId="{29C4A8CF-22FE-4304-B595-6858DDD58160}" destId="{8483A320-5809-4F24-88C4-205C1D18CF26}" srcOrd="1" destOrd="0" parTransId="{8FEB58AC-BFB9-46E4-B471-EC674C93900E}" sibTransId="{AB6E3C72-9FB9-49DF-9D77-E7EDCF38393B}"/>
    <dgm:cxn modelId="{F8556746-7766-4E47-B184-C8176C122B4B}" type="presOf" srcId="{1C629EBB-7D47-419C-97F1-B50FA7DA8159}" destId="{7B5F5B56-28A7-431B-AF75-EAC88BE60E27}" srcOrd="0" destOrd="5" presId="urn:microsoft.com/office/officeart/2005/8/layout/vList2"/>
    <dgm:cxn modelId="{BD6E4A92-5FB9-489F-9B93-66F40385955C}" type="presOf" srcId="{29C4A8CF-22FE-4304-B595-6858DDD58160}" destId="{7B5F5B56-28A7-431B-AF75-EAC88BE60E27}" srcOrd="0" destOrd="8" presId="urn:microsoft.com/office/officeart/2005/8/layout/vList2"/>
    <dgm:cxn modelId="{3F26687F-A9EC-4EB5-B181-988604885D8C}" type="presOf" srcId="{492988D8-05A5-4278-8B69-E43201CA4212}" destId="{E7845B56-3BB9-49D4-B791-6197C3EE724B}" srcOrd="0" destOrd="0" presId="urn:microsoft.com/office/officeart/2005/8/layout/vList2"/>
    <dgm:cxn modelId="{458508B5-C6B1-4221-B835-8661B4F16410}" type="presOf" srcId="{A1E7586B-13CF-4291-A47A-B16FE845362F}" destId="{7B5F5B56-28A7-431B-AF75-EAC88BE60E27}" srcOrd="0" destOrd="0" presId="urn:microsoft.com/office/officeart/2005/8/layout/vList2"/>
    <dgm:cxn modelId="{8EACB989-5013-42F7-B081-6C7ED4BBFD7E}" type="presParOf" srcId="{02FDC1BA-914D-475A-94EA-0E592EEF084D}" destId="{E7845B56-3BB9-49D4-B791-6197C3EE724B}" srcOrd="0" destOrd="0" presId="urn:microsoft.com/office/officeart/2005/8/layout/vList2"/>
    <dgm:cxn modelId="{D129DCA2-DEEE-4501-802D-6BDDF090377A}" type="presParOf" srcId="{02FDC1BA-914D-475A-94EA-0E592EEF084D}" destId="{7B5F5B56-28A7-431B-AF75-EAC88BE60E27}" srcOrd="1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CB7AA78-3468-46A0-B199-800E224F7BC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027CA627-EEA2-4850-8039-569E9B6A71EF}">
      <dgm:prSet phldrT="[Text]" custT="1"/>
      <dgm:spPr/>
      <dgm:t>
        <a:bodyPr/>
        <a:lstStyle/>
        <a:p>
          <a:r>
            <a:rPr lang="en-US" sz="2000" dirty="0" smtClean="0"/>
            <a:t>Non-par products</a:t>
          </a:r>
          <a:endParaRPr lang="en-IN" sz="2000" dirty="0"/>
        </a:p>
      </dgm:t>
    </dgm:pt>
    <dgm:pt modelId="{4BDD5DED-7BA6-4B7E-9732-073136D413B8}" type="parTrans" cxnId="{4A6596CB-5ECC-484B-8F3F-99453079CFBC}">
      <dgm:prSet/>
      <dgm:spPr/>
      <dgm:t>
        <a:bodyPr/>
        <a:lstStyle/>
        <a:p>
          <a:endParaRPr lang="en-IN"/>
        </a:p>
      </dgm:t>
    </dgm:pt>
    <dgm:pt modelId="{B144808A-1BDB-407C-AC1F-36D010B66BEC}" type="sibTrans" cxnId="{4A6596CB-5ECC-484B-8F3F-99453079CFBC}">
      <dgm:prSet/>
      <dgm:spPr/>
      <dgm:t>
        <a:bodyPr/>
        <a:lstStyle/>
        <a:p>
          <a:endParaRPr lang="en-IN"/>
        </a:p>
      </dgm:t>
    </dgm:pt>
    <dgm:pt modelId="{823F294D-F9BA-4E89-B2D8-4D00431EA9F5}">
      <dgm:prSet phldrT="[Text]" custT="1"/>
      <dgm:spPr/>
      <dgm:t>
        <a:bodyPr/>
        <a:lstStyle/>
        <a:p>
          <a:r>
            <a:rPr lang="en-GB" sz="2000" dirty="0" smtClean="0"/>
            <a:t>Revision of premium rates</a:t>
          </a:r>
          <a:endParaRPr lang="en-IN" sz="2000" dirty="0"/>
        </a:p>
      </dgm:t>
    </dgm:pt>
    <dgm:pt modelId="{D25BE900-BD15-47EC-9706-9046FC030CA6}" type="parTrans" cxnId="{B9BF88C4-FCFA-4696-9C43-88338CB7BE8D}">
      <dgm:prSet/>
      <dgm:spPr/>
      <dgm:t>
        <a:bodyPr/>
        <a:lstStyle/>
        <a:p>
          <a:endParaRPr lang="en-IN"/>
        </a:p>
      </dgm:t>
    </dgm:pt>
    <dgm:pt modelId="{22C0232C-B693-410E-9AAB-E69D77CE7A43}" type="sibTrans" cxnId="{B9BF88C4-FCFA-4696-9C43-88338CB7BE8D}">
      <dgm:prSet/>
      <dgm:spPr/>
      <dgm:t>
        <a:bodyPr/>
        <a:lstStyle/>
        <a:p>
          <a:endParaRPr lang="en-IN"/>
        </a:p>
      </dgm:t>
    </dgm:pt>
    <dgm:pt modelId="{A8F7A23B-9B26-4C4F-A505-2D8443FD2E84}">
      <dgm:prSet custT="1"/>
      <dgm:spPr/>
      <dgm:t>
        <a:bodyPr/>
        <a:lstStyle/>
        <a:p>
          <a:r>
            <a:rPr lang="en-GB" sz="2000" dirty="0" smtClean="0"/>
            <a:t>Mortality risk premium</a:t>
          </a:r>
        </a:p>
      </dgm:t>
    </dgm:pt>
    <dgm:pt modelId="{060EC00A-9C9B-473D-BF62-D69D4B6E7ABE}" type="parTrans" cxnId="{B516905D-AEA6-47C0-B16C-D2707E242A05}">
      <dgm:prSet/>
      <dgm:spPr/>
      <dgm:t>
        <a:bodyPr/>
        <a:lstStyle/>
        <a:p>
          <a:endParaRPr lang="en-IN"/>
        </a:p>
      </dgm:t>
    </dgm:pt>
    <dgm:pt modelId="{FD25B4CF-5456-475C-B806-F2668F81B8C0}" type="sibTrans" cxnId="{B516905D-AEA6-47C0-B16C-D2707E242A05}">
      <dgm:prSet/>
      <dgm:spPr/>
      <dgm:t>
        <a:bodyPr/>
        <a:lstStyle/>
        <a:p>
          <a:endParaRPr lang="en-IN"/>
        </a:p>
      </dgm:t>
    </dgm:pt>
    <dgm:pt modelId="{B6C35926-42C7-4D98-A752-8400C58BB20D}">
      <dgm:prSet custT="1"/>
      <dgm:spPr/>
      <dgm:t>
        <a:bodyPr/>
        <a:lstStyle/>
        <a:p>
          <a:r>
            <a:rPr lang="en-GB" sz="2000" dirty="0" smtClean="0"/>
            <a:t>Expense loadings in the premium</a:t>
          </a:r>
        </a:p>
      </dgm:t>
    </dgm:pt>
    <dgm:pt modelId="{3BC035EF-7C8A-420E-AFDE-A98DEB7347FC}" type="parTrans" cxnId="{171FDB1E-DB2D-43BE-9269-03A678A32521}">
      <dgm:prSet/>
      <dgm:spPr/>
      <dgm:t>
        <a:bodyPr/>
        <a:lstStyle/>
        <a:p>
          <a:endParaRPr lang="en-IN"/>
        </a:p>
      </dgm:t>
    </dgm:pt>
    <dgm:pt modelId="{A8F027E4-AC6A-4D97-8A16-B11C42A0DAE5}" type="sibTrans" cxnId="{171FDB1E-DB2D-43BE-9269-03A678A32521}">
      <dgm:prSet/>
      <dgm:spPr/>
      <dgm:t>
        <a:bodyPr/>
        <a:lstStyle/>
        <a:p>
          <a:endParaRPr lang="en-IN"/>
        </a:p>
      </dgm:t>
    </dgm:pt>
    <dgm:pt modelId="{7DB5D2A3-9452-4291-B20E-AEC017E9815D}">
      <dgm:prSet custT="1"/>
      <dgm:spPr/>
      <dgm:t>
        <a:bodyPr/>
        <a:lstStyle/>
        <a:p>
          <a:r>
            <a:rPr lang="en-GB" sz="2000" dirty="0" smtClean="0"/>
            <a:t>Revision to special surrender values for saving products</a:t>
          </a:r>
        </a:p>
      </dgm:t>
    </dgm:pt>
    <dgm:pt modelId="{AC12CD11-E5DF-466D-98F8-2A727D45576E}" type="parTrans" cxnId="{795B6877-6791-4720-9511-39F131BA9E19}">
      <dgm:prSet/>
      <dgm:spPr/>
      <dgm:t>
        <a:bodyPr/>
        <a:lstStyle/>
        <a:p>
          <a:endParaRPr lang="en-IN"/>
        </a:p>
      </dgm:t>
    </dgm:pt>
    <dgm:pt modelId="{D99C9996-E992-4F45-BD87-51FEAE809D1E}" type="sibTrans" cxnId="{795B6877-6791-4720-9511-39F131BA9E19}">
      <dgm:prSet/>
      <dgm:spPr/>
      <dgm:t>
        <a:bodyPr/>
        <a:lstStyle/>
        <a:p>
          <a:endParaRPr lang="en-IN"/>
        </a:p>
      </dgm:t>
    </dgm:pt>
    <dgm:pt modelId="{AD0A24C6-E704-40D9-B720-B8D03177EDBA}">
      <dgm:prSet custT="1"/>
      <dgm:spPr/>
      <dgm:t>
        <a:bodyPr/>
        <a:lstStyle/>
        <a:p>
          <a:r>
            <a:rPr lang="en-GB" sz="2000" dirty="0" smtClean="0"/>
            <a:t>Surrender values higher than asset shares</a:t>
          </a:r>
        </a:p>
      </dgm:t>
    </dgm:pt>
    <dgm:pt modelId="{9AE2F8D3-F0BD-4D02-BAF4-5F605CFDCCE7}" type="parTrans" cxnId="{9988E098-20E4-4757-A312-82F862E91A61}">
      <dgm:prSet/>
      <dgm:spPr/>
      <dgm:t>
        <a:bodyPr/>
        <a:lstStyle/>
        <a:p>
          <a:endParaRPr lang="en-IN"/>
        </a:p>
      </dgm:t>
    </dgm:pt>
    <dgm:pt modelId="{5C3A4160-F5B5-4416-80ED-61C445F6A7F7}" type="sibTrans" cxnId="{9988E098-20E4-4757-A312-82F862E91A61}">
      <dgm:prSet/>
      <dgm:spPr/>
      <dgm:t>
        <a:bodyPr/>
        <a:lstStyle/>
        <a:p>
          <a:endParaRPr lang="en-IN"/>
        </a:p>
      </dgm:t>
    </dgm:pt>
    <dgm:pt modelId="{B07D986A-EC25-4A6D-A14F-B8588E4C4536}">
      <dgm:prSet custT="1"/>
      <dgm:spPr/>
      <dgm:t>
        <a:bodyPr/>
        <a:lstStyle/>
        <a:p>
          <a:r>
            <a:rPr lang="en-GB" sz="2000" dirty="0" smtClean="0"/>
            <a:t>Revise special surrender values so that they are close to the asset shares</a:t>
          </a:r>
        </a:p>
      </dgm:t>
    </dgm:pt>
    <dgm:pt modelId="{C4DE029B-8631-448B-ABB0-B34BD02EAC34}" type="parTrans" cxnId="{861A036C-6F23-4078-A930-ACF2AE3720F3}">
      <dgm:prSet/>
      <dgm:spPr/>
      <dgm:t>
        <a:bodyPr/>
        <a:lstStyle/>
        <a:p>
          <a:endParaRPr lang="en-IN"/>
        </a:p>
      </dgm:t>
    </dgm:pt>
    <dgm:pt modelId="{9975B9C4-9FEC-4F98-B847-28103F180DB3}" type="sibTrans" cxnId="{861A036C-6F23-4078-A930-ACF2AE3720F3}">
      <dgm:prSet/>
      <dgm:spPr/>
      <dgm:t>
        <a:bodyPr/>
        <a:lstStyle/>
        <a:p>
          <a:endParaRPr lang="en-IN"/>
        </a:p>
      </dgm:t>
    </dgm:pt>
    <dgm:pt modelId="{52915AE9-DB01-49AB-B966-89800CC0FA41}">
      <dgm:prSet custT="1"/>
      <dgm:spPr/>
      <dgm:t>
        <a:bodyPr/>
        <a:lstStyle/>
        <a:p>
          <a:r>
            <a:rPr lang="en-GB" sz="2000" dirty="0" smtClean="0"/>
            <a:t>Review the rider premium</a:t>
          </a:r>
        </a:p>
      </dgm:t>
    </dgm:pt>
    <dgm:pt modelId="{9BAD9E47-5123-4B58-8AE0-2F7201CF935F}" type="parTrans" cxnId="{BCB665B1-7C14-41EA-9AD5-6866F3296861}">
      <dgm:prSet/>
      <dgm:spPr/>
      <dgm:t>
        <a:bodyPr/>
        <a:lstStyle/>
        <a:p>
          <a:endParaRPr lang="en-IN"/>
        </a:p>
      </dgm:t>
    </dgm:pt>
    <dgm:pt modelId="{3456AA6F-09BA-40BA-B250-D3DF246ED0B9}" type="sibTrans" cxnId="{BCB665B1-7C14-41EA-9AD5-6866F3296861}">
      <dgm:prSet/>
      <dgm:spPr/>
      <dgm:t>
        <a:bodyPr/>
        <a:lstStyle/>
        <a:p>
          <a:endParaRPr lang="en-IN"/>
        </a:p>
      </dgm:t>
    </dgm:pt>
    <dgm:pt modelId="{8ED9E5DE-6619-4270-8F0E-F88144B7AF3B}">
      <dgm:prSet custT="1"/>
      <dgm:spPr/>
      <dgm:t>
        <a:bodyPr/>
        <a:lstStyle/>
        <a:p>
          <a:r>
            <a:rPr lang="en-GB" sz="2000" dirty="0" smtClean="0"/>
            <a:t>Premium for the attached riders could be increased on account of increased cost of meeting the benefits</a:t>
          </a:r>
          <a:endParaRPr lang="en-GB" sz="2000" dirty="0"/>
        </a:p>
      </dgm:t>
    </dgm:pt>
    <dgm:pt modelId="{F426873D-010E-4590-9714-8B3444F57346}" type="parTrans" cxnId="{81FB6EA8-7D0A-4D42-8F7C-C89ACF80E18E}">
      <dgm:prSet/>
      <dgm:spPr/>
      <dgm:t>
        <a:bodyPr/>
        <a:lstStyle/>
        <a:p>
          <a:endParaRPr lang="en-IN"/>
        </a:p>
      </dgm:t>
    </dgm:pt>
    <dgm:pt modelId="{0E5EA959-52DD-4435-B87E-9CBCDA625E50}" type="sibTrans" cxnId="{81FB6EA8-7D0A-4D42-8F7C-C89ACF80E18E}">
      <dgm:prSet/>
      <dgm:spPr/>
      <dgm:t>
        <a:bodyPr/>
        <a:lstStyle/>
        <a:p>
          <a:endParaRPr lang="en-IN"/>
        </a:p>
      </dgm:t>
    </dgm:pt>
    <dgm:pt modelId="{02FDC1BA-914D-475A-94EA-0E592EEF084D}" type="pres">
      <dgm:prSet presAssocID="{7CB7AA78-3468-46A0-B199-800E224F7BC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0D4A5CD6-272D-4236-AD27-FACE50C71118}" type="pres">
      <dgm:prSet presAssocID="{027CA627-EEA2-4850-8039-569E9B6A71EF}" presName="parentText" presStyleLbl="node1" presStyleIdx="0" presStyleCnt="1" custScaleY="49771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7E660F6-2D66-4425-A9D9-6A99E9677E6A}" type="pres">
      <dgm:prSet presAssocID="{027CA627-EEA2-4850-8039-569E9B6A71E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171FDB1E-DB2D-43BE-9269-03A678A32521}" srcId="{823F294D-F9BA-4E89-B2D8-4D00431EA9F5}" destId="{B6C35926-42C7-4D98-A752-8400C58BB20D}" srcOrd="1" destOrd="0" parTransId="{3BC035EF-7C8A-420E-AFDE-A98DEB7347FC}" sibTransId="{A8F027E4-AC6A-4D97-8A16-B11C42A0DAE5}"/>
    <dgm:cxn modelId="{F4C30F91-0B9D-4511-AED9-B45F92C5EF11}" type="presOf" srcId="{52915AE9-DB01-49AB-B966-89800CC0FA41}" destId="{07E660F6-2D66-4425-A9D9-6A99E9677E6A}" srcOrd="0" destOrd="6" presId="urn:microsoft.com/office/officeart/2005/8/layout/vList2"/>
    <dgm:cxn modelId="{8DFC5D40-CDA3-40C6-B624-A186EBE82976}" type="presOf" srcId="{B6C35926-42C7-4D98-A752-8400C58BB20D}" destId="{07E660F6-2D66-4425-A9D9-6A99E9677E6A}" srcOrd="0" destOrd="2" presId="urn:microsoft.com/office/officeart/2005/8/layout/vList2"/>
    <dgm:cxn modelId="{B9BF88C4-FCFA-4696-9C43-88338CB7BE8D}" srcId="{027CA627-EEA2-4850-8039-569E9B6A71EF}" destId="{823F294D-F9BA-4E89-B2D8-4D00431EA9F5}" srcOrd="0" destOrd="0" parTransId="{D25BE900-BD15-47EC-9706-9046FC030CA6}" sibTransId="{22C0232C-B693-410E-9AAB-E69D77CE7A43}"/>
    <dgm:cxn modelId="{4A68AFB4-2BA2-4D7B-B894-49E2D9C9D306}" type="presOf" srcId="{AD0A24C6-E704-40D9-B720-B8D03177EDBA}" destId="{07E660F6-2D66-4425-A9D9-6A99E9677E6A}" srcOrd="0" destOrd="4" presId="urn:microsoft.com/office/officeart/2005/8/layout/vList2"/>
    <dgm:cxn modelId="{81FB6EA8-7D0A-4D42-8F7C-C89ACF80E18E}" srcId="{52915AE9-DB01-49AB-B966-89800CC0FA41}" destId="{8ED9E5DE-6619-4270-8F0E-F88144B7AF3B}" srcOrd="0" destOrd="0" parTransId="{F426873D-010E-4590-9714-8B3444F57346}" sibTransId="{0E5EA959-52DD-4435-B87E-9CBCDA625E50}"/>
    <dgm:cxn modelId="{795B6877-6791-4720-9511-39F131BA9E19}" srcId="{027CA627-EEA2-4850-8039-569E9B6A71EF}" destId="{7DB5D2A3-9452-4291-B20E-AEC017E9815D}" srcOrd="1" destOrd="0" parTransId="{AC12CD11-E5DF-466D-98F8-2A727D45576E}" sibTransId="{D99C9996-E992-4F45-BD87-51FEAE809D1E}"/>
    <dgm:cxn modelId="{635CAD3C-682B-4FD3-9AE9-A7D9947F3165}" type="presOf" srcId="{7DB5D2A3-9452-4291-B20E-AEC017E9815D}" destId="{07E660F6-2D66-4425-A9D9-6A99E9677E6A}" srcOrd="0" destOrd="3" presId="urn:microsoft.com/office/officeart/2005/8/layout/vList2"/>
    <dgm:cxn modelId="{E3D5DFC7-7486-4C58-A36B-63D11B17A4FB}" type="presOf" srcId="{7CB7AA78-3468-46A0-B199-800E224F7BC1}" destId="{02FDC1BA-914D-475A-94EA-0E592EEF084D}" srcOrd="0" destOrd="0" presId="urn:microsoft.com/office/officeart/2005/8/layout/vList2"/>
    <dgm:cxn modelId="{861A036C-6F23-4078-A930-ACF2AE3720F3}" srcId="{7DB5D2A3-9452-4291-B20E-AEC017E9815D}" destId="{B07D986A-EC25-4A6D-A14F-B8588E4C4536}" srcOrd="1" destOrd="0" parTransId="{C4DE029B-8631-448B-ABB0-B34BD02EAC34}" sibTransId="{9975B9C4-9FEC-4F98-B847-28103F180DB3}"/>
    <dgm:cxn modelId="{9988E098-20E4-4757-A312-82F862E91A61}" srcId="{7DB5D2A3-9452-4291-B20E-AEC017E9815D}" destId="{AD0A24C6-E704-40D9-B720-B8D03177EDBA}" srcOrd="0" destOrd="0" parTransId="{9AE2F8D3-F0BD-4D02-BAF4-5F605CFDCCE7}" sibTransId="{5C3A4160-F5B5-4416-80ED-61C445F6A7F7}"/>
    <dgm:cxn modelId="{4A6596CB-5ECC-484B-8F3F-99453079CFBC}" srcId="{7CB7AA78-3468-46A0-B199-800E224F7BC1}" destId="{027CA627-EEA2-4850-8039-569E9B6A71EF}" srcOrd="0" destOrd="0" parTransId="{4BDD5DED-7BA6-4B7E-9732-073136D413B8}" sibTransId="{B144808A-1BDB-407C-AC1F-36D010B66BEC}"/>
    <dgm:cxn modelId="{BCB665B1-7C14-41EA-9AD5-6866F3296861}" srcId="{027CA627-EEA2-4850-8039-569E9B6A71EF}" destId="{52915AE9-DB01-49AB-B966-89800CC0FA41}" srcOrd="2" destOrd="0" parTransId="{9BAD9E47-5123-4B58-8AE0-2F7201CF935F}" sibTransId="{3456AA6F-09BA-40BA-B250-D3DF246ED0B9}"/>
    <dgm:cxn modelId="{CCC35E56-90C7-4CAF-A307-2B3832D80884}" type="presOf" srcId="{A8F7A23B-9B26-4C4F-A505-2D8443FD2E84}" destId="{07E660F6-2D66-4425-A9D9-6A99E9677E6A}" srcOrd="0" destOrd="1" presId="urn:microsoft.com/office/officeart/2005/8/layout/vList2"/>
    <dgm:cxn modelId="{1B6C0280-DE53-4E63-A98B-85918B22E2EF}" type="presOf" srcId="{027CA627-EEA2-4850-8039-569E9B6A71EF}" destId="{0D4A5CD6-272D-4236-AD27-FACE50C71118}" srcOrd="0" destOrd="0" presId="urn:microsoft.com/office/officeart/2005/8/layout/vList2"/>
    <dgm:cxn modelId="{55E369C4-FD51-4F1F-98BF-31E19BAF238F}" type="presOf" srcId="{B07D986A-EC25-4A6D-A14F-B8588E4C4536}" destId="{07E660F6-2D66-4425-A9D9-6A99E9677E6A}" srcOrd="0" destOrd="5" presId="urn:microsoft.com/office/officeart/2005/8/layout/vList2"/>
    <dgm:cxn modelId="{1FDD86C4-AFEC-41F4-A2FB-E4BC2107F6A1}" type="presOf" srcId="{8ED9E5DE-6619-4270-8F0E-F88144B7AF3B}" destId="{07E660F6-2D66-4425-A9D9-6A99E9677E6A}" srcOrd="0" destOrd="7" presId="urn:microsoft.com/office/officeart/2005/8/layout/vList2"/>
    <dgm:cxn modelId="{B516905D-AEA6-47C0-B16C-D2707E242A05}" srcId="{823F294D-F9BA-4E89-B2D8-4D00431EA9F5}" destId="{A8F7A23B-9B26-4C4F-A505-2D8443FD2E84}" srcOrd="0" destOrd="0" parTransId="{060EC00A-9C9B-473D-BF62-D69D4B6E7ABE}" sibTransId="{FD25B4CF-5456-475C-B806-F2668F81B8C0}"/>
    <dgm:cxn modelId="{66F32227-ECC1-4278-9ECD-30DFB213F688}" type="presOf" srcId="{823F294D-F9BA-4E89-B2D8-4D00431EA9F5}" destId="{07E660F6-2D66-4425-A9D9-6A99E9677E6A}" srcOrd="0" destOrd="0" presId="urn:microsoft.com/office/officeart/2005/8/layout/vList2"/>
    <dgm:cxn modelId="{CCF68341-7A82-4B86-A029-2C58FA9C0DB7}" type="presParOf" srcId="{02FDC1BA-914D-475A-94EA-0E592EEF084D}" destId="{0D4A5CD6-272D-4236-AD27-FACE50C71118}" srcOrd="0" destOrd="0" presId="urn:microsoft.com/office/officeart/2005/8/layout/vList2"/>
    <dgm:cxn modelId="{5A0A0994-D795-4256-8C06-783A144C4E77}" type="presParOf" srcId="{02FDC1BA-914D-475A-94EA-0E592EEF084D}" destId="{07E660F6-2D66-4425-A9D9-6A99E9677E6A}" srcOrd="1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4EF6A07-791B-4D46-A02A-E10CF657FFC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09FE3DA0-DB42-4AD9-B9B5-9023A79C902B}">
      <dgm:prSet phldrT="[Text]" custT="1"/>
      <dgm:spPr/>
      <dgm:t>
        <a:bodyPr/>
        <a:lstStyle/>
        <a:p>
          <a:r>
            <a:rPr lang="en-US" sz="2000" dirty="0" smtClean="0"/>
            <a:t>Par products – Shareholders profit</a:t>
          </a:r>
          <a:endParaRPr lang="en-IN" sz="2000" dirty="0"/>
        </a:p>
      </dgm:t>
    </dgm:pt>
    <dgm:pt modelId="{BD0CF984-11B6-43B3-811F-1D95189DF958}" type="parTrans" cxnId="{634DFFFB-56E5-48FB-8082-377BC42BD71B}">
      <dgm:prSet/>
      <dgm:spPr/>
      <dgm:t>
        <a:bodyPr/>
        <a:lstStyle/>
        <a:p>
          <a:endParaRPr lang="en-IN"/>
        </a:p>
      </dgm:t>
    </dgm:pt>
    <dgm:pt modelId="{617A311B-F426-400F-91EE-441F5D226F28}" type="sibTrans" cxnId="{634DFFFB-56E5-48FB-8082-377BC42BD71B}">
      <dgm:prSet/>
      <dgm:spPr/>
      <dgm:t>
        <a:bodyPr/>
        <a:lstStyle/>
        <a:p>
          <a:endParaRPr lang="en-IN"/>
        </a:p>
      </dgm:t>
    </dgm:pt>
    <dgm:pt modelId="{3D6848C1-2232-41A1-BA9F-F25BD088E4B7}">
      <dgm:prSet custT="1"/>
      <dgm:spPr/>
      <dgm:t>
        <a:bodyPr/>
        <a:lstStyle/>
        <a:p>
          <a:r>
            <a:rPr lang="en-US" sz="2000" dirty="0" smtClean="0"/>
            <a:t>Profitability to shareholders from par fund is based on the amount of transfers</a:t>
          </a:r>
        </a:p>
      </dgm:t>
    </dgm:pt>
    <dgm:pt modelId="{73E5DB9E-4CE0-4CC3-AADC-332A9718BC55}" type="parTrans" cxnId="{521297CA-DAA5-4040-A007-D55A9910284F}">
      <dgm:prSet/>
      <dgm:spPr/>
      <dgm:t>
        <a:bodyPr/>
        <a:lstStyle/>
        <a:p>
          <a:endParaRPr lang="en-IN"/>
        </a:p>
      </dgm:t>
    </dgm:pt>
    <dgm:pt modelId="{5BB515BF-8B52-4D5F-96A2-A5C661E4FB21}" type="sibTrans" cxnId="{521297CA-DAA5-4040-A007-D55A9910284F}">
      <dgm:prSet/>
      <dgm:spPr/>
      <dgm:t>
        <a:bodyPr/>
        <a:lstStyle/>
        <a:p>
          <a:endParaRPr lang="en-IN"/>
        </a:p>
      </dgm:t>
    </dgm:pt>
    <dgm:pt modelId="{9A58409D-BA1D-42FA-B97E-73DB7FBD2CC1}">
      <dgm:prSet custT="1"/>
      <dgm:spPr/>
      <dgm:t>
        <a:bodyPr/>
        <a:lstStyle/>
        <a:p>
          <a:r>
            <a:rPr lang="en-US" sz="2000" dirty="0" smtClean="0"/>
            <a:t>How to increase shareholder profitability?</a:t>
          </a:r>
        </a:p>
      </dgm:t>
    </dgm:pt>
    <dgm:pt modelId="{1C40A909-C809-4F6C-8029-7D7FEFC4B619}" type="parTrans" cxnId="{2980D088-A89B-478A-9EA0-74E6675CB127}">
      <dgm:prSet/>
      <dgm:spPr/>
      <dgm:t>
        <a:bodyPr/>
        <a:lstStyle/>
        <a:p>
          <a:endParaRPr lang="en-IN"/>
        </a:p>
      </dgm:t>
    </dgm:pt>
    <dgm:pt modelId="{FBFED214-A6F8-4EAB-9595-FC6A4FAF6300}" type="sibTrans" cxnId="{2980D088-A89B-478A-9EA0-74E6675CB127}">
      <dgm:prSet/>
      <dgm:spPr/>
      <dgm:t>
        <a:bodyPr/>
        <a:lstStyle/>
        <a:p>
          <a:endParaRPr lang="en-IN"/>
        </a:p>
      </dgm:t>
    </dgm:pt>
    <dgm:pt modelId="{143DAC1F-5A45-4F90-82C4-19B6B2755088}">
      <dgm:prSet custT="1"/>
      <dgm:spPr/>
      <dgm:t>
        <a:bodyPr/>
        <a:lstStyle/>
        <a:p>
          <a:r>
            <a:rPr lang="en-US" sz="2000" dirty="0" smtClean="0"/>
            <a:t>Increasing the charges to asset share would lead to reduction in policyholder bonuses and hence dip on SH transfers</a:t>
          </a:r>
        </a:p>
      </dgm:t>
    </dgm:pt>
    <dgm:pt modelId="{9A473703-9BFA-4B0A-A06C-BE31C6082DBC}" type="parTrans" cxnId="{E0376125-7781-406D-84AC-D757625170C3}">
      <dgm:prSet/>
      <dgm:spPr/>
      <dgm:t>
        <a:bodyPr/>
        <a:lstStyle/>
        <a:p>
          <a:endParaRPr lang="en-IN"/>
        </a:p>
      </dgm:t>
    </dgm:pt>
    <dgm:pt modelId="{AB11DCD7-7A40-4E16-9338-887F7BD8F98F}" type="sibTrans" cxnId="{E0376125-7781-406D-84AC-D757625170C3}">
      <dgm:prSet/>
      <dgm:spPr/>
      <dgm:t>
        <a:bodyPr/>
        <a:lstStyle/>
        <a:p>
          <a:endParaRPr lang="en-IN"/>
        </a:p>
      </dgm:t>
    </dgm:pt>
    <dgm:pt modelId="{C393A14B-3686-452C-9C92-FA6515E18E72}">
      <dgm:prSet custT="1"/>
      <dgm:spPr/>
      <dgm:t>
        <a:bodyPr/>
        <a:lstStyle/>
        <a:p>
          <a:r>
            <a:rPr lang="en-US" sz="2000" dirty="0" smtClean="0"/>
            <a:t>What are the other alternatives?</a:t>
          </a:r>
        </a:p>
      </dgm:t>
    </dgm:pt>
    <dgm:pt modelId="{FF9AF57B-AF03-473A-9F76-4BA6CBF963B4}" type="parTrans" cxnId="{6C5EE5F5-CF32-4C21-B9C9-C420EB65A783}">
      <dgm:prSet/>
      <dgm:spPr/>
      <dgm:t>
        <a:bodyPr/>
        <a:lstStyle/>
        <a:p>
          <a:endParaRPr lang="en-IN"/>
        </a:p>
      </dgm:t>
    </dgm:pt>
    <dgm:pt modelId="{906CB3BE-8C87-4442-BD40-7C4A324D927B}" type="sibTrans" cxnId="{6C5EE5F5-CF32-4C21-B9C9-C420EB65A783}">
      <dgm:prSet/>
      <dgm:spPr/>
      <dgm:t>
        <a:bodyPr/>
        <a:lstStyle/>
        <a:p>
          <a:endParaRPr lang="en-IN"/>
        </a:p>
      </dgm:t>
    </dgm:pt>
    <dgm:pt modelId="{A86278E2-ACA9-49D9-9DC9-32AC8A96BA8F}">
      <dgm:prSet custT="1"/>
      <dgm:spPr/>
      <dgm:t>
        <a:bodyPr/>
        <a:lstStyle/>
        <a:p>
          <a:r>
            <a:rPr lang="en-US" sz="2000" dirty="0" smtClean="0"/>
            <a:t>Increase the premiums, leading to higher bonus earning capacity  which implies higher transfers to shareholders</a:t>
          </a:r>
        </a:p>
      </dgm:t>
    </dgm:pt>
    <dgm:pt modelId="{B3457F3A-4B60-480F-B3F4-E95B20A1FDDC}" type="parTrans" cxnId="{59C4FF45-2F16-40F9-80C6-8106120F672B}">
      <dgm:prSet/>
      <dgm:spPr/>
      <dgm:t>
        <a:bodyPr/>
        <a:lstStyle/>
        <a:p>
          <a:endParaRPr lang="en-IN"/>
        </a:p>
      </dgm:t>
    </dgm:pt>
    <dgm:pt modelId="{B4C56C3F-5EE2-41AF-BFFC-CAC365F532B9}" type="sibTrans" cxnId="{59C4FF45-2F16-40F9-80C6-8106120F672B}">
      <dgm:prSet/>
      <dgm:spPr/>
      <dgm:t>
        <a:bodyPr/>
        <a:lstStyle/>
        <a:p>
          <a:endParaRPr lang="en-IN"/>
        </a:p>
      </dgm:t>
    </dgm:pt>
    <dgm:pt modelId="{835F05CB-2BA5-4546-8B93-4EF23BB868D1}">
      <dgm:prSet custT="1"/>
      <dgm:spPr/>
      <dgm:t>
        <a:bodyPr/>
        <a:lstStyle/>
        <a:p>
          <a:r>
            <a:rPr lang="en-US" sz="2000" dirty="0" smtClean="0"/>
            <a:t>Change in expense allocation methodology along with increased charges to policyholders</a:t>
          </a:r>
        </a:p>
      </dgm:t>
    </dgm:pt>
    <dgm:pt modelId="{51B912A6-EDDC-4BEC-A363-BFEF5379F0AC}" type="parTrans" cxnId="{97E9A0F2-C939-4FD0-B036-666AF73E0118}">
      <dgm:prSet/>
      <dgm:spPr/>
      <dgm:t>
        <a:bodyPr/>
        <a:lstStyle/>
        <a:p>
          <a:endParaRPr lang="en-IN"/>
        </a:p>
      </dgm:t>
    </dgm:pt>
    <dgm:pt modelId="{FF184092-EE64-44E1-B3F4-E66B81116EBF}" type="sibTrans" cxnId="{97E9A0F2-C939-4FD0-B036-666AF73E0118}">
      <dgm:prSet/>
      <dgm:spPr/>
      <dgm:t>
        <a:bodyPr/>
        <a:lstStyle/>
        <a:p>
          <a:endParaRPr lang="en-IN"/>
        </a:p>
      </dgm:t>
    </dgm:pt>
    <dgm:pt modelId="{705077A7-79C6-4F2E-9D52-9B5A80F1D8B8}">
      <dgm:prSet custT="1"/>
      <dgm:spPr/>
      <dgm:t>
        <a:bodyPr/>
        <a:lstStyle/>
        <a:p>
          <a:r>
            <a:rPr lang="en-US" sz="2000" dirty="0" smtClean="0"/>
            <a:t>Special bonuses funded through par estate</a:t>
          </a:r>
        </a:p>
      </dgm:t>
    </dgm:pt>
    <dgm:pt modelId="{0041D78B-D5F5-44B6-A278-F2D1A1391DD2}" type="parTrans" cxnId="{81BF1CA1-F382-465E-9CF6-80B03E057142}">
      <dgm:prSet/>
      <dgm:spPr/>
      <dgm:t>
        <a:bodyPr/>
        <a:lstStyle/>
        <a:p>
          <a:endParaRPr lang="en-IN"/>
        </a:p>
      </dgm:t>
    </dgm:pt>
    <dgm:pt modelId="{B943A246-9398-4E7E-A8EE-0DA27E71832D}" type="sibTrans" cxnId="{81BF1CA1-F382-465E-9CF6-80B03E057142}">
      <dgm:prSet/>
      <dgm:spPr/>
      <dgm:t>
        <a:bodyPr/>
        <a:lstStyle/>
        <a:p>
          <a:endParaRPr lang="en-IN"/>
        </a:p>
      </dgm:t>
    </dgm:pt>
    <dgm:pt modelId="{818D8346-B12A-46C2-895A-511E21746560}" type="pres">
      <dgm:prSet presAssocID="{F4EF6A07-791B-4D46-A02A-E10CF657FFC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51FA3340-214C-4849-9573-7FF9C63DD041}" type="pres">
      <dgm:prSet presAssocID="{09FE3DA0-DB42-4AD9-B9B5-9023A79C902B}" presName="parentText" presStyleLbl="node1" presStyleIdx="0" presStyleCnt="1" custScaleY="49198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C513869-0063-41C9-A725-B968C9F4CDB6}" type="pres">
      <dgm:prSet presAssocID="{09FE3DA0-DB42-4AD9-B9B5-9023A79C902B}" presName="childText" presStyleLbl="revTx" presStyleIdx="0" presStyleCnt="1" custScaleY="11640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DAB611F7-FFA7-4DAB-A811-682B58AEBCD4}" type="presOf" srcId="{705077A7-79C6-4F2E-9D52-9B5A80F1D8B8}" destId="{3C513869-0063-41C9-A725-B968C9F4CDB6}" srcOrd="0" destOrd="6" presId="urn:microsoft.com/office/officeart/2005/8/layout/vList2"/>
    <dgm:cxn modelId="{0FB03DB0-121E-4C1F-871D-FAFC4DB642F9}" type="presOf" srcId="{143DAC1F-5A45-4F90-82C4-19B6B2755088}" destId="{3C513869-0063-41C9-A725-B968C9F4CDB6}" srcOrd="0" destOrd="2" presId="urn:microsoft.com/office/officeart/2005/8/layout/vList2"/>
    <dgm:cxn modelId="{6C5EE5F5-CF32-4C21-B9C9-C420EB65A783}" srcId="{09FE3DA0-DB42-4AD9-B9B5-9023A79C902B}" destId="{C393A14B-3686-452C-9C92-FA6515E18E72}" srcOrd="2" destOrd="0" parTransId="{FF9AF57B-AF03-473A-9F76-4BA6CBF963B4}" sibTransId="{906CB3BE-8C87-4442-BD40-7C4A324D927B}"/>
    <dgm:cxn modelId="{491036BB-CA01-4980-8126-E9480FA7C961}" type="presOf" srcId="{3D6848C1-2232-41A1-BA9F-F25BD088E4B7}" destId="{3C513869-0063-41C9-A725-B968C9F4CDB6}" srcOrd="0" destOrd="0" presId="urn:microsoft.com/office/officeart/2005/8/layout/vList2"/>
    <dgm:cxn modelId="{2980D088-A89B-478A-9EA0-74E6675CB127}" srcId="{09FE3DA0-DB42-4AD9-B9B5-9023A79C902B}" destId="{9A58409D-BA1D-42FA-B97E-73DB7FBD2CC1}" srcOrd="1" destOrd="0" parTransId="{1C40A909-C809-4F6C-8029-7D7FEFC4B619}" sibTransId="{FBFED214-A6F8-4EAB-9595-FC6A4FAF6300}"/>
    <dgm:cxn modelId="{59C4FF45-2F16-40F9-80C6-8106120F672B}" srcId="{C393A14B-3686-452C-9C92-FA6515E18E72}" destId="{A86278E2-ACA9-49D9-9DC9-32AC8A96BA8F}" srcOrd="0" destOrd="0" parTransId="{B3457F3A-4B60-480F-B3F4-E95B20A1FDDC}" sibTransId="{B4C56C3F-5EE2-41AF-BFFC-CAC365F532B9}"/>
    <dgm:cxn modelId="{634DFFFB-56E5-48FB-8082-377BC42BD71B}" srcId="{F4EF6A07-791B-4D46-A02A-E10CF657FFC9}" destId="{09FE3DA0-DB42-4AD9-B9B5-9023A79C902B}" srcOrd="0" destOrd="0" parTransId="{BD0CF984-11B6-43B3-811F-1D95189DF958}" sibTransId="{617A311B-F426-400F-91EE-441F5D226F28}"/>
    <dgm:cxn modelId="{9531DD82-566A-4679-987C-3F8BAEE1F1B1}" type="presOf" srcId="{835F05CB-2BA5-4546-8B93-4EF23BB868D1}" destId="{3C513869-0063-41C9-A725-B968C9F4CDB6}" srcOrd="0" destOrd="5" presId="urn:microsoft.com/office/officeart/2005/8/layout/vList2"/>
    <dgm:cxn modelId="{43DAFE67-4423-4272-B5E5-9F1C4017FF92}" type="presOf" srcId="{F4EF6A07-791B-4D46-A02A-E10CF657FFC9}" destId="{818D8346-B12A-46C2-895A-511E21746560}" srcOrd="0" destOrd="0" presId="urn:microsoft.com/office/officeart/2005/8/layout/vList2"/>
    <dgm:cxn modelId="{3EC35731-4709-4138-AEDD-756622C74A31}" type="presOf" srcId="{A86278E2-ACA9-49D9-9DC9-32AC8A96BA8F}" destId="{3C513869-0063-41C9-A725-B968C9F4CDB6}" srcOrd="0" destOrd="4" presId="urn:microsoft.com/office/officeart/2005/8/layout/vList2"/>
    <dgm:cxn modelId="{3EAFF679-3356-40AB-B3D4-52EA4D8386DE}" type="presOf" srcId="{9A58409D-BA1D-42FA-B97E-73DB7FBD2CC1}" destId="{3C513869-0063-41C9-A725-B968C9F4CDB6}" srcOrd="0" destOrd="1" presId="urn:microsoft.com/office/officeart/2005/8/layout/vList2"/>
    <dgm:cxn modelId="{E0376125-7781-406D-84AC-D757625170C3}" srcId="{9A58409D-BA1D-42FA-B97E-73DB7FBD2CC1}" destId="{143DAC1F-5A45-4F90-82C4-19B6B2755088}" srcOrd="0" destOrd="0" parTransId="{9A473703-9BFA-4B0A-A06C-BE31C6082DBC}" sibTransId="{AB11DCD7-7A40-4E16-9338-887F7BD8F98F}"/>
    <dgm:cxn modelId="{521297CA-DAA5-4040-A007-D55A9910284F}" srcId="{09FE3DA0-DB42-4AD9-B9B5-9023A79C902B}" destId="{3D6848C1-2232-41A1-BA9F-F25BD088E4B7}" srcOrd="0" destOrd="0" parTransId="{73E5DB9E-4CE0-4CC3-AADC-332A9718BC55}" sibTransId="{5BB515BF-8B52-4D5F-96A2-A5C661E4FB21}"/>
    <dgm:cxn modelId="{81BF1CA1-F382-465E-9CF6-80B03E057142}" srcId="{09FE3DA0-DB42-4AD9-B9B5-9023A79C902B}" destId="{705077A7-79C6-4F2E-9D52-9B5A80F1D8B8}" srcOrd="3" destOrd="0" parTransId="{0041D78B-D5F5-44B6-A278-F2D1A1391DD2}" sibTransId="{B943A246-9398-4E7E-A8EE-0DA27E71832D}"/>
    <dgm:cxn modelId="{7EA1C1B2-E4D5-4BA0-BCA3-A363AFBA2AC4}" type="presOf" srcId="{09FE3DA0-DB42-4AD9-B9B5-9023A79C902B}" destId="{51FA3340-214C-4849-9573-7FF9C63DD041}" srcOrd="0" destOrd="0" presId="urn:microsoft.com/office/officeart/2005/8/layout/vList2"/>
    <dgm:cxn modelId="{97E9A0F2-C939-4FD0-B036-666AF73E0118}" srcId="{C393A14B-3686-452C-9C92-FA6515E18E72}" destId="{835F05CB-2BA5-4546-8B93-4EF23BB868D1}" srcOrd="1" destOrd="0" parTransId="{51B912A6-EDDC-4BEC-A363-BFEF5379F0AC}" sibTransId="{FF184092-EE64-44E1-B3F4-E66B81116EBF}"/>
    <dgm:cxn modelId="{D5931E39-1677-42A1-A54A-CA2D4E1D7E1C}" type="presOf" srcId="{C393A14B-3686-452C-9C92-FA6515E18E72}" destId="{3C513869-0063-41C9-A725-B968C9F4CDB6}" srcOrd="0" destOrd="3" presId="urn:microsoft.com/office/officeart/2005/8/layout/vList2"/>
    <dgm:cxn modelId="{F7EF1BA7-3FE9-4D07-B36F-4A9801142B30}" type="presParOf" srcId="{818D8346-B12A-46C2-895A-511E21746560}" destId="{51FA3340-214C-4849-9573-7FF9C63DD041}" srcOrd="0" destOrd="0" presId="urn:microsoft.com/office/officeart/2005/8/layout/vList2"/>
    <dgm:cxn modelId="{7AC4D0C4-A4AC-477E-B60B-822D5CB30BD5}" type="presParOf" srcId="{818D8346-B12A-46C2-895A-511E21746560}" destId="{3C513869-0063-41C9-A725-B968C9F4CDB6}" srcOrd="1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F4EF6A07-791B-4D46-A02A-E10CF657FFC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09FE3DA0-DB42-4AD9-B9B5-9023A79C902B}">
      <dgm:prSet phldrT="[Text]" custT="1"/>
      <dgm:spPr/>
      <dgm:t>
        <a:bodyPr/>
        <a:lstStyle/>
        <a:p>
          <a:r>
            <a:rPr lang="en-US" sz="2000" dirty="0" smtClean="0"/>
            <a:t>With Profit Actuary’s view</a:t>
          </a:r>
          <a:endParaRPr lang="en-IN" sz="2000" dirty="0"/>
        </a:p>
      </dgm:t>
    </dgm:pt>
    <dgm:pt modelId="{BD0CF984-11B6-43B3-811F-1D95189DF958}" type="parTrans" cxnId="{634DFFFB-56E5-48FB-8082-377BC42BD71B}">
      <dgm:prSet/>
      <dgm:spPr/>
      <dgm:t>
        <a:bodyPr/>
        <a:lstStyle/>
        <a:p>
          <a:endParaRPr lang="en-IN"/>
        </a:p>
      </dgm:t>
    </dgm:pt>
    <dgm:pt modelId="{617A311B-F426-400F-91EE-441F5D226F28}" type="sibTrans" cxnId="{634DFFFB-56E5-48FB-8082-377BC42BD71B}">
      <dgm:prSet/>
      <dgm:spPr/>
      <dgm:t>
        <a:bodyPr/>
        <a:lstStyle/>
        <a:p>
          <a:endParaRPr lang="en-IN"/>
        </a:p>
      </dgm:t>
    </dgm:pt>
    <dgm:pt modelId="{686DA2DF-2C82-4749-AA5B-97756115E06B}">
      <dgm:prSet custT="1"/>
      <dgm:spPr/>
      <dgm:t>
        <a:bodyPr/>
        <a:lstStyle/>
        <a:p>
          <a:r>
            <a:rPr lang="en-US" sz="2000" dirty="0" smtClean="0"/>
            <a:t>What are the products or cohort of policies where there is scope to increase premiums or charges</a:t>
          </a:r>
        </a:p>
      </dgm:t>
    </dgm:pt>
    <dgm:pt modelId="{82B08312-4146-4CF6-B505-DA122EC6AF32}" type="parTrans" cxnId="{B2D02749-DB90-4015-A633-1AA62CF61047}">
      <dgm:prSet/>
      <dgm:spPr/>
      <dgm:t>
        <a:bodyPr/>
        <a:lstStyle/>
        <a:p>
          <a:endParaRPr lang="en-IN"/>
        </a:p>
      </dgm:t>
    </dgm:pt>
    <dgm:pt modelId="{83755488-DE11-40F0-925B-718C87A031C0}" type="sibTrans" cxnId="{B2D02749-DB90-4015-A633-1AA62CF61047}">
      <dgm:prSet/>
      <dgm:spPr/>
      <dgm:t>
        <a:bodyPr/>
        <a:lstStyle/>
        <a:p>
          <a:endParaRPr lang="en-IN"/>
        </a:p>
      </dgm:t>
    </dgm:pt>
    <dgm:pt modelId="{2194EBA1-A9D5-4CCD-B16F-A6B86776DBD7}">
      <dgm:prSet custT="1"/>
      <dgm:spPr/>
      <dgm:t>
        <a:bodyPr/>
        <a:lstStyle/>
        <a:p>
          <a:r>
            <a:rPr lang="en-US" sz="2000" dirty="0" smtClean="0"/>
            <a:t>What is the scope of distributing special dividends funded from par estate</a:t>
          </a:r>
        </a:p>
      </dgm:t>
    </dgm:pt>
    <dgm:pt modelId="{333ABF82-135C-4AB2-9F37-ED2E923BA589}" type="parTrans" cxnId="{2ED4B54D-04DC-4E02-99ED-75CF645D6143}">
      <dgm:prSet/>
      <dgm:spPr/>
      <dgm:t>
        <a:bodyPr/>
        <a:lstStyle/>
        <a:p>
          <a:endParaRPr lang="en-IN"/>
        </a:p>
      </dgm:t>
    </dgm:pt>
    <dgm:pt modelId="{A1971888-A9CB-4F86-BF33-EEBC7EDF8C03}" type="sibTrans" cxnId="{2ED4B54D-04DC-4E02-99ED-75CF645D6143}">
      <dgm:prSet/>
      <dgm:spPr/>
      <dgm:t>
        <a:bodyPr/>
        <a:lstStyle/>
        <a:p>
          <a:endParaRPr lang="en-IN"/>
        </a:p>
      </dgm:t>
    </dgm:pt>
    <dgm:pt modelId="{2FFF85F9-5C30-4F6D-B56D-05C5FE1D8766}">
      <dgm:prSet custT="1"/>
      <dgm:spPr/>
      <dgm:t>
        <a:bodyPr/>
        <a:lstStyle/>
        <a:p>
          <a:r>
            <a:rPr lang="en-US" sz="2000" dirty="0" smtClean="0"/>
            <a:t>Constraints on actions due to PRE and TCF</a:t>
          </a:r>
        </a:p>
      </dgm:t>
    </dgm:pt>
    <dgm:pt modelId="{64B3209E-40FE-45A3-9057-A93AD32D773B}" type="parTrans" cxnId="{1FE17E5A-ED73-48DF-8072-DD5CF1DD4F9C}">
      <dgm:prSet/>
      <dgm:spPr/>
      <dgm:t>
        <a:bodyPr/>
        <a:lstStyle/>
        <a:p>
          <a:endParaRPr lang="en-IN"/>
        </a:p>
      </dgm:t>
    </dgm:pt>
    <dgm:pt modelId="{7EDCB1B6-0236-4809-A006-0B4AB060ACFB}" type="sibTrans" cxnId="{1FE17E5A-ED73-48DF-8072-DD5CF1DD4F9C}">
      <dgm:prSet/>
      <dgm:spPr/>
      <dgm:t>
        <a:bodyPr/>
        <a:lstStyle/>
        <a:p>
          <a:endParaRPr lang="en-IN"/>
        </a:p>
      </dgm:t>
    </dgm:pt>
    <dgm:pt modelId="{59C5851C-34A2-4E80-A826-D63386787649}">
      <dgm:prSet custT="1"/>
      <dgm:spPr/>
      <dgm:t>
        <a:bodyPr/>
        <a:lstStyle/>
        <a:p>
          <a:r>
            <a:rPr lang="en-US" sz="2000" dirty="0" smtClean="0"/>
            <a:t>Any of these action would be constrained by PRE and TCF</a:t>
          </a:r>
          <a:endParaRPr lang="en-IN" sz="2000" dirty="0" smtClean="0"/>
        </a:p>
      </dgm:t>
    </dgm:pt>
    <dgm:pt modelId="{B80437A9-FD55-45A5-B19A-2EAFFF33D263}" type="parTrans" cxnId="{1D269E41-DED3-429B-9B89-22557E72D7B8}">
      <dgm:prSet/>
      <dgm:spPr/>
      <dgm:t>
        <a:bodyPr/>
        <a:lstStyle/>
        <a:p>
          <a:endParaRPr lang="en-IN"/>
        </a:p>
      </dgm:t>
    </dgm:pt>
    <dgm:pt modelId="{2C560616-F3CF-457C-8621-1CB2BFF5AEBC}" type="sibTrans" cxnId="{1D269E41-DED3-429B-9B89-22557E72D7B8}">
      <dgm:prSet/>
      <dgm:spPr/>
      <dgm:t>
        <a:bodyPr/>
        <a:lstStyle/>
        <a:p>
          <a:endParaRPr lang="en-IN"/>
        </a:p>
      </dgm:t>
    </dgm:pt>
    <dgm:pt modelId="{8BE9C731-3F72-4474-92C1-473D704AC43F}">
      <dgm:prSet custT="1"/>
      <dgm:spPr/>
      <dgm:t>
        <a:bodyPr/>
        <a:lstStyle/>
        <a:p>
          <a:r>
            <a:rPr lang="en-US" sz="2000" dirty="0" smtClean="0"/>
            <a:t>What is stated in the “Principles and practices of financial management (PPFM )” of the par fund</a:t>
          </a:r>
          <a:endParaRPr lang="en-US" sz="2000" b="1" dirty="0" smtClean="0"/>
        </a:p>
      </dgm:t>
    </dgm:pt>
    <dgm:pt modelId="{08E2231A-5F7D-45DC-B079-4C9B6DA634B9}" type="parTrans" cxnId="{8809DEFE-1BEC-4624-968B-A3226C32F35E}">
      <dgm:prSet/>
      <dgm:spPr/>
      <dgm:t>
        <a:bodyPr/>
        <a:lstStyle/>
        <a:p>
          <a:endParaRPr lang="en-IN"/>
        </a:p>
      </dgm:t>
    </dgm:pt>
    <dgm:pt modelId="{89BD8C39-46D9-4001-975C-012C5F3ED813}" type="sibTrans" cxnId="{8809DEFE-1BEC-4624-968B-A3226C32F35E}">
      <dgm:prSet/>
      <dgm:spPr/>
      <dgm:t>
        <a:bodyPr/>
        <a:lstStyle/>
        <a:p>
          <a:endParaRPr lang="en-IN"/>
        </a:p>
      </dgm:t>
    </dgm:pt>
    <dgm:pt modelId="{CEAB2140-CA96-44F9-BBB3-F32531D46919}">
      <dgm:prSet custT="1"/>
      <dgm:spPr/>
      <dgm:t>
        <a:bodyPr/>
        <a:lstStyle/>
        <a:p>
          <a:r>
            <a:rPr lang="en-US" sz="2000" dirty="0" smtClean="0"/>
            <a:t>Past practices of the company</a:t>
          </a:r>
        </a:p>
      </dgm:t>
    </dgm:pt>
    <dgm:pt modelId="{F5DD6414-32EE-42C1-9CEF-9438C81D95DC}" type="parTrans" cxnId="{868901AB-B5DE-4E38-BA7A-B5B08E1D3661}">
      <dgm:prSet/>
      <dgm:spPr/>
      <dgm:t>
        <a:bodyPr/>
        <a:lstStyle/>
        <a:p>
          <a:endParaRPr lang="en-IN"/>
        </a:p>
      </dgm:t>
    </dgm:pt>
    <dgm:pt modelId="{797083D1-4DEA-4608-8425-15677D5ED5D7}" type="sibTrans" cxnId="{868901AB-B5DE-4E38-BA7A-B5B08E1D3661}">
      <dgm:prSet/>
      <dgm:spPr/>
      <dgm:t>
        <a:bodyPr/>
        <a:lstStyle/>
        <a:p>
          <a:endParaRPr lang="en-IN"/>
        </a:p>
      </dgm:t>
    </dgm:pt>
    <dgm:pt modelId="{3F9C22D0-4C1A-4BF9-8C6F-22BAD562873A}">
      <dgm:prSet custT="1"/>
      <dgm:spPr/>
      <dgm:t>
        <a:bodyPr/>
        <a:lstStyle/>
        <a:p>
          <a:r>
            <a:rPr lang="en-US" sz="2000" dirty="0" smtClean="0"/>
            <a:t>Acceptable market practices</a:t>
          </a:r>
        </a:p>
      </dgm:t>
    </dgm:pt>
    <dgm:pt modelId="{670BC129-5F5A-48B8-9157-36D7C0D3E813}" type="parTrans" cxnId="{F0F83FED-2A74-4D1D-83DC-BF4CC79EB9CF}">
      <dgm:prSet/>
      <dgm:spPr/>
      <dgm:t>
        <a:bodyPr/>
        <a:lstStyle/>
        <a:p>
          <a:endParaRPr lang="en-IN"/>
        </a:p>
      </dgm:t>
    </dgm:pt>
    <dgm:pt modelId="{2232AC10-3C54-4E2B-B64E-EEACD799EB44}" type="sibTrans" cxnId="{F0F83FED-2A74-4D1D-83DC-BF4CC79EB9CF}">
      <dgm:prSet/>
      <dgm:spPr/>
      <dgm:t>
        <a:bodyPr/>
        <a:lstStyle/>
        <a:p>
          <a:endParaRPr lang="en-IN"/>
        </a:p>
      </dgm:t>
    </dgm:pt>
    <dgm:pt modelId="{5F61889F-4A58-4EA5-AB91-8FE7C892CCDB}">
      <dgm:prSet custT="1"/>
      <dgm:spPr/>
      <dgm:t>
        <a:bodyPr/>
        <a:lstStyle/>
        <a:p>
          <a:r>
            <a:rPr lang="en-US" sz="2000" dirty="0" smtClean="0"/>
            <a:t>Will it be able to absorb future NB strains</a:t>
          </a:r>
        </a:p>
      </dgm:t>
    </dgm:pt>
    <dgm:pt modelId="{50F4B8B7-D69B-4D84-AA2C-A3CD12B4448C}" type="parTrans" cxnId="{A9B3F5BD-912A-4B9D-98DE-667A85000E6E}">
      <dgm:prSet/>
      <dgm:spPr/>
      <dgm:t>
        <a:bodyPr/>
        <a:lstStyle/>
        <a:p>
          <a:endParaRPr lang="en-IN"/>
        </a:p>
      </dgm:t>
    </dgm:pt>
    <dgm:pt modelId="{30F010AF-E40B-4A5C-AFAA-53FDB3B38878}" type="sibTrans" cxnId="{A9B3F5BD-912A-4B9D-98DE-667A85000E6E}">
      <dgm:prSet/>
      <dgm:spPr/>
      <dgm:t>
        <a:bodyPr/>
        <a:lstStyle/>
        <a:p>
          <a:endParaRPr lang="en-IN"/>
        </a:p>
      </dgm:t>
    </dgm:pt>
    <dgm:pt modelId="{21D62016-EA5E-44A4-8139-1275486587BA}">
      <dgm:prSet custT="1"/>
      <dgm:spPr/>
      <dgm:t>
        <a:bodyPr/>
        <a:lstStyle/>
        <a:p>
          <a:r>
            <a:rPr lang="en-US" sz="2000" dirty="0" smtClean="0"/>
            <a:t>Any potential solvency threats</a:t>
          </a:r>
        </a:p>
      </dgm:t>
    </dgm:pt>
    <dgm:pt modelId="{F74354DD-8483-4F2D-BBEC-CE0324C2CC88}" type="parTrans" cxnId="{3D889F5A-4C9F-48AD-8E87-DA61BC9EEB3E}">
      <dgm:prSet/>
      <dgm:spPr/>
      <dgm:t>
        <a:bodyPr/>
        <a:lstStyle/>
        <a:p>
          <a:endParaRPr lang="en-IN"/>
        </a:p>
      </dgm:t>
    </dgm:pt>
    <dgm:pt modelId="{C452D440-7664-45FC-921C-75438D8D58D4}" type="sibTrans" cxnId="{3D889F5A-4C9F-48AD-8E87-DA61BC9EEB3E}">
      <dgm:prSet/>
      <dgm:spPr/>
      <dgm:t>
        <a:bodyPr/>
        <a:lstStyle/>
        <a:p>
          <a:endParaRPr lang="en-IN"/>
        </a:p>
      </dgm:t>
    </dgm:pt>
    <dgm:pt modelId="{B1B023EE-F77E-4403-847D-52A312321BB1}">
      <dgm:prSet custT="1"/>
      <dgm:spPr/>
      <dgm:t>
        <a:bodyPr/>
        <a:lstStyle/>
        <a:p>
          <a:r>
            <a:rPr lang="en-US" sz="2000" dirty="0" smtClean="0"/>
            <a:t>What would be the impact on the investment strategy of par fund</a:t>
          </a:r>
        </a:p>
      </dgm:t>
    </dgm:pt>
    <dgm:pt modelId="{12DD6078-200E-4515-A7EC-D4371DE65030}" type="parTrans" cxnId="{C2869D61-2463-4B61-8002-F1D53F34FC1B}">
      <dgm:prSet/>
      <dgm:spPr/>
      <dgm:t>
        <a:bodyPr/>
        <a:lstStyle/>
        <a:p>
          <a:endParaRPr lang="en-IN"/>
        </a:p>
      </dgm:t>
    </dgm:pt>
    <dgm:pt modelId="{131D445D-24C7-4D64-9730-0D9CADE2DCA0}" type="sibTrans" cxnId="{C2869D61-2463-4B61-8002-F1D53F34FC1B}">
      <dgm:prSet/>
      <dgm:spPr/>
      <dgm:t>
        <a:bodyPr/>
        <a:lstStyle/>
        <a:p>
          <a:endParaRPr lang="en-IN"/>
        </a:p>
      </dgm:t>
    </dgm:pt>
    <dgm:pt modelId="{9A20C3FF-C8D4-4A93-8F7A-72E89237F50C}">
      <dgm:prSet custT="1"/>
      <dgm:spPr/>
      <dgm:t>
        <a:bodyPr/>
        <a:lstStyle/>
        <a:p>
          <a:r>
            <a:rPr lang="en-US" sz="2000" dirty="0" smtClean="0"/>
            <a:t>Benefit Illustrations</a:t>
          </a:r>
        </a:p>
      </dgm:t>
    </dgm:pt>
    <dgm:pt modelId="{131F4698-789E-4F39-BA69-561614B1E132}" type="parTrans" cxnId="{02384704-D60A-4B2A-BC78-77E6307DD7B1}">
      <dgm:prSet/>
      <dgm:spPr/>
      <dgm:t>
        <a:bodyPr/>
        <a:lstStyle/>
        <a:p>
          <a:endParaRPr lang="en-IN"/>
        </a:p>
      </dgm:t>
    </dgm:pt>
    <dgm:pt modelId="{A7310EFE-B697-4BAD-A501-02092BF2C297}" type="sibTrans" cxnId="{02384704-D60A-4B2A-BC78-77E6307DD7B1}">
      <dgm:prSet/>
      <dgm:spPr/>
      <dgm:t>
        <a:bodyPr/>
        <a:lstStyle/>
        <a:p>
          <a:endParaRPr lang="en-IN"/>
        </a:p>
      </dgm:t>
    </dgm:pt>
    <dgm:pt modelId="{BF6EAFF2-7930-46F5-B769-74FD25F986B9}">
      <dgm:prSet custT="1"/>
      <dgm:spPr/>
      <dgm:t>
        <a:bodyPr/>
        <a:lstStyle/>
        <a:p>
          <a:r>
            <a:rPr lang="en-US" sz="2000" dirty="0" smtClean="0"/>
            <a:t>Communications to policyholders about increasing premiums or charges </a:t>
          </a:r>
          <a:endParaRPr lang="en-US" sz="2000" b="1" dirty="0" smtClean="0"/>
        </a:p>
      </dgm:t>
    </dgm:pt>
    <dgm:pt modelId="{C5CF0A96-5051-4218-95FF-3AD103D4CED9}" type="parTrans" cxnId="{861B8D7B-C2FC-4D17-9C3A-39EAF89314D6}">
      <dgm:prSet/>
      <dgm:spPr/>
      <dgm:t>
        <a:bodyPr/>
        <a:lstStyle/>
        <a:p>
          <a:endParaRPr lang="en-IN"/>
        </a:p>
      </dgm:t>
    </dgm:pt>
    <dgm:pt modelId="{9E7EF69E-B1D0-411D-AB6D-AE1AE6D6C672}" type="sibTrans" cxnId="{861B8D7B-C2FC-4D17-9C3A-39EAF89314D6}">
      <dgm:prSet/>
      <dgm:spPr/>
      <dgm:t>
        <a:bodyPr/>
        <a:lstStyle/>
        <a:p>
          <a:endParaRPr lang="en-IN"/>
        </a:p>
      </dgm:t>
    </dgm:pt>
    <dgm:pt modelId="{818D8346-B12A-46C2-895A-511E21746560}" type="pres">
      <dgm:prSet presAssocID="{F4EF6A07-791B-4D46-A02A-E10CF657FFC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51FA3340-214C-4849-9573-7FF9C63DD041}" type="pres">
      <dgm:prSet presAssocID="{09FE3DA0-DB42-4AD9-B9B5-9023A79C902B}" presName="parentText" presStyleLbl="node1" presStyleIdx="0" presStyleCnt="2" custLinFactNeighborY="140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C513869-0063-41C9-A725-B968C9F4CDB6}" type="pres">
      <dgm:prSet presAssocID="{09FE3DA0-DB42-4AD9-B9B5-9023A79C902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2A0E280-B5CE-445E-BC4B-510F84E12389}" type="pres">
      <dgm:prSet presAssocID="{59C5851C-34A2-4E80-A826-D6338678764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3661B53-2AFC-4B85-9DE8-9D35B9A97487}" type="pres">
      <dgm:prSet presAssocID="{59C5851C-34A2-4E80-A826-D6338678764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95666044-9BC3-4D3F-8D5A-2278E52467C6}" type="presOf" srcId="{59C5851C-34A2-4E80-A826-D63386787649}" destId="{72A0E280-B5CE-445E-BC4B-510F84E12389}" srcOrd="0" destOrd="0" presId="urn:microsoft.com/office/officeart/2005/8/layout/vList2"/>
    <dgm:cxn modelId="{392D6E83-882F-4244-8C0D-446B181ADC5F}" type="presOf" srcId="{2FFF85F9-5C30-4F6D-B56D-05C5FE1D8766}" destId="{3C513869-0063-41C9-A725-B968C9F4CDB6}" srcOrd="0" destOrd="5" presId="urn:microsoft.com/office/officeart/2005/8/layout/vList2"/>
    <dgm:cxn modelId="{2ED4B54D-04DC-4E02-99ED-75CF645D6143}" srcId="{09FE3DA0-DB42-4AD9-B9B5-9023A79C902B}" destId="{2194EBA1-A9D5-4CCD-B16F-A6B86776DBD7}" srcOrd="1" destOrd="0" parTransId="{333ABF82-135C-4AB2-9F37-ED2E923BA589}" sibTransId="{A1971888-A9CB-4F86-BF33-EEBC7EDF8C03}"/>
    <dgm:cxn modelId="{B2D02749-DB90-4015-A633-1AA62CF61047}" srcId="{09FE3DA0-DB42-4AD9-B9B5-9023A79C902B}" destId="{686DA2DF-2C82-4749-AA5B-97756115E06B}" srcOrd="0" destOrd="0" parTransId="{82B08312-4146-4CF6-B505-DA122EC6AF32}" sibTransId="{83755488-DE11-40F0-925B-718C87A031C0}"/>
    <dgm:cxn modelId="{1D269E41-DED3-429B-9B89-22557E72D7B8}" srcId="{F4EF6A07-791B-4D46-A02A-E10CF657FFC9}" destId="{59C5851C-34A2-4E80-A826-D63386787649}" srcOrd="1" destOrd="0" parTransId="{B80437A9-FD55-45A5-B19A-2EAFFF33D263}" sibTransId="{2C560616-F3CF-457C-8621-1CB2BFF5AEBC}"/>
    <dgm:cxn modelId="{EC7C5C06-46B0-420E-9820-39C5CC9517EE}" type="presOf" srcId="{BF6EAFF2-7930-46F5-B769-74FD25F986B9}" destId="{B3661B53-2AFC-4B85-9DE8-9D35B9A97487}" srcOrd="0" destOrd="1" presId="urn:microsoft.com/office/officeart/2005/8/layout/vList2"/>
    <dgm:cxn modelId="{162D0F2F-A776-49CF-8473-59F4BEC76887}" type="presOf" srcId="{2194EBA1-A9D5-4CCD-B16F-A6B86776DBD7}" destId="{3C513869-0063-41C9-A725-B968C9F4CDB6}" srcOrd="0" destOrd="1" presId="urn:microsoft.com/office/officeart/2005/8/layout/vList2"/>
    <dgm:cxn modelId="{C2869D61-2463-4B61-8002-F1D53F34FC1B}" srcId="{2194EBA1-A9D5-4CCD-B16F-A6B86776DBD7}" destId="{B1B023EE-F77E-4403-847D-52A312321BB1}" srcOrd="2" destOrd="0" parTransId="{12DD6078-200E-4515-A7EC-D4371DE65030}" sibTransId="{131D445D-24C7-4D64-9730-0D9CADE2DCA0}"/>
    <dgm:cxn modelId="{D607375E-71C1-41A5-BDB1-FAB3A329D26C}" type="presOf" srcId="{686DA2DF-2C82-4749-AA5B-97756115E06B}" destId="{3C513869-0063-41C9-A725-B968C9F4CDB6}" srcOrd="0" destOrd="0" presId="urn:microsoft.com/office/officeart/2005/8/layout/vList2"/>
    <dgm:cxn modelId="{46C3F663-B7D2-4721-94AC-81BDAF3E0981}" type="presOf" srcId="{8BE9C731-3F72-4474-92C1-473D704AC43F}" destId="{B3661B53-2AFC-4B85-9DE8-9D35B9A97487}" srcOrd="0" destOrd="0" presId="urn:microsoft.com/office/officeart/2005/8/layout/vList2"/>
    <dgm:cxn modelId="{8809DEFE-1BEC-4624-968B-A3226C32F35E}" srcId="{59C5851C-34A2-4E80-A826-D63386787649}" destId="{8BE9C731-3F72-4474-92C1-473D704AC43F}" srcOrd="0" destOrd="0" parTransId="{08E2231A-5F7D-45DC-B079-4C9B6DA634B9}" sibTransId="{89BD8C39-46D9-4001-975C-012C5F3ED813}"/>
    <dgm:cxn modelId="{91BA4AD0-3853-45F2-8EB6-8261D9CDE912}" type="presOf" srcId="{F4EF6A07-791B-4D46-A02A-E10CF657FFC9}" destId="{818D8346-B12A-46C2-895A-511E21746560}" srcOrd="0" destOrd="0" presId="urn:microsoft.com/office/officeart/2005/8/layout/vList2"/>
    <dgm:cxn modelId="{0E30373B-D75C-41AC-B081-69F08508C743}" type="presOf" srcId="{9A20C3FF-C8D4-4A93-8F7A-72E89237F50C}" destId="{B3661B53-2AFC-4B85-9DE8-9D35B9A97487}" srcOrd="0" destOrd="2" presId="urn:microsoft.com/office/officeart/2005/8/layout/vList2"/>
    <dgm:cxn modelId="{3D889F5A-4C9F-48AD-8E87-DA61BC9EEB3E}" srcId="{2194EBA1-A9D5-4CCD-B16F-A6B86776DBD7}" destId="{21D62016-EA5E-44A4-8139-1275486587BA}" srcOrd="1" destOrd="0" parTransId="{F74354DD-8483-4F2D-BBEC-CE0324C2CC88}" sibTransId="{C452D440-7664-45FC-921C-75438D8D58D4}"/>
    <dgm:cxn modelId="{861B8D7B-C2FC-4D17-9C3A-39EAF89314D6}" srcId="{59C5851C-34A2-4E80-A826-D63386787649}" destId="{BF6EAFF2-7930-46F5-B769-74FD25F986B9}" srcOrd="1" destOrd="0" parTransId="{C5CF0A96-5051-4218-95FF-3AD103D4CED9}" sibTransId="{9E7EF69E-B1D0-411D-AB6D-AE1AE6D6C672}"/>
    <dgm:cxn modelId="{A37FED3A-B2D9-4F16-9DC0-E1A811444760}" type="presOf" srcId="{21D62016-EA5E-44A4-8139-1275486587BA}" destId="{3C513869-0063-41C9-A725-B968C9F4CDB6}" srcOrd="0" destOrd="3" presId="urn:microsoft.com/office/officeart/2005/8/layout/vList2"/>
    <dgm:cxn modelId="{612C9394-E047-4BAB-AA4C-624F268EB89C}" type="presOf" srcId="{3F9C22D0-4C1A-4BF9-8C6F-22BAD562873A}" destId="{B3661B53-2AFC-4B85-9DE8-9D35B9A97487}" srcOrd="0" destOrd="4" presId="urn:microsoft.com/office/officeart/2005/8/layout/vList2"/>
    <dgm:cxn modelId="{F0F83FED-2A74-4D1D-83DC-BF4CC79EB9CF}" srcId="{59C5851C-34A2-4E80-A826-D63386787649}" destId="{3F9C22D0-4C1A-4BF9-8C6F-22BAD562873A}" srcOrd="4" destOrd="0" parTransId="{670BC129-5F5A-48B8-9157-36D7C0D3E813}" sibTransId="{2232AC10-3C54-4E2B-B64E-EEACD799EB44}"/>
    <dgm:cxn modelId="{634DFFFB-56E5-48FB-8082-377BC42BD71B}" srcId="{F4EF6A07-791B-4D46-A02A-E10CF657FFC9}" destId="{09FE3DA0-DB42-4AD9-B9B5-9023A79C902B}" srcOrd="0" destOrd="0" parTransId="{BD0CF984-11B6-43B3-811F-1D95189DF958}" sibTransId="{617A311B-F426-400F-91EE-441F5D226F28}"/>
    <dgm:cxn modelId="{02384704-D60A-4B2A-BC78-77E6307DD7B1}" srcId="{59C5851C-34A2-4E80-A826-D63386787649}" destId="{9A20C3FF-C8D4-4A93-8F7A-72E89237F50C}" srcOrd="2" destOrd="0" parTransId="{131F4698-789E-4F39-BA69-561614B1E132}" sibTransId="{A7310EFE-B697-4BAD-A501-02092BF2C297}"/>
    <dgm:cxn modelId="{2C3A2C64-7350-465D-832D-B9556CBCAA37}" type="presOf" srcId="{B1B023EE-F77E-4403-847D-52A312321BB1}" destId="{3C513869-0063-41C9-A725-B968C9F4CDB6}" srcOrd="0" destOrd="4" presId="urn:microsoft.com/office/officeart/2005/8/layout/vList2"/>
    <dgm:cxn modelId="{1FE17E5A-ED73-48DF-8072-DD5CF1DD4F9C}" srcId="{09FE3DA0-DB42-4AD9-B9B5-9023A79C902B}" destId="{2FFF85F9-5C30-4F6D-B56D-05C5FE1D8766}" srcOrd="2" destOrd="0" parTransId="{64B3209E-40FE-45A3-9057-A93AD32D773B}" sibTransId="{7EDCB1B6-0236-4809-A006-0B4AB060ACFB}"/>
    <dgm:cxn modelId="{868901AB-B5DE-4E38-BA7A-B5B08E1D3661}" srcId="{59C5851C-34A2-4E80-A826-D63386787649}" destId="{CEAB2140-CA96-44F9-BBB3-F32531D46919}" srcOrd="3" destOrd="0" parTransId="{F5DD6414-32EE-42C1-9CEF-9438C81D95DC}" sibTransId="{797083D1-4DEA-4608-8425-15677D5ED5D7}"/>
    <dgm:cxn modelId="{6127D698-9F0D-4ED2-BEF6-32FD789B2F26}" type="presOf" srcId="{09FE3DA0-DB42-4AD9-B9B5-9023A79C902B}" destId="{51FA3340-214C-4849-9573-7FF9C63DD041}" srcOrd="0" destOrd="0" presId="urn:microsoft.com/office/officeart/2005/8/layout/vList2"/>
    <dgm:cxn modelId="{A9B3F5BD-912A-4B9D-98DE-667A85000E6E}" srcId="{2194EBA1-A9D5-4CCD-B16F-A6B86776DBD7}" destId="{5F61889F-4A58-4EA5-AB91-8FE7C892CCDB}" srcOrd="0" destOrd="0" parTransId="{50F4B8B7-D69B-4D84-AA2C-A3CD12B4448C}" sibTransId="{30F010AF-E40B-4A5C-AFAA-53FDB3B38878}"/>
    <dgm:cxn modelId="{6F1CF568-83DE-4634-902C-2551419118CF}" type="presOf" srcId="{5F61889F-4A58-4EA5-AB91-8FE7C892CCDB}" destId="{3C513869-0063-41C9-A725-B968C9F4CDB6}" srcOrd="0" destOrd="2" presId="urn:microsoft.com/office/officeart/2005/8/layout/vList2"/>
    <dgm:cxn modelId="{0F5B8478-69B0-4065-851B-50F96B7E818A}" type="presOf" srcId="{CEAB2140-CA96-44F9-BBB3-F32531D46919}" destId="{B3661B53-2AFC-4B85-9DE8-9D35B9A97487}" srcOrd="0" destOrd="3" presId="urn:microsoft.com/office/officeart/2005/8/layout/vList2"/>
    <dgm:cxn modelId="{49D564FA-DBF2-44B5-B921-CF6E9C1B7D6B}" type="presParOf" srcId="{818D8346-B12A-46C2-895A-511E21746560}" destId="{51FA3340-214C-4849-9573-7FF9C63DD041}" srcOrd="0" destOrd="0" presId="urn:microsoft.com/office/officeart/2005/8/layout/vList2"/>
    <dgm:cxn modelId="{3B141A51-423D-4138-8512-7CB929642D0E}" type="presParOf" srcId="{818D8346-B12A-46C2-895A-511E21746560}" destId="{3C513869-0063-41C9-A725-B968C9F4CDB6}" srcOrd="1" destOrd="0" presId="urn:microsoft.com/office/officeart/2005/8/layout/vList2"/>
    <dgm:cxn modelId="{0E9BF26D-1488-4B02-8EB6-39F00AE97BAC}" type="presParOf" srcId="{818D8346-B12A-46C2-895A-511E21746560}" destId="{72A0E280-B5CE-445E-BC4B-510F84E12389}" srcOrd="2" destOrd="0" presId="urn:microsoft.com/office/officeart/2005/8/layout/vList2"/>
    <dgm:cxn modelId="{01B6FC3C-75F4-4DA4-A155-BBAB3D5B958A}" type="presParOf" srcId="{818D8346-B12A-46C2-895A-511E21746560}" destId="{B3661B53-2AFC-4B85-9DE8-9D35B9A97487}" srcOrd="3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41E82AA0-6317-49F9-B172-37FC687893C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733A2670-BF44-4F2D-85BC-5DB67E94106D}">
      <dgm:prSet custT="1"/>
      <dgm:spPr/>
      <dgm:t>
        <a:bodyPr/>
        <a:lstStyle/>
        <a:p>
          <a:r>
            <a:rPr lang="en-US" sz="2000" dirty="0" smtClean="0"/>
            <a:t>Financial implications</a:t>
          </a:r>
        </a:p>
      </dgm:t>
    </dgm:pt>
    <dgm:pt modelId="{100DC0D7-8083-4CD8-BC1A-F01E7D62FC15}" type="parTrans" cxnId="{C25A79A2-FE0D-4A8B-9BA9-12EAC2BD0BB0}">
      <dgm:prSet/>
      <dgm:spPr/>
      <dgm:t>
        <a:bodyPr/>
        <a:lstStyle/>
        <a:p>
          <a:endParaRPr lang="en-IN"/>
        </a:p>
      </dgm:t>
    </dgm:pt>
    <dgm:pt modelId="{E22885B3-6546-4760-A224-1FC329B77FAB}" type="sibTrans" cxnId="{C25A79A2-FE0D-4A8B-9BA9-12EAC2BD0BB0}">
      <dgm:prSet/>
      <dgm:spPr/>
      <dgm:t>
        <a:bodyPr/>
        <a:lstStyle/>
        <a:p>
          <a:endParaRPr lang="en-IN"/>
        </a:p>
      </dgm:t>
    </dgm:pt>
    <dgm:pt modelId="{244B7435-BC52-4D87-8477-D2836FB3FBE2}">
      <dgm:prSet custT="1"/>
      <dgm:spPr/>
      <dgm:t>
        <a:bodyPr/>
        <a:lstStyle/>
        <a:p>
          <a:r>
            <a:rPr lang="en-US" sz="2000" dirty="0" smtClean="0"/>
            <a:t>Will the company meet it’s profit targets</a:t>
          </a:r>
        </a:p>
      </dgm:t>
    </dgm:pt>
    <dgm:pt modelId="{2D6B5E64-D40D-4950-9582-D05B42D23821}" type="parTrans" cxnId="{E5D0CD5D-836F-4DEB-A357-9969FD6676AD}">
      <dgm:prSet/>
      <dgm:spPr/>
      <dgm:t>
        <a:bodyPr/>
        <a:lstStyle/>
        <a:p>
          <a:endParaRPr lang="en-IN"/>
        </a:p>
      </dgm:t>
    </dgm:pt>
    <dgm:pt modelId="{CE49AE70-42D9-47CB-94AB-FDECB1D943C1}" type="sibTrans" cxnId="{E5D0CD5D-836F-4DEB-A357-9969FD6676AD}">
      <dgm:prSet/>
      <dgm:spPr/>
      <dgm:t>
        <a:bodyPr/>
        <a:lstStyle/>
        <a:p>
          <a:endParaRPr lang="en-IN"/>
        </a:p>
      </dgm:t>
    </dgm:pt>
    <dgm:pt modelId="{2822257F-F188-48B7-BAB9-786794B7D4E7}">
      <dgm:prSet custT="1"/>
      <dgm:spPr/>
      <dgm:t>
        <a:bodyPr/>
        <a:lstStyle/>
        <a:p>
          <a:r>
            <a:rPr lang="en-US" sz="2000" dirty="0" smtClean="0"/>
            <a:t>Risk of losses due to adverse publicity</a:t>
          </a:r>
        </a:p>
      </dgm:t>
    </dgm:pt>
    <dgm:pt modelId="{52246FE5-FAD3-4CDA-8110-9593C7C17EA2}" type="parTrans" cxnId="{CA8DFDF9-1176-443A-8878-3B2A73D03831}">
      <dgm:prSet/>
      <dgm:spPr/>
      <dgm:t>
        <a:bodyPr/>
        <a:lstStyle/>
        <a:p>
          <a:endParaRPr lang="en-IN"/>
        </a:p>
      </dgm:t>
    </dgm:pt>
    <dgm:pt modelId="{B9FDD259-B5A7-4A7E-A756-1B39A3478833}" type="sibTrans" cxnId="{CA8DFDF9-1176-443A-8878-3B2A73D03831}">
      <dgm:prSet/>
      <dgm:spPr/>
      <dgm:t>
        <a:bodyPr/>
        <a:lstStyle/>
        <a:p>
          <a:endParaRPr lang="en-IN"/>
        </a:p>
      </dgm:t>
    </dgm:pt>
    <dgm:pt modelId="{E37190DC-FC25-488B-B405-AFEB53BF339D}">
      <dgm:prSet custT="1"/>
      <dgm:spPr/>
      <dgm:t>
        <a:bodyPr/>
        <a:lstStyle/>
        <a:p>
          <a:r>
            <a:rPr lang="en-US" sz="2000" dirty="0" smtClean="0"/>
            <a:t>Level of charges would be too high</a:t>
          </a:r>
        </a:p>
      </dgm:t>
    </dgm:pt>
    <dgm:pt modelId="{9E6CE91F-91D2-486C-B68A-4AC00C3BB411}" type="parTrans" cxnId="{98A8C3ED-1564-4E4C-8AB9-CD95FE13589B}">
      <dgm:prSet/>
      <dgm:spPr/>
      <dgm:t>
        <a:bodyPr/>
        <a:lstStyle/>
        <a:p>
          <a:endParaRPr lang="en-IN"/>
        </a:p>
      </dgm:t>
    </dgm:pt>
    <dgm:pt modelId="{B488120D-6E11-48E2-AED3-0DF1D55E0FC5}" type="sibTrans" cxnId="{98A8C3ED-1564-4E4C-8AB9-CD95FE13589B}">
      <dgm:prSet/>
      <dgm:spPr/>
      <dgm:t>
        <a:bodyPr/>
        <a:lstStyle/>
        <a:p>
          <a:endParaRPr lang="en-IN"/>
        </a:p>
      </dgm:t>
    </dgm:pt>
    <dgm:pt modelId="{B1E92CD4-52E5-4E25-8594-0663C65CFB5E}">
      <dgm:prSet custT="1"/>
      <dgm:spPr/>
      <dgm:t>
        <a:bodyPr/>
        <a:lstStyle/>
        <a:p>
          <a:r>
            <a:rPr lang="en-US" sz="2000" dirty="0" smtClean="0"/>
            <a:t>Increased lapses and discontinuance</a:t>
          </a:r>
        </a:p>
      </dgm:t>
    </dgm:pt>
    <dgm:pt modelId="{C0CB73CF-F987-4975-9958-B2DA7F56D1ED}" type="parTrans" cxnId="{795015E8-3157-4152-8C2E-394BC94B2191}">
      <dgm:prSet/>
      <dgm:spPr/>
      <dgm:t>
        <a:bodyPr/>
        <a:lstStyle/>
        <a:p>
          <a:endParaRPr lang="en-IN"/>
        </a:p>
      </dgm:t>
    </dgm:pt>
    <dgm:pt modelId="{E642E6C7-B747-41EE-98A3-6330AF47A54E}" type="sibTrans" cxnId="{795015E8-3157-4152-8C2E-394BC94B2191}">
      <dgm:prSet/>
      <dgm:spPr/>
      <dgm:t>
        <a:bodyPr/>
        <a:lstStyle/>
        <a:p>
          <a:endParaRPr lang="en-IN"/>
        </a:p>
      </dgm:t>
    </dgm:pt>
    <dgm:pt modelId="{BD35B712-34AD-4A99-A791-FEAE950B88C9}">
      <dgm:prSet custT="1"/>
      <dgm:spPr/>
      <dgm:t>
        <a:bodyPr/>
        <a:lstStyle/>
        <a:p>
          <a:r>
            <a:rPr lang="en-US" sz="2000" dirty="0" smtClean="0"/>
            <a:t>Leading to lower profits</a:t>
          </a:r>
        </a:p>
      </dgm:t>
    </dgm:pt>
    <dgm:pt modelId="{0C4EE59F-7CA9-477D-9A92-C61EF8DC6497}" type="parTrans" cxnId="{92F7D922-B1C5-4074-A0F2-1E7F902D4971}">
      <dgm:prSet/>
      <dgm:spPr/>
      <dgm:t>
        <a:bodyPr/>
        <a:lstStyle/>
        <a:p>
          <a:endParaRPr lang="en-IN"/>
        </a:p>
      </dgm:t>
    </dgm:pt>
    <dgm:pt modelId="{73BCE09A-27D3-44C7-A1EC-999C884D4D8A}" type="sibTrans" cxnId="{92F7D922-B1C5-4074-A0F2-1E7F902D4971}">
      <dgm:prSet/>
      <dgm:spPr/>
      <dgm:t>
        <a:bodyPr/>
        <a:lstStyle/>
        <a:p>
          <a:endParaRPr lang="en-IN"/>
        </a:p>
      </dgm:t>
    </dgm:pt>
    <dgm:pt modelId="{BFD9EEC4-3223-42AC-A5C9-0DB7121B24D5}">
      <dgm:prSet custT="1"/>
      <dgm:spPr/>
      <dgm:t>
        <a:bodyPr/>
        <a:lstStyle/>
        <a:p>
          <a:r>
            <a:rPr lang="en-US" sz="2000" dirty="0" smtClean="0"/>
            <a:t>Any possible solvency implications</a:t>
          </a:r>
        </a:p>
      </dgm:t>
    </dgm:pt>
    <dgm:pt modelId="{D4B63208-CF5C-4B00-B25F-D02772A365F9}" type="parTrans" cxnId="{B191ECEC-2F83-42AD-BE10-C6B2DFE54166}">
      <dgm:prSet/>
      <dgm:spPr/>
      <dgm:t>
        <a:bodyPr/>
        <a:lstStyle/>
        <a:p>
          <a:endParaRPr lang="en-IN"/>
        </a:p>
      </dgm:t>
    </dgm:pt>
    <dgm:pt modelId="{C4FCAAE4-7D82-4D8C-B76C-352CDCC8C618}" type="sibTrans" cxnId="{B191ECEC-2F83-42AD-BE10-C6B2DFE54166}">
      <dgm:prSet/>
      <dgm:spPr/>
      <dgm:t>
        <a:bodyPr/>
        <a:lstStyle/>
        <a:p>
          <a:endParaRPr lang="en-IN"/>
        </a:p>
      </dgm:t>
    </dgm:pt>
    <dgm:pt modelId="{7505D751-ACAF-4469-8006-DC16B1654ADB}">
      <dgm:prSet custT="1"/>
      <dgm:spPr/>
      <dgm:t>
        <a:bodyPr/>
        <a:lstStyle/>
        <a:p>
          <a:r>
            <a:rPr lang="en-US" sz="2000" dirty="0" smtClean="0"/>
            <a:t>Legal and compliance</a:t>
          </a:r>
        </a:p>
      </dgm:t>
    </dgm:pt>
    <dgm:pt modelId="{604E3449-67C4-44F5-B6CB-BCC69A317FBE}" type="parTrans" cxnId="{D223F608-0E3F-43D2-A2B3-6A67D5634005}">
      <dgm:prSet/>
      <dgm:spPr/>
      <dgm:t>
        <a:bodyPr/>
        <a:lstStyle/>
        <a:p>
          <a:endParaRPr lang="en-IN"/>
        </a:p>
      </dgm:t>
    </dgm:pt>
    <dgm:pt modelId="{FE3045BA-6EF8-40D9-B74B-1A4B349C115D}" type="sibTrans" cxnId="{D223F608-0E3F-43D2-A2B3-6A67D5634005}">
      <dgm:prSet/>
      <dgm:spPr/>
      <dgm:t>
        <a:bodyPr/>
        <a:lstStyle/>
        <a:p>
          <a:endParaRPr lang="en-IN"/>
        </a:p>
      </dgm:t>
    </dgm:pt>
    <dgm:pt modelId="{DE5A8AD1-04B8-4082-8C22-EE4C3F3F02B2}">
      <dgm:prSet custT="1"/>
      <dgm:spPr/>
      <dgm:t>
        <a:bodyPr/>
        <a:lstStyle/>
        <a:p>
          <a:r>
            <a:rPr lang="en-US" sz="2000" dirty="0" smtClean="0"/>
            <a:t>Is it legal to make the changes?</a:t>
          </a:r>
          <a:r>
            <a:rPr lang="en-US" sz="2000" dirty="0" smtClean="0">
              <a:solidFill>
                <a:srgbClr val="FF0000"/>
              </a:solidFill>
            </a:rPr>
            <a:t> </a:t>
          </a:r>
        </a:p>
      </dgm:t>
    </dgm:pt>
    <dgm:pt modelId="{73065C88-95C3-4992-9CEA-89ED4648E2F0}" type="parTrans" cxnId="{B31FA850-23D6-4F49-9249-DB7A2EE965FD}">
      <dgm:prSet/>
      <dgm:spPr/>
      <dgm:t>
        <a:bodyPr/>
        <a:lstStyle/>
        <a:p>
          <a:endParaRPr lang="en-IN"/>
        </a:p>
      </dgm:t>
    </dgm:pt>
    <dgm:pt modelId="{60BC0AA1-E36B-4E35-BD77-718989C46303}" type="sibTrans" cxnId="{B31FA850-23D6-4F49-9249-DB7A2EE965FD}">
      <dgm:prSet/>
      <dgm:spPr/>
      <dgm:t>
        <a:bodyPr/>
        <a:lstStyle/>
        <a:p>
          <a:endParaRPr lang="en-IN"/>
        </a:p>
      </dgm:t>
    </dgm:pt>
    <dgm:pt modelId="{A80F1323-6FCD-4C9E-B019-79003EE1A88D}">
      <dgm:prSet custT="1"/>
      <dgm:spPr/>
      <dgm:t>
        <a:bodyPr/>
        <a:lstStyle/>
        <a:p>
          <a:r>
            <a:rPr lang="en-US" sz="2000" dirty="0" smtClean="0"/>
            <a:t>How will the company ensure that changes are done in a compliant manner?</a:t>
          </a:r>
        </a:p>
      </dgm:t>
    </dgm:pt>
    <dgm:pt modelId="{2209B499-2801-4B79-91EC-05445343B6EF}" type="parTrans" cxnId="{60956AD6-1BCD-4C50-9B14-DE2F8167A50C}">
      <dgm:prSet/>
      <dgm:spPr/>
      <dgm:t>
        <a:bodyPr/>
        <a:lstStyle/>
        <a:p>
          <a:endParaRPr lang="en-IN"/>
        </a:p>
      </dgm:t>
    </dgm:pt>
    <dgm:pt modelId="{B996ED32-615A-4899-B46A-40FD25A3B2AC}" type="sibTrans" cxnId="{60956AD6-1BCD-4C50-9B14-DE2F8167A50C}">
      <dgm:prSet/>
      <dgm:spPr/>
      <dgm:t>
        <a:bodyPr/>
        <a:lstStyle/>
        <a:p>
          <a:endParaRPr lang="en-IN"/>
        </a:p>
      </dgm:t>
    </dgm:pt>
    <dgm:pt modelId="{F0D9E372-48CC-444E-95A5-0180E6D2C5CC}">
      <dgm:prSet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Will take view of the Compliance Officer </a:t>
          </a:r>
        </a:p>
      </dgm:t>
    </dgm:pt>
    <dgm:pt modelId="{835AE740-9D43-463E-B664-94F3DF789D38}" type="parTrans" cxnId="{0E287350-C8E4-437C-9675-991762FCEFBD}">
      <dgm:prSet/>
      <dgm:spPr/>
      <dgm:t>
        <a:bodyPr/>
        <a:lstStyle/>
        <a:p>
          <a:endParaRPr lang="en-IN"/>
        </a:p>
      </dgm:t>
    </dgm:pt>
    <dgm:pt modelId="{5D0EB500-5600-45B7-A5D6-40CCA1F93303}" type="sibTrans" cxnId="{0E287350-C8E4-437C-9675-991762FCEFBD}">
      <dgm:prSet/>
      <dgm:spPr/>
      <dgm:t>
        <a:bodyPr/>
        <a:lstStyle/>
        <a:p>
          <a:endParaRPr lang="en-IN"/>
        </a:p>
      </dgm:t>
    </dgm:pt>
    <dgm:pt modelId="{8C690633-127E-412F-8665-24BA217C8440}">
      <dgm:prSet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Check with Legal Advisor of the company</a:t>
          </a:r>
        </a:p>
      </dgm:t>
    </dgm:pt>
    <dgm:pt modelId="{A6DF445D-E15F-4228-9F91-CCF1DAF330CB}" type="parTrans" cxnId="{66494525-CEA8-4320-BE5E-C62D2AD62744}">
      <dgm:prSet/>
      <dgm:spPr/>
      <dgm:t>
        <a:bodyPr/>
        <a:lstStyle/>
        <a:p>
          <a:endParaRPr lang="en-IN"/>
        </a:p>
      </dgm:t>
    </dgm:pt>
    <dgm:pt modelId="{5FB0E7AC-5178-41F4-80D0-C7DBD053D8BA}" type="sibTrans" cxnId="{66494525-CEA8-4320-BE5E-C62D2AD62744}">
      <dgm:prSet/>
      <dgm:spPr/>
      <dgm:t>
        <a:bodyPr/>
        <a:lstStyle/>
        <a:p>
          <a:endParaRPr lang="en-IN"/>
        </a:p>
      </dgm:t>
    </dgm:pt>
    <dgm:pt modelId="{397C295C-F1E5-4A51-8223-E05F5FAF5E6B}" type="pres">
      <dgm:prSet presAssocID="{41E82AA0-6317-49F9-B172-37FC687893C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EB5C1837-D746-4C23-94AE-5829CC59FB7D}" type="pres">
      <dgm:prSet presAssocID="{733A2670-BF44-4F2D-85BC-5DB67E94106D}" presName="parentText" presStyleLbl="node1" presStyleIdx="0" presStyleCnt="2" custScaleY="47451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2B5F2F8-3647-4824-9E32-4772C5E090D7}" type="pres">
      <dgm:prSet presAssocID="{733A2670-BF44-4F2D-85BC-5DB67E94106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CE32237-2AA7-4C55-B5B8-E45B6AA8488A}" type="pres">
      <dgm:prSet presAssocID="{7505D751-ACAF-4469-8006-DC16B1654ADB}" presName="parentText" presStyleLbl="node1" presStyleIdx="1" presStyleCnt="2" custScaleY="49495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DC853E5-0608-49C2-9F41-A133E373D83D}" type="pres">
      <dgm:prSet presAssocID="{7505D751-ACAF-4469-8006-DC16B1654ADB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541DC01C-B24E-4EA0-A700-CC9F3C73338C}" type="presOf" srcId="{A80F1323-6FCD-4C9E-B019-79003EE1A88D}" destId="{1DC853E5-0608-49C2-9F41-A133E373D83D}" srcOrd="0" destOrd="2" presId="urn:microsoft.com/office/officeart/2005/8/layout/vList2"/>
    <dgm:cxn modelId="{0E287350-C8E4-437C-9675-991762FCEFBD}" srcId="{7505D751-ACAF-4469-8006-DC16B1654ADB}" destId="{F0D9E372-48CC-444E-95A5-0180E6D2C5CC}" srcOrd="3" destOrd="0" parTransId="{835AE740-9D43-463E-B664-94F3DF789D38}" sibTransId="{5D0EB500-5600-45B7-A5D6-40CCA1F93303}"/>
    <dgm:cxn modelId="{B191ECEC-2F83-42AD-BE10-C6B2DFE54166}" srcId="{733A2670-BF44-4F2D-85BC-5DB67E94106D}" destId="{BFD9EEC4-3223-42AC-A5C9-0DB7121B24D5}" srcOrd="2" destOrd="0" parTransId="{D4B63208-CF5C-4B00-B25F-D02772A365F9}" sibTransId="{C4FCAAE4-7D82-4D8C-B76C-352CDCC8C618}"/>
    <dgm:cxn modelId="{795015E8-3157-4152-8C2E-394BC94B2191}" srcId="{2822257F-F188-48B7-BAB9-786794B7D4E7}" destId="{B1E92CD4-52E5-4E25-8594-0663C65CFB5E}" srcOrd="1" destOrd="0" parTransId="{C0CB73CF-F987-4975-9958-B2DA7F56D1ED}" sibTransId="{E642E6C7-B747-41EE-98A3-6330AF47A54E}"/>
    <dgm:cxn modelId="{04AE2463-C4A6-431C-A7B1-C771BD0733FC}" type="presOf" srcId="{244B7435-BC52-4D87-8477-D2836FB3FBE2}" destId="{92B5F2F8-3647-4824-9E32-4772C5E090D7}" srcOrd="0" destOrd="0" presId="urn:microsoft.com/office/officeart/2005/8/layout/vList2"/>
    <dgm:cxn modelId="{92F7D922-B1C5-4074-A0F2-1E7F902D4971}" srcId="{2822257F-F188-48B7-BAB9-786794B7D4E7}" destId="{BD35B712-34AD-4A99-A791-FEAE950B88C9}" srcOrd="2" destOrd="0" parTransId="{0C4EE59F-7CA9-477D-9A92-C61EF8DC6497}" sibTransId="{73BCE09A-27D3-44C7-A1EC-999C884D4D8A}"/>
    <dgm:cxn modelId="{0C37E195-4DE5-4CF2-B23D-774F1567AA13}" type="presOf" srcId="{DE5A8AD1-04B8-4082-8C22-EE4C3F3F02B2}" destId="{1DC853E5-0608-49C2-9F41-A133E373D83D}" srcOrd="0" destOrd="0" presId="urn:microsoft.com/office/officeart/2005/8/layout/vList2"/>
    <dgm:cxn modelId="{280BC4D1-435D-4E13-9A7C-CC69CFB8E1EC}" type="presOf" srcId="{E37190DC-FC25-488B-B405-AFEB53BF339D}" destId="{92B5F2F8-3647-4824-9E32-4772C5E090D7}" srcOrd="0" destOrd="2" presId="urn:microsoft.com/office/officeart/2005/8/layout/vList2"/>
    <dgm:cxn modelId="{42F3CF64-9B89-482A-8E0F-1580337CAD61}" type="presOf" srcId="{F0D9E372-48CC-444E-95A5-0180E6D2C5CC}" destId="{1DC853E5-0608-49C2-9F41-A133E373D83D}" srcOrd="0" destOrd="3" presId="urn:microsoft.com/office/officeart/2005/8/layout/vList2"/>
    <dgm:cxn modelId="{B31FA850-23D6-4F49-9249-DB7A2EE965FD}" srcId="{7505D751-ACAF-4469-8006-DC16B1654ADB}" destId="{DE5A8AD1-04B8-4082-8C22-EE4C3F3F02B2}" srcOrd="0" destOrd="0" parTransId="{73065C88-95C3-4992-9CEA-89ED4648E2F0}" sibTransId="{60BC0AA1-E36B-4E35-BD77-718989C46303}"/>
    <dgm:cxn modelId="{98A8C3ED-1564-4E4C-8AB9-CD95FE13589B}" srcId="{2822257F-F188-48B7-BAB9-786794B7D4E7}" destId="{E37190DC-FC25-488B-B405-AFEB53BF339D}" srcOrd="0" destOrd="0" parTransId="{9E6CE91F-91D2-486C-B68A-4AC00C3BB411}" sibTransId="{B488120D-6E11-48E2-AED3-0DF1D55E0FC5}"/>
    <dgm:cxn modelId="{CFD73F78-9A22-4F24-AE4D-C58A3653CAE8}" type="presOf" srcId="{2822257F-F188-48B7-BAB9-786794B7D4E7}" destId="{92B5F2F8-3647-4824-9E32-4772C5E090D7}" srcOrd="0" destOrd="1" presId="urn:microsoft.com/office/officeart/2005/8/layout/vList2"/>
    <dgm:cxn modelId="{CA8DFDF9-1176-443A-8878-3B2A73D03831}" srcId="{733A2670-BF44-4F2D-85BC-5DB67E94106D}" destId="{2822257F-F188-48B7-BAB9-786794B7D4E7}" srcOrd="1" destOrd="0" parTransId="{52246FE5-FAD3-4CDA-8110-9593C7C17EA2}" sibTransId="{B9FDD259-B5A7-4A7E-A756-1B39A3478833}"/>
    <dgm:cxn modelId="{D223F608-0E3F-43D2-A2B3-6A67D5634005}" srcId="{41E82AA0-6317-49F9-B172-37FC687893C8}" destId="{7505D751-ACAF-4469-8006-DC16B1654ADB}" srcOrd="1" destOrd="0" parTransId="{604E3449-67C4-44F5-B6CB-BCC69A317FBE}" sibTransId="{FE3045BA-6EF8-40D9-B74B-1A4B349C115D}"/>
    <dgm:cxn modelId="{6D7D0AC2-BC87-46BC-ACE4-EAA626AC3BE9}" type="presOf" srcId="{41E82AA0-6317-49F9-B172-37FC687893C8}" destId="{397C295C-F1E5-4A51-8223-E05F5FAF5E6B}" srcOrd="0" destOrd="0" presId="urn:microsoft.com/office/officeart/2005/8/layout/vList2"/>
    <dgm:cxn modelId="{66494525-CEA8-4320-BE5E-C62D2AD62744}" srcId="{7505D751-ACAF-4469-8006-DC16B1654ADB}" destId="{8C690633-127E-412F-8665-24BA217C8440}" srcOrd="1" destOrd="0" parTransId="{A6DF445D-E15F-4228-9F91-CCF1DAF330CB}" sibTransId="{5FB0E7AC-5178-41F4-80D0-C7DBD053D8BA}"/>
    <dgm:cxn modelId="{51BB6960-F34D-41D9-BE40-70BA03299155}" type="presOf" srcId="{8C690633-127E-412F-8665-24BA217C8440}" destId="{1DC853E5-0608-49C2-9F41-A133E373D83D}" srcOrd="0" destOrd="1" presId="urn:microsoft.com/office/officeart/2005/8/layout/vList2"/>
    <dgm:cxn modelId="{C25A79A2-FE0D-4A8B-9BA9-12EAC2BD0BB0}" srcId="{41E82AA0-6317-49F9-B172-37FC687893C8}" destId="{733A2670-BF44-4F2D-85BC-5DB67E94106D}" srcOrd="0" destOrd="0" parTransId="{100DC0D7-8083-4CD8-BC1A-F01E7D62FC15}" sibTransId="{E22885B3-6546-4760-A224-1FC329B77FAB}"/>
    <dgm:cxn modelId="{DDEB48EE-F877-476F-AB96-081FCB265B91}" type="presOf" srcId="{7505D751-ACAF-4469-8006-DC16B1654ADB}" destId="{ACE32237-2AA7-4C55-B5B8-E45B6AA8488A}" srcOrd="0" destOrd="0" presId="urn:microsoft.com/office/officeart/2005/8/layout/vList2"/>
    <dgm:cxn modelId="{DC3167B3-D920-4253-92C3-918BCED778F8}" type="presOf" srcId="{BD35B712-34AD-4A99-A791-FEAE950B88C9}" destId="{92B5F2F8-3647-4824-9E32-4772C5E090D7}" srcOrd="0" destOrd="4" presId="urn:microsoft.com/office/officeart/2005/8/layout/vList2"/>
    <dgm:cxn modelId="{0951C8CF-29E0-43C9-9345-D514E90A8D64}" type="presOf" srcId="{BFD9EEC4-3223-42AC-A5C9-0DB7121B24D5}" destId="{92B5F2F8-3647-4824-9E32-4772C5E090D7}" srcOrd="0" destOrd="5" presId="urn:microsoft.com/office/officeart/2005/8/layout/vList2"/>
    <dgm:cxn modelId="{E5D0CD5D-836F-4DEB-A357-9969FD6676AD}" srcId="{733A2670-BF44-4F2D-85BC-5DB67E94106D}" destId="{244B7435-BC52-4D87-8477-D2836FB3FBE2}" srcOrd="0" destOrd="0" parTransId="{2D6B5E64-D40D-4950-9582-D05B42D23821}" sibTransId="{CE49AE70-42D9-47CB-94AB-FDECB1D943C1}"/>
    <dgm:cxn modelId="{9018728C-A4BF-4265-8E61-150DE9182146}" type="presOf" srcId="{733A2670-BF44-4F2D-85BC-5DB67E94106D}" destId="{EB5C1837-D746-4C23-94AE-5829CC59FB7D}" srcOrd="0" destOrd="0" presId="urn:microsoft.com/office/officeart/2005/8/layout/vList2"/>
    <dgm:cxn modelId="{60956AD6-1BCD-4C50-9B14-DE2F8167A50C}" srcId="{7505D751-ACAF-4469-8006-DC16B1654ADB}" destId="{A80F1323-6FCD-4C9E-B019-79003EE1A88D}" srcOrd="2" destOrd="0" parTransId="{2209B499-2801-4B79-91EC-05445343B6EF}" sibTransId="{B996ED32-615A-4899-B46A-40FD25A3B2AC}"/>
    <dgm:cxn modelId="{5212F068-0A94-43E2-ADB3-B5AB25C51409}" type="presOf" srcId="{B1E92CD4-52E5-4E25-8594-0663C65CFB5E}" destId="{92B5F2F8-3647-4824-9E32-4772C5E090D7}" srcOrd="0" destOrd="3" presId="urn:microsoft.com/office/officeart/2005/8/layout/vList2"/>
    <dgm:cxn modelId="{29068EC7-B105-43E8-B670-7581E94AEB58}" type="presParOf" srcId="{397C295C-F1E5-4A51-8223-E05F5FAF5E6B}" destId="{EB5C1837-D746-4C23-94AE-5829CC59FB7D}" srcOrd="0" destOrd="0" presId="urn:microsoft.com/office/officeart/2005/8/layout/vList2"/>
    <dgm:cxn modelId="{52FAF0F0-4660-4063-9C76-5491A0AEE567}" type="presParOf" srcId="{397C295C-F1E5-4A51-8223-E05F5FAF5E6B}" destId="{92B5F2F8-3647-4824-9E32-4772C5E090D7}" srcOrd="1" destOrd="0" presId="urn:microsoft.com/office/officeart/2005/8/layout/vList2"/>
    <dgm:cxn modelId="{49D6FD72-5ED0-412D-972A-D32B98E2C334}" type="presParOf" srcId="{397C295C-F1E5-4A51-8223-E05F5FAF5E6B}" destId="{ACE32237-2AA7-4C55-B5B8-E45B6AA8488A}" srcOrd="2" destOrd="0" presId="urn:microsoft.com/office/officeart/2005/8/layout/vList2"/>
    <dgm:cxn modelId="{676F7EAA-D037-423B-A0EF-F1E7B9902D91}" type="presParOf" srcId="{397C295C-F1E5-4A51-8223-E05F5FAF5E6B}" destId="{1DC853E5-0608-49C2-9F41-A133E373D83D}" srcOrd="3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41E82AA0-6317-49F9-B172-37FC687893C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0AEC4AAD-3ED5-4E23-A366-ACEF8716F1A1}">
      <dgm:prSet custT="1"/>
      <dgm:spPr/>
      <dgm:t>
        <a:bodyPr/>
        <a:lstStyle/>
        <a:p>
          <a:r>
            <a:rPr lang="en-US" sz="2000" dirty="0" smtClean="0"/>
            <a:t>Market research</a:t>
          </a:r>
        </a:p>
      </dgm:t>
    </dgm:pt>
    <dgm:pt modelId="{142F9018-379C-4CDF-A096-599BB27452C4}" type="parTrans" cxnId="{8F11FC8D-9BD7-40B4-9FAD-EA62CF212558}">
      <dgm:prSet/>
      <dgm:spPr/>
      <dgm:t>
        <a:bodyPr/>
        <a:lstStyle/>
        <a:p>
          <a:endParaRPr lang="en-IN"/>
        </a:p>
      </dgm:t>
    </dgm:pt>
    <dgm:pt modelId="{B9461403-133F-4C48-928C-55145AEAE3B3}" type="sibTrans" cxnId="{8F11FC8D-9BD7-40B4-9FAD-EA62CF212558}">
      <dgm:prSet/>
      <dgm:spPr/>
      <dgm:t>
        <a:bodyPr/>
        <a:lstStyle/>
        <a:p>
          <a:endParaRPr lang="en-IN"/>
        </a:p>
      </dgm:t>
    </dgm:pt>
    <dgm:pt modelId="{D3FDBBFB-63A3-4230-8393-73C457CB0DF4}">
      <dgm:prSet custT="1"/>
      <dgm:spPr/>
      <dgm:t>
        <a:bodyPr/>
        <a:lstStyle/>
        <a:p>
          <a:r>
            <a:rPr lang="en-US" sz="2000" dirty="0" smtClean="0"/>
            <a:t>Market’s view about any possible implications of such changes</a:t>
          </a:r>
        </a:p>
      </dgm:t>
    </dgm:pt>
    <dgm:pt modelId="{9C2551DB-7ADB-4488-B6DF-8C8BC686A999}" type="parTrans" cxnId="{22837ABB-D24D-4BDC-965B-B77CAA562BA0}">
      <dgm:prSet/>
      <dgm:spPr/>
      <dgm:t>
        <a:bodyPr/>
        <a:lstStyle/>
        <a:p>
          <a:endParaRPr lang="en-IN"/>
        </a:p>
      </dgm:t>
    </dgm:pt>
    <dgm:pt modelId="{9D95CEBF-FA1C-461C-9036-67ECC90E383C}" type="sibTrans" cxnId="{22837ABB-D24D-4BDC-965B-B77CAA562BA0}">
      <dgm:prSet/>
      <dgm:spPr/>
      <dgm:t>
        <a:bodyPr/>
        <a:lstStyle/>
        <a:p>
          <a:endParaRPr lang="en-IN"/>
        </a:p>
      </dgm:t>
    </dgm:pt>
    <dgm:pt modelId="{5C014DEE-A151-4589-87F0-076593F30917}">
      <dgm:prSet custT="1"/>
      <dgm:spPr/>
      <dgm:t>
        <a:bodyPr/>
        <a:lstStyle/>
        <a:p>
          <a:r>
            <a:rPr lang="en-US" sz="2000" dirty="0" smtClean="0"/>
            <a:t>What is the basis of such research?</a:t>
          </a:r>
        </a:p>
      </dgm:t>
    </dgm:pt>
    <dgm:pt modelId="{5A9C9B4F-E6C7-42F9-A39B-858D66F96BA9}" type="parTrans" cxnId="{2AE1C2E8-60D3-4227-BD72-DBB44C979559}">
      <dgm:prSet/>
      <dgm:spPr/>
      <dgm:t>
        <a:bodyPr/>
        <a:lstStyle/>
        <a:p>
          <a:endParaRPr lang="en-IN"/>
        </a:p>
      </dgm:t>
    </dgm:pt>
    <dgm:pt modelId="{F1CE417B-2DC4-42D5-A9F8-051E46727819}" type="sibTrans" cxnId="{2AE1C2E8-60D3-4227-BD72-DBB44C979559}">
      <dgm:prSet/>
      <dgm:spPr/>
      <dgm:t>
        <a:bodyPr/>
        <a:lstStyle/>
        <a:p>
          <a:endParaRPr lang="en-IN"/>
        </a:p>
      </dgm:t>
    </dgm:pt>
    <dgm:pt modelId="{80643A4F-49F7-4A66-9B68-584CFEACCAB8}">
      <dgm:prSet custT="1"/>
      <dgm:spPr/>
      <dgm:t>
        <a:bodyPr/>
        <a:lstStyle/>
        <a:p>
          <a:r>
            <a:rPr lang="en-US" sz="2000" dirty="0" smtClean="0"/>
            <a:t>Relevance to our company</a:t>
          </a:r>
        </a:p>
      </dgm:t>
    </dgm:pt>
    <dgm:pt modelId="{9FDAAFB3-4A0B-448E-8B3A-0C2CE47DFEFD}" type="parTrans" cxnId="{34FF38EC-E283-4C08-A826-EFA1CDBD2A79}">
      <dgm:prSet/>
      <dgm:spPr/>
      <dgm:t>
        <a:bodyPr/>
        <a:lstStyle/>
        <a:p>
          <a:endParaRPr lang="en-IN"/>
        </a:p>
      </dgm:t>
    </dgm:pt>
    <dgm:pt modelId="{47F33D76-B6BF-4CCE-AAD1-13A38DBE7E52}" type="sibTrans" cxnId="{34FF38EC-E283-4C08-A826-EFA1CDBD2A79}">
      <dgm:prSet/>
      <dgm:spPr/>
      <dgm:t>
        <a:bodyPr/>
        <a:lstStyle/>
        <a:p>
          <a:endParaRPr lang="en-IN"/>
        </a:p>
      </dgm:t>
    </dgm:pt>
    <dgm:pt modelId="{9A4702A0-CDDE-4EBC-9B49-39F3BA16400C}">
      <dgm:prSet custT="1"/>
      <dgm:spPr/>
      <dgm:t>
        <a:bodyPr/>
        <a:lstStyle/>
        <a:p>
          <a:r>
            <a:rPr lang="en-US" sz="2000" dirty="0" smtClean="0"/>
            <a:t>Basis and assumptions underlying the research</a:t>
          </a:r>
        </a:p>
      </dgm:t>
    </dgm:pt>
    <dgm:pt modelId="{61FC686D-58CC-43BC-9541-1680006A28FB}" type="parTrans" cxnId="{460A9F64-1AE3-49D3-8402-EDD94544AA11}">
      <dgm:prSet/>
      <dgm:spPr/>
      <dgm:t>
        <a:bodyPr/>
        <a:lstStyle/>
        <a:p>
          <a:endParaRPr lang="en-IN"/>
        </a:p>
      </dgm:t>
    </dgm:pt>
    <dgm:pt modelId="{3E918C31-B22A-4DDC-87EF-76AE112F872D}" type="sibTrans" cxnId="{460A9F64-1AE3-49D3-8402-EDD94544AA11}">
      <dgm:prSet/>
      <dgm:spPr/>
      <dgm:t>
        <a:bodyPr/>
        <a:lstStyle/>
        <a:p>
          <a:endParaRPr lang="en-IN"/>
        </a:p>
      </dgm:t>
    </dgm:pt>
    <dgm:pt modelId="{EE93BF88-3C5C-4BC7-A80A-329F4372528A}">
      <dgm:prSet custT="1"/>
      <dgm:spPr/>
      <dgm:t>
        <a:bodyPr/>
        <a:lstStyle/>
        <a:p>
          <a:r>
            <a:rPr lang="en-US" sz="2000" dirty="0" smtClean="0"/>
            <a:t>Reliance and limitations of such research</a:t>
          </a:r>
        </a:p>
      </dgm:t>
    </dgm:pt>
    <dgm:pt modelId="{E8D17A83-65C2-46A0-8EAC-C897CC655503}" type="parTrans" cxnId="{097647E9-00D1-4B66-BB51-9B85DFCB495F}">
      <dgm:prSet/>
      <dgm:spPr/>
      <dgm:t>
        <a:bodyPr/>
        <a:lstStyle/>
        <a:p>
          <a:endParaRPr lang="en-IN"/>
        </a:p>
      </dgm:t>
    </dgm:pt>
    <dgm:pt modelId="{DEE26F58-1658-428E-941B-F4D50691BB94}" type="sibTrans" cxnId="{097647E9-00D1-4B66-BB51-9B85DFCB495F}">
      <dgm:prSet/>
      <dgm:spPr/>
      <dgm:t>
        <a:bodyPr/>
        <a:lstStyle/>
        <a:p>
          <a:endParaRPr lang="en-IN"/>
        </a:p>
      </dgm:t>
    </dgm:pt>
    <dgm:pt modelId="{7B77ECAF-A702-4840-A12C-F7AA00259BA0}">
      <dgm:prSet custT="1"/>
      <dgm:spPr/>
      <dgm:t>
        <a:bodyPr/>
        <a:lstStyle/>
        <a:p>
          <a:r>
            <a:rPr lang="en-US" sz="2000" dirty="0" smtClean="0"/>
            <a:t>Competition</a:t>
          </a:r>
        </a:p>
      </dgm:t>
    </dgm:pt>
    <dgm:pt modelId="{0C1DF094-EC8D-429C-A949-0E7052793028}" type="parTrans" cxnId="{0F4207A5-1A78-49B0-AF82-8292A472A2FB}">
      <dgm:prSet/>
      <dgm:spPr/>
      <dgm:t>
        <a:bodyPr/>
        <a:lstStyle/>
        <a:p>
          <a:endParaRPr lang="en-IN"/>
        </a:p>
      </dgm:t>
    </dgm:pt>
    <dgm:pt modelId="{734DADDD-CF51-485E-A9FF-58A1288B5A79}" type="sibTrans" cxnId="{0F4207A5-1A78-49B0-AF82-8292A472A2FB}">
      <dgm:prSet/>
      <dgm:spPr/>
      <dgm:t>
        <a:bodyPr/>
        <a:lstStyle/>
        <a:p>
          <a:endParaRPr lang="en-IN"/>
        </a:p>
      </dgm:t>
    </dgm:pt>
    <dgm:pt modelId="{9EFD71D4-51E0-417C-A316-5C17ECFAAE2E}">
      <dgm:prSet custT="1"/>
      <dgm:spPr/>
      <dgm:t>
        <a:bodyPr/>
        <a:lstStyle/>
        <a:p>
          <a:r>
            <a:rPr lang="en-US" sz="2000" dirty="0" smtClean="0"/>
            <a:t>How are they managing to be profitable with low level of charges?</a:t>
          </a:r>
        </a:p>
      </dgm:t>
    </dgm:pt>
    <dgm:pt modelId="{E36E6287-7C86-446B-8094-BB13B9DDFF43}" type="parTrans" cxnId="{F1D95FAA-00FE-48E7-A400-EAA22C23F606}">
      <dgm:prSet/>
      <dgm:spPr/>
      <dgm:t>
        <a:bodyPr/>
        <a:lstStyle/>
        <a:p>
          <a:endParaRPr lang="en-IN"/>
        </a:p>
      </dgm:t>
    </dgm:pt>
    <dgm:pt modelId="{B78E3798-1A06-4D43-B1EA-906797C93E95}" type="sibTrans" cxnId="{F1D95FAA-00FE-48E7-A400-EAA22C23F606}">
      <dgm:prSet/>
      <dgm:spPr/>
      <dgm:t>
        <a:bodyPr/>
        <a:lstStyle/>
        <a:p>
          <a:endParaRPr lang="en-IN"/>
        </a:p>
      </dgm:t>
    </dgm:pt>
    <dgm:pt modelId="{50950786-0585-4B57-ACB5-A5DE47473202}">
      <dgm:prSet custT="1"/>
      <dgm:spPr/>
      <dgm:t>
        <a:bodyPr/>
        <a:lstStyle/>
        <a:p>
          <a:r>
            <a:rPr lang="en-US" sz="2000" dirty="0" smtClean="0"/>
            <a:t>Competitors also facing similar issues?</a:t>
          </a:r>
        </a:p>
      </dgm:t>
    </dgm:pt>
    <dgm:pt modelId="{01942B8C-CDD3-4C1B-BD37-715B461C093D}" type="parTrans" cxnId="{AD9C565F-5F94-4E09-B5D2-DEFDE777A2FC}">
      <dgm:prSet/>
      <dgm:spPr/>
      <dgm:t>
        <a:bodyPr/>
        <a:lstStyle/>
        <a:p>
          <a:endParaRPr lang="en-IN"/>
        </a:p>
      </dgm:t>
    </dgm:pt>
    <dgm:pt modelId="{9AEA22A8-C2F1-43A4-AC85-378ED2EED200}" type="sibTrans" cxnId="{AD9C565F-5F94-4E09-B5D2-DEFDE777A2FC}">
      <dgm:prSet/>
      <dgm:spPr/>
      <dgm:t>
        <a:bodyPr/>
        <a:lstStyle/>
        <a:p>
          <a:endParaRPr lang="en-IN"/>
        </a:p>
      </dgm:t>
    </dgm:pt>
    <dgm:pt modelId="{B03F7BF8-9F77-4EEE-AC4E-B0FC223C565D}">
      <dgm:prSet custT="1"/>
      <dgm:spPr/>
      <dgm:t>
        <a:bodyPr/>
        <a:lstStyle/>
        <a:p>
          <a:r>
            <a:rPr lang="en-US" sz="2000" dirty="0" smtClean="0"/>
            <a:t>What data was used in this research?</a:t>
          </a:r>
        </a:p>
      </dgm:t>
    </dgm:pt>
    <dgm:pt modelId="{048B66F7-8CF4-471D-B329-71F536D2EB3A}" type="parTrans" cxnId="{FF969520-EC79-408A-92AF-2DB4C13119AE}">
      <dgm:prSet/>
      <dgm:spPr/>
      <dgm:t>
        <a:bodyPr/>
        <a:lstStyle/>
        <a:p>
          <a:endParaRPr lang="en-IN"/>
        </a:p>
      </dgm:t>
    </dgm:pt>
    <dgm:pt modelId="{A8F05736-2A2D-4D38-ADCB-0D0D74984377}" type="sibTrans" cxnId="{FF969520-EC79-408A-92AF-2DB4C13119AE}">
      <dgm:prSet/>
      <dgm:spPr/>
      <dgm:t>
        <a:bodyPr/>
        <a:lstStyle/>
        <a:p>
          <a:endParaRPr lang="en-IN"/>
        </a:p>
      </dgm:t>
    </dgm:pt>
    <dgm:pt modelId="{397C295C-F1E5-4A51-8223-E05F5FAF5E6B}" type="pres">
      <dgm:prSet presAssocID="{41E82AA0-6317-49F9-B172-37FC687893C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EE242CAD-533F-405E-8C67-02885F4E0B44}" type="pres">
      <dgm:prSet presAssocID="{0AEC4AAD-3ED5-4E23-A366-ACEF8716F1A1}" presName="parentText" presStyleLbl="node1" presStyleIdx="0" presStyleCnt="2" custScaleY="4713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AEE013B-A9F0-40BB-8D4D-24D4FAB458B6}" type="pres">
      <dgm:prSet presAssocID="{0AEC4AAD-3ED5-4E23-A366-ACEF8716F1A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43FA4A9-6865-4752-B2E3-CFC1D65DDC63}" type="pres">
      <dgm:prSet presAssocID="{7B77ECAF-A702-4840-A12C-F7AA00259BA0}" presName="parentText" presStyleLbl="node1" presStyleIdx="1" presStyleCnt="2" custScaleY="38006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B4B0C04-7D9A-45F8-BD9D-9B442599CA7E}" type="pres">
      <dgm:prSet presAssocID="{7B77ECAF-A702-4840-A12C-F7AA00259BA0}" presName="childText" presStyleLbl="revTx" presStyleIdx="1" presStyleCnt="2" custScaleY="12693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A38801AA-4174-4B3D-887A-29DEBD00053B}" type="presOf" srcId="{50950786-0585-4B57-ACB5-A5DE47473202}" destId="{5B4B0C04-7D9A-45F8-BD9D-9B442599CA7E}" srcOrd="0" destOrd="0" presId="urn:microsoft.com/office/officeart/2005/8/layout/vList2"/>
    <dgm:cxn modelId="{097647E9-00D1-4B66-BB51-9B85DFCB495F}" srcId="{0AEC4AAD-3ED5-4E23-A366-ACEF8716F1A1}" destId="{EE93BF88-3C5C-4BC7-A80A-329F4372528A}" srcOrd="5" destOrd="0" parTransId="{E8D17A83-65C2-46A0-8EAC-C897CC655503}" sibTransId="{DEE26F58-1658-428E-941B-F4D50691BB94}"/>
    <dgm:cxn modelId="{460A9F64-1AE3-49D3-8402-EDD94544AA11}" srcId="{0AEC4AAD-3ED5-4E23-A366-ACEF8716F1A1}" destId="{9A4702A0-CDDE-4EBC-9B49-39F3BA16400C}" srcOrd="4" destOrd="0" parTransId="{61FC686D-58CC-43BC-9541-1680006A28FB}" sibTransId="{3E918C31-B22A-4DDC-87EF-76AE112F872D}"/>
    <dgm:cxn modelId="{22837ABB-D24D-4BDC-965B-B77CAA562BA0}" srcId="{0AEC4AAD-3ED5-4E23-A366-ACEF8716F1A1}" destId="{D3FDBBFB-63A3-4230-8393-73C457CB0DF4}" srcOrd="0" destOrd="0" parTransId="{9C2551DB-7ADB-4488-B6DF-8C8BC686A999}" sibTransId="{9D95CEBF-FA1C-461C-9036-67ECC90E383C}"/>
    <dgm:cxn modelId="{EB08582B-2DEA-4BD2-AD15-37377C09B30D}" type="presOf" srcId="{7B77ECAF-A702-4840-A12C-F7AA00259BA0}" destId="{A43FA4A9-6865-4752-B2E3-CFC1D65DDC63}" srcOrd="0" destOrd="0" presId="urn:microsoft.com/office/officeart/2005/8/layout/vList2"/>
    <dgm:cxn modelId="{8ADCCFEC-B9BF-4419-95FA-BD36FC91BD36}" type="presOf" srcId="{D3FDBBFB-63A3-4230-8393-73C457CB0DF4}" destId="{3AEE013B-A9F0-40BB-8D4D-24D4FAB458B6}" srcOrd="0" destOrd="0" presId="urn:microsoft.com/office/officeart/2005/8/layout/vList2"/>
    <dgm:cxn modelId="{34FF38EC-E283-4C08-A826-EFA1CDBD2A79}" srcId="{0AEC4AAD-3ED5-4E23-A366-ACEF8716F1A1}" destId="{80643A4F-49F7-4A66-9B68-584CFEACCAB8}" srcOrd="2" destOrd="0" parTransId="{9FDAAFB3-4A0B-448E-8B3A-0C2CE47DFEFD}" sibTransId="{47F33D76-B6BF-4CCE-AAD1-13A38DBE7E52}"/>
    <dgm:cxn modelId="{03695C57-BDCF-4789-8C1C-A7FA8F7F8472}" type="presOf" srcId="{EE93BF88-3C5C-4BC7-A80A-329F4372528A}" destId="{3AEE013B-A9F0-40BB-8D4D-24D4FAB458B6}" srcOrd="0" destOrd="5" presId="urn:microsoft.com/office/officeart/2005/8/layout/vList2"/>
    <dgm:cxn modelId="{56183479-F2AE-4F91-88A2-2A8A3B64FB3C}" type="presOf" srcId="{5C014DEE-A151-4589-87F0-076593F30917}" destId="{3AEE013B-A9F0-40BB-8D4D-24D4FAB458B6}" srcOrd="0" destOrd="1" presId="urn:microsoft.com/office/officeart/2005/8/layout/vList2"/>
    <dgm:cxn modelId="{565E6E08-5163-44A4-BD75-D5BF56CD9662}" type="presOf" srcId="{41E82AA0-6317-49F9-B172-37FC687893C8}" destId="{397C295C-F1E5-4A51-8223-E05F5FAF5E6B}" srcOrd="0" destOrd="0" presId="urn:microsoft.com/office/officeart/2005/8/layout/vList2"/>
    <dgm:cxn modelId="{AD9C565F-5F94-4E09-B5D2-DEFDE777A2FC}" srcId="{7B77ECAF-A702-4840-A12C-F7AA00259BA0}" destId="{50950786-0585-4B57-ACB5-A5DE47473202}" srcOrd="0" destOrd="0" parTransId="{01942B8C-CDD3-4C1B-BD37-715B461C093D}" sibTransId="{9AEA22A8-C2F1-43A4-AC85-378ED2EED200}"/>
    <dgm:cxn modelId="{9608BCE0-E023-4671-A583-CE282D38011D}" type="presOf" srcId="{9A4702A0-CDDE-4EBC-9B49-39F3BA16400C}" destId="{3AEE013B-A9F0-40BB-8D4D-24D4FAB458B6}" srcOrd="0" destOrd="4" presId="urn:microsoft.com/office/officeart/2005/8/layout/vList2"/>
    <dgm:cxn modelId="{0F4207A5-1A78-49B0-AF82-8292A472A2FB}" srcId="{41E82AA0-6317-49F9-B172-37FC687893C8}" destId="{7B77ECAF-A702-4840-A12C-F7AA00259BA0}" srcOrd="1" destOrd="0" parTransId="{0C1DF094-EC8D-429C-A949-0E7052793028}" sibTransId="{734DADDD-CF51-485E-A9FF-58A1288B5A79}"/>
    <dgm:cxn modelId="{8F11FC8D-9BD7-40B4-9FAD-EA62CF212558}" srcId="{41E82AA0-6317-49F9-B172-37FC687893C8}" destId="{0AEC4AAD-3ED5-4E23-A366-ACEF8716F1A1}" srcOrd="0" destOrd="0" parTransId="{142F9018-379C-4CDF-A096-599BB27452C4}" sibTransId="{B9461403-133F-4C48-928C-55145AEAE3B3}"/>
    <dgm:cxn modelId="{52F4B630-9FB4-4304-AFAF-DEFD0C6D7121}" type="presOf" srcId="{0AEC4AAD-3ED5-4E23-A366-ACEF8716F1A1}" destId="{EE242CAD-533F-405E-8C67-02885F4E0B44}" srcOrd="0" destOrd="0" presId="urn:microsoft.com/office/officeart/2005/8/layout/vList2"/>
    <dgm:cxn modelId="{F1D95FAA-00FE-48E7-A400-EAA22C23F606}" srcId="{7B77ECAF-A702-4840-A12C-F7AA00259BA0}" destId="{9EFD71D4-51E0-417C-A316-5C17ECFAAE2E}" srcOrd="1" destOrd="0" parTransId="{E36E6287-7C86-446B-8094-BB13B9DDFF43}" sibTransId="{B78E3798-1A06-4D43-B1EA-906797C93E95}"/>
    <dgm:cxn modelId="{4A838CEC-F2F7-4022-9A2E-E14184B96C39}" type="presOf" srcId="{80643A4F-49F7-4A66-9B68-584CFEACCAB8}" destId="{3AEE013B-A9F0-40BB-8D4D-24D4FAB458B6}" srcOrd="0" destOrd="2" presId="urn:microsoft.com/office/officeart/2005/8/layout/vList2"/>
    <dgm:cxn modelId="{791D963E-CCD1-4FBC-8877-364D1BE82394}" type="presOf" srcId="{B03F7BF8-9F77-4EEE-AC4E-B0FC223C565D}" destId="{3AEE013B-A9F0-40BB-8D4D-24D4FAB458B6}" srcOrd="0" destOrd="3" presId="urn:microsoft.com/office/officeart/2005/8/layout/vList2"/>
    <dgm:cxn modelId="{2AE1C2E8-60D3-4227-BD72-DBB44C979559}" srcId="{0AEC4AAD-3ED5-4E23-A366-ACEF8716F1A1}" destId="{5C014DEE-A151-4589-87F0-076593F30917}" srcOrd="1" destOrd="0" parTransId="{5A9C9B4F-E6C7-42F9-A39B-858D66F96BA9}" sibTransId="{F1CE417B-2DC4-42D5-A9F8-051E46727819}"/>
    <dgm:cxn modelId="{FF969520-EC79-408A-92AF-2DB4C13119AE}" srcId="{0AEC4AAD-3ED5-4E23-A366-ACEF8716F1A1}" destId="{B03F7BF8-9F77-4EEE-AC4E-B0FC223C565D}" srcOrd="3" destOrd="0" parTransId="{048B66F7-8CF4-471D-B329-71F536D2EB3A}" sibTransId="{A8F05736-2A2D-4D38-ADCB-0D0D74984377}"/>
    <dgm:cxn modelId="{5EAB6215-D55E-4F95-8AF7-10BE891E937C}" type="presOf" srcId="{9EFD71D4-51E0-417C-A316-5C17ECFAAE2E}" destId="{5B4B0C04-7D9A-45F8-BD9D-9B442599CA7E}" srcOrd="0" destOrd="1" presId="urn:microsoft.com/office/officeart/2005/8/layout/vList2"/>
    <dgm:cxn modelId="{755292F0-015C-41A1-B485-6C53D129D97B}" type="presParOf" srcId="{397C295C-F1E5-4A51-8223-E05F5FAF5E6B}" destId="{EE242CAD-533F-405E-8C67-02885F4E0B44}" srcOrd="0" destOrd="0" presId="urn:microsoft.com/office/officeart/2005/8/layout/vList2"/>
    <dgm:cxn modelId="{00881978-FE4C-4BF5-8951-C595A72C91F8}" type="presParOf" srcId="{397C295C-F1E5-4A51-8223-E05F5FAF5E6B}" destId="{3AEE013B-A9F0-40BB-8D4D-24D4FAB458B6}" srcOrd="1" destOrd="0" presId="urn:microsoft.com/office/officeart/2005/8/layout/vList2"/>
    <dgm:cxn modelId="{3EB3D703-1147-4D90-BC82-4900107CA78B}" type="presParOf" srcId="{397C295C-F1E5-4A51-8223-E05F5FAF5E6B}" destId="{A43FA4A9-6865-4752-B2E3-CFC1D65DDC63}" srcOrd="2" destOrd="0" presId="urn:microsoft.com/office/officeart/2005/8/layout/vList2"/>
    <dgm:cxn modelId="{55011F46-2F7A-4AF0-A6F8-554A118E4DFD}" type="presParOf" srcId="{397C295C-F1E5-4A51-8223-E05F5FAF5E6B}" destId="{5B4B0C04-7D9A-45F8-BD9D-9B442599CA7E}" srcOrd="3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2F09E1-D623-425E-9C80-A77E011253B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25D7D197-511E-48EC-8D4C-672A25984DB0}">
      <dgm:prSet phldrT="[Text]" custT="1"/>
      <dgm:spPr/>
      <dgm:t>
        <a:bodyPr/>
        <a:lstStyle/>
        <a:p>
          <a:r>
            <a:rPr lang="en-GB" sz="2400" dirty="0" smtClean="0">
              <a:cs typeface="Arial" panose="020B0604020202020204" pitchFamily="34" charset="0"/>
            </a:rPr>
            <a:t>1. Background of the case study</a:t>
          </a:r>
          <a:endParaRPr lang="en-IN" sz="2400" dirty="0"/>
        </a:p>
      </dgm:t>
    </dgm:pt>
    <dgm:pt modelId="{0C9E832A-C630-4164-B16B-80C3D9F1DDDE}" type="parTrans" cxnId="{E000EAFE-7190-47BA-B373-2DD81A83AE8E}">
      <dgm:prSet/>
      <dgm:spPr/>
      <dgm:t>
        <a:bodyPr/>
        <a:lstStyle/>
        <a:p>
          <a:endParaRPr lang="en-IN"/>
        </a:p>
      </dgm:t>
    </dgm:pt>
    <dgm:pt modelId="{61E6D4E0-267A-4DD1-A3D9-7846EBA0325D}" type="sibTrans" cxnId="{E000EAFE-7190-47BA-B373-2DD81A83AE8E}">
      <dgm:prSet/>
      <dgm:spPr/>
      <dgm:t>
        <a:bodyPr/>
        <a:lstStyle/>
        <a:p>
          <a:endParaRPr lang="en-IN"/>
        </a:p>
      </dgm:t>
    </dgm:pt>
    <dgm:pt modelId="{DD9A6D6D-6CB5-4D8F-8E17-7F13EC044254}">
      <dgm:prSet custT="1"/>
      <dgm:spPr/>
      <dgm:t>
        <a:bodyPr/>
        <a:lstStyle/>
        <a:p>
          <a:r>
            <a:rPr lang="en-GB" sz="2200" dirty="0" smtClean="0">
              <a:cs typeface="Arial" panose="020B0604020202020204" pitchFamily="34" charset="0"/>
            </a:rPr>
            <a:t>Problem statement</a:t>
          </a:r>
        </a:p>
      </dgm:t>
    </dgm:pt>
    <dgm:pt modelId="{A0418791-4BDB-4F18-B5A3-03677BB8FD5A}" type="parTrans" cxnId="{618C1C68-51D0-4953-A093-B137616A7583}">
      <dgm:prSet/>
      <dgm:spPr/>
      <dgm:t>
        <a:bodyPr/>
        <a:lstStyle/>
        <a:p>
          <a:endParaRPr lang="en-IN"/>
        </a:p>
      </dgm:t>
    </dgm:pt>
    <dgm:pt modelId="{DB048429-D622-4291-903B-62DF481D8F8C}" type="sibTrans" cxnId="{618C1C68-51D0-4953-A093-B137616A7583}">
      <dgm:prSet/>
      <dgm:spPr/>
      <dgm:t>
        <a:bodyPr/>
        <a:lstStyle/>
        <a:p>
          <a:endParaRPr lang="en-IN"/>
        </a:p>
      </dgm:t>
    </dgm:pt>
    <dgm:pt modelId="{C097E1D6-706F-460B-91D5-CF56D502F122}">
      <dgm:prSet custT="1"/>
      <dgm:spPr/>
      <dgm:t>
        <a:bodyPr/>
        <a:lstStyle/>
        <a:p>
          <a:r>
            <a:rPr lang="en-GB" sz="2200" dirty="0" smtClean="0">
              <a:cs typeface="Arial" panose="020B0604020202020204" pitchFamily="34" charset="0"/>
            </a:rPr>
            <a:t>Proposed solution</a:t>
          </a:r>
        </a:p>
      </dgm:t>
    </dgm:pt>
    <dgm:pt modelId="{8BB7CAF5-E19C-43CC-8138-8F90B9B508C4}" type="parTrans" cxnId="{B2C67321-B954-46F4-88C7-A08F0F382736}">
      <dgm:prSet/>
      <dgm:spPr/>
      <dgm:t>
        <a:bodyPr/>
        <a:lstStyle/>
        <a:p>
          <a:endParaRPr lang="en-IN"/>
        </a:p>
      </dgm:t>
    </dgm:pt>
    <dgm:pt modelId="{395227EA-22F8-432B-9BAC-54531043BBA3}" type="sibTrans" cxnId="{B2C67321-B954-46F4-88C7-A08F0F382736}">
      <dgm:prSet/>
      <dgm:spPr/>
      <dgm:t>
        <a:bodyPr/>
        <a:lstStyle/>
        <a:p>
          <a:endParaRPr lang="en-IN"/>
        </a:p>
      </dgm:t>
    </dgm:pt>
    <dgm:pt modelId="{FB58978C-0313-44B7-9757-1ECE9E4A9C97}">
      <dgm:prSet custT="1"/>
      <dgm:spPr/>
      <dgm:t>
        <a:bodyPr/>
        <a:lstStyle/>
        <a:p>
          <a:r>
            <a:rPr lang="en-GB" sz="2200" dirty="0" smtClean="0">
              <a:cs typeface="Arial" panose="020B0604020202020204" pitchFamily="34" charset="0"/>
            </a:rPr>
            <a:t>Different perspectives</a:t>
          </a:r>
        </a:p>
      </dgm:t>
    </dgm:pt>
    <dgm:pt modelId="{0AD67DC4-F55E-419F-A258-3ED7A8CFAE28}" type="parTrans" cxnId="{FE5253C0-A4B0-4C6C-BBD3-0109CDD79DD2}">
      <dgm:prSet/>
      <dgm:spPr/>
      <dgm:t>
        <a:bodyPr/>
        <a:lstStyle/>
        <a:p>
          <a:endParaRPr lang="en-IN"/>
        </a:p>
      </dgm:t>
    </dgm:pt>
    <dgm:pt modelId="{54524A37-4652-4DCD-A223-6ECF9281EADD}" type="sibTrans" cxnId="{FE5253C0-A4B0-4C6C-BBD3-0109CDD79DD2}">
      <dgm:prSet/>
      <dgm:spPr/>
      <dgm:t>
        <a:bodyPr/>
        <a:lstStyle/>
        <a:p>
          <a:endParaRPr lang="en-IN"/>
        </a:p>
      </dgm:t>
    </dgm:pt>
    <dgm:pt modelId="{F9C81532-CEC8-45C3-B7E5-8DEDF8A450F0}" type="pres">
      <dgm:prSet presAssocID="{032F09E1-D623-425E-9C80-A77E011253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F075B6BE-2B61-43C6-A508-BC4669DA16FC}" type="pres">
      <dgm:prSet presAssocID="{25D7D197-511E-48EC-8D4C-672A25984DB0}" presName="parentText" presStyleLbl="node1" presStyleIdx="0" presStyleCnt="1" custScaleY="38436" custLinFactNeighborY="-33875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C0CAC43-E62E-4BAD-8DE7-E2C53088960C}" type="pres">
      <dgm:prSet presAssocID="{25D7D197-511E-48EC-8D4C-672A25984DB0}" presName="childText" presStyleLbl="revTx" presStyleIdx="0" presStyleCnt="1" custLinFactNeighborY="-3279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E3F4BAE5-6726-4DBA-8E78-93D98498505E}" type="presOf" srcId="{C097E1D6-706F-460B-91D5-CF56D502F122}" destId="{CC0CAC43-E62E-4BAD-8DE7-E2C53088960C}" srcOrd="0" destOrd="1" presId="urn:microsoft.com/office/officeart/2005/8/layout/vList2"/>
    <dgm:cxn modelId="{52453306-A608-49EA-B920-7F323B1A0806}" type="presOf" srcId="{FB58978C-0313-44B7-9757-1ECE9E4A9C97}" destId="{CC0CAC43-E62E-4BAD-8DE7-E2C53088960C}" srcOrd="0" destOrd="2" presId="urn:microsoft.com/office/officeart/2005/8/layout/vList2"/>
    <dgm:cxn modelId="{78606D56-93C0-47F0-918E-6128EF341C45}" type="presOf" srcId="{25D7D197-511E-48EC-8D4C-672A25984DB0}" destId="{F075B6BE-2B61-43C6-A508-BC4669DA16FC}" srcOrd="0" destOrd="0" presId="urn:microsoft.com/office/officeart/2005/8/layout/vList2"/>
    <dgm:cxn modelId="{FE5253C0-A4B0-4C6C-BBD3-0109CDD79DD2}" srcId="{25D7D197-511E-48EC-8D4C-672A25984DB0}" destId="{FB58978C-0313-44B7-9757-1ECE9E4A9C97}" srcOrd="2" destOrd="0" parTransId="{0AD67DC4-F55E-419F-A258-3ED7A8CFAE28}" sibTransId="{54524A37-4652-4DCD-A223-6ECF9281EADD}"/>
    <dgm:cxn modelId="{E000EAFE-7190-47BA-B373-2DD81A83AE8E}" srcId="{032F09E1-D623-425E-9C80-A77E011253B8}" destId="{25D7D197-511E-48EC-8D4C-672A25984DB0}" srcOrd="0" destOrd="0" parTransId="{0C9E832A-C630-4164-B16B-80C3D9F1DDDE}" sibTransId="{61E6D4E0-267A-4DD1-A3D9-7846EBA0325D}"/>
    <dgm:cxn modelId="{6EB29214-07AE-4805-BEFC-2B3E9F66ADAB}" type="presOf" srcId="{DD9A6D6D-6CB5-4D8F-8E17-7F13EC044254}" destId="{CC0CAC43-E62E-4BAD-8DE7-E2C53088960C}" srcOrd="0" destOrd="0" presId="urn:microsoft.com/office/officeart/2005/8/layout/vList2"/>
    <dgm:cxn modelId="{618C1C68-51D0-4953-A093-B137616A7583}" srcId="{25D7D197-511E-48EC-8D4C-672A25984DB0}" destId="{DD9A6D6D-6CB5-4D8F-8E17-7F13EC044254}" srcOrd="0" destOrd="0" parTransId="{A0418791-4BDB-4F18-B5A3-03677BB8FD5A}" sibTransId="{DB048429-D622-4291-903B-62DF481D8F8C}"/>
    <dgm:cxn modelId="{B2C67321-B954-46F4-88C7-A08F0F382736}" srcId="{25D7D197-511E-48EC-8D4C-672A25984DB0}" destId="{C097E1D6-706F-460B-91D5-CF56D502F122}" srcOrd="1" destOrd="0" parTransId="{8BB7CAF5-E19C-43CC-8138-8F90B9B508C4}" sibTransId="{395227EA-22F8-432B-9BAC-54531043BBA3}"/>
    <dgm:cxn modelId="{AB870EF3-D685-4944-BB3C-C208C15D02FB}" type="presOf" srcId="{032F09E1-D623-425E-9C80-A77E011253B8}" destId="{F9C81532-CEC8-45C3-B7E5-8DEDF8A450F0}" srcOrd="0" destOrd="0" presId="urn:microsoft.com/office/officeart/2005/8/layout/vList2"/>
    <dgm:cxn modelId="{9C8B8767-6D67-4C64-98BE-40AF8F17C198}" type="presParOf" srcId="{F9C81532-CEC8-45C3-B7E5-8DEDF8A450F0}" destId="{F075B6BE-2B61-43C6-A508-BC4669DA16FC}" srcOrd="0" destOrd="0" presId="urn:microsoft.com/office/officeart/2005/8/layout/vList2"/>
    <dgm:cxn modelId="{268784CF-3419-4B68-9B45-BFB3AC6CD558}" type="presParOf" srcId="{F9C81532-CEC8-45C3-B7E5-8DEDF8A450F0}" destId="{CC0CAC43-E62E-4BAD-8DE7-E2C53088960C}" srcOrd="1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25617678-E38D-42B8-86B1-00BA63F4226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B6BB40D3-3C68-4717-92A1-97A11DD0707D}">
      <dgm:prSet custT="1"/>
      <dgm:spPr/>
      <dgm:t>
        <a:bodyPr/>
        <a:lstStyle/>
        <a:p>
          <a:r>
            <a:rPr lang="en-GB" sz="2400" dirty="0" smtClean="0">
              <a:cs typeface="Arial" panose="020B0604020202020204" pitchFamily="34" charset="0"/>
            </a:rPr>
            <a:t>5. Views of the Actuarial Function Holder (AFH)</a:t>
          </a:r>
        </a:p>
      </dgm:t>
    </dgm:pt>
    <dgm:pt modelId="{8AD18D81-85A5-47E3-934B-62CE59B2E543}" type="parTrans" cxnId="{5496818D-99A6-49C3-B0E3-9B4813ED6A3E}">
      <dgm:prSet/>
      <dgm:spPr/>
      <dgm:t>
        <a:bodyPr/>
        <a:lstStyle/>
        <a:p>
          <a:endParaRPr lang="en-IN"/>
        </a:p>
      </dgm:t>
    </dgm:pt>
    <dgm:pt modelId="{4FC98F11-70E1-449C-A3C2-D451F64120DE}" type="sibTrans" cxnId="{5496818D-99A6-49C3-B0E3-9B4813ED6A3E}">
      <dgm:prSet/>
      <dgm:spPr/>
      <dgm:t>
        <a:bodyPr/>
        <a:lstStyle/>
        <a:p>
          <a:endParaRPr lang="en-IN"/>
        </a:p>
      </dgm:t>
    </dgm:pt>
    <dgm:pt modelId="{B5F53C07-F0C1-48D2-AE00-8A8990AC1954}">
      <dgm:prSet custT="1"/>
      <dgm:spPr/>
      <dgm:t>
        <a:bodyPr/>
        <a:lstStyle/>
        <a:p>
          <a:r>
            <a:rPr lang="en-GB" sz="2200" dirty="0" smtClean="0">
              <a:cs typeface="Arial" panose="020B0604020202020204" pitchFamily="34" charset="0"/>
            </a:rPr>
            <a:t>Regulatory requirements</a:t>
          </a:r>
        </a:p>
      </dgm:t>
    </dgm:pt>
    <dgm:pt modelId="{364FFA53-9DD8-4DB5-82B8-65153C53EA0D}" type="parTrans" cxnId="{B870A7A4-E926-4529-9079-5A661EDEC589}">
      <dgm:prSet/>
      <dgm:spPr/>
      <dgm:t>
        <a:bodyPr/>
        <a:lstStyle/>
        <a:p>
          <a:endParaRPr lang="en-IN"/>
        </a:p>
      </dgm:t>
    </dgm:pt>
    <dgm:pt modelId="{104603BE-6AE6-4AEA-AF34-87E3FC84C505}" type="sibTrans" cxnId="{B870A7A4-E926-4529-9079-5A661EDEC589}">
      <dgm:prSet/>
      <dgm:spPr/>
      <dgm:t>
        <a:bodyPr/>
        <a:lstStyle/>
        <a:p>
          <a:endParaRPr lang="en-IN"/>
        </a:p>
      </dgm:t>
    </dgm:pt>
    <dgm:pt modelId="{578902D6-EA31-4D01-8788-91DFCE776885}">
      <dgm:prSet custT="1"/>
      <dgm:spPr/>
      <dgm:t>
        <a:bodyPr/>
        <a:lstStyle/>
        <a:p>
          <a:r>
            <a:rPr lang="en-GB" sz="2200" dirty="0" smtClean="0">
              <a:cs typeface="Arial" panose="020B0604020202020204" pitchFamily="34" charset="0"/>
            </a:rPr>
            <a:t>Professional requirements</a:t>
          </a:r>
        </a:p>
      </dgm:t>
    </dgm:pt>
    <dgm:pt modelId="{D7EC3A95-D9D8-42C3-9F9A-211221A618D4}" type="parTrans" cxnId="{7C445DBA-B823-4EF5-877E-773C0FDC0A17}">
      <dgm:prSet/>
      <dgm:spPr/>
      <dgm:t>
        <a:bodyPr/>
        <a:lstStyle/>
        <a:p>
          <a:endParaRPr lang="en-IN"/>
        </a:p>
      </dgm:t>
    </dgm:pt>
    <dgm:pt modelId="{07900FDD-43AC-4659-B2D7-AD7C43890453}" type="sibTrans" cxnId="{7C445DBA-B823-4EF5-877E-773C0FDC0A17}">
      <dgm:prSet/>
      <dgm:spPr/>
      <dgm:t>
        <a:bodyPr/>
        <a:lstStyle/>
        <a:p>
          <a:endParaRPr lang="en-IN"/>
        </a:p>
      </dgm:t>
    </dgm:pt>
    <dgm:pt modelId="{655C6BDD-6B8C-420C-90F5-14ADF0CF1696}">
      <dgm:prSet custT="1"/>
      <dgm:spPr/>
      <dgm:t>
        <a:bodyPr/>
        <a:lstStyle/>
        <a:p>
          <a:r>
            <a:rPr lang="en-GB" sz="2200" dirty="0" smtClean="0">
              <a:cs typeface="Arial" panose="020B0604020202020204" pitchFamily="34" charset="0"/>
            </a:rPr>
            <a:t>Meeting PRE and TCF</a:t>
          </a:r>
        </a:p>
      </dgm:t>
    </dgm:pt>
    <dgm:pt modelId="{BF77987B-D583-47A0-B615-53C421B4EA68}" type="parTrans" cxnId="{EF394902-3D7E-401B-81AE-6C338A7EF4BE}">
      <dgm:prSet/>
      <dgm:spPr/>
      <dgm:t>
        <a:bodyPr/>
        <a:lstStyle/>
        <a:p>
          <a:endParaRPr lang="en-IN"/>
        </a:p>
      </dgm:t>
    </dgm:pt>
    <dgm:pt modelId="{0548FD63-074C-4A8B-A42D-E0F6EFD246E5}" type="sibTrans" cxnId="{EF394902-3D7E-401B-81AE-6C338A7EF4BE}">
      <dgm:prSet/>
      <dgm:spPr/>
      <dgm:t>
        <a:bodyPr/>
        <a:lstStyle/>
        <a:p>
          <a:endParaRPr lang="en-IN"/>
        </a:p>
      </dgm:t>
    </dgm:pt>
    <dgm:pt modelId="{77981862-6D5C-4869-AD15-C1C4B7D8AEE2}">
      <dgm:prSet custT="1"/>
      <dgm:spPr/>
      <dgm:t>
        <a:bodyPr/>
        <a:lstStyle/>
        <a:p>
          <a:r>
            <a:rPr lang="en-GB" sz="2200" dirty="0" smtClean="0">
              <a:cs typeface="Arial" panose="020B0604020202020204" pitchFamily="34" charset="0"/>
            </a:rPr>
            <a:t>Business implications and risks</a:t>
          </a:r>
        </a:p>
      </dgm:t>
    </dgm:pt>
    <dgm:pt modelId="{6687EDB9-6EF3-487C-8B2C-B442BF0E3DDC}" type="parTrans" cxnId="{FEE861A9-1D38-40F2-9112-A2FCC8779327}">
      <dgm:prSet/>
      <dgm:spPr/>
      <dgm:t>
        <a:bodyPr/>
        <a:lstStyle/>
        <a:p>
          <a:endParaRPr lang="en-IN"/>
        </a:p>
      </dgm:t>
    </dgm:pt>
    <dgm:pt modelId="{A91E16DC-6DC2-4610-B49D-24C43E7B27C8}" type="sibTrans" cxnId="{FEE861A9-1D38-40F2-9112-A2FCC8779327}">
      <dgm:prSet/>
      <dgm:spPr/>
      <dgm:t>
        <a:bodyPr/>
        <a:lstStyle/>
        <a:p>
          <a:endParaRPr lang="en-IN"/>
        </a:p>
      </dgm:t>
    </dgm:pt>
    <dgm:pt modelId="{C75621D3-5397-42DF-98B6-09468C51BAC2}" type="pres">
      <dgm:prSet presAssocID="{25617678-E38D-42B8-86B1-00BA63F4226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C7250548-50F3-4015-BA2B-9DFD26EFA13A}" type="pres">
      <dgm:prSet presAssocID="{B6BB40D3-3C68-4717-92A1-97A11DD0707D}" presName="parentText" presStyleLbl="node1" presStyleIdx="0" presStyleCnt="1" custScaleY="49082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94CFE7E-6C39-41C5-9F99-6C363B35E63E}" type="pres">
      <dgm:prSet presAssocID="{B6BB40D3-3C68-4717-92A1-97A11DD0707D}" presName="childText" presStyleLbl="revTx" presStyleIdx="0" presStyleCnt="1" custScaleY="9703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150C5345-C147-4A0D-BD9F-12F0C7EABB57}" type="presOf" srcId="{578902D6-EA31-4D01-8788-91DFCE776885}" destId="{294CFE7E-6C39-41C5-9F99-6C363B35E63E}" srcOrd="0" destOrd="1" presId="urn:microsoft.com/office/officeart/2005/8/layout/vList2"/>
    <dgm:cxn modelId="{2C80EB41-3C84-4BFA-B397-DB63AFC1F3A0}" type="presOf" srcId="{655C6BDD-6B8C-420C-90F5-14ADF0CF1696}" destId="{294CFE7E-6C39-41C5-9F99-6C363B35E63E}" srcOrd="0" destOrd="2" presId="urn:microsoft.com/office/officeart/2005/8/layout/vList2"/>
    <dgm:cxn modelId="{5496818D-99A6-49C3-B0E3-9B4813ED6A3E}" srcId="{25617678-E38D-42B8-86B1-00BA63F42262}" destId="{B6BB40D3-3C68-4717-92A1-97A11DD0707D}" srcOrd="0" destOrd="0" parTransId="{8AD18D81-85A5-47E3-934B-62CE59B2E543}" sibTransId="{4FC98F11-70E1-449C-A3C2-D451F64120DE}"/>
    <dgm:cxn modelId="{48BC9D13-B933-48F9-907F-B88948251880}" type="presOf" srcId="{77981862-6D5C-4869-AD15-C1C4B7D8AEE2}" destId="{294CFE7E-6C39-41C5-9F99-6C363B35E63E}" srcOrd="0" destOrd="3" presId="urn:microsoft.com/office/officeart/2005/8/layout/vList2"/>
    <dgm:cxn modelId="{7C445DBA-B823-4EF5-877E-773C0FDC0A17}" srcId="{B6BB40D3-3C68-4717-92A1-97A11DD0707D}" destId="{578902D6-EA31-4D01-8788-91DFCE776885}" srcOrd="1" destOrd="0" parTransId="{D7EC3A95-D9D8-42C3-9F9A-211221A618D4}" sibTransId="{07900FDD-43AC-4659-B2D7-AD7C43890453}"/>
    <dgm:cxn modelId="{EF394902-3D7E-401B-81AE-6C338A7EF4BE}" srcId="{B6BB40D3-3C68-4717-92A1-97A11DD0707D}" destId="{655C6BDD-6B8C-420C-90F5-14ADF0CF1696}" srcOrd="2" destOrd="0" parTransId="{BF77987B-D583-47A0-B615-53C421B4EA68}" sibTransId="{0548FD63-074C-4A8B-A42D-E0F6EFD246E5}"/>
    <dgm:cxn modelId="{32C7390D-32AD-4229-951C-CA69E3BD602A}" type="presOf" srcId="{25617678-E38D-42B8-86B1-00BA63F42262}" destId="{C75621D3-5397-42DF-98B6-09468C51BAC2}" srcOrd="0" destOrd="0" presId="urn:microsoft.com/office/officeart/2005/8/layout/vList2"/>
    <dgm:cxn modelId="{98DD43FC-2F27-4408-9E5B-74EEB90EBEC0}" type="presOf" srcId="{B6BB40D3-3C68-4717-92A1-97A11DD0707D}" destId="{C7250548-50F3-4015-BA2B-9DFD26EFA13A}" srcOrd="0" destOrd="0" presId="urn:microsoft.com/office/officeart/2005/8/layout/vList2"/>
    <dgm:cxn modelId="{B870A7A4-E926-4529-9079-5A661EDEC589}" srcId="{B6BB40D3-3C68-4717-92A1-97A11DD0707D}" destId="{B5F53C07-F0C1-48D2-AE00-8A8990AC1954}" srcOrd="0" destOrd="0" parTransId="{364FFA53-9DD8-4DB5-82B8-65153C53EA0D}" sibTransId="{104603BE-6AE6-4AEA-AF34-87E3FC84C505}"/>
    <dgm:cxn modelId="{3B3C7332-0CF5-40E2-8F96-73A6B9B140D2}" type="presOf" srcId="{B5F53C07-F0C1-48D2-AE00-8A8990AC1954}" destId="{294CFE7E-6C39-41C5-9F99-6C363B35E63E}" srcOrd="0" destOrd="0" presId="urn:microsoft.com/office/officeart/2005/8/layout/vList2"/>
    <dgm:cxn modelId="{FEE861A9-1D38-40F2-9112-A2FCC8779327}" srcId="{B6BB40D3-3C68-4717-92A1-97A11DD0707D}" destId="{77981862-6D5C-4869-AD15-C1C4B7D8AEE2}" srcOrd="3" destOrd="0" parTransId="{6687EDB9-6EF3-487C-8B2C-B442BF0E3DDC}" sibTransId="{A91E16DC-6DC2-4610-B49D-24C43E7B27C8}"/>
    <dgm:cxn modelId="{2316BEE9-8C44-4142-87F1-93BDDE4DE6D3}" type="presParOf" srcId="{C75621D3-5397-42DF-98B6-09468C51BAC2}" destId="{C7250548-50F3-4015-BA2B-9DFD26EFA13A}" srcOrd="0" destOrd="0" presId="urn:microsoft.com/office/officeart/2005/8/layout/vList2"/>
    <dgm:cxn modelId="{B544ABEB-927F-467E-A27A-AD5F113A6311}" type="presParOf" srcId="{C75621D3-5397-42DF-98B6-09468C51BAC2}" destId="{294CFE7E-6C39-41C5-9F99-6C363B35E63E}" srcOrd="1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64BA071C-FB89-437D-925D-6A4E0187D27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64B64E3C-6BB0-4BF6-934B-962B2550E59B}">
      <dgm:prSet phldrT="[Text]" custT="1"/>
      <dgm:spPr/>
      <dgm:t>
        <a:bodyPr/>
        <a:lstStyle/>
        <a:p>
          <a:r>
            <a:rPr lang="en-US" sz="2000" dirty="0" smtClean="0"/>
            <a:t>Additional responsibilities of AFH</a:t>
          </a:r>
          <a:endParaRPr lang="en-IN" sz="2000" dirty="0"/>
        </a:p>
      </dgm:t>
    </dgm:pt>
    <dgm:pt modelId="{CC860C0B-0121-45B7-9175-BDA33ABFE5E4}" type="parTrans" cxnId="{11D8DAFB-675C-48F4-8F26-8C8C3A987527}">
      <dgm:prSet/>
      <dgm:spPr/>
      <dgm:t>
        <a:bodyPr/>
        <a:lstStyle/>
        <a:p>
          <a:endParaRPr lang="en-IN"/>
        </a:p>
      </dgm:t>
    </dgm:pt>
    <dgm:pt modelId="{ED2D31E9-4B47-4941-888D-966D581F3DA8}" type="sibTrans" cxnId="{11D8DAFB-675C-48F4-8F26-8C8C3A987527}">
      <dgm:prSet/>
      <dgm:spPr/>
      <dgm:t>
        <a:bodyPr/>
        <a:lstStyle/>
        <a:p>
          <a:endParaRPr lang="en-IN"/>
        </a:p>
      </dgm:t>
    </dgm:pt>
    <dgm:pt modelId="{4D8C6BDA-9169-45FA-9904-FEF91710B02E}">
      <dgm:prSet phldrT="[Text]" custT="1"/>
      <dgm:spPr/>
      <dgm:t>
        <a:bodyPr/>
        <a:lstStyle/>
        <a:p>
          <a:r>
            <a:rPr lang="en-US" sz="2000" dirty="0" smtClean="0"/>
            <a:t>Be compliant with regulations and applicable practice standards</a:t>
          </a:r>
          <a:endParaRPr lang="en-IN" sz="2000" dirty="0"/>
        </a:p>
      </dgm:t>
    </dgm:pt>
    <dgm:pt modelId="{2E903EB1-D3B4-45D7-AA28-4E886CE9B9F7}" type="parTrans" cxnId="{CE42201C-23AA-44A9-BBC3-DB7BBE6409D5}">
      <dgm:prSet/>
      <dgm:spPr/>
      <dgm:t>
        <a:bodyPr/>
        <a:lstStyle/>
        <a:p>
          <a:endParaRPr lang="en-IN"/>
        </a:p>
      </dgm:t>
    </dgm:pt>
    <dgm:pt modelId="{80D94F54-0931-4292-A0DC-6E3DBADA00EC}" type="sibTrans" cxnId="{CE42201C-23AA-44A9-BBC3-DB7BBE6409D5}">
      <dgm:prSet/>
      <dgm:spPr/>
      <dgm:t>
        <a:bodyPr/>
        <a:lstStyle/>
        <a:p>
          <a:endParaRPr lang="en-IN"/>
        </a:p>
      </dgm:t>
    </dgm:pt>
    <dgm:pt modelId="{0C865D97-0DF7-404E-8F85-1980D8504C2B}">
      <dgm:prSet phldrT="[Text]" custT="1"/>
      <dgm:spPr/>
      <dgm:t>
        <a:bodyPr/>
        <a:lstStyle/>
        <a:p>
          <a:r>
            <a:rPr lang="en-US" sz="2000" dirty="0" smtClean="0"/>
            <a:t>Ensuring solvency in all reasonably foreseeable scenarios</a:t>
          </a:r>
          <a:endParaRPr lang="en-IN" sz="2000" dirty="0"/>
        </a:p>
      </dgm:t>
    </dgm:pt>
    <dgm:pt modelId="{3C388730-4B33-432E-B15D-AF1C072AA877}" type="parTrans" cxnId="{268B2746-AE78-4DAE-A396-E49B06AC0BAA}">
      <dgm:prSet/>
      <dgm:spPr/>
      <dgm:t>
        <a:bodyPr/>
        <a:lstStyle/>
        <a:p>
          <a:endParaRPr lang="en-IN"/>
        </a:p>
      </dgm:t>
    </dgm:pt>
    <dgm:pt modelId="{BEF7A495-1907-4C3E-B9E7-A2CF5C101A46}" type="sibTrans" cxnId="{268B2746-AE78-4DAE-A396-E49B06AC0BAA}">
      <dgm:prSet/>
      <dgm:spPr/>
      <dgm:t>
        <a:bodyPr/>
        <a:lstStyle/>
        <a:p>
          <a:endParaRPr lang="en-IN"/>
        </a:p>
      </dgm:t>
    </dgm:pt>
    <dgm:pt modelId="{CE75D112-314F-40DD-874E-B9BA26B7806C}">
      <dgm:prSet phldrT="[Text]" custT="1"/>
      <dgm:spPr/>
      <dgm:t>
        <a:bodyPr/>
        <a:lstStyle/>
        <a:p>
          <a:r>
            <a:rPr lang="en-US" sz="2000" dirty="0" smtClean="0"/>
            <a:t>Changing the reserving assumptions to maintain enough prudence</a:t>
          </a:r>
          <a:endParaRPr lang="en-IN" sz="2000" dirty="0"/>
        </a:p>
      </dgm:t>
    </dgm:pt>
    <dgm:pt modelId="{E0276BBD-5524-4451-9CD4-8D243E40D1BC}" type="parTrans" cxnId="{ED6675D1-E125-471B-9902-83881B7B362A}">
      <dgm:prSet/>
      <dgm:spPr/>
      <dgm:t>
        <a:bodyPr/>
        <a:lstStyle/>
        <a:p>
          <a:endParaRPr lang="en-IN"/>
        </a:p>
      </dgm:t>
    </dgm:pt>
    <dgm:pt modelId="{FAF0B846-DACA-4A74-AAE3-5178DD59073F}" type="sibTrans" cxnId="{ED6675D1-E125-471B-9902-83881B7B362A}">
      <dgm:prSet/>
      <dgm:spPr/>
      <dgm:t>
        <a:bodyPr/>
        <a:lstStyle/>
        <a:p>
          <a:endParaRPr lang="en-IN"/>
        </a:p>
      </dgm:t>
    </dgm:pt>
    <dgm:pt modelId="{9A4E1A0A-8E05-4600-BAB2-F53155D43070}">
      <dgm:prSet phldrT="[Text]" custT="1"/>
      <dgm:spPr/>
      <dgm:t>
        <a:bodyPr/>
        <a:lstStyle/>
        <a:p>
          <a:r>
            <a:rPr lang="en-US" sz="2000" dirty="0" smtClean="0"/>
            <a:t>Managing overall performance of the company</a:t>
          </a:r>
          <a:endParaRPr lang="en-IN" sz="2000" dirty="0"/>
        </a:p>
      </dgm:t>
    </dgm:pt>
    <dgm:pt modelId="{8BD1AE48-8ED5-4804-86A0-9B0C87D551D6}" type="parTrans" cxnId="{4401BA39-CE66-412D-BA4B-2B4B1ECAEB18}">
      <dgm:prSet/>
      <dgm:spPr/>
      <dgm:t>
        <a:bodyPr/>
        <a:lstStyle/>
        <a:p>
          <a:endParaRPr lang="en-IN"/>
        </a:p>
      </dgm:t>
    </dgm:pt>
    <dgm:pt modelId="{F77412AB-F69A-460A-BFA7-6BEA3E830F43}" type="sibTrans" cxnId="{4401BA39-CE66-412D-BA4B-2B4B1ECAEB18}">
      <dgm:prSet/>
      <dgm:spPr/>
      <dgm:t>
        <a:bodyPr/>
        <a:lstStyle/>
        <a:p>
          <a:endParaRPr lang="en-IN"/>
        </a:p>
      </dgm:t>
    </dgm:pt>
    <dgm:pt modelId="{C1828587-0587-424D-BE72-03C08EEDF3AF}">
      <dgm:prSet phldrT="[Text]" custT="1"/>
      <dgm:spPr/>
      <dgm:t>
        <a:bodyPr/>
        <a:lstStyle/>
        <a:p>
          <a:r>
            <a:rPr lang="en-US" sz="2000" dirty="0" smtClean="0"/>
            <a:t>Keep policyholders’ interest at the top most priority</a:t>
          </a:r>
          <a:endParaRPr lang="en-IN" sz="2000" dirty="0"/>
        </a:p>
      </dgm:t>
    </dgm:pt>
    <dgm:pt modelId="{33DD232A-6ABD-44FF-B3A3-883D9810138E}" type="parTrans" cxnId="{758198F6-1612-4701-B4D2-C711AA1F0D06}">
      <dgm:prSet/>
      <dgm:spPr/>
      <dgm:t>
        <a:bodyPr/>
        <a:lstStyle/>
        <a:p>
          <a:endParaRPr lang="en-IN"/>
        </a:p>
      </dgm:t>
    </dgm:pt>
    <dgm:pt modelId="{A31F488D-B1E3-4A1A-8BC6-0B3E15B3B6F7}" type="sibTrans" cxnId="{758198F6-1612-4701-B4D2-C711AA1F0D06}">
      <dgm:prSet/>
      <dgm:spPr/>
      <dgm:t>
        <a:bodyPr/>
        <a:lstStyle/>
        <a:p>
          <a:endParaRPr lang="en-IN"/>
        </a:p>
      </dgm:t>
    </dgm:pt>
    <dgm:pt modelId="{5E961342-4E6A-4E4D-8A7B-EDF6C47E7369}">
      <dgm:prSet phldrT="[Text]" custT="1"/>
      <dgm:spPr/>
      <dgm:t>
        <a:bodyPr/>
        <a:lstStyle/>
        <a:p>
          <a:r>
            <a:rPr lang="en-US" sz="2000" dirty="0" smtClean="0"/>
            <a:t>Follow the best practices of the market</a:t>
          </a:r>
          <a:endParaRPr lang="en-IN" sz="2000" dirty="0"/>
        </a:p>
      </dgm:t>
    </dgm:pt>
    <dgm:pt modelId="{4E929271-0CE7-4F3C-AA28-E4DCED5DFFD7}" type="sibTrans" cxnId="{7572F073-3F7A-451E-B43E-BBA0CE33869E}">
      <dgm:prSet/>
      <dgm:spPr/>
      <dgm:t>
        <a:bodyPr/>
        <a:lstStyle/>
        <a:p>
          <a:endParaRPr lang="en-IN"/>
        </a:p>
      </dgm:t>
    </dgm:pt>
    <dgm:pt modelId="{507E695E-0BA6-44C8-B9AF-816885E603A0}" type="parTrans" cxnId="{7572F073-3F7A-451E-B43E-BBA0CE33869E}">
      <dgm:prSet/>
      <dgm:spPr/>
      <dgm:t>
        <a:bodyPr/>
        <a:lstStyle/>
        <a:p>
          <a:endParaRPr lang="en-IN"/>
        </a:p>
      </dgm:t>
    </dgm:pt>
    <dgm:pt modelId="{D3BDF102-F736-4B79-9802-26E7B28518CD}">
      <dgm:prSet phldrT="[Text]" custT="1"/>
      <dgm:spPr/>
      <dgm:t>
        <a:bodyPr/>
        <a:lstStyle/>
        <a:p>
          <a:r>
            <a:rPr lang="en-US" sz="2000" dirty="0" smtClean="0"/>
            <a:t>Communicating the changes and impacts to shareholders and the members of the Board</a:t>
          </a:r>
          <a:endParaRPr lang="en-IN" sz="2000" dirty="0"/>
        </a:p>
      </dgm:t>
    </dgm:pt>
    <dgm:pt modelId="{8442AFD9-B539-496C-92EC-F9E028703C35}" type="parTrans" cxnId="{62BC39F4-6A85-4388-A6CE-4093CE58FDF7}">
      <dgm:prSet/>
      <dgm:spPr/>
      <dgm:t>
        <a:bodyPr/>
        <a:lstStyle/>
        <a:p>
          <a:endParaRPr lang="en-IN"/>
        </a:p>
      </dgm:t>
    </dgm:pt>
    <dgm:pt modelId="{1571195D-C523-49AE-A7B9-CD5EEA9987CC}" type="sibTrans" cxnId="{62BC39F4-6A85-4388-A6CE-4093CE58FDF7}">
      <dgm:prSet/>
      <dgm:spPr/>
      <dgm:t>
        <a:bodyPr/>
        <a:lstStyle/>
        <a:p>
          <a:endParaRPr lang="en-IN"/>
        </a:p>
      </dgm:t>
    </dgm:pt>
    <dgm:pt modelId="{673EA9DE-C0EF-4AAD-B9AA-A57A678D2411}" type="pres">
      <dgm:prSet presAssocID="{64BA071C-FB89-437D-925D-6A4E0187D27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50ACE49D-819D-4ABC-AAFC-97C4537F6183}" type="pres">
      <dgm:prSet presAssocID="{64B64E3C-6BB0-4BF6-934B-962B2550E59B}" presName="parentText" presStyleLbl="node1" presStyleIdx="0" presStyleCnt="1" custScaleY="46348" custLinFactY="-83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A2BF385-7550-4183-8E8E-1E5DBDB4A88B}" type="pres">
      <dgm:prSet presAssocID="{64B64E3C-6BB0-4BF6-934B-962B2550E59B}" presName="childText" presStyleLbl="revTx" presStyleIdx="0" presStyleCnt="1" custScaleY="22994" custLinFactY="-12713" custLinFactNeighborX="-279" custLinFactNeighborY="-1000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910F15D3-792F-4388-9864-8FCDA07394D1}" type="presOf" srcId="{C1828587-0587-424D-BE72-03C08EEDF3AF}" destId="{EA2BF385-7550-4183-8E8E-1E5DBDB4A88B}" srcOrd="0" destOrd="1" presId="urn:microsoft.com/office/officeart/2005/8/layout/vList2"/>
    <dgm:cxn modelId="{CE42201C-23AA-44A9-BBC3-DB7BBE6409D5}" srcId="{64B64E3C-6BB0-4BF6-934B-962B2550E59B}" destId="{4D8C6BDA-9169-45FA-9904-FEF91710B02E}" srcOrd="0" destOrd="0" parTransId="{2E903EB1-D3B4-45D7-AA28-4E886CE9B9F7}" sibTransId="{80D94F54-0931-4292-A0DC-6E3DBADA00EC}"/>
    <dgm:cxn modelId="{46CF58AA-37F7-4523-8AA6-B26BBE82572E}" type="presOf" srcId="{D3BDF102-F736-4B79-9802-26E7B28518CD}" destId="{EA2BF385-7550-4183-8E8E-1E5DBDB4A88B}" srcOrd="0" destOrd="6" presId="urn:microsoft.com/office/officeart/2005/8/layout/vList2"/>
    <dgm:cxn modelId="{A8948FEE-C2C4-412A-A33F-A3DFD34D8714}" type="presOf" srcId="{64BA071C-FB89-437D-925D-6A4E0187D273}" destId="{673EA9DE-C0EF-4AAD-B9AA-A57A678D2411}" srcOrd="0" destOrd="0" presId="urn:microsoft.com/office/officeart/2005/8/layout/vList2"/>
    <dgm:cxn modelId="{268B2746-AE78-4DAE-A396-E49B06AC0BAA}" srcId="{64B64E3C-6BB0-4BF6-934B-962B2550E59B}" destId="{0C865D97-0DF7-404E-8F85-1980D8504C2B}" srcOrd="2" destOrd="0" parTransId="{3C388730-4B33-432E-B15D-AF1C072AA877}" sibTransId="{BEF7A495-1907-4C3E-B9E7-A2CF5C101A46}"/>
    <dgm:cxn modelId="{0585B35A-FC96-48DB-8096-F14C861801EA}" type="presOf" srcId="{CE75D112-314F-40DD-874E-B9BA26B7806C}" destId="{EA2BF385-7550-4183-8E8E-1E5DBDB4A88B}" srcOrd="0" destOrd="3" presId="urn:microsoft.com/office/officeart/2005/8/layout/vList2"/>
    <dgm:cxn modelId="{7572F073-3F7A-451E-B43E-BBA0CE33869E}" srcId="{64B64E3C-6BB0-4BF6-934B-962B2550E59B}" destId="{5E961342-4E6A-4E4D-8A7B-EDF6C47E7369}" srcOrd="5" destOrd="0" parTransId="{507E695E-0BA6-44C8-B9AF-816885E603A0}" sibTransId="{4E929271-0CE7-4F3C-AA28-E4DCED5DFFD7}"/>
    <dgm:cxn modelId="{35EC2BD2-2E36-4C31-AC2C-D96508585CFF}" type="presOf" srcId="{4D8C6BDA-9169-45FA-9904-FEF91710B02E}" destId="{EA2BF385-7550-4183-8E8E-1E5DBDB4A88B}" srcOrd="0" destOrd="0" presId="urn:microsoft.com/office/officeart/2005/8/layout/vList2"/>
    <dgm:cxn modelId="{758198F6-1612-4701-B4D2-C711AA1F0D06}" srcId="{64B64E3C-6BB0-4BF6-934B-962B2550E59B}" destId="{C1828587-0587-424D-BE72-03C08EEDF3AF}" srcOrd="1" destOrd="0" parTransId="{33DD232A-6ABD-44FF-B3A3-883D9810138E}" sibTransId="{A31F488D-B1E3-4A1A-8BC6-0B3E15B3B6F7}"/>
    <dgm:cxn modelId="{ED6675D1-E125-471B-9902-83881B7B362A}" srcId="{64B64E3C-6BB0-4BF6-934B-962B2550E59B}" destId="{CE75D112-314F-40DD-874E-B9BA26B7806C}" srcOrd="3" destOrd="0" parTransId="{E0276BBD-5524-4451-9CD4-8D243E40D1BC}" sibTransId="{FAF0B846-DACA-4A74-AAE3-5178DD59073F}"/>
    <dgm:cxn modelId="{3938F510-1F7F-4BBC-BCD1-C6A4B9911A4E}" type="presOf" srcId="{5E961342-4E6A-4E4D-8A7B-EDF6C47E7369}" destId="{EA2BF385-7550-4183-8E8E-1E5DBDB4A88B}" srcOrd="0" destOrd="5" presId="urn:microsoft.com/office/officeart/2005/8/layout/vList2"/>
    <dgm:cxn modelId="{61D73552-4AD5-407C-BB46-4A0D214E46AD}" type="presOf" srcId="{9A4E1A0A-8E05-4600-BAB2-F53155D43070}" destId="{EA2BF385-7550-4183-8E8E-1E5DBDB4A88B}" srcOrd="0" destOrd="4" presId="urn:microsoft.com/office/officeart/2005/8/layout/vList2"/>
    <dgm:cxn modelId="{AC90E92D-1F72-46DE-B5D4-052A30BF628C}" type="presOf" srcId="{64B64E3C-6BB0-4BF6-934B-962B2550E59B}" destId="{50ACE49D-819D-4ABC-AAFC-97C4537F6183}" srcOrd="0" destOrd="0" presId="urn:microsoft.com/office/officeart/2005/8/layout/vList2"/>
    <dgm:cxn modelId="{62BC39F4-6A85-4388-A6CE-4093CE58FDF7}" srcId="{64B64E3C-6BB0-4BF6-934B-962B2550E59B}" destId="{D3BDF102-F736-4B79-9802-26E7B28518CD}" srcOrd="6" destOrd="0" parTransId="{8442AFD9-B539-496C-92EC-F9E028703C35}" sibTransId="{1571195D-C523-49AE-A7B9-CD5EEA9987CC}"/>
    <dgm:cxn modelId="{11D8DAFB-675C-48F4-8F26-8C8C3A987527}" srcId="{64BA071C-FB89-437D-925D-6A4E0187D273}" destId="{64B64E3C-6BB0-4BF6-934B-962B2550E59B}" srcOrd="0" destOrd="0" parTransId="{CC860C0B-0121-45B7-9175-BDA33ABFE5E4}" sibTransId="{ED2D31E9-4B47-4941-888D-966D581F3DA8}"/>
    <dgm:cxn modelId="{63F6446A-3D88-4588-81FE-5D9B4BA33D30}" type="presOf" srcId="{0C865D97-0DF7-404E-8F85-1980D8504C2B}" destId="{EA2BF385-7550-4183-8E8E-1E5DBDB4A88B}" srcOrd="0" destOrd="2" presId="urn:microsoft.com/office/officeart/2005/8/layout/vList2"/>
    <dgm:cxn modelId="{4401BA39-CE66-412D-BA4B-2B4B1ECAEB18}" srcId="{64B64E3C-6BB0-4BF6-934B-962B2550E59B}" destId="{9A4E1A0A-8E05-4600-BAB2-F53155D43070}" srcOrd="4" destOrd="0" parTransId="{8BD1AE48-8ED5-4804-86A0-9B0C87D551D6}" sibTransId="{F77412AB-F69A-460A-BFA7-6BEA3E830F43}"/>
    <dgm:cxn modelId="{92E360B4-D1CC-470F-89C4-C1AAA2DBDDC9}" type="presParOf" srcId="{673EA9DE-C0EF-4AAD-B9AA-A57A678D2411}" destId="{50ACE49D-819D-4ABC-AAFC-97C4537F6183}" srcOrd="0" destOrd="0" presId="urn:microsoft.com/office/officeart/2005/8/layout/vList2"/>
    <dgm:cxn modelId="{C631591F-16AA-44E2-B30E-068CB32AFD5A}" type="presParOf" srcId="{673EA9DE-C0EF-4AAD-B9AA-A57A678D2411}" destId="{EA2BF385-7550-4183-8E8E-1E5DBDB4A88B}" srcOrd="1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F73CDF98-0B92-4DC4-A116-FE79D17C6AB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B0909AF5-FF80-48C3-93DF-944A4C87049B}">
      <dgm:prSet phldrT="[Text]" custT="1"/>
      <dgm:spPr/>
      <dgm:t>
        <a:bodyPr/>
        <a:lstStyle/>
        <a:p>
          <a:r>
            <a:rPr lang="en-US" sz="2000" dirty="0" smtClean="0"/>
            <a:t>… Hence AFHs view should be more comprehensive and pragmatic</a:t>
          </a:r>
          <a:endParaRPr lang="en-IN" sz="2000" dirty="0"/>
        </a:p>
      </dgm:t>
    </dgm:pt>
    <dgm:pt modelId="{0733AB8A-9C62-4658-AF62-959EEB06A39E}" type="parTrans" cxnId="{0A6241C7-F5B2-4CA4-BABC-0D46480A1312}">
      <dgm:prSet/>
      <dgm:spPr/>
      <dgm:t>
        <a:bodyPr/>
        <a:lstStyle/>
        <a:p>
          <a:endParaRPr lang="en-IN"/>
        </a:p>
      </dgm:t>
    </dgm:pt>
    <dgm:pt modelId="{DFF23ED0-449C-4772-924E-BFDDB9EBCB50}" type="sibTrans" cxnId="{0A6241C7-F5B2-4CA4-BABC-0D46480A1312}">
      <dgm:prSet/>
      <dgm:spPr/>
      <dgm:t>
        <a:bodyPr/>
        <a:lstStyle/>
        <a:p>
          <a:endParaRPr lang="en-IN"/>
        </a:p>
      </dgm:t>
    </dgm:pt>
    <dgm:pt modelId="{69DF4DF0-BF3A-433E-9241-A4AD3C58FB7C}" type="pres">
      <dgm:prSet presAssocID="{F73CDF98-0B92-4DC4-A116-FE79D17C6AB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25FCF064-083D-476A-B577-02C6C48148E2}" type="pres">
      <dgm:prSet presAssocID="{B0909AF5-FF80-48C3-93DF-944A4C87049B}" presName="parentText" presStyleLbl="node1" presStyleIdx="0" presStyleCnt="1" custScaleY="79496" custLinFactY="-1666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0A6241C7-F5B2-4CA4-BABC-0D46480A1312}" srcId="{F73CDF98-0B92-4DC4-A116-FE79D17C6AB4}" destId="{B0909AF5-FF80-48C3-93DF-944A4C87049B}" srcOrd="0" destOrd="0" parTransId="{0733AB8A-9C62-4658-AF62-959EEB06A39E}" sibTransId="{DFF23ED0-449C-4772-924E-BFDDB9EBCB50}"/>
    <dgm:cxn modelId="{2AB93B8F-273E-4F72-97E0-30EB319E1C38}" type="presOf" srcId="{F73CDF98-0B92-4DC4-A116-FE79D17C6AB4}" destId="{69DF4DF0-BF3A-433E-9241-A4AD3C58FB7C}" srcOrd="0" destOrd="0" presId="urn:microsoft.com/office/officeart/2005/8/layout/vList2"/>
    <dgm:cxn modelId="{011434C1-6014-47EC-BE07-570CF2FF1DEA}" type="presOf" srcId="{B0909AF5-FF80-48C3-93DF-944A4C87049B}" destId="{25FCF064-083D-476A-B577-02C6C48148E2}" srcOrd="0" destOrd="0" presId="urn:microsoft.com/office/officeart/2005/8/layout/vList2"/>
    <dgm:cxn modelId="{4E7776C7-BCFA-4383-AA56-88D1FC9989CB}" type="presParOf" srcId="{69DF4DF0-BF3A-433E-9241-A4AD3C58FB7C}" destId="{25FCF064-083D-476A-B577-02C6C48148E2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12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EC8E426D-0F33-4119-8127-C4DB3B70DD2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1EEF276F-A87E-4C97-8271-3CC8C4159646}">
      <dgm:prSet phldrT="[Text]" custT="1"/>
      <dgm:spPr/>
      <dgm:t>
        <a:bodyPr/>
        <a:lstStyle/>
        <a:p>
          <a:r>
            <a:rPr lang="en-IN" sz="1600" dirty="0" smtClean="0"/>
            <a:t>Appointed Actuary Regulations 2000</a:t>
          </a:r>
          <a:endParaRPr lang="en-IN" sz="1600" dirty="0"/>
        </a:p>
      </dgm:t>
    </dgm:pt>
    <dgm:pt modelId="{5E809CDB-A703-41D8-AA7B-E16D29734B7A}" type="parTrans" cxnId="{A95163F1-14DA-4B18-9CA2-44E4EB602650}">
      <dgm:prSet/>
      <dgm:spPr/>
      <dgm:t>
        <a:bodyPr/>
        <a:lstStyle/>
        <a:p>
          <a:endParaRPr lang="en-IN"/>
        </a:p>
      </dgm:t>
    </dgm:pt>
    <dgm:pt modelId="{D2809FA9-CFDB-45C4-B69E-EE0BD2AB22FF}" type="sibTrans" cxnId="{A95163F1-14DA-4B18-9CA2-44E4EB602650}">
      <dgm:prSet/>
      <dgm:spPr/>
      <dgm:t>
        <a:bodyPr/>
        <a:lstStyle/>
        <a:p>
          <a:endParaRPr lang="en-IN"/>
        </a:p>
      </dgm:t>
    </dgm:pt>
    <dgm:pt modelId="{E33A90CF-7EBD-41D6-8D37-C8A958F59573}">
      <dgm:prSet custT="1"/>
      <dgm:spPr/>
      <dgm:t>
        <a:bodyPr/>
        <a:lstStyle/>
        <a:p>
          <a:r>
            <a:rPr lang="en-IN" sz="1600" dirty="0" smtClean="0"/>
            <a:t>Protection of Policyholders’ Interests 2002</a:t>
          </a:r>
          <a:endParaRPr lang="en-US" sz="1600" dirty="0" smtClean="0"/>
        </a:p>
      </dgm:t>
    </dgm:pt>
    <dgm:pt modelId="{289ED78A-C7AD-49B9-8B23-EC9292FB3F74}" type="parTrans" cxnId="{6F27E77E-8DAD-447F-9573-18796E4BB7CE}">
      <dgm:prSet/>
      <dgm:spPr/>
      <dgm:t>
        <a:bodyPr/>
        <a:lstStyle/>
        <a:p>
          <a:endParaRPr lang="en-IN"/>
        </a:p>
      </dgm:t>
    </dgm:pt>
    <dgm:pt modelId="{BA53E4EB-FD37-4465-AE33-612ECBDB20CD}" type="sibTrans" cxnId="{6F27E77E-8DAD-447F-9573-18796E4BB7CE}">
      <dgm:prSet/>
      <dgm:spPr/>
      <dgm:t>
        <a:bodyPr/>
        <a:lstStyle/>
        <a:p>
          <a:endParaRPr lang="en-IN"/>
        </a:p>
      </dgm:t>
    </dgm:pt>
    <dgm:pt modelId="{2394DF9D-5BB1-485B-B1CA-AEC7C25DF74F}">
      <dgm:prSet custT="1"/>
      <dgm:spPr/>
      <dgm:t>
        <a:bodyPr/>
        <a:lstStyle/>
        <a:p>
          <a:r>
            <a:rPr lang="en-US" sz="1600" dirty="0" smtClean="0"/>
            <a:t>Linked Product Regulation, 2013</a:t>
          </a:r>
        </a:p>
      </dgm:t>
    </dgm:pt>
    <dgm:pt modelId="{72B22E99-ED55-4156-8025-DFF6FAB08508}" type="parTrans" cxnId="{B675EC91-39BE-4D3A-BFA0-45395298E244}">
      <dgm:prSet/>
      <dgm:spPr/>
      <dgm:t>
        <a:bodyPr/>
        <a:lstStyle/>
        <a:p>
          <a:endParaRPr lang="en-IN"/>
        </a:p>
      </dgm:t>
    </dgm:pt>
    <dgm:pt modelId="{5D5EB86B-69A5-432B-8B43-4049575D6274}" type="sibTrans" cxnId="{B675EC91-39BE-4D3A-BFA0-45395298E244}">
      <dgm:prSet/>
      <dgm:spPr/>
      <dgm:t>
        <a:bodyPr/>
        <a:lstStyle/>
        <a:p>
          <a:endParaRPr lang="en-IN"/>
        </a:p>
      </dgm:t>
    </dgm:pt>
    <dgm:pt modelId="{C59521A2-A765-4B8A-AC83-4243FD7150AB}">
      <dgm:prSet custT="1"/>
      <dgm:spPr/>
      <dgm:t>
        <a:bodyPr/>
        <a:lstStyle/>
        <a:p>
          <a:r>
            <a:rPr lang="en-US" sz="1600" dirty="0" smtClean="0"/>
            <a:t>Maximum cap on charges</a:t>
          </a:r>
        </a:p>
      </dgm:t>
    </dgm:pt>
    <dgm:pt modelId="{413C7D1E-6F48-4021-B730-EB99EE1F929F}" type="parTrans" cxnId="{3D45FC43-4101-4538-8CA4-458D4761D981}">
      <dgm:prSet/>
      <dgm:spPr/>
      <dgm:t>
        <a:bodyPr/>
        <a:lstStyle/>
        <a:p>
          <a:endParaRPr lang="en-IN"/>
        </a:p>
      </dgm:t>
    </dgm:pt>
    <dgm:pt modelId="{CFBF3036-7606-4F2D-B795-D173CBF36958}" type="sibTrans" cxnId="{3D45FC43-4101-4538-8CA4-458D4761D981}">
      <dgm:prSet/>
      <dgm:spPr/>
      <dgm:t>
        <a:bodyPr/>
        <a:lstStyle/>
        <a:p>
          <a:endParaRPr lang="en-IN"/>
        </a:p>
      </dgm:t>
    </dgm:pt>
    <dgm:pt modelId="{8E1D9C20-E062-4E17-9B08-AB988D370A47}">
      <dgm:prSet custT="1"/>
      <dgm:spPr/>
      <dgm:t>
        <a:bodyPr/>
        <a:lstStyle/>
        <a:p>
          <a:r>
            <a:rPr lang="en-US" sz="1600" b="0" dirty="0" smtClean="0"/>
            <a:t>Maximum permissible RIY for ULIP</a:t>
          </a:r>
        </a:p>
      </dgm:t>
    </dgm:pt>
    <dgm:pt modelId="{E7F93931-4905-4AF1-8264-069CEA6EA657}" type="parTrans" cxnId="{E6F9DB42-5CCE-4A58-B87A-D9F0A821F97A}">
      <dgm:prSet/>
      <dgm:spPr/>
      <dgm:t>
        <a:bodyPr/>
        <a:lstStyle/>
        <a:p>
          <a:endParaRPr lang="en-IN"/>
        </a:p>
      </dgm:t>
    </dgm:pt>
    <dgm:pt modelId="{C3C3B78E-F45F-471F-9EF9-920450BD4088}" type="sibTrans" cxnId="{E6F9DB42-5CCE-4A58-B87A-D9F0A821F97A}">
      <dgm:prSet/>
      <dgm:spPr/>
      <dgm:t>
        <a:bodyPr/>
        <a:lstStyle/>
        <a:p>
          <a:endParaRPr lang="en-IN"/>
        </a:p>
      </dgm:t>
    </dgm:pt>
    <dgm:pt modelId="{EC9C521E-181E-4922-8638-09DBF6A586D4}">
      <dgm:prSet custT="1"/>
      <dgm:spPr/>
      <dgm:t>
        <a:bodyPr/>
        <a:lstStyle/>
        <a:p>
          <a:r>
            <a:rPr lang="en-US" sz="1600" dirty="0" smtClean="0"/>
            <a:t>Non Linked Product Regulations, 2013</a:t>
          </a:r>
        </a:p>
      </dgm:t>
    </dgm:pt>
    <dgm:pt modelId="{ED9E428A-77DD-4BA7-BA33-344C144F6E7E}" type="parTrans" cxnId="{7E4E766B-A89A-4C81-B4D6-BADEE6887986}">
      <dgm:prSet/>
      <dgm:spPr/>
      <dgm:t>
        <a:bodyPr/>
        <a:lstStyle/>
        <a:p>
          <a:endParaRPr lang="en-IN"/>
        </a:p>
      </dgm:t>
    </dgm:pt>
    <dgm:pt modelId="{11D665B4-E222-4233-90A2-1422535CCA19}" type="sibTrans" cxnId="{7E4E766B-A89A-4C81-B4D6-BADEE6887986}">
      <dgm:prSet/>
      <dgm:spPr/>
      <dgm:t>
        <a:bodyPr/>
        <a:lstStyle/>
        <a:p>
          <a:endParaRPr lang="en-IN"/>
        </a:p>
      </dgm:t>
    </dgm:pt>
    <dgm:pt modelId="{82C460B2-9457-4968-AC3F-757E2FBFDFB8}">
      <dgm:prSet custT="1"/>
      <dgm:spPr/>
      <dgm:t>
        <a:bodyPr/>
        <a:lstStyle/>
        <a:p>
          <a:r>
            <a:rPr lang="en-US" sz="1600" dirty="0" smtClean="0"/>
            <a:t>Revision of special surrender values</a:t>
          </a:r>
        </a:p>
      </dgm:t>
    </dgm:pt>
    <dgm:pt modelId="{80433950-3719-4E76-A33A-EE48A5838C79}" type="parTrans" cxnId="{8E81DE98-067A-4F1F-875F-C5C22E721C9A}">
      <dgm:prSet/>
      <dgm:spPr/>
      <dgm:t>
        <a:bodyPr/>
        <a:lstStyle/>
        <a:p>
          <a:endParaRPr lang="en-IN"/>
        </a:p>
      </dgm:t>
    </dgm:pt>
    <dgm:pt modelId="{92B4FDE2-9DE7-4709-A743-73EADD980BFB}" type="sibTrans" cxnId="{8E81DE98-067A-4F1F-875F-C5C22E721C9A}">
      <dgm:prSet/>
      <dgm:spPr/>
      <dgm:t>
        <a:bodyPr/>
        <a:lstStyle/>
        <a:p>
          <a:endParaRPr lang="en-IN"/>
        </a:p>
      </dgm:t>
    </dgm:pt>
    <dgm:pt modelId="{B25C43EC-D99E-47BA-B92C-4680220382BB}">
      <dgm:prSet custT="1"/>
      <dgm:spPr/>
      <dgm:t>
        <a:bodyPr/>
        <a:lstStyle/>
        <a:p>
          <a:r>
            <a:rPr lang="en-US" sz="1600" dirty="0" smtClean="0"/>
            <a:t>Revision of Mortality risk premium</a:t>
          </a:r>
        </a:p>
      </dgm:t>
    </dgm:pt>
    <dgm:pt modelId="{61E5B3F5-A6D8-481C-8948-CF4AE6631E3F}" type="parTrans" cxnId="{B1ADC1DC-8632-4BDC-BCD5-01127526E26F}">
      <dgm:prSet/>
      <dgm:spPr/>
      <dgm:t>
        <a:bodyPr/>
        <a:lstStyle/>
        <a:p>
          <a:endParaRPr lang="en-IN"/>
        </a:p>
      </dgm:t>
    </dgm:pt>
    <dgm:pt modelId="{D0150382-D7FD-4EE3-A4C8-F6560ECA2145}" type="sibTrans" cxnId="{B1ADC1DC-8632-4BDC-BCD5-01127526E26F}">
      <dgm:prSet/>
      <dgm:spPr/>
      <dgm:t>
        <a:bodyPr/>
        <a:lstStyle/>
        <a:p>
          <a:endParaRPr lang="en-IN"/>
        </a:p>
      </dgm:t>
    </dgm:pt>
    <dgm:pt modelId="{0F53D34A-17C4-4834-83FC-D32BBD2BBB3D}">
      <dgm:prSet phldrT="[Text]" custT="1"/>
      <dgm:spPr/>
      <dgm:t>
        <a:bodyPr/>
        <a:lstStyle/>
        <a:p>
          <a:r>
            <a:rPr lang="en-IN" sz="1600" dirty="0" smtClean="0"/>
            <a:t>Fair pricing and ensuring company solvency</a:t>
          </a:r>
          <a:endParaRPr lang="en-IN" sz="1600" dirty="0"/>
        </a:p>
      </dgm:t>
    </dgm:pt>
    <dgm:pt modelId="{FDA71A14-342B-43D3-8E31-C9374D97E10A}" type="parTrans" cxnId="{2746CE27-2714-4382-B5FA-55A4DE90A9FF}">
      <dgm:prSet/>
      <dgm:spPr/>
      <dgm:t>
        <a:bodyPr/>
        <a:lstStyle/>
        <a:p>
          <a:endParaRPr lang="en-IN"/>
        </a:p>
      </dgm:t>
    </dgm:pt>
    <dgm:pt modelId="{0D7E9803-DDC6-4AFE-A321-C9A40A12AA05}" type="sibTrans" cxnId="{2746CE27-2714-4382-B5FA-55A4DE90A9FF}">
      <dgm:prSet/>
      <dgm:spPr/>
      <dgm:t>
        <a:bodyPr/>
        <a:lstStyle/>
        <a:p>
          <a:endParaRPr lang="en-IN"/>
        </a:p>
      </dgm:t>
    </dgm:pt>
    <dgm:pt modelId="{0F4A2777-8CFE-45C4-9FE2-68C498830E46}">
      <dgm:prSet custT="1"/>
      <dgm:spPr/>
      <dgm:t>
        <a:bodyPr/>
        <a:lstStyle/>
        <a:p>
          <a:r>
            <a:rPr lang="en-IN" sz="1600" dirty="0" smtClean="0"/>
            <a:t>Disclosures to the policyholders to enable them to make right decision</a:t>
          </a:r>
          <a:endParaRPr lang="en-US" sz="1600" dirty="0" smtClean="0"/>
        </a:p>
      </dgm:t>
    </dgm:pt>
    <dgm:pt modelId="{275E4F91-4827-4C7C-987A-DBFF22AEFDB1}" type="parTrans" cxnId="{5233D795-97C1-41FD-8227-5DD3442A8FA4}">
      <dgm:prSet/>
      <dgm:spPr/>
      <dgm:t>
        <a:bodyPr/>
        <a:lstStyle/>
        <a:p>
          <a:endParaRPr lang="en-IN"/>
        </a:p>
      </dgm:t>
    </dgm:pt>
    <dgm:pt modelId="{AABAFBAB-F444-4B6F-97ED-7224B6A75899}" type="sibTrans" cxnId="{5233D795-97C1-41FD-8227-5DD3442A8FA4}">
      <dgm:prSet/>
      <dgm:spPr/>
      <dgm:t>
        <a:bodyPr/>
        <a:lstStyle/>
        <a:p>
          <a:endParaRPr lang="en-IN"/>
        </a:p>
      </dgm:t>
    </dgm:pt>
    <dgm:pt modelId="{A7FBF5B7-0FE5-43D2-962E-7563B2333EA1}" type="pres">
      <dgm:prSet presAssocID="{EC8E426D-0F33-4119-8127-C4DB3B70DD2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7FE407D4-A542-416F-B531-417BFCAF3A28}" type="pres">
      <dgm:prSet presAssocID="{1EEF276F-A87E-4C97-8271-3CC8C4159646}" presName="composite" presStyleCnt="0"/>
      <dgm:spPr/>
    </dgm:pt>
    <dgm:pt modelId="{17E1AA00-E427-4090-86FC-1A702AD8E6CF}" type="pres">
      <dgm:prSet presAssocID="{1EEF276F-A87E-4C97-8271-3CC8C4159646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6D65454-E51F-47D2-B4C0-F0F65AEA4217}" type="pres">
      <dgm:prSet presAssocID="{1EEF276F-A87E-4C97-8271-3CC8C4159646}" presName="desTx" presStyleLbl="alignAccFollowNode1" presStyleIdx="0" presStyleCnt="4" custScaleX="100000" custScaleY="1000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A7AEB16-6BD8-4E64-B25C-B5D21F8882EE}" type="pres">
      <dgm:prSet presAssocID="{D2809FA9-CFDB-45C4-B69E-EE0BD2AB22FF}" presName="space" presStyleCnt="0"/>
      <dgm:spPr/>
    </dgm:pt>
    <dgm:pt modelId="{F163436D-44C0-4CB7-B05B-73CE26F21E27}" type="pres">
      <dgm:prSet presAssocID="{E33A90CF-7EBD-41D6-8D37-C8A958F59573}" presName="composite" presStyleCnt="0"/>
      <dgm:spPr/>
    </dgm:pt>
    <dgm:pt modelId="{91B293ED-0C03-4B1F-8092-7D711E4F401D}" type="pres">
      <dgm:prSet presAssocID="{E33A90CF-7EBD-41D6-8D37-C8A958F59573}" presName="parTx" presStyleLbl="alignNode1" presStyleIdx="1" presStyleCnt="4" custScaleY="1207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D8C5198-0685-4E3F-B0A3-E3A5C2C9B517}" type="pres">
      <dgm:prSet presAssocID="{E33A90CF-7EBD-41D6-8D37-C8A958F59573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2E32ADC-8F9C-4BD4-B2CF-5BFBA581090D}" type="pres">
      <dgm:prSet presAssocID="{BA53E4EB-FD37-4465-AE33-612ECBDB20CD}" presName="space" presStyleCnt="0"/>
      <dgm:spPr/>
    </dgm:pt>
    <dgm:pt modelId="{0146B200-4D5B-4BE7-A2F5-0A1FC229AACF}" type="pres">
      <dgm:prSet presAssocID="{2394DF9D-5BB1-485B-B1CA-AEC7C25DF74F}" presName="composite" presStyleCnt="0"/>
      <dgm:spPr/>
    </dgm:pt>
    <dgm:pt modelId="{B90E60B0-832F-4592-A96D-1D14DFD81609}" type="pres">
      <dgm:prSet presAssocID="{2394DF9D-5BB1-485B-B1CA-AEC7C25DF74F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3B10600-E797-4717-9A94-806A6204978A}" type="pres">
      <dgm:prSet presAssocID="{2394DF9D-5BB1-485B-B1CA-AEC7C25DF74F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A485DE1-2FC7-4F90-AF0A-28027F8ED8D3}" type="pres">
      <dgm:prSet presAssocID="{5D5EB86B-69A5-432B-8B43-4049575D6274}" presName="space" presStyleCnt="0"/>
      <dgm:spPr/>
    </dgm:pt>
    <dgm:pt modelId="{D9C8F220-CCDC-467F-8703-0C0F738A3091}" type="pres">
      <dgm:prSet presAssocID="{EC9C521E-181E-4922-8638-09DBF6A586D4}" presName="composite" presStyleCnt="0"/>
      <dgm:spPr/>
    </dgm:pt>
    <dgm:pt modelId="{2C4CAF06-4EBE-4A1F-BBAD-E69AD5AB0B73}" type="pres">
      <dgm:prSet presAssocID="{EC9C521E-181E-4922-8638-09DBF6A586D4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2EAE939-59F3-4977-AD23-653E03CC1D40}" type="pres">
      <dgm:prSet presAssocID="{EC9C521E-181E-4922-8638-09DBF6A586D4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E6F9DB42-5CCE-4A58-B87A-D9F0A821F97A}" srcId="{2394DF9D-5BB1-485B-B1CA-AEC7C25DF74F}" destId="{8E1D9C20-E062-4E17-9B08-AB988D370A47}" srcOrd="1" destOrd="0" parTransId="{E7F93931-4905-4AF1-8264-069CEA6EA657}" sibTransId="{C3C3B78E-F45F-471F-9EF9-920450BD4088}"/>
    <dgm:cxn modelId="{163F424A-C983-4D99-B8AB-9B7D039C14AB}" type="presOf" srcId="{2394DF9D-5BB1-485B-B1CA-AEC7C25DF74F}" destId="{B90E60B0-832F-4592-A96D-1D14DFD81609}" srcOrd="0" destOrd="0" presId="urn:microsoft.com/office/officeart/2005/8/layout/hList1"/>
    <dgm:cxn modelId="{2746CE27-2714-4382-B5FA-55A4DE90A9FF}" srcId="{1EEF276F-A87E-4C97-8271-3CC8C4159646}" destId="{0F53D34A-17C4-4834-83FC-D32BBD2BBB3D}" srcOrd="0" destOrd="0" parTransId="{FDA71A14-342B-43D3-8E31-C9374D97E10A}" sibTransId="{0D7E9803-DDC6-4AFE-A321-C9A40A12AA05}"/>
    <dgm:cxn modelId="{47CFB41D-3485-45C0-8FF9-5E89086F7520}" type="presOf" srcId="{0F4A2777-8CFE-45C4-9FE2-68C498830E46}" destId="{0D8C5198-0685-4E3F-B0A3-E3A5C2C9B517}" srcOrd="0" destOrd="0" presId="urn:microsoft.com/office/officeart/2005/8/layout/hList1"/>
    <dgm:cxn modelId="{3D45FC43-4101-4538-8CA4-458D4761D981}" srcId="{2394DF9D-5BB1-485B-B1CA-AEC7C25DF74F}" destId="{C59521A2-A765-4B8A-AC83-4243FD7150AB}" srcOrd="0" destOrd="0" parTransId="{413C7D1E-6F48-4021-B730-EB99EE1F929F}" sibTransId="{CFBF3036-7606-4F2D-B795-D173CBF36958}"/>
    <dgm:cxn modelId="{6F5AB39A-B772-4FD6-A1E1-F10290041CEC}" type="presOf" srcId="{EC8E426D-0F33-4119-8127-C4DB3B70DD22}" destId="{A7FBF5B7-0FE5-43D2-962E-7563B2333EA1}" srcOrd="0" destOrd="0" presId="urn:microsoft.com/office/officeart/2005/8/layout/hList1"/>
    <dgm:cxn modelId="{B33A78E9-7312-4EE6-9214-E9B5973B38A5}" type="presOf" srcId="{C59521A2-A765-4B8A-AC83-4243FD7150AB}" destId="{43B10600-E797-4717-9A94-806A6204978A}" srcOrd="0" destOrd="0" presId="urn:microsoft.com/office/officeart/2005/8/layout/hList1"/>
    <dgm:cxn modelId="{778C57B0-8418-4F43-8CC2-644494E9E3F5}" type="presOf" srcId="{8E1D9C20-E062-4E17-9B08-AB988D370A47}" destId="{43B10600-E797-4717-9A94-806A6204978A}" srcOrd="0" destOrd="1" presId="urn:microsoft.com/office/officeart/2005/8/layout/hList1"/>
    <dgm:cxn modelId="{47795CD3-E646-45E0-9A77-666A96A772FE}" type="presOf" srcId="{82C460B2-9457-4968-AC3F-757E2FBFDFB8}" destId="{A2EAE939-59F3-4977-AD23-653E03CC1D40}" srcOrd="0" destOrd="0" presId="urn:microsoft.com/office/officeart/2005/8/layout/hList1"/>
    <dgm:cxn modelId="{B1ADC1DC-8632-4BDC-BCD5-01127526E26F}" srcId="{EC9C521E-181E-4922-8638-09DBF6A586D4}" destId="{B25C43EC-D99E-47BA-B92C-4680220382BB}" srcOrd="1" destOrd="0" parTransId="{61E5B3F5-A6D8-481C-8948-CF4AE6631E3F}" sibTransId="{D0150382-D7FD-4EE3-A4C8-F6560ECA2145}"/>
    <dgm:cxn modelId="{5233D795-97C1-41FD-8227-5DD3442A8FA4}" srcId="{E33A90CF-7EBD-41D6-8D37-C8A958F59573}" destId="{0F4A2777-8CFE-45C4-9FE2-68C498830E46}" srcOrd="0" destOrd="0" parTransId="{275E4F91-4827-4C7C-987A-DBFF22AEFDB1}" sibTransId="{AABAFBAB-F444-4B6F-97ED-7224B6A75899}"/>
    <dgm:cxn modelId="{B675EC91-39BE-4D3A-BFA0-45395298E244}" srcId="{EC8E426D-0F33-4119-8127-C4DB3B70DD22}" destId="{2394DF9D-5BB1-485B-B1CA-AEC7C25DF74F}" srcOrd="2" destOrd="0" parTransId="{72B22E99-ED55-4156-8025-DFF6FAB08508}" sibTransId="{5D5EB86B-69A5-432B-8B43-4049575D6274}"/>
    <dgm:cxn modelId="{9C5267B9-AFB6-4150-BC57-48C1D755B124}" type="presOf" srcId="{1EEF276F-A87E-4C97-8271-3CC8C4159646}" destId="{17E1AA00-E427-4090-86FC-1A702AD8E6CF}" srcOrd="0" destOrd="0" presId="urn:microsoft.com/office/officeart/2005/8/layout/hList1"/>
    <dgm:cxn modelId="{A95163F1-14DA-4B18-9CA2-44E4EB602650}" srcId="{EC8E426D-0F33-4119-8127-C4DB3B70DD22}" destId="{1EEF276F-A87E-4C97-8271-3CC8C4159646}" srcOrd="0" destOrd="0" parTransId="{5E809CDB-A703-41D8-AA7B-E16D29734B7A}" sibTransId="{D2809FA9-CFDB-45C4-B69E-EE0BD2AB22FF}"/>
    <dgm:cxn modelId="{3F8D64EC-75E7-4342-9370-074654EA3E74}" type="presOf" srcId="{0F53D34A-17C4-4834-83FC-D32BBD2BBB3D}" destId="{D6D65454-E51F-47D2-B4C0-F0F65AEA4217}" srcOrd="0" destOrd="0" presId="urn:microsoft.com/office/officeart/2005/8/layout/hList1"/>
    <dgm:cxn modelId="{1CA2C84B-FFCE-42DA-A927-66B4108D234B}" type="presOf" srcId="{EC9C521E-181E-4922-8638-09DBF6A586D4}" destId="{2C4CAF06-4EBE-4A1F-BBAD-E69AD5AB0B73}" srcOrd="0" destOrd="0" presId="urn:microsoft.com/office/officeart/2005/8/layout/hList1"/>
    <dgm:cxn modelId="{2C31B4FC-5583-4BF2-A76B-B4C496633DC4}" type="presOf" srcId="{B25C43EC-D99E-47BA-B92C-4680220382BB}" destId="{A2EAE939-59F3-4977-AD23-653E03CC1D40}" srcOrd="0" destOrd="1" presId="urn:microsoft.com/office/officeart/2005/8/layout/hList1"/>
    <dgm:cxn modelId="{7E4E766B-A89A-4C81-B4D6-BADEE6887986}" srcId="{EC8E426D-0F33-4119-8127-C4DB3B70DD22}" destId="{EC9C521E-181E-4922-8638-09DBF6A586D4}" srcOrd="3" destOrd="0" parTransId="{ED9E428A-77DD-4BA7-BA33-344C144F6E7E}" sibTransId="{11D665B4-E222-4233-90A2-1422535CCA19}"/>
    <dgm:cxn modelId="{6F27E77E-8DAD-447F-9573-18796E4BB7CE}" srcId="{EC8E426D-0F33-4119-8127-C4DB3B70DD22}" destId="{E33A90CF-7EBD-41D6-8D37-C8A958F59573}" srcOrd="1" destOrd="0" parTransId="{289ED78A-C7AD-49B9-8B23-EC9292FB3F74}" sibTransId="{BA53E4EB-FD37-4465-AE33-612ECBDB20CD}"/>
    <dgm:cxn modelId="{8E81DE98-067A-4F1F-875F-C5C22E721C9A}" srcId="{EC9C521E-181E-4922-8638-09DBF6A586D4}" destId="{82C460B2-9457-4968-AC3F-757E2FBFDFB8}" srcOrd="0" destOrd="0" parTransId="{80433950-3719-4E76-A33A-EE48A5838C79}" sibTransId="{92B4FDE2-9DE7-4709-A743-73EADD980BFB}"/>
    <dgm:cxn modelId="{D0370044-1638-4650-86E7-FF4512FA8C8A}" type="presOf" srcId="{E33A90CF-7EBD-41D6-8D37-C8A958F59573}" destId="{91B293ED-0C03-4B1F-8092-7D711E4F401D}" srcOrd="0" destOrd="0" presId="urn:microsoft.com/office/officeart/2005/8/layout/hList1"/>
    <dgm:cxn modelId="{4FCBE434-2DFC-4320-A5DB-844EB09ACF78}" type="presParOf" srcId="{A7FBF5B7-0FE5-43D2-962E-7563B2333EA1}" destId="{7FE407D4-A542-416F-B531-417BFCAF3A28}" srcOrd="0" destOrd="0" presId="urn:microsoft.com/office/officeart/2005/8/layout/hList1"/>
    <dgm:cxn modelId="{0A861A4C-78CF-4AAD-B384-999233A2C50E}" type="presParOf" srcId="{7FE407D4-A542-416F-B531-417BFCAF3A28}" destId="{17E1AA00-E427-4090-86FC-1A702AD8E6CF}" srcOrd="0" destOrd="0" presId="urn:microsoft.com/office/officeart/2005/8/layout/hList1"/>
    <dgm:cxn modelId="{9418549E-8D02-480B-A253-54D071820487}" type="presParOf" srcId="{7FE407D4-A542-416F-B531-417BFCAF3A28}" destId="{D6D65454-E51F-47D2-B4C0-F0F65AEA4217}" srcOrd="1" destOrd="0" presId="urn:microsoft.com/office/officeart/2005/8/layout/hList1"/>
    <dgm:cxn modelId="{597912B8-785E-494E-8CDA-FC7614A0F0F5}" type="presParOf" srcId="{A7FBF5B7-0FE5-43D2-962E-7563B2333EA1}" destId="{CA7AEB16-6BD8-4E64-B25C-B5D21F8882EE}" srcOrd="1" destOrd="0" presId="urn:microsoft.com/office/officeart/2005/8/layout/hList1"/>
    <dgm:cxn modelId="{37E6CB25-FF2C-4DBE-B3B8-B20C58F6F3C8}" type="presParOf" srcId="{A7FBF5B7-0FE5-43D2-962E-7563B2333EA1}" destId="{F163436D-44C0-4CB7-B05B-73CE26F21E27}" srcOrd="2" destOrd="0" presId="urn:microsoft.com/office/officeart/2005/8/layout/hList1"/>
    <dgm:cxn modelId="{788D9896-3219-468F-9AC3-C1AE7DB85B64}" type="presParOf" srcId="{F163436D-44C0-4CB7-B05B-73CE26F21E27}" destId="{91B293ED-0C03-4B1F-8092-7D711E4F401D}" srcOrd="0" destOrd="0" presId="urn:microsoft.com/office/officeart/2005/8/layout/hList1"/>
    <dgm:cxn modelId="{63428FF3-14E9-4D3A-B7EB-4108F89D00EE}" type="presParOf" srcId="{F163436D-44C0-4CB7-B05B-73CE26F21E27}" destId="{0D8C5198-0685-4E3F-B0A3-E3A5C2C9B517}" srcOrd="1" destOrd="0" presId="urn:microsoft.com/office/officeart/2005/8/layout/hList1"/>
    <dgm:cxn modelId="{792183E6-C769-4487-B313-79207ECE552A}" type="presParOf" srcId="{A7FBF5B7-0FE5-43D2-962E-7563B2333EA1}" destId="{92E32ADC-8F9C-4BD4-B2CF-5BFBA581090D}" srcOrd="3" destOrd="0" presId="urn:microsoft.com/office/officeart/2005/8/layout/hList1"/>
    <dgm:cxn modelId="{36254A35-E84F-46D6-8F5F-DE442C2202D8}" type="presParOf" srcId="{A7FBF5B7-0FE5-43D2-962E-7563B2333EA1}" destId="{0146B200-4D5B-4BE7-A2F5-0A1FC229AACF}" srcOrd="4" destOrd="0" presId="urn:microsoft.com/office/officeart/2005/8/layout/hList1"/>
    <dgm:cxn modelId="{B3FA9CD0-7AD9-4103-9710-A5E1A330C491}" type="presParOf" srcId="{0146B200-4D5B-4BE7-A2F5-0A1FC229AACF}" destId="{B90E60B0-832F-4592-A96D-1D14DFD81609}" srcOrd="0" destOrd="0" presId="urn:microsoft.com/office/officeart/2005/8/layout/hList1"/>
    <dgm:cxn modelId="{8D87E408-6790-4B66-B378-53E809EA9567}" type="presParOf" srcId="{0146B200-4D5B-4BE7-A2F5-0A1FC229AACF}" destId="{43B10600-E797-4717-9A94-806A6204978A}" srcOrd="1" destOrd="0" presId="urn:microsoft.com/office/officeart/2005/8/layout/hList1"/>
    <dgm:cxn modelId="{63EA8536-CEB1-4907-9507-735F399440AD}" type="presParOf" srcId="{A7FBF5B7-0FE5-43D2-962E-7563B2333EA1}" destId="{DA485DE1-2FC7-4F90-AF0A-28027F8ED8D3}" srcOrd="5" destOrd="0" presId="urn:microsoft.com/office/officeart/2005/8/layout/hList1"/>
    <dgm:cxn modelId="{DB58C6F4-0308-4615-9EA5-AD2009D56115}" type="presParOf" srcId="{A7FBF5B7-0FE5-43D2-962E-7563B2333EA1}" destId="{D9C8F220-CCDC-467F-8703-0C0F738A3091}" srcOrd="6" destOrd="0" presId="urn:microsoft.com/office/officeart/2005/8/layout/hList1"/>
    <dgm:cxn modelId="{A3366CAA-8A1C-4CF4-B1E0-E585B899347E}" type="presParOf" srcId="{D9C8F220-CCDC-467F-8703-0C0F738A3091}" destId="{2C4CAF06-4EBE-4A1F-BBAD-E69AD5AB0B73}" srcOrd="0" destOrd="0" presId="urn:microsoft.com/office/officeart/2005/8/layout/hList1"/>
    <dgm:cxn modelId="{5A418E6E-D279-44D6-BCEC-5A27BCA1C189}" type="presParOf" srcId="{D9C8F220-CCDC-467F-8703-0C0F738A3091}" destId="{A2EAE939-59F3-4977-AD23-653E03CC1D40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EC8E426D-0F33-4119-8127-C4DB3B70DD2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1EEF276F-A87E-4C97-8271-3CC8C4159646}">
      <dgm:prSet phldrT="[Text]" custT="1"/>
      <dgm:spPr/>
      <dgm:t>
        <a:bodyPr/>
        <a:lstStyle/>
        <a:p>
          <a:r>
            <a:rPr lang="en-US" sz="1600" dirty="0" smtClean="0"/>
            <a:t>APS 1 &amp; APS 2</a:t>
          </a:r>
          <a:endParaRPr lang="en-IN" sz="1600" dirty="0"/>
        </a:p>
      </dgm:t>
    </dgm:pt>
    <dgm:pt modelId="{5E809CDB-A703-41D8-AA7B-E16D29734B7A}" type="parTrans" cxnId="{A95163F1-14DA-4B18-9CA2-44E4EB602650}">
      <dgm:prSet/>
      <dgm:spPr/>
      <dgm:t>
        <a:bodyPr/>
        <a:lstStyle/>
        <a:p>
          <a:endParaRPr lang="en-IN"/>
        </a:p>
      </dgm:t>
    </dgm:pt>
    <dgm:pt modelId="{D2809FA9-CFDB-45C4-B69E-EE0BD2AB22FF}" type="sibTrans" cxnId="{A95163F1-14DA-4B18-9CA2-44E4EB602650}">
      <dgm:prSet/>
      <dgm:spPr/>
      <dgm:t>
        <a:bodyPr/>
        <a:lstStyle/>
        <a:p>
          <a:endParaRPr lang="en-IN"/>
        </a:p>
      </dgm:t>
    </dgm:pt>
    <dgm:pt modelId="{33BCF2BC-2097-46ED-AF8B-EA30F9D13C60}">
      <dgm:prSet custT="1"/>
      <dgm:spPr/>
      <dgm:t>
        <a:bodyPr/>
        <a:lstStyle/>
        <a:p>
          <a:r>
            <a:rPr lang="en-US" sz="1600" dirty="0" smtClean="0"/>
            <a:t>APS 3</a:t>
          </a:r>
        </a:p>
      </dgm:t>
    </dgm:pt>
    <dgm:pt modelId="{E64B1EFA-6C8A-4127-8944-D5141FA131EC}" type="parTrans" cxnId="{795B97A7-7CB4-4157-9CB2-29DCEA8D0CC6}">
      <dgm:prSet/>
      <dgm:spPr/>
      <dgm:t>
        <a:bodyPr/>
        <a:lstStyle/>
        <a:p>
          <a:endParaRPr lang="en-IN"/>
        </a:p>
      </dgm:t>
    </dgm:pt>
    <dgm:pt modelId="{04653850-3898-467E-8D10-B7D4DD41BD71}" type="sibTrans" cxnId="{795B97A7-7CB4-4157-9CB2-29DCEA8D0CC6}">
      <dgm:prSet/>
      <dgm:spPr/>
      <dgm:t>
        <a:bodyPr/>
        <a:lstStyle/>
        <a:p>
          <a:endParaRPr lang="en-IN"/>
        </a:p>
      </dgm:t>
    </dgm:pt>
    <dgm:pt modelId="{619E1400-8174-4DE0-A91E-FBFEDDA0A99E}">
      <dgm:prSet custT="1"/>
      <dgm:spPr/>
      <dgm:t>
        <a:bodyPr/>
        <a:lstStyle/>
        <a:p>
          <a:r>
            <a:rPr lang="en-US" sz="1600" dirty="0" smtClean="0"/>
            <a:t>APS 4</a:t>
          </a:r>
        </a:p>
      </dgm:t>
    </dgm:pt>
    <dgm:pt modelId="{BF2AB084-128D-4E79-956D-640FF951DAB6}" type="parTrans" cxnId="{EE7B4DB7-A6D8-44AE-8753-044E1A214716}">
      <dgm:prSet/>
      <dgm:spPr/>
      <dgm:t>
        <a:bodyPr/>
        <a:lstStyle/>
        <a:p>
          <a:endParaRPr lang="en-IN"/>
        </a:p>
      </dgm:t>
    </dgm:pt>
    <dgm:pt modelId="{2724F7EE-AE33-4296-88CE-373302D85FA6}" type="sibTrans" cxnId="{EE7B4DB7-A6D8-44AE-8753-044E1A214716}">
      <dgm:prSet/>
      <dgm:spPr/>
      <dgm:t>
        <a:bodyPr/>
        <a:lstStyle/>
        <a:p>
          <a:endParaRPr lang="en-IN"/>
        </a:p>
      </dgm:t>
    </dgm:pt>
    <dgm:pt modelId="{8D877FE0-54CB-4629-AF8C-3B18A11D13C2}">
      <dgm:prSet custT="1"/>
      <dgm:spPr/>
      <dgm:t>
        <a:bodyPr/>
        <a:lstStyle/>
        <a:p>
          <a:r>
            <a:rPr lang="en-US" sz="1600" dirty="0" smtClean="0"/>
            <a:t>APS 5</a:t>
          </a:r>
        </a:p>
      </dgm:t>
    </dgm:pt>
    <dgm:pt modelId="{CC0EB364-D150-4D10-ABD8-972FA77F87B7}" type="parTrans" cxnId="{F3B5649A-42E6-4AA6-95AA-96958E817675}">
      <dgm:prSet/>
      <dgm:spPr/>
      <dgm:t>
        <a:bodyPr/>
        <a:lstStyle/>
        <a:p>
          <a:endParaRPr lang="en-IN"/>
        </a:p>
      </dgm:t>
    </dgm:pt>
    <dgm:pt modelId="{B2C24EB8-0A08-4D5F-8100-2BB263508D49}" type="sibTrans" cxnId="{F3B5649A-42E6-4AA6-95AA-96958E817675}">
      <dgm:prSet/>
      <dgm:spPr/>
      <dgm:t>
        <a:bodyPr/>
        <a:lstStyle/>
        <a:p>
          <a:endParaRPr lang="en-IN"/>
        </a:p>
      </dgm:t>
    </dgm:pt>
    <dgm:pt modelId="{1D388C06-B26B-4F63-8D25-1AB589542E2E}">
      <dgm:prSet custT="1"/>
      <dgm:spPr/>
      <dgm:t>
        <a:bodyPr/>
        <a:lstStyle/>
        <a:p>
          <a:r>
            <a:rPr lang="en-US" sz="1600" dirty="0" smtClean="0"/>
            <a:t>GN 6</a:t>
          </a:r>
        </a:p>
      </dgm:t>
    </dgm:pt>
    <dgm:pt modelId="{1FF75290-8501-4DA5-B020-EE0ACFAD81F8}" type="parTrans" cxnId="{433FA464-BFF4-45AB-BC6E-4CE106E6D6C4}">
      <dgm:prSet/>
      <dgm:spPr/>
      <dgm:t>
        <a:bodyPr/>
        <a:lstStyle/>
        <a:p>
          <a:endParaRPr lang="en-IN"/>
        </a:p>
      </dgm:t>
    </dgm:pt>
    <dgm:pt modelId="{C2EF2DAE-3828-47F6-A1DB-875238516864}" type="sibTrans" cxnId="{433FA464-BFF4-45AB-BC6E-4CE106E6D6C4}">
      <dgm:prSet/>
      <dgm:spPr/>
      <dgm:t>
        <a:bodyPr/>
        <a:lstStyle/>
        <a:p>
          <a:endParaRPr lang="en-IN"/>
        </a:p>
      </dgm:t>
    </dgm:pt>
    <dgm:pt modelId="{C975B884-2B6A-472C-82F6-5D1B57195514}">
      <dgm:prSet custT="1"/>
      <dgm:spPr/>
      <dgm:t>
        <a:bodyPr/>
        <a:lstStyle/>
        <a:p>
          <a:r>
            <a:rPr lang="en-US" sz="1600" dirty="0" smtClean="0"/>
            <a:t>Complying with these as part of current work</a:t>
          </a:r>
        </a:p>
      </dgm:t>
    </dgm:pt>
    <dgm:pt modelId="{145D0D7C-D38B-4824-B084-E4D314323544}" type="parTrans" cxnId="{85F2C315-7AFC-45DF-AA79-2384D6D25284}">
      <dgm:prSet/>
      <dgm:spPr/>
      <dgm:t>
        <a:bodyPr/>
        <a:lstStyle/>
        <a:p>
          <a:endParaRPr lang="en-IN"/>
        </a:p>
      </dgm:t>
    </dgm:pt>
    <dgm:pt modelId="{B0C73610-AAA7-412C-950A-1FC9392050B0}" type="sibTrans" cxnId="{85F2C315-7AFC-45DF-AA79-2384D6D25284}">
      <dgm:prSet/>
      <dgm:spPr/>
      <dgm:t>
        <a:bodyPr/>
        <a:lstStyle/>
        <a:p>
          <a:endParaRPr lang="en-IN"/>
        </a:p>
      </dgm:t>
    </dgm:pt>
    <dgm:pt modelId="{C93FC740-5733-479E-B7FD-1CB0AED81A90}">
      <dgm:prSet custT="1"/>
      <dgm:spPr/>
      <dgm:t>
        <a:bodyPr/>
        <a:lstStyle/>
        <a:p>
          <a:r>
            <a:rPr lang="en-US" sz="1600" dirty="0" smtClean="0"/>
            <a:t>Revision in assumption/ methodology has to be peer reviewed</a:t>
          </a:r>
        </a:p>
      </dgm:t>
    </dgm:pt>
    <dgm:pt modelId="{F1A6AB0E-BEE3-4F20-B9CA-D63F7DDDC018}" type="parTrans" cxnId="{FDED1E18-2D3E-40FA-AC17-043F47FD37FF}">
      <dgm:prSet/>
      <dgm:spPr/>
      <dgm:t>
        <a:bodyPr/>
        <a:lstStyle/>
        <a:p>
          <a:endParaRPr lang="en-IN"/>
        </a:p>
      </dgm:t>
    </dgm:pt>
    <dgm:pt modelId="{7BD6C6C1-A6F5-433D-B47A-C055059C55F7}" type="sibTrans" cxnId="{FDED1E18-2D3E-40FA-AC17-043F47FD37FF}">
      <dgm:prSet/>
      <dgm:spPr/>
      <dgm:t>
        <a:bodyPr/>
        <a:lstStyle/>
        <a:p>
          <a:endParaRPr lang="en-IN"/>
        </a:p>
      </dgm:t>
    </dgm:pt>
    <dgm:pt modelId="{AF96B568-3CB4-4B3A-99E5-7FCE81B2F960}">
      <dgm:prSet custT="1"/>
      <dgm:spPr/>
      <dgm:t>
        <a:bodyPr/>
        <a:lstStyle/>
        <a:p>
          <a:r>
            <a:rPr lang="en-US" sz="1600" dirty="0" smtClean="0"/>
            <a:t>Illustrations to be revised as per the latest changes</a:t>
          </a:r>
        </a:p>
      </dgm:t>
    </dgm:pt>
    <dgm:pt modelId="{22835020-AFFD-42E6-99E3-D96ED1216840}" type="parTrans" cxnId="{67C03388-B1E2-4148-BEC0-C6F60131CE4F}">
      <dgm:prSet/>
      <dgm:spPr/>
      <dgm:t>
        <a:bodyPr/>
        <a:lstStyle/>
        <a:p>
          <a:endParaRPr lang="en-IN"/>
        </a:p>
      </dgm:t>
    </dgm:pt>
    <dgm:pt modelId="{77747040-8C26-436E-AB62-8D194E0D87A6}" type="sibTrans" cxnId="{67C03388-B1E2-4148-BEC0-C6F60131CE4F}">
      <dgm:prSet/>
      <dgm:spPr/>
      <dgm:t>
        <a:bodyPr/>
        <a:lstStyle/>
        <a:p>
          <a:endParaRPr lang="en-IN"/>
        </a:p>
      </dgm:t>
    </dgm:pt>
    <dgm:pt modelId="{9D545606-2862-438F-8A95-88F3AA9147E9}">
      <dgm:prSet custT="1"/>
      <dgm:spPr/>
      <dgm:t>
        <a:bodyPr/>
        <a:lstStyle/>
        <a:p>
          <a:r>
            <a:rPr lang="en-US" sz="1600" dirty="0" smtClean="0"/>
            <a:t>Changes to the par products should be consistent with these guidance's</a:t>
          </a:r>
        </a:p>
      </dgm:t>
    </dgm:pt>
    <dgm:pt modelId="{1F349974-EEFE-4EE5-9CDC-718750DE5D79}" type="parTrans" cxnId="{CB0E3516-B3B8-4C0D-AC8F-439352AC7746}">
      <dgm:prSet/>
      <dgm:spPr/>
      <dgm:t>
        <a:bodyPr/>
        <a:lstStyle/>
        <a:p>
          <a:endParaRPr lang="en-IN"/>
        </a:p>
      </dgm:t>
    </dgm:pt>
    <dgm:pt modelId="{9A847E55-5A82-4AB3-B5F0-7966A0BCE1E1}" type="sibTrans" cxnId="{CB0E3516-B3B8-4C0D-AC8F-439352AC7746}">
      <dgm:prSet/>
      <dgm:spPr/>
      <dgm:t>
        <a:bodyPr/>
        <a:lstStyle/>
        <a:p>
          <a:endParaRPr lang="en-IN"/>
        </a:p>
      </dgm:t>
    </dgm:pt>
    <dgm:pt modelId="{EBE628A5-14F6-472C-98C8-56467B31755F}">
      <dgm:prSet phldrT="[Text]" custT="1"/>
      <dgm:spPr/>
      <dgm:t>
        <a:bodyPr/>
        <a:lstStyle/>
        <a:p>
          <a:r>
            <a:rPr lang="en-US" sz="1600" dirty="0" smtClean="0"/>
            <a:t>Liabilities and solvency</a:t>
          </a:r>
          <a:endParaRPr lang="en-IN" sz="1600" dirty="0"/>
        </a:p>
      </dgm:t>
    </dgm:pt>
    <dgm:pt modelId="{6BF55D86-97F9-4F26-BEFA-E60EC3207EF9}" type="parTrans" cxnId="{73E5242E-779E-4DC5-8B6F-56C27576DFC0}">
      <dgm:prSet/>
      <dgm:spPr/>
      <dgm:t>
        <a:bodyPr/>
        <a:lstStyle/>
        <a:p>
          <a:endParaRPr lang="en-IN"/>
        </a:p>
      </dgm:t>
    </dgm:pt>
    <dgm:pt modelId="{E874D68D-6B42-4963-8FAA-CED8140A5C5A}" type="sibTrans" cxnId="{73E5242E-779E-4DC5-8B6F-56C27576DFC0}">
      <dgm:prSet/>
      <dgm:spPr/>
      <dgm:t>
        <a:bodyPr/>
        <a:lstStyle/>
        <a:p>
          <a:endParaRPr lang="en-IN"/>
        </a:p>
      </dgm:t>
    </dgm:pt>
    <dgm:pt modelId="{A7FBF5B7-0FE5-43D2-962E-7563B2333EA1}" type="pres">
      <dgm:prSet presAssocID="{EC8E426D-0F33-4119-8127-C4DB3B70DD2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7FE407D4-A542-416F-B531-417BFCAF3A28}" type="pres">
      <dgm:prSet presAssocID="{1EEF276F-A87E-4C97-8271-3CC8C4159646}" presName="composite" presStyleCnt="0"/>
      <dgm:spPr/>
    </dgm:pt>
    <dgm:pt modelId="{17E1AA00-E427-4090-86FC-1A702AD8E6CF}" type="pres">
      <dgm:prSet presAssocID="{1EEF276F-A87E-4C97-8271-3CC8C4159646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6D65454-E51F-47D2-B4C0-F0F65AEA4217}" type="pres">
      <dgm:prSet presAssocID="{1EEF276F-A87E-4C97-8271-3CC8C4159646}" presName="desTx" presStyleLbl="alignAccFollowNode1" presStyleIdx="0" presStyleCnt="5" custScaleX="100000" custScaleY="1000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A7AEB16-6BD8-4E64-B25C-B5D21F8882EE}" type="pres">
      <dgm:prSet presAssocID="{D2809FA9-CFDB-45C4-B69E-EE0BD2AB22FF}" presName="space" presStyleCnt="0"/>
      <dgm:spPr/>
    </dgm:pt>
    <dgm:pt modelId="{9DD129A5-711C-4BC2-A4DB-5BECD3E99460}" type="pres">
      <dgm:prSet presAssocID="{33BCF2BC-2097-46ED-AF8B-EA30F9D13C60}" presName="composite" presStyleCnt="0"/>
      <dgm:spPr/>
    </dgm:pt>
    <dgm:pt modelId="{63B99C0E-0E35-47B9-89AF-BCBEE2320A52}" type="pres">
      <dgm:prSet presAssocID="{33BCF2BC-2097-46ED-AF8B-EA30F9D13C60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C595247-528E-4C2C-88CE-262C0D4AD0A5}" type="pres">
      <dgm:prSet presAssocID="{33BCF2BC-2097-46ED-AF8B-EA30F9D13C60}" presName="desTx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D30C8E6-A50B-4986-AB1F-462E610AE69A}" type="pres">
      <dgm:prSet presAssocID="{04653850-3898-467E-8D10-B7D4DD41BD71}" presName="space" presStyleCnt="0"/>
      <dgm:spPr/>
    </dgm:pt>
    <dgm:pt modelId="{0080FD75-14F2-4481-B765-22CA4E59AB9F}" type="pres">
      <dgm:prSet presAssocID="{619E1400-8174-4DE0-A91E-FBFEDDA0A99E}" presName="composite" presStyleCnt="0"/>
      <dgm:spPr/>
    </dgm:pt>
    <dgm:pt modelId="{84DBCCB1-802D-4284-AC8A-69F79D5169E0}" type="pres">
      <dgm:prSet presAssocID="{619E1400-8174-4DE0-A91E-FBFEDDA0A99E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22AD332-A8F1-4254-94F2-A8F2367467C7}" type="pres">
      <dgm:prSet presAssocID="{619E1400-8174-4DE0-A91E-FBFEDDA0A99E}" presName="desTx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610D4B8-E33D-4476-9D85-EA6D6B6952CC}" type="pres">
      <dgm:prSet presAssocID="{2724F7EE-AE33-4296-88CE-373302D85FA6}" presName="space" presStyleCnt="0"/>
      <dgm:spPr/>
    </dgm:pt>
    <dgm:pt modelId="{A788226D-7CFE-471C-8147-9AE1BE4402ED}" type="pres">
      <dgm:prSet presAssocID="{8D877FE0-54CB-4629-AF8C-3B18A11D13C2}" presName="composite" presStyleCnt="0"/>
      <dgm:spPr/>
    </dgm:pt>
    <dgm:pt modelId="{C037577A-8F4F-4F78-97DE-55CA7652CC5F}" type="pres">
      <dgm:prSet presAssocID="{8D877FE0-54CB-4629-AF8C-3B18A11D13C2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7568AAC-6E16-47E6-A884-C9D7E2213FCD}" type="pres">
      <dgm:prSet presAssocID="{8D877FE0-54CB-4629-AF8C-3B18A11D13C2}" presName="desTx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71E4037-2A09-4866-BEB2-C7CF43676F13}" type="pres">
      <dgm:prSet presAssocID="{B2C24EB8-0A08-4D5F-8100-2BB263508D49}" presName="space" presStyleCnt="0"/>
      <dgm:spPr/>
    </dgm:pt>
    <dgm:pt modelId="{0E27457D-1C5C-452C-A329-C28D5DED9A7E}" type="pres">
      <dgm:prSet presAssocID="{1D388C06-B26B-4F63-8D25-1AB589542E2E}" presName="composite" presStyleCnt="0"/>
      <dgm:spPr/>
    </dgm:pt>
    <dgm:pt modelId="{88156EC0-17B9-4653-AABA-A54CEED2F621}" type="pres">
      <dgm:prSet presAssocID="{1D388C06-B26B-4F63-8D25-1AB589542E2E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1421036-092D-45C8-9BEC-B11E58047DB5}" type="pres">
      <dgm:prSet presAssocID="{1D388C06-B26B-4F63-8D25-1AB589542E2E}" presName="desTx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40F580AF-873E-4D28-AD82-301DB3B345AC}" type="presOf" srcId="{1D388C06-B26B-4F63-8D25-1AB589542E2E}" destId="{88156EC0-17B9-4653-AABA-A54CEED2F621}" srcOrd="0" destOrd="0" presId="urn:microsoft.com/office/officeart/2005/8/layout/hList1"/>
    <dgm:cxn modelId="{BA504849-4BF5-464F-BB34-CC9F961AC8F4}" type="presOf" srcId="{AF96B568-3CB4-4B3A-99E5-7FCE81B2F960}" destId="{E7568AAC-6E16-47E6-A884-C9D7E2213FCD}" srcOrd="0" destOrd="0" presId="urn:microsoft.com/office/officeart/2005/8/layout/hList1"/>
    <dgm:cxn modelId="{795B97A7-7CB4-4157-9CB2-29DCEA8D0CC6}" srcId="{EC8E426D-0F33-4119-8127-C4DB3B70DD22}" destId="{33BCF2BC-2097-46ED-AF8B-EA30F9D13C60}" srcOrd="1" destOrd="0" parTransId="{E64B1EFA-6C8A-4127-8944-D5141FA131EC}" sibTransId="{04653850-3898-467E-8D10-B7D4DD41BD71}"/>
    <dgm:cxn modelId="{EA738B63-194D-421B-96D4-7599E668AA51}" type="presOf" srcId="{33BCF2BC-2097-46ED-AF8B-EA30F9D13C60}" destId="{63B99C0E-0E35-47B9-89AF-BCBEE2320A52}" srcOrd="0" destOrd="0" presId="urn:microsoft.com/office/officeart/2005/8/layout/hList1"/>
    <dgm:cxn modelId="{EE7B4DB7-A6D8-44AE-8753-044E1A214716}" srcId="{EC8E426D-0F33-4119-8127-C4DB3B70DD22}" destId="{619E1400-8174-4DE0-A91E-FBFEDDA0A99E}" srcOrd="2" destOrd="0" parTransId="{BF2AB084-128D-4E79-956D-640FF951DAB6}" sibTransId="{2724F7EE-AE33-4296-88CE-373302D85FA6}"/>
    <dgm:cxn modelId="{53F59738-BB97-41FF-BD79-AA85E6EBBC3A}" type="presOf" srcId="{619E1400-8174-4DE0-A91E-FBFEDDA0A99E}" destId="{84DBCCB1-802D-4284-AC8A-69F79D5169E0}" srcOrd="0" destOrd="0" presId="urn:microsoft.com/office/officeart/2005/8/layout/hList1"/>
    <dgm:cxn modelId="{CB324678-64AE-437B-A929-5A3886643DB7}" type="presOf" srcId="{EC8E426D-0F33-4119-8127-C4DB3B70DD22}" destId="{A7FBF5B7-0FE5-43D2-962E-7563B2333EA1}" srcOrd="0" destOrd="0" presId="urn:microsoft.com/office/officeart/2005/8/layout/hList1"/>
    <dgm:cxn modelId="{DEAAD61D-A594-4777-814D-B0AD21550771}" type="presOf" srcId="{EBE628A5-14F6-472C-98C8-56467B31755F}" destId="{D6D65454-E51F-47D2-B4C0-F0F65AEA4217}" srcOrd="0" destOrd="0" presId="urn:microsoft.com/office/officeart/2005/8/layout/hList1"/>
    <dgm:cxn modelId="{85F2C315-7AFC-45DF-AA79-2384D6D25284}" srcId="{33BCF2BC-2097-46ED-AF8B-EA30F9D13C60}" destId="{C975B884-2B6A-472C-82F6-5D1B57195514}" srcOrd="0" destOrd="0" parTransId="{145D0D7C-D38B-4824-B084-E4D314323544}" sibTransId="{B0C73610-AAA7-412C-950A-1FC9392050B0}"/>
    <dgm:cxn modelId="{433FA464-BFF4-45AB-BC6E-4CE106E6D6C4}" srcId="{EC8E426D-0F33-4119-8127-C4DB3B70DD22}" destId="{1D388C06-B26B-4F63-8D25-1AB589542E2E}" srcOrd="4" destOrd="0" parTransId="{1FF75290-8501-4DA5-B020-EE0ACFAD81F8}" sibTransId="{C2EF2DAE-3828-47F6-A1DB-875238516864}"/>
    <dgm:cxn modelId="{67C03388-B1E2-4148-BEC0-C6F60131CE4F}" srcId="{8D877FE0-54CB-4629-AF8C-3B18A11D13C2}" destId="{AF96B568-3CB4-4B3A-99E5-7FCE81B2F960}" srcOrd="0" destOrd="0" parTransId="{22835020-AFFD-42E6-99E3-D96ED1216840}" sibTransId="{77747040-8C26-436E-AB62-8D194E0D87A6}"/>
    <dgm:cxn modelId="{CC882081-C04B-444A-B2C4-5A7F1C725A79}" type="presOf" srcId="{C93FC740-5733-479E-B7FD-1CB0AED81A90}" destId="{222AD332-A8F1-4254-94F2-A8F2367467C7}" srcOrd="0" destOrd="0" presId="urn:microsoft.com/office/officeart/2005/8/layout/hList1"/>
    <dgm:cxn modelId="{73E5242E-779E-4DC5-8B6F-56C27576DFC0}" srcId="{1EEF276F-A87E-4C97-8271-3CC8C4159646}" destId="{EBE628A5-14F6-472C-98C8-56467B31755F}" srcOrd="0" destOrd="0" parTransId="{6BF55D86-97F9-4F26-BEFA-E60EC3207EF9}" sibTransId="{E874D68D-6B42-4963-8FAA-CED8140A5C5A}"/>
    <dgm:cxn modelId="{31EC0256-D963-47DD-882D-54B7F5B2DD14}" type="presOf" srcId="{8D877FE0-54CB-4629-AF8C-3B18A11D13C2}" destId="{C037577A-8F4F-4F78-97DE-55CA7652CC5F}" srcOrd="0" destOrd="0" presId="urn:microsoft.com/office/officeart/2005/8/layout/hList1"/>
    <dgm:cxn modelId="{F3B5649A-42E6-4AA6-95AA-96958E817675}" srcId="{EC8E426D-0F33-4119-8127-C4DB3B70DD22}" destId="{8D877FE0-54CB-4629-AF8C-3B18A11D13C2}" srcOrd="3" destOrd="0" parTransId="{CC0EB364-D150-4D10-ABD8-972FA77F87B7}" sibTransId="{B2C24EB8-0A08-4D5F-8100-2BB263508D49}"/>
    <dgm:cxn modelId="{A95163F1-14DA-4B18-9CA2-44E4EB602650}" srcId="{EC8E426D-0F33-4119-8127-C4DB3B70DD22}" destId="{1EEF276F-A87E-4C97-8271-3CC8C4159646}" srcOrd="0" destOrd="0" parTransId="{5E809CDB-A703-41D8-AA7B-E16D29734B7A}" sibTransId="{D2809FA9-CFDB-45C4-B69E-EE0BD2AB22FF}"/>
    <dgm:cxn modelId="{1C8704DE-0745-4C5B-ABD0-613ABBABC2DA}" type="presOf" srcId="{C975B884-2B6A-472C-82F6-5D1B57195514}" destId="{6C595247-528E-4C2C-88CE-262C0D4AD0A5}" srcOrd="0" destOrd="0" presId="urn:microsoft.com/office/officeart/2005/8/layout/hList1"/>
    <dgm:cxn modelId="{CAE8D92A-B3C4-4532-9F98-21FD8934726E}" type="presOf" srcId="{9D545606-2862-438F-8A95-88F3AA9147E9}" destId="{71421036-092D-45C8-9BEC-B11E58047DB5}" srcOrd="0" destOrd="0" presId="urn:microsoft.com/office/officeart/2005/8/layout/hList1"/>
    <dgm:cxn modelId="{FDED1E18-2D3E-40FA-AC17-043F47FD37FF}" srcId="{619E1400-8174-4DE0-A91E-FBFEDDA0A99E}" destId="{C93FC740-5733-479E-B7FD-1CB0AED81A90}" srcOrd="0" destOrd="0" parTransId="{F1A6AB0E-BEE3-4F20-B9CA-D63F7DDDC018}" sibTransId="{7BD6C6C1-A6F5-433D-B47A-C055059C55F7}"/>
    <dgm:cxn modelId="{CB0E3516-B3B8-4C0D-AC8F-439352AC7746}" srcId="{1D388C06-B26B-4F63-8D25-1AB589542E2E}" destId="{9D545606-2862-438F-8A95-88F3AA9147E9}" srcOrd="0" destOrd="0" parTransId="{1F349974-EEFE-4EE5-9CDC-718750DE5D79}" sibTransId="{9A847E55-5A82-4AB3-B5F0-7966A0BCE1E1}"/>
    <dgm:cxn modelId="{5F7425F4-FC55-462B-9F94-DBE0C6EE2B2E}" type="presOf" srcId="{1EEF276F-A87E-4C97-8271-3CC8C4159646}" destId="{17E1AA00-E427-4090-86FC-1A702AD8E6CF}" srcOrd="0" destOrd="0" presId="urn:microsoft.com/office/officeart/2005/8/layout/hList1"/>
    <dgm:cxn modelId="{FF341B91-374B-4605-BF08-EA0F50BB76EF}" type="presParOf" srcId="{A7FBF5B7-0FE5-43D2-962E-7563B2333EA1}" destId="{7FE407D4-A542-416F-B531-417BFCAF3A28}" srcOrd="0" destOrd="0" presId="urn:microsoft.com/office/officeart/2005/8/layout/hList1"/>
    <dgm:cxn modelId="{7101E61E-81CC-4F24-B00B-B7439498AEC0}" type="presParOf" srcId="{7FE407D4-A542-416F-B531-417BFCAF3A28}" destId="{17E1AA00-E427-4090-86FC-1A702AD8E6CF}" srcOrd="0" destOrd="0" presId="urn:microsoft.com/office/officeart/2005/8/layout/hList1"/>
    <dgm:cxn modelId="{49C7E838-01F3-486C-A82A-8C219C795CEE}" type="presParOf" srcId="{7FE407D4-A542-416F-B531-417BFCAF3A28}" destId="{D6D65454-E51F-47D2-B4C0-F0F65AEA4217}" srcOrd="1" destOrd="0" presId="urn:microsoft.com/office/officeart/2005/8/layout/hList1"/>
    <dgm:cxn modelId="{CC65F87D-8611-4BF2-9C83-A5A1C57E9612}" type="presParOf" srcId="{A7FBF5B7-0FE5-43D2-962E-7563B2333EA1}" destId="{CA7AEB16-6BD8-4E64-B25C-B5D21F8882EE}" srcOrd="1" destOrd="0" presId="urn:microsoft.com/office/officeart/2005/8/layout/hList1"/>
    <dgm:cxn modelId="{CB5528A0-B358-45A1-AD93-5BE9FBE8E7F7}" type="presParOf" srcId="{A7FBF5B7-0FE5-43D2-962E-7563B2333EA1}" destId="{9DD129A5-711C-4BC2-A4DB-5BECD3E99460}" srcOrd="2" destOrd="0" presId="urn:microsoft.com/office/officeart/2005/8/layout/hList1"/>
    <dgm:cxn modelId="{5B7D7EC6-C1CB-484F-B556-08840326A020}" type="presParOf" srcId="{9DD129A5-711C-4BC2-A4DB-5BECD3E99460}" destId="{63B99C0E-0E35-47B9-89AF-BCBEE2320A52}" srcOrd="0" destOrd="0" presId="urn:microsoft.com/office/officeart/2005/8/layout/hList1"/>
    <dgm:cxn modelId="{28E500EF-7C3E-4DE0-841C-67F9C2FD9278}" type="presParOf" srcId="{9DD129A5-711C-4BC2-A4DB-5BECD3E99460}" destId="{6C595247-528E-4C2C-88CE-262C0D4AD0A5}" srcOrd="1" destOrd="0" presId="urn:microsoft.com/office/officeart/2005/8/layout/hList1"/>
    <dgm:cxn modelId="{FA2B5612-A8DD-457E-8DCA-66771759511A}" type="presParOf" srcId="{A7FBF5B7-0FE5-43D2-962E-7563B2333EA1}" destId="{6D30C8E6-A50B-4986-AB1F-462E610AE69A}" srcOrd="3" destOrd="0" presId="urn:microsoft.com/office/officeart/2005/8/layout/hList1"/>
    <dgm:cxn modelId="{34FC6AC5-FB39-4B33-945A-E3529861D301}" type="presParOf" srcId="{A7FBF5B7-0FE5-43D2-962E-7563B2333EA1}" destId="{0080FD75-14F2-4481-B765-22CA4E59AB9F}" srcOrd="4" destOrd="0" presId="urn:microsoft.com/office/officeart/2005/8/layout/hList1"/>
    <dgm:cxn modelId="{768A301F-AC9D-4406-86B4-5EDCF8D68E15}" type="presParOf" srcId="{0080FD75-14F2-4481-B765-22CA4E59AB9F}" destId="{84DBCCB1-802D-4284-AC8A-69F79D5169E0}" srcOrd="0" destOrd="0" presId="urn:microsoft.com/office/officeart/2005/8/layout/hList1"/>
    <dgm:cxn modelId="{88CCD67A-82D9-41A2-B259-47538AD4451D}" type="presParOf" srcId="{0080FD75-14F2-4481-B765-22CA4E59AB9F}" destId="{222AD332-A8F1-4254-94F2-A8F2367467C7}" srcOrd="1" destOrd="0" presId="urn:microsoft.com/office/officeart/2005/8/layout/hList1"/>
    <dgm:cxn modelId="{458080EE-5B59-495C-9171-BE640C7D32DE}" type="presParOf" srcId="{A7FBF5B7-0FE5-43D2-962E-7563B2333EA1}" destId="{9610D4B8-E33D-4476-9D85-EA6D6B6952CC}" srcOrd="5" destOrd="0" presId="urn:microsoft.com/office/officeart/2005/8/layout/hList1"/>
    <dgm:cxn modelId="{618E5D28-0BC8-45CF-982E-F20211884A8F}" type="presParOf" srcId="{A7FBF5B7-0FE5-43D2-962E-7563B2333EA1}" destId="{A788226D-7CFE-471C-8147-9AE1BE4402ED}" srcOrd="6" destOrd="0" presId="urn:microsoft.com/office/officeart/2005/8/layout/hList1"/>
    <dgm:cxn modelId="{88FDAF89-045D-41C7-8B27-386322C2C02A}" type="presParOf" srcId="{A788226D-7CFE-471C-8147-9AE1BE4402ED}" destId="{C037577A-8F4F-4F78-97DE-55CA7652CC5F}" srcOrd="0" destOrd="0" presId="urn:microsoft.com/office/officeart/2005/8/layout/hList1"/>
    <dgm:cxn modelId="{6939CEE3-4B2A-4024-85C0-420D5253B14F}" type="presParOf" srcId="{A788226D-7CFE-471C-8147-9AE1BE4402ED}" destId="{E7568AAC-6E16-47E6-A884-C9D7E2213FCD}" srcOrd="1" destOrd="0" presId="urn:microsoft.com/office/officeart/2005/8/layout/hList1"/>
    <dgm:cxn modelId="{8DB853A6-300D-44BC-B8E8-C85EA3F00984}" type="presParOf" srcId="{A7FBF5B7-0FE5-43D2-962E-7563B2333EA1}" destId="{671E4037-2A09-4866-BEB2-C7CF43676F13}" srcOrd="7" destOrd="0" presId="urn:microsoft.com/office/officeart/2005/8/layout/hList1"/>
    <dgm:cxn modelId="{EC37F6D5-CCE6-4BD8-A997-562133DB5D70}" type="presParOf" srcId="{A7FBF5B7-0FE5-43D2-962E-7563B2333EA1}" destId="{0E27457D-1C5C-452C-A329-C28D5DED9A7E}" srcOrd="8" destOrd="0" presId="urn:microsoft.com/office/officeart/2005/8/layout/hList1"/>
    <dgm:cxn modelId="{C54AF386-CE6A-4CB0-9E46-1A4A57C1425A}" type="presParOf" srcId="{0E27457D-1C5C-452C-A329-C28D5DED9A7E}" destId="{88156EC0-17B9-4653-AABA-A54CEED2F621}" srcOrd="0" destOrd="0" presId="urn:microsoft.com/office/officeart/2005/8/layout/hList1"/>
    <dgm:cxn modelId="{C4B0D766-A5B6-4BBF-928D-ED1F9A0153E8}" type="presParOf" srcId="{0E27457D-1C5C-452C-A329-C28D5DED9A7E}" destId="{71421036-092D-45C8-9BEC-B11E58047DB5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12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2C81F029-ADB6-4508-B780-2E5FD956628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85A63D99-61F9-4C8A-B63D-E912BBC782B9}">
      <dgm:prSet phldrT="[Text]" custT="1"/>
      <dgm:spPr/>
      <dgm:t>
        <a:bodyPr/>
        <a:lstStyle/>
        <a:p>
          <a:r>
            <a:rPr lang="en-US" sz="2000" dirty="0" smtClean="0"/>
            <a:t>Discussion points for ULIP RIY regulations</a:t>
          </a:r>
          <a:endParaRPr lang="en-IN" sz="2000" dirty="0"/>
        </a:p>
      </dgm:t>
    </dgm:pt>
    <dgm:pt modelId="{AFFACE54-6BD6-4498-91DF-686CC19F3ABC}" type="parTrans" cxnId="{67A9E544-F1C9-439E-AF09-650B393C377A}">
      <dgm:prSet/>
      <dgm:spPr/>
      <dgm:t>
        <a:bodyPr/>
        <a:lstStyle/>
        <a:p>
          <a:endParaRPr lang="en-IN"/>
        </a:p>
      </dgm:t>
    </dgm:pt>
    <dgm:pt modelId="{FD8B0E4E-DF42-44C5-905A-7D6EAA4F0CA2}" type="sibTrans" cxnId="{67A9E544-F1C9-439E-AF09-650B393C377A}">
      <dgm:prSet/>
      <dgm:spPr/>
      <dgm:t>
        <a:bodyPr/>
        <a:lstStyle/>
        <a:p>
          <a:endParaRPr lang="en-IN"/>
        </a:p>
      </dgm:t>
    </dgm:pt>
    <dgm:pt modelId="{4EC83C6C-AD08-4D93-B3C9-050CD49C1B2D}">
      <dgm:prSet phldrT="[Text]" custT="1"/>
      <dgm:spPr/>
      <dgm:t>
        <a:bodyPr/>
        <a:lstStyle/>
        <a:p>
          <a:r>
            <a:rPr lang="en-US" sz="2000" dirty="0" smtClean="0"/>
            <a:t>RIY regulations applicable to old generation products as well?</a:t>
          </a:r>
          <a:endParaRPr lang="en-IN" sz="2000" dirty="0"/>
        </a:p>
      </dgm:t>
    </dgm:pt>
    <dgm:pt modelId="{DBF13DCF-8073-4FA1-8F1F-709A79A1A58A}" type="parTrans" cxnId="{208E0611-1E15-4DDD-968B-5C7540996475}">
      <dgm:prSet/>
      <dgm:spPr/>
      <dgm:t>
        <a:bodyPr/>
        <a:lstStyle/>
        <a:p>
          <a:endParaRPr lang="en-IN"/>
        </a:p>
      </dgm:t>
    </dgm:pt>
    <dgm:pt modelId="{CB166674-67D7-4166-A2C8-4418D88117F9}" type="sibTrans" cxnId="{208E0611-1E15-4DDD-968B-5C7540996475}">
      <dgm:prSet/>
      <dgm:spPr/>
      <dgm:t>
        <a:bodyPr/>
        <a:lstStyle/>
        <a:p>
          <a:endParaRPr lang="en-IN"/>
        </a:p>
      </dgm:t>
    </dgm:pt>
    <dgm:pt modelId="{C286E83E-AFC6-45C3-8F5F-7F2471C5B93E}">
      <dgm:prSet phldrT="[Text]" custT="1"/>
      <dgm:spPr/>
      <dgm:t>
        <a:bodyPr/>
        <a:lstStyle/>
        <a:p>
          <a:r>
            <a:rPr lang="en-US" sz="2000" dirty="0" smtClean="0"/>
            <a:t>Mortality charges are excluded for calculation of RIY, so can be increased if justified by worsening experience</a:t>
          </a:r>
          <a:endParaRPr lang="en-IN" sz="2000" dirty="0"/>
        </a:p>
      </dgm:t>
    </dgm:pt>
    <dgm:pt modelId="{68242178-A159-4E94-A348-8E89BE0C2427}" type="parTrans" cxnId="{0879F0A9-4F4F-4434-8005-2DE61E5A3A1C}">
      <dgm:prSet/>
      <dgm:spPr/>
      <dgm:t>
        <a:bodyPr/>
        <a:lstStyle/>
        <a:p>
          <a:endParaRPr lang="en-IN"/>
        </a:p>
      </dgm:t>
    </dgm:pt>
    <dgm:pt modelId="{4892EDB8-3FB5-4BC0-917A-CF8B9AC72C2C}" type="sibTrans" cxnId="{0879F0A9-4F4F-4434-8005-2DE61E5A3A1C}">
      <dgm:prSet/>
      <dgm:spPr/>
      <dgm:t>
        <a:bodyPr/>
        <a:lstStyle/>
        <a:p>
          <a:endParaRPr lang="en-IN"/>
        </a:p>
      </dgm:t>
    </dgm:pt>
    <dgm:pt modelId="{A9588603-8A34-4CC7-88CD-4716040F1C7F}">
      <dgm:prSet phldrT="[Text]" custT="1"/>
      <dgm:spPr/>
      <dgm:t>
        <a:bodyPr/>
        <a:lstStyle/>
        <a:p>
          <a:endParaRPr lang="en-IN" sz="2000" dirty="0"/>
        </a:p>
      </dgm:t>
    </dgm:pt>
    <dgm:pt modelId="{C1E5DDC3-D490-4DBB-8C6B-AAF55B7A30FD}" type="parTrans" cxnId="{177858A1-2D03-48AF-AE7F-8B650BA636C7}">
      <dgm:prSet/>
      <dgm:spPr/>
      <dgm:t>
        <a:bodyPr/>
        <a:lstStyle/>
        <a:p>
          <a:endParaRPr lang="en-IN"/>
        </a:p>
      </dgm:t>
    </dgm:pt>
    <dgm:pt modelId="{B5FE09AA-9707-4030-83CC-45D72E54B8B7}" type="sibTrans" cxnId="{177858A1-2D03-48AF-AE7F-8B650BA636C7}">
      <dgm:prSet/>
      <dgm:spPr/>
      <dgm:t>
        <a:bodyPr/>
        <a:lstStyle/>
        <a:p>
          <a:endParaRPr lang="en-IN"/>
        </a:p>
      </dgm:t>
    </dgm:pt>
    <dgm:pt modelId="{3AF6C5EB-38F3-42C9-B3B3-222FDCDCFDF9}">
      <dgm:prSet phldrT="[Text]" custScaleX="159768" custScaleY="63734" custT="1"/>
      <dgm:spPr/>
      <dgm:t>
        <a:bodyPr/>
        <a:lstStyle/>
        <a:p>
          <a:r>
            <a:rPr lang="en-US" sz="2000" dirty="0" smtClean="0"/>
            <a:t>Justifying higher admin charges </a:t>
          </a:r>
          <a:r>
            <a:rPr lang="en-US" sz="2000" dirty="0" err="1" smtClean="0"/>
            <a:t>vis</a:t>
          </a:r>
          <a:r>
            <a:rPr lang="en-US" sz="2000" dirty="0" smtClean="0"/>
            <a:t>-a-</a:t>
          </a:r>
          <a:r>
            <a:rPr lang="en-US" sz="2000" dirty="0" err="1" smtClean="0"/>
            <a:t>vis</a:t>
          </a:r>
          <a:r>
            <a:rPr lang="en-US" sz="2000" dirty="0" smtClean="0"/>
            <a:t> new products which have lower charges due to RIY limits</a:t>
          </a:r>
          <a:endParaRPr lang="en-IN" sz="2000" dirty="0"/>
        </a:p>
      </dgm:t>
    </dgm:pt>
    <dgm:pt modelId="{672D705C-969D-42B6-9F3E-71B937AD4D51}" type="parTrans" cxnId="{D1E404A5-A0DE-4DD6-B6A3-87F33B8AEF2E}">
      <dgm:prSet/>
      <dgm:spPr/>
      <dgm:t>
        <a:bodyPr/>
        <a:lstStyle/>
        <a:p>
          <a:endParaRPr lang="en-IN"/>
        </a:p>
      </dgm:t>
    </dgm:pt>
    <dgm:pt modelId="{E4EB1009-56C2-4CC5-8EB4-B96053A366C0}" type="sibTrans" cxnId="{D1E404A5-A0DE-4DD6-B6A3-87F33B8AEF2E}">
      <dgm:prSet/>
      <dgm:spPr/>
      <dgm:t>
        <a:bodyPr/>
        <a:lstStyle/>
        <a:p>
          <a:endParaRPr lang="en-IN"/>
        </a:p>
      </dgm:t>
    </dgm:pt>
    <dgm:pt modelId="{0FC8B5DC-7396-4F0D-8AED-27539A045ED8}" type="pres">
      <dgm:prSet presAssocID="{2C81F029-ADB6-4508-B780-2E5FD956628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19032AE-037E-4DB7-BA78-6711F727D0C9}" type="pres">
      <dgm:prSet presAssocID="{85A63D99-61F9-4C8A-B63D-E912BBC782B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536792F-93B6-404B-B2EA-51D8DF90D943}" type="pres">
      <dgm:prSet presAssocID="{85A63D99-61F9-4C8A-B63D-E912BBC782B9}" presName="childText" presStyleLbl="revTx" presStyleIdx="0" presStyleCnt="1" custScaleX="159768" custScaleY="6373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A082A906-7824-438B-98FC-36E45301ED78}" type="presOf" srcId="{4EC83C6C-AD08-4D93-B3C9-050CD49C1B2D}" destId="{B536792F-93B6-404B-B2EA-51D8DF90D943}" srcOrd="0" destOrd="0" presId="urn:microsoft.com/office/officeart/2005/8/layout/vList2"/>
    <dgm:cxn modelId="{A2282B99-9F61-41E7-A7D8-CBCB0E145114}" type="presOf" srcId="{85A63D99-61F9-4C8A-B63D-E912BBC782B9}" destId="{A19032AE-037E-4DB7-BA78-6711F727D0C9}" srcOrd="0" destOrd="0" presId="urn:microsoft.com/office/officeart/2005/8/layout/vList2"/>
    <dgm:cxn modelId="{19440707-1DEB-4828-B6CA-6856C5107667}" type="presOf" srcId="{A9588603-8A34-4CC7-88CD-4716040F1C7F}" destId="{B536792F-93B6-404B-B2EA-51D8DF90D943}" srcOrd="0" destOrd="3" presId="urn:microsoft.com/office/officeart/2005/8/layout/vList2"/>
    <dgm:cxn modelId="{D1E404A5-A0DE-4DD6-B6A3-87F33B8AEF2E}" srcId="{85A63D99-61F9-4C8A-B63D-E912BBC782B9}" destId="{3AF6C5EB-38F3-42C9-B3B3-222FDCDCFDF9}" srcOrd="1" destOrd="0" parTransId="{672D705C-969D-42B6-9F3E-71B937AD4D51}" sibTransId="{E4EB1009-56C2-4CC5-8EB4-B96053A366C0}"/>
    <dgm:cxn modelId="{0879F0A9-4F4F-4434-8005-2DE61E5A3A1C}" srcId="{85A63D99-61F9-4C8A-B63D-E912BBC782B9}" destId="{C286E83E-AFC6-45C3-8F5F-7F2471C5B93E}" srcOrd="2" destOrd="0" parTransId="{68242178-A159-4E94-A348-8E89BE0C2427}" sibTransId="{4892EDB8-3FB5-4BC0-917A-CF8B9AC72C2C}"/>
    <dgm:cxn modelId="{177858A1-2D03-48AF-AE7F-8B650BA636C7}" srcId="{85A63D99-61F9-4C8A-B63D-E912BBC782B9}" destId="{A9588603-8A34-4CC7-88CD-4716040F1C7F}" srcOrd="3" destOrd="0" parTransId="{C1E5DDC3-D490-4DBB-8C6B-AAF55B7A30FD}" sibTransId="{B5FE09AA-9707-4030-83CC-45D72E54B8B7}"/>
    <dgm:cxn modelId="{208E0611-1E15-4DDD-968B-5C7540996475}" srcId="{85A63D99-61F9-4C8A-B63D-E912BBC782B9}" destId="{4EC83C6C-AD08-4D93-B3C9-050CD49C1B2D}" srcOrd="0" destOrd="0" parTransId="{DBF13DCF-8073-4FA1-8F1F-709A79A1A58A}" sibTransId="{CB166674-67D7-4166-A2C8-4418D88117F9}"/>
    <dgm:cxn modelId="{57147AB3-7F7F-48D4-A06A-825CE59A07D3}" type="presOf" srcId="{3AF6C5EB-38F3-42C9-B3B3-222FDCDCFDF9}" destId="{B536792F-93B6-404B-B2EA-51D8DF90D943}" srcOrd="0" destOrd="1" presId="urn:microsoft.com/office/officeart/2005/8/layout/vList2"/>
    <dgm:cxn modelId="{DE70C2A2-4CCF-46B5-8D06-485B019524E6}" type="presOf" srcId="{C286E83E-AFC6-45C3-8F5F-7F2471C5B93E}" destId="{B536792F-93B6-404B-B2EA-51D8DF90D943}" srcOrd="0" destOrd="2" presId="urn:microsoft.com/office/officeart/2005/8/layout/vList2"/>
    <dgm:cxn modelId="{67A9E544-F1C9-439E-AF09-650B393C377A}" srcId="{2C81F029-ADB6-4508-B780-2E5FD956628D}" destId="{85A63D99-61F9-4C8A-B63D-E912BBC782B9}" srcOrd="0" destOrd="0" parTransId="{AFFACE54-6BD6-4498-91DF-686CC19F3ABC}" sibTransId="{FD8B0E4E-DF42-44C5-905A-7D6EAA4F0CA2}"/>
    <dgm:cxn modelId="{A3CD693D-620A-420A-9CF0-DE34CF9470D2}" type="presOf" srcId="{2C81F029-ADB6-4508-B780-2E5FD956628D}" destId="{0FC8B5DC-7396-4F0D-8AED-27539A045ED8}" srcOrd="0" destOrd="0" presId="urn:microsoft.com/office/officeart/2005/8/layout/vList2"/>
    <dgm:cxn modelId="{DB52AE44-5854-43AD-B590-0B7D9F64BD58}" type="presParOf" srcId="{0FC8B5DC-7396-4F0D-8AED-27539A045ED8}" destId="{A19032AE-037E-4DB7-BA78-6711F727D0C9}" srcOrd="0" destOrd="0" presId="urn:microsoft.com/office/officeart/2005/8/layout/vList2"/>
    <dgm:cxn modelId="{24E23EA4-5BED-4E79-B26C-EB049636F549}" type="presParOf" srcId="{0FC8B5DC-7396-4F0D-8AED-27539A045ED8}" destId="{B536792F-93B6-404B-B2EA-51D8DF90D943}" srcOrd="1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85EC561F-4CCE-413F-AF3B-B636662CF7B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1687D986-4FB8-41AC-ACBA-8C7AA705A0B0}">
      <dgm:prSet custT="1"/>
      <dgm:spPr/>
      <dgm:t>
        <a:bodyPr/>
        <a:lstStyle/>
        <a:p>
          <a:r>
            <a:rPr lang="en-US" sz="2000" dirty="0" smtClean="0"/>
            <a:t>Meeting TCF and PRE requirements </a:t>
          </a:r>
        </a:p>
      </dgm:t>
    </dgm:pt>
    <dgm:pt modelId="{925561BA-3712-4BCF-A549-13B84DC6AD29}" type="parTrans" cxnId="{DE29183F-7665-491A-953A-84654292B937}">
      <dgm:prSet/>
      <dgm:spPr/>
      <dgm:t>
        <a:bodyPr/>
        <a:lstStyle/>
        <a:p>
          <a:endParaRPr lang="en-IN"/>
        </a:p>
      </dgm:t>
    </dgm:pt>
    <dgm:pt modelId="{34250725-FC4E-4E08-9D7E-4F370466D302}" type="sibTrans" cxnId="{DE29183F-7665-491A-953A-84654292B937}">
      <dgm:prSet/>
      <dgm:spPr/>
      <dgm:t>
        <a:bodyPr/>
        <a:lstStyle/>
        <a:p>
          <a:endParaRPr lang="en-IN"/>
        </a:p>
      </dgm:t>
    </dgm:pt>
    <dgm:pt modelId="{688393BE-7C68-4B14-8F84-622BEBEBDCA5}">
      <dgm:prSet custT="1"/>
      <dgm:spPr/>
      <dgm:t>
        <a:bodyPr/>
        <a:lstStyle/>
        <a:p>
          <a:r>
            <a:rPr lang="en-US" sz="2000" dirty="0" smtClean="0"/>
            <a:t>Give due regard to policyholder interests</a:t>
          </a:r>
        </a:p>
      </dgm:t>
    </dgm:pt>
    <dgm:pt modelId="{55AD2242-A8C3-4906-AE96-DD613DFE3667}" type="parTrans" cxnId="{38250A06-B2EE-4498-A872-4DFF70B13A51}">
      <dgm:prSet/>
      <dgm:spPr/>
      <dgm:t>
        <a:bodyPr/>
        <a:lstStyle/>
        <a:p>
          <a:endParaRPr lang="en-IN"/>
        </a:p>
      </dgm:t>
    </dgm:pt>
    <dgm:pt modelId="{B89A301B-1B64-446B-ABBB-22455904A535}" type="sibTrans" cxnId="{38250A06-B2EE-4498-A872-4DFF70B13A51}">
      <dgm:prSet/>
      <dgm:spPr/>
      <dgm:t>
        <a:bodyPr/>
        <a:lstStyle/>
        <a:p>
          <a:endParaRPr lang="en-IN"/>
        </a:p>
      </dgm:t>
    </dgm:pt>
    <dgm:pt modelId="{4594913B-62E3-4A2C-84C4-5A0CDA977121}">
      <dgm:prSet custT="1"/>
      <dgm:spPr/>
      <dgm:t>
        <a:bodyPr/>
        <a:lstStyle/>
        <a:p>
          <a:r>
            <a:rPr lang="en-US" sz="2000" dirty="0" smtClean="0"/>
            <a:t>Sufficient disclosures of revised charges to policyholders</a:t>
          </a:r>
        </a:p>
      </dgm:t>
    </dgm:pt>
    <dgm:pt modelId="{0726E417-C992-48FB-A1CD-81C3F3C713D2}" type="parTrans" cxnId="{588B1ACA-9A52-4832-882C-85BB906A169E}">
      <dgm:prSet/>
      <dgm:spPr/>
      <dgm:t>
        <a:bodyPr/>
        <a:lstStyle/>
        <a:p>
          <a:endParaRPr lang="en-IN"/>
        </a:p>
      </dgm:t>
    </dgm:pt>
    <dgm:pt modelId="{BAB521F4-E51D-4155-AA41-9363B976A6F1}" type="sibTrans" cxnId="{588B1ACA-9A52-4832-882C-85BB906A169E}">
      <dgm:prSet/>
      <dgm:spPr/>
      <dgm:t>
        <a:bodyPr/>
        <a:lstStyle/>
        <a:p>
          <a:endParaRPr lang="en-IN"/>
        </a:p>
      </dgm:t>
    </dgm:pt>
    <dgm:pt modelId="{B261B372-D28D-404E-850B-F6E0728E6258}">
      <dgm:prSet custT="1"/>
      <dgm:spPr/>
      <dgm:t>
        <a:bodyPr/>
        <a:lstStyle/>
        <a:p>
          <a:r>
            <a:rPr lang="en-US" sz="2000" dirty="0" smtClean="0"/>
            <a:t>Changes to the par products should be in line with PPFM and With Profit Actuary’s view</a:t>
          </a:r>
        </a:p>
      </dgm:t>
    </dgm:pt>
    <dgm:pt modelId="{67B3CBE3-4141-410E-9789-F05F23E46A05}" type="parTrans" cxnId="{6C45EA94-5983-4D07-9820-D567D22D6C7A}">
      <dgm:prSet/>
      <dgm:spPr/>
      <dgm:t>
        <a:bodyPr/>
        <a:lstStyle/>
        <a:p>
          <a:endParaRPr lang="en-IN"/>
        </a:p>
      </dgm:t>
    </dgm:pt>
    <dgm:pt modelId="{A93378E0-A943-4AC5-93DD-1F4851F7E512}" type="sibTrans" cxnId="{6C45EA94-5983-4D07-9820-D567D22D6C7A}">
      <dgm:prSet/>
      <dgm:spPr/>
      <dgm:t>
        <a:bodyPr/>
        <a:lstStyle/>
        <a:p>
          <a:endParaRPr lang="en-IN"/>
        </a:p>
      </dgm:t>
    </dgm:pt>
    <dgm:pt modelId="{81F1E7C5-CB71-4995-979C-DAC5B44B0D64}">
      <dgm:prSet custT="1"/>
      <dgm:spPr/>
      <dgm:t>
        <a:bodyPr/>
        <a:lstStyle/>
        <a:p>
          <a:r>
            <a:rPr lang="en-US" sz="2000" dirty="0" smtClean="0"/>
            <a:t>Option to policyholders to exit without any exit load</a:t>
          </a:r>
        </a:p>
      </dgm:t>
    </dgm:pt>
    <dgm:pt modelId="{36B39D90-4D41-4728-B2DC-6789507D96F2}" type="parTrans" cxnId="{DBAD7F30-051B-495B-9DEE-BACE6AB75CE1}">
      <dgm:prSet/>
      <dgm:spPr/>
      <dgm:t>
        <a:bodyPr/>
        <a:lstStyle/>
        <a:p>
          <a:endParaRPr lang="en-IN"/>
        </a:p>
      </dgm:t>
    </dgm:pt>
    <dgm:pt modelId="{ED5376BB-4636-4281-A51C-A518A137FDB1}" type="sibTrans" cxnId="{DBAD7F30-051B-495B-9DEE-BACE6AB75CE1}">
      <dgm:prSet/>
      <dgm:spPr/>
      <dgm:t>
        <a:bodyPr/>
        <a:lstStyle/>
        <a:p>
          <a:endParaRPr lang="en-IN"/>
        </a:p>
      </dgm:t>
    </dgm:pt>
    <dgm:pt modelId="{7861E86E-D509-486D-8FE0-7CFFAF6B0A1F}" type="pres">
      <dgm:prSet presAssocID="{85EC561F-4CCE-413F-AF3B-B636662CF7B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033A2742-3EA1-4B4A-8A30-E1ECE09FF4CD}" type="pres">
      <dgm:prSet presAssocID="{1687D986-4FB8-41AC-ACBA-8C7AA705A0B0}" presName="parentText" presStyleLbl="node1" presStyleIdx="0" presStyleCnt="1" custScaleY="40942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8877C86-DF20-45A8-A7C2-47B74951F3A7}" type="pres">
      <dgm:prSet presAssocID="{1687D986-4FB8-41AC-ACBA-8C7AA705A0B0}" presName="childText" presStyleLbl="revTx" presStyleIdx="0" presStyleCnt="1" custScaleY="14177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8B0D9F1B-90A5-449B-AD02-24EE0E732B98}" type="presOf" srcId="{4594913B-62E3-4A2C-84C4-5A0CDA977121}" destId="{C8877C86-DF20-45A8-A7C2-47B74951F3A7}" srcOrd="0" destOrd="1" presId="urn:microsoft.com/office/officeart/2005/8/layout/vList2"/>
    <dgm:cxn modelId="{E51A40FE-F512-4DA5-AF80-AE8D0D149863}" type="presOf" srcId="{B261B372-D28D-404E-850B-F6E0728E6258}" destId="{C8877C86-DF20-45A8-A7C2-47B74951F3A7}" srcOrd="0" destOrd="3" presId="urn:microsoft.com/office/officeart/2005/8/layout/vList2"/>
    <dgm:cxn modelId="{DBAD7F30-051B-495B-9DEE-BACE6AB75CE1}" srcId="{1687D986-4FB8-41AC-ACBA-8C7AA705A0B0}" destId="{81F1E7C5-CB71-4995-979C-DAC5B44B0D64}" srcOrd="2" destOrd="0" parTransId="{36B39D90-4D41-4728-B2DC-6789507D96F2}" sibTransId="{ED5376BB-4636-4281-A51C-A518A137FDB1}"/>
    <dgm:cxn modelId="{310AE085-EAE7-4A34-9190-73EE929897C6}" type="presOf" srcId="{1687D986-4FB8-41AC-ACBA-8C7AA705A0B0}" destId="{033A2742-3EA1-4B4A-8A30-E1ECE09FF4CD}" srcOrd="0" destOrd="0" presId="urn:microsoft.com/office/officeart/2005/8/layout/vList2"/>
    <dgm:cxn modelId="{DE29183F-7665-491A-953A-84654292B937}" srcId="{85EC561F-4CCE-413F-AF3B-B636662CF7BC}" destId="{1687D986-4FB8-41AC-ACBA-8C7AA705A0B0}" srcOrd="0" destOrd="0" parTransId="{925561BA-3712-4BCF-A549-13B84DC6AD29}" sibTransId="{34250725-FC4E-4E08-9D7E-4F370466D302}"/>
    <dgm:cxn modelId="{C9730028-516B-45E2-BED2-9D80C300240F}" type="presOf" srcId="{81F1E7C5-CB71-4995-979C-DAC5B44B0D64}" destId="{C8877C86-DF20-45A8-A7C2-47B74951F3A7}" srcOrd="0" destOrd="2" presId="urn:microsoft.com/office/officeart/2005/8/layout/vList2"/>
    <dgm:cxn modelId="{6C45EA94-5983-4D07-9820-D567D22D6C7A}" srcId="{1687D986-4FB8-41AC-ACBA-8C7AA705A0B0}" destId="{B261B372-D28D-404E-850B-F6E0728E6258}" srcOrd="3" destOrd="0" parTransId="{67B3CBE3-4141-410E-9789-F05F23E46A05}" sibTransId="{A93378E0-A943-4AC5-93DD-1F4851F7E512}"/>
    <dgm:cxn modelId="{38250A06-B2EE-4498-A872-4DFF70B13A51}" srcId="{1687D986-4FB8-41AC-ACBA-8C7AA705A0B0}" destId="{688393BE-7C68-4B14-8F84-622BEBEBDCA5}" srcOrd="0" destOrd="0" parTransId="{55AD2242-A8C3-4906-AE96-DD613DFE3667}" sibTransId="{B89A301B-1B64-446B-ABBB-22455904A535}"/>
    <dgm:cxn modelId="{0520D525-0B89-41BE-966D-6304D672F580}" type="presOf" srcId="{688393BE-7C68-4B14-8F84-622BEBEBDCA5}" destId="{C8877C86-DF20-45A8-A7C2-47B74951F3A7}" srcOrd="0" destOrd="0" presId="urn:microsoft.com/office/officeart/2005/8/layout/vList2"/>
    <dgm:cxn modelId="{588B1ACA-9A52-4832-882C-85BB906A169E}" srcId="{1687D986-4FB8-41AC-ACBA-8C7AA705A0B0}" destId="{4594913B-62E3-4A2C-84C4-5A0CDA977121}" srcOrd="1" destOrd="0" parTransId="{0726E417-C992-48FB-A1CD-81C3F3C713D2}" sibTransId="{BAB521F4-E51D-4155-AA41-9363B976A6F1}"/>
    <dgm:cxn modelId="{802512B4-3715-43E1-8C9E-CDB3D5E0E083}" type="presOf" srcId="{85EC561F-4CCE-413F-AF3B-B636662CF7BC}" destId="{7861E86E-D509-486D-8FE0-7CFFAF6B0A1F}" srcOrd="0" destOrd="0" presId="urn:microsoft.com/office/officeart/2005/8/layout/vList2"/>
    <dgm:cxn modelId="{A2999D66-548A-4F29-8D1F-2BD38AF81ABA}" type="presParOf" srcId="{7861E86E-D509-486D-8FE0-7CFFAF6B0A1F}" destId="{033A2742-3EA1-4B4A-8A30-E1ECE09FF4CD}" srcOrd="0" destOrd="0" presId="urn:microsoft.com/office/officeart/2005/8/layout/vList2"/>
    <dgm:cxn modelId="{B776974C-93E2-41D5-A083-47825414EE14}" type="presParOf" srcId="{7861E86E-D509-486D-8FE0-7CFFAF6B0A1F}" destId="{C8877C86-DF20-45A8-A7C2-47B74951F3A7}" srcOrd="1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12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85EC561F-4CCE-413F-AF3B-B636662CF7B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1687D986-4FB8-41AC-ACBA-8C7AA705A0B0}">
      <dgm:prSet custT="1"/>
      <dgm:spPr/>
      <dgm:t>
        <a:bodyPr/>
        <a:lstStyle/>
        <a:p>
          <a:r>
            <a:rPr lang="en-US" sz="2000" dirty="0" smtClean="0"/>
            <a:t>Business implications and risks</a:t>
          </a:r>
        </a:p>
      </dgm:t>
    </dgm:pt>
    <dgm:pt modelId="{925561BA-3712-4BCF-A549-13B84DC6AD29}" type="parTrans" cxnId="{DE29183F-7665-491A-953A-84654292B937}">
      <dgm:prSet/>
      <dgm:spPr/>
      <dgm:t>
        <a:bodyPr/>
        <a:lstStyle/>
        <a:p>
          <a:endParaRPr lang="en-IN"/>
        </a:p>
      </dgm:t>
    </dgm:pt>
    <dgm:pt modelId="{34250725-FC4E-4E08-9D7E-4F370466D302}" type="sibTrans" cxnId="{DE29183F-7665-491A-953A-84654292B937}">
      <dgm:prSet/>
      <dgm:spPr/>
      <dgm:t>
        <a:bodyPr/>
        <a:lstStyle/>
        <a:p>
          <a:endParaRPr lang="en-IN"/>
        </a:p>
      </dgm:t>
    </dgm:pt>
    <dgm:pt modelId="{1AC97B43-8F9B-4062-BDC1-70EF514389DF}">
      <dgm:prSet custT="1"/>
      <dgm:spPr/>
      <dgm:t>
        <a:bodyPr/>
        <a:lstStyle/>
        <a:p>
          <a:r>
            <a:rPr lang="en-US" sz="1800" dirty="0" smtClean="0"/>
            <a:t>Sensitivity to the company profitability under new structure could be high</a:t>
          </a:r>
        </a:p>
      </dgm:t>
    </dgm:pt>
    <dgm:pt modelId="{1E22233E-920D-4EAD-8388-3A317769B603}" type="parTrans" cxnId="{8952444D-6C6C-48D3-87E5-B9840E75CC3C}">
      <dgm:prSet/>
      <dgm:spPr/>
      <dgm:t>
        <a:bodyPr/>
        <a:lstStyle/>
        <a:p>
          <a:endParaRPr lang="en-IN"/>
        </a:p>
      </dgm:t>
    </dgm:pt>
    <dgm:pt modelId="{C5FBC342-60F5-480F-A3C5-3C3A7473D895}" type="sibTrans" cxnId="{8952444D-6C6C-48D3-87E5-B9840E75CC3C}">
      <dgm:prSet/>
      <dgm:spPr/>
      <dgm:t>
        <a:bodyPr/>
        <a:lstStyle/>
        <a:p>
          <a:endParaRPr lang="en-IN"/>
        </a:p>
      </dgm:t>
    </dgm:pt>
    <dgm:pt modelId="{D750E768-8F28-4FD1-B575-D912D5A30805}">
      <dgm:prSet custT="1"/>
      <dgm:spPr/>
      <dgm:t>
        <a:bodyPr/>
        <a:lstStyle/>
        <a:p>
          <a:r>
            <a:rPr lang="en-US" sz="1800" dirty="0" smtClean="0"/>
            <a:t>Cost of implementing these changes could be high</a:t>
          </a:r>
        </a:p>
      </dgm:t>
    </dgm:pt>
    <dgm:pt modelId="{327FCCDB-354C-4756-AF28-5E9D3EDB2466}" type="parTrans" cxnId="{FCA7884C-671B-4D52-9EE7-C625648E3408}">
      <dgm:prSet/>
      <dgm:spPr/>
      <dgm:t>
        <a:bodyPr/>
        <a:lstStyle/>
        <a:p>
          <a:endParaRPr lang="en-IN"/>
        </a:p>
      </dgm:t>
    </dgm:pt>
    <dgm:pt modelId="{40AB7735-B2DD-4EDF-859A-C1B8FC5CF95A}" type="sibTrans" cxnId="{FCA7884C-671B-4D52-9EE7-C625648E3408}">
      <dgm:prSet/>
      <dgm:spPr/>
      <dgm:t>
        <a:bodyPr/>
        <a:lstStyle/>
        <a:p>
          <a:endParaRPr lang="en-IN"/>
        </a:p>
      </dgm:t>
    </dgm:pt>
    <dgm:pt modelId="{0A897D6B-4882-4677-9463-4A64BD7267CF}">
      <dgm:prSet custT="1"/>
      <dgm:spPr/>
      <dgm:t>
        <a:bodyPr/>
        <a:lstStyle/>
        <a:p>
          <a:r>
            <a:rPr lang="en-US" sz="1800" dirty="0" smtClean="0"/>
            <a:t>Competitors taking advantage of the opportunity and company  losing market share</a:t>
          </a:r>
        </a:p>
      </dgm:t>
    </dgm:pt>
    <dgm:pt modelId="{59065D1D-E7D9-4ADD-9B98-04BC7BE94ED1}" type="parTrans" cxnId="{CCDC8C36-A42F-4A51-969D-207D6ACC1533}">
      <dgm:prSet/>
      <dgm:spPr/>
      <dgm:t>
        <a:bodyPr/>
        <a:lstStyle/>
        <a:p>
          <a:endParaRPr lang="en-IN"/>
        </a:p>
      </dgm:t>
    </dgm:pt>
    <dgm:pt modelId="{EE04FB2A-E33D-493F-A8C8-5835ED50DD11}" type="sibTrans" cxnId="{CCDC8C36-A42F-4A51-969D-207D6ACC1533}">
      <dgm:prSet/>
      <dgm:spPr/>
      <dgm:t>
        <a:bodyPr/>
        <a:lstStyle/>
        <a:p>
          <a:endParaRPr lang="en-IN"/>
        </a:p>
      </dgm:t>
    </dgm:pt>
    <dgm:pt modelId="{DB2210BE-0828-48D9-B54B-08D90CEEDB13}">
      <dgm:prSet custT="1"/>
      <dgm:spPr/>
      <dgm:t>
        <a:bodyPr/>
        <a:lstStyle/>
        <a:p>
          <a:r>
            <a:rPr lang="en-US" sz="1800" dirty="0" smtClean="0"/>
            <a:t>Lower business volume leading to higher expense overheads</a:t>
          </a:r>
        </a:p>
      </dgm:t>
    </dgm:pt>
    <dgm:pt modelId="{AD8C7B58-B383-4CF9-B701-4FD2C8C7435E}" type="parTrans" cxnId="{F31EFC86-63BE-4268-89F0-70674D1D78D2}">
      <dgm:prSet/>
      <dgm:spPr/>
      <dgm:t>
        <a:bodyPr/>
        <a:lstStyle/>
        <a:p>
          <a:endParaRPr lang="en-IN"/>
        </a:p>
      </dgm:t>
    </dgm:pt>
    <dgm:pt modelId="{DAEB7E02-C6D5-4239-8440-C423F305A061}" type="sibTrans" cxnId="{F31EFC86-63BE-4268-89F0-70674D1D78D2}">
      <dgm:prSet/>
      <dgm:spPr/>
      <dgm:t>
        <a:bodyPr/>
        <a:lstStyle/>
        <a:p>
          <a:endParaRPr lang="en-IN"/>
        </a:p>
      </dgm:t>
    </dgm:pt>
    <dgm:pt modelId="{41FB610E-2905-4C61-A017-DAF56515F98F}">
      <dgm:prSet custT="1"/>
      <dgm:spPr/>
      <dgm:t>
        <a:bodyPr/>
        <a:lstStyle/>
        <a:p>
          <a:r>
            <a:rPr lang="en-US" sz="1800" dirty="0" smtClean="0"/>
            <a:t>Company could meet it’s profit targets</a:t>
          </a:r>
        </a:p>
      </dgm:t>
    </dgm:pt>
    <dgm:pt modelId="{F8136506-35F0-4F79-9861-FB3B3BBD4319}" type="parTrans" cxnId="{5FA99308-52DD-4F05-93F3-326F99C70D2D}">
      <dgm:prSet/>
      <dgm:spPr/>
      <dgm:t>
        <a:bodyPr/>
        <a:lstStyle/>
        <a:p>
          <a:endParaRPr lang="en-IN"/>
        </a:p>
      </dgm:t>
    </dgm:pt>
    <dgm:pt modelId="{18D9E327-F133-47F1-8CB7-2473B4640CF5}" type="sibTrans" cxnId="{5FA99308-52DD-4F05-93F3-326F99C70D2D}">
      <dgm:prSet/>
      <dgm:spPr/>
      <dgm:t>
        <a:bodyPr/>
        <a:lstStyle/>
        <a:p>
          <a:endParaRPr lang="en-IN"/>
        </a:p>
      </dgm:t>
    </dgm:pt>
    <dgm:pt modelId="{27D434F7-4A54-4529-B973-A3352066B39A}">
      <dgm:prSet custT="1"/>
      <dgm:spPr/>
      <dgm:t>
        <a:bodyPr/>
        <a:lstStyle/>
        <a:p>
          <a:r>
            <a:rPr lang="en-US" sz="1800" dirty="0" smtClean="0"/>
            <a:t>Adverse publicity could lead to higher discontinuance on the in-force book</a:t>
          </a:r>
        </a:p>
      </dgm:t>
    </dgm:pt>
    <dgm:pt modelId="{72725EB2-E9DC-43E5-AC40-92E2C7606B61}" type="parTrans" cxnId="{62127EC0-59CD-42C2-B7AD-EDDAF8F35CFB}">
      <dgm:prSet/>
      <dgm:spPr/>
      <dgm:t>
        <a:bodyPr/>
        <a:lstStyle/>
        <a:p>
          <a:endParaRPr lang="en-IN"/>
        </a:p>
      </dgm:t>
    </dgm:pt>
    <dgm:pt modelId="{FD334172-9F2F-42D8-B138-F5208747FD9D}" type="sibTrans" cxnId="{62127EC0-59CD-42C2-B7AD-EDDAF8F35CFB}">
      <dgm:prSet/>
      <dgm:spPr/>
      <dgm:t>
        <a:bodyPr/>
        <a:lstStyle/>
        <a:p>
          <a:endParaRPr lang="en-IN"/>
        </a:p>
      </dgm:t>
    </dgm:pt>
    <dgm:pt modelId="{08FEA62F-6316-4F34-890E-9DD90A39F023}">
      <dgm:prSet custT="1"/>
      <dgm:spPr/>
      <dgm:t>
        <a:bodyPr/>
        <a:lstStyle/>
        <a:p>
          <a:r>
            <a:rPr lang="en-US" sz="1800" dirty="0" smtClean="0"/>
            <a:t>However it would increase the risk</a:t>
          </a:r>
          <a:endParaRPr lang="en-US" sz="1800" dirty="0" smtClean="0">
            <a:solidFill>
              <a:srgbClr val="FF0000"/>
            </a:solidFill>
          </a:endParaRPr>
        </a:p>
      </dgm:t>
    </dgm:pt>
    <dgm:pt modelId="{D1494B64-8728-42BA-B976-3F4AE5D0E52A}" type="parTrans" cxnId="{76878646-7D88-4DED-9673-5E472AB7A392}">
      <dgm:prSet/>
      <dgm:spPr/>
      <dgm:t>
        <a:bodyPr/>
        <a:lstStyle/>
        <a:p>
          <a:endParaRPr lang="en-IN"/>
        </a:p>
      </dgm:t>
    </dgm:pt>
    <dgm:pt modelId="{2BFBBFD9-AA7F-4938-A6C9-26A29A2CB520}" type="sibTrans" cxnId="{76878646-7D88-4DED-9673-5E472AB7A392}">
      <dgm:prSet/>
      <dgm:spPr/>
      <dgm:t>
        <a:bodyPr/>
        <a:lstStyle/>
        <a:p>
          <a:endParaRPr lang="en-IN"/>
        </a:p>
      </dgm:t>
    </dgm:pt>
    <dgm:pt modelId="{7861E86E-D509-486D-8FE0-7CFFAF6B0A1F}" type="pres">
      <dgm:prSet presAssocID="{85EC561F-4CCE-413F-AF3B-B636662CF7B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033A2742-3EA1-4B4A-8A30-E1ECE09FF4CD}" type="pres">
      <dgm:prSet presAssocID="{1687D986-4FB8-41AC-ACBA-8C7AA705A0B0}" presName="parentText" presStyleLbl="node1" presStyleIdx="0" presStyleCnt="1" custScaleY="4680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8877C86-DF20-45A8-A7C2-47B74951F3A7}" type="pres">
      <dgm:prSet presAssocID="{1687D986-4FB8-41AC-ACBA-8C7AA705A0B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A54A8825-2C3B-46D5-969E-D078F0B8400C}" type="presOf" srcId="{DB2210BE-0828-48D9-B54B-08D90CEEDB13}" destId="{C8877C86-DF20-45A8-A7C2-47B74951F3A7}" srcOrd="0" destOrd="3" presId="urn:microsoft.com/office/officeart/2005/8/layout/vList2"/>
    <dgm:cxn modelId="{A412E667-3699-404B-B6D5-768F4A608E8F}" type="presOf" srcId="{1AC97B43-8F9B-4062-BDC1-70EF514389DF}" destId="{C8877C86-DF20-45A8-A7C2-47B74951F3A7}" srcOrd="0" destOrd="4" presId="urn:microsoft.com/office/officeart/2005/8/layout/vList2"/>
    <dgm:cxn modelId="{8952444D-6C6C-48D3-87E5-B9840E75CC3C}" srcId="{08FEA62F-6316-4F34-890E-9DD90A39F023}" destId="{1AC97B43-8F9B-4062-BDC1-70EF514389DF}" srcOrd="2" destOrd="0" parTransId="{1E22233E-920D-4EAD-8388-3A317769B603}" sibTransId="{C5FBC342-60F5-480F-A3C5-3C3A7473D895}"/>
    <dgm:cxn modelId="{5FA99308-52DD-4F05-93F3-326F99C70D2D}" srcId="{1687D986-4FB8-41AC-ACBA-8C7AA705A0B0}" destId="{41FB610E-2905-4C61-A017-DAF56515F98F}" srcOrd="0" destOrd="0" parTransId="{F8136506-35F0-4F79-9861-FB3B3BBD4319}" sibTransId="{18D9E327-F133-47F1-8CB7-2473B4640CF5}"/>
    <dgm:cxn modelId="{CCDC8C36-A42F-4A51-969D-207D6ACC1533}" srcId="{08FEA62F-6316-4F34-890E-9DD90A39F023}" destId="{0A897D6B-4882-4677-9463-4A64BD7267CF}" srcOrd="4" destOrd="0" parTransId="{59065D1D-E7D9-4ADD-9B98-04BC7BE94ED1}" sibTransId="{EE04FB2A-E33D-493F-A8C8-5835ED50DD11}"/>
    <dgm:cxn modelId="{FCA7884C-671B-4D52-9EE7-C625648E3408}" srcId="{08FEA62F-6316-4F34-890E-9DD90A39F023}" destId="{D750E768-8F28-4FD1-B575-D912D5A30805}" srcOrd="3" destOrd="0" parTransId="{327FCCDB-354C-4756-AF28-5E9D3EDB2466}" sibTransId="{40AB7735-B2DD-4EDF-859A-C1B8FC5CF95A}"/>
    <dgm:cxn modelId="{0A02CF86-2D05-48AD-A840-FEA5C9A8577F}" type="presOf" srcId="{41FB610E-2905-4C61-A017-DAF56515F98F}" destId="{C8877C86-DF20-45A8-A7C2-47B74951F3A7}" srcOrd="0" destOrd="0" presId="urn:microsoft.com/office/officeart/2005/8/layout/vList2"/>
    <dgm:cxn modelId="{A433B579-D3CD-422A-A3B5-00EA2B029091}" type="presOf" srcId="{27D434F7-4A54-4529-B973-A3352066B39A}" destId="{C8877C86-DF20-45A8-A7C2-47B74951F3A7}" srcOrd="0" destOrd="2" presId="urn:microsoft.com/office/officeart/2005/8/layout/vList2"/>
    <dgm:cxn modelId="{C282895A-9D23-47F3-8ABE-B21FEEF702AF}" type="presOf" srcId="{08FEA62F-6316-4F34-890E-9DD90A39F023}" destId="{C8877C86-DF20-45A8-A7C2-47B74951F3A7}" srcOrd="0" destOrd="1" presId="urn:microsoft.com/office/officeart/2005/8/layout/vList2"/>
    <dgm:cxn modelId="{F56A1947-015C-4AAE-A599-47F388D7EB5D}" type="presOf" srcId="{85EC561F-4CCE-413F-AF3B-B636662CF7BC}" destId="{7861E86E-D509-486D-8FE0-7CFFAF6B0A1F}" srcOrd="0" destOrd="0" presId="urn:microsoft.com/office/officeart/2005/8/layout/vList2"/>
    <dgm:cxn modelId="{DE29183F-7665-491A-953A-84654292B937}" srcId="{85EC561F-4CCE-413F-AF3B-B636662CF7BC}" destId="{1687D986-4FB8-41AC-ACBA-8C7AA705A0B0}" srcOrd="0" destOrd="0" parTransId="{925561BA-3712-4BCF-A549-13B84DC6AD29}" sibTransId="{34250725-FC4E-4E08-9D7E-4F370466D302}"/>
    <dgm:cxn modelId="{14788346-32DE-4D73-8220-EC8A45343326}" type="presOf" srcId="{D750E768-8F28-4FD1-B575-D912D5A30805}" destId="{C8877C86-DF20-45A8-A7C2-47B74951F3A7}" srcOrd="0" destOrd="5" presId="urn:microsoft.com/office/officeart/2005/8/layout/vList2"/>
    <dgm:cxn modelId="{CAB47B8A-3E60-4A28-BEBF-D82CACF27E3A}" type="presOf" srcId="{1687D986-4FB8-41AC-ACBA-8C7AA705A0B0}" destId="{033A2742-3EA1-4B4A-8A30-E1ECE09FF4CD}" srcOrd="0" destOrd="0" presId="urn:microsoft.com/office/officeart/2005/8/layout/vList2"/>
    <dgm:cxn modelId="{F31EFC86-63BE-4268-89F0-70674D1D78D2}" srcId="{08FEA62F-6316-4F34-890E-9DD90A39F023}" destId="{DB2210BE-0828-48D9-B54B-08D90CEEDB13}" srcOrd="1" destOrd="0" parTransId="{AD8C7B58-B383-4CF9-B701-4FD2C8C7435E}" sibTransId="{DAEB7E02-C6D5-4239-8440-C423F305A061}"/>
    <dgm:cxn modelId="{76878646-7D88-4DED-9673-5E472AB7A392}" srcId="{1687D986-4FB8-41AC-ACBA-8C7AA705A0B0}" destId="{08FEA62F-6316-4F34-890E-9DD90A39F023}" srcOrd="1" destOrd="0" parTransId="{D1494B64-8728-42BA-B976-3F4AE5D0E52A}" sibTransId="{2BFBBFD9-AA7F-4938-A6C9-26A29A2CB520}"/>
    <dgm:cxn modelId="{62127EC0-59CD-42C2-B7AD-EDDAF8F35CFB}" srcId="{08FEA62F-6316-4F34-890E-9DD90A39F023}" destId="{27D434F7-4A54-4529-B973-A3352066B39A}" srcOrd="0" destOrd="0" parTransId="{72725EB2-E9DC-43E5-AC40-92E2C7606B61}" sibTransId="{FD334172-9F2F-42D8-B138-F5208747FD9D}"/>
    <dgm:cxn modelId="{BCA329E9-7799-4A7C-909E-C4BE6C318C73}" type="presOf" srcId="{0A897D6B-4882-4677-9463-4A64BD7267CF}" destId="{C8877C86-DF20-45A8-A7C2-47B74951F3A7}" srcOrd="0" destOrd="6" presId="urn:microsoft.com/office/officeart/2005/8/layout/vList2"/>
    <dgm:cxn modelId="{89439D70-DD3A-4050-A9CF-9EB13EC5D96D}" type="presParOf" srcId="{7861E86E-D509-486D-8FE0-7CFFAF6B0A1F}" destId="{033A2742-3EA1-4B4A-8A30-E1ECE09FF4CD}" srcOrd="0" destOrd="0" presId="urn:microsoft.com/office/officeart/2005/8/layout/vList2"/>
    <dgm:cxn modelId="{A000F6C6-F43E-49B3-9CF0-329B35B122BC}" type="presParOf" srcId="{7861E86E-D509-486D-8FE0-7CFFAF6B0A1F}" destId="{C8877C86-DF20-45A8-A7C2-47B74951F3A7}" srcOrd="1" destOrd="0" presId="urn:microsoft.com/office/officeart/2005/8/layout/vList2"/>
  </dgm:cxnLst>
  <dgm:bg/>
  <dgm:whole/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360AF04F-D9F1-44F1-A5F9-C7AEF8024DD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E79BFC3-86DC-4029-9F46-4F8038F8CBA5}">
      <dgm:prSet phldrT="[Text]" custT="1"/>
      <dgm:spPr/>
      <dgm:t>
        <a:bodyPr/>
        <a:lstStyle/>
        <a:p>
          <a:r>
            <a:rPr lang="en-US" sz="2000" dirty="0" smtClean="0"/>
            <a:t>Impact on Appraisal Value of the company</a:t>
          </a:r>
          <a:endParaRPr lang="en-GB" sz="2000" dirty="0"/>
        </a:p>
      </dgm:t>
    </dgm:pt>
    <dgm:pt modelId="{DB0EC100-CF05-4B49-A59C-509769312B6C}" type="parTrans" cxnId="{7CE2E7D3-DDC5-452F-B9C4-F7F7C9CD3F5A}">
      <dgm:prSet/>
      <dgm:spPr/>
      <dgm:t>
        <a:bodyPr/>
        <a:lstStyle/>
        <a:p>
          <a:endParaRPr lang="en-GB"/>
        </a:p>
      </dgm:t>
    </dgm:pt>
    <dgm:pt modelId="{B8FF3DF1-42FF-442F-B633-2C31833C8CEA}" type="sibTrans" cxnId="{7CE2E7D3-DDC5-452F-B9C4-F7F7C9CD3F5A}">
      <dgm:prSet/>
      <dgm:spPr/>
      <dgm:t>
        <a:bodyPr/>
        <a:lstStyle/>
        <a:p>
          <a:endParaRPr lang="en-GB"/>
        </a:p>
      </dgm:t>
    </dgm:pt>
    <dgm:pt modelId="{BE1273FF-44B1-4D25-B656-0B293E373A9F}">
      <dgm:prSet phldrT="[Text]"/>
      <dgm:spPr/>
      <dgm:t>
        <a:bodyPr/>
        <a:lstStyle/>
        <a:p>
          <a:r>
            <a:rPr lang="en-US" dirty="0" smtClean="0"/>
            <a:t>Increase in Value</a:t>
          </a:r>
          <a:endParaRPr lang="en-GB" dirty="0"/>
        </a:p>
      </dgm:t>
    </dgm:pt>
    <dgm:pt modelId="{480FCE94-D4EF-43D4-A5D7-06B720A4C0F7}" type="parTrans" cxnId="{83B24657-6F61-4EEE-8676-0751602A61A1}">
      <dgm:prSet/>
      <dgm:spPr/>
      <dgm:t>
        <a:bodyPr/>
        <a:lstStyle/>
        <a:p>
          <a:endParaRPr lang="en-GB"/>
        </a:p>
      </dgm:t>
    </dgm:pt>
    <dgm:pt modelId="{09D1B877-EA3D-4979-AC13-7D538B5FD8D8}" type="sibTrans" cxnId="{83B24657-6F61-4EEE-8676-0751602A61A1}">
      <dgm:prSet/>
      <dgm:spPr/>
      <dgm:t>
        <a:bodyPr/>
        <a:lstStyle/>
        <a:p>
          <a:endParaRPr lang="en-GB"/>
        </a:p>
      </dgm:t>
    </dgm:pt>
    <dgm:pt modelId="{547D70BE-69A7-4009-894C-F2ECA977AC6F}">
      <dgm:prSet phldrT="[Text]"/>
      <dgm:spPr/>
      <dgm:t>
        <a:bodyPr/>
        <a:lstStyle/>
        <a:p>
          <a:r>
            <a:rPr lang="en-US" dirty="0" smtClean="0"/>
            <a:t>Decrease in Value</a:t>
          </a:r>
          <a:endParaRPr lang="en-GB" dirty="0"/>
        </a:p>
      </dgm:t>
    </dgm:pt>
    <dgm:pt modelId="{6D3C4E50-0D60-409D-9F00-B173A5601FA9}" type="parTrans" cxnId="{C00F1787-3D59-41B1-A367-5A53DD6CDD75}">
      <dgm:prSet/>
      <dgm:spPr/>
      <dgm:t>
        <a:bodyPr/>
        <a:lstStyle/>
        <a:p>
          <a:endParaRPr lang="en-GB"/>
        </a:p>
      </dgm:t>
    </dgm:pt>
    <dgm:pt modelId="{2891A462-B795-4ECF-A072-1B8FC200AFE7}" type="sibTrans" cxnId="{C00F1787-3D59-41B1-A367-5A53DD6CDD75}">
      <dgm:prSet/>
      <dgm:spPr/>
      <dgm:t>
        <a:bodyPr/>
        <a:lstStyle/>
        <a:p>
          <a:endParaRPr lang="en-GB"/>
        </a:p>
      </dgm:t>
    </dgm:pt>
    <dgm:pt modelId="{243861F6-20B7-4E65-95A8-4B15A46F5B16}">
      <dgm:prSet/>
      <dgm:spPr/>
      <dgm:t>
        <a:bodyPr/>
        <a:lstStyle/>
        <a:p>
          <a:r>
            <a:rPr lang="en-US" dirty="0" smtClean="0"/>
            <a:t>No adverse implications on           in-force and new business</a:t>
          </a:r>
          <a:endParaRPr lang="en-IN" dirty="0"/>
        </a:p>
      </dgm:t>
    </dgm:pt>
    <dgm:pt modelId="{B782C013-3418-40C1-83E5-BA71423574E1}" type="parTrans" cxnId="{A6908CAC-877A-485D-9CF9-14DAA947A305}">
      <dgm:prSet/>
      <dgm:spPr/>
      <dgm:t>
        <a:bodyPr/>
        <a:lstStyle/>
        <a:p>
          <a:endParaRPr lang="en-GB"/>
        </a:p>
      </dgm:t>
    </dgm:pt>
    <dgm:pt modelId="{286F0B48-3E20-4D4F-85C5-D5FE2E09ED18}" type="sibTrans" cxnId="{A6908CAC-877A-485D-9CF9-14DAA947A305}">
      <dgm:prSet/>
      <dgm:spPr/>
      <dgm:t>
        <a:bodyPr/>
        <a:lstStyle/>
        <a:p>
          <a:endParaRPr lang="en-GB"/>
        </a:p>
      </dgm:t>
    </dgm:pt>
    <dgm:pt modelId="{34076F0E-7D79-404B-9DB1-B7F088B49E1F}">
      <dgm:prSet/>
      <dgm:spPr/>
      <dgm:t>
        <a:bodyPr/>
        <a:lstStyle/>
        <a:p>
          <a:r>
            <a:rPr lang="en-US" dirty="0" smtClean="0"/>
            <a:t>Changes successful</a:t>
          </a:r>
          <a:endParaRPr lang="en-IN" dirty="0"/>
        </a:p>
      </dgm:t>
    </dgm:pt>
    <dgm:pt modelId="{04EC28DB-6489-416F-9C9D-5AA256AB3733}" type="parTrans" cxnId="{BF4B0432-6FFC-4845-879E-36FA2B0F4D9F}">
      <dgm:prSet/>
      <dgm:spPr/>
      <dgm:t>
        <a:bodyPr/>
        <a:lstStyle/>
        <a:p>
          <a:endParaRPr lang="en-GB"/>
        </a:p>
      </dgm:t>
    </dgm:pt>
    <dgm:pt modelId="{759AC611-6891-4988-BCDD-A73EF7D96F52}" type="sibTrans" cxnId="{BF4B0432-6FFC-4845-879E-36FA2B0F4D9F}">
      <dgm:prSet/>
      <dgm:spPr/>
      <dgm:t>
        <a:bodyPr/>
        <a:lstStyle/>
        <a:p>
          <a:endParaRPr lang="en-GB"/>
        </a:p>
      </dgm:t>
    </dgm:pt>
    <dgm:pt modelId="{469EBBC8-30C3-4785-8B13-A7145E2EBA76}">
      <dgm:prSet phldrT="[Text]"/>
      <dgm:spPr/>
      <dgm:t>
        <a:bodyPr/>
        <a:lstStyle/>
        <a:p>
          <a:r>
            <a:rPr lang="en-US" dirty="0" smtClean="0"/>
            <a:t>Higher than expected discontinuance</a:t>
          </a:r>
          <a:endParaRPr lang="en-GB" dirty="0"/>
        </a:p>
      </dgm:t>
    </dgm:pt>
    <dgm:pt modelId="{B6DAECEE-60C2-4901-85C2-BB05388F179F}" type="parTrans" cxnId="{BB975497-FEC2-470E-9866-743A2AD3BEF8}">
      <dgm:prSet/>
      <dgm:spPr/>
      <dgm:t>
        <a:bodyPr/>
        <a:lstStyle/>
        <a:p>
          <a:endParaRPr lang="en-GB"/>
        </a:p>
      </dgm:t>
    </dgm:pt>
    <dgm:pt modelId="{9DFF58E7-A2E3-4AA4-AA2E-180082191E3F}" type="sibTrans" cxnId="{BB975497-FEC2-470E-9866-743A2AD3BEF8}">
      <dgm:prSet/>
      <dgm:spPr/>
      <dgm:t>
        <a:bodyPr/>
        <a:lstStyle/>
        <a:p>
          <a:endParaRPr lang="en-GB"/>
        </a:p>
      </dgm:t>
    </dgm:pt>
    <dgm:pt modelId="{1298F132-CFA8-40D3-96AE-E1C4BDD318D5}">
      <dgm:prSet phldrT="[Text]"/>
      <dgm:spPr/>
      <dgm:t>
        <a:bodyPr/>
        <a:lstStyle/>
        <a:p>
          <a:r>
            <a:rPr lang="en-US" dirty="0" smtClean="0"/>
            <a:t>Fall in future NB leading to decrease in future value addition</a:t>
          </a:r>
          <a:endParaRPr lang="en-GB" dirty="0"/>
        </a:p>
      </dgm:t>
    </dgm:pt>
    <dgm:pt modelId="{9157355E-69CF-4012-9EC2-48FF28068E20}" type="parTrans" cxnId="{DBA04963-B31F-4FDD-8CE1-B9C72416E10D}">
      <dgm:prSet/>
      <dgm:spPr/>
      <dgm:t>
        <a:bodyPr/>
        <a:lstStyle/>
        <a:p>
          <a:endParaRPr lang="en-GB"/>
        </a:p>
      </dgm:t>
    </dgm:pt>
    <dgm:pt modelId="{D462AC74-17A7-490F-802B-703E6035D6D3}" type="sibTrans" cxnId="{DBA04963-B31F-4FDD-8CE1-B9C72416E10D}">
      <dgm:prSet/>
      <dgm:spPr/>
      <dgm:t>
        <a:bodyPr/>
        <a:lstStyle/>
        <a:p>
          <a:endParaRPr lang="en-GB"/>
        </a:p>
      </dgm:t>
    </dgm:pt>
    <dgm:pt modelId="{883A2223-0186-4819-BA3C-41217AD1299B}" type="pres">
      <dgm:prSet presAssocID="{360AF04F-D9F1-44F1-A5F9-C7AEF8024DD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0DABC027-3122-4A13-9DB9-28F6D9BB46CD}" type="pres">
      <dgm:prSet presAssocID="{4E79BFC3-86DC-4029-9F46-4F8038F8CBA5}" presName="hierRoot1" presStyleCnt="0">
        <dgm:presLayoutVars>
          <dgm:hierBranch val="init"/>
        </dgm:presLayoutVars>
      </dgm:prSet>
      <dgm:spPr/>
    </dgm:pt>
    <dgm:pt modelId="{549EA0BE-D5A9-4055-852E-EDDF6F4557A2}" type="pres">
      <dgm:prSet presAssocID="{4E79BFC3-86DC-4029-9F46-4F8038F8CBA5}" presName="rootComposite1" presStyleCnt="0"/>
      <dgm:spPr/>
    </dgm:pt>
    <dgm:pt modelId="{787D2CC4-8EA0-47F0-958C-5A7C1D553129}" type="pres">
      <dgm:prSet presAssocID="{4E79BFC3-86DC-4029-9F46-4F8038F8CBA5}" presName="rootText1" presStyleLbl="node0" presStyleIdx="0" presStyleCnt="1" custScaleX="227884" custScaleY="54416" custLinFactNeighborX="889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76CFA30-FC7C-4794-BCDC-3EAE6812E7DC}" type="pres">
      <dgm:prSet presAssocID="{4E79BFC3-86DC-4029-9F46-4F8038F8CBA5}" presName="rootConnector1" presStyleLbl="node1" presStyleIdx="0" presStyleCnt="0"/>
      <dgm:spPr/>
      <dgm:t>
        <a:bodyPr/>
        <a:lstStyle/>
        <a:p>
          <a:endParaRPr lang="en-IN"/>
        </a:p>
      </dgm:t>
    </dgm:pt>
    <dgm:pt modelId="{ACD9353B-F979-49A5-9C1C-456122D183C7}" type="pres">
      <dgm:prSet presAssocID="{4E79BFC3-86DC-4029-9F46-4F8038F8CBA5}" presName="hierChild2" presStyleCnt="0"/>
      <dgm:spPr/>
    </dgm:pt>
    <dgm:pt modelId="{D7C3955A-AC3F-4384-9B50-C79B9941A771}" type="pres">
      <dgm:prSet presAssocID="{480FCE94-D4EF-43D4-A5D7-06B720A4C0F7}" presName="Name37" presStyleLbl="parChTrans1D2" presStyleIdx="0" presStyleCnt="2"/>
      <dgm:spPr/>
      <dgm:t>
        <a:bodyPr/>
        <a:lstStyle/>
        <a:p>
          <a:endParaRPr lang="en-IN"/>
        </a:p>
      </dgm:t>
    </dgm:pt>
    <dgm:pt modelId="{5F0A7F1E-79D3-4D7C-8E28-615649E5E3D3}" type="pres">
      <dgm:prSet presAssocID="{BE1273FF-44B1-4D25-B656-0B293E373A9F}" presName="hierRoot2" presStyleCnt="0">
        <dgm:presLayoutVars>
          <dgm:hierBranch val="init"/>
        </dgm:presLayoutVars>
      </dgm:prSet>
      <dgm:spPr/>
    </dgm:pt>
    <dgm:pt modelId="{2B58CC4A-AE6F-48F5-ADD6-2423DEA9758E}" type="pres">
      <dgm:prSet presAssocID="{BE1273FF-44B1-4D25-B656-0B293E373A9F}" presName="rootComposite" presStyleCnt="0"/>
      <dgm:spPr/>
    </dgm:pt>
    <dgm:pt modelId="{6B521FAC-FDC6-4D04-ADD3-A5CE31CDF313}" type="pres">
      <dgm:prSet presAssocID="{BE1273FF-44B1-4D25-B656-0B293E373A9F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97A8BC1-C9CA-4E98-94D7-F7FCD724F2F5}" type="pres">
      <dgm:prSet presAssocID="{BE1273FF-44B1-4D25-B656-0B293E373A9F}" presName="rootConnector" presStyleLbl="node2" presStyleIdx="0" presStyleCnt="2"/>
      <dgm:spPr/>
      <dgm:t>
        <a:bodyPr/>
        <a:lstStyle/>
        <a:p>
          <a:endParaRPr lang="en-IN"/>
        </a:p>
      </dgm:t>
    </dgm:pt>
    <dgm:pt modelId="{2836F5EC-CB77-440C-96CE-3EBF7C677156}" type="pres">
      <dgm:prSet presAssocID="{BE1273FF-44B1-4D25-B656-0B293E373A9F}" presName="hierChild4" presStyleCnt="0"/>
      <dgm:spPr/>
    </dgm:pt>
    <dgm:pt modelId="{85B440B1-4C92-4B15-B3AD-DA72F450DE42}" type="pres">
      <dgm:prSet presAssocID="{04EC28DB-6489-416F-9C9D-5AA256AB3733}" presName="Name37" presStyleLbl="parChTrans1D3" presStyleIdx="0" presStyleCnt="4"/>
      <dgm:spPr/>
      <dgm:t>
        <a:bodyPr/>
        <a:lstStyle/>
        <a:p>
          <a:endParaRPr lang="en-IN"/>
        </a:p>
      </dgm:t>
    </dgm:pt>
    <dgm:pt modelId="{02050F85-DD3C-464D-86D5-FD4666A185A6}" type="pres">
      <dgm:prSet presAssocID="{34076F0E-7D79-404B-9DB1-B7F088B49E1F}" presName="hierRoot2" presStyleCnt="0">
        <dgm:presLayoutVars>
          <dgm:hierBranch val="init"/>
        </dgm:presLayoutVars>
      </dgm:prSet>
      <dgm:spPr/>
    </dgm:pt>
    <dgm:pt modelId="{5F374319-F0BE-42F2-9216-2CECBD4B7999}" type="pres">
      <dgm:prSet presAssocID="{34076F0E-7D79-404B-9DB1-B7F088B49E1F}" presName="rootComposite" presStyleCnt="0"/>
      <dgm:spPr/>
    </dgm:pt>
    <dgm:pt modelId="{2A2DBD4B-2B34-41AB-A6B0-1EDAFBCF5DA8}" type="pres">
      <dgm:prSet presAssocID="{34076F0E-7D79-404B-9DB1-B7F088B49E1F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CD53C26A-E4C4-4D80-A3E4-16670ED1616E}" type="pres">
      <dgm:prSet presAssocID="{34076F0E-7D79-404B-9DB1-B7F088B49E1F}" presName="rootConnector" presStyleLbl="node3" presStyleIdx="0" presStyleCnt="4"/>
      <dgm:spPr/>
      <dgm:t>
        <a:bodyPr/>
        <a:lstStyle/>
        <a:p>
          <a:endParaRPr lang="en-IN"/>
        </a:p>
      </dgm:t>
    </dgm:pt>
    <dgm:pt modelId="{9805B7AF-D4B4-477E-B15E-453A6C468B59}" type="pres">
      <dgm:prSet presAssocID="{34076F0E-7D79-404B-9DB1-B7F088B49E1F}" presName="hierChild4" presStyleCnt="0"/>
      <dgm:spPr/>
    </dgm:pt>
    <dgm:pt modelId="{5C77163C-55AD-40FA-A76C-030A7963F84E}" type="pres">
      <dgm:prSet presAssocID="{34076F0E-7D79-404B-9DB1-B7F088B49E1F}" presName="hierChild5" presStyleCnt="0"/>
      <dgm:spPr/>
    </dgm:pt>
    <dgm:pt modelId="{09A6929A-F2DB-40EF-9627-2CB711D9F023}" type="pres">
      <dgm:prSet presAssocID="{B782C013-3418-40C1-83E5-BA71423574E1}" presName="Name37" presStyleLbl="parChTrans1D3" presStyleIdx="1" presStyleCnt="4"/>
      <dgm:spPr/>
      <dgm:t>
        <a:bodyPr/>
        <a:lstStyle/>
        <a:p>
          <a:endParaRPr lang="en-IN"/>
        </a:p>
      </dgm:t>
    </dgm:pt>
    <dgm:pt modelId="{4F77AC6D-7818-46A1-AE4B-3E0BEFAF1C00}" type="pres">
      <dgm:prSet presAssocID="{243861F6-20B7-4E65-95A8-4B15A46F5B16}" presName="hierRoot2" presStyleCnt="0">
        <dgm:presLayoutVars>
          <dgm:hierBranch val="init"/>
        </dgm:presLayoutVars>
      </dgm:prSet>
      <dgm:spPr/>
    </dgm:pt>
    <dgm:pt modelId="{79966C89-46A6-486B-A2FE-A2C811B12686}" type="pres">
      <dgm:prSet presAssocID="{243861F6-20B7-4E65-95A8-4B15A46F5B16}" presName="rootComposite" presStyleCnt="0"/>
      <dgm:spPr/>
    </dgm:pt>
    <dgm:pt modelId="{D2070ED3-97A7-423B-BEE9-41D6060A2116}" type="pres">
      <dgm:prSet presAssocID="{243861F6-20B7-4E65-95A8-4B15A46F5B16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AEE6D07-F20C-4805-BB2F-C9F67F15ACB9}" type="pres">
      <dgm:prSet presAssocID="{243861F6-20B7-4E65-95A8-4B15A46F5B16}" presName="rootConnector" presStyleLbl="node3" presStyleIdx="1" presStyleCnt="4"/>
      <dgm:spPr/>
      <dgm:t>
        <a:bodyPr/>
        <a:lstStyle/>
        <a:p>
          <a:endParaRPr lang="en-IN"/>
        </a:p>
      </dgm:t>
    </dgm:pt>
    <dgm:pt modelId="{A470AE2E-B32A-4EE0-93F5-B06AFB2CC977}" type="pres">
      <dgm:prSet presAssocID="{243861F6-20B7-4E65-95A8-4B15A46F5B16}" presName="hierChild4" presStyleCnt="0"/>
      <dgm:spPr/>
    </dgm:pt>
    <dgm:pt modelId="{D413B9CC-D41C-4D11-85E3-C1DE44928E21}" type="pres">
      <dgm:prSet presAssocID="{243861F6-20B7-4E65-95A8-4B15A46F5B16}" presName="hierChild5" presStyleCnt="0"/>
      <dgm:spPr/>
    </dgm:pt>
    <dgm:pt modelId="{2EC4FA77-DD85-464A-9407-892A364438EC}" type="pres">
      <dgm:prSet presAssocID="{BE1273FF-44B1-4D25-B656-0B293E373A9F}" presName="hierChild5" presStyleCnt="0"/>
      <dgm:spPr/>
    </dgm:pt>
    <dgm:pt modelId="{388E0DD8-E777-459E-A96B-64E170BF017B}" type="pres">
      <dgm:prSet presAssocID="{6D3C4E50-0D60-409D-9F00-B173A5601FA9}" presName="Name37" presStyleLbl="parChTrans1D2" presStyleIdx="1" presStyleCnt="2"/>
      <dgm:spPr/>
      <dgm:t>
        <a:bodyPr/>
        <a:lstStyle/>
        <a:p>
          <a:endParaRPr lang="en-IN"/>
        </a:p>
      </dgm:t>
    </dgm:pt>
    <dgm:pt modelId="{60D60EF0-81C8-4A0A-9D9F-DB6A6FCFAF65}" type="pres">
      <dgm:prSet presAssocID="{547D70BE-69A7-4009-894C-F2ECA977AC6F}" presName="hierRoot2" presStyleCnt="0">
        <dgm:presLayoutVars>
          <dgm:hierBranch val="init"/>
        </dgm:presLayoutVars>
      </dgm:prSet>
      <dgm:spPr/>
    </dgm:pt>
    <dgm:pt modelId="{B40EB0F2-7B47-4EE5-939B-91140569F5D0}" type="pres">
      <dgm:prSet presAssocID="{547D70BE-69A7-4009-894C-F2ECA977AC6F}" presName="rootComposite" presStyleCnt="0"/>
      <dgm:spPr/>
    </dgm:pt>
    <dgm:pt modelId="{ED43C0AF-68D6-4D6A-AE87-F484954764D6}" type="pres">
      <dgm:prSet presAssocID="{547D70BE-69A7-4009-894C-F2ECA977AC6F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B8DD56B-57D4-45E7-9C2B-A70111C38722}" type="pres">
      <dgm:prSet presAssocID="{547D70BE-69A7-4009-894C-F2ECA977AC6F}" presName="rootConnector" presStyleLbl="node2" presStyleIdx="1" presStyleCnt="2"/>
      <dgm:spPr/>
      <dgm:t>
        <a:bodyPr/>
        <a:lstStyle/>
        <a:p>
          <a:endParaRPr lang="en-IN"/>
        </a:p>
      </dgm:t>
    </dgm:pt>
    <dgm:pt modelId="{7DABDE62-BB10-4BF1-BB9D-7225F45ADD8F}" type="pres">
      <dgm:prSet presAssocID="{547D70BE-69A7-4009-894C-F2ECA977AC6F}" presName="hierChild4" presStyleCnt="0"/>
      <dgm:spPr/>
    </dgm:pt>
    <dgm:pt modelId="{542FC914-5E7B-4240-8450-1416BBC661A0}" type="pres">
      <dgm:prSet presAssocID="{B6DAECEE-60C2-4901-85C2-BB05388F179F}" presName="Name37" presStyleLbl="parChTrans1D3" presStyleIdx="2" presStyleCnt="4"/>
      <dgm:spPr/>
      <dgm:t>
        <a:bodyPr/>
        <a:lstStyle/>
        <a:p>
          <a:endParaRPr lang="en-IN"/>
        </a:p>
      </dgm:t>
    </dgm:pt>
    <dgm:pt modelId="{1EA2C34C-0243-464E-A408-D9CE5687C462}" type="pres">
      <dgm:prSet presAssocID="{469EBBC8-30C3-4785-8B13-A7145E2EBA76}" presName="hierRoot2" presStyleCnt="0">
        <dgm:presLayoutVars>
          <dgm:hierBranch val="init"/>
        </dgm:presLayoutVars>
      </dgm:prSet>
      <dgm:spPr/>
    </dgm:pt>
    <dgm:pt modelId="{E19E7C19-253F-44B1-AACA-6C7F6ED30C17}" type="pres">
      <dgm:prSet presAssocID="{469EBBC8-30C3-4785-8B13-A7145E2EBA76}" presName="rootComposite" presStyleCnt="0"/>
      <dgm:spPr/>
    </dgm:pt>
    <dgm:pt modelId="{A22A3B5C-EB82-4F7B-AD4D-0A53D6895592}" type="pres">
      <dgm:prSet presAssocID="{469EBBC8-30C3-4785-8B13-A7145E2EBA76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2ECF610-243B-402E-B7A0-C5A8DBF1017C}" type="pres">
      <dgm:prSet presAssocID="{469EBBC8-30C3-4785-8B13-A7145E2EBA76}" presName="rootConnector" presStyleLbl="node3" presStyleIdx="2" presStyleCnt="4"/>
      <dgm:spPr/>
      <dgm:t>
        <a:bodyPr/>
        <a:lstStyle/>
        <a:p>
          <a:endParaRPr lang="en-IN"/>
        </a:p>
      </dgm:t>
    </dgm:pt>
    <dgm:pt modelId="{794AF865-350E-4672-A3DF-70E003386A95}" type="pres">
      <dgm:prSet presAssocID="{469EBBC8-30C3-4785-8B13-A7145E2EBA76}" presName="hierChild4" presStyleCnt="0"/>
      <dgm:spPr/>
    </dgm:pt>
    <dgm:pt modelId="{9AFAADFB-77C8-4187-A6F2-46CC1288981C}" type="pres">
      <dgm:prSet presAssocID="{469EBBC8-30C3-4785-8B13-A7145E2EBA76}" presName="hierChild5" presStyleCnt="0"/>
      <dgm:spPr/>
    </dgm:pt>
    <dgm:pt modelId="{3DF07072-2F91-4CD6-BBF8-64520E45DF7D}" type="pres">
      <dgm:prSet presAssocID="{9157355E-69CF-4012-9EC2-48FF28068E20}" presName="Name37" presStyleLbl="parChTrans1D3" presStyleIdx="3" presStyleCnt="4"/>
      <dgm:spPr/>
      <dgm:t>
        <a:bodyPr/>
        <a:lstStyle/>
        <a:p>
          <a:endParaRPr lang="en-IN"/>
        </a:p>
      </dgm:t>
    </dgm:pt>
    <dgm:pt modelId="{4C7A05EC-6145-4EC0-8552-D40CB671E115}" type="pres">
      <dgm:prSet presAssocID="{1298F132-CFA8-40D3-96AE-E1C4BDD318D5}" presName="hierRoot2" presStyleCnt="0">
        <dgm:presLayoutVars>
          <dgm:hierBranch val="init"/>
        </dgm:presLayoutVars>
      </dgm:prSet>
      <dgm:spPr/>
    </dgm:pt>
    <dgm:pt modelId="{2A95E9AD-BECE-4525-B6F3-A612F844BB2E}" type="pres">
      <dgm:prSet presAssocID="{1298F132-CFA8-40D3-96AE-E1C4BDD318D5}" presName="rootComposite" presStyleCnt="0"/>
      <dgm:spPr/>
    </dgm:pt>
    <dgm:pt modelId="{53DDD539-4A26-42CA-9D99-F2E4F0C51845}" type="pres">
      <dgm:prSet presAssocID="{1298F132-CFA8-40D3-96AE-E1C4BDD318D5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2FA3544-4F67-4224-8F87-F0786577C749}" type="pres">
      <dgm:prSet presAssocID="{1298F132-CFA8-40D3-96AE-E1C4BDD318D5}" presName="rootConnector" presStyleLbl="node3" presStyleIdx="3" presStyleCnt="4"/>
      <dgm:spPr/>
      <dgm:t>
        <a:bodyPr/>
        <a:lstStyle/>
        <a:p>
          <a:endParaRPr lang="en-IN"/>
        </a:p>
      </dgm:t>
    </dgm:pt>
    <dgm:pt modelId="{30AC02CA-9C2E-47DE-A90B-A4A3FEEC3FB7}" type="pres">
      <dgm:prSet presAssocID="{1298F132-CFA8-40D3-96AE-E1C4BDD318D5}" presName="hierChild4" presStyleCnt="0"/>
      <dgm:spPr/>
    </dgm:pt>
    <dgm:pt modelId="{D46B302B-1D21-4E8C-9690-6C3B7CA67CDC}" type="pres">
      <dgm:prSet presAssocID="{1298F132-CFA8-40D3-96AE-E1C4BDD318D5}" presName="hierChild5" presStyleCnt="0"/>
      <dgm:spPr/>
    </dgm:pt>
    <dgm:pt modelId="{B04FC039-B121-4E9E-A743-7AFF9010E42E}" type="pres">
      <dgm:prSet presAssocID="{547D70BE-69A7-4009-894C-F2ECA977AC6F}" presName="hierChild5" presStyleCnt="0"/>
      <dgm:spPr/>
    </dgm:pt>
    <dgm:pt modelId="{73678230-8E71-4D9C-905C-380C981DE18F}" type="pres">
      <dgm:prSet presAssocID="{4E79BFC3-86DC-4029-9F46-4F8038F8CBA5}" presName="hierChild3" presStyleCnt="0"/>
      <dgm:spPr/>
    </dgm:pt>
  </dgm:ptLst>
  <dgm:cxnLst>
    <dgm:cxn modelId="{A8D9E75F-17ED-4F4C-B5F0-1314EF486DAB}" type="presOf" srcId="{4E79BFC3-86DC-4029-9F46-4F8038F8CBA5}" destId="{787D2CC4-8EA0-47F0-958C-5A7C1D553129}" srcOrd="0" destOrd="0" presId="urn:microsoft.com/office/officeart/2005/8/layout/orgChart1"/>
    <dgm:cxn modelId="{CA3C2B0F-56CA-4D84-8921-D1CC20377712}" type="presOf" srcId="{360AF04F-D9F1-44F1-A5F9-C7AEF8024DD1}" destId="{883A2223-0186-4819-BA3C-41217AD1299B}" srcOrd="0" destOrd="0" presId="urn:microsoft.com/office/officeart/2005/8/layout/orgChart1"/>
    <dgm:cxn modelId="{838D1007-0A72-4043-91DF-54B2F07FE269}" type="presOf" srcId="{243861F6-20B7-4E65-95A8-4B15A46F5B16}" destId="{3AEE6D07-F20C-4805-BB2F-C9F67F15ACB9}" srcOrd="1" destOrd="0" presId="urn:microsoft.com/office/officeart/2005/8/layout/orgChart1"/>
    <dgm:cxn modelId="{3A713708-F515-4DCD-8110-0D6F107F3EFE}" type="presOf" srcId="{34076F0E-7D79-404B-9DB1-B7F088B49E1F}" destId="{CD53C26A-E4C4-4D80-A3E4-16670ED1616E}" srcOrd="1" destOrd="0" presId="urn:microsoft.com/office/officeart/2005/8/layout/orgChart1"/>
    <dgm:cxn modelId="{A7D1A5E2-98FD-4208-8F15-2E7E952F85B0}" type="presOf" srcId="{04EC28DB-6489-416F-9C9D-5AA256AB3733}" destId="{85B440B1-4C92-4B15-B3AD-DA72F450DE42}" srcOrd="0" destOrd="0" presId="urn:microsoft.com/office/officeart/2005/8/layout/orgChart1"/>
    <dgm:cxn modelId="{C4FB9817-FAA7-42F0-894D-E0B758DD8B63}" type="presOf" srcId="{469EBBC8-30C3-4785-8B13-A7145E2EBA76}" destId="{A22A3B5C-EB82-4F7B-AD4D-0A53D6895592}" srcOrd="0" destOrd="0" presId="urn:microsoft.com/office/officeart/2005/8/layout/orgChart1"/>
    <dgm:cxn modelId="{EC252218-7FE8-4DCB-9D3C-A475D2353A40}" type="presOf" srcId="{1298F132-CFA8-40D3-96AE-E1C4BDD318D5}" destId="{D2FA3544-4F67-4224-8F87-F0786577C749}" srcOrd="1" destOrd="0" presId="urn:microsoft.com/office/officeart/2005/8/layout/orgChart1"/>
    <dgm:cxn modelId="{83B24657-6F61-4EEE-8676-0751602A61A1}" srcId="{4E79BFC3-86DC-4029-9F46-4F8038F8CBA5}" destId="{BE1273FF-44B1-4D25-B656-0B293E373A9F}" srcOrd="0" destOrd="0" parTransId="{480FCE94-D4EF-43D4-A5D7-06B720A4C0F7}" sibTransId="{09D1B877-EA3D-4979-AC13-7D538B5FD8D8}"/>
    <dgm:cxn modelId="{C292E7FA-20EA-4BA9-B945-EA564CBCD165}" type="presOf" srcId="{BE1273FF-44B1-4D25-B656-0B293E373A9F}" destId="{E97A8BC1-C9CA-4E98-94D7-F7FCD724F2F5}" srcOrd="1" destOrd="0" presId="urn:microsoft.com/office/officeart/2005/8/layout/orgChart1"/>
    <dgm:cxn modelId="{F48C8F21-3285-4049-A494-14AB3ECE489E}" type="presOf" srcId="{1298F132-CFA8-40D3-96AE-E1C4BDD318D5}" destId="{53DDD539-4A26-42CA-9D99-F2E4F0C51845}" srcOrd="0" destOrd="0" presId="urn:microsoft.com/office/officeart/2005/8/layout/orgChart1"/>
    <dgm:cxn modelId="{ED48C646-ABA0-4260-AE06-D70D0F99799F}" type="presOf" srcId="{B6DAECEE-60C2-4901-85C2-BB05388F179F}" destId="{542FC914-5E7B-4240-8450-1416BBC661A0}" srcOrd="0" destOrd="0" presId="urn:microsoft.com/office/officeart/2005/8/layout/orgChart1"/>
    <dgm:cxn modelId="{FDDFB6F3-7F24-4EFE-A3C5-1D3969324558}" type="presOf" srcId="{34076F0E-7D79-404B-9DB1-B7F088B49E1F}" destId="{2A2DBD4B-2B34-41AB-A6B0-1EDAFBCF5DA8}" srcOrd="0" destOrd="0" presId="urn:microsoft.com/office/officeart/2005/8/layout/orgChart1"/>
    <dgm:cxn modelId="{D46BFBA9-4CBA-4F57-B963-8DB088AFC817}" type="presOf" srcId="{BE1273FF-44B1-4D25-B656-0B293E373A9F}" destId="{6B521FAC-FDC6-4D04-ADD3-A5CE31CDF313}" srcOrd="0" destOrd="0" presId="urn:microsoft.com/office/officeart/2005/8/layout/orgChart1"/>
    <dgm:cxn modelId="{EB80C415-165F-4F7B-9CB7-E913530CDFC8}" type="presOf" srcId="{480FCE94-D4EF-43D4-A5D7-06B720A4C0F7}" destId="{D7C3955A-AC3F-4384-9B50-C79B9941A771}" srcOrd="0" destOrd="0" presId="urn:microsoft.com/office/officeart/2005/8/layout/orgChart1"/>
    <dgm:cxn modelId="{033DE34F-9112-46B3-9B90-0EA27F8F8440}" type="presOf" srcId="{B782C013-3418-40C1-83E5-BA71423574E1}" destId="{09A6929A-F2DB-40EF-9627-2CB711D9F023}" srcOrd="0" destOrd="0" presId="urn:microsoft.com/office/officeart/2005/8/layout/orgChart1"/>
    <dgm:cxn modelId="{2F86629F-378B-4DCD-813E-FD20144C8268}" type="presOf" srcId="{469EBBC8-30C3-4785-8B13-A7145E2EBA76}" destId="{32ECF610-243B-402E-B7A0-C5A8DBF1017C}" srcOrd="1" destOrd="0" presId="urn:microsoft.com/office/officeart/2005/8/layout/orgChart1"/>
    <dgm:cxn modelId="{2534D4FD-7A27-4395-9BFC-7D9E7324407B}" type="presOf" srcId="{547D70BE-69A7-4009-894C-F2ECA977AC6F}" destId="{ED43C0AF-68D6-4D6A-AE87-F484954764D6}" srcOrd="0" destOrd="0" presId="urn:microsoft.com/office/officeart/2005/8/layout/orgChart1"/>
    <dgm:cxn modelId="{BF4B0432-6FFC-4845-879E-36FA2B0F4D9F}" srcId="{BE1273FF-44B1-4D25-B656-0B293E373A9F}" destId="{34076F0E-7D79-404B-9DB1-B7F088B49E1F}" srcOrd="0" destOrd="0" parTransId="{04EC28DB-6489-416F-9C9D-5AA256AB3733}" sibTransId="{759AC611-6891-4988-BCDD-A73EF7D96F52}"/>
    <dgm:cxn modelId="{FFAA158C-1B9C-4D99-A865-B0F333EA74AD}" type="presOf" srcId="{4E79BFC3-86DC-4029-9F46-4F8038F8CBA5}" destId="{D76CFA30-FC7C-4794-BCDC-3EAE6812E7DC}" srcOrd="1" destOrd="0" presId="urn:microsoft.com/office/officeart/2005/8/layout/orgChart1"/>
    <dgm:cxn modelId="{C6CF32FB-0032-4F7A-8D66-FD992CE53C43}" type="presOf" srcId="{9157355E-69CF-4012-9EC2-48FF28068E20}" destId="{3DF07072-2F91-4CD6-BBF8-64520E45DF7D}" srcOrd="0" destOrd="0" presId="urn:microsoft.com/office/officeart/2005/8/layout/orgChart1"/>
    <dgm:cxn modelId="{DBA04963-B31F-4FDD-8CE1-B9C72416E10D}" srcId="{547D70BE-69A7-4009-894C-F2ECA977AC6F}" destId="{1298F132-CFA8-40D3-96AE-E1C4BDD318D5}" srcOrd="1" destOrd="0" parTransId="{9157355E-69CF-4012-9EC2-48FF28068E20}" sibTransId="{D462AC74-17A7-490F-802B-703E6035D6D3}"/>
    <dgm:cxn modelId="{BB975497-FEC2-470E-9866-743A2AD3BEF8}" srcId="{547D70BE-69A7-4009-894C-F2ECA977AC6F}" destId="{469EBBC8-30C3-4785-8B13-A7145E2EBA76}" srcOrd="0" destOrd="0" parTransId="{B6DAECEE-60C2-4901-85C2-BB05388F179F}" sibTransId="{9DFF58E7-A2E3-4AA4-AA2E-180082191E3F}"/>
    <dgm:cxn modelId="{433160F4-2340-4131-9F9F-7D2017D21217}" type="presOf" srcId="{243861F6-20B7-4E65-95A8-4B15A46F5B16}" destId="{D2070ED3-97A7-423B-BEE9-41D6060A2116}" srcOrd="0" destOrd="0" presId="urn:microsoft.com/office/officeart/2005/8/layout/orgChart1"/>
    <dgm:cxn modelId="{C00F1787-3D59-41B1-A367-5A53DD6CDD75}" srcId="{4E79BFC3-86DC-4029-9F46-4F8038F8CBA5}" destId="{547D70BE-69A7-4009-894C-F2ECA977AC6F}" srcOrd="1" destOrd="0" parTransId="{6D3C4E50-0D60-409D-9F00-B173A5601FA9}" sibTransId="{2891A462-B795-4ECF-A072-1B8FC200AFE7}"/>
    <dgm:cxn modelId="{7CE2E7D3-DDC5-452F-B9C4-F7F7C9CD3F5A}" srcId="{360AF04F-D9F1-44F1-A5F9-C7AEF8024DD1}" destId="{4E79BFC3-86DC-4029-9F46-4F8038F8CBA5}" srcOrd="0" destOrd="0" parTransId="{DB0EC100-CF05-4B49-A59C-509769312B6C}" sibTransId="{B8FF3DF1-42FF-442F-B633-2C31833C8CEA}"/>
    <dgm:cxn modelId="{A6908CAC-877A-485D-9CF9-14DAA947A305}" srcId="{BE1273FF-44B1-4D25-B656-0B293E373A9F}" destId="{243861F6-20B7-4E65-95A8-4B15A46F5B16}" srcOrd="1" destOrd="0" parTransId="{B782C013-3418-40C1-83E5-BA71423574E1}" sibTransId="{286F0B48-3E20-4D4F-85C5-D5FE2E09ED18}"/>
    <dgm:cxn modelId="{E21A7106-67D4-4F12-B42D-82F0FE563C91}" type="presOf" srcId="{6D3C4E50-0D60-409D-9F00-B173A5601FA9}" destId="{388E0DD8-E777-459E-A96B-64E170BF017B}" srcOrd="0" destOrd="0" presId="urn:microsoft.com/office/officeart/2005/8/layout/orgChart1"/>
    <dgm:cxn modelId="{BCFDF4FD-FE26-47ED-8479-1CDFAF12B94D}" type="presOf" srcId="{547D70BE-69A7-4009-894C-F2ECA977AC6F}" destId="{1B8DD56B-57D4-45E7-9C2B-A70111C38722}" srcOrd="1" destOrd="0" presId="urn:microsoft.com/office/officeart/2005/8/layout/orgChart1"/>
    <dgm:cxn modelId="{AD0E3CD6-9040-42F7-8B40-91ACBE5254C0}" type="presParOf" srcId="{883A2223-0186-4819-BA3C-41217AD1299B}" destId="{0DABC027-3122-4A13-9DB9-28F6D9BB46CD}" srcOrd="0" destOrd="0" presId="urn:microsoft.com/office/officeart/2005/8/layout/orgChart1"/>
    <dgm:cxn modelId="{037BAD83-2E57-4465-A4F4-D0FF548C5D1F}" type="presParOf" srcId="{0DABC027-3122-4A13-9DB9-28F6D9BB46CD}" destId="{549EA0BE-D5A9-4055-852E-EDDF6F4557A2}" srcOrd="0" destOrd="0" presId="urn:microsoft.com/office/officeart/2005/8/layout/orgChart1"/>
    <dgm:cxn modelId="{53F8B24B-8CA3-44BA-84BD-8263114DEF07}" type="presParOf" srcId="{549EA0BE-D5A9-4055-852E-EDDF6F4557A2}" destId="{787D2CC4-8EA0-47F0-958C-5A7C1D553129}" srcOrd="0" destOrd="0" presId="urn:microsoft.com/office/officeart/2005/8/layout/orgChart1"/>
    <dgm:cxn modelId="{CDFEA2CC-A801-4140-92A5-60DB7956F5F0}" type="presParOf" srcId="{549EA0BE-D5A9-4055-852E-EDDF6F4557A2}" destId="{D76CFA30-FC7C-4794-BCDC-3EAE6812E7DC}" srcOrd="1" destOrd="0" presId="urn:microsoft.com/office/officeart/2005/8/layout/orgChart1"/>
    <dgm:cxn modelId="{9CC327C5-6535-4596-86B0-74958CE3CEBB}" type="presParOf" srcId="{0DABC027-3122-4A13-9DB9-28F6D9BB46CD}" destId="{ACD9353B-F979-49A5-9C1C-456122D183C7}" srcOrd="1" destOrd="0" presId="urn:microsoft.com/office/officeart/2005/8/layout/orgChart1"/>
    <dgm:cxn modelId="{15FC4A51-DAAF-4220-AA78-2128B273E754}" type="presParOf" srcId="{ACD9353B-F979-49A5-9C1C-456122D183C7}" destId="{D7C3955A-AC3F-4384-9B50-C79B9941A771}" srcOrd="0" destOrd="0" presId="urn:microsoft.com/office/officeart/2005/8/layout/orgChart1"/>
    <dgm:cxn modelId="{FDABFA7A-85DE-4A9D-9EC1-EF6627BA1D67}" type="presParOf" srcId="{ACD9353B-F979-49A5-9C1C-456122D183C7}" destId="{5F0A7F1E-79D3-4D7C-8E28-615649E5E3D3}" srcOrd="1" destOrd="0" presId="urn:microsoft.com/office/officeart/2005/8/layout/orgChart1"/>
    <dgm:cxn modelId="{94773331-910B-4B3B-8D1B-30EA40BF8FEF}" type="presParOf" srcId="{5F0A7F1E-79D3-4D7C-8E28-615649E5E3D3}" destId="{2B58CC4A-AE6F-48F5-ADD6-2423DEA9758E}" srcOrd="0" destOrd="0" presId="urn:microsoft.com/office/officeart/2005/8/layout/orgChart1"/>
    <dgm:cxn modelId="{7ECEFDB3-6248-411A-92C2-F8D8FC6ED0E1}" type="presParOf" srcId="{2B58CC4A-AE6F-48F5-ADD6-2423DEA9758E}" destId="{6B521FAC-FDC6-4D04-ADD3-A5CE31CDF313}" srcOrd="0" destOrd="0" presId="urn:microsoft.com/office/officeart/2005/8/layout/orgChart1"/>
    <dgm:cxn modelId="{A0058672-A163-40BF-8704-8E9B3D751129}" type="presParOf" srcId="{2B58CC4A-AE6F-48F5-ADD6-2423DEA9758E}" destId="{E97A8BC1-C9CA-4E98-94D7-F7FCD724F2F5}" srcOrd="1" destOrd="0" presId="urn:microsoft.com/office/officeart/2005/8/layout/orgChart1"/>
    <dgm:cxn modelId="{FE736797-206A-4A66-81D6-A9F0057056FF}" type="presParOf" srcId="{5F0A7F1E-79D3-4D7C-8E28-615649E5E3D3}" destId="{2836F5EC-CB77-440C-96CE-3EBF7C677156}" srcOrd="1" destOrd="0" presId="urn:microsoft.com/office/officeart/2005/8/layout/orgChart1"/>
    <dgm:cxn modelId="{70EA4EA4-AD1A-42FE-A0B2-AC03CD366732}" type="presParOf" srcId="{2836F5EC-CB77-440C-96CE-3EBF7C677156}" destId="{85B440B1-4C92-4B15-B3AD-DA72F450DE42}" srcOrd="0" destOrd="0" presId="urn:microsoft.com/office/officeart/2005/8/layout/orgChart1"/>
    <dgm:cxn modelId="{F2C2C19B-E667-440D-BF33-1AF672A116D9}" type="presParOf" srcId="{2836F5EC-CB77-440C-96CE-3EBF7C677156}" destId="{02050F85-DD3C-464D-86D5-FD4666A185A6}" srcOrd="1" destOrd="0" presId="urn:microsoft.com/office/officeart/2005/8/layout/orgChart1"/>
    <dgm:cxn modelId="{4994F41A-89CD-42C4-BBBB-8524F777C296}" type="presParOf" srcId="{02050F85-DD3C-464D-86D5-FD4666A185A6}" destId="{5F374319-F0BE-42F2-9216-2CECBD4B7999}" srcOrd="0" destOrd="0" presId="urn:microsoft.com/office/officeart/2005/8/layout/orgChart1"/>
    <dgm:cxn modelId="{01D63D67-10BC-45FA-8CD9-E68B90610B9C}" type="presParOf" srcId="{5F374319-F0BE-42F2-9216-2CECBD4B7999}" destId="{2A2DBD4B-2B34-41AB-A6B0-1EDAFBCF5DA8}" srcOrd="0" destOrd="0" presId="urn:microsoft.com/office/officeart/2005/8/layout/orgChart1"/>
    <dgm:cxn modelId="{64075AE8-D59E-4A62-8D41-FB6AE7C5A6C2}" type="presParOf" srcId="{5F374319-F0BE-42F2-9216-2CECBD4B7999}" destId="{CD53C26A-E4C4-4D80-A3E4-16670ED1616E}" srcOrd="1" destOrd="0" presId="urn:microsoft.com/office/officeart/2005/8/layout/orgChart1"/>
    <dgm:cxn modelId="{A00F732D-E664-4287-92AC-1A99A3A658BA}" type="presParOf" srcId="{02050F85-DD3C-464D-86D5-FD4666A185A6}" destId="{9805B7AF-D4B4-477E-B15E-453A6C468B59}" srcOrd="1" destOrd="0" presId="urn:microsoft.com/office/officeart/2005/8/layout/orgChart1"/>
    <dgm:cxn modelId="{35B3B9CD-A48A-4B10-8A64-788C9C651D64}" type="presParOf" srcId="{02050F85-DD3C-464D-86D5-FD4666A185A6}" destId="{5C77163C-55AD-40FA-A76C-030A7963F84E}" srcOrd="2" destOrd="0" presId="urn:microsoft.com/office/officeart/2005/8/layout/orgChart1"/>
    <dgm:cxn modelId="{D8F55E57-FA17-46A4-8D00-A068965FBB46}" type="presParOf" srcId="{2836F5EC-CB77-440C-96CE-3EBF7C677156}" destId="{09A6929A-F2DB-40EF-9627-2CB711D9F023}" srcOrd="2" destOrd="0" presId="urn:microsoft.com/office/officeart/2005/8/layout/orgChart1"/>
    <dgm:cxn modelId="{243C22A4-BDC2-4E80-9713-E32381A235F1}" type="presParOf" srcId="{2836F5EC-CB77-440C-96CE-3EBF7C677156}" destId="{4F77AC6D-7818-46A1-AE4B-3E0BEFAF1C00}" srcOrd="3" destOrd="0" presId="urn:microsoft.com/office/officeart/2005/8/layout/orgChart1"/>
    <dgm:cxn modelId="{10505A47-2DAB-4CB9-A3B6-5A242544FFC7}" type="presParOf" srcId="{4F77AC6D-7818-46A1-AE4B-3E0BEFAF1C00}" destId="{79966C89-46A6-486B-A2FE-A2C811B12686}" srcOrd="0" destOrd="0" presId="urn:microsoft.com/office/officeart/2005/8/layout/orgChart1"/>
    <dgm:cxn modelId="{13FC1AC6-8475-4204-AE88-F3B2A8F5288B}" type="presParOf" srcId="{79966C89-46A6-486B-A2FE-A2C811B12686}" destId="{D2070ED3-97A7-423B-BEE9-41D6060A2116}" srcOrd="0" destOrd="0" presId="urn:microsoft.com/office/officeart/2005/8/layout/orgChart1"/>
    <dgm:cxn modelId="{07EB9C5C-EC6F-4F2A-AFE6-63FA78863992}" type="presParOf" srcId="{79966C89-46A6-486B-A2FE-A2C811B12686}" destId="{3AEE6D07-F20C-4805-BB2F-C9F67F15ACB9}" srcOrd="1" destOrd="0" presId="urn:microsoft.com/office/officeart/2005/8/layout/orgChart1"/>
    <dgm:cxn modelId="{86059E2A-0EFE-4E77-A847-15F953E0735D}" type="presParOf" srcId="{4F77AC6D-7818-46A1-AE4B-3E0BEFAF1C00}" destId="{A470AE2E-B32A-4EE0-93F5-B06AFB2CC977}" srcOrd="1" destOrd="0" presId="urn:microsoft.com/office/officeart/2005/8/layout/orgChart1"/>
    <dgm:cxn modelId="{FE6B126B-F181-4002-99AE-7E2FF9327723}" type="presParOf" srcId="{4F77AC6D-7818-46A1-AE4B-3E0BEFAF1C00}" destId="{D413B9CC-D41C-4D11-85E3-C1DE44928E21}" srcOrd="2" destOrd="0" presId="urn:microsoft.com/office/officeart/2005/8/layout/orgChart1"/>
    <dgm:cxn modelId="{34AE8F7E-8D9A-458F-B096-2748D359BD2E}" type="presParOf" srcId="{5F0A7F1E-79D3-4D7C-8E28-615649E5E3D3}" destId="{2EC4FA77-DD85-464A-9407-892A364438EC}" srcOrd="2" destOrd="0" presId="urn:microsoft.com/office/officeart/2005/8/layout/orgChart1"/>
    <dgm:cxn modelId="{3AA566F1-41F0-4657-B89D-B630DFF91B72}" type="presParOf" srcId="{ACD9353B-F979-49A5-9C1C-456122D183C7}" destId="{388E0DD8-E777-459E-A96B-64E170BF017B}" srcOrd="2" destOrd="0" presId="urn:microsoft.com/office/officeart/2005/8/layout/orgChart1"/>
    <dgm:cxn modelId="{A2320156-2092-4AF6-97BB-9769E5FD1AB2}" type="presParOf" srcId="{ACD9353B-F979-49A5-9C1C-456122D183C7}" destId="{60D60EF0-81C8-4A0A-9D9F-DB6A6FCFAF65}" srcOrd="3" destOrd="0" presId="urn:microsoft.com/office/officeart/2005/8/layout/orgChart1"/>
    <dgm:cxn modelId="{CC348299-7E75-4704-9A1E-160C62AB6258}" type="presParOf" srcId="{60D60EF0-81C8-4A0A-9D9F-DB6A6FCFAF65}" destId="{B40EB0F2-7B47-4EE5-939B-91140569F5D0}" srcOrd="0" destOrd="0" presId="urn:microsoft.com/office/officeart/2005/8/layout/orgChart1"/>
    <dgm:cxn modelId="{F01DB854-E537-45DC-AA96-DFF6F046C3BB}" type="presParOf" srcId="{B40EB0F2-7B47-4EE5-939B-91140569F5D0}" destId="{ED43C0AF-68D6-4D6A-AE87-F484954764D6}" srcOrd="0" destOrd="0" presId="urn:microsoft.com/office/officeart/2005/8/layout/orgChart1"/>
    <dgm:cxn modelId="{09D46C88-AD49-4633-9B73-C9515251B1DC}" type="presParOf" srcId="{B40EB0F2-7B47-4EE5-939B-91140569F5D0}" destId="{1B8DD56B-57D4-45E7-9C2B-A70111C38722}" srcOrd="1" destOrd="0" presId="urn:microsoft.com/office/officeart/2005/8/layout/orgChart1"/>
    <dgm:cxn modelId="{BE15717C-B3CE-47AE-B5F5-ADAAC7BC1E87}" type="presParOf" srcId="{60D60EF0-81C8-4A0A-9D9F-DB6A6FCFAF65}" destId="{7DABDE62-BB10-4BF1-BB9D-7225F45ADD8F}" srcOrd="1" destOrd="0" presId="urn:microsoft.com/office/officeart/2005/8/layout/orgChart1"/>
    <dgm:cxn modelId="{D8A51309-8135-4CF7-8C35-B6482F81F6BE}" type="presParOf" srcId="{7DABDE62-BB10-4BF1-BB9D-7225F45ADD8F}" destId="{542FC914-5E7B-4240-8450-1416BBC661A0}" srcOrd="0" destOrd="0" presId="urn:microsoft.com/office/officeart/2005/8/layout/orgChart1"/>
    <dgm:cxn modelId="{CD4CF84A-6663-466D-97D5-399C812461A4}" type="presParOf" srcId="{7DABDE62-BB10-4BF1-BB9D-7225F45ADD8F}" destId="{1EA2C34C-0243-464E-A408-D9CE5687C462}" srcOrd="1" destOrd="0" presId="urn:microsoft.com/office/officeart/2005/8/layout/orgChart1"/>
    <dgm:cxn modelId="{907531CC-BB70-46EA-ADCF-3DE2365B4523}" type="presParOf" srcId="{1EA2C34C-0243-464E-A408-D9CE5687C462}" destId="{E19E7C19-253F-44B1-AACA-6C7F6ED30C17}" srcOrd="0" destOrd="0" presId="urn:microsoft.com/office/officeart/2005/8/layout/orgChart1"/>
    <dgm:cxn modelId="{903E5050-488A-4912-9EE7-D46C602847B5}" type="presParOf" srcId="{E19E7C19-253F-44B1-AACA-6C7F6ED30C17}" destId="{A22A3B5C-EB82-4F7B-AD4D-0A53D6895592}" srcOrd="0" destOrd="0" presId="urn:microsoft.com/office/officeart/2005/8/layout/orgChart1"/>
    <dgm:cxn modelId="{D95DD35D-5271-4AD9-A522-15C6D8171E2D}" type="presParOf" srcId="{E19E7C19-253F-44B1-AACA-6C7F6ED30C17}" destId="{32ECF610-243B-402E-B7A0-C5A8DBF1017C}" srcOrd="1" destOrd="0" presId="urn:microsoft.com/office/officeart/2005/8/layout/orgChart1"/>
    <dgm:cxn modelId="{E2667761-912E-4980-BBF5-4707EB5394EC}" type="presParOf" srcId="{1EA2C34C-0243-464E-A408-D9CE5687C462}" destId="{794AF865-350E-4672-A3DF-70E003386A95}" srcOrd="1" destOrd="0" presId="urn:microsoft.com/office/officeart/2005/8/layout/orgChart1"/>
    <dgm:cxn modelId="{D66D9EC3-5CB7-47D2-91B5-DB69C4CD52AB}" type="presParOf" srcId="{1EA2C34C-0243-464E-A408-D9CE5687C462}" destId="{9AFAADFB-77C8-4187-A6F2-46CC1288981C}" srcOrd="2" destOrd="0" presId="urn:microsoft.com/office/officeart/2005/8/layout/orgChart1"/>
    <dgm:cxn modelId="{C25E63F6-56D4-40ED-B29D-0F4BC0666E5E}" type="presParOf" srcId="{7DABDE62-BB10-4BF1-BB9D-7225F45ADD8F}" destId="{3DF07072-2F91-4CD6-BBF8-64520E45DF7D}" srcOrd="2" destOrd="0" presId="urn:microsoft.com/office/officeart/2005/8/layout/orgChart1"/>
    <dgm:cxn modelId="{5357A87D-46BB-43F7-8E37-1A1F7B342034}" type="presParOf" srcId="{7DABDE62-BB10-4BF1-BB9D-7225F45ADD8F}" destId="{4C7A05EC-6145-4EC0-8552-D40CB671E115}" srcOrd="3" destOrd="0" presId="urn:microsoft.com/office/officeart/2005/8/layout/orgChart1"/>
    <dgm:cxn modelId="{6A78F05F-9F2E-4022-93FB-3E663D38A2DD}" type="presParOf" srcId="{4C7A05EC-6145-4EC0-8552-D40CB671E115}" destId="{2A95E9AD-BECE-4525-B6F3-A612F844BB2E}" srcOrd="0" destOrd="0" presId="urn:microsoft.com/office/officeart/2005/8/layout/orgChart1"/>
    <dgm:cxn modelId="{76594E05-9314-4A5C-B6AD-714007D1E7DC}" type="presParOf" srcId="{2A95E9AD-BECE-4525-B6F3-A612F844BB2E}" destId="{53DDD539-4A26-42CA-9D99-F2E4F0C51845}" srcOrd="0" destOrd="0" presId="urn:microsoft.com/office/officeart/2005/8/layout/orgChart1"/>
    <dgm:cxn modelId="{9FCEAC9E-278A-4063-B636-B318602C593E}" type="presParOf" srcId="{2A95E9AD-BECE-4525-B6F3-A612F844BB2E}" destId="{D2FA3544-4F67-4224-8F87-F0786577C749}" srcOrd="1" destOrd="0" presId="urn:microsoft.com/office/officeart/2005/8/layout/orgChart1"/>
    <dgm:cxn modelId="{4053062C-3523-4BB0-9C18-BF2E154BFD3D}" type="presParOf" srcId="{4C7A05EC-6145-4EC0-8552-D40CB671E115}" destId="{30AC02CA-9C2E-47DE-A90B-A4A3FEEC3FB7}" srcOrd="1" destOrd="0" presId="urn:microsoft.com/office/officeart/2005/8/layout/orgChart1"/>
    <dgm:cxn modelId="{B58D9689-10E1-496A-B92E-82CD274F3AE9}" type="presParOf" srcId="{4C7A05EC-6145-4EC0-8552-D40CB671E115}" destId="{D46B302B-1D21-4E8C-9690-6C3B7CA67CDC}" srcOrd="2" destOrd="0" presId="urn:microsoft.com/office/officeart/2005/8/layout/orgChart1"/>
    <dgm:cxn modelId="{6A72AEC6-667D-4717-808C-1A17FD71CCE4}" type="presParOf" srcId="{60D60EF0-81C8-4A0A-9D9F-DB6A6FCFAF65}" destId="{B04FC039-B121-4E9E-A743-7AFF9010E42E}" srcOrd="2" destOrd="0" presId="urn:microsoft.com/office/officeart/2005/8/layout/orgChart1"/>
    <dgm:cxn modelId="{FB195186-306B-4205-B82A-2F312FADDECE}" type="presParOf" srcId="{0DABC027-3122-4A13-9DB9-28F6D9BB46CD}" destId="{73678230-8E71-4D9C-905C-380C981DE18F}" srcOrd="2" destOrd="0" presId="urn:microsoft.com/office/officeart/2005/8/layout/orgChart1"/>
  </dgm:cxnLst>
  <dgm:bg/>
  <dgm:whole/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25617678-E38D-42B8-86B1-00BA63F4226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B6BB40D3-3C68-4717-92A1-97A11DD0707D}">
      <dgm:prSet custT="1"/>
      <dgm:spPr/>
      <dgm:t>
        <a:bodyPr/>
        <a:lstStyle/>
        <a:p>
          <a:r>
            <a:rPr lang="en-GB" sz="2400" dirty="0" smtClean="0">
              <a:cs typeface="Arial" panose="020B0604020202020204" pitchFamily="34" charset="0"/>
            </a:rPr>
            <a:t>6. Conclusion</a:t>
          </a:r>
        </a:p>
      </dgm:t>
    </dgm:pt>
    <dgm:pt modelId="{8AD18D81-85A5-47E3-934B-62CE59B2E543}" type="parTrans" cxnId="{5496818D-99A6-49C3-B0E3-9B4813ED6A3E}">
      <dgm:prSet/>
      <dgm:spPr/>
      <dgm:t>
        <a:bodyPr/>
        <a:lstStyle/>
        <a:p>
          <a:endParaRPr lang="en-IN"/>
        </a:p>
      </dgm:t>
    </dgm:pt>
    <dgm:pt modelId="{4FC98F11-70E1-449C-A3C2-D451F64120DE}" type="sibTrans" cxnId="{5496818D-99A6-49C3-B0E3-9B4813ED6A3E}">
      <dgm:prSet/>
      <dgm:spPr/>
      <dgm:t>
        <a:bodyPr/>
        <a:lstStyle/>
        <a:p>
          <a:endParaRPr lang="en-IN"/>
        </a:p>
      </dgm:t>
    </dgm:pt>
    <dgm:pt modelId="{B5F53C07-F0C1-48D2-AE00-8A8990AC1954}">
      <dgm:prSet custT="1"/>
      <dgm:spPr/>
      <dgm:t>
        <a:bodyPr/>
        <a:lstStyle/>
        <a:p>
          <a:r>
            <a:rPr lang="en-GB" sz="2200" dirty="0" smtClean="0">
              <a:cs typeface="Arial" panose="020B0604020202020204" pitchFamily="34" charset="0"/>
            </a:rPr>
            <a:t>Actions to be taken</a:t>
          </a:r>
        </a:p>
      </dgm:t>
    </dgm:pt>
    <dgm:pt modelId="{364FFA53-9DD8-4DB5-82B8-65153C53EA0D}" type="parTrans" cxnId="{B870A7A4-E926-4529-9079-5A661EDEC589}">
      <dgm:prSet/>
      <dgm:spPr/>
      <dgm:t>
        <a:bodyPr/>
        <a:lstStyle/>
        <a:p>
          <a:endParaRPr lang="en-IN"/>
        </a:p>
      </dgm:t>
    </dgm:pt>
    <dgm:pt modelId="{104603BE-6AE6-4AEA-AF34-87E3FC84C505}" type="sibTrans" cxnId="{B870A7A4-E926-4529-9079-5A661EDEC589}">
      <dgm:prSet/>
      <dgm:spPr/>
      <dgm:t>
        <a:bodyPr/>
        <a:lstStyle/>
        <a:p>
          <a:endParaRPr lang="en-IN"/>
        </a:p>
      </dgm:t>
    </dgm:pt>
    <dgm:pt modelId="{07529E01-D024-4C8E-B16B-40FE8CB4E4E6}">
      <dgm:prSet custT="1"/>
      <dgm:spPr/>
      <dgm:t>
        <a:bodyPr/>
        <a:lstStyle/>
        <a:p>
          <a:r>
            <a:rPr lang="en-GB" sz="2200" dirty="0" smtClean="0">
              <a:cs typeface="Arial" panose="020B0604020202020204" pitchFamily="34" charset="0"/>
            </a:rPr>
            <a:t>Alternatives</a:t>
          </a:r>
        </a:p>
      </dgm:t>
    </dgm:pt>
    <dgm:pt modelId="{124AE899-1447-4C98-818B-CF4E1ACDDEC8}" type="parTrans" cxnId="{D99BBB59-6AB9-4B56-A95F-1D05DC61D557}">
      <dgm:prSet/>
      <dgm:spPr/>
      <dgm:t>
        <a:bodyPr/>
        <a:lstStyle/>
        <a:p>
          <a:endParaRPr lang="en-GB"/>
        </a:p>
      </dgm:t>
    </dgm:pt>
    <dgm:pt modelId="{57EC1136-1D8F-43FE-A956-EA538B7BCF61}" type="sibTrans" cxnId="{D99BBB59-6AB9-4B56-A95F-1D05DC61D557}">
      <dgm:prSet/>
      <dgm:spPr/>
      <dgm:t>
        <a:bodyPr/>
        <a:lstStyle/>
        <a:p>
          <a:endParaRPr lang="en-GB"/>
        </a:p>
      </dgm:t>
    </dgm:pt>
    <dgm:pt modelId="{C75621D3-5397-42DF-98B6-09468C51BAC2}" type="pres">
      <dgm:prSet presAssocID="{25617678-E38D-42B8-86B1-00BA63F4226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C7250548-50F3-4015-BA2B-9DFD26EFA13A}" type="pres">
      <dgm:prSet presAssocID="{B6BB40D3-3C68-4717-92A1-97A11DD0707D}" presName="parentText" presStyleLbl="node1" presStyleIdx="0" presStyleCnt="1" custScaleY="56480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94CFE7E-6C39-41C5-9F99-6C363B35E63E}" type="pres">
      <dgm:prSet presAssocID="{B6BB40D3-3C68-4717-92A1-97A11DD0707D}" presName="childText" presStyleLbl="revTx" presStyleIdx="0" presStyleCnt="1" custScaleY="9703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DC36A464-C861-4171-8E29-0BC2FFC53072}" type="presOf" srcId="{07529E01-D024-4C8E-B16B-40FE8CB4E4E6}" destId="{294CFE7E-6C39-41C5-9F99-6C363B35E63E}" srcOrd="0" destOrd="1" presId="urn:microsoft.com/office/officeart/2005/8/layout/vList2"/>
    <dgm:cxn modelId="{85BA3846-F0E3-4887-94F7-F3BEE548FD67}" type="presOf" srcId="{B6BB40D3-3C68-4717-92A1-97A11DD0707D}" destId="{C7250548-50F3-4015-BA2B-9DFD26EFA13A}" srcOrd="0" destOrd="0" presId="urn:microsoft.com/office/officeart/2005/8/layout/vList2"/>
    <dgm:cxn modelId="{5496818D-99A6-49C3-B0E3-9B4813ED6A3E}" srcId="{25617678-E38D-42B8-86B1-00BA63F42262}" destId="{B6BB40D3-3C68-4717-92A1-97A11DD0707D}" srcOrd="0" destOrd="0" parTransId="{8AD18D81-85A5-47E3-934B-62CE59B2E543}" sibTransId="{4FC98F11-70E1-449C-A3C2-D451F64120DE}"/>
    <dgm:cxn modelId="{AB5D623E-75AA-4FE5-9F25-8E368BAA26EC}" type="presOf" srcId="{25617678-E38D-42B8-86B1-00BA63F42262}" destId="{C75621D3-5397-42DF-98B6-09468C51BAC2}" srcOrd="0" destOrd="0" presId="urn:microsoft.com/office/officeart/2005/8/layout/vList2"/>
    <dgm:cxn modelId="{D99BBB59-6AB9-4B56-A95F-1D05DC61D557}" srcId="{B6BB40D3-3C68-4717-92A1-97A11DD0707D}" destId="{07529E01-D024-4C8E-B16B-40FE8CB4E4E6}" srcOrd="1" destOrd="0" parTransId="{124AE899-1447-4C98-818B-CF4E1ACDDEC8}" sibTransId="{57EC1136-1D8F-43FE-A956-EA538B7BCF61}"/>
    <dgm:cxn modelId="{9F4786F7-BC30-4472-9F7D-B074A751131C}" type="presOf" srcId="{B5F53C07-F0C1-48D2-AE00-8A8990AC1954}" destId="{294CFE7E-6C39-41C5-9F99-6C363B35E63E}" srcOrd="0" destOrd="0" presId="urn:microsoft.com/office/officeart/2005/8/layout/vList2"/>
    <dgm:cxn modelId="{B870A7A4-E926-4529-9079-5A661EDEC589}" srcId="{B6BB40D3-3C68-4717-92A1-97A11DD0707D}" destId="{B5F53C07-F0C1-48D2-AE00-8A8990AC1954}" srcOrd="0" destOrd="0" parTransId="{364FFA53-9DD8-4DB5-82B8-65153C53EA0D}" sibTransId="{104603BE-6AE6-4AEA-AF34-87E3FC84C505}"/>
    <dgm:cxn modelId="{20C7DEFD-0AD5-43A5-9381-5B517C47400E}" type="presParOf" srcId="{C75621D3-5397-42DF-98B6-09468C51BAC2}" destId="{C7250548-50F3-4015-BA2B-9DFD26EFA13A}" srcOrd="0" destOrd="0" presId="urn:microsoft.com/office/officeart/2005/8/layout/vList2"/>
    <dgm:cxn modelId="{AE489691-52EB-4FA6-829B-BEFB52A468A5}" type="presParOf" srcId="{C75621D3-5397-42DF-98B6-09468C51BAC2}" destId="{294CFE7E-6C39-41C5-9F99-6C363B35E63E}" srcOrd="1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40964F-7D62-4013-BB7B-62F1EEA7BF0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17A50212-E2AC-4EEF-A38A-273EA3CCE297}">
      <dgm:prSet phldrT="[Text]" custT="1"/>
      <dgm:spPr/>
      <dgm:t>
        <a:bodyPr/>
        <a:lstStyle/>
        <a:p>
          <a:r>
            <a:rPr lang="en-US" sz="2000" dirty="0" smtClean="0">
              <a:cs typeface="Arial" panose="020B0604020202020204" pitchFamily="34" charset="0"/>
            </a:rPr>
            <a:t>Projected profits in base case are low</a:t>
          </a:r>
          <a:endParaRPr lang="en-IN" sz="2000" dirty="0"/>
        </a:p>
      </dgm:t>
    </dgm:pt>
    <dgm:pt modelId="{37ADDEF6-3DD9-45CF-A6C0-F41EC52A1F43}" type="parTrans" cxnId="{B4076D51-5798-4595-9A88-86AA043DD330}">
      <dgm:prSet/>
      <dgm:spPr/>
      <dgm:t>
        <a:bodyPr/>
        <a:lstStyle/>
        <a:p>
          <a:endParaRPr lang="en-IN"/>
        </a:p>
      </dgm:t>
    </dgm:pt>
    <dgm:pt modelId="{88187974-AD6F-41E6-A66B-CD84DA85970B}" type="sibTrans" cxnId="{B4076D51-5798-4595-9A88-86AA043DD330}">
      <dgm:prSet/>
      <dgm:spPr/>
      <dgm:t>
        <a:bodyPr/>
        <a:lstStyle/>
        <a:p>
          <a:endParaRPr lang="en-IN"/>
        </a:p>
      </dgm:t>
    </dgm:pt>
    <dgm:pt modelId="{5151C8AB-A4E3-4F4B-8714-2AF39E76F414}">
      <dgm:prSet custT="1"/>
      <dgm:spPr/>
      <dgm:t>
        <a:bodyPr/>
        <a:lstStyle/>
        <a:p>
          <a:r>
            <a:rPr lang="en-US" sz="2000" dirty="0" smtClean="0">
              <a:cs typeface="Arial" panose="020B0604020202020204" pitchFamily="34" charset="0"/>
            </a:rPr>
            <a:t>Company is not expected to meet it’s profit targets</a:t>
          </a:r>
        </a:p>
      </dgm:t>
    </dgm:pt>
    <dgm:pt modelId="{7FB16600-C069-4E46-92D7-153ADB0A40B3}" type="parTrans" cxnId="{0F1C9EF4-E421-4B23-B167-3F386D33169E}">
      <dgm:prSet/>
      <dgm:spPr/>
      <dgm:t>
        <a:bodyPr/>
        <a:lstStyle/>
        <a:p>
          <a:endParaRPr lang="en-IN"/>
        </a:p>
      </dgm:t>
    </dgm:pt>
    <dgm:pt modelId="{59D2D95C-3B3B-43B3-ADBF-6415C776272B}" type="sibTrans" cxnId="{0F1C9EF4-E421-4B23-B167-3F386D33169E}">
      <dgm:prSet/>
      <dgm:spPr/>
      <dgm:t>
        <a:bodyPr/>
        <a:lstStyle/>
        <a:p>
          <a:endParaRPr lang="en-IN"/>
        </a:p>
      </dgm:t>
    </dgm:pt>
    <dgm:pt modelId="{7F12D93B-6015-4DF6-855F-E9B9B0937A14}">
      <dgm:prSet custT="1"/>
      <dgm:spPr/>
      <dgm:t>
        <a:bodyPr/>
        <a:lstStyle/>
        <a:p>
          <a:r>
            <a:rPr lang="en-US" sz="2000" dirty="0" smtClean="0">
              <a:cs typeface="Arial" panose="020B0604020202020204" pitchFamily="34" charset="0"/>
            </a:rPr>
            <a:t>It is looking at ways to improve the projected profits…</a:t>
          </a:r>
        </a:p>
      </dgm:t>
    </dgm:pt>
    <dgm:pt modelId="{F7020431-2453-44D7-A63B-981C9FC365F0}" type="parTrans" cxnId="{EF53311A-8384-4A93-B9B2-BD4DA524BFB3}">
      <dgm:prSet/>
      <dgm:spPr/>
      <dgm:t>
        <a:bodyPr/>
        <a:lstStyle/>
        <a:p>
          <a:endParaRPr lang="en-IN"/>
        </a:p>
      </dgm:t>
    </dgm:pt>
    <dgm:pt modelId="{208AFA59-B1B8-4DA2-BBB4-C0A5B89B8B34}" type="sibTrans" cxnId="{EF53311A-8384-4A93-B9B2-BD4DA524BFB3}">
      <dgm:prSet/>
      <dgm:spPr/>
      <dgm:t>
        <a:bodyPr/>
        <a:lstStyle/>
        <a:p>
          <a:endParaRPr lang="en-IN"/>
        </a:p>
      </dgm:t>
    </dgm:pt>
    <dgm:pt modelId="{E1E96BF3-8BAF-4892-8203-7AA689046595}" type="pres">
      <dgm:prSet presAssocID="{B540964F-7D62-4013-BB7B-62F1EEA7BF0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D03DD919-D9AA-4192-9F2D-3EE8A40AB233}" type="pres">
      <dgm:prSet presAssocID="{17A50212-E2AC-4EEF-A38A-273EA3CCE297}" presName="parentLin" presStyleCnt="0"/>
      <dgm:spPr/>
    </dgm:pt>
    <dgm:pt modelId="{1C995F17-E74F-41AA-9C6E-866312654EC6}" type="pres">
      <dgm:prSet presAssocID="{17A50212-E2AC-4EEF-A38A-273EA3CCE297}" presName="parentLeftMargin" presStyleLbl="node1" presStyleIdx="0" presStyleCnt="3"/>
      <dgm:spPr/>
      <dgm:t>
        <a:bodyPr/>
        <a:lstStyle/>
        <a:p>
          <a:endParaRPr lang="en-IN"/>
        </a:p>
      </dgm:t>
    </dgm:pt>
    <dgm:pt modelId="{62CBF201-36B4-4B7E-9A8B-D7E50D779F2E}" type="pres">
      <dgm:prSet presAssocID="{17A50212-E2AC-4EEF-A38A-273EA3CCE297}" presName="parentText" presStyleLbl="node1" presStyleIdx="0" presStyleCnt="3" custScaleX="11362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279D6F3-4691-482E-A22A-DBBAC1B1DDA2}" type="pres">
      <dgm:prSet presAssocID="{17A50212-E2AC-4EEF-A38A-273EA3CCE297}" presName="negativeSpace" presStyleCnt="0"/>
      <dgm:spPr/>
    </dgm:pt>
    <dgm:pt modelId="{83204A4C-D768-440D-A503-208931B2106E}" type="pres">
      <dgm:prSet presAssocID="{17A50212-E2AC-4EEF-A38A-273EA3CCE297}" presName="childText" presStyleLbl="conFgAcc1" presStyleIdx="0" presStyleCnt="3">
        <dgm:presLayoutVars>
          <dgm:bulletEnabled val="1"/>
        </dgm:presLayoutVars>
      </dgm:prSet>
      <dgm:spPr/>
    </dgm:pt>
    <dgm:pt modelId="{74910C4B-494F-4E4F-80D0-7BBED674A38B}" type="pres">
      <dgm:prSet presAssocID="{88187974-AD6F-41E6-A66B-CD84DA85970B}" presName="spaceBetweenRectangles" presStyleCnt="0"/>
      <dgm:spPr/>
    </dgm:pt>
    <dgm:pt modelId="{9A59B6DF-3CB7-45A7-A4C5-91247B6FBE38}" type="pres">
      <dgm:prSet presAssocID="{5151C8AB-A4E3-4F4B-8714-2AF39E76F414}" presName="parentLin" presStyleCnt="0"/>
      <dgm:spPr/>
    </dgm:pt>
    <dgm:pt modelId="{41194FFA-2D32-4B50-8441-6DB126F30DAD}" type="pres">
      <dgm:prSet presAssocID="{5151C8AB-A4E3-4F4B-8714-2AF39E76F414}" presName="parentLeftMargin" presStyleLbl="node1" presStyleIdx="0" presStyleCnt="3"/>
      <dgm:spPr/>
      <dgm:t>
        <a:bodyPr/>
        <a:lstStyle/>
        <a:p>
          <a:endParaRPr lang="en-IN"/>
        </a:p>
      </dgm:t>
    </dgm:pt>
    <dgm:pt modelId="{F5BC35F0-3DFB-4A93-94A9-35293D1E6C78}" type="pres">
      <dgm:prSet presAssocID="{5151C8AB-A4E3-4F4B-8714-2AF39E76F414}" presName="parentText" presStyleLbl="node1" presStyleIdx="1" presStyleCnt="3" custScaleX="112870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51353BF-9B73-4594-812F-AD7C9F2C74A7}" type="pres">
      <dgm:prSet presAssocID="{5151C8AB-A4E3-4F4B-8714-2AF39E76F414}" presName="negativeSpace" presStyleCnt="0"/>
      <dgm:spPr/>
    </dgm:pt>
    <dgm:pt modelId="{371041D9-A170-4F38-9C76-8B94921A5C5A}" type="pres">
      <dgm:prSet presAssocID="{5151C8AB-A4E3-4F4B-8714-2AF39E76F414}" presName="childText" presStyleLbl="conFgAcc1" presStyleIdx="1" presStyleCnt="3">
        <dgm:presLayoutVars>
          <dgm:bulletEnabled val="1"/>
        </dgm:presLayoutVars>
      </dgm:prSet>
      <dgm:spPr/>
    </dgm:pt>
    <dgm:pt modelId="{0CE8E47D-9366-4B34-8E02-84CC4FCC9DA0}" type="pres">
      <dgm:prSet presAssocID="{59D2D95C-3B3B-43B3-ADBF-6415C776272B}" presName="spaceBetweenRectangles" presStyleCnt="0"/>
      <dgm:spPr/>
    </dgm:pt>
    <dgm:pt modelId="{41A575AD-4F24-41A5-8E47-6CE4EE359F78}" type="pres">
      <dgm:prSet presAssocID="{7F12D93B-6015-4DF6-855F-E9B9B0937A14}" presName="parentLin" presStyleCnt="0"/>
      <dgm:spPr/>
    </dgm:pt>
    <dgm:pt modelId="{4698802A-01CB-4009-BA06-4DCA6586EE25}" type="pres">
      <dgm:prSet presAssocID="{7F12D93B-6015-4DF6-855F-E9B9B0937A14}" presName="parentLeftMargin" presStyleLbl="node1" presStyleIdx="1" presStyleCnt="3"/>
      <dgm:spPr/>
      <dgm:t>
        <a:bodyPr/>
        <a:lstStyle/>
        <a:p>
          <a:endParaRPr lang="en-IN"/>
        </a:p>
      </dgm:t>
    </dgm:pt>
    <dgm:pt modelId="{02153E6C-F760-4F5F-888E-063227169F8C}" type="pres">
      <dgm:prSet presAssocID="{7F12D93B-6015-4DF6-855F-E9B9B0937A14}" presName="parentText" presStyleLbl="node1" presStyleIdx="2" presStyleCnt="3" custScaleX="112226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A573A92-4573-4A85-A24D-88048F6788D3}" type="pres">
      <dgm:prSet presAssocID="{7F12D93B-6015-4DF6-855F-E9B9B0937A14}" presName="negativeSpace" presStyleCnt="0"/>
      <dgm:spPr/>
    </dgm:pt>
    <dgm:pt modelId="{1D95161C-5700-4A09-B9C2-44DC6FACA735}" type="pres">
      <dgm:prSet presAssocID="{7F12D93B-6015-4DF6-855F-E9B9B0937A1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27064F6-C81C-4238-B8F8-B8B1975C1E00}" type="presOf" srcId="{7F12D93B-6015-4DF6-855F-E9B9B0937A14}" destId="{4698802A-01CB-4009-BA06-4DCA6586EE25}" srcOrd="0" destOrd="0" presId="urn:microsoft.com/office/officeart/2005/8/layout/list1"/>
    <dgm:cxn modelId="{5F92CE29-C918-4116-A2BA-E7B8E2640731}" type="presOf" srcId="{17A50212-E2AC-4EEF-A38A-273EA3CCE297}" destId="{62CBF201-36B4-4B7E-9A8B-D7E50D779F2E}" srcOrd="1" destOrd="0" presId="urn:microsoft.com/office/officeart/2005/8/layout/list1"/>
    <dgm:cxn modelId="{EF53311A-8384-4A93-B9B2-BD4DA524BFB3}" srcId="{B540964F-7D62-4013-BB7B-62F1EEA7BF0C}" destId="{7F12D93B-6015-4DF6-855F-E9B9B0937A14}" srcOrd="2" destOrd="0" parTransId="{F7020431-2453-44D7-A63B-981C9FC365F0}" sibTransId="{208AFA59-B1B8-4DA2-BBB4-C0A5B89B8B34}"/>
    <dgm:cxn modelId="{609FA715-0B57-4EFC-AD6A-969007FBBFD8}" type="presOf" srcId="{5151C8AB-A4E3-4F4B-8714-2AF39E76F414}" destId="{F5BC35F0-3DFB-4A93-94A9-35293D1E6C78}" srcOrd="1" destOrd="0" presId="urn:microsoft.com/office/officeart/2005/8/layout/list1"/>
    <dgm:cxn modelId="{24F9912E-B712-4FBD-910F-B131CF94688A}" type="presOf" srcId="{17A50212-E2AC-4EEF-A38A-273EA3CCE297}" destId="{1C995F17-E74F-41AA-9C6E-866312654EC6}" srcOrd="0" destOrd="0" presId="urn:microsoft.com/office/officeart/2005/8/layout/list1"/>
    <dgm:cxn modelId="{C068135F-7930-4B99-8174-88E54FF9226A}" type="presOf" srcId="{B540964F-7D62-4013-BB7B-62F1EEA7BF0C}" destId="{E1E96BF3-8BAF-4892-8203-7AA689046595}" srcOrd="0" destOrd="0" presId="urn:microsoft.com/office/officeart/2005/8/layout/list1"/>
    <dgm:cxn modelId="{0F1C9EF4-E421-4B23-B167-3F386D33169E}" srcId="{B540964F-7D62-4013-BB7B-62F1EEA7BF0C}" destId="{5151C8AB-A4E3-4F4B-8714-2AF39E76F414}" srcOrd="1" destOrd="0" parTransId="{7FB16600-C069-4E46-92D7-153ADB0A40B3}" sibTransId="{59D2D95C-3B3B-43B3-ADBF-6415C776272B}"/>
    <dgm:cxn modelId="{A4D2233A-8C52-4BEB-AF2F-6D8B83381CF0}" type="presOf" srcId="{7F12D93B-6015-4DF6-855F-E9B9B0937A14}" destId="{02153E6C-F760-4F5F-888E-063227169F8C}" srcOrd="1" destOrd="0" presId="urn:microsoft.com/office/officeart/2005/8/layout/list1"/>
    <dgm:cxn modelId="{B4076D51-5798-4595-9A88-86AA043DD330}" srcId="{B540964F-7D62-4013-BB7B-62F1EEA7BF0C}" destId="{17A50212-E2AC-4EEF-A38A-273EA3CCE297}" srcOrd="0" destOrd="0" parTransId="{37ADDEF6-3DD9-45CF-A6C0-F41EC52A1F43}" sibTransId="{88187974-AD6F-41E6-A66B-CD84DA85970B}"/>
    <dgm:cxn modelId="{0BD27C3E-5B68-413D-B926-9E6E72B529D7}" type="presOf" srcId="{5151C8AB-A4E3-4F4B-8714-2AF39E76F414}" destId="{41194FFA-2D32-4B50-8441-6DB126F30DAD}" srcOrd="0" destOrd="0" presId="urn:microsoft.com/office/officeart/2005/8/layout/list1"/>
    <dgm:cxn modelId="{C008864C-769E-4D9D-90CA-6A3C8D1E42F6}" type="presParOf" srcId="{E1E96BF3-8BAF-4892-8203-7AA689046595}" destId="{D03DD919-D9AA-4192-9F2D-3EE8A40AB233}" srcOrd="0" destOrd="0" presId="urn:microsoft.com/office/officeart/2005/8/layout/list1"/>
    <dgm:cxn modelId="{0B549F63-7B3D-4911-8879-CC1C24E666D9}" type="presParOf" srcId="{D03DD919-D9AA-4192-9F2D-3EE8A40AB233}" destId="{1C995F17-E74F-41AA-9C6E-866312654EC6}" srcOrd="0" destOrd="0" presId="urn:microsoft.com/office/officeart/2005/8/layout/list1"/>
    <dgm:cxn modelId="{0842A4E9-74BB-42D6-A705-6B4D024ED018}" type="presParOf" srcId="{D03DD919-D9AA-4192-9F2D-3EE8A40AB233}" destId="{62CBF201-36B4-4B7E-9A8B-D7E50D779F2E}" srcOrd="1" destOrd="0" presId="urn:microsoft.com/office/officeart/2005/8/layout/list1"/>
    <dgm:cxn modelId="{59B2D8B4-1333-4171-BFAF-308E938B8715}" type="presParOf" srcId="{E1E96BF3-8BAF-4892-8203-7AA689046595}" destId="{0279D6F3-4691-482E-A22A-DBBAC1B1DDA2}" srcOrd="1" destOrd="0" presId="urn:microsoft.com/office/officeart/2005/8/layout/list1"/>
    <dgm:cxn modelId="{5AB53CB3-9EEC-434F-9FD3-04CE195E19F1}" type="presParOf" srcId="{E1E96BF3-8BAF-4892-8203-7AA689046595}" destId="{83204A4C-D768-440D-A503-208931B2106E}" srcOrd="2" destOrd="0" presId="urn:microsoft.com/office/officeart/2005/8/layout/list1"/>
    <dgm:cxn modelId="{358F6AA0-91EA-433B-87A9-2F06D2863087}" type="presParOf" srcId="{E1E96BF3-8BAF-4892-8203-7AA689046595}" destId="{74910C4B-494F-4E4F-80D0-7BBED674A38B}" srcOrd="3" destOrd="0" presId="urn:microsoft.com/office/officeart/2005/8/layout/list1"/>
    <dgm:cxn modelId="{BC1DCF2B-06FE-4914-9CE5-5BC05DD805C6}" type="presParOf" srcId="{E1E96BF3-8BAF-4892-8203-7AA689046595}" destId="{9A59B6DF-3CB7-45A7-A4C5-91247B6FBE38}" srcOrd="4" destOrd="0" presId="urn:microsoft.com/office/officeart/2005/8/layout/list1"/>
    <dgm:cxn modelId="{99546867-0028-4F10-AAFA-DC41A6F2D1CB}" type="presParOf" srcId="{9A59B6DF-3CB7-45A7-A4C5-91247B6FBE38}" destId="{41194FFA-2D32-4B50-8441-6DB126F30DAD}" srcOrd="0" destOrd="0" presId="urn:microsoft.com/office/officeart/2005/8/layout/list1"/>
    <dgm:cxn modelId="{0E016549-91C1-4FF9-8A05-33324FD19143}" type="presParOf" srcId="{9A59B6DF-3CB7-45A7-A4C5-91247B6FBE38}" destId="{F5BC35F0-3DFB-4A93-94A9-35293D1E6C78}" srcOrd="1" destOrd="0" presId="urn:microsoft.com/office/officeart/2005/8/layout/list1"/>
    <dgm:cxn modelId="{FA32404E-76CD-43D3-BA77-29ACEF42980F}" type="presParOf" srcId="{E1E96BF3-8BAF-4892-8203-7AA689046595}" destId="{751353BF-9B73-4594-812F-AD7C9F2C74A7}" srcOrd="5" destOrd="0" presId="urn:microsoft.com/office/officeart/2005/8/layout/list1"/>
    <dgm:cxn modelId="{8FD93FC7-B544-46F6-AF45-808B821345D9}" type="presParOf" srcId="{E1E96BF3-8BAF-4892-8203-7AA689046595}" destId="{371041D9-A170-4F38-9C76-8B94921A5C5A}" srcOrd="6" destOrd="0" presId="urn:microsoft.com/office/officeart/2005/8/layout/list1"/>
    <dgm:cxn modelId="{E6B5FC6D-8162-4C81-9808-0F130507F009}" type="presParOf" srcId="{E1E96BF3-8BAF-4892-8203-7AA689046595}" destId="{0CE8E47D-9366-4B34-8E02-84CC4FCC9DA0}" srcOrd="7" destOrd="0" presId="urn:microsoft.com/office/officeart/2005/8/layout/list1"/>
    <dgm:cxn modelId="{CA37D36D-8294-4CA2-AC73-E8D303619259}" type="presParOf" srcId="{E1E96BF3-8BAF-4892-8203-7AA689046595}" destId="{41A575AD-4F24-41A5-8E47-6CE4EE359F78}" srcOrd="8" destOrd="0" presId="urn:microsoft.com/office/officeart/2005/8/layout/list1"/>
    <dgm:cxn modelId="{949CE9B6-3A11-4B4F-92A4-B0CFBB700AF8}" type="presParOf" srcId="{41A575AD-4F24-41A5-8E47-6CE4EE359F78}" destId="{4698802A-01CB-4009-BA06-4DCA6586EE25}" srcOrd="0" destOrd="0" presId="urn:microsoft.com/office/officeart/2005/8/layout/list1"/>
    <dgm:cxn modelId="{D93985F4-ADFD-4E7D-8299-531465B55A0B}" type="presParOf" srcId="{41A575AD-4F24-41A5-8E47-6CE4EE359F78}" destId="{02153E6C-F760-4F5F-888E-063227169F8C}" srcOrd="1" destOrd="0" presId="urn:microsoft.com/office/officeart/2005/8/layout/list1"/>
    <dgm:cxn modelId="{4C9DB1F9-EB27-4627-8F54-82129922AD92}" type="presParOf" srcId="{E1E96BF3-8BAF-4892-8203-7AA689046595}" destId="{CA573A92-4573-4A85-A24D-88048F6788D3}" srcOrd="9" destOrd="0" presId="urn:microsoft.com/office/officeart/2005/8/layout/list1"/>
    <dgm:cxn modelId="{3EA5682A-2644-4BD2-9C75-C62691990ADE}" type="presParOf" srcId="{E1E96BF3-8BAF-4892-8203-7AA689046595}" destId="{1D95161C-5700-4A09-B9C2-44DC6FACA735}" srcOrd="10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85EC561F-4CCE-413F-AF3B-B636662CF7B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1687D986-4FB8-41AC-ACBA-8C7AA705A0B0}">
      <dgm:prSet custT="1"/>
      <dgm:spPr/>
      <dgm:t>
        <a:bodyPr/>
        <a:lstStyle/>
        <a:p>
          <a:r>
            <a:rPr lang="en-US" sz="2000" dirty="0" smtClean="0"/>
            <a:t>Review the product proposition </a:t>
          </a:r>
        </a:p>
      </dgm:t>
    </dgm:pt>
    <dgm:pt modelId="{925561BA-3712-4BCF-A549-13B84DC6AD29}" type="parTrans" cxnId="{DE29183F-7665-491A-953A-84654292B937}">
      <dgm:prSet/>
      <dgm:spPr/>
      <dgm:t>
        <a:bodyPr/>
        <a:lstStyle/>
        <a:p>
          <a:endParaRPr lang="en-IN"/>
        </a:p>
      </dgm:t>
    </dgm:pt>
    <dgm:pt modelId="{34250725-FC4E-4E08-9D7E-4F370466D302}" type="sibTrans" cxnId="{DE29183F-7665-491A-953A-84654292B937}">
      <dgm:prSet/>
      <dgm:spPr/>
      <dgm:t>
        <a:bodyPr/>
        <a:lstStyle/>
        <a:p>
          <a:endParaRPr lang="en-IN"/>
        </a:p>
      </dgm:t>
    </dgm:pt>
    <dgm:pt modelId="{B771746F-B440-4192-BF1A-0C405C33AC28}">
      <dgm:prSet custT="1"/>
      <dgm:spPr/>
      <dgm:t>
        <a:bodyPr/>
        <a:lstStyle/>
        <a:p>
          <a:r>
            <a:rPr lang="en-US" sz="2000" dirty="0" smtClean="0"/>
            <a:t>Review the charges  and premiums with due considerations to the Forecasting Actuary’s and AFH’s View</a:t>
          </a:r>
        </a:p>
      </dgm:t>
    </dgm:pt>
    <dgm:pt modelId="{4051EFA1-B156-4411-823B-B6510070913C}" type="parTrans" cxnId="{463FBF0F-7029-4896-86AD-D95E5B6653F1}">
      <dgm:prSet/>
      <dgm:spPr/>
      <dgm:t>
        <a:bodyPr/>
        <a:lstStyle/>
        <a:p>
          <a:endParaRPr lang="en-IN"/>
        </a:p>
      </dgm:t>
    </dgm:pt>
    <dgm:pt modelId="{451EC210-F23A-4399-B4C2-ADBBBD8D7AD2}" type="sibTrans" cxnId="{463FBF0F-7029-4896-86AD-D95E5B6653F1}">
      <dgm:prSet/>
      <dgm:spPr/>
      <dgm:t>
        <a:bodyPr/>
        <a:lstStyle/>
        <a:p>
          <a:endParaRPr lang="en-IN"/>
        </a:p>
      </dgm:t>
    </dgm:pt>
    <dgm:pt modelId="{7D2B35CC-E30D-48EA-925C-1645E877008F}">
      <dgm:prSet custT="1"/>
      <dgm:spPr/>
      <dgm:t>
        <a:bodyPr/>
        <a:lstStyle/>
        <a:p>
          <a:r>
            <a:rPr lang="en-US" sz="2000" dirty="0" smtClean="0"/>
            <a:t>Alternatives</a:t>
          </a:r>
        </a:p>
      </dgm:t>
    </dgm:pt>
    <dgm:pt modelId="{ADB2D143-F9CF-414D-8CD8-0018ADE94983}" type="parTrans" cxnId="{546A74C2-54A9-45AD-920D-9034CB237557}">
      <dgm:prSet/>
      <dgm:spPr/>
      <dgm:t>
        <a:bodyPr/>
        <a:lstStyle/>
        <a:p>
          <a:endParaRPr lang="en-IN"/>
        </a:p>
      </dgm:t>
    </dgm:pt>
    <dgm:pt modelId="{CEC8C611-13C0-435C-853E-27C3E89C9813}" type="sibTrans" cxnId="{546A74C2-54A9-45AD-920D-9034CB237557}">
      <dgm:prSet/>
      <dgm:spPr/>
      <dgm:t>
        <a:bodyPr/>
        <a:lstStyle/>
        <a:p>
          <a:endParaRPr lang="en-IN"/>
        </a:p>
      </dgm:t>
    </dgm:pt>
    <dgm:pt modelId="{5D41FED1-558E-4707-AF8F-BBB1011974BA}">
      <dgm:prSet custT="1"/>
      <dgm:spPr/>
      <dgm:t>
        <a:bodyPr/>
        <a:lstStyle/>
        <a:p>
          <a:r>
            <a:rPr lang="en-US" sz="2000" dirty="0" smtClean="0"/>
            <a:t>Improve the cost efficiency of the company</a:t>
          </a:r>
        </a:p>
      </dgm:t>
    </dgm:pt>
    <dgm:pt modelId="{A252C8F7-E493-47B9-AE03-78CD60A21198}" type="parTrans" cxnId="{64F0ACA9-3450-4DF4-8F6D-26EF895D5A86}">
      <dgm:prSet/>
      <dgm:spPr/>
      <dgm:t>
        <a:bodyPr/>
        <a:lstStyle/>
        <a:p>
          <a:endParaRPr lang="en-IN"/>
        </a:p>
      </dgm:t>
    </dgm:pt>
    <dgm:pt modelId="{CAB0CF96-2989-4429-9BB6-15724B978B64}" type="sibTrans" cxnId="{64F0ACA9-3450-4DF4-8F6D-26EF895D5A86}">
      <dgm:prSet/>
      <dgm:spPr/>
      <dgm:t>
        <a:bodyPr/>
        <a:lstStyle/>
        <a:p>
          <a:endParaRPr lang="en-IN"/>
        </a:p>
      </dgm:t>
    </dgm:pt>
    <dgm:pt modelId="{CCFE25A2-D9E6-438D-BFF4-0FFEDE6BF215}">
      <dgm:prSet custT="1"/>
      <dgm:spPr/>
      <dgm:t>
        <a:bodyPr/>
        <a:lstStyle/>
        <a:p>
          <a:r>
            <a:rPr lang="en-US" sz="2000" dirty="0" smtClean="0"/>
            <a:t>Improve profit by targeting better persistency</a:t>
          </a:r>
        </a:p>
      </dgm:t>
    </dgm:pt>
    <dgm:pt modelId="{99E21BDD-F6A3-4B3E-8C57-E88F8E7A0ACB}" type="parTrans" cxnId="{5C788C73-F589-499D-B132-481EE169F706}">
      <dgm:prSet/>
      <dgm:spPr/>
      <dgm:t>
        <a:bodyPr/>
        <a:lstStyle/>
        <a:p>
          <a:endParaRPr lang="en-IN"/>
        </a:p>
      </dgm:t>
    </dgm:pt>
    <dgm:pt modelId="{356B5CCA-BD45-450A-BF67-7E45A4754048}" type="sibTrans" cxnId="{5C788C73-F589-499D-B132-481EE169F706}">
      <dgm:prSet/>
      <dgm:spPr/>
      <dgm:t>
        <a:bodyPr/>
        <a:lstStyle/>
        <a:p>
          <a:endParaRPr lang="en-IN"/>
        </a:p>
      </dgm:t>
    </dgm:pt>
    <dgm:pt modelId="{44CE3717-841F-435C-87B5-37B26A83D36C}">
      <dgm:prSet custT="1"/>
      <dgm:spPr/>
      <dgm:t>
        <a:bodyPr/>
        <a:lstStyle/>
        <a:p>
          <a:r>
            <a:rPr lang="en-US" sz="2000" dirty="0" smtClean="0"/>
            <a:t>Reduce losses by getting into suitable reinsurance arrangements and risk mitigation activities</a:t>
          </a:r>
        </a:p>
      </dgm:t>
    </dgm:pt>
    <dgm:pt modelId="{6A5CA0D5-3479-4E72-A512-25F93934DFA6}" type="parTrans" cxnId="{A467C783-BEF6-4575-AABB-DD8330A14BE8}">
      <dgm:prSet/>
      <dgm:spPr/>
      <dgm:t>
        <a:bodyPr/>
        <a:lstStyle/>
        <a:p>
          <a:endParaRPr lang="en-IN"/>
        </a:p>
      </dgm:t>
    </dgm:pt>
    <dgm:pt modelId="{974A9785-74B6-4D18-BD91-6B965B235068}" type="sibTrans" cxnId="{A467C783-BEF6-4575-AABB-DD8330A14BE8}">
      <dgm:prSet/>
      <dgm:spPr/>
      <dgm:t>
        <a:bodyPr/>
        <a:lstStyle/>
        <a:p>
          <a:endParaRPr lang="en-IN"/>
        </a:p>
      </dgm:t>
    </dgm:pt>
    <dgm:pt modelId="{577E1344-0D0E-4F2E-8FB2-029BC94324A0}">
      <dgm:prSet custT="1"/>
      <dgm:spPr/>
      <dgm:t>
        <a:bodyPr/>
        <a:lstStyle/>
        <a:p>
          <a:r>
            <a:rPr lang="en-US" sz="2000" dirty="0" smtClean="0"/>
            <a:t>Issue high margin products</a:t>
          </a:r>
        </a:p>
      </dgm:t>
    </dgm:pt>
    <dgm:pt modelId="{ECD5F955-D76F-4B52-9392-AEDE65A0D572}" type="parTrans" cxnId="{5474CD3D-238B-4AD2-B763-906C47C6E85B}">
      <dgm:prSet/>
      <dgm:spPr/>
      <dgm:t>
        <a:bodyPr/>
        <a:lstStyle/>
        <a:p>
          <a:endParaRPr lang="en-IN"/>
        </a:p>
      </dgm:t>
    </dgm:pt>
    <dgm:pt modelId="{EEDF75C1-1714-4C62-9E46-710829EB2760}" type="sibTrans" cxnId="{5474CD3D-238B-4AD2-B763-906C47C6E85B}">
      <dgm:prSet/>
      <dgm:spPr/>
      <dgm:t>
        <a:bodyPr/>
        <a:lstStyle/>
        <a:p>
          <a:endParaRPr lang="en-IN"/>
        </a:p>
      </dgm:t>
    </dgm:pt>
    <dgm:pt modelId="{608AF032-E84A-4077-9249-48FFF432B47B}">
      <dgm:prSet custT="1"/>
      <dgm:spPr/>
      <dgm:t>
        <a:bodyPr/>
        <a:lstStyle/>
        <a:p>
          <a:r>
            <a:rPr lang="en-US" sz="2000" dirty="0" smtClean="0"/>
            <a:t>Re-assess the investment strategy to increase profits</a:t>
          </a:r>
        </a:p>
      </dgm:t>
    </dgm:pt>
    <dgm:pt modelId="{326E2DB1-DBEB-4494-832C-C3619F2904CB}" type="parTrans" cxnId="{63A58BCC-4548-4470-AEAB-70ECEF4A8DDC}">
      <dgm:prSet/>
      <dgm:spPr/>
      <dgm:t>
        <a:bodyPr/>
        <a:lstStyle/>
        <a:p>
          <a:endParaRPr lang="en-IN"/>
        </a:p>
      </dgm:t>
    </dgm:pt>
    <dgm:pt modelId="{A081A527-FE82-4C3B-9F3C-CF4DDA7DFE5B}" type="sibTrans" cxnId="{63A58BCC-4548-4470-AEAB-70ECEF4A8DDC}">
      <dgm:prSet/>
      <dgm:spPr/>
      <dgm:t>
        <a:bodyPr/>
        <a:lstStyle/>
        <a:p>
          <a:endParaRPr lang="en-IN"/>
        </a:p>
      </dgm:t>
    </dgm:pt>
    <dgm:pt modelId="{EAB02489-3016-48BF-9435-60819824BF43}">
      <dgm:prSet custT="1"/>
      <dgm:spPr/>
      <dgm:t>
        <a:bodyPr/>
        <a:lstStyle/>
        <a:p>
          <a:r>
            <a:rPr lang="en-US" sz="2000" dirty="0" smtClean="0"/>
            <a:t>Improve the control measures to curtail losses due to operational risks</a:t>
          </a:r>
        </a:p>
      </dgm:t>
    </dgm:pt>
    <dgm:pt modelId="{A685E023-6134-4994-A828-B53E7578CEFB}" type="parTrans" cxnId="{CEC0525B-B66E-4B29-BC07-2FABF48BB411}">
      <dgm:prSet/>
      <dgm:spPr/>
      <dgm:t>
        <a:bodyPr/>
        <a:lstStyle/>
        <a:p>
          <a:endParaRPr lang="en-IN"/>
        </a:p>
      </dgm:t>
    </dgm:pt>
    <dgm:pt modelId="{B445F70A-DFCC-49E4-A2EA-4024115C1E99}" type="sibTrans" cxnId="{CEC0525B-B66E-4B29-BC07-2FABF48BB411}">
      <dgm:prSet/>
      <dgm:spPr/>
      <dgm:t>
        <a:bodyPr/>
        <a:lstStyle/>
        <a:p>
          <a:endParaRPr lang="en-IN"/>
        </a:p>
      </dgm:t>
    </dgm:pt>
    <dgm:pt modelId="{051C9F57-3B4C-4E33-AB59-39E95427CA12}">
      <dgm:prSet custT="1"/>
      <dgm:spPr/>
      <dgm:t>
        <a:bodyPr/>
        <a:lstStyle/>
        <a:p>
          <a:r>
            <a:rPr lang="en-US" sz="2000" dirty="0" smtClean="0"/>
            <a:t>Manage the expectations of future profits with the shareholders</a:t>
          </a:r>
        </a:p>
      </dgm:t>
    </dgm:pt>
    <dgm:pt modelId="{A92480F8-7AE0-4427-8640-80BBD1E89172}" type="parTrans" cxnId="{85C9FC0A-744F-4081-9FA1-E2FB8463BF04}">
      <dgm:prSet/>
      <dgm:spPr/>
      <dgm:t>
        <a:bodyPr/>
        <a:lstStyle/>
        <a:p>
          <a:endParaRPr lang="en-IN"/>
        </a:p>
      </dgm:t>
    </dgm:pt>
    <dgm:pt modelId="{D9C8FE96-A5BF-45FE-A54A-A50634909597}" type="sibTrans" cxnId="{85C9FC0A-744F-4081-9FA1-E2FB8463BF04}">
      <dgm:prSet/>
      <dgm:spPr/>
      <dgm:t>
        <a:bodyPr/>
        <a:lstStyle/>
        <a:p>
          <a:endParaRPr lang="en-IN"/>
        </a:p>
      </dgm:t>
    </dgm:pt>
    <dgm:pt modelId="{7861E86E-D509-486D-8FE0-7CFFAF6B0A1F}" type="pres">
      <dgm:prSet presAssocID="{85EC561F-4CCE-413F-AF3B-B636662CF7B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033A2742-3EA1-4B4A-8A30-E1ECE09FF4CD}" type="pres">
      <dgm:prSet presAssocID="{1687D986-4FB8-41AC-ACBA-8C7AA705A0B0}" presName="parentText" presStyleLbl="node1" presStyleIdx="0" presStyleCnt="2" custScaleY="4622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8877C86-DF20-45A8-A7C2-47B74951F3A7}" type="pres">
      <dgm:prSet presAssocID="{1687D986-4FB8-41AC-ACBA-8C7AA705A0B0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A49A5CC-1EA6-4E65-BB6F-6DD2CA6248FF}" type="pres">
      <dgm:prSet presAssocID="{7D2B35CC-E30D-48EA-925C-1645E877008F}" presName="parentText" presStyleLbl="node1" presStyleIdx="1" presStyleCnt="2" custScaleY="51768" custLinFactNeighborY="-1339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F07EFF9-3996-46CF-A4EA-9C21F5728473}" type="pres">
      <dgm:prSet presAssocID="{7D2B35CC-E30D-48EA-925C-1645E877008F}" presName="childText" presStyleLbl="revTx" presStyleIdx="1" presStyleCnt="2" custLinFactNeighborY="-1868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9B7FC87B-4FF8-4952-91B8-202CB6304547}" type="presOf" srcId="{44CE3717-841F-435C-87B5-37B26A83D36C}" destId="{0F07EFF9-3996-46CF-A4EA-9C21F5728473}" srcOrd="0" destOrd="2" presId="urn:microsoft.com/office/officeart/2005/8/layout/vList2"/>
    <dgm:cxn modelId="{DE29183F-7665-491A-953A-84654292B937}" srcId="{85EC561F-4CCE-413F-AF3B-B636662CF7BC}" destId="{1687D986-4FB8-41AC-ACBA-8C7AA705A0B0}" srcOrd="0" destOrd="0" parTransId="{925561BA-3712-4BCF-A549-13B84DC6AD29}" sibTransId="{34250725-FC4E-4E08-9D7E-4F370466D302}"/>
    <dgm:cxn modelId="{5474CD3D-238B-4AD2-B763-906C47C6E85B}" srcId="{7D2B35CC-E30D-48EA-925C-1645E877008F}" destId="{577E1344-0D0E-4F2E-8FB2-029BC94324A0}" srcOrd="3" destOrd="0" parTransId="{ECD5F955-D76F-4B52-9392-AEDE65A0D572}" sibTransId="{EEDF75C1-1714-4C62-9E46-710829EB2760}"/>
    <dgm:cxn modelId="{5B881C30-5F40-438F-B59A-9A08E9F45B82}" type="presOf" srcId="{608AF032-E84A-4077-9249-48FFF432B47B}" destId="{0F07EFF9-3996-46CF-A4EA-9C21F5728473}" srcOrd="0" destOrd="4" presId="urn:microsoft.com/office/officeart/2005/8/layout/vList2"/>
    <dgm:cxn modelId="{576D0533-7E37-4D54-A207-C442F4C8EF69}" type="presOf" srcId="{051C9F57-3B4C-4E33-AB59-39E95427CA12}" destId="{0F07EFF9-3996-46CF-A4EA-9C21F5728473}" srcOrd="0" destOrd="6" presId="urn:microsoft.com/office/officeart/2005/8/layout/vList2"/>
    <dgm:cxn modelId="{67E802C3-EF2A-4DDC-B508-228B72804BA2}" type="presOf" srcId="{85EC561F-4CCE-413F-AF3B-B636662CF7BC}" destId="{7861E86E-D509-486D-8FE0-7CFFAF6B0A1F}" srcOrd="0" destOrd="0" presId="urn:microsoft.com/office/officeart/2005/8/layout/vList2"/>
    <dgm:cxn modelId="{546A74C2-54A9-45AD-920D-9034CB237557}" srcId="{85EC561F-4CCE-413F-AF3B-B636662CF7BC}" destId="{7D2B35CC-E30D-48EA-925C-1645E877008F}" srcOrd="1" destOrd="0" parTransId="{ADB2D143-F9CF-414D-8CD8-0018ADE94983}" sibTransId="{CEC8C611-13C0-435C-853E-27C3E89C9813}"/>
    <dgm:cxn modelId="{11E7CD36-9CE2-456B-938D-D9BFCAA26423}" type="presOf" srcId="{1687D986-4FB8-41AC-ACBA-8C7AA705A0B0}" destId="{033A2742-3EA1-4B4A-8A30-E1ECE09FF4CD}" srcOrd="0" destOrd="0" presId="urn:microsoft.com/office/officeart/2005/8/layout/vList2"/>
    <dgm:cxn modelId="{64F0ACA9-3450-4DF4-8F6D-26EF895D5A86}" srcId="{7D2B35CC-E30D-48EA-925C-1645E877008F}" destId="{5D41FED1-558E-4707-AF8F-BBB1011974BA}" srcOrd="0" destOrd="0" parTransId="{A252C8F7-E493-47B9-AE03-78CD60A21198}" sibTransId="{CAB0CF96-2989-4429-9BB6-15724B978B64}"/>
    <dgm:cxn modelId="{302976CD-5E3D-4984-88D7-FE71FDD2C240}" type="presOf" srcId="{7D2B35CC-E30D-48EA-925C-1645E877008F}" destId="{BA49A5CC-1EA6-4E65-BB6F-6DD2CA6248FF}" srcOrd="0" destOrd="0" presId="urn:microsoft.com/office/officeart/2005/8/layout/vList2"/>
    <dgm:cxn modelId="{CF079DDC-AEF5-457A-B4E6-C0C5E3936E71}" type="presOf" srcId="{EAB02489-3016-48BF-9435-60819824BF43}" destId="{0F07EFF9-3996-46CF-A4EA-9C21F5728473}" srcOrd="0" destOrd="5" presId="urn:microsoft.com/office/officeart/2005/8/layout/vList2"/>
    <dgm:cxn modelId="{5C788C73-F589-499D-B132-481EE169F706}" srcId="{7D2B35CC-E30D-48EA-925C-1645E877008F}" destId="{CCFE25A2-D9E6-438D-BFF4-0FFEDE6BF215}" srcOrd="1" destOrd="0" parTransId="{99E21BDD-F6A3-4B3E-8C57-E88F8E7A0ACB}" sibTransId="{356B5CCA-BD45-450A-BF67-7E45A4754048}"/>
    <dgm:cxn modelId="{2464A163-9484-4E9A-A9B2-B448F35EDF0A}" type="presOf" srcId="{B771746F-B440-4192-BF1A-0C405C33AC28}" destId="{C8877C86-DF20-45A8-A7C2-47B74951F3A7}" srcOrd="0" destOrd="0" presId="urn:microsoft.com/office/officeart/2005/8/layout/vList2"/>
    <dgm:cxn modelId="{C61998E1-4874-40BC-9FB9-0984F628A001}" type="presOf" srcId="{5D41FED1-558E-4707-AF8F-BBB1011974BA}" destId="{0F07EFF9-3996-46CF-A4EA-9C21F5728473}" srcOrd="0" destOrd="0" presId="urn:microsoft.com/office/officeart/2005/8/layout/vList2"/>
    <dgm:cxn modelId="{85C9FC0A-744F-4081-9FA1-E2FB8463BF04}" srcId="{7D2B35CC-E30D-48EA-925C-1645E877008F}" destId="{051C9F57-3B4C-4E33-AB59-39E95427CA12}" srcOrd="6" destOrd="0" parTransId="{A92480F8-7AE0-4427-8640-80BBD1E89172}" sibTransId="{D9C8FE96-A5BF-45FE-A54A-A50634909597}"/>
    <dgm:cxn modelId="{CEC0525B-B66E-4B29-BC07-2FABF48BB411}" srcId="{7D2B35CC-E30D-48EA-925C-1645E877008F}" destId="{EAB02489-3016-48BF-9435-60819824BF43}" srcOrd="5" destOrd="0" parTransId="{A685E023-6134-4994-A828-B53E7578CEFB}" sibTransId="{B445F70A-DFCC-49E4-A2EA-4024115C1E99}"/>
    <dgm:cxn modelId="{463FBF0F-7029-4896-86AD-D95E5B6653F1}" srcId="{1687D986-4FB8-41AC-ACBA-8C7AA705A0B0}" destId="{B771746F-B440-4192-BF1A-0C405C33AC28}" srcOrd="0" destOrd="0" parTransId="{4051EFA1-B156-4411-823B-B6510070913C}" sibTransId="{451EC210-F23A-4399-B4C2-ADBBBD8D7AD2}"/>
    <dgm:cxn modelId="{D0400B29-36AC-4B64-9A3C-27E54783C0F7}" type="presOf" srcId="{577E1344-0D0E-4F2E-8FB2-029BC94324A0}" destId="{0F07EFF9-3996-46CF-A4EA-9C21F5728473}" srcOrd="0" destOrd="3" presId="urn:microsoft.com/office/officeart/2005/8/layout/vList2"/>
    <dgm:cxn modelId="{A467C783-BEF6-4575-AABB-DD8330A14BE8}" srcId="{7D2B35CC-E30D-48EA-925C-1645E877008F}" destId="{44CE3717-841F-435C-87B5-37B26A83D36C}" srcOrd="2" destOrd="0" parTransId="{6A5CA0D5-3479-4E72-A512-25F93934DFA6}" sibTransId="{974A9785-74B6-4D18-BD91-6B965B235068}"/>
    <dgm:cxn modelId="{63A58BCC-4548-4470-AEAB-70ECEF4A8DDC}" srcId="{7D2B35CC-E30D-48EA-925C-1645E877008F}" destId="{608AF032-E84A-4077-9249-48FFF432B47B}" srcOrd="4" destOrd="0" parTransId="{326E2DB1-DBEB-4494-832C-C3619F2904CB}" sibTransId="{A081A527-FE82-4C3B-9F3C-CF4DDA7DFE5B}"/>
    <dgm:cxn modelId="{D68756D5-BA11-409F-86BA-98F9CA11B55D}" type="presOf" srcId="{CCFE25A2-D9E6-438D-BFF4-0FFEDE6BF215}" destId="{0F07EFF9-3996-46CF-A4EA-9C21F5728473}" srcOrd="0" destOrd="1" presId="urn:microsoft.com/office/officeart/2005/8/layout/vList2"/>
    <dgm:cxn modelId="{3687294F-4F84-4015-A485-F942BC3428B4}" type="presParOf" srcId="{7861E86E-D509-486D-8FE0-7CFFAF6B0A1F}" destId="{033A2742-3EA1-4B4A-8A30-E1ECE09FF4CD}" srcOrd="0" destOrd="0" presId="urn:microsoft.com/office/officeart/2005/8/layout/vList2"/>
    <dgm:cxn modelId="{9D1F4B7B-CC5E-4D83-9CEF-954D8AF80305}" type="presParOf" srcId="{7861E86E-D509-486D-8FE0-7CFFAF6B0A1F}" destId="{C8877C86-DF20-45A8-A7C2-47B74951F3A7}" srcOrd="1" destOrd="0" presId="urn:microsoft.com/office/officeart/2005/8/layout/vList2"/>
    <dgm:cxn modelId="{F5B34F68-4A25-489E-9092-85C25DC70490}" type="presParOf" srcId="{7861E86E-D509-486D-8FE0-7CFFAF6B0A1F}" destId="{BA49A5CC-1EA6-4E65-BB6F-6DD2CA6248FF}" srcOrd="2" destOrd="0" presId="urn:microsoft.com/office/officeart/2005/8/layout/vList2"/>
    <dgm:cxn modelId="{EDB47DB9-EF84-4B3D-B6C1-5F7B42837C36}" type="presParOf" srcId="{7861E86E-D509-486D-8FE0-7CFFAF6B0A1F}" destId="{0F07EFF9-3996-46CF-A4EA-9C21F5728473}" srcOrd="3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E62D38-FE24-4FAF-8210-DF9D2490638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49A6D147-528A-4E32-84F4-26512FB28284}">
      <dgm:prSet phldrT="[Text]" custT="1"/>
      <dgm:spPr/>
      <dgm:t>
        <a:bodyPr/>
        <a:lstStyle/>
        <a:p>
          <a:r>
            <a:rPr lang="en-US" sz="2000" dirty="0" smtClean="0">
              <a:cs typeface="Arial" panose="020B0604020202020204" pitchFamily="34" charset="0"/>
            </a:rPr>
            <a:t>Sensitivity analysis suggest:</a:t>
          </a:r>
          <a:endParaRPr lang="en-IN" sz="2000" dirty="0"/>
        </a:p>
      </dgm:t>
    </dgm:pt>
    <dgm:pt modelId="{DF8E5A0E-C65B-43F2-806B-421C47FF7956}" type="parTrans" cxnId="{304CD4E3-C088-4296-ACF3-99395C4390B2}">
      <dgm:prSet/>
      <dgm:spPr/>
      <dgm:t>
        <a:bodyPr/>
        <a:lstStyle/>
        <a:p>
          <a:endParaRPr lang="en-IN" sz="2000"/>
        </a:p>
      </dgm:t>
    </dgm:pt>
    <dgm:pt modelId="{A6434EBC-FC4B-49E4-AF92-9F3AA07A7FB9}" type="sibTrans" cxnId="{304CD4E3-C088-4296-ACF3-99395C4390B2}">
      <dgm:prSet/>
      <dgm:spPr/>
      <dgm:t>
        <a:bodyPr/>
        <a:lstStyle/>
        <a:p>
          <a:endParaRPr lang="en-IN" sz="2000"/>
        </a:p>
      </dgm:t>
    </dgm:pt>
    <dgm:pt modelId="{925F1150-8716-4373-ABA8-86F0F634B56E}">
      <dgm:prSet custT="1"/>
      <dgm:spPr/>
      <dgm:t>
        <a:bodyPr/>
        <a:lstStyle/>
        <a:p>
          <a:r>
            <a:rPr lang="en-US" sz="2000" dirty="0" smtClean="0">
              <a:cs typeface="Arial" panose="020B0604020202020204" pitchFamily="34" charset="0"/>
            </a:rPr>
            <a:t>Increased charges to policyholders would lead to higher profits</a:t>
          </a:r>
        </a:p>
      </dgm:t>
    </dgm:pt>
    <dgm:pt modelId="{0B83A7EC-A375-414A-BB18-276867FAD2F8}" type="parTrans" cxnId="{3E438F3A-0CB5-481A-AE48-D9D749EA4214}">
      <dgm:prSet/>
      <dgm:spPr/>
      <dgm:t>
        <a:bodyPr/>
        <a:lstStyle/>
        <a:p>
          <a:endParaRPr lang="en-IN" sz="2000"/>
        </a:p>
      </dgm:t>
    </dgm:pt>
    <dgm:pt modelId="{CEC7D489-1D34-4C3D-976F-9F2E1435A850}" type="sibTrans" cxnId="{3E438F3A-0CB5-481A-AE48-D9D749EA4214}">
      <dgm:prSet/>
      <dgm:spPr/>
      <dgm:t>
        <a:bodyPr/>
        <a:lstStyle/>
        <a:p>
          <a:endParaRPr lang="en-IN" sz="2000"/>
        </a:p>
      </dgm:t>
    </dgm:pt>
    <dgm:pt modelId="{B547B7FB-A933-49E3-BCAD-5853878D3F70}">
      <dgm:prSet custT="1"/>
      <dgm:spPr/>
      <dgm:t>
        <a:bodyPr/>
        <a:lstStyle/>
        <a:p>
          <a:r>
            <a:rPr lang="en-US" sz="2000" dirty="0" smtClean="0">
              <a:cs typeface="Arial" panose="020B0604020202020204" pitchFamily="34" charset="0"/>
            </a:rPr>
            <a:t>Profit targets would be met</a:t>
          </a:r>
        </a:p>
      </dgm:t>
    </dgm:pt>
    <dgm:pt modelId="{C31DD057-1288-4C55-BB1B-8C9226CA7AAA}" type="parTrans" cxnId="{A48E45DA-2C0F-4C6A-AF11-2C4740E31AF4}">
      <dgm:prSet/>
      <dgm:spPr/>
      <dgm:t>
        <a:bodyPr/>
        <a:lstStyle/>
        <a:p>
          <a:endParaRPr lang="en-IN" sz="2000"/>
        </a:p>
      </dgm:t>
    </dgm:pt>
    <dgm:pt modelId="{4DC68A6E-1BBA-4877-8A81-20425417384D}" type="sibTrans" cxnId="{A48E45DA-2C0F-4C6A-AF11-2C4740E31AF4}">
      <dgm:prSet/>
      <dgm:spPr/>
      <dgm:t>
        <a:bodyPr/>
        <a:lstStyle/>
        <a:p>
          <a:endParaRPr lang="en-IN" sz="2000"/>
        </a:p>
      </dgm:t>
    </dgm:pt>
    <dgm:pt modelId="{14C3CEAF-6157-4657-8E4A-16A59A2B6D96}">
      <dgm:prSet custT="1"/>
      <dgm:spPr/>
      <dgm:t>
        <a:bodyPr/>
        <a:lstStyle/>
        <a:p>
          <a:r>
            <a:rPr lang="en-US" sz="2000" dirty="0" smtClean="0">
              <a:cs typeface="Arial" panose="020B0604020202020204" pitchFamily="34" charset="0"/>
            </a:rPr>
            <a:t>Based on this we are contemplating to increase the charges…</a:t>
          </a:r>
        </a:p>
      </dgm:t>
    </dgm:pt>
    <dgm:pt modelId="{CF919689-916E-4D40-AD33-1BC64300FD62}" type="parTrans" cxnId="{9B64490B-82D2-41B5-9E5E-C27DED93FB07}">
      <dgm:prSet/>
      <dgm:spPr/>
      <dgm:t>
        <a:bodyPr/>
        <a:lstStyle/>
        <a:p>
          <a:endParaRPr lang="en-IN" sz="2000"/>
        </a:p>
      </dgm:t>
    </dgm:pt>
    <dgm:pt modelId="{AA328D1E-EB97-43CE-A6CB-2BC953C51C44}" type="sibTrans" cxnId="{9B64490B-82D2-41B5-9E5E-C27DED93FB07}">
      <dgm:prSet/>
      <dgm:spPr/>
      <dgm:t>
        <a:bodyPr/>
        <a:lstStyle/>
        <a:p>
          <a:endParaRPr lang="en-IN" sz="2000"/>
        </a:p>
      </dgm:t>
    </dgm:pt>
    <dgm:pt modelId="{7D4AFD27-89C6-44B1-B39E-2AE6A177CF4F}">
      <dgm:prSet custT="1"/>
      <dgm:spPr/>
      <dgm:t>
        <a:bodyPr/>
        <a:lstStyle/>
        <a:p>
          <a:pPr algn="ctr"/>
          <a:r>
            <a:rPr lang="en-US" sz="2000" dirty="0" smtClean="0">
              <a:cs typeface="Arial" panose="020B0604020202020204" pitchFamily="34" charset="0"/>
            </a:rPr>
            <a:t>…But</a:t>
          </a:r>
        </a:p>
      </dgm:t>
    </dgm:pt>
    <dgm:pt modelId="{5C62A35F-DF8F-4587-B705-78F22719DF93}" type="parTrans" cxnId="{C56FE1C8-3D52-423F-8627-075E24C82F7A}">
      <dgm:prSet/>
      <dgm:spPr/>
      <dgm:t>
        <a:bodyPr/>
        <a:lstStyle/>
        <a:p>
          <a:endParaRPr lang="en-IN" sz="2000"/>
        </a:p>
      </dgm:t>
    </dgm:pt>
    <dgm:pt modelId="{7A4217B2-AFCC-4989-9FE8-E4D017AC188E}" type="sibTrans" cxnId="{C56FE1C8-3D52-423F-8627-075E24C82F7A}">
      <dgm:prSet/>
      <dgm:spPr/>
      <dgm:t>
        <a:bodyPr/>
        <a:lstStyle/>
        <a:p>
          <a:endParaRPr lang="en-IN" sz="2000"/>
        </a:p>
      </dgm:t>
    </dgm:pt>
    <dgm:pt modelId="{B6C3A68F-AED2-4CCA-9CCA-637E0EBDDC0C}">
      <dgm:prSet custT="1"/>
      <dgm:spPr/>
      <dgm:t>
        <a:bodyPr/>
        <a:lstStyle/>
        <a:p>
          <a:pPr algn="l"/>
          <a:r>
            <a:rPr lang="en-US" sz="2000" dirty="0" smtClean="0">
              <a:cs typeface="Arial" panose="020B0604020202020204" pitchFamily="34" charset="0"/>
            </a:rPr>
            <a:t>New level of charges will exceed market norms </a:t>
          </a:r>
        </a:p>
      </dgm:t>
    </dgm:pt>
    <dgm:pt modelId="{3B11F01E-C61B-4B05-9667-D0B728CED1C9}" type="parTrans" cxnId="{396BF753-3ACC-4F58-BF45-88AC6CB12135}">
      <dgm:prSet/>
      <dgm:spPr/>
      <dgm:t>
        <a:bodyPr/>
        <a:lstStyle/>
        <a:p>
          <a:endParaRPr lang="en-IN" sz="2000"/>
        </a:p>
      </dgm:t>
    </dgm:pt>
    <dgm:pt modelId="{902CBDB9-035B-463B-81B9-478298727F0D}" type="sibTrans" cxnId="{396BF753-3ACC-4F58-BF45-88AC6CB12135}">
      <dgm:prSet/>
      <dgm:spPr/>
      <dgm:t>
        <a:bodyPr/>
        <a:lstStyle/>
        <a:p>
          <a:endParaRPr lang="en-IN" sz="2000"/>
        </a:p>
      </dgm:t>
    </dgm:pt>
    <dgm:pt modelId="{95EB00E2-4FCD-49D5-8494-866F6780A8B4}">
      <dgm:prSet custT="1"/>
      <dgm:spPr/>
      <dgm:t>
        <a:bodyPr/>
        <a:lstStyle/>
        <a:p>
          <a:pPr algn="ctr"/>
          <a:endParaRPr lang="en-US" sz="2000" dirty="0" smtClean="0">
            <a:cs typeface="Arial" panose="020B0604020202020204" pitchFamily="34" charset="0"/>
          </a:endParaRPr>
        </a:p>
      </dgm:t>
    </dgm:pt>
    <dgm:pt modelId="{B50438EF-B6B5-44A9-8D04-00E7DA2D8C14}" type="parTrans" cxnId="{D20117CE-A3A0-443A-967B-59CA46E29D88}">
      <dgm:prSet/>
      <dgm:spPr/>
      <dgm:t>
        <a:bodyPr/>
        <a:lstStyle/>
        <a:p>
          <a:endParaRPr lang="en-IN" sz="2000"/>
        </a:p>
      </dgm:t>
    </dgm:pt>
    <dgm:pt modelId="{D57AAE46-F875-4FC9-9E61-9E8A7885596A}" type="sibTrans" cxnId="{D20117CE-A3A0-443A-967B-59CA46E29D88}">
      <dgm:prSet/>
      <dgm:spPr/>
      <dgm:t>
        <a:bodyPr/>
        <a:lstStyle/>
        <a:p>
          <a:endParaRPr lang="en-IN" sz="2000"/>
        </a:p>
      </dgm:t>
    </dgm:pt>
    <dgm:pt modelId="{4C8CDC66-A7D7-4B4D-8144-0CD6B8A5C1DE}" type="pres">
      <dgm:prSet presAssocID="{ADE62D38-FE24-4FAF-8210-DF9D2490638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56AC3AEB-719B-46D6-8ECE-E70E9FE0F9F5}" type="pres">
      <dgm:prSet presAssocID="{49A6D147-528A-4E32-84F4-26512FB28284}" presName="parentText" presStyleLbl="node1" presStyleIdx="0" presStyleCnt="3" custScaleX="96581" custScaleY="73461" custLinFactNeighborX="-57" custLinFactNeighborY="-2163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3DB197F-8006-405C-96B7-CC7997EEB8CD}" type="pres">
      <dgm:prSet presAssocID="{49A6D147-528A-4E32-84F4-26512FB28284}" presName="childText" presStyleLbl="revTx" presStyleIdx="0" presStyleCnt="2" custLinFactNeighborY="2079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3665724-8931-4AEB-9174-FB4A415DEBD5}" type="pres">
      <dgm:prSet presAssocID="{14C3CEAF-6157-4657-8E4A-16A59A2B6D96}" presName="parentText" presStyleLbl="node1" presStyleIdx="1" presStyleCnt="3" custScaleX="96581" custScaleY="75036" custLinFactY="30037" custLinFactNeighborX="-57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557379D-5535-4D18-A3BF-EE9A7FBC6535}" type="pres">
      <dgm:prSet presAssocID="{AA328D1E-EB97-43CE-A6CB-2BC953C51C44}" presName="spacer" presStyleCnt="0"/>
      <dgm:spPr/>
    </dgm:pt>
    <dgm:pt modelId="{E366103D-BD7A-4A73-9919-702047A56B36}" type="pres">
      <dgm:prSet presAssocID="{7D4AFD27-89C6-44B1-B39E-2AE6A177CF4F}" presName="parentText" presStyleLbl="node1" presStyleIdx="2" presStyleCnt="3" custFlipHor="1" custScaleX="17355" custScaleY="76777" custLinFactNeighborX="-39670" custLinFactNeighborY="42560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2EC70DE-B046-4A95-87C7-1D05C016CB79}" type="pres">
      <dgm:prSet presAssocID="{7D4AFD27-89C6-44B1-B39E-2AE6A177CF4F}" presName="childText" presStyleLbl="revTx" presStyleIdx="1" presStyleCnt="2" custScaleX="73555" custScaleY="203410" custLinFactNeighborX="-14049" custLinFactNeighborY="2510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DD5445C8-2E02-4E46-8E04-21CF547BF85A}" type="presOf" srcId="{ADE62D38-FE24-4FAF-8210-DF9D24906386}" destId="{4C8CDC66-A7D7-4B4D-8144-0CD6B8A5C1DE}" srcOrd="0" destOrd="0" presId="urn:microsoft.com/office/officeart/2005/8/layout/vList2"/>
    <dgm:cxn modelId="{77591C70-A21D-49DE-90E9-D2E3645140A4}" type="presOf" srcId="{B547B7FB-A933-49E3-BCAD-5853878D3F70}" destId="{E3DB197F-8006-405C-96B7-CC7997EEB8CD}" srcOrd="0" destOrd="1" presId="urn:microsoft.com/office/officeart/2005/8/layout/vList2"/>
    <dgm:cxn modelId="{B7AAEA32-2168-407C-AC70-7EFBC6D8EAC1}" type="presOf" srcId="{7D4AFD27-89C6-44B1-B39E-2AE6A177CF4F}" destId="{E366103D-BD7A-4A73-9919-702047A56B36}" srcOrd="0" destOrd="0" presId="urn:microsoft.com/office/officeart/2005/8/layout/vList2"/>
    <dgm:cxn modelId="{9B64490B-82D2-41B5-9E5E-C27DED93FB07}" srcId="{ADE62D38-FE24-4FAF-8210-DF9D24906386}" destId="{14C3CEAF-6157-4657-8E4A-16A59A2B6D96}" srcOrd="1" destOrd="0" parTransId="{CF919689-916E-4D40-AD33-1BC64300FD62}" sibTransId="{AA328D1E-EB97-43CE-A6CB-2BC953C51C44}"/>
    <dgm:cxn modelId="{DB905F63-901E-4949-85AE-66B0A84344BF}" type="presOf" srcId="{B6C3A68F-AED2-4CCA-9CCA-637E0EBDDC0C}" destId="{C2EC70DE-B046-4A95-87C7-1D05C016CB79}" srcOrd="0" destOrd="1" presId="urn:microsoft.com/office/officeart/2005/8/layout/vList2"/>
    <dgm:cxn modelId="{C4112006-9801-45DA-ADC2-4D4159B29791}" type="presOf" srcId="{49A6D147-528A-4E32-84F4-26512FB28284}" destId="{56AC3AEB-719B-46D6-8ECE-E70E9FE0F9F5}" srcOrd="0" destOrd="0" presId="urn:microsoft.com/office/officeart/2005/8/layout/vList2"/>
    <dgm:cxn modelId="{3E438F3A-0CB5-481A-AE48-D9D749EA4214}" srcId="{49A6D147-528A-4E32-84F4-26512FB28284}" destId="{925F1150-8716-4373-ABA8-86F0F634B56E}" srcOrd="0" destOrd="0" parTransId="{0B83A7EC-A375-414A-BB18-276867FAD2F8}" sibTransId="{CEC7D489-1D34-4C3D-976F-9F2E1435A850}"/>
    <dgm:cxn modelId="{1A2CE4CD-5759-4719-94AD-E56930B02C42}" type="presOf" srcId="{925F1150-8716-4373-ABA8-86F0F634B56E}" destId="{E3DB197F-8006-405C-96B7-CC7997EEB8CD}" srcOrd="0" destOrd="0" presId="urn:microsoft.com/office/officeart/2005/8/layout/vList2"/>
    <dgm:cxn modelId="{78CA6C7D-DBAE-4D77-93DA-BF79DCD25D1C}" type="presOf" srcId="{95EB00E2-4FCD-49D5-8494-866F6780A8B4}" destId="{C2EC70DE-B046-4A95-87C7-1D05C016CB79}" srcOrd="0" destOrd="0" presId="urn:microsoft.com/office/officeart/2005/8/layout/vList2"/>
    <dgm:cxn modelId="{A48E45DA-2C0F-4C6A-AF11-2C4740E31AF4}" srcId="{49A6D147-528A-4E32-84F4-26512FB28284}" destId="{B547B7FB-A933-49E3-BCAD-5853878D3F70}" srcOrd="1" destOrd="0" parTransId="{C31DD057-1288-4C55-BB1B-8C9226CA7AAA}" sibTransId="{4DC68A6E-1BBA-4877-8A81-20425417384D}"/>
    <dgm:cxn modelId="{304CD4E3-C088-4296-ACF3-99395C4390B2}" srcId="{ADE62D38-FE24-4FAF-8210-DF9D24906386}" destId="{49A6D147-528A-4E32-84F4-26512FB28284}" srcOrd="0" destOrd="0" parTransId="{DF8E5A0E-C65B-43F2-806B-421C47FF7956}" sibTransId="{A6434EBC-FC4B-49E4-AF92-9F3AA07A7FB9}"/>
    <dgm:cxn modelId="{396BF753-3ACC-4F58-BF45-88AC6CB12135}" srcId="{7D4AFD27-89C6-44B1-B39E-2AE6A177CF4F}" destId="{B6C3A68F-AED2-4CCA-9CCA-637E0EBDDC0C}" srcOrd="1" destOrd="0" parTransId="{3B11F01E-C61B-4B05-9667-D0B728CED1C9}" sibTransId="{902CBDB9-035B-463B-81B9-478298727F0D}"/>
    <dgm:cxn modelId="{C56FE1C8-3D52-423F-8627-075E24C82F7A}" srcId="{ADE62D38-FE24-4FAF-8210-DF9D24906386}" destId="{7D4AFD27-89C6-44B1-B39E-2AE6A177CF4F}" srcOrd="2" destOrd="0" parTransId="{5C62A35F-DF8F-4587-B705-78F22719DF93}" sibTransId="{7A4217B2-AFCC-4989-9FE8-E4D017AC188E}"/>
    <dgm:cxn modelId="{D20117CE-A3A0-443A-967B-59CA46E29D88}" srcId="{7D4AFD27-89C6-44B1-B39E-2AE6A177CF4F}" destId="{95EB00E2-4FCD-49D5-8494-866F6780A8B4}" srcOrd="0" destOrd="0" parTransId="{B50438EF-B6B5-44A9-8D04-00E7DA2D8C14}" sibTransId="{D57AAE46-F875-4FC9-9E61-9E8A7885596A}"/>
    <dgm:cxn modelId="{0974F62B-17DC-4F46-B677-957E5A4607B4}" type="presOf" srcId="{14C3CEAF-6157-4657-8E4A-16A59A2B6D96}" destId="{33665724-8931-4AEB-9174-FB4A415DEBD5}" srcOrd="0" destOrd="0" presId="urn:microsoft.com/office/officeart/2005/8/layout/vList2"/>
    <dgm:cxn modelId="{748308FF-BBC0-4AA4-A6B5-32ABB1F7807A}" type="presParOf" srcId="{4C8CDC66-A7D7-4B4D-8144-0CD6B8A5C1DE}" destId="{56AC3AEB-719B-46D6-8ECE-E70E9FE0F9F5}" srcOrd="0" destOrd="0" presId="urn:microsoft.com/office/officeart/2005/8/layout/vList2"/>
    <dgm:cxn modelId="{8BC843F3-AA58-4A67-B46D-E9B09B6BB821}" type="presParOf" srcId="{4C8CDC66-A7D7-4B4D-8144-0CD6B8A5C1DE}" destId="{E3DB197F-8006-405C-96B7-CC7997EEB8CD}" srcOrd="1" destOrd="0" presId="urn:microsoft.com/office/officeart/2005/8/layout/vList2"/>
    <dgm:cxn modelId="{C59ADDB1-C64A-4E84-BAE3-2718F2852FB7}" type="presParOf" srcId="{4C8CDC66-A7D7-4B4D-8144-0CD6B8A5C1DE}" destId="{33665724-8931-4AEB-9174-FB4A415DEBD5}" srcOrd="2" destOrd="0" presId="urn:microsoft.com/office/officeart/2005/8/layout/vList2"/>
    <dgm:cxn modelId="{65A33100-A3EC-4C2D-B0B6-1956608D3641}" type="presParOf" srcId="{4C8CDC66-A7D7-4B4D-8144-0CD6B8A5C1DE}" destId="{B557379D-5535-4D18-A3BF-EE9A7FBC6535}" srcOrd="3" destOrd="0" presId="urn:microsoft.com/office/officeart/2005/8/layout/vList2"/>
    <dgm:cxn modelId="{A2C5B513-56BD-425D-8845-D7547589627A}" type="presParOf" srcId="{4C8CDC66-A7D7-4B4D-8144-0CD6B8A5C1DE}" destId="{E366103D-BD7A-4A73-9919-702047A56B36}" srcOrd="4" destOrd="0" presId="urn:microsoft.com/office/officeart/2005/8/layout/vList2"/>
    <dgm:cxn modelId="{54D94D03-C193-4346-A438-BAE4187ED506}" type="presParOf" srcId="{4C8CDC66-A7D7-4B4D-8144-0CD6B8A5C1DE}" destId="{C2EC70DE-B046-4A95-87C7-1D05C016CB79}" srcOrd="5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4E15BA3-D9F3-41D0-B315-B0B63B5FA4C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E7FDCC85-063F-4E3E-85BA-839A135C3B12}">
      <dgm:prSet custT="1"/>
      <dgm:spPr/>
      <dgm:t>
        <a:bodyPr/>
        <a:lstStyle/>
        <a:p>
          <a:r>
            <a:rPr lang="en-US" sz="2000" dirty="0" smtClean="0">
              <a:cs typeface="Arial" panose="020B0604020202020204" pitchFamily="34" charset="0"/>
            </a:rPr>
            <a:t>Forecasting Actuary’s views  </a:t>
          </a:r>
        </a:p>
      </dgm:t>
    </dgm:pt>
    <dgm:pt modelId="{10DB512D-31DB-4B29-A22C-66C9AFAC2F50}" type="parTrans" cxnId="{D34FB407-A833-4DA5-9FA5-A0B6D82D0C6D}">
      <dgm:prSet/>
      <dgm:spPr/>
      <dgm:t>
        <a:bodyPr/>
        <a:lstStyle/>
        <a:p>
          <a:endParaRPr lang="en-IN" sz="2000"/>
        </a:p>
      </dgm:t>
    </dgm:pt>
    <dgm:pt modelId="{A042E787-1F99-4345-837C-A623791CD724}" type="sibTrans" cxnId="{D34FB407-A833-4DA5-9FA5-A0B6D82D0C6D}">
      <dgm:prSet/>
      <dgm:spPr/>
      <dgm:t>
        <a:bodyPr/>
        <a:lstStyle/>
        <a:p>
          <a:endParaRPr lang="en-IN" sz="2000"/>
        </a:p>
      </dgm:t>
    </dgm:pt>
    <dgm:pt modelId="{E7661B74-5FF6-492E-A690-025A9F205C05}">
      <dgm:prSet custT="1"/>
      <dgm:spPr/>
      <dgm:t>
        <a:bodyPr/>
        <a:lstStyle/>
        <a:p>
          <a:r>
            <a:rPr lang="en-US" sz="2000" dirty="0" smtClean="0">
              <a:cs typeface="Arial" panose="020B0604020202020204" pitchFamily="34" charset="0"/>
            </a:rPr>
            <a:t>Where we will provide our views based on the investigations and market research</a:t>
          </a:r>
        </a:p>
      </dgm:t>
    </dgm:pt>
    <dgm:pt modelId="{E5ABDC5D-B66B-44AC-A08C-249B26F8CFAD}" type="parTrans" cxnId="{CBA0FAC7-1E56-4BA8-B36C-80BE042C8962}">
      <dgm:prSet/>
      <dgm:spPr/>
      <dgm:t>
        <a:bodyPr/>
        <a:lstStyle/>
        <a:p>
          <a:endParaRPr lang="en-IN" sz="2000"/>
        </a:p>
      </dgm:t>
    </dgm:pt>
    <dgm:pt modelId="{2E044531-16E2-40D6-B406-711836145424}" type="sibTrans" cxnId="{CBA0FAC7-1E56-4BA8-B36C-80BE042C8962}">
      <dgm:prSet/>
      <dgm:spPr/>
      <dgm:t>
        <a:bodyPr/>
        <a:lstStyle/>
        <a:p>
          <a:endParaRPr lang="en-IN" sz="2000"/>
        </a:p>
      </dgm:t>
    </dgm:pt>
    <dgm:pt modelId="{C2F550B8-7A63-4D90-906E-B7F2D7505E6E}">
      <dgm:prSet custT="1"/>
      <dgm:spPr/>
      <dgm:t>
        <a:bodyPr/>
        <a:lstStyle/>
        <a:p>
          <a:r>
            <a:rPr lang="en-US" sz="2000" dirty="0" smtClean="0">
              <a:cs typeface="Arial" panose="020B0604020202020204" pitchFamily="34" charset="0"/>
            </a:rPr>
            <a:t>Actuarial Function Holder’s views</a:t>
          </a:r>
        </a:p>
      </dgm:t>
    </dgm:pt>
    <dgm:pt modelId="{9BE914E5-C1FB-4E8E-A190-F4E83F0A91D0}" type="parTrans" cxnId="{D768EF87-48DD-4232-A516-D730ED08B184}">
      <dgm:prSet/>
      <dgm:spPr/>
      <dgm:t>
        <a:bodyPr/>
        <a:lstStyle/>
        <a:p>
          <a:endParaRPr lang="en-IN" sz="2000"/>
        </a:p>
      </dgm:t>
    </dgm:pt>
    <dgm:pt modelId="{69CEE0A5-A813-4475-91B7-05FE12EF124B}" type="sibTrans" cxnId="{D768EF87-48DD-4232-A516-D730ED08B184}">
      <dgm:prSet/>
      <dgm:spPr/>
      <dgm:t>
        <a:bodyPr/>
        <a:lstStyle/>
        <a:p>
          <a:endParaRPr lang="en-IN" sz="2000"/>
        </a:p>
      </dgm:t>
    </dgm:pt>
    <dgm:pt modelId="{C6D47BB2-56E7-4C3B-BC69-C954BDC0B361}">
      <dgm:prSet custT="1"/>
      <dgm:spPr/>
      <dgm:t>
        <a:bodyPr/>
        <a:lstStyle/>
        <a:p>
          <a:r>
            <a:rPr lang="en-US" sz="2000" dirty="0" smtClean="0">
              <a:cs typeface="Arial" panose="020B0604020202020204" pitchFamily="34" charset="0"/>
            </a:rPr>
            <a:t>Provides more comprehensive and pragmatic view considering the regulatory and business implications</a:t>
          </a:r>
        </a:p>
      </dgm:t>
    </dgm:pt>
    <dgm:pt modelId="{8AEA8BE0-63D1-4F87-A48F-7F924668893A}" type="parTrans" cxnId="{4E232815-82DD-4BF6-B79B-E113559B0455}">
      <dgm:prSet/>
      <dgm:spPr/>
      <dgm:t>
        <a:bodyPr/>
        <a:lstStyle/>
        <a:p>
          <a:endParaRPr lang="en-IN" sz="2000"/>
        </a:p>
      </dgm:t>
    </dgm:pt>
    <dgm:pt modelId="{9F367621-0E8B-437F-9079-26D9DCB39B77}" type="sibTrans" cxnId="{4E232815-82DD-4BF6-B79B-E113559B0455}">
      <dgm:prSet/>
      <dgm:spPr/>
      <dgm:t>
        <a:bodyPr/>
        <a:lstStyle/>
        <a:p>
          <a:endParaRPr lang="en-IN" sz="2000"/>
        </a:p>
      </dgm:t>
    </dgm:pt>
    <dgm:pt modelId="{DCAB6AF2-1B8B-4306-999D-0535B7A19685}" type="pres">
      <dgm:prSet presAssocID="{E4E15BA3-D9F3-41D0-B315-B0B63B5FA4C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0908AE08-2A3B-408A-9449-9F5570F55892}" type="pres">
      <dgm:prSet presAssocID="{E7FDCC85-063F-4E3E-85BA-839A135C3B12}" presName="parentText" presStyleLbl="node1" presStyleIdx="0" presStyleCnt="2" custScaleY="52574" custLinFactNeighborY="-36265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83AF89F-AA08-4074-98F0-4321DAAFE6A7}" type="pres">
      <dgm:prSet presAssocID="{E7FDCC85-063F-4E3E-85BA-839A135C3B12}" presName="childText" presStyleLbl="revTx" presStyleIdx="0" presStyleCnt="2" custScaleY="33762" custLinFactNeighborY="-3019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5BB3C3A-51B8-4C9F-A0C5-5B1D7D61B9AA}" type="pres">
      <dgm:prSet presAssocID="{C2F550B8-7A63-4D90-906E-B7F2D7505E6E}" presName="parentText" presStyleLbl="node1" presStyleIdx="1" presStyleCnt="2" custScaleY="51392" custLinFactNeighborY="2984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EB932B7-D45D-447C-B88B-8A863749E6CA}" type="pres">
      <dgm:prSet presAssocID="{C2F550B8-7A63-4D90-906E-B7F2D7505E6E}" presName="childText" presStyleLbl="revTx" presStyleIdx="1" presStyleCnt="2" custScaleY="42471" custLinFactNeighborY="2791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D768EF87-48DD-4232-A516-D730ED08B184}" srcId="{E4E15BA3-D9F3-41D0-B315-B0B63B5FA4CE}" destId="{C2F550B8-7A63-4D90-906E-B7F2D7505E6E}" srcOrd="1" destOrd="0" parTransId="{9BE914E5-C1FB-4E8E-A190-F4E83F0A91D0}" sibTransId="{69CEE0A5-A813-4475-91B7-05FE12EF124B}"/>
    <dgm:cxn modelId="{CBA0FAC7-1E56-4BA8-B36C-80BE042C8962}" srcId="{E7FDCC85-063F-4E3E-85BA-839A135C3B12}" destId="{E7661B74-5FF6-492E-A690-025A9F205C05}" srcOrd="0" destOrd="0" parTransId="{E5ABDC5D-B66B-44AC-A08C-249B26F8CFAD}" sibTransId="{2E044531-16E2-40D6-B406-711836145424}"/>
    <dgm:cxn modelId="{67864A91-062E-4B50-A8CD-C7ECD8CA87EA}" type="presOf" srcId="{E4E15BA3-D9F3-41D0-B315-B0B63B5FA4CE}" destId="{DCAB6AF2-1B8B-4306-999D-0535B7A19685}" srcOrd="0" destOrd="0" presId="urn:microsoft.com/office/officeart/2005/8/layout/vList2"/>
    <dgm:cxn modelId="{C972F21C-2833-4CF4-BE69-8A6AAEA16703}" type="presOf" srcId="{E7661B74-5FF6-492E-A690-025A9F205C05}" destId="{683AF89F-AA08-4074-98F0-4321DAAFE6A7}" srcOrd="0" destOrd="0" presId="urn:microsoft.com/office/officeart/2005/8/layout/vList2"/>
    <dgm:cxn modelId="{4E232815-82DD-4BF6-B79B-E113559B0455}" srcId="{C2F550B8-7A63-4D90-906E-B7F2D7505E6E}" destId="{C6D47BB2-56E7-4C3B-BC69-C954BDC0B361}" srcOrd="0" destOrd="0" parTransId="{8AEA8BE0-63D1-4F87-A48F-7F924668893A}" sibTransId="{9F367621-0E8B-437F-9079-26D9DCB39B77}"/>
    <dgm:cxn modelId="{D34FB407-A833-4DA5-9FA5-A0B6D82D0C6D}" srcId="{E4E15BA3-D9F3-41D0-B315-B0B63B5FA4CE}" destId="{E7FDCC85-063F-4E3E-85BA-839A135C3B12}" srcOrd="0" destOrd="0" parTransId="{10DB512D-31DB-4B29-A22C-66C9AFAC2F50}" sibTransId="{A042E787-1F99-4345-837C-A623791CD724}"/>
    <dgm:cxn modelId="{5356D12F-3276-40DA-A348-5004A07EC27B}" type="presOf" srcId="{C2F550B8-7A63-4D90-906E-B7F2D7505E6E}" destId="{A5BB3C3A-51B8-4C9F-A0C5-5B1D7D61B9AA}" srcOrd="0" destOrd="0" presId="urn:microsoft.com/office/officeart/2005/8/layout/vList2"/>
    <dgm:cxn modelId="{9201FC2D-CBFC-4CA2-A46F-2620D1C55887}" type="presOf" srcId="{C6D47BB2-56E7-4C3B-BC69-C954BDC0B361}" destId="{BEB932B7-D45D-447C-B88B-8A863749E6CA}" srcOrd="0" destOrd="0" presId="urn:microsoft.com/office/officeart/2005/8/layout/vList2"/>
    <dgm:cxn modelId="{473C6994-BA8D-4080-BB81-3DECD13EB247}" type="presOf" srcId="{E7FDCC85-063F-4E3E-85BA-839A135C3B12}" destId="{0908AE08-2A3B-408A-9449-9F5570F55892}" srcOrd="0" destOrd="0" presId="urn:microsoft.com/office/officeart/2005/8/layout/vList2"/>
    <dgm:cxn modelId="{37BAEE27-D5FE-4939-8641-E7ACAEFDCFD9}" type="presParOf" srcId="{DCAB6AF2-1B8B-4306-999D-0535B7A19685}" destId="{0908AE08-2A3B-408A-9449-9F5570F55892}" srcOrd="0" destOrd="0" presId="urn:microsoft.com/office/officeart/2005/8/layout/vList2"/>
    <dgm:cxn modelId="{68B2C0D6-3CAA-48E8-A87B-B21BEE5CACEB}" type="presParOf" srcId="{DCAB6AF2-1B8B-4306-999D-0535B7A19685}" destId="{683AF89F-AA08-4074-98F0-4321DAAFE6A7}" srcOrd="1" destOrd="0" presId="urn:microsoft.com/office/officeart/2005/8/layout/vList2"/>
    <dgm:cxn modelId="{67A81014-611E-4E82-A746-EE98D241D077}" type="presParOf" srcId="{DCAB6AF2-1B8B-4306-999D-0535B7A19685}" destId="{A5BB3C3A-51B8-4C9F-A0C5-5B1D7D61B9AA}" srcOrd="2" destOrd="0" presId="urn:microsoft.com/office/officeart/2005/8/layout/vList2"/>
    <dgm:cxn modelId="{EA79A10D-DE62-4325-BBDA-CA4469118739}" type="presParOf" srcId="{DCAB6AF2-1B8B-4306-999D-0535B7A19685}" destId="{BEB932B7-D45D-447C-B88B-8A863749E6CA}" srcOrd="3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6A90D96-9BD2-4567-A1E3-05E46EF2BC7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7C5A3A68-ED02-4834-A53C-861B3ACA12BF}">
      <dgm:prSet phldrT="[Text]" custT="1"/>
      <dgm:spPr/>
      <dgm:t>
        <a:bodyPr/>
        <a:lstStyle/>
        <a:p>
          <a:r>
            <a:rPr lang="en-GB" sz="2400" dirty="0" smtClean="0">
              <a:cs typeface="Arial" panose="020B0604020202020204" pitchFamily="34" charset="0"/>
            </a:rPr>
            <a:t>2. Assumptions and considerations in the analysis</a:t>
          </a:r>
          <a:endParaRPr lang="en-IN" sz="2400" dirty="0"/>
        </a:p>
      </dgm:t>
    </dgm:pt>
    <dgm:pt modelId="{CBCFB35A-F41A-4BFB-A7D8-96B54CC8E109}" type="parTrans" cxnId="{C4F2FD9B-F370-4DAB-9F7F-B23BCD644A81}">
      <dgm:prSet/>
      <dgm:spPr/>
      <dgm:t>
        <a:bodyPr/>
        <a:lstStyle/>
        <a:p>
          <a:endParaRPr lang="en-IN"/>
        </a:p>
      </dgm:t>
    </dgm:pt>
    <dgm:pt modelId="{E97A5107-3D57-44DA-9B27-5C738900F023}" type="sibTrans" cxnId="{C4F2FD9B-F370-4DAB-9F7F-B23BCD644A81}">
      <dgm:prSet/>
      <dgm:spPr/>
      <dgm:t>
        <a:bodyPr/>
        <a:lstStyle/>
        <a:p>
          <a:endParaRPr lang="en-IN"/>
        </a:p>
      </dgm:t>
    </dgm:pt>
    <dgm:pt modelId="{CB93380D-B95F-47A1-80D5-26300C6DBFCA}">
      <dgm:prSet custT="1"/>
      <dgm:spPr/>
      <dgm:t>
        <a:bodyPr/>
        <a:lstStyle/>
        <a:p>
          <a:r>
            <a:rPr lang="en-GB" sz="2200" dirty="0" smtClean="0">
              <a:cs typeface="Arial" panose="020B0604020202020204" pitchFamily="34" charset="0"/>
            </a:rPr>
            <a:t>Assumptions made</a:t>
          </a:r>
        </a:p>
      </dgm:t>
    </dgm:pt>
    <dgm:pt modelId="{9740B9ED-7132-4868-9C58-E752E68A5019}" type="parTrans" cxnId="{82628184-D67C-4008-8378-4B981CFCDB08}">
      <dgm:prSet/>
      <dgm:spPr/>
      <dgm:t>
        <a:bodyPr/>
        <a:lstStyle/>
        <a:p>
          <a:endParaRPr lang="en-IN"/>
        </a:p>
      </dgm:t>
    </dgm:pt>
    <dgm:pt modelId="{B9FF3CD2-EBAD-4ADA-B91D-C4796CCF549F}" type="sibTrans" cxnId="{82628184-D67C-4008-8378-4B981CFCDB08}">
      <dgm:prSet/>
      <dgm:spPr/>
      <dgm:t>
        <a:bodyPr/>
        <a:lstStyle/>
        <a:p>
          <a:endParaRPr lang="en-IN"/>
        </a:p>
      </dgm:t>
    </dgm:pt>
    <dgm:pt modelId="{0482EE77-DA0E-4D6A-AB43-0F9561BA2429}">
      <dgm:prSet custT="1"/>
      <dgm:spPr/>
      <dgm:t>
        <a:bodyPr/>
        <a:lstStyle/>
        <a:p>
          <a:r>
            <a:rPr lang="en-GB" sz="2200" dirty="0" smtClean="0">
              <a:cs typeface="Arial" panose="020B0604020202020204" pitchFamily="34" charset="0"/>
            </a:rPr>
            <a:t>Other considerations</a:t>
          </a:r>
        </a:p>
      </dgm:t>
    </dgm:pt>
    <dgm:pt modelId="{6C3169A1-BB1F-4B8F-8FC0-4D422F764CCE}" type="parTrans" cxnId="{1094CAA2-1E7A-4E0A-AAC4-9DB5941D1244}">
      <dgm:prSet/>
      <dgm:spPr/>
      <dgm:t>
        <a:bodyPr/>
        <a:lstStyle/>
        <a:p>
          <a:endParaRPr lang="en-IN"/>
        </a:p>
      </dgm:t>
    </dgm:pt>
    <dgm:pt modelId="{1889C89D-304C-4186-A217-D9E2B00F423D}" type="sibTrans" cxnId="{1094CAA2-1E7A-4E0A-AAC4-9DB5941D1244}">
      <dgm:prSet/>
      <dgm:spPr/>
      <dgm:t>
        <a:bodyPr/>
        <a:lstStyle/>
        <a:p>
          <a:endParaRPr lang="en-IN"/>
        </a:p>
      </dgm:t>
    </dgm:pt>
    <dgm:pt modelId="{56D958A5-7B31-49DC-8539-7EA03FBCB8FD}" type="pres">
      <dgm:prSet presAssocID="{F6A90D96-9BD2-4567-A1E3-05E46EF2BC7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8F261485-42E2-493B-82F0-E2948EDD52CE}" type="pres">
      <dgm:prSet presAssocID="{7C5A3A68-ED02-4834-A53C-861B3ACA12BF}" presName="parentText" presStyleLbl="node1" presStyleIdx="0" presStyleCnt="1" custScaleY="54650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A5F58A4-ECD0-4599-A709-83A730A90BD3}" type="pres">
      <dgm:prSet presAssocID="{7C5A3A68-ED02-4834-A53C-861B3ACA12B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44A483CE-7712-4B59-98DE-5496895F7725}" type="presOf" srcId="{7C5A3A68-ED02-4834-A53C-861B3ACA12BF}" destId="{8F261485-42E2-493B-82F0-E2948EDD52CE}" srcOrd="0" destOrd="0" presId="urn:microsoft.com/office/officeart/2005/8/layout/vList2"/>
    <dgm:cxn modelId="{1094CAA2-1E7A-4E0A-AAC4-9DB5941D1244}" srcId="{7C5A3A68-ED02-4834-A53C-861B3ACA12BF}" destId="{0482EE77-DA0E-4D6A-AB43-0F9561BA2429}" srcOrd="1" destOrd="0" parTransId="{6C3169A1-BB1F-4B8F-8FC0-4D422F764CCE}" sibTransId="{1889C89D-304C-4186-A217-D9E2B00F423D}"/>
    <dgm:cxn modelId="{82628184-D67C-4008-8378-4B981CFCDB08}" srcId="{7C5A3A68-ED02-4834-A53C-861B3ACA12BF}" destId="{CB93380D-B95F-47A1-80D5-26300C6DBFCA}" srcOrd="0" destOrd="0" parTransId="{9740B9ED-7132-4868-9C58-E752E68A5019}" sibTransId="{B9FF3CD2-EBAD-4ADA-B91D-C4796CCF549F}"/>
    <dgm:cxn modelId="{C4F2FD9B-F370-4DAB-9F7F-B23BCD644A81}" srcId="{F6A90D96-9BD2-4567-A1E3-05E46EF2BC70}" destId="{7C5A3A68-ED02-4834-A53C-861B3ACA12BF}" srcOrd="0" destOrd="0" parTransId="{CBCFB35A-F41A-4BFB-A7D8-96B54CC8E109}" sibTransId="{E97A5107-3D57-44DA-9B27-5C738900F023}"/>
    <dgm:cxn modelId="{F5237221-8057-4503-9492-64454045ABC8}" type="presOf" srcId="{0482EE77-DA0E-4D6A-AB43-0F9561BA2429}" destId="{AA5F58A4-ECD0-4599-A709-83A730A90BD3}" srcOrd="0" destOrd="1" presId="urn:microsoft.com/office/officeart/2005/8/layout/vList2"/>
    <dgm:cxn modelId="{3112177A-ECA9-4519-9160-147BFE4AEE69}" type="presOf" srcId="{CB93380D-B95F-47A1-80D5-26300C6DBFCA}" destId="{AA5F58A4-ECD0-4599-A709-83A730A90BD3}" srcOrd="0" destOrd="0" presId="urn:microsoft.com/office/officeart/2005/8/layout/vList2"/>
    <dgm:cxn modelId="{EA234B6D-827E-4BFA-97C6-215417CB42B4}" type="presOf" srcId="{F6A90D96-9BD2-4567-A1E3-05E46EF2BC70}" destId="{56D958A5-7B31-49DC-8539-7EA03FBCB8FD}" srcOrd="0" destOrd="0" presId="urn:microsoft.com/office/officeart/2005/8/layout/vList2"/>
    <dgm:cxn modelId="{DCFE83E3-ADCF-46E7-AA5C-A04695D4BD88}" type="presParOf" srcId="{56D958A5-7B31-49DC-8539-7EA03FBCB8FD}" destId="{8F261485-42E2-493B-82F0-E2948EDD52CE}" srcOrd="0" destOrd="0" presId="urn:microsoft.com/office/officeart/2005/8/layout/vList2"/>
    <dgm:cxn modelId="{B69B0C06-C770-496B-B1C8-521C9BC3AEDE}" type="presParOf" srcId="{56D958A5-7B31-49DC-8539-7EA03FBCB8FD}" destId="{AA5F58A4-ECD0-4599-A709-83A730A90BD3}" srcOrd="1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A84D0AC-9EE8-4320-9F85-2B37C855EC0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00B098FB-EB0F-458A-87EB-66439CE7E2DA}">
      <dgm:prSet custT="1"/>
      <dgm:spPr/>
      <dgm:t>
        <a:bodyPr/>
        <a:lstStyle/>
        <a:p>
          <a:r>
            <a:rPr lang="en-US" sz="2000" dirty="0" smtClean="0">
              <a:latin typeface="+mn-lt"/>
              <a:cs typeface="Arial" panose="020B0604020202020204" pitchFamily="34" charset="0"/>
            </a:rPr>
            <a:t>Company has underwritten a wide range of products:</a:t>
          </a:r>
        </a:p>
      </dgm:t>
    </dgm:pt>
    <dgm:pt modelId="{8FF2675E-56DD-441A-BF4B-A3A646489348}" type="parTrans" cxnId="{E85A9FD0-9D8C-4E95-878D-BC2731EF43C3}">
      <dgm:prSet/>
      <dgm:spPr/>
      <dgm:t>
        <a:bodyPr/>
        <a:lstStyle/>
        <a:p>
          <a:endParaRPr lang="en-IN" sz="2000"/>
        </a:p>
      </dgm:t>
    </dgm:pt>
    <dgm:pt modelId="{AD27C225-5596-4F13-B14D-F3628DAD1A2B}" type="sibTrans" cxnId="{E85A9FD0-9D8C-4E95-878D-BC2731EF43C3}">
      <dgm:prSet/>
      <dgm:spPr/>
      <dgm:t>
        <a:bodyPr/>
        <a:lstStyle/>
        <a:p>
          <a:endParaRPr lang="en-IN" sz="2000"/>
        </a:p>
      </dgm:t>
    </dgm:pt>
    <dgm:pt modelId="{36E736DC-DD6E-4A00-BB7F-84582520F358}">
      <dgm:prSet custT="1"/>
      <dgm:spPr/>
      <dgm:t>
        <a:bodyPr/>
        <a:lstStyle/>
        <a:p>
          <a:r>
            <a:rPr lang="en-US" sz="2000" dirty="0" smtClean="0">
              <a:latin typeface="+mn-lt"/>
              <a:cs typeface="Arial" panose="020B0604020202020204" pitchFamily="34" charset="0"/>
            </a:rPr>
            <a:t>Participating (par), Non-Participating (non-par) life and pensions, Unit linked products (ULIP)</a:t>
          </a:r>
        </a:p>
      </dgm:t>
    </dgm:pt>
    <dgm:pt modelId="{5E4FFBCE-1E2A-47B2-9175-8EC6CB7F09F6}" type="parTrans" cxnId="{8359783A-F6D3-461D-A13B-333F2450096E}">
      <dgm:prSet/>
      <dgm:spPr/>
      <dgm:t>
        <a:bodyPr/>
        <a:lstStyle/>
        <a:p>
          <a:endParaRPr lang="en-IN" sz="2000"/>
        </a:p>
      </dgm:t>
    </dgm:pt>
    <dgm:pt modelId="{C29B080F-670E-4A9E-B163-299E63D9C749}" type="sibTrans" cxnId="{8359783A-F6D3-461D-A13B-333F2450096E}">
      <dgm:prSet/>
      <dgm:spPr/>
      <dgm:t>
        <a:bodyPr/>
        <a:lstStyle/>
        <a:p>
          <a:endParaRPr lang="en-IN" sz="2000"/>
        </a:p>
      </dgm:t>
    </dgm:pt>
    <dgm:pt modelId="{9198CA04-A56B-4AFB-B500-BD5111E67EC2}">
      <dgm:prSet custT="1"/>
      <dgm:spPr/>
      <dgm:t>
        <a:bodyPr/>
        <a:lstStyle/>
        <a:p>
          <a:r>
            <a:rPr lang="en-US" sz="2000" dirty="0" smtClean="0">
              <a:latin typeface="+mn-lt"/>
              <a:cs typeface="Arial" panose="020B0604020202020204" pitchFamily="34" charset="0"/>
            </a:rPr>
            <a:t>Company operating on a going concern basis</a:t>
          </a:r>
        </a:p>
      </dgm:t>
    </dgm:pt>
    <dgm:pt modelId="{60C56B3E-36EF-499C-8CC8-6DA55BF75E73}" type="parTrans" cxnId="{9D1B3018-AC35-40B6-A874-4D61DA3F3219}">
      <dgm:prSet/>
      <dgm:spPr/>
      <dgm:t>
        <a:bodyPr/>
        <a:lstStyle/>
        <a:p>
          <a:endParaRPr lang="en-IN" sz="2000"/>
        </a:p>
      </dgm:t>
    </dgm:pt>
    <dgm:pt modelId="{C09E1FAA-6E3F-4854-A462-AF204303E3D5}" type="sibTrans" cxnId="{9D1B3018-AC35-40B6-A874-4D61DA3F3219}">
      <dgm:prSet/>
      <dgm:spPr/>
      <dgm:t>
        <a:bodyPr/>
        <a:lstStyle/>
        <a:p>
          <a:endParaRPr lang="en-IN" sz="2000"/>
        </a:p>
      </dgm:t>
    </dgm:pt>
    <dgm:pt modelId="{2290C156-56EC-4A17-9B1B-812EF9727244}">
      <dgm:prSet custT="1"/>
      <dgm:spPr/>
      <dgm:t>
        <a:bodyPr/>
        <a:lstStyle/>
        <a:p>
          <a:r>
            <a:rPr lang="en-GB" sz="2000" dirty="0" smtClean="0">
              <a:latin typeface="+mn-lt"/>
              <a:cs typeface="Arial" panose="020B0604020202020204" pitchFamily="34" charset="0"/>
            </a:rPr>
            <a:t>Stable economic, political and regulatory environment </a:t>
          </a:r>
        </a:p>
      </dgm:t>
    </dgm:pt>
    <dgm:pt modelId="{92CB8E71-8895-448E-B8AA-DE089EC471AA}" type="parTrans" cxnId="{8637A4F1-992A-4AEB-8196-F03CAE638D8F}">
      <dgm:prSet/>
      <dgm:spPr/>
      <dgm:t>
        <a:bodyPr/>
        <a:lstStyle/>
        <a:p>
          <a:endParaRPr lang="en-IN" sz="2000"/>
        </a:p>
      </dgm:t>
    </dgm:pt>
    <dgm:pt modelId="{CFE8AA49-F6BF-4227-8BEC-58283453416E}" type="sibTrans" cxnId="{8637A4F1-992A-4AEB-8196-F03CAE638D8F}">
      <dgm:prSet/>
      <dgm:spPr/>
      <dgm:t>
        <a:bodyPr/>
        <a:lstStyle/>
        <a:p>
          <a:endParaRPr lang="en-IN" sz="2000"/>
        </a:p>
      </dgm:t>
    </dgm:pt>
    <dgm:pt modelId="{E1163B30-B079-4D1B-B468-17CDDB89AE00}">
      <dgm:prSet custT="1"/>
      <dgm:spPr/>
      <dgm:t>
        <a:bodyPr/>
        <a:lstStyle/>
        <a:p>
          <a:r>
            <a:rPr lang="en-GB" sz="2000" dirty="0" smtClean="0">
              <a:latin typeface="+mn-lt"/>
              <a:cs typeface="Arial" panose="020B0604020202020204" pitchFamily="34" charset="0"/>
            </a:rPr>
            <a:t>FCR results based on deterministic modelling </a:t>
          </a:r>
        </a:p>
      </dgm:t>
    </dgm:pt>
    <dgm:pt modelId="{9E067332-7BE2-411A-9542-F0C1318A74D2}" type="parTrans" cxnId="{1081993B-EF59-4BBF-8C49-BDE088C54731}">
      <dgm:prSet/>
      <dgm:spPr/>
      <dgm:t>
        <a:bodyPr/>
        <a:lstStyle/>
        <a:p>
          <a:endParaRPr lang="en-IN" sz="2000"/>
        </a:p>
      </dgm:t>
    </dgm:pt>
    <dgm:pt modelId="{CCFF5AD0-76CB-4BC5-9814-8136384CA4A2}" type="sibTrans" cxnId="{1081993B-EF59-4BBF-8C49-BDE088C54731}">
      <dgm:prSet/>
      <dgm:spPr/>
      <dgm:t>
        <a:bodyPr/>
        <a:lstStyle/>
        <a:p>
          <a:endParaRPr lang="en-IN" sz="2000"/>
        </a:p>
      </dgm:t>
    </dgm:pt>
    <dgm:pt modelId="{93E90449-D2DC-45FC-B363-8452EDA7A397}">
      <dgm:prSet custT="1"/>
      <dgm:spPr/>
      <dgm:t>
        <a:bodyPr/>
        <a:lstStyle/>
        <a:p>
          <a:r>
            <a:rPr lang="en-GB" sz="2000" dirty="0" smtClean="0">
              <a:latin typeface="+mn-lt"/>
              <a:cs typeface="Arial" panose="020B0604020202020204" pitchFamily="34" charset="0"/>
            </a:rPr>
            <a:t>Charges under ULIP products are reviewable</a:t>
          </a:r>
          <a:endParaRPr lang="en-US" sz="2000" dirty="0" smtClean="0">
            <a:latin typeface="+mn-lt"/>
            <a:cs typeface="Arial" panose="020B0604020202020204" pitchFamily="34" charset="0"/>
          </a:endParaRPr>
        </a:p>
      </dgm:t>
    </dgm:pt>
    <dgm:pt modelId="{EE3C0183-90E7-4952-91C9-C8444DF99DE2}" type="parTrans" cxnId="{87DB933F-5EB2-4AA9-B349-C442AAE5E396}">
      <dgm:prSet/>
      <dgm:spPr/>
      <dgm:t>
        <a:bodyPr/>
        <a:lstStyle/>
        <a:p>
          <a:endParaRPr lang="en-IN"/>
        </a:p>
      </dgm:t>
    </dgm:pt>
    <dgm:pt modelId="{1C0320A3-E401-44B9-A737-B1D608AD9BCD}" type="sibTrans" cxnId="{87DB933F-5EB2-4AA9-B349-C442AAE5E396}">
      <dgm:prSet/>
      <dgm:spPr/>
      <dgm:t>
        <a:bodyPr/>
        <a:lstStyle/>
        <a:p>
          <a:endParaRPr lang="en-IN"/>
        </a:p>
      </dgm:t>
    </dgm:pt>
    <dgm:pt modelId="{38D0CECD-E365-411E-B27E-B5084B9BF4B1}">
      <dgm:prSet custT="1"/>
      <dgm:spPr/>
      <dgm:t>
        <a:bodyPr/>
        <a:lstStyle/>
        <a:p>
          <a:r>
            <a:rPr lang="en-GB" sz="2000" dirty="0" smtClean="0">
              <a:latin typeface="+mn-lt"/>
              <a:cs typeface="Arial" panose="020B0604020202020204" pitchFamily="34" charset="0"/>
            </a:rPr>
            <a:t>Premium for traditional products can be changed</a:t>
          </a:r>
        </a:p>
      </dgm:t>
    </dgm:pt>
    <dgm:pt modelId="{0B47F255-1B24-4383-BE89-88195676F2B8}" type="parTrans" cxnId="{41D04EFA-3B8F-4EFD-A28D-D5020C28A5F2}">
      <dgm:prSet/>
      <dgm:spPr/>
      <dgm:t>
        <a:bodyPr/>
        <a:lstStyle/>
        <a:p>
          <a:endParaRPr lang="en-IN"/>
        </a:p>
      </dgm:t>
    </dgm:pt>
    <dgm:pt modelId="{2607CE64-BA40-404B-83F8-10FD9378EDB3}" type="sibTrans" cxnId="{41D04EFA-3B8F-4EFD-A28D-D5020C28A5F2}">
      <dgm:prSet/>
      <dgm:spPr/>
      <dgm:t>
        <a:bodyPr/>
        <a:lstStyle/>
        <a:p>
          <a:endParaRPr lang="en-IN"/>
        </a:p>
      </dgm:t>
    </dgm:pt>
    <dgm:pt modelId="{F45AB345-EBF6-4FCC-AF7C-E91B1DEDB0E3}">
      <dgm:prSet custT="1"/>
      <dgm:spPr/>
      <dgm:t>
        <a:bodyPr/>
        <a:lstStyle/>
        <a:p>
          <a:r>
            <a:rPr lang="en-US" sz="2000" dirty="0" smtClean="0">
              <a:latin typeface="+mn-lt"/>
              <a:cs typeface="Arial" panose="020B0604020202020204" pitchFamily="34" charset="0"/>
            </a:rPr>
            <a:t>Only par business written in the par fund</a:t>
          </a:r>
        </a:p>
      </dgm:t>
    </dgm:pt>
    <dgm:pt modelId="{72E517DE-B4FC-4C8D-B8CB-56F5A7A4C611}" type="parTrans" cxnId="{2C129BC1-641C-428D-95A4-C53F949019BD}">
      <dgm:prSet/>
      <dgm:spPr/>
      <dgm:t>
        <a:bodyPr/>
        <a:lstStyle/>
        <a:p>
          <a:endParaRPr lang="en-IN"/>
        </a:p>
      </dgm:t>
    </dgm:pt>
    <dgm:pt modelId="{1D2A8885-1D25-414A-88A8-7FCAB4BB1D7D}" type="sibTrans" cxnId="{2C129BC1-641C-428D-95A4-C53F949019BD}">
      <dgm:prSet/>
      <dgm:spPr/>
      <dgm:t>
        <a:bodyPr/>
        <a:lstStyle/>
        <a:p>
          <a:endParaRPr lang="en-IN"/>
        </a:p>
      </dgm:t>
    </dgm:pt>
    <dgm:pt modelId="{8749FBD1-6862-4EA0-97E4-8FFC1B851644}" type="pres">
      <dgm:prSet presAssocID="{FA84D0AC-9EE8-4320-9F85-2B37C855EC0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2F228B91-97A3-49BF-AB69-6082AD8F6690}" type="pres">
      <dgm:prSet presAssocID="{00B098FB-EB0F-458A-87EB-66439CE7E2DA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1AE4871-3E6D-4CF7-BDEC-0B2243C7088D}" type="pres">
      <dgm:prSet presAssocID="{00B098FB-EB0F-458A-87EB-66439CE7E2DA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EA1B3C4-EF6D-4B4B-8845-DD69A4AFAF0D}" type="pres">
      <dgm:prSet presAssocID="{93E90449-D2DC-45FC-B363-8452EDA7A397}" presName="parentText" presStyleLbl="node1" presStyleIdx="1" presStyleCnt="7" custLinFactNeighborY="44018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689249C-3C30-4E65-A0E0-3D92425DEBF8}" type="pres">
      <dgm:prSet presAssocID="{1C0320A3-E401-44B9-A737-B1D608AD9BCD}" presName="spacer" presStyleCnt="0"/>
      <dgm:spPr/>
    </dgm:pt>
    <dgm:pt modelId="{10DCE917-1A6D-47EC-88A8-DD4045E32575}" type="pres">
      <dgm:prSet presAssocID="{38D0CECD-E365-411E-B27E-B5084B9BF4B1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8E08B31-44E3-4BEC-A990-BA684BA56F0C}" type="pres">
      <dgm:prSet presAssocID="{2607CE64-BA40-404B-83F8-10FD9378EDB3}" presName="spacer" presStyleCnt="0"/>
      <dgm:spPr/>
    </dgm:pt>
    <dgm:pt modelId="{BE48746A-B060-438A-A60D-2BD1D2FF0D8C}" type="pres">
      <dgm:prSet presAssocID="{F45AB345-EBF6-4FCC-AF7C-E91B1DEDB0E3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1D4701E-20FB-42A5-80A4-1A3577B13386}" type="pres">
      <dgm:prSet presAssocID="{1D2A8885-1D25-414A-88A8-7FCAB4BB1D7D}" presName="spacer" presStyleCnt="0"/>
      <dgm:spPr/>
    </dgm:pt>
    <dgm:pt modelId="{F76AAD5E-836B-4513-B46D-7589B0B6CADC}" type="pres">
      <dgm:prSet presAssocID="{9198CA04-A56B-4AFB-B500-BD5111E67EC2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3F7CC09-2798-48AC-8170-33480D6B63B6}" type="pres">
      <dgm:prSet presAssocID="{C09E1FAA-6E3F-4854-A462-AF204303E3D5}" presName="spacer" presStyleCnt="0"/>
      <dgm:spPr/>
    </dgm:pt>
    <dgm:pt modelId="{954D89DE-2178-4ACA-9F84-383B749DF71B}" type="pres">
      <dgm:prSet presAssocID="{2290C156-56EC-4A17-9B1B-812EF9727244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0CB8CC4-A82F-4093-BA9A-DC1B0E2FFBD6}" type="pres">
      <dgm:prSet presAssocID="{CFE8AA49-F6BF-4227-8BEC-58283453416E}" presName="spacer" presStyleCnt="0"/>
      <dgm:spPr/>
    </dgm:pt>
    <dgm:pt modelId="{DB3EAFF5-B82A-4C22-9CB6-E04AF5C037AC}" type="pres">
      <dgm:prSet presAssocID="{E1163B30-B079-4D1B-B468-17CDDB89AE00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5965758B-EF80-414A-9014-BE3005117833}" type="presOf" srcId="{93E90449-D2DC-45FC-B363-8452EDA7A397}" destId="{6EA1B3C4-EF6D-4B4B-8845-DD69A4AFAF0D}" srcOrd="0" destOrd="0" presId="urn:microsoft.com/office/officeart/2005/8/layout/vList2"/>
    <dgm:cxn modelId="{87DB933F-5EB2-4AA9-B349-C442AAE5E396}" srcId="{FA84D0AC-9EE8-4320-9F85-2B37C855EC05}" destId="{93E90449-D2DC-45FC-B363-8452EDA7A397}" srcOrd="1" destOrd="0" parTransId="{EE3C0183-90E7-4952-91C9-C8444DF99DE2}" sibTransId="{1C0320A3-E401-44B9-A737-B1D608AD9BCD}"/>
    <dgm:cxn modelId="{746E7EF4-4076-4A5B-89A5-8BAD63AAEF63}" type="presOf" srcId="{9198CA04-A56B-4AFB-B500-BD5111E67EC2}" destId="{F76AAD5E-836B-4513-B46D-7589B0B6CADC}" srcOrd="0" destOrd="0" presId="urn:microsoft.com/office/officeart/2005/8/layout/vList2"/>
    <dgm:cxn modelId="{67A1E9BA-787F-493E-B36D-849AF04A5F2B}" type="presOf" srcId="{FA84D0AC-9EE8-4320-9F85-2B37C855EC05}" destId="{8749FBD1-6862-4EA0-97E4-8FFC1B851644}" srcOrd="0" destOrd="0" presId="urn:microsoft.com/office/officeart/2005/8/layout/vList2"/>
    <dgm:cxn modelId="{8637A4F1-992A-4AEB-8196-F03CAE638D8F}" srcId="{FA84D0AC-9EE8-4320-9F85-2B37C855EC05}" destId="{2290C156-56EC-4A17-9B1B-812EF9727244}" srcOrd="5" destOrd="0" parTransId="{92CB8E71-8895-448E-B8AA-DE089EC471AA}" sibTransId="{CFE8AA49-F6BF-4227-8BEC-58283453416E}"/>
    <dgm:cxn modelId="{52702ACA-8CCA-43F8-91A1-F6661264476F}" type="presOf" srcId="{36E736DC-DD6E-4A00-BB7F-84582520F358}" destId="{D1AE4871-3E6D-4CF7-BDEC-0B2243C7088D}" srcOrd="0" destOrd="0" presId="urn:microsoft.com/office/officeart/2005/8/layout/vList2"/>
    <dgm:cxn modelId="{4F84C49A-C19D-4335-8B6C-B8B623F22D31}" type="presOf" srcId="{38D0CECD-E365-411E-B27E-B5084B9BF4B1}" destId="{10DCE917-1A6D-47EC-88A8-DD4045E32575}" srcOrd="0" destOrd="0" presId="urn:microsoft.com/office/officeart/2005/8/layout/vList2"/>
    <dgm:cxn modelId="{769EBDC7-6998-4F67-B478-D933FB1B27EE}" type="presOf" srcId="{F45AB345-EBF6-4FCC-AF7C-E91B1DEDB0E3}" destId="{BE48746A-B060-438A-A60D-2BD1D2FF0D8C}" srcOrd="0" destOrd="0" presId="urn:microsoft.com/office/officeart/2005/8/layout/vList2"/>
    <dgm:cxn modelId="{9D1B3018-AC35-40B6-A874-4D61DA3F3219}" srcId="{FA84D0AC-9EE8-4320-9F85-2B37C855EC05}" destId="{9198CA04-A56B-4AFB-B500-BD5111E67EC2}" srcOrd="4" destOrd="0" parTransId="{60C56B3E-36EF-499C-8CC8-6DA55BF75E73}" sibTransId="{C09E1FAA-6E3F-4854-A462-AF204303E3D5}"/>
    <dgm:cxn modelId="{2C129BC1-641C-428D-95A4-C53F949019BD}" srcId="{FA84D0AC-9EE8-4320-9F85-2B37C855EC05}" destId="{F45AB345-EBF6-4FCC-AF7C-E91B1DEDB0E3}" srcOrd="3" destOrd="0" parTransId="{72E517DE-B4FC-4C8D-B8CB-56F5A7A4C611}" sibTransId="{1D2A8885-1D25-414A-88A8-7FCAB4BB1D7D}"/>
    <dgm:cxn modelId="{1081993B-EF59-4BBF-8C49-BDE088C54731}" srcId="{FA84D0AC-9EE8-4320-9F85-2B37C855EC05}" destId="{E1163B30-B079-4D1B-B468-17CDDB89AE00}" srcOrd="6" destOrd="0" parTransId="{9E067332-7BE2-411A-9542-F0C1318A74D2}" sibTransId="{CCFF5AD0-76CB-4BC5-9814-8136384CA4A2}"/>
    <dgm:cxn modelId="{A5FA0136-7F3E-4DE1-A0E7-1302607AB3F8}" type="presOf" srcId="{00B098FB-EB0F-458A-87EB-66439CE7E2DA}" destId="{2F228B91-97A3-49BF-AB69-6082AD8F6690}" srcOrd="0" destOrd="0" presId="urn:microsoft.com/office/officeart/2005/8/layout/vList2"/>
    <dgm:cxn modelId="{8350B55F-A376-4D39-A845-E6C76F6CEDC4}" type="presOf" srcId="{2290C156-56EC-4A17-9B1B-812EF9727244}" destId="{954D89DE-2178-4ACA-9F84-383B749DF71B}" srcOrd="0" destOrd="0" presId="urn:microsoft.com/office/officeart/2005/8/layout/vList2"/>
    <dgm:cxn modelId="{41D04EFA-3B8F-4EFD-A28D-D5020C28A5F2}" srcId="{FA84D0AC-9EE8-4320-9F85-2B37C855EC05}" destId="{38D0CECD-E365-411E-B27E-B5084B9BF4B1}" srcOrd="2" destOrd="0" parTransId="{0B47F255-1B24-4383-BE89-88195676F2B8}" sibTransId="{2607CE64-BA40-404B-83F8-10FD9378EDB3}"/>
    <dgm:cxn modelId="{8359783A-F6D3-461D-A13B-333F2450096E}" srcId="{00B098FB-EB0F-458A-87EB-66439CE7E2DA}" destId="{36E736DC-DD6E-4A00-BB7F-84582520F358}" srcOrd="0" destOrd="0" parTransId="{5E4FFBCE-1E2A-47B2-9175-8EC6CB7F09F6}" sibTransId="{C29B080F-670E-4A9E-B163-299E63D9C749}"/>
    <dgm:cxn modelId="{E85A9FD0-9D8C-4E95-878D-BC2731EF43C3}" srcId="{FA84D0AC-9EE8-4320-9F85-2B37C855EC05}" destId="{00B098FB-EB0F-458A-87EB-66439CE7E2DA}" srcOrd="0" destOrd="0" parTransId="{8FF2675E-56DD-441A-BF4B-A3A646489348}" sibTransId="{AD27C225-5596-4F13-B14D-F3628DAD1A2B}"/>
    <dgm:cxn modelId="{FD0A774B-D565-4402-AA95-BEDCB814D6DD}" type="presOf" srcId="{E1163B30-B079-4D1B-B468-17CDDB89AE00}" destId="{DB3EAFF5-B82A-4C22-9CB6-E04AF5C037AC}" srcOrd="0" destOrd="0" presId="urn:microsoft.com/office/officeart/2005/8/layout/vList2"/>
    <dgm:cxn modelId="{74C40AED-B83D-489B-8E88-86E2B07131B8}" type="presParOf" srcId="{8749FBD1-6862-4EA0-97E4-8FFC1B851644}" destId="{2F228B91-97A3-49BF-AB69-6082AD8F6690}" srcOrd="0" destOrd="0" presId="urn:microsoft.com/office/officeart/2005/8/layout/vList2"/>
    <dgm:cxn modelId="{730258D8-78CD-4300-A4F8-23F6C2DD77EC}" type="presParOf" srcId="{8749FBD1-6862-4EA0-97E4-8FFC1B851644}" destId="{D1AE4871-3E6D-4CF7-BDEC-0B2243C7088D}" srcOrd="1" destOrd="0" presId="urn:microsoft.com/office/officeart/2005/8/layout/vList2"/>
    <dgm:cxn modelId="{B27BE6D2-FC6A-4D53-9CEB-990736DC4BBE}" type="presParOf" srcId="{8749FBD1-6862-4EA0-97E4-8FFC1B851644}" destId="{6EA1B3C4-EF6D-4B4B-8845-DD69A4AFAF0D}" srcOrd="2" destOrd="0" presId="urn:microsoft.com/office/officeart/2005/8/layout/vList2"/>
    <dgm:cxn modelId="{48E1CC40-216B-4142-B4DC-F61E0605EF89}" type="presParOf" srcId="{8749FBD1-6862-4EA0-97E4-8FFC1B851644}" destId="{9689249C-3C30-4E65-A0E0-3D92425DEBF8}" srcOrd="3" destOrd="0" presId="urn:microsoft.com/office/officeart/2005/8/layout/vList2"/>
    <dgm:cxn modelId="{2DDF426F-D1E4-4512-9B8E-0B09C568EB08}" type="presParOf" srcId="{8749FBD1-6862-4EA0-97E4-8FFC1B851644}" destId="{10DCE917-1A6D-47EC-88A8-DD4045E32575}" srcOrd="4" destOrd="0" presId="urn:microsoft.com/office/officeart/2005/8/layout/vList2"/>
    <dgm:cxn modelId="{F774C899-8BC9-4DCB-A391-0DA66296B89A}" type="presParOf" srcId="{8749FBD1-6862-4EA0-97E4-8FFC1B851644}" destId="{A8E08B31-44E3-4BEC-A990-BA684BA56F0C}" srcOrd="5" destOrd="0" presId="urn:microsoft.com/office/officeart/2005/8/layout/vList2"/>
    <dgm:cxn modelId="{3D4BD86D-EAF6-4585-AA83-D444D43D259B}" type="presParOf" srcId="{8749FBD1-6862-4EA0-97E4-8FFC1B851644}" destId="{BE48746A-B060-438A-A60D-2BD1D2FF0D8C}" srcOrd="6" destOrd="0" presId="urn:microsoft.com/office/officeart/2005/8/layout/vList2"/>
    <dgm:cxn modelId="{F428CD3D-EB98-4267-A061-E71AC612A3D7}" type="presParOf" srcId="{8749FBD1-6862-4EA0-97E4-8FFC1B851644}" destId="{21D4701E-20FB-42A5-80A4-1A3577B13386}" srcOrd="7" destOrd="0" presId="urn:microsoft.com/office/officeart/2005/8/layout/vList2"/>
    <dgm:cxn modelId="{9C4FAA0F-B01B-402A-8672-C8818EC7ECAA}" type="presParOf" srcId="{8749FBD1-6862-4EA0-97E4-8FFC1B851644}" destId="{F76AAD5E-836B-4513-B46D-7589B0B6CADC}" srcOrd="8" destOrd="0" presId="urn:microsoft.com/office/officeart/2005/8/layout/vList2"/>
    <dgm:cxn modelId="{2D8F1C4A-007B-4232-8CF7-FFACF016917E}" type="presParOf" srcId="{8749FBD1-6862-4EA0-97E4-8FFC1B851644}" destId="{03F7CC09-2798-48AC-8170-33480D6B63B6}" srcOrd="9" destOrd="0" presId="urn:microsoft.com/office/officeart/2005/8/layout/vList2"/>
    <dgm:cxn modelId="{3B54F96A-CEF7-469A-B344-35B4615A9548}" type="presParOf" srcId="{8749FBD1-6862-4EA0-97E4-8FFC1B851644}" destId="{954D89DE-2178-4ACA-9F84-383B749DF71B}" srcOrd="10" destOrd="0" presId="urn:microsoft.com/office/officeart/2005/8/layout/vList2"/>
    <dgm:cxn modelId="{90CDC8D4-C526-4C60-B7BB-81313133DE8D}" type="presParOf" srcId="{8749FBD1-6862-4EA0-97E4-8FFC1B851644}" destId="{D0CB8CC4-A82F-4093-BA9A-DC1B0E2FFBD6}" srcOrd="11" destOrd="0" presId="urn:microsoft.com/office/officeart/2005/8/layout/vList2"/>
    <dgm:cxn modelId="{217F7C85-B164-4880-8806-476B416942C5}" type="presParOf" srcId="{8749FBD1-6862-4EA0-97E4-8FFC1B851644}" destId="{DB3EAFF5-B82A-4C22-9CB6-E04AF5C037AC}" srcOrd="12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FC91B9D-E992-4366-9ADA-E6A4338837D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366C1B7F-396D-409C-8A19-78F36A5CFD85}">
      <dgm:prSet custT="1"/>
      <dgm:spPr/>
      <dgm:t>
        <a:bodyPr/>
        <a:lstStyle/>
        <a:p>
          <a:r>
            <a:rPr lang="en-GB" sz="2000" dirty="0" smtClean="0">
              <a:cs typeface="Arial" panose="020B0604020202020204" pitchFamily="34" charset="0"/>
            </a:rPr>
            <a:t>Due consideration has been given to</a:t>
          </a:r>
        </a:p>
      </dgm:t>
    </dgm:pt>
    <dgm:pt modelId="{CFABD149-1F62-48A4-B55E-4E9904B93F7E}" type="parTrans" cxnId="{664D8569-E130-4B22-A213-395F26E66241}">
      <dgm:prSet/>
      <dgm:spPr/>
      <dgm:t>
        <a:bodyPr/>
        <a:lstStyle/>
        <a:p>
          <a:endParaRPr lang="en-IN"/>
        </a:p>
      </dgm:t>
    </dgm:pt>
    <dgm:pt modelId="{37B15945-32D2-44BF-BD76-6B7BF1C9E57F}" type="sibTrans" cxnId="{664D8569-E130-4B22-A213-395F26E66241}">
      <dgm:prSet/>
      <dgm:spPr/>
      <dgm:t>
        <a:bodyPr/>
        <a:lstStyle/>
        <a:p>
          <a:endParaRPr lang="en-IN"/>
        </a:p>
      </dgm:t>
    </dgm:pt>
    <dgm:pt modelId="{8E5EB3E7-F7B4-43FF-958B-F9AED1C1DA1D}">
      <dgm:prSet custT="1"/>
      <dgm:spPr/>
      <dgm:t>
        <a:bodyPr/>
        <a:lstStyle/>
        <a:p>
          <a:r>
            <a:rPr lang="en-GB" sz="2000" dirty="0" smtClean="0">
              <a:cs typeface="Arial" panose="020B0604020202020204" pitchFamily="34" charset="0"/>
            </a:rPr>
            <a:t>Policyholders’ reasonable expectations created from various sources</a:t>
          </a:r>
        </a:p>
      </dgm:t>
    </dgm:pt>
    <dgm:pt modelId="{EDE49366-1F30-417F-A9A5-78E34211BB7A}" type="parTrans" cxnId="{F70B7004-E3A6-4DD6-BDDB-963338CBFC2C}">
      <dgm:prSet/>
      <dgm:spPr/>
      <dgm:t>
        <a:bodyPr/>
        <a:lstStyle/>
        <a:p>
          <a:endParaRPr lang="en-IN"/>
        </a:p>
      </dgm:t>
    </dgm:pt>
    <dgm:pt modelId="{70CD1B20-CF99-4EB0-A97C-60147A6DC7A2}" type="sibTrans" cxnId="{F70B7004-E3A6-4DD6-BDDB-963338CBFC2C}">
      <dgm:prSet/>
      <dgm:spPr/>
      <dgm:t>
        <a:bodyPr/>
        <a:lstStyle/>
        <a:p>
          <a:endParaRPr lang="en-IN"/>
        </a:p>
      </dgm:t>
    </dgm:pt>
    <dgm:pt modelId="{F13DDBB1-5F7D-455E-B33D-AB74204477BB}">
      <dgm:prSet custT="1"/>
      <dgm:spPr/>
      <dgm:t>
        <a:bodyPr/>
        <a:lstStyle/>
        <a:p>
          <a:r>
            <a:rPr lang="en-GB" sz="2000" dirty="0" smtClean="0">
              <a:cs typeface="Arial" panose="020B0604020202020204" pitchFamily="34" charset="0"/>
            </a:rPr>
            <a:t>Insurance regulations and other professional standards</a:t>
          </a:r>
        </a:p>
      </dgm:t>
    </dgm:pt>
    <dgm:pt modelId="{FEAB09B4-2F3A-4EC2-A265-EE15601C03D2}" type="parTrans" cxnId="{01C57F3A-6FC9-41F6-84A2-9F9E1A8D653D}">
      <dgm:prSet/>
      <dgm:spPr/>
      <dgm:t>
        <a:bodyPr/>
        <a:lstStyle/>
        <a:p>
          <a:endParaRPr lang="en-IN"/>
        </a:p>
      </dgm:t>
    </dgm:pt>
    <dgm:pt modelId="{F7037EAD-D6CF-4F72-8BFD-A8CB11C843EE}" type="sibTrans" cxnId="{01C57F3A-6FC9-41F6-84A2-9F9E1A8D653D}">
      <dgm:prSet/>
      <dgm:spPr/>
      <dgm:t>
        <a:bodyPr/>
        <a:lstStyle/>
        <a:p>
          <a:endParaRPr lang="en-IN"/>
        </a:p>
      </dgm:t>
    </dgm:pt>
    <dgm:pt modelId="{4EC97ABB-3F53-4BFB-94B9-CCCBCE656DF4}">
      <dgm:prSet custT="1"/>
      <dgm:spPr/>
      <dgm:t>
        <a:bodyPr/>
        <a:lstStyle/>
        <a:p>
          <a:r>
            <a:rPr lang="en-GB" sz="2000" dirty="0" smtClean="0">
              <a:cs typeface="Arial" panose="020B0604020202020204" pitchFamily="34" charset="0"/>
            </a:rPr>
            <a:t>Company seeks to treat all customers fairly at all times</a:t>
          </a:r>
        </a:p>
      </dgm:t>
    </dgm:pt>
    <dgm:pt modelId="{4926FD3B-AD2A-4830-99C9-033A3C00E484}" type="parTrans" cxnId="{DFE38C62-9B46-4B1A-9A1D-F46092E92F6F}">
      <dgm:prSet/>
      <dgm:spPr/>
      <dgm:t>
        <a:bodyPr/>
        <a:lstStyle/>
        <a:p>
          <a:endParaRPr lang="en-IN"/>
        </a:p>
      </dgm:t>
    </dgm:pt>
    <dgm:pt modelId="{6B988A6C-80B1-401A-A233-B54DEB663DDF}" type="sibTrans" cxnId="{DFE38C62-9B46-4B1A-9A1D-F46092E92F6F}">
      <dgm:prSet/>
      <dgm:spPr/>
      <dgm:t>
        <a:bodyPr/>
        <a:lstStyle/>
        <a:p>
          <a:endParaRPr lang="en-IN"/>
        </a:p>
      </dgm:t>
    </dgm:pt>
    <dgm:pt modelId="{3296DB06-8291-454E-8FFF-AEB9E1A301B1}">
      <dgm:prSet custT="1"/>
      <dgm:spPr/>
      <dgm:t>
        <a:bodyPr/>
        <a:lstStyle/>
        <a:p>
          <a:r>
            <a:rPr lang="en-GB" sz="2000" dirty="0" smtClean="0">
              <a:cs typeface="Arial" panose="020B0604020202020204" pitchFamily="34" charset="0"/>
            </a:rPr>
            <a:t>Reviewing charges only in situations where they are justified</a:t>
          </a:r>
        </a:p>
      </dgm:t>
    </dgm:pt>
    <dgm:pt modelId="{697EC112-320E-4673-8905-89DE0401C267}" type="parTrans" cxnId="{DC47403E-A7F4-4716-B022-906947916F7A}">
      <dgm:prSet/>
      <dgm:spPr/>
      <dgm:t>
        <a:bodyPr/>
        <a:lstStyle/>
        <a:p>
          <a:endParaRPr lang="en-IN"/>
        </a:p>
      </dgm:t>
    </dgm:pt>
    <dgm:pt modelId="{066884E8-A6A2-4F33-80F2-E23D39C2615B}" type="sibTrans" cxnId="{DC47403E-A7F4-4716-B022-906947916F7A}">
      <dgm:prSet/>
      <dgm:spPr/>
      <dgm:t>
        <a:bodyPr/>
        <a:lstStyle/>
        <a:p>
          <a:endParaRPr lang="en-IN"/>
        </a:p>
      </dgm:t>
    </dgm:pt>
    <dgm:pt modelId="{6F132F95-E198-4D29-98BF-51478AE74698}">
      <dgm:prSet custT="1"/>
      <dgm:spPr/>
      <dgm:t>
        <a:bodyPr/>
        <a:lstStyle/>
        <a:p>
          <a:r>
            <a:rPr lang="en-GB" sz="2000" dirty="0" smtClean="0">
              <a:cs typeface="Arial" panose="020B0604020202020204" pitchFamily="34" charset="0"/>
            </a:rPr>
            <a:t>Considerations has been given to all the stakeholders</a:t>
          </a:r>
          <a:endParaRPr lang="en-GB" sz="2000" b="1" dirty="0">
            <a:cs typeface="Arial" panose="020B0604020202020204" pitchFamily="34" charset="0"/>
          </a:endParaRPr>
        </a:p>
      </dgm:t>
    </dgm:pt>
    <dgm:pt modelId="{10296AE8-BFBC-40E0-AE72-C4ECA7CCCEAB}" type="parTrans" cxnId="{1F1F751F-C64D-400F-858C-0E69C4FF7318}">
      <dgm:prSet/>
      <dgm:spPr/>
      <dgm:t>
        <a:bodyPr/>
        <a:lstStyle/>
        <a:p>
          <a:endParaRPr lang="en-IN"/>
        </a:p>
      </dgm:t>
    </dgm:pt>
    <dgm:pt modelId="{9B748D51-103C-456B-B0B0-A9E630F1291E}" type="sibTrans" cxnId="{1F1F751F-C64D-400F-858C-0E69C4FF7318}">
      <dgm:prSet/>
      <dgm:spPr/>
      <dgm:t>
        <a:bodyPr/>
        <a:lstStyle/>
        <a:p>
          <a:endParaRPr lang="en-IN"/>
        </a:p>
      </dgm:t>
    </dgm:pt>
    <dgm:pt modelId="{9E905208-8477-44E1-93DD-C4C53C484DCC}">
      <dgm:prSet custT="1"/>
      <dgm:spPr/>
      <dgm:t>
        <a:bodyPr/>
        <a:lstStyle/>
        <a:p>
          <a:r>
            <a:rPr lang="en-GB" sz="2000" dirty="0" smtClean="0">
              <a:cs typeface="Arial" panose="020B0604020202020204" pitchFamily="34" charset="0"/>
            </a:rPr>
            <a:t>Policyholders’ interests</a:t>
          </a:r>
        </a:p>
      </dgm:t>
    </dgm:pt>
    <dgm:pt modelId="{75291105-EDDF-470F-9051-35017F4F9490}" type="parTrans" cxnId="{F6CA8471-FFB3-4528-9A7F-4559555EEF76}">
      <dgm:prSet/>
      <dgm:spPr/>
      <dgm:t>
        <a:bodyPr/>
        <a:lstStyle/>
        <a:p>
          <a:endParaRPr lang="en-IN"/>
        </a:p>
      </dgm:t>
    </dgm:pt>
    <dgm:pt modelId="{EDD48870-0266-4D1E-877C-49E5943776CB}" type="sibTrans" cxnId="{F6CA8471-FFB3-4528-9A7F-4559555EEF76}">
      <dgm:prSet/>
      <dgm:spPr/>
      <dgm:t>
        <a:bodyPr/>
        <a:lstStyle/>
        <a:p>
          <a:endParaRPr lang="en-IN"/>
        </a:p>
      </dgm:t>
    </dgm:pt>
    <dgm:pt modelId="{6711E0E2-774F-4223-9543-5249B0A92795}">
      <dgm:prSet custT="1"/>
      <dgm:spPr/>
      <dgm:t>
        <a:bodyPr/>
        <a:lstStyle/>
        <a:p>
          <a:r>
            <a:rPr lang="en-GB" sz="2000" dirty="0" smtClean="0">
              <a:cs typeface="Arial" panose="020B0604020202020204" pitchFamily="34" charset="0"/>
            </a:rPr>
            <a:t>Shareholders’ interests</a:t>
          </a:r>
        </a:p>
      </dgm:t>
    </dgm:pt>
    <dgm:pt modelId="{89B11346-52ED-44DD-AA6B-7117A4742ED4}" type="parTrans" cxnId="{9C31BC5E-619D-4C71-97A4-7E9F78B0D3A0}">
      <dgm:prSet/>
      <dgm:spPr/>
      <dgm:t>
        <a:bodyPr/>
        <a:lstStyle/>
        <a:p>
          <a:endParaRPr lang="en-IN"/>
        </a:p>
      </dgm:t>
    </dgm:pt>
    <dgm:pt modelId="{FEB1759B-CE1D-455C-80DB-C64FF30C51E2}" type="sibTrans" cxnId="{9C31BC5E-619D-4C71-97A4-7E9F78B0D3A0}">
      <dgm:prSet/>
      <dgm:spPr/>
      <dgm:t>
        <a:bodyPr/>
        <a:lstStyle/>
        <a:p>
          <a:endParaRPr lang="en-IN"/>
        </a:p>
      </dgm:t>
    </dgm:pt>
    <dgm:pt modelId="{D2B7FE77-0F7A-4E9C-B71B-B5A823492810}">
      <dgm:prSet custT="1"/>
      <dgm:spPr/>
      <dgm:t>
        <a:bodyPr/>
        <a:lstStyle/>
        <a:p>
          <a:endParaRPr lang="en-GB" sz="2000" dirty="0" smtClean="0">
            <a:cs typeface="Arial" panose="020B0604020202020204" pitchFamily="34" charset="0"/>
          </a:endParaRPr>
        </a:p>
      </dgm:t>
    </dgm:pt>
    <dgm:pt modelId="{47BA405A-E682-44FF-9FA3-8C76F45C16B9}" type="parTrans" cxnId="{487298D9-0336-43B6-BB55-D9C57B1F4CF2}">
      <dgm:prSet/>
      <dgm:spPr/>
      <dgm:t>
        <a:bodyPr/>
        <a:lstStyle/>
        <a:p>
          <a:endParaRPr lang="en-GB"/>
        </a:p>
      </dgm:t>
    </dgm:pt>
    <dgm:pt modelId="{7B7EE89A-1666-49E7-B042-83349CBFAA07}" type="sibTrans" cxnId="{487298D9-0336-43B6-BB55-D9C57B1F4CF2}">
      <dgm:prSet/>
      <dgm:spPr/>
      <dgm:t>
        <a:bodyPr/>
        <a:lstStyle/>
        <a:p>
          <a:endParaRPr lang="en-GB"/>
        </a:p>
      </dgm:t>
    </dgm:pt>
    <dgm:pt modelId="{5DEC073B-BB2E-49E3-8D87-06E4CE467B1F}">
      <dgm:prSet custT="1"/>
      <dgm:spPr/>
      <dgm:t>
        <a:bodyPr/>
        <a:lstStyle/>
        <a:p>
          <a:endParaRPr lang="en-GB" sz="2000" dirty="0" smtClean="0">
            <a:cs typeface="Arial" panose="020B0604020202020204" pitchFamily="34" charset="0"/>
          </a:endParaRPr>
        </a:p>
      </dgm:t>
    </dgm:pt>
    <dgm:pt modelId="{CA15843A-F671-4452-8370-C432350FC326}" type="parTrans" cxnId="{4FF4C39B-26AC-4CC8-AF34-508A17191952}">
      <dgm:prSet/>
      <dgm:spPr/>
      <dgm:t>
        <a:bodyPr/>
        <a:lstStyle/>
        <a:p>
          <a:endParaRPr lang="en-GB"/>
        </a:p>
      </dgm:t>
    </dgm:pt>
    <dgm:pt modelId="{A8184AC2-9BEF-4CCE-A893-6C7B423AAD40}" type="sibTrans" cxnId="{4FF4C39B-26AC-4CC8-AF34-508A17191952}">
      <dgm:prSet/>
      <dgm:spPr/>
      <dgm:t>
        <a:bodyPr/>
        <a:lstStyle/>
        <a:p>
          <a:endParaRPr lang="en-GB"/>
        </a:p>
      </dgm:t>
    </dgm:pt>
    <dgm:pt modelId="{4A61A50F-4B3E-4630-B7CF-0D45E663EAD4}">
      <dgm:prSet custT="1"/>
      <dgm:spPr/>
      <dgm:t>
        <a:bodyPr/>
        <a:lstStyle/>
        <a:p>
          <a:endParaRPr lang="en-GB" sz="2000" dirty="0" smtClean="0">
            <a:cs typeface="Arial" panose="020B0604020202020204" pitchFamily="34" charset="0"/>
          </a:endParaRPr>
        </a:p>
      </dgm:t>
    </dgm:pt>
    <dgm:pt modelId="{CC5BF362-B778-4769-AB9F-EA9475F3D462}" type="parTrans" cxnId="{25247E72-FD64-4D85-B0DD-4F77F706D22E}">
      <dgm:prSet/>
      <dgm:spPr/>
      <dgm:t>
        <a:bodyPr/>
        <a:lstStyle/>
        <a:p>
          <a:endParaRPr lang="en-GB"/>
        </a:p>
      </dgm:t>
    </dgm:pt>
    <dgm:pt modelId="{C7E0A1BE-6D52-4A93-8BFD-6B171BDE566A}" type="sibTrans" cxnId="{25247E72-FD64-4D85-B0DD-4F77F706D22E}">
      <dgm:prSet/>
      <dgm:spPr/>
      <dgm:t>
        <a:bodyPr/>
        <a:lstStyle/>
        <a:p>
          <a:endParaRPr lang="en-GB"/>
        </a:p>
      </dgm:t>
    </dgm:pt>
    <dgm:pt modelId="{18EBE58F-E3FC-4932-A2A8-D7833259920B}" type="pres">
      <dgm:prSet presAssocID="{2FC91B9D-E992-4366-9ADA-E6A4338837D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CD76700F-D7B5-424B-A1CA-ED3118E26D10}" type="pres">
      <dgm:prSet presAssocID="{366C1B7F-396D-409C-8A19-78F36A5CFD85}" presName="parentText" presStyleLbl="node1" presStyleIdx="0" presStyleCnt="3" custScaleY="42593" custLinFactNeighborY="-1698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1E17A3E-338D-4761-949D-936856E08942}" type="pres">
      <dgm:prSet presAssocID="{366C1B7F-396D-409C-8A19-78F36A5CFD85}" presName="childText" presStyleLbl="revTx" presStyleIdx="0" presStyleCnt="3" custScaleY="6307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28873E9-56A4-45CB-833A-7AAF0959E408}" type="pres">
      <dgm:prSet presAssocID="{4EC97ABB-3F53-4BFB-94B9-CCCBCE656DF4}" presName="parentText" presStyleLbl="node1" presStyleIdx="1" presStyleCnt="3" custScaleY="53380" custLinFactNeighborY="30118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A287051-72EA-4851-8A42-185DB3FE7120}" type="pres">
      <dgm:prSet presAssocID="{4EC97ABB-3F53-4BFB-94B9-CCCBCE656DF4}" presName="childText" presStyleLbl="revTx" presStyleIdx="1" presStyleCnt="3" custScaleY="48338" custLinFactNeighborY="1340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09EEB14-E1F8-4DFD-96C8-F404F1389B72}" type="pres">
      <dgm:prSet presAssocID="{6F132F95-E198-4D29-98BF-51478AE74698}" presName="parentText" presStyleLbl="node1" presStyleIdx="2" presStyleCnt="3" custScaleY="50205" custLinFactNeighborY="3740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9CF422C-A0FC-40F1-9378-59DAFF8E37EC}" type="pres">
      <dgm:prSet presAssocID="{6F132F95-E198-4D29-98BF-51478AE74698}" presName="childText" presStyleLbl="revTx" presStyleIdx="2" presStyleCnt="3" custScaleY="636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1F1F751F-C64D-400F-858C-0E69C4FF7318}" srcId="{2FC91B9D-E992-4366-9ADA-E6A4338837D2}" destId="{6F132F95-E198-4D29-98BF-51478AE74698}" srcOrd="2" destOrd="0" parTransId="{10296AE8-BFBC-40E0-AE72-C4ECA7CCCEAB}" sibTransId="{9B748D51-103C-456B-B0B0-A9E630F1291E}"/>
    <dgm:cxn modelId="{86B51B99-140F-4357-9840-B60327383938}" type="presOf" srcId="{366C1B7F-396D-409C-8A19-78F36A5CFD85}" destId="{CD76700F-D7B5-424B-A1CA-ED3118E26D10}" srcOrd="0" destOrd="0" presId="urn:microsoft.com/office/officeart/2005/8/layout/vList2"/>
    <dgm:cxn modelId="{DC47403E-A7F4-4716-B022-906947916F7A}" srcId="{4EC97ABB-3F53-4BFB-94B9-CCCBCE656DF4}" destId="{3296DB06-8291-454E-8FFF-AEB9E1A301B1}" srcOrd="1" destOrd="0" parTransId="{697EC112-320E-4673-8905-89DE0401C267}" sibTransId="{066884E8-A6A2-4F33-80F2-E23D39C2615B}"/>
    <dgm:cxn modelId="{A2177B22-7FC8-427D-9D2B-8A6EA80CCF82}" type="presOf" srcId="{4EC97ABB-3F53-4BFB-94B9-CCCBCE656DF4}" destId="{828873E9-56A4-45CB-833A-7AAF0959E408}" srcOrd="0" destOrd="0" presId="urn:microsoft.com/office/officeart/2005/8/layout/vList2"/>
    <dgm:cxn modelId="{DFE38C62-9B46-4B1A-9A1D-F46092E92F6F}" srcId="{2FC91B9D-E992-4366-9ADA-E6A4338837D2}" destId="{4EC97ABB-3F53-4BFB-94B9-CCCBCE656DF4}" srcOrd="1" destOrd="0" parTransId="{4926FD3B-AD2A-4830-99C9-033A3C00E484}" sibTransId="{6B988A6C-80B1-401A-A233-B54DEB663DDF}"/>
    <dgm:cxn modelId="{01C57F3A-6FC9-41F6-84A2-9F9E1A8D653D}" srcId="{366C1B7F-396D-409C-8A19-78F36A5CFD85}" destId="{F13DDBB1-5F7D-455E-B33D-AB74204477BB}" srcOrd="1" destOrd="0" parTransId="{FEAB09B4-2F3A-4EC2-A265-EE15601C03D2}" sibTransId="{F7037EAD-D6CF-4F72-8BFD-A8CB11C843EE}"/>
    <dgm:cxn modelId="{4FF4C39B-26AC-4CC8-AF34-508A17191952}" srcId="{4EC97ABB-3F53-4BFB-94B9-CCCBCE656DF4}" destId="{5DEC073B-BB2E-49E3-8D87-06E4CE467B1F}" srcOrd="0" destOrd="0" parTransId="{CA15843A-F671-4452-8370-C432350FC326}" sibTransId="{A8184AC2-9BEF-4CCE-A893-6C7B423AAD40}"/>
    <dgm:cxn modelId="{BD313B45-E8E3-4C8E-807B-D17099BFEBAA}" type="presOf" srcId="{F13DDBB1-5F7D-455E-B33D-AB74204477BB}" destId="{41E17A3E-338D-4761-949D-936856E08942}" srcOrd="0" destOrd="1" presId="urn:microsoft.com/office/officeart/2005/8/layout/vList2"/>
    <dgm:cxn modelId="{7B9C54B5-EE98-4CEB-87B1-4C529DCC12A2}" type="presOf" srcId="{6711E0E2-774F-4223-9543-5249B0A92795}" destId="{D9CF422C-A0FC-40F1-9378-59DAFF8E37EC}" srcOrd="0" destOrd="3" presId="urn:microsoft.com/office/officeart/2005/8/layout/vList2"/>
    <dgm:cxn modelId="{B77137F7-33E9-442A-A3EE-1B19C87327F4}" type="presOf" srcId="{3296DB06-8291-454E-8FFF-AEB9E1A301B1}" destId="{8A287051-72EA-4851-8A42-185DB3FE7120}" srcOrd="0" destOrd="1" presId="urn:microsoft.com/office/officeart/2005/8/layout/vList2"/>
    <dgm:cxn modelId="{487298D9-0336-43B6-BB55-D9C57B1F4CF2}" srcId="{6F132F95-E198-4D29-98BF-51478AE74698}" destId="{D2B7FE77-0F7A-4E9C-B71B-B5A823492810}" srcOrd="0" destOrd="0" parTransId="{47BA405A-E682-44FF-9FA3-8C76F45C16B9}" sibTransId="{7B7EE89A-1666-49E7-B042-83349CBFAA07}"/>
    <dgm:cxn modelId="{84C73784-905A-41C0-985C-B4AC2B1E75C7}" type="presOf" srcId="{2FC91B9D-E992-4366-9ADA-E6A4338837D2}" destId="{18EBE58F-E3FC-4932-A2A8-D7833259920B}" srcOrd="0" destOrd="0" presId="urn:microsoft.com/office/officeart/2005/8/layout/vList2"/>
    <dgm:cxn modelId="{FFD64D87-944D-46E1-A4AD-90FB25564DDC}" type="presOf" srcId="{4A61A50F-4B3E-4630-B7CF-0D45E663EAD4}" destId="{D9CF422C-A0FC-40F1-9378-59DAFF8E37EC}" srcOrd="0" destOrd="1" presId="urn:microsoft.com/office/officeart/2005/8/layout/vList2"/>
    <dgm:cxn modelId="{9C31BC5E-619D-4C71-97A4-7E9F78B0D3A0}" srcId="{6F132F95-E198-4D29-98BF-51478AE74698}" destId="{6711E0E2-774F-4223-9543-5249B0A92795}" srcOrd="3" destOrd="0" parTransId="{89B11346-52ED-44DD-AA6B-7117A4742ED4}" sibTransId="{FEB1759B-CE1D-455C-80DB-C64FF30C51E2}"/>
    <dgm:cxn modelId="{44AB31F7-23E2-4B28-A485-75F496CDC14C}" type="presOf" srcId="{9E905208-8477-44E1-93DD-C4C53C484DCC}" destId="{D9CF422C-A0FC-40F1-9378-59DAFF8E37EC}" srcOrd="0" destOrd="2" presId="urn:microsoft.com/office/officeart/2005/8/layout/vList2"/>
    <dgm:cxn modelId="{D0C57281-964F-4D26-91E9-8EBB3B46AF20}" type="presOf" srcId="{8E5EB3E7-F7B4-43FF-958B-F9AED1C1DA1D}" destId="{41E17A3E-338D-4761-949D-936856E08942}" srcOrd="0" destOrd="0" presId="urn:microsoft.com/office/officeart/2005/8/layout/vList2"/>
    <dgm:cxn modelId="{664D8569-E130-4B22-A213-395F26E66241}" srcId="{2FC91B9D-E992-4366-9ADA-E6A4338837D2}" destId="{366C1B7F-396D-409C-8A19-78F36A5CFD85}" srcOrd="0" destOrd="0" parTransId="{CFABD149-1F62-48A4-B55E-4E9904B93F7E}" sibTransId="{37B15945-32D2-44BF-BD76-6B7BF1C9E57F}"/>
    <dgm:cxn modelId="{F70B7004-E3A6-4DD6-BDDB-963338CBFC2C}" srcId="{366C1B7F-396D-409C-8A19-78F36A5CFD85}" destId="{8E5EB3E7-F7B4-43FF-958B-F9AED1C1DA1D}" srcOrd="0" destOrd="0" parTransId="{EDE49366-1F30-417F-A9A5-78E34211BB7A}" sibTransId="{70CD1B20-CF99-4EB0-A97C-60147A6DC7A2}"/>
    <dgm:cxn modelId="{F6CA8471-FFB3-4528-9A7F-4559555EEF76}" srcId="{6F132F95-E198-4D29-98BF-51478AE74698}" destId="{9E905208-8477-44E1-93DD-C4C53C484DCC}" srcOrd="2" destOrd="0" parTransId="{75291105-EDDF-470F-9051-35017F4F9490}" sibTransId="{EDD48870-0266-4D1E-877C-49E5943776CB}"/>
    <dgm:cxn modelId="{0EF55DF6-6B33-4AF2-8ED2-8C1C9C88D5FF}" type="presOf" srcId="{6F132F95-E198-4D29-98BF-51478AE74698}" destId="{809EEB14-E1F8-4DFD-96C8-F404F1389B72}" srcOrd="0" destOrd="0" presId="urn:microsoft.com/office/officeart/2005/8/layout/vList2"/>
    <dgm:cxn modelId="{25247E72-FD64-4D85-B0DD-4F77F706D22E}" srcId="{6F132F95-E198-4D29-98BF-51478AE74698}" destId="{4A61A50F-4B3E-4630-B7CF-0D45E663EAD4}" srcOrd="1" destOrd="0" parTransId="{CC5BF362-B778-4769-AB9F-EA9475F3D462}" sibTransId="{C7E0A1BE-6D52-4A93-8BFD-6B171BDE566A}"/>
    <dgm:cxn modelId="{6E77AA09-B645-4780-AC00-F4249AEBF644}" type="presOf" srcId="{D2B7FE77-0F7A-4E9C-B71B-B5A823492810}" destId="{D9CF422C-A0FC-40F1-9378-59DAFF8E37EC}" srcOrd="0" destOrd="0" presId="urn:microsoft.com/office/officeart/2005/8/layout/vList2"/>
    <dgm:cxn modelId="{0F4C2E3E-F715-4935-90D0-91AB228B16AE}" type="presOf" srcId="{5DEC073B-BB2E-49E3-8D87-06E4CE467B1F}" destId="{8A287051-72EA-4851-8A42-185DB3FE7120}" srcOrd="0" destOrd="0" presId="urn:microsoft.com/office/officeart/2005/8/layout/vList2"/>
    <dgm:cxn modelId="{21341D3A-759B-4D59-8CC9-0F2C84A017D8}" type="presParOf" srcId="{18EBE58F-E3FC-4932-A2A8-D7833259920B}" destId="{CD76700F-D7B5-424B-A1CA-ED3118E26D10}" srcOrd="0" destOrd="0" presId="urn:microsoft.com/office/officeart/2005/8/layout/vList2"/>
    <dgm:cxn modelId="{9BF24E2A-D0BB-4992-820E-80E0FD67ECB4}" type="presParOf" srcId="{18EBE58F-E3FC-4932-A2A8-D7833259920B}" destId="{41E17A3E-338D-4761-949D-936856E08942}" srcOrd="1" destOrd="0" presId="urn:microsoft.com/office/officeart/2005/8/layout/vList2"/>
    <dgm:cxn modelId="{D031B9D0-89E4-4E2F-8CC3-BD25F6D58917}" type="presParOf" srcId="{18EBE58F-E3FC-4932-A2A8-D7833259920B}" destId="{828873E9-56A4-45CB-833A-7AAF0959E408}" srcOrd="2" destOrd="0" presId="urn:microsoft.com/office/officeart/2005/8/layout/vList2"/>
    <dgm:cxn modelId="{151A3786-79C1-418F-929A-91633AB16F51}" type="presParOf" srcId="{18EBE58F-E3FC-4932-A2A8-D7833259920B}" destId="{8A287051-72EA-4851-8A42-185DB3FE7120}" srcOrd="3" destOrd="0" presId="urn:microsoft.com/office/officeart/2005/8/layout/vList2"/>
    <dgm:cxn modelId="{746FBF74-5EB3-479A-8B50-CFF87FFB346A}" type="presParOf" srcId="{18EBE58F-E3FC-4932-A2A8-D7833259920B}" destId="{809EEB14-E1F8-4DFD-96C8-F404F1389B72}" srcOrd="4" destOrd="0" presId="urn:microsoft.com/office/officeart/2005/8/layout/vList2"/>
    <dgm:cxn modelId="{B42B7869-B954-4F12-9B7D-1BB8D399B7CD}" type="presParOf" srcId="{18EBE58F-E3FC-4932-A2A8-D7833259920B}" destId="{D9CF422C-A0FC-40F1-9378-59DAFF8E37EC}" srcOrd="5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C50DD3D-0E88-475F-BE2E-7E1401A4288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95A20E5F-DCEB-4BE4-A676-66B1C64671A9}">
      <dgm:prSet phldrT="[Text]" custT="1"/>
      <dgm:spPr/>
      <dgm:t>
        <a:bodyPr/>
        <a:lstStyle/>
        <a:p>
          <a:r>
            <a:rPr lang="en-GB" sz="2400" dirty="0" smtClean="0">
              <a:cs typeface="Arial" panose="020B0604020202020204" pitchFamily="34" charset="0"/>
            </a:rPr>
            <a:t>3. Diagnosis of the problem</a:t>
          </a:r>
          <a:endParaRPr lang="en-IN" sz="2400" dirty="0"/>
        </a:p>
      </dgm:t>
    </dgm:pt>
    <dgm:pt modelId="{C0D26784-6175-44C6-B487-9522B1F765AC}" type="parTrans" cxnId="{1B0281E4-61FD-47E4-A3E3-1F6FF98DD41E}">
      <dgm:prSet/>
      <dgm:spPr/>
      <dgm:t>
        <a:bodyPr/>
        <a:lstStyle/>
        <a:p>
          <a:endParaRPr lang="en-IN"/>
        </a:p>
      </dgm:t>
    </dgm:pt>
    <dgm:pt modelId="{391D2B43-884F-4374-80C5-ACD9C3900191}" type="sibTrans" cxnId="{1B0281E4-61FD-47E4-A3E3-1F6FF98DD41E}">
      <dgm:prSet/>
      <dgm:spPr/>
      <dgm:t>
        <a:bodyPr/>
        <a:lstStyle/>
        <a:p>
          <a:endParaRPr lang="en-IN"/>
        </a:p>
      </dgm:t>
    </dgm:pt>
    <dgm:pt modelId="{20351D71-B2E7-4D8A-8591-7947CC11C343}">
      <dgm:prSet custT="1"/>
      <dgm:spPr/>
      <dgm:t>
        <a:bodyPr/>
        <a:lstStyle/>
        <a:p>
          <a:r>
            <a:rPr lang="en-GB" sz="2200" dirty="0" smtClean="0">
              <a:cs typeface="Arial" panose="020B0604020202020204" pitchFamily="34" charset="0"/>
            </a:rPr>
            <a:t>Historical Developments</a:t>
          </a:r>
        </a:p>
      </dgm:t>
    </dgm:pt>
    <dgm:pt modelId="{0641C290-25DF-4D24-97EF-0078C46E44A2}" type="parTrans" cxnId="{348024AF-618D-4997-8660-1807127EC9A9}">
      <dgm:prSet/>
      <dgm:spPr/>
      <dgm:t>
        <a:bodyPr/>
        <a:lstStyle/>
        <a:p>
          <a:endParaRPr lang="en-IN"/>
        </a:p>
      </dgm:t>
    </dgm:pt>
    <dgm:pt modelId="{B0ECA7D1-FF16-4423-A498-6313FB00E395}" type="sibTrans" cxnId="{348024AF-618D-4997-8660-1807127EC9A9}">
      <dgm:prSet/>
      <dgm:spPr/>
      <dgm:t>
        <a:bodyPr/>
        <a:lstStyle/>
        <a:p>
          <a:endParaRPr lang="en-IN"/>
        </a:p>
      </dgm:t>
    </dgm:pt>
    <dgm:pt modelId="{22D18931-64A9-4151-BB1D-F66A5252D3E8}">
      <dgm:prSet custT="1"/>
      <dgm:spPr/>
      <dgm:t>
        <a:bodyPr/>
        <a:lstStyle/>
        <a:p>
          <a:r>
            <a:rPr lang="en-GB" sz="2200" dirty="0" smtClean="0">
              <a:cs typeface="Arial" panose="020B0604020202020204" pitchFamily="34" charset="0"/>
            </a:rPr>
            <a:t>Low profitability</a:t>
          </a:r>
        </a:p>
      </dgm:t>
    </dgm:pt>
    <dgm:pt modelId="{C8F58D47-156F-4BB7-B969-872D28636AAD}" type="parTrans" cxnId="{88710F40-9DD7-4CE6-A8E1-26DA0C5FB11F}">
      <dgm:prSet/>
      <dgm:spPr/>
      <dgm:t>
        <a:bodyPr/>
        <a:lstStyle/>
        <a:p>
          <a:endParaRPr lang="en-IN"/>
        </a:p>
      </dgm:t>
    </dgm:pt>
    <dgm:pt modelId="{2D1647BE-F032-4FE6-A047-1DE651E7E84F}" type="sibTrans" cxnId="{88710F40-9DD7-4CE6-A8E1-26DA0C5FB11F}">
      <dgm:prSet/>
      <dgm:spPr/>
      <dgm:t>
        <a:bodyPr/>
        <a:lstStyle/>
        <a:p>
          <a:endParaRPr lang="en-IN"/>
        </a:p>
      </dgm:t>
    </dgm:pt>
    <dgm:pt modelId="{0726D2F7-DC3F-4650-8343-583C19B8BDEA}">
      <dgm:prSet custT="1"/>
      <dgm:spPr/>
      <dgm:t>
        <a:bodyPr/>
        <a:lstStyle/>
        <a:p>
          <a:r>
            <a:rPr lang="en-GB" sz="2200" dirty="0" smtClean="0">
              <a:cs typeface="Arial" panose="020B0604020202020204" pitchFamily="34" charset="0"/>
            </a:rPr>
            <a:t>Reasonable profitability </a:t>
          </a:r>
        </a:p>
      </dgm:t>
    </dgm:pt>
    <dgm:pt modelId="{AEAE49AA-4490-4166-AAA1-AB44C98EDC55}" type="parTrans" cxnId="{2AE81D8E-AFBB-4B6B-93A1-22EF5C0496CF}">
      <dgm:prSet/>
      <dgm:spPr/>
      <dgm:t>
        <a:bodyPr/>
        <a:lstStyle/>
        <a:p>
          <a:endParaRPr lang="en-IN"/>
        </a:p>
      </dgm:t>
    </dgm:pt>
    <dgm:pt modelId="{F755A831-3ED4-422E-883F-1D01CA4DE36F}" type="sibTrans" cxnId="{2AE81D8E-AFBB-4B6B-93A1-22EF5C0496CF}">
      <dgm:prSet/>
      <dgm:spPr/>
      <dgm:t>
        <a:bodyPr/>
        <a:lstStyle/>
        <a:p>
          <a:endParaRPr lang="en-IN"/>
        </a:p>
      </dgm:t>
    </dgm:pt>
    <dgm:pt modelId="{7518B3D2-A019-4E0C-B0A9-0FF7EF63C8E7}">
      <dgm:prSet custT="1"/>
      <dgm:spPr/>
      <dgm:t>
        <a:bodyPr/>
        <a:lstStyle/>
        <a:p>
          <a:r>
            <a:rPr lang="en-GB" sz="2200" dirty="0" smtClean="0">
              <a:cs typeface="Arial" panose="020B0604020202020204" pitchFamily="34" charset="0"/>
            </a:rPr>
            <a:t>Future projections</a:t>
          </a:r>
        </a:p>
      </dgm:t>
    </dgm:pt>
    <dgm:pt modelId="{908D59B5-5387-4513-8249-73A069F9CACB}" type="parTrans" cxnId="{F7B0CEA4-66EC-44EA-B79C-80DDA4C43344}">
      <dgm:prSet/>
      <dgm:spPr/>
      <dgm:t>
        <a:bodyPr/>
        <a:lstStyle/>
        <a:p>
          <a:endParaRPr lang="en-IN"/>
        </a:p>
      </dgm:t>
    </dgm:pt>
    <dgm:pt modelId="{447049E7-C768-4542-8B06-FFE737F3A6F4}" type="sibTrans" cxnId="{F7B0CEA4-66EC-44EA-B79C-80DDA4C43344}">
      <dgm:prSet/>
      <dgm:spPr/>
      <dgm:t>
        <a:bodyPr/>
        <a:lstStyle/>
        <a:p>
          <a:endParaRPr lang="en-IN"/>
        </a:p>
      </dgm:t>
    </dgm:pt>
    <dgm:pt modelId="{E18F7AEB-DCA8-46A0-AD1B-504BB3D62DCA}">
      <dgm:prSet custT="1"/>
      <dgm:spPr/>
      <dgm:t>
        <a:bodyPr/>
        <a:lstStyle/>
        <a:p>
          <a:r>
            <a:rPr lang="en-GB" sz="2200" dirty="0" smtClean="0">
              <a:cs typeface="Arial" panose="020B0604020202020204" pitchFamily="34" charset="0"/>
            </a:rPr>
            <a:t>Different growth dynamics</a:t>
          </a:r>
        </a:p>
      </dgm:t>
    </dgm:pt>
    <dgm:pt modelId="{E5640BD1-8088-44DA-BD3B-E92CE28BC572}" type="parTrans" cxnId="{3BFCBF7D-034B-493E-BECF-A8CADD338DB9}">
      <dgm:prSet/>
      <dgm:spPr/>
      <dgm:t>
        <a:bodyPr/>
        <a:lstStyle/>
        <a:p>
          <a:endParaRPr lang="en-IN"/>
        </a:p>
      </dgm:t>
    </dgm:pt>
    <dgm:pt modelId="{E61B3F7E-15D7-4C1D-AE6C-D8C316DEE7F2}" type="sibTrans" cxnId="{3BFCBF7D-034B-493E-BECF-A8CADD338DB9}">
      <dgm:prSet/>
      <dgm:spPr/>
      <dgm:t>
        <a:bodyPr/>
        <a:lstStyle/>
        <a:p>
          <a:endParaRPr lang="en-IN"/>
        </a:p>
      </dgm:t>
    </dgm:pt>
    <dgm:pt modelId="{2F4B4A96-5A68-4F4D-A8EA-FCB5009A6A35}">
      <dgm:prSet custT="1"/>
      <dgm:spPr/>
      <dgm:t>
        <a:bodyPr/>
        <a:lstStyle/>
        <a:p>
          <a:r>
            <a:rPr lang="en-GB" sz="2200" dirty="0" smtClean="0">
              <a:cs typeface="Arial" panose="020B0604020202020204" pitchFamily="34" charset="0"/>
            </a:rPr>
            <a:t>Experience expected to worsen</a:t>
          </a:r>
        </a:p>
      </dgm:t>
    </dgm:pt>
    <dgm:pt modelId="{17B9153B-068C-4D86-A3CB-B8ABDDCA7199}" type="parTrans" cxnId="{56EBDA90-48B7-422E-826B-E1C1161CA229}">
      <dgm:prSet/>
      <dgm:spPr/>
      <dgm:t>
        <a:bodyPr/>
        <a:lstStyle/>
        <a:p>
          <a:endParaRPr lang="en-IN"/>
        </a:p>
      </dgm:t>
    </dgm:pt>
    <dgm:pt modelId="{04135DBB-1503-42AD-8820-AA42DFCAF763}" type="sibTrans" cxnId="{56EBDA90-48B7-422E-826B-E1C1161CA229}">
      <dgm:prSet/>
      <dgm:spPr/>
      <dgm:t>
        <a:bodyPr/>
        <a:lstStyle/>
        <a:p>
          <a:endParaRPr lang="en-IN"/>
        </a:p>
      </dgm:t>
    </dgm:pt>
    <dgm:pt modelId="{CF54D79D-1F6D-43FE-BC5C-FD9F3D1319F0}">
      <dgm:prSet custT="1"/>
      <dgm:spPr/>
      <dgm:t>
        <a:bodyPr/>
        <a:lstStyle/>
        <a:p>
          <a:r>
            <a:rPr lang="en-GB" sz="2200" dirty="0" smtClean="0">
              <a:cs typeface="Arial" panose="020B0604020202020204" pitchFamily="34" charset="0"/>
            </a:rPr>
            <a:t>Situations which justify the charge revision</a:t>
          </a:r>
        </a:p>
      </dgm:t>
    </dgm:pt>
    <dgm:pt modelId="{4A756E0F-133F-4A7A-BAA7-923BE945175B}" type="parTrans" cxnId="{3B14B891-3502-498F-9049-D9222FC9899A}">
      <dgm:prSet/>
      <dgm:spPr/>
      <dgm:t>
        <a:bodyPr/>
        <a:lstStyle/>
        <a:p>
          <a:endParaRPr lang="en-IN"/>
        </a:p>
      </dgm:t>
    </dgm:pt>
    <dgm:pt modelId="{3721356B-7F56-455D-A8A7-01C50E0E6C77}" type="sibTrans" cxnId="{3B14B891-3502-498F-9049-D9222FC9899A}">
      <dgm:prSet/>
      <dgm:spPr/>
      <dgm:t>
        <a:bodyPr/>
        <a:lstStyle/>
        <a:p>
          <a:endParaRPr lang="en-IN"/>
        </a:p>
      </dgm:t>
    </dgm:pt>
    <dgm:pt modelId="{9BF4E361-1161-48B8-A638-B456DD9AB445}" type="pres">
      <dgm:prSet presAssocID="{DC50DD3D-0E88-475F-BE2E-7E1401A428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739FF293-C028-4940-B113-E549E47E3DE1}" type="pres">
      <dgm:prSet presAssocID="{95A20E5F-DCEB-4BE4-A676-66B1C64671A9}" presName="parentText" presStyleLbl="node1" presStyleIdx="0" presStyleCnt="1" custScaleY="57109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180D02D-8374-4DAB-A346-A23F69D8C154}" type="pres">
      <dgm:prSet presAssocID="{95A20E5F-DCEB-4BE4-A676-66B1C64671A9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24CFA1E0-88D1-489B-8037-E7413FBCB53B}" type="presOf" srcId="{95A20E5F-DCEB-4BE4-A676-66B1C64671A9}" destId="{739FF293-C028-4940-B113-E549E47E3DE1}" srcOrd="0" destOrd="0" presId="urn:microsoft.com/office/officeart/2005/8/layout/vList2"/>
    <dgm:cxn modelId="{2AE81D8E-AFBB-4B6B-93A1-22EF5C0496CF}" srcId="{20351D71-B2E7-4D8A-8591-7947CC11C343}" destId="{0726D2F7-DC3F-4650-8343-583C19B8BDEA}" srcOrd="1" destOrd="0" parTransId="{AEAE49AA-4490-4166-AAA1-AB44C98EDC55}" sibTransId="{F755A831-3ED4-422E-883F-1D01CA4DE36F}"/>
    <dgm:cxn modelId="{3BFCBF7D-034B-493E-BECF-A8CADD338DB9}" srcId="{7518B3D2-A019-4E0C-B0A9-0FF7EF63C8E7}" destId="{E18F7AEB-DCA8-46A0-AD1B-504BB3D62DCA}" srcOrd="0" destOrd="0" parTransId="{E5640BD1-8088-44DA-BD3B-E92CE28BC572}" sibTransId="{E61B3F7E-15D7-4C1D-AE6C-D8C316DEE7F2}"/>
    <dgm:cxn modelId="{1B0281E4-61FD-47E4-A3E3-1F6FF98DD41E}" srcId="{DC50DD3D-0E88-475F-BE2E-7E1401A42882}" destId="{95A20E5F-DCEB-4BE4-A676-66B1C64671A9}" srcOrd="0" destOrd="0" parTransId="{C0D26784-6175-44C6-B487-9522B1F765AC}" sibTransId="{391D2B43-884F-4374-80C5-ACD9C3900191}"/>
    <dgm:cxn modelId="{D8210029-23CF-4D95-B4F5-535821C793FF}" type="presOf" srcId="{22D18931-64A9-4151-BB1D-F66A5252D3E8}" destId="{A180D02D-8374-4DAB-A346-A23F69D8C154}" srcOrd="0" destOrd="1" presId="urn:microsoft.com/office/officeart/2005/8/layout/vList2"/>
    <dgm:cxn modelId="{FFD6B0D5-AFB3-40C5-9C02-C8044230B788}" type="presOf" srcId="{2F4B4A96-5A68-4F4D-A8EA-FCB5009A6A35}" destId="{A180D02D-8374-4DAB-A346-A23F69D8C154}" srcOrd="0" destOrd="5" presId="urn:microsoft.com/office/officeart/2005/8/layout/vList2"/>
    <dgm:cxn modelId="{3B14B891-3502-498F-9049-D9222FC9899A}" srcId="{95A20E5F-DCEB-4BE4-A676-66B1C64671A9}" destId="{CF54D79D-1F6D-43FE-BC5C-FD9F3D1319F0}" srcOrd="2" destOrd="0" parTransId="{4A756E0F-133F-4A7A-BAA7-923BE945175B}" sibTransId="{3721356B-7F56-455D-A8A7-01C50E0E6C77}"/>
    <dgm:cxn modelId="{348024AF-618D-4997-8660-1807127EC9A9}" srcId="{95A20E5F-DCEB-4BE4-A676-66B1C64671A9}" destId="{20351D71-B2E7-4D8A-8591-7947CC11C343}" srcOrd="0" destOrd="0" parTransId="{0641C290-25DF-4D24-97EF-0078C46E44A2}" sibTransId="{B0ECA7D1-FF16-4423-A498-6313FB00E395}"/>
    <dgm:cxn modelId="{3F73CCE4-B102-4105-846A-0BB8D68612A6}" type="presOf" srcId="{CF54D79D-1F6D-43FE-BC5C-FD9F3D1319F0}" destId="{A180D02D-8374-4DAB-A346-A23F69D8C154}" srcOrd="0" destOrd="6" presId="urn:microsoft.com/office/officeart/2005/8/layout/vList2"/>
    <dgm:cxn modelId="{CE5164A1-F5E8-4B1D-8C86-F7F68255F49C}" type="presOf" srcId="{20351D71-B2E7-4D8A-8591-7947CC11C343}" destId="{A180D02D-8374-4DAB-A346-A23F69D8C154}" srcOrd="0" destOrd="0" presId="urn:microsoft.com/office/officeart/2005/8/layout/vList2"/>
    <dgm:cxn modelId="{88710F40-9DD7-4CE6-A8E1-26DA0C5FB11F}" srcId="{20351D71-B2E7-4D8A-8591-7947CC11C343}" destId="{22D18931-64A9-4151-BB1D-F66A5252D3E8}" srcOrd="0" destOrd="0" parTransId="{C8F58D47-156F-4BB7-B969-872D28636AAD}" sibTransId="{2D1647BE-F032-4FE6-A047-1DE651E7E84F}"/>
    <dgm:cxn modelId="{56EBDA90-48B7-422E-826B-E1C1161CA229}" srcId="{7518B3D2-A019-4E0C-B0A9-0FF7EF63C8E7}" destId="{2F4B4A96-5A68-4F4D-A8EA-FCB5009A6A35}" srcOrd="1" destOrd="0" parTransId="{17B9153B-068C-4D86-A3CB-B8ABDDCA7199}" sibTransId="{04135DBB-1503-42AD-8820-AA42DFCAF763}"/>
    <dgm:cxn modelId="{C811CA71-22C2-45C9-9CB9-92007035DC16}" type="presOf" srcId="{DC50DD3D-0E88-475F-BE2E-7E1401A42882}" destId="{9BF4E361-1161-48B8-A638-B456DD9AB445}" srcOrd="0" destOrd="0" presId="urn:microsoft.com/office/officeart/2005/8/layout/vList2"/>
    <dgm:cxn modelId="{6758312F-AC73-424B-89A2-8CAE01A2A609}" type="presOf" srcId="{7518B3D2-A019-4E0C-B0A9-0FF7EF63C8E7}" destId="{A180D02D-8374-4DAB-A346-A23F69D8C154}" srcOrd="0" destOrd="3" presId="urn:microsoft.com/office/officeart/2005/8/layout/vList2"/>
    <dgm:cxn modelId="{F7B0CEA4-66EC-44EA-B79C-80DDA4C43344}" srcId="{95A20E5F-DCEB-4BE4-A676-66B1C64671A9}" destId="{7518B3D2-A019-4E0C-B0A9-0FF7EF63C8E7}" srcOrd="1" destOrd="0" parTransId="{908D59B5-5387-4513-8249-73A069F9CACB}" sibTransId="{447049E7-C768-4542-8B06-FFE737F3A6F4}"/>
    <dgm:cxn modelId="{E7CB8A4B-62FA-4ACF-83BC-570C40627722}" type="presOf" srcId="{0726D2F7-DC3F-4650-8343-583C19B8BDEA}" destId="{A180D02D-8374-4DAB-A346-A23F69D8C154}" srcOrd="0" destOrd="2" presId="urn:microsoft.com/office/officeart/2005/8/layout/vList2"/>
    <dgm:cxn modelId="{FC31DB65-793D-4589-934A-FDAA1666D81D}" type="presOf" srcId="{E18F7AEB-DCA8-46A0-AD1B-504BB3D62DCA}" destId="{A180D02D-8374-4DAB-A346-A23F69D8C154}" srcOrd="0" destOrd="4" presId="urn:microsoft.com/office/officeart/2005/8/layout/vList2"/>
    <dgm:cxn modelId="{EA14B6CE-B8F9-4079-AF47-B09B039C51A7}" type="presParOf" srcId="{9BF4E361-1161-48B8-A638-B456DD9AB445}" destId="{739FF293-C028-4940-B113-E549E47E3DE1}" srcOrd="0" destOrd="0" presId="urn:microsoft.com/office/officeart/2005/8/layout/vList2"/>
    <dgm:cxn modelId="{ECC80456-C7B4-4DFC-801F-83077D7A993F}" type="presParOf" srcId="{9BF4E361-1161-48B8-A638-B456DD9AB445}" destId="{A180D02D-8374-4DAB-A346-A23F69D8C154}" srcOrd="1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8A2BBC-3DD6-498F-AAB9-E084E23E4641}">
      <dsp:nvSpPr>
        <dsp:cNvPr id="0" name=""/>
        <dsp:cNvSpPr/>
      </dsp:nvSpPr>
      <dsp:spPr>
        <a:xfrm>
          <a:off x="0" y="22774"/>
          <a:ext cx="8143932" cy="58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cs typeface="Arial" panose="020B0604020202020204" pitchFamily="34" charset="0"/>
            </a:rPr>
            <a:t>1. Background of the case study</a:t>
          </a:r>
        </a:p>
      </dsp:txBody>
      <dsp:txXfrm>
        <a:off x="28329" y="51103"/>
        <a:ext cx="8087274" cy="523662"/>
      </dsp:txXfrm>
    </dsp:sp>
    <dsp:sp modelId="{AC23CC4B-039C-4881-B069-038A073D7C05}">
      <dsp:nvSpPr>
        <dsp:cNvPr id="0" name=""/>
        <dsp:cNvSpPr/>
      </dsp:nvSpPr>
      <dsp:spPr>
        <a:xfrm>
          <a:off x="0" y="692374"/>
          <a:ext cx="8143932" cy="58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cs typeface="Arial" panose="020B0604020202020204" pitchFamily="34" charset="0"/>
            </a:rPr>
            <a:t>2. Assumptions and considerations in the analysis</a:t>
          </a:r>
        </a:p>
      </dsp:txBody>
      <dsp:txXfrm>
        <a:off x="28329" y="720703"/>
        <a:ext cx="8087274" cy="523662"/>
      </dsp:txXfrm>
    </dsp:sp>
    <dsp:sp modelId="{FB050904-A75D-4A4D-A5A7-E59E39C6E954}">
      <dsp:nvSpPr>
        <dsp:cNvPr id="0" name=""/>
        <dsp:cNvSpPr/>
      </dsp:nvSpPr>
      <dsp:spPr>
        <a:xfrm>
          <a:off x="0" y="1361974"/>
          <a:ext cx="8143932" cy="58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cs typeface="Arial" panose="020B0604020202020204" pitchFamily="34" charset="0"/>
            </a:rPr>
            <a:t>3. Diagnosis of the problem</a:t>
          </a:r>
        </a:p>
      </dsp:txBody>
      <dsp:txXfrm>
        <a:off x="28329" y="1390303"/>
        <a:ext cx="8087274" cy="523662"/>
      </dsp:txXfrm>
    </dsp:sp>
    <dsp:sp modelId="{769CA94F-3CD9-442A-9C44-F032D5427AA0}">
      <dsp:nvSpPr>
        <dsp:cNvPr id="0" name=""/>
        <dsp:cNvSpPr/>
      </dsp:nvSpPr>
      <dsp:spPr>
        <a:xfrm>
          <a:off x="0" y="2031574"/>
          <a:ext cx="8143932" cy="58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cs typeface="Arial" panose="020B0604020202020204" pitchFamily="34" charset="0"/>
            </a:rPr>
            <a:t>4. Views of the Forecasting Actuary</a:t>
          </a:r>
        </a:p>
      </dsp:txBody>
      <dsp:txXfrm>
        <a:off x="28329" y="2059903"/>
        <a:ext cx="8087274" cy="523662"/>
      </dsp:txXfrm>
    </dsp:sp>
    <dsp:sp modelId="{1A06C681-4F53-49B5-A76E-0976BECFA6BF}">
      <dsp:nvSpPr>
        <dsp:cNvPr id="0" name=""/>
        <dsp:cNvSpPr/>
      </dsp:nvSpPr>
      <dsp:spPr>
        <a:xfrm>
          <a:off x="0" y="2701175"/>
          <a:ext cx="8143932" cy="58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cs typeface="Arial" panose="020B0604020202020204" pitchFamily="34" charset="0"/>
            </a:rPr>
            <a:t>5. Actuarial Function Holder’s views</a:t>
          </a:r>
        </a:p>
      </dsp:txBody>
      <dsp:txXfrm>
        <a:off x="28329" y="2729504"/>
        <a:ext cx="8087274" cy="523662"/>
      </dsp:txXfrm>
    </dsp:sp>
    <dsp:sp modelId="{77856D2F-9B49-42CD-A71C-C7E1E6A6C822}">
      <dsp:nvSpPr>
        <dsp:cNvPr id="0" name=""/>
        <dsp:cNvSpPr/>
      </dsp:nvSpPr>
      <dsp:spPr>
        <a:xfrm>
          <a:off x="0" y="3370775"/>
          <a:ext cx="8143932" cy="58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cs typeface="Arial" panose="020B0604020202020204" pitchFamily="34" charset="0"/>
            </a:rPr>
            <a:t>6. Conclusion </a:t>
          </a:r>
        </a:p>
      </dsp:txBody>
      <dsp:txXfrm>
        <a:off x="28329" y="3399104"/>
        <a:ext cx="8087274" cy="523662"/>
      </dsp:txXfrm>
    </dsp:sp>
    <dsp:sp modelId="{7B070750-C27E-4CFE-91C3-649228B126AD}">
      <dsp:nvSpPr>
        <dsp:cNvPr id="0" name=""/>
        <dsp:cNvSpPr/>
      </dsp:nvSpPr>
      <dsp:spPr>
        <a:xfrm>
          <a:off x="0" y="4040375"/>
          <a:ext cx="8143932" cy="58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cs typeface="Arial" panose="020B0604020202020204" pitchFamily="34" charset="0"/>
            </a:rPr>
            <a:t>7. Questions and Answers</a:t>
          </a:r>
          <a:endParaRPr lang="en-GB" sz="2000" kern="1200" dirty="0">
            <a:cs typeface="Arial" panose="020B0604020202020204" pitchFamily="34" charset="0"/>
          </a:endParaRPr>
        </a:p>
      </dsp:txBody>
      <dsp:txXfrm>
        <a:off x="28329" y="4068704"/>
        <a:ext cx="8087274" cy="52366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A7CB79-136C-4E9B-99D3-40AECA3DE957}">
      <dsp:nvSpPr>
        <dsp:cNvPr id="0" name=""/>
        <dsp:cNvSpPr/>
      </dsp:nvSpPr>
      <dsp:spPr>
        <a:xfrm>
          <a:off x="38" y="109682"/>
          <a:ext cx="3652068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Low profitability</a:t>
          </a:r>
          <a:endParaRPr lang="en-IN" sz="1900" kern="1200" dirty="0"/>
        </a:p>
      </dsp:txBody>
      <dsp:txXfrm>
        <a:off x="38" y="109682"/>
        <a:ext cx="3652068" cy="547200"/>
      </dsp:txXfrm>
    </dsp:sp>
    <dsp:sp modelId="{48EAF085-0597-47E1-838C-9EE21C0A31F2}">
      <dsp:nvSpPr>
        <dsp:cNvPr id="0" name=""/>
        <dsp:cNvSpPr/>
      </dsp:nvSpPr>
      <dsp:spPr>
        <a:xfrm>
          <a:off x="38" y="656882"/>
          <a:ext cx="3652068" cy="398007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Priced as a </a:t>
          </a:r>
          <a:r>
            <a:rPr lang="en-GB" sz="1900" b="1" kern="1200" dirty="0" smtClean="0"/>
            <a:t>“loss leader”</a:t>
          </a:r>
          <a:r>
            <a:rPr lang="en-GB" sz="1900" kern="1200" dirty="0" smtClean="0"/>
            <a:t> to gain market share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Strategically, it should have resulted into higher profits through better efficiency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Why does it not reflect in projected financials?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Strategy did not work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Company was not able to capitalize the benefit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2000" kern="1200" dirty="0" smtClean="0"/>
        </a:p>
      </dsp:txBody>
      <dsp:txXfrm>
        <a:off x="38" y="656882"/>
        <a:ext cx="3652068" cy="3980078"/>
      </dsp:txXfrm>
    </dsp:sp>
    <dsp:sp modelId="{BB5921C5-8DE2-494F-97DC-DFB6808F4940}">
      <dsp:nvSpPr>
        <dsp:cNvPr id="0" name=""/>
        <dsp:cNvSpPr/>
      </dsp:nvSpPr>
      <dsp:spPr>
        <a:xfrm>
          <a:off x="4163396" y="109682"/>
          <a:ext cx="3652068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Reasonable profitability</a:t>
          </a:r>
        </a:p>
      </dsp:txBody>
      <dsp:txXfrm>
        <a:off x="4163396" y="109682"/>
        <a:ext cx="3652068" cy="547200"/>
      </dsp:txXfrm>
    </dsp:sp>
    <dsp:sp modelId="{3F1B8F17-E653-4B32-B94A-86C94976B573}">
      <dsp:nvSpPr>
        <dsp:cNvPr id="0" name=""/>
        <dsp:cNvSpPr/>
      </dsp:nvSpPr>
      <dsp:spPr>
        <a:xfrm>
          <a:off x="4163396" y="656882"/>
          <a:ext cx="3652068" cy="398007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Priced targeting a desired profitability criteria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Why financials reflect lower profits?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Adverse expense experience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Growth not as per plan </a:t>
          </a:r>
          <a:r>
            <a:rPr lang="en-GB" sz="1900" kern="1200" dirty="0" smtClean="0">
              <a:sym typeface="Wingdings" pitchFamily="2" charset="2"/>
            </a:rPr>
            <a:t></a:t>
          </a:r>
          <a:r>
            <a:rPr lang="en-GB" sz="1900" kern="1200" dirty="0" smtClean="0"/>
            <a:t> different product, channel mix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Adverse Lapse/surrender experience 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Low NB growth </a:t>
          </a:r>
          <a:r>
            <a:rPr lang="en-GB" sz="1900" kern="1200" dirty="0" smtClean="0">
              <a:sym typeface="Wingdings" pitchFamily="2" charset="2"/>
            </a:rPr>
            <a:t></a:t>
          </a:r>
          <a:r>
            <a:rPr lang="en-GB" sz="1900" kern="1200" dirty="0" smtClean="0"/>
            <a:t> insufficient IF profits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Inability to cut cost </a:t>
          </a:r>
          <a:r>
            <a:rPr lang="en-GB" sz="1900" kern="1200" dirty="0" smtClean="0">
              <a:sym typeface="Wingdings" pitchFamily="2" charset="2"/>
            </a:rPr>
            <a:t> leading to inefficiencies in distribution</a:t>
          </a:r>
        </a:p>
      </dsp:txBody>
      <dsp:txXfrm>
        <a:off x="4163396" y="656882"/>
        <a:ext cx="3652068" cy="398007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CD291B-E22A-4B48-93C4-0E2B51F7B86B}">
      <dsp:nvSpPr>
        <dsp:cNvPr id="0" name=""/>
        <dsp:cNvSpPr/>
      </dsp:nvSpPr>
      <dsp:spPr>
        <a:xfrm>
          <a:off x="39" y="9595"/>
          <a:ext cx="3772156" cy="1123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Change in dynamics of projected </a:t>
          </a:r>
          <a:r>
            <a:rPr lang="en-US" sz="2000" kern="1200" dirty="0" smtClean="0"/>
            <a:t>new </a:t>
          </a:r>
          <a:r>
            <a:rPr lang="en-US" sz="2000" kern="1200" dirty="0" smtClean="0"/>
            <a:t>business</a:t>
          </a:r>
          <a:endParaRPr lang="en-IN" sz="2000" kern="1200" dirty="0"/>
        </a:p>
      </dsp:txBody>
      <dsp:txXfrm>
        <a:off x="39" y="9595"/>
        <a:ext cx="3772156" cy="1123200"/>
      </dsp:txXfrm>
    </dsp:sp>
    <dsp:sp modelId="{4186C6E8-C4D7-4E82-B7F3-B480EE6725C7}">
      <dsp:nvSpPr>
        <dsp:cNvPr id="0" name=""/>
        <dsp:cNvSpPr/>
      </dsp:nvSpPr>
      <dsp:spPr>
        <a:xfrm>
          <a:off x="39" y="1132795"/>
          <a:ext cx="3772156" cy="353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Aggressive future planned NB growth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ym typeface="Wingdings" pitchFamily="2" charset="2"/>
            </a:rPr>
            <a:t>Product mix shift towards capital intensive products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ym typeface="Wingdings" pitchFamily="2" charset="2"/>
            </a:rPr>
            <a:t>Shift in non par would impact shareholder profits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ym typeface="Wingdings" pitchFamily="2" charset="2"/>
            </a:rPr>
            <a:t>Shift in par would not impact shareholder profits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ym typeface="Wingdings" pitchFamily="2" charset="2"/>
            </a:rPr>
            <a:t>Shift in channel dynamics towards higher expense ratio channels</a:t>
          </a:r>
          <a:endParaRPr lang="en-US" sz="2000" kern="1200" dirty="0" smtClean="0"/>
        </a:p>
      </dsp:txBody>
      <dsp:txXfrm>
        <a:off x="39" y="1132795"/>
        <a:ext cx="3772156" cy="3532815"/>
      </dsp:txXfrm>
    </dsp:sp>
    <dsp:sp modelId="{C9F86BFD-8975-46D3-BEC7-B29CF420B9E2}">
      <dsp:nvSpPr>
        <dsp:cNvPr id="0" name=""/>
        <dsp:cNvSpPr/>
      </dsp:nvSpPr>
      <dsp:spPr>
        <a:xfrm>
          <a:off x="4300297" y="9595"/>
          <a:ext cx="3772156" cy="1123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Change in projection assumptions </a:t>
          </a:r>
        </a:p>
      </dsp:txBody>
      <dsp:txXfrm>
        <a:off x="4300297" y="9595"/>
        <a:ext cx="3772156" cy="1123200"/>
      </dsp:txXfrm>
    </dsp:sp>
    <dsp:sp modelId="{4047002C-5011-4DB9-BCE4-71548F745154}">
      <dsp:nvSpPr>
        <dsp:cNvPr id="0" name=""/>
        <dsp:cNvSpPr/>
      </dsp:nvSpPr>
      <dsp:spPr>
        <a:xfrm>
          <a:off x="4300297" y="1132795"/>
          <a:ext cx="3772156" cy="353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ym typeface="Wingdings" pitchFamily="2" charset="2"/>
            </a:rPr>
            <a:t>Based on experience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ym typeface="Wingdings" pitchFamily="2" charset="2"/>
            </a:rPr>
            <a:t>Excessive prudence in reserving assumptions  deferment in profit emergence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ym typeface="Wingdings" pitchFamily="2" charset="2"/>
            </a:rPr>
            <a:t>Adverse movements in Interest rates  fall in SH profits due to ALM mismatch</a:t>
          </a:r>
        </a:p>
      </dsp:txBody>
      <dsp:txXfrm>
        <a:off x="4300297" y="1132795"/>
        <a:ext cx="3772156" cy="353281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44BE00-25C0-4044-96E7-D8275B2CDAAF}">
      <dsp:nvSpPr>
        <dsp:cNvPr id="0" name=""/>
        <dsp:cNvSpPr/>
      </dsp:nvSpPr>
      <dsp:spPr>
        <a:xfrm>
          <a:off x="39" y="92276"/>
          <a:ext cx="3794397" cy="15177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dirty="0" smtClean="0"/>
            <a:t>Situation where charges should be reviewed</a:t>
          </a:r>
          <a:endParaRPr lang="en-IN" sz="1800" kern="1200" dirty="0"/>
        </a:p>
      </dsp:txBody>
      <dsp:txXfrm>
        <a:off x="39" y="92276"/>
        <a:ext cx="3794397" cy="1517759"/>
      </dsp:txXfrm>
    </dsp:sp>
    <dsp:sp modelId="{F950DA38-C8F5-4F92-BEB5-9AF210A442FD}">
      <dsp:nvSpPr>
        <dsp:cNvPr id="0" name=""/>
        <dsp:cNvSpPr/>
      </dsp:nvSpPr>
      <dsp:spPr>
        <a:xfrm>
          <a:off x="39" y="1610035"/>
          <a:ext cx="3794397" cy="34792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800" kern="1200" dirty="0" smtClean="0"/>
            <a:t>Charges low compared to similar charges under recently priced products</a:t>
          </a:r>
          <a:endParaRPr lang="en-IN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800" kern="1200" dirty="0" smtClean="0"/>
            <a:t>Mortality has worsened in general</a:t>
          </a:r>
          <a:endParaRPr lang="en-IN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800" kern="1200" dirty="0" smtClean="0"/>
            <a:t>Surrenders are high in general</a:t>
          </a:r>
          <a:endParaRPr lang="en-IN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800" kern="1200" dirty="0" smtClean="0"/>
            <a:t>High inflation and admin charges not enough to cover expenses</a:t>
          </a:r>
          <a:endParaRPr lang="en-IN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800" kern="1200" dirty="0" smtClean="0"/>
            <a:t>Losses despite all control measures</a:t>
          </a:r>
          <a:endParaRPr lang="en-IN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800" kern="1200" dirty="0" smtClean="0"/>
            <a:t>Competitors also facing challenges in meeting their profit targets, but do not want to be first to review the charges</a:t>
          </a:r>
          <a:endParaRPr lang="en-IN" sz="1800" kern="1200" dirty="0"/>
        </a:p>
      </dsp:txBody>
      <dsp:txXfrm>
        <a:off x="39" y="1610035"/>
        <a:ext cx="3794397" cy="3479287"/>
      </dsp:txXfrm>
    </dsp:sp>
    <dsp:sp modelId="{67BDC74A-9934-440D-BEBE-D1A55D06F527}">
      <dsp:nvSpPr>
        <dsp:cNvPr id="0" name=""/>
        <dsp:cNvSpPr/>
      </dsp:nvSpPr>
      <dsp:spPr>
        <a:xfrm>
          <a:off x="4325652" y="92276"/>
          <a:ext cx="3794397" cy="15177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dirty="0" smtClean="0"/>
            <a:t>Situation where charges should </a:t>
          </a:r>
          <a:r>
            <a:rPr lang="en-IN" sz="1800" b="1" kern="1200" dirty="0" smtClean="0"/>
            <a:t>Not</a:t>
          </a:r>
          <a:r>
            <a:rPr lang="en-IN" sz="1800" kern="1200" dirty="0" smtClean="0"/>
            <a:t> be reviewed</a:t>
          </a:r>
          <a:endParaRPr lang="en-IN" sz="1800" kern="1200" dirty="0"/>
        </a:p>
      </dsp:txBody>
      <dsp:txXfrm>
        <a:off x="4325652" y="92276"/>
        <a:ext cx="3794397" cy="1517759"/>
      </dsp:txXfrm>
    </dsp:sp>
    <dsp:sp modelId="{70F7A6CA-A1E1-4A4A-A921-3552E1F38953}">
      <dsp:nvSpPr>
        <dsp:cNvPr id="0" name=""/>
        <dsp:cNvSpPr/>
      </dsp:nvSpPr>
      <dsp:spPr>
        <a:xfrm>
          <a:off x="4325652" y="1610035"/>
          <a:ext cx="3794397" cy="34792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No signs of adverse mortality/surrender/expense experience</a:t>
          </a:r>
          <a:endParaRPr lang="en-IN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Lower profits because of inefficiencies in the system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Lower profits due to higher NB strains </a:t>
          </a:r>
          <a:r>
            <a:rPr lang="en-US" sz="1800" kern="1200" dirty="0" smtClean="0">
              <a:sym typeface="Wingdings" pitchFamily="2" charset="2"/>
            </a:rPr>
            <a:t> call for SH injection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ym typeface="Wingdings" pitchFamily="2" charset="2"/>
            </a:rPr>
            <a:t>Priced as a loss leader to attract volumes  unable to benefit out of it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ym typeface="Wingdings" pitchFamily="2" charset="2"/>
            </a:rPr>
            <a:t>Revision is not consistent with PRE</a:t>
          </a:r>
          <a:endParaRPr lang="en-IN" sz="1800" kern="1200" dirty="0"/>
        </a:p>
      </dsp:txBody>
      <dsp:txXfrm>
        <a:off x="4325652" y="1610035"/>
        <a:ext cx="3794397" cy="347928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250548-50F3-4015-BA2B-9DFD26EFA13A}">
      <dsp:nvSpPr>
        <dsp:cNvPr id="0" name=""/>
        <dsp:cNvSpPr/>
      </dsp:nvSpPr>
      <dsp:spPr>
        <a:xfrm>
          <a:off x="0" y="355190"/>
          <a:ext cx="8072494" cy="64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cs typeface="Arial" panose="020B0604020202020204" pitchFamily="34" charset="0"/>
            </a:rPr>
            <a:t>4. Views of the Forecasting Actuary</a:t>
          </a:r>
        </a:p>
      </dsp:txBody>
      <dsp:txXfrm>
        <a:off x="31483" y="386673"/>
        <a:ext cx="8009528" cy="581974"/>
      </dsp:txXfrm>
    </dsp:sp>
    <dsp:sp modelId="{294CFE7E-6C39-41C5-9F99-6C363B35E63E}">
      <dsp:nvSpPr>
        <dsp:cNvPr id="0" name=""/>
        <dsp:cNvSpPr/>
      </dsp:nvSpPr>
      <dsp:spPr>
        <a:xfrm>
          <a:off x="0" y="1000130"/>
          <a:ext cx="8072494" cy="34310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302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dirty="0" smtClean="0">
              <a:cs typeface="Arial" panose="020B0604020202020204" pitchFamily="34" charset="0"/>
            </a:rPr>
            <a:t>Product category wise analysis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dirty="0" smtClean="0">
              <a:cs typeface="Arial" panose="020B0604020202020204" pitchFamily="34" charset="0"/>
            </a:rPr>
            <a:t>ULIP products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dirty="0" smtClean="0">
              <a:cs typeface="Arial" panose="020B0604020202020204" pitchFamily="34" charset="0"/>
            </a:rPr>
            <a:t>Non-par products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dirty="0" smtClean="0">
              <a:cs typeface="Arial" panose="020B0604020202020204" pitchFamily="34" charset="0"/>
            </a:rPr>
            <a:t>Participating products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dirty="0" smtClean="0">
              <a:cs typeface="Arial" panose="020B0604020202020204" pitchFamily="34" charset="0"/>
            </a:rPr>
            <a:t>Other factors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dirty="0" smtClean="0">
              <a:cs typeface="Arial" panose="020B0604020202020204" pitchFamily="34" charset="0"/>
            </a:rPr>
            <a:t>Financial </a:t>
          </a:r>
          <a:r>
            <a:rPr lang="en-GB" sz="2200" kern="1200" dirty="0" smtClean="0">
              <a:cs typeface="Arial" panose="020B0604020202020204" pitchFamily="34" charset="0"/>
            </a:rPr>
            <a:t>implications</a:t>
          </a:r>
          <a:endParaRPr lang="en-GB" sz="2200" kern="1200" dirty="0" smtClean="0">
            <a:cs typeface="Arial" panose="020B0604020202020204" pitchFamily="34" charset="0"/>
          </a:endParaRP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dirty="0" smtClean="0">
              <a:cs typeface="Arial" panose="020B0604020202020204" pitchFamily="34" charset="0"/>
            </a:rPr>
            <a:t>Legal and compliance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dirty="0" smtClean="0">
              <a:cs typeface="Arial" panose="020B0604020202020204" pitchFamily="34" charset="0"/>
            </a:rPr>
            <a:t>Market research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dirty="0" smtClean="0">
              <a:cs typeface="Arial" panose="020B0604020202020204" pitchFamily="34" charset="0"/>
            </a:rPr>
            <a:t>Competition</a:t>
          </a:r>
        </a:p>
      </dsp:txBody>
      <dsp:txXfrm>
        <a:off x="0" y="1000130"/>
        <a:ext cx="8072494" cy="343102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845B56-3BB9-49D4-B791-6197C3EE724B}">
      <dsp:nvSpPr>
        <dsp:cNvPr id="0" name=""/>
        <dsp:cNvSpPr/>
      </dsp:nvSpPr>
      <dsp:spPr>
        <a:xfrm>
          <a:off x="0" y="51755"/>
          <a:ext cx="8929718" cy="646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ULIP products</a:t>
          </a:r>
          <a:endParaRPr lang="en-IN" sz="2000" kern="1200" dirty="0"/>
        </a:p>
      </dsp:txBody>
      <dsp:txXfrm>
        <a:off x="31551" y="83306"/>
        <a:ext cx="8866616" cy="583225"/>
      </dsp:txXfrm>
    </dsp:sp>
    <dsp:sp modelId="{7B5F5B56-28A7-431B-AF75-EAC88BE60E27}">
      <dsp:nvSpPr>
        <dsp:cNvPr id="0" name=""/>
        <dsp:cNvSpPr/>
      </dsp:nvSpPr>
      <dsp:spPr>
        <a:xfrm>
          <a:off x="0" y="733805"/>
          <a:ext cx="8929718" cy="4036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519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 smtClean="0"/>
            <a:t>Different charges that can be reviewed</a:t>
          </a:r>
          <a:endParaRPr lang="en-IN" sz="20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 smtClean="0"/>
            <a:t>Allocation, fund management, administration and mortality charges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 smtClean="0"/>
            <a:t>Reviewed charges should be as per the latest Regulations, </a:t>
          </a:r>
          <a:r>
            <a:rPr lang="en-GB" sz="2000" kern="1200" dirty="0" smtClean="0"/>
            <a:t>e.g., </a:t>
          </a:r>
          <a:r>
            <a:rPr lang="en-GB" sz="2000" kern="1200" dirty="0" smtClean="0"/>
            <a:t>cap on charges, RIY regulations for ULIP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 smtClean="0"/>
            <a:t>Matching of charges against corresponding outgoes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 smtClean="0"/>
            <a:t>Will help avoiding any liquidity and ALM issues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 smtClean="0"/>
            <a:t>Will reduce the impact of early duration surrenders on shareholders value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 smtClean="0"/>
            <a:t>Increasing FMC %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 smtClean="0"/>
            <a:t>Current FMC not sufficient because of low fund size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 smtClean="0"/>
            <a:t>Persistency related risk 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 smtClean="0"/>
            <a:t>Losses due to policies lapsing before initial outgo is recovered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 smtClean="0"/>
            <a:t>Increase surrender penalty – max cap under products regulations</a:t>
          </a:r>
        </a:p>
      </dsp:txBody>
      <dsp:txXfrm>
        <a:off x="0" y="733805"/>
        <a:ext cx="8929718" cy="403650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4A5CD6-272D-4236-AD27-FACE50C71118}">
      <dsp:nvSpPr>
        <dsp:cNvPr id="0" name=""/>
        <dsp:cNvSpPr/>
      </dsp:nvSpPr>
      <dsp:spPr>
        <a:xfrm>
          <a:off x="0" y="594520"/>
          <a:ext cx="8286808" cy="6056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Non-par products</a:t>
          </a:r>
          <a:endParaRPr lang="en-IN" sz="2000" kern="1200" dirty="0"/>
        </a:p>
      </dsp:txBody>
      <dsp:txXfrm>
        <a:off x="29564" y="624084"/>
        <a:ext cx="8227680" cy="546485"/>
      </dsp:txXfrm>
    </dsp:sp>
    <dsp:sp modelId="{07E660F6-2D66-4425-A9D9-6A99E9677E6A}">
      <dsp:nvSpPr>
        <dsp:cNvPr id="0" name=""/>
        <dsp:cNvSpPr/>
      </dsp:nvSpPr>
      <dsp:spPr>
        <a:xfrm>
          <a:off x="0" y="1200134"/>
          <a:ext cx="8286808" cy="3296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06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 smtClean="0"/>
            <a:t>Revision of premium rates</a:t>
          </a:r>
          <a:endParaRPr lang="en-IN" sz="20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 smtClean="0"/>
            <a:t>Mortality risk premium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 smtClean="0"/>
            <a:t>Expense loadings in the premium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 smtClean="0"/>
            <a:t>Revision to special surrender values for saving products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 smtClean="0"/>
            <a:t>Surrender values higher than </a:t>
          </a:r>
          <a:r>
            <a:rPr lang="en-GB" sz="2000" kern="1200" dirty="0" smtClean="0"/>
            <a:t>asset </a:t>
          </a:r>
          <a:r>
            <a:rPr lang="en-GB" sz="2000" kern="1200" dirty="0" smtClean="0"/>
            <a:t>shares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 smtClean="0"/>
            <a:t>Revise special surrender values so that they are close to the asset shares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 smtClean="0"/>
            <a:t>Review the rider premium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 smtClean="0"/>
            <a:t>Premium for the attached riders could be increased on account of increased cost of meeting the benefits</a:t>
          </a:r>
          <a:endParaRPr lang="en-GB" sz="2000" kern="1200" dirty="0"/>
        </a:p>
      </dsp:txBody>
      <dsp:txXfrm>
        <a:off x="0" y="1200134"/>
        <a:ext cx="8286808" cy="329647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FA3340-214C-4849-9573-7FF9C63DD041}">
      <dsp:nvSpPr>
        <dsp:cNvPr id="0" name=""/>
        <dsp:cNvSpPr/>
      </dsp:nvSpPr>
      <dsp:spPr>
        <a:xfrm>
          <a:off x="0" y="428626"/>
          <a:ext cx="8929718" cy="5986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Par products – Shareholders profit</a:t>
          </a:r>
          <a:endParaRPr lang="en-IN" sz="2000" kern="1200" dirty="0"/>
        </a:p>
      </dsp:txBody>
      <dsp:txXfrm>
        <a:off x="29223" y="457849"/>
        <a:ext cx="8871272" cy="540195"/>
      </dsp:txXfrm>
    </dsp:sp>
    <dsp:sp modelId="{3C513869-0063-41C9-A725-B968C9F4CDB6}">
      <dsp:nvSpPr>
        <dsp:cNvPr id="0" name=""/>
        <dsp:cNvSpPr/>
      </dsp:nvSpPr>
      <dsp:spPr>
        <a:xfrm>
          <a:off x="0" y="1027267"/>
          <a:ext cx="8929718" cy="3759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519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Profitability to shareholders from par fund is based on the amount of transfers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How to increase shareholder profitability?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Increasing the charges to </a:t>
          </a:r>
          <a:r>
            <a:rPr lang="en-US" sz="2000" kern="1200" dirty="0" smtClean="0"/>
            <a:t>asset </a:t>
          </a:r>
          <a:r>
            <a:rPr lang="en-US" sz="2000" kern="1200" dirty="0" smtClean="0"/>
            <a:t>share would lead to reduction in policyholder bonuses and hence dip on SH transfers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What are the other alternatives?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Increase the premiums, leading to higher bonus earning capacity  which implies higher transfers to shareholders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Change in expense allocation methodology along with increased charges to policyholders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Special bonuses funded through PAR estate</a:t>
          </a:r>
        </a:p>
      </dsp:txBody>
      <dsp:txXfrm>
        <a:off x="0" y="1027267"/>
        <a:ext cx="8929718" cy="3759079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FA3340-214C-4849-9573-7FF9C63DD041}">
      <dsp:nvSpPr>
        <dsp:cNvPr id="0" name=""/>
        <dsp:cNvSpPr/>
      </dsp:nvSpPr>
      <dsp:spPr>
        <a:xfrm>
          <a:off x="0" y="6644"/>
          <a:ext cx="8501122" cy="467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With-Profit actuary’s </a:t>
          </a:r>
          <a:r>
            <a:rPr lang="en-US" sz="2000" kern="1200" dirty="0" smtClean="0"/>
            <a:t>view</a:t>
          </a:r>
          <a:endParaRPr lang="en-IN" sz="2000" kern="1200" dirty="0"/>
        </a:p>
      </dsp:txBody>
      <dsp:txXfrm>
        <a:off x="22846" y="29490"/>
        <a:ext cx="8455430" cy="422307"/>
      </dsp:txXfrm>
    </dsp:sp>
    <dsp:sp modelId="{3C513869-0063-41C9-A725-B968C9F4CDB6}">
      <dsp:nvSpPr>
        <dsp:cNvPr id="0" name=""/>
        <dsp:cNvSpPr/>
      </dsp:nvSpPr>
      <dsp:spPr>
        <a:xfrm>
          <a:off x="0" y="471477"/>
          <a:ext cx="8501122" cy="22618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911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What are the products or cohort of policies where there is scope to increase premiums or charges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What is the scope of distributing special dividends funded from par estate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Will it be able to absorb future NB strains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Any potential solvency threats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What would be the impact on the investment strategy of par fund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Constraints on actions due to PRE and TCF</a:t>
          </a:r>
        </a:p>
      </dsp:txBody>
      <dsp:txXfrm>
        <a:off x="0" y="471477"/>
        <a:ext cx="8501122" cy="2261851"/>
      </dsp:txXfrm>
    </dsp:sp>
    <dsp:sp modelId="{72A0E280-B5CE-445E-BC4B-510F84E12389}">
      <dsp:nvSpPr>
        <dsp:cNvPr id="0" name=""/>
        <dsp:cNvSpPr/>
      </dsp:nvSpPr>
      <dsp:spPr>
        <a:xfrm>
          <a:off x="0" y="2733328"/>
          <a:ext cx="8501122" cy="467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Any of these action would be constrained by PRE and TCF</a:t>
          </a:r>
          <a:endParaRPr lang="en-IN" sz="2000" kern="1200" dirty="0" smtClean="0"/>
        </a:p>
      </dsp:txBody>
      <dsp:txXfrm>
        <a:off x="22846" y="2756174"/>
        <a:ext cx="8455430" cy="422307"/>
      </dsp:txXfrm>
    </dsp:sp>
    <dsp:sp modelId="{B3661B53-2AFC-4B85-9DE8-9D35B9A97487}">
      <dsp:nvSpPr>
        <dsp:cNvPr id="0" name=""/>
        <dsp:cNvSpPr/>
      </dsp:nvSpPr>
      <dsp:spPr>
        <a:xfrm>
          <a:off x="0" y="3201328"/>
          <a:ext cx="8501122" cy="19387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911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What is stated in the “Principles and practices of financial management (PPFM )” of the par fund</a:t>
          </a:r>
          <a:endParaRPr lang="en-US" sz="2000" b="1" kern="1200" dirty="0" smtClean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Communications to policyholders about increasing premiums or charges </a:t>
          </a:r>
          <a:endParaRPr lang="en-US" sz="2000" b="1" kern="1200" dirty="0" smtClean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Benefit Illustrations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Past practices of the company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Acceptable market practices</a:t>
          </a:r>
        </a:p>
      </dsp:txBody>
      <dsp:txXfrm>
        <a:off x="0" y="3201328"/>
        <a:ext cx="8501122" cy="193872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5C1837-D746-4C23-94AE-5829CC59FB7D}">
      <dsp:nvSpPr>
        <dsp:cNvPr id="0" name=""/>
        <dsp:cNvSpPr/>
      </dsp:nvSpPr>
      <dsp:spPr>
        <a:xfrm>
          <a:off x="0" y="228635"/>
          <a:ext cx="8358246" cy="5773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Financial </a:t>
          </a:r>
          <a:r>
            <a:rPr lang="en-US" sz="2000" kern="1200" dirty="0" smtClean="0"/>
            <a:t>implications</a:t>
          </a:r>
          <a:endParaRPr lang="en-US" sz="2000" kern="1200" dirty="0" smtClean="0"/>
        </a:p>
      </dsp:txBody>
      <dsp:txXfrm>
        <a:off x="28186" y="256821"/>
        <a:ext cx="8301874" cy="521011"/>
      </dsp:txXfrm>
    </dsp:sp>
    <dsp:sp modelId="{92B5F2F8-3647-4824-9E32-4772C5E090D7}">
      <dsp:nvSpPr>
        <dsp:cNvPr id="0" name=""/>
        <dsp:cNvSpPr/>
      </dsp:nvSpPr>
      <dsp:spPr>
        <a:xfrm>
          <a:off x="0" y="806019"/>
          <a:ext cx="8358246" cy="20518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374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Will the company meet it’s profit targets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Risk of losses due to adverse publicity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Level of charges would be too high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Increased lapses and discontinuance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Leading to lower profits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Any possible solvency implications</a:t>
          </a:r>
        </a:p>
      </dsp:txBody>
      <dsp:txXfrm>
        <a:off x="0" y="806019"/>
        <a:ext cx="8358246" cy="2051887"/>
      </dsp:txXfrm>
    </dsp:sp>
    <dsp:sp modelId="{ACE32237-2AA7-4C55-B5B8-E45B6AA8488A}">
      <dsp:nvSpPr>
        <dsp:cNvPr id="0" name=""/>
        <dsp:cNvSpPr/>
      </dsp:nvSpPr>
      <dsp:spPr>
        <a:xfrm>
          <a:off x="0" y="2857906"/>
          <a:ext cx="8358246" cy="6022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Legal and compliance</a:t>
          </a:r>
        </a:p>
      </dsp:txBody>
      <dsp:txXfrm>
        <a:off x="29400" y="2887306"/>
        <a:ext cx="8299446" cy="543455"/>
      </dsp:txXfrm>
    </dsp:sp>
    <dsp:sp modelId="{1DC853E5-0608-49C2-9F41-A133E373D83D}">
      <dsp:nvSpPr>
        <dsp:cNvPr id="0" name=""/>
        <dsp:cNvSpPr/>
      </dsp:nvSpPr>
      <dsp:spPr>
        <a:xfrm>
          <a:off x="0" y="3460161"/>
          <a:ext cx="8358246" cy="1311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374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Is it legal to make the </a:t>
          </a:r>
          <a:r>
            <a:rPr lang="en-US" sz="2000" kern="1200" dirty="0" smtClean="0"/>
            <a:t>changes?</a:t>
          </a:r>
          <a:endParaRPr lang="en-US" sz="2000" kern="1200" dirty="0" smtClean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How will the company ensure that changes are done in a compliant </a:t>
          </a:r>
          <a:r>
            <a:rPr lang="en-US" sz="2000" kern="1200" dirty="0" smtClean="0"/>
            <a:t>manner?</a:t>
          </a:r>
          <a:endParaRPr lang="en-US" sz="2000" kern="1200" dirty="0" smtClean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Will take view of the compliance </a:t>
          </a:r>
          <a:r>
            <a:rPr lang="en-US" sz="2000" kern="1200" dirty="0" smtClean="0"/>
            <a:t>officer</a:t>
          </a:r>
          <a:endParaRPr lang="en-US" sz="2000" kern="1200" dirty="0" smtClean="0"/>
        </a:p>
      </dsp:txBody>
      <dsp:txXfrm>
        <a:off x="0" y="3460161"/>
        <a:ext cx="8358246" cy="1311862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242CAD-533F-405E-8C67-02885F4E0B44}">
      <dsp:nvSpPr>
        <dsp:cNvPr id="0" name=""/>
        <dsp:cNvSpPr/>
      </dsp:nvSpPr>
      <dsp:spPr>
        <a:xfrm>
          <a:off x="0" y="142877"/>
          <a:ext cx="8358246" cy="7123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Market research</a:t>
          </a:r>
        </a:p>
      </dsp:txBody>
      <dsp:txXfrm>
        <a:off x="34772" y="177649"/>
        <a:ext cx="8288702" cy="642770"/>
      </dsp:txXfrm>
    </dsp:sp>
    <dsp:sp modelId="{3AEE013B-A9F0-40BB-8D4D-24D4FAB458B6}">
      <dsp:nvSpPr>
        <dsp:cNvPr id="0" name=""/>
        <dsp:cNvSpPr/>
      </dsp:nvSpPr>
      <dsp:spPr>
        <a:xfrm>
          <a:off x="0" y="855192"/>
          <a:ext cx="8358246" cy="20518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374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Market’s view about any possible implications of such changes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What is the basis of such </a:t>
          </a:r>
          <a:r>
            <a:rPr lang="en-US" sz="2000" kern="1200" dirty="0" smtClean="0"/>
            <a:t>research?</a:t>
          </a:r>
          <a:endParaRPr lang="en-US" sz="2000" kern="1200" dirty="0" smtClean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Relevance to our company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What data was used in this </a:t>
          </a:r>
          <a:r>
            <a:rPr lang="en-US" sz="2000" kern="1200" dirty="0" smtClean="0"/>
            <a:t>research?</a:t>
          </a:r>
          <a:endParaRPr lang="en-US" sz="2000" kern="1200" dirty="0" smtClean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Basis and assumptions underlying the research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Reliance and limitations of such research</a:t>
          </a:r>
        </a:p>
      </dsp:txBody>
      <dsp:txXfrm>
        <a:off x="0" y="855192"/>
        <a:ext cx="8358246" cy="2051887"/>
      </dsp:txXfrm>
    </dsp:sp>
    <dsp:sp modelId="{A43FA4A9-6865-4752-B2E3-CFC1D65DDC63}">
      <dsp:nvSpPr>
        <dsp:cNvPr id="0" name=""/>
        <dsp:cNvSpPr/>
      </dsp:nvSpPr>
      <dsp:spPr>
        <a:xfrm>
          <a:off x="0" y="2907080"/>
          <a:ext cx="8358246" cy="5844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Competition</a:t>
          </a:r>
        </a:p>
      </dsp:txBody>
      <dsp:txXfrm>
        <a:off x="28529" y="2935609"/>
        <a:ext cx="8301188" cy="527358"/>
      </dsp:txXfrm>
    </dsp:sp>
    <dsp:sp modelId="{5B4B0C04-7D9A-45F8-BD9D-9B442599CA7E}">
      <dsp:nvSpPr>
        <dsp:cNvPr id="0" name=""/>
        <dsp:cNvSpPr/>
      </dsp:nvSpPr>
      <dsp:spPr>
        <a:xfrm>
          <a:off x="0" y="3491496"/>
          <a:ext cx="8358246" cy="13662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374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Competitors also facing similar issues?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How are they managing to be profitable with low level of charges</a:t>
          </a:r>
        </a:p>
      </dsp:txBody>
      <dsp:txXfrm>
        <a:off x="0" y="3491496"/>
        <a:ext cx="8358246" cy="13662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75B6BE-2B61-43C6-A508-BC4669DA16FC}">
      <dsp:nvSpPr>
        <dsp:cNvPr id="0" name=""/>
        <dsp:cNvSpPr/>
      </dsp:nvSpPr>
      <dsp:spPr>
        <a:xfrm>
          <a:off x="0" y="571501"/>
          <a:ext cx="8501122" cy="4604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cs typeface="Arial" panose="020B0604020202020204" pitchFamily="34" charset="0"/>
            </a:rPr>
            <a:t>1. Background of the case study</a:t>
          </a:r>
          <a:endParaRPr lang="en-IN" sz="2400" kern="1200" dirty="0"/>
        </a:p>
      </dsp:txBody>
      <dsp:txXfrm>
        <a:off x="22479" y="593980"/>
        <a:ext cx="8456164" cy="415536"/>
      </dsp:txXfrm>
    </dsp:sp>
    <dsp:sp modelId="{CC0CAC43-E62E-4BAD-8DE7-E2C53088960C}">
      <dsp:nvSpPr>
        <dsp:cNvPr id="0" name=""/>
        <dsp:cNvSpPr/>
      </dsp:nvSpPr>
      <dsp:spPr>
        <a:xfrm>
          <a:off x="0" y="1020544"/>
          <a:ext cx="8501122" cy="1126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911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dirty="0" smtClean="0">
              <a:cs typeface="Arial" panose="020B0604020202020204" pitchFamily="34" charset="0"/>
            </a:rPr>
            <a:t>Problem statement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dirty="0" smtClean="0">
              <a:cs typeface="Arial" panose="020B0604020202020204" pitchFamily="34" charset="0"/>
            </a:rPr>
            <a:t>Proposed solution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dirty="0" smtClean="0">
              <a:cs typeface="Arial" panose="020B0604020202020204" pitchFamily="34" charset="0"/>
            </a:rPr>
            <a:t>Different perspectives</a:t>
          </a:r>
        </a:p>
      </dsp:txBody>
      <dsp:txXfrm>
        <a:off x="0" y="1020544"/>
        <a:ext cx="8501122" cy="112608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250548-50F3-4015-BA2B-9DFD26EFA13A}">
      <dsp:nvSpPr>
        <dsp:cNvPr id="0" name=""/>
        <dsp:cNvSpPr/>
      </dsp:nvSpPr>
      <dsp:spPr>
        <a:xfrm>
          <a:off x="0" y="785816"/>
          <a:ext cx="8358246" cy="6984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cs typeface="Arial" panose="020B0604020202020204" pitchFamily="34" charset="0"/>
            </a:rPr>
            <a:t>5. Views of the Actuarial Function Holder (AFH)</a:t>
          </a:r>
        </a:p>
      </dsp:txBody>
      <dsp:txXfrm>
        <a:off x="34094" y="819910"/>
        <a:ext cx="8290058" cy="630232"/>
      </dsp:txXfrm>
    </dsp:sp>
    <dsp:sp modelId="{294CFE7E-6C39-41C5-9F99-6C363B35E63E}">
      <dsp:nvSpPr>
        <dsp:cNvPr id="0" name=""/>
        <dsp:cNvSpPr/>
      </dsp:nvSpPr>
      <dsp:spPr>
        <a:xfrm>
          <a:off x="0" y="1484237"/>
          <a:ext cx="8358246" cy="1444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374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dirty="0" smtClean="0">
              <a:cs typeface="Arial" panose="020B0604020202020204" pitchFamily="34" charset="0"/>
            </a:rPr>
            <a:t>Regulatory requirements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dirty="0" smtClean="0">
              <a:cs typeface="Arial" panose="020B0604020202020204" pitchFamily="34" charset="0"/>
            </a:rPr>
            <a:t>Professional requirements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dirty="0" smtClean="0">
              <a:cs typeface="Arial" panose="020B0604020202020204" pitchFamily="34" charset="0"/>
            </a:rPr>
            <a:t>Meeting PRE and TCF benchmarks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dirty="0" smtClean="0">
              <a:cs typeface="Arial" panose="020B0604020202020204" pitchFamily="34" charset="0"/>
            </a:rPr>
            <a:t>Business implications and risks</a:t>
          </a:r>
        </a:p>
      </dsp:txBody>
      <dsp:txXfrm>
        <a:off x="0" y="1484237"/>
        <a:ext cx="8358246" cy="1444722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ACE49D-819D-4ABC-AAFC-97C4537F6183}">
      <dsp:nvSpPr>
        <dsp:cNvPr id="0" name=""/>
        <dsp:cNvSpPr/>
      </dsp:nvSpPr>
      <dsp:spPr>
        <a:xfrm>
          <a:off x="0" y="0"/>
          <a:ext cx="8501122" cy="5547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Additional responsibilities of AFH</a:t>
          </a:r>
          <a:endParaRPr lang="en-IN" sz="2000" kern="1200" dirty="0"/>
        </a:p>
      </dsp:txBody>
      <dsp:txXfrm>
        <a:off x="27080" y="27080"/>
        <a:ext cx="8446962" cy="500583"/>
      </dsp:txXfrm>
    </dsp:sp>
    <dsp:sp modelId="{EA2BF385-7550-4183-8E8E-1E5DBDB4A88B}">
      <dsp:nvSpPr>
        <dsp:cNvPr id="0" name=""/>
        <dsp:cNvSpPr/>
      </dsp:nvSpPr>
      <dsp:spPr>
        <a:xfrm>
          <a:off x="0" y="789264"/>
          <a:ext cx="8501122" cy="471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911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Be compliant with regulations and applicable practice standards</a:t>
          </a:r>
          <a:endParaRPr lang="en-IN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Keep </a:t>
          </a:r>
          <a:r>
            <a:rPr lang="en-US" sz="2000" kern="1200" dirty="0" smtClean="0"/>
            <a:t>policyholders</a:t>
          </a:r>
          <a:r>
            <a:rPr lang="en-US" sz="2000" kern="1200" dirty="0" smtClean="0"/>
            <a:t>’ interest at the top most priority</a:t>
          </a:r>
          <a:endParaRPr lang="en-IN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Ensuring solvency in all reasonably foreseeable scenarios</a:t>
          </a:r>
          <a:endParaRPr lang="en-IN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Changing the reserving assumptions to maintain enough prudence</a:t>
          </a:r>
          <a:endParaRPr lang="en-IN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Managing overall performance of the company</a:t>
          </a:r>
          <a:endParaRPr lang="en-IN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Follow the best practices of the market</a:t>
          </a:r>
          <a:endParaRPr lang="en-IN" sz="2000" kern="1200" dirty="0"/>
        </a:p>
      </dsp:txBody>
      <dsp:txXfrm>
        <a:off x="0" y="789264"/>
        <a:ext cx="8501122" cy="471706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FCF064-083D-476A-B577-02C6C48148E2}">
      <dsp:nvSpPr>
        <dsp:cNvPr id="0" name=""/>
        <dsp:cNvSpPr/>
      </dsp:nvSpPr>
      <dsp:spPr>
        <a:xfrm>
          <a:off x="0" y="0"/>
          <a:ext cx="8358246" cy="6038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… Hence AFHs view should be more comprehensive and pragmatic</a:t>
          </a:r>
          <a:endParaRPr lang="en-IN" sz="2000" kern="1200" dirty="0"/>
        </a:p>
      </dsp:txBody>
      <dsp:txXfrm>
        <a:off x="29477" y="29477"/>
        <a:ext cx="8299292" cy="54489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E1AA00-E427-4090-86FC-1A702AD8E6CF}">
      <dsp:nvSpPr>
        <dsp:cNvPr id="0" name=""/>
        <dsp:cNvSpPr/>
      </dsp:nvSpPr>
      <dsp:spPr>
        <a:xfrm>
          <a:off x="3294" y="42197"/>
          <a:ext cx="1981088" cy="720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dirty="0" smtClean="0"/>
            <a:t>Appointed Actuary Regulations 2000</a:t>
          </a:r>
          <a:endParaRPr lang="en-IN" sz="1600" kern="1200" dirty="0"/>
        </a:p>
      </dsp:txBody>
      <dsp:txXfrm>
        <a:off x="3294" y="42197"/>
        <a:ext cx="1981088" cy="720000"/>
      </dsp:txXfrm>
    </dsp:sp>
    <dsp:sp modelId="{D6D65454-E51F-47D2-B4C0-F0F65AEA4217}">
      <dsp:nvSpPr>
        <dsp:cNvPr id="0" name=""/>
        <dsp:cNvSpPr/>
      </dsp:nvSpPr>
      <dsp:spPr>
        <a:xfrm>
          <a:off x="3294" y="762197"/>
          <a:ext cx="1981088" cy="138000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600" kern="1200" dirty="0" smtClean="0"/>
            <a:t>Fair </a:t>
          </a:r>
          <a:r>
            <a:rPr lang="en-IN" sz="1600" kern="1200" dirty="0" smtClean="0"/>
            <a:t>pricing </a:t>
          </a:r>
          <a:r>
            <a:rPr lang="en-IN" sz="1600" kern="1200" dirty="0" smtClean="0"/>
            <a:t>and ensuring company solvency</a:t>
          </a:r>
          <a:endParaRPr lang="en-IN" sz="1600" kern="1200" dirty="0"/>
        </a:p>
      </dsp:txBody>
      <dsp:txXfrm>
        <a:off x="3294" y="762197"/>
        <a:ext cx="1981088" cy="1380005"/>
      </dsp:txXfrm>
    </dsp:sp>
    <dsp:sp modelId="{91B293ED-0C03-4B1F-8092-7D711E4F401D}">
      <dsp:nvSpPr>
        <dsp:cNvPr id="0" name=""/>
        <dsp:cNvSpPr/>
      </dsp:nvSpPr>
      <dsp:spPr>
        <a:xfrm>
          <a:off x="2261735" y="4791"/>
          <a:ext cx="1981088" cy="8696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dirty="0" smtClean="0"/>
            <a:t>Protection of Policyholders’ Interests 2002</a:t>
          </a:r>
          <a:endParaRPr lang="en-US" sz="1600" kern="1200" dirty="0" smtClean="0"/>
        </a:p>
      </dsp:txBody>
      <dsp:txXfrm>
        <a:off x="2261735" y="4791"/>
        <a:ext cx="1981088" cy="869623"/>
      </dsp:txXfrm>
    </dsp:sp>
    <dsp:sp modelId="{0D8C5198-0685-4E3F-B0A3-E3A5C2C9B517}">
      <dsp:nvSpPr>
        <dsp:cNvPr id="0" name=""/>
        <dsp:cNvSpPr/>
      </dsp:nvSpPr>
      <dsp:spPr>
        <a:xfrm>
          <a:off x="2261735" y="799602"/>
          <a:ext cx="1981088" cy="138000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600" kern="1200" dirty="0" smtClean="0"/>
            <a:t>Disclosures to the policyholders to enable them to make right decision</a:t>
          </a:r>
          <a:endParaRPr lang="en-US" sz="1600" kern="1200" dirty="0" smtClean="0"/>
        </a:p>
      </dsp:txBody>
      <dsp:txXfrm>
        <a:off x="2261735" y="799602"/>
        <a:ext cx="1981088" cy="1380005"/>
      </dsp:txXfrm>
    </dsp:sp>
    <dsp:sp modelId="{B90E60B0-832F-4592-A96D-1D14DFD81609}">
      <dsp:nvSpPr>
        <dsp:cNvPr id="0" name=""/>
        <dsp:cNvSpPr/>
      </dsp:nvSpPr>
      <dsp:spPr>
        <a:xfrm>
          <a:off x="4520176" y="42197"/>
          <a:ext cx="1981088" cy="720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Linked product regulation, 2013</a:t>
          </a:r>
        </a:p>
      </dsp:txBody>
      <dsp:txXfrm>
        <a:off x="4520176" y="42197"/>
        <a:ext cx="1981088" cy="720000"/>
      </dsp:txXfrm>
    </dsp:sp>
    <dsp:sp modelId="{43B10600-E797-4717-9A94-806A6204978A}">
      <dsp:nvSpPr>
        <dsp:cNvPr id="0" name=""/>
        <dsp:cNvSpPr/>
      </dsp:nvSpPr>
      <dsp:spPr>
        <a:xfrm>
          <a:off x="4520176" y="762197"/>
          <a:ext cx="1981088" cy="138000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Maximum cap on charges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Maximum permissible RIY for ULIP</a:t>
          </a:r>
        </a:p>
      </dsp:txBody>
      <dsp:txXfrm>
        <a:off x="4520176" y="762197"/>
        <a:ext cx="1981088" cy="1380005"/>
      </dsp:txXfrm>
    </dsp:sp>
    <dsp:sp modelId="{2C4CAF06-4EBE-4A1F-BBAD-E69AD5AB0B73}">
      <dsp:nvSpPr>
        <dsp:cNvPr id="0" name=""/>
        <dsp:cNvSpPr/>
      </dsp:nvSpPr>
      <dsp:spPr>
        <a:xfrm>
          <a:off x="6778616" y="42197"/>
          <a:ext cx="1981088" cy="720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Non Linked product Regulations, 2013</a:t>
          </a:r>
        </a:p>
      </dsp:txBody>
      <dsp:txXfrm>
        <a:off x="6778616" y="42197"/>
        <a:ext cx="1981088" cy="720000"/>
      </dsp:txXfrm>
    </dsp:sp>
    <dsp:sp modelId="{A2EAE939-59F3-4977-AD23-653E03CC1D40}">
      <dsp:nvSpPr>
        <dsp:cNvPr id="0" name=""/>
        <dsp:cNvSpPr/>
      </dsp:nvSpPr>
      <dsp:spPr>
        <a:xfrm>
          <a:off x="6778616" y="762197"/>
          <a:ext cx="1981088" cy="138000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Revision of special surrender values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Revision of Mortality risk premium</a:t>
          </a:r>
        </a:p>
      </dsp:txBody>
      <dsp:txXfrm>
        <a:off x="6778616" y="762197"/>
        <a:ext cx="1981088" cy="1380005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E1AA00-E427-4090-86FC-1A702AD8E6CF}">
      <dsp:nvSpPr>
        <dsp:cNvPr id="0" name=""/>
        <dsp:cNvSpPr/>
      </dsp:nvSpPr>
      <dsp:spPr>
        <a:xfrm>
          <a:off x="4107" y="13984"/>
          <a:ext cx="1574601" cy="374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APS 1 &amp; APS 2</a:t>
          </a:r>
          <a:endParaRPr lang="en-IN" sz="1600" kern="1200" dirty="0"/>
        </a:p>
      </dsp:txBody>
      <dsp:txXfrm>
        <a:off x="4107" y="13984"/>
        <a:ext cx="1574601" cy="374400"/>
      </dsp:txXfrm>
    </dsp:sp>
    <dsp:sp modelId="{D6D65454-E51F-47D2-B4C0-F0F65AEA4217}">
      <dsp:nvSpPr>
        <dsp:cNvPr id="0" name=""/>
        <dsp:cNvSpPr/>
      </dsp:nvSpPr>
      <dsp:spPr>
        <a:xfrm>
          <a:off x="4107" y="388384"/>
          <a:ext cx="1574601" cy="17820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Liabilities and solvency</a:t>
          </a:r>
          <a:endParaRPr lang="en-IN" sz="1600" kern="1200" dirty="0"/>
        </a:p>
      </dsp:txBody>
      <dsp:txXfrm>
        <a:off x="4107" y="388384"/>
        <a:ext cx="1574601" cy="1782030"/>
      </dsp:txXfrm>
    </dsp:sp>
    <dsp:sp modelId="{63B99C0E-0E35-47B9-89AF-BCBEE2320A52}">
      <dsp:nvSpPr>
        <dsp:cNvPr id="0" name=""/>
        <dsp:cNvSpPr/>
      </dsp:nvSpPr>
      <dsp:spPr>
        <a:xfrm>
          <a:off x="1799153" y="13984"/>
          <a:ext cx="1574601" cy="374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APS 3</a:t>
          </a:r>
        </a:p>
      </dsp:txBody>
      <dsp:txXfrm>
        <a:off x="1799153" y="13984"/>
        <a:ext cx="1574601" cy="374400"/>
      </dsp:txXfrm>
    </dsp:sp>
    <dsp:sp modelId="{6C595247-528E-4C2C-88CE-262C0D4AD0A5}">
      <dsp:nvSpPr>
        <dsp:cNvPr id="0" name=""/>
        <dsp:cNvSpPr/>
      </dsp:nvSpPr>
      <dsp:spPr>
        <a:xfrm>
          <a:off x="1799153" y="388384"/>
          <a:ext cx="1574601" cy="17820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Complying with these as part of current work</a:t>
          </a:r>
        </a:p>
      </dsp:txBody>
      <dsp:txXfrm>
        <a:off x="1799153" y="388384"/>
        <a:ext cx="1574601" cy="1782030"/>
      </dsp:txXfrm>
    </dsp:sp>
    <dsp:sp modelId="{84DBCCB1-802D-4284-AC8A-69F79D5169E0}">
      <dsp:nvSpPr>
        <dsp:cNvPr id="0" name=""/>
        <dsp:cNvSpPr/>
      </dsp:nvSpPr>
      <dsp:spPr>
        <a:xfrm>
          <a:off x="3594199" y="13984"/>
          <a:ext cx="1574601" cy="374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APS 4</a:t>
          </a:r>
        </a:p>
      </dsp:txBody>
      <dsp:txXfrm>
        <a:off x="3594199" y="13984"/>
        <a:ext cx="1574601" cy="374400"/>
      </dsp:txXfrm>
    </dsp:sp>
    <dsp:sp modelId="{222AD332-A8F1-4254-94F2-A8F2367467C7}">
      <dsp:nvSpPr>
        <dsp:cNvPr id="0" name=""/>
        <dsp:cNvSpPr/>
      </dsp:nvSpPr>
      <dsp:spPr>
        <a:xfrm>
          <a:off x="3594199" y="388384"/>
          <a:ext cx="1574601" cy="17820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Revision in assumption</a:t>
          </a:r>
          <a:r>
            <a:rPr lang="en-US" sz="1600" kern="1200" dirty="0" smtClean="0"/>
            <a:t>/ methodology </a:t>
          </a:r>
          <a:r>
            <a:rPr lang="en-US" sz="1600" kern="1200" dirty="0" smtClean="0"/>
            <a:t>has to be peer reviewed</a:t>
          </a:r>
        </a:p>
      </dsp:txBody>
      <dsp:txXfrm>
        <a:off x="3594199" y="388384"/>
        <a:ext cx="1574601" cy="1782030"/>
      </dsp:txXfrm>
    </dsp:sp>
    <dsp:sp modelId="{C037577A-8F4F-4F78-97DE-55CA7652CC5F}">
      <dsp:nvSpPr>
        <dsp:cNvPr id="0" name=""/>
        <dsp:cNvSpPr/>
      </dsp:nvSpPr>
      <dsp:spPr>
        <a:xfrm>
          <a:off x="5389244" y="13984"/>
          <a:ext cx="1574601" cy="374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APS 5</a:t>
          </a:r>
        </a:p>
      </dsp:txBody>
      <dsp:txXfrm>
        <a:off x="5389244" y="13984"/>
        <a:ext cx="1574601" cy="374400"/>
      </dsp:txXfrm>
    </dsp:sp>
    <dsp:sp modelId="{E7568AAC-6E16-47E6-A884-C9D7E2213FCD}">
      <dsp:nvSpPr>
        <dsp:cNvPr id="0" name=""/>
        <dsp:cNvSpPr/>
      </dsp:nvSpPr>
      <dsp:spPr>
        <a:xfrm>
          <a:off x="5389244" y="388384"/>
          <a:ext cx="1574601" cy="17820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Illustrations to be revised as per the latest changes</a:t>
          </a:r>
        </a:p>
      </dsp:txBody>
      <dsp:txXfrm>
        <a:off x="5389244" y="388384"/>
        <a:ext cx="1574601" cy="1782030"/>
      </dsp:txXfrm>
    </dsp:sp>
    <dsp:sp modelId="{88156EC0-17B9-4653-AABA-A54CEED2F621}">
      <dsp:nvSpPr>
        <dsp:cNvPr id="0" name=""/>
        <dsp:cNvSpPr/>
      </dsp:nvSpPr>
      <dsp:spPr>
        <a:xfrm>
          <a:off x="7184290" y="13984"/>
          <a:ext cx="1574601" cy="374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GN 6</a:t>
          </a:r>
        </a:p>
      </dsp:txBody>
      <dsp:txXfrm>
        <a:off x="7184290" y="13984"/>
        <a:ext cx="1574601" cy="374400"/>
      </dsp:txXfrm>
    </dsp:sp>
    <dsp:sp modelId="{71421036-092D-45C8-9BEC-B11E58047DB5}">
      <dsp:nvSpPr>
        <dsp:cNvPr id="0" name=""/>
        <dsp:cNvSpPr/>
      </dsp:nvSpPr>
      <dsp:spPr>
        <a:xfrm>
          <a:off x="7184290" y="388384"/>
          <a:ext cx="1574601" cy="17820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Changes to the par products should be consistent with these guidance's</a:t>
          </a:r>
        </a:p>
      </dsp:txBody>
      <dsp:txXfrm>
        <a:off x="7184290" y="388384"/>
        <a:ext cx="1574601" cy="1782030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9032AE-037E-4DB7-BA78-6711F727D0C9}">
      <dsp:nvSpPr>
        <dsp:cNvPr id="0" name=""/>
        <dsp:cNvSpPr/>
      </dsp:nvSpPr>
      <dsp:spPr>
        <a:xfrm>
          <a:off x="0" y="548657"/>
          <a:ext cx="8534400" cy="4787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Discussion points for ULIP RIY regulations</a:t>
          </a:r>
          <a:endParaRPr lang="en-IN" sz="2000" kern="1200" dirty="0"/>
        </a:p>
      </dsp:txBody>
      <dsp:txXfrm>
        <a:off x="23371" y="572028"/>
        <a:ext cx="8487658" cy="432021"/>
      </dsp:txXfrm>
    </dsp:sp>
    <dsp:sp modelId="{B536792F-93B6-404B-B2EA-51D8DF90D943}">
      <dsp:nvSpPr>
        <dsp:cNvPr id="0" name=""/>
        <dsp:cNvSpPr/>
      </dsp:nvSpPr>
      <dsp:spPr>
        <a:xfrm>
          <a:off x="0" y="1027421"/>
          <a:ext cx="8534400" cy="1395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960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RIY regulations applicable to old generation products as well?</a:t>
          </a:r>
          <a:endParaRPr lang="en-IN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Justifying higher admin charges </a:t>
          </a:r>
          <a:r>
            <a:rPr lang="en-US" sz="2000" kern="1200" dirty="0" err="1" smtClean="0"/>
            <a:t>vis</a:t>
          </a:r>
          <a:r>
            <a:rPr lang="en-US" sz="2000" kern="1200" dirty="0" smtClean="0"/>
            <a:t>-a-</a:t>
          </a:r>
          <a:r>
            <a:rPr lang="en-US" sz="2000" kern="1200" dirty="0" err="1" smtClean="0"/>
            <a:t>vis</a:t>
          </a:r>
          <a:r>
            <a:rPr lang="en-US" sz="2000" kern="1200" dirty="0" smtClean="0"/>
            <a:t> new products which have lower charges due to RIY limits</a:t>
          </a:r>
          <a:endParaRPr lang="en-IN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Mortality charges are excluded for calculation of RIY, so can be increased if justified by worsening experience</a:t>
          </a:r>
          <a:endParaRPr lang="en-IN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Shortfall below the RIY limits is funded by negative claw-back additions. Will this be applicable to old generation IF book also?</a:t>
          </a:r>
          <a:endParaRPr lang="en-IN" sz="2000" kern="1200" dirty="0"/>
        </a:p>
      </dsp:txBody>
      <dsp:txXfrm>
        <a:off x="0" y="1027421"/>
        <a:ext cx="8534400" cy="1395721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3A2742-3EA1-4B4A-8A30-E1ECE09FF4CD}">
      <dsp:nvSpPr>
        <dsp:cNvPr id="0" name=""/>
        <dsp:cNvSpPr/>
      </dsp:nvSpPr>
      <dsp:spPr>
        <a:xfrm>
          <a:off x="0" y="68389"/>
          <a:ext cx="8610600" cy="4981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Meeting TCF and PRE requirements </a:t>
          </a:r>
        </a:p>
      </dsp:txBody>
      <dsp:txXfrm>
        <a:off x="24319" y="92708"/>
        <a:ext cx="8561962" cy="449544"/>
      </dsp:txXfrm>
    </dsp:sp>
    <dsp:sp modelId="{C8877C86-DF20-45A8-A7C2-47B74951F3A7}">
      <dsp:nvSpPr>
        <dsp:cNvPr id="0" name=""/>
        <dsp:cNvSpPr/>
      </dsp:nvSpPr>
      <dsp:spPr>
        <a:xfrm>
          <a:off x="0" y="566572"/>
          <a:ext cx="8610600" cy="23368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3387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Give due regard to policyholder interests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Sufficient disclosures of revised charges to policyholders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Option to policyholders to exit without any surrender charge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Changes to the PAR products should be in line with PPFM and With Profit Actuary’s view</a:t>
          </a:r>
        </a:p>
      </dsp:txBody>
      <dsp:txXfrm>
        <a:off x="0" y="566572"/>
        <a:ext cx="8610600" cy="2336838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250548-50F3-4015-BA2B-9DFD26EFA13A}">
      <dsp:nvSpPr>
        <dsp:cNvPr id="0" name=""/>
        <dsp:cNvSpPr/>
      </dsp:nvSpPr>
      <dsp:spPr>
        <a:xfrm>
          <a:off x="0" y="980158"/>
          <a:ext cx="8358246" cy="7100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cs typeface="Arial" panose="020B0604020202020204" pitchFamily="34" charset="0"/>
            </a:rPr>
            <a:t>6. Conclusion</a:t>
          </a:r>
        </a:p>
      </dsp:txBody>
      <dsp:txXfrm>
        <a:off x="34661" y="1014819"/>
        <a:ext cx="8288924" cy="640705"/>
      </dsp:txXfrm>
    </dsp:sp>
    <dsp:sp modelId="{294CFE7E-6C39-41C5-9F99-6C363B35E63E}">
      <dsp:nvSpPr>
        <dsp:cNvPr id="0" name=""/>
        <dsp:cNvSpPr/>
      </dsp:nvSpPr>
      <dsp:spPr>
        <a:xfrm>
          <a:off x="0" y="1690186"/>
          <a:ext cx="8358246" cy="10444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374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dirty="0" smtClean="0">
              <a:cs typeface="Arial" panose="020B0604020202020204" pitchFamily="34" charset="0"/>
            </a:rPr>
            <a:t>Actions to be taken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dirty="0" smtClean="0">
              <a:cs typeface="Arial" panose="020B0604020202020204" pitchFamily="34" charset="0"/>
            </a:rPr>
            <a:t>Alternatives</a:t>
          </a:r>
        </a:p>
      </dsp:txBody>
      <dsp:txXfrm>
        <a:off x="0" y="1690186"/>
        <a:ext cx="8358246" cy="10444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04A4C-D768-440D-A503-208931B2106E}">
      <dsp:nvSpPr>
        <dsp:cNvPr id="0" name=""/>
        <dsp:cNvSpPr/>
      </dsp:nvSpPr>
      <dsp:spPr>
        <a:xfrm>
          <a:off x="0" y="330860"/>
          <a:ext cx="792961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CBF201-36B4-4B7E-9A8B-D7E50D779F2E}">
      <dsp:nvSpPr>
        <dsp:cNvPr id="0" name=""/>
        <dsp:cNvSpPr/>
      </dsp:nvSpPr>
      <dsp:spPr>
        <a:xfrm>
          <a:off x="396480" y="20900"/>
          <a:ext cx="6306964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804" tIns="0" rIns="20980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cs typeface="Arial" panose="020B0604020202020204" pitchFamily="34" charset="0"/>
            </a:rPr>
            <a:t>Projected profits in base case are low</a:t>
          </a:r>
          <a:endParaRPr lang="en-IN" sz="2000" kern="1200" dirty="0"/>
        </a:p>
      </dsp:txBody>
      <dsp:txXfrm>
        <a:off x="426742" y="51162"/>
        <a:ext cx="6246440" cy="559396"/>
      </dsp:txXfrm>
    </dsp:sp>
    <dsp:sp modelId="{371041D9-A170-4F38-9C76-8B94921A5C5A}">
      <dsp:nvSpPr>
        <dsp:cNvPr id="0" name=""/>
        <dsp:cNvSpPr/>
      </dsp:nvSpPr>
      <dsp:spPr>
        <a:xfrm>
          <a:off x="0" y="1283420"/>
          <a:ext cx="792961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C35F0-3DFB-4A93-94A9-35293D1E6C78}">
      <dsp:nvSpPr>
        <dsp:cNvPr id="0" name=""/>
        <dsp:cNvSpPr/>
      </dsp:nvSpPr>
      <dsp:spPr>
        <a:xfrm>
          <a:off x="396480" y="973460"/>
          <a:ext cx="6265111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804" tIns="0" rIns="20980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cs typeface="Arial" panose="020B0604020202020204" pitchFamily="34" charset="0"/>
            </a:rPr>
            <a:t>Company is not expected to meet it’s profit targets</a:t>
          </a:r>
        </a:p>
      </dsp:txBody>
      <dsp:txXfrm>
        <a:off x="426742" y="1003722"/>
        <a:ext cx="6204587" cy="559396"/>
      </dsp:txXfrm>
    </dsp:sp>
    <dsp:sp modelId="{1D95161C-5700-4A09-B9C2-44DC6FACA735}">
      <dsp:nvSpPr>
        <dsp:cNvPr id="0" name=""/>
        <dsp:cNvSpPr/>
      </dsp:nvSpPr>
      <dsp:spPr>
        <a:xfrm>
          <a:off x="0" y="2235981"/>
          <a:ext cx="792961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153E6C-F760-4F5F-888E-063227169F8C}">
      <dsp:nvSpPr>
        <dsp:cNvPr id="0" name=""/>
        <dsp:cNvSpPr/>
      </dsp:nvSpPr>
      <dsp:spPr>
        <a:xfrm>
          <a:off x="396480" y="1926021"/>
          <a:ext cx="6229365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804" tIns="0" rIns="20980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cs typeface="Arial" panose="020B0604020202020204" pitchFamily="34" charset="0"/>
            </a:rPr>
            <a:t>We are looking at ways to improve the projected profits…</a:t>
          </a:r>
        </a:p>
      </dsp:txBody>
      <dsp:txXfrm>
        <a:off x="426742" y="1956283"/>
        <a:ext cx="6168841" cy="559396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3A2742-3EA1-4B4A-8A30-E1ECE09FF4CD}">
      <dsp:nvSpPr>
        <dsp:cNvPr id="0" name=""/>
        <dsp:cNvSpPr/>
      </dsp:nvSpPr>
      <dsp:spPr>
        <a:xfrm>
          <a:off x="0" y="82058"/>
          <a:ext cx="8643998" cy="7021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Review the product proposition </a:t>
          </a:r>
        </a:p>
      </dsp:txBody>
      <dsp:txXfrm>
        <a:off x="34276" y="116334"/>
        <a:ext cx="8575446" cy="633602"/>
      </dsp:txXfrm>
    </dsp:sp>
    <dsp:sp modelId="{C8877C86-DF20-45A8-A7C2-47B74951F3A7}">
      <dsp:nvSpPr>
        <dsp:cNvPr id="0" name=""/>
        <dsp:cNvSpPr/>
      </dsp:nvSpPr>
      <dsp:spPr>
        <a:xfrm>
          <a:off x="0" y="784213"/>
          <a:ext cx="8643998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447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Review the charges  and premiums with due considerations to the Forecasting Actuary’s and AFH’s View</a:t>
          </a:r>
        </a:p>
      </dsp:txBody>
      <dsp:txXfrm>
        <a:off x="0" y="784213"/>
        <a:ext cx="8643998" cy="1076400"/>
      </dsp:txXfrm>
    </dsp:sp>
    <dsp:sp modelId="{BA49A5CC-1EA6-4E65-BB6F-6DD2CA6248FF}">
      <dsp:nvSpPr>
        <dsp:cNvPr id="0" name=""/>
        <dsp:cNvSpPr/>
      </dsp:nvSpPr>
      <dsp:spPr>
        <a:xfrm>
          <a:off x="0" y="1500207"/>
          <a:ext cx="8643998" cy="652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Alternatives</a:t>
          </a:r>
        </a:p>
      </dsp:txBody>
      <dsp:txXfrm>
        <a:off x="31864" y="1532071"/>
        <a:ext cx="8580270" cy="589012"/>
      </dsp:txXfrm>
    </dsp:sp>
    <dsp:sp modelId="{0F07EFF9-3996-46CF-A4EA-9C21F5728473}">
      <dsp:nvSpPr>
        <dsp:cNvPr id="0" name=""/>
        <dsp:cNvSpPr/>
      </dsp:nvSpPr>
      <dsp:spPr>
        <a:xfrm>
          <a:off x="0" y="2286018"/>
          <a:ext cx="8643998" cy="2691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447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Improve the cost efficiency of the company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Improve profit by targeting better persistency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Reduce losses by getting into suitable reinsurance arrangements and risk mitigation activities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Issue high margin products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Re-assess </a:t>
          </a:r>
          <a:r>
            <a:rPr lang="en-US" sz="2000" kern="1200" dirty="0" smtClean="0"/>
            <a:t>the investment strategy to increase profits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Improve the control measures to curtail losses due to operational risks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Manage the expectations of future profits with the shareholders</a:t>
          </a:r>
        </a:p>
      </dsp:txBody>
      <dsp:txXfrm>
        <a:off x="0" y="2286018"/>
        <a:ext cx="8643998" cy="2691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AC3AEB-719B-46D6-8ECE-E70E9FE0F9F5}">
      <dsp:nvSpPr>
        <dsp:cNvPr id="0" name=""/>
        <dsp:cNvSpPr/>
      </dsp:nvSpPr>
      <dsp:spPr>
        <a:xfrm>
          <a:off x="142842" y="0"/>
          <a:ext cx="8348459" cy="82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cs typeface="Arial" panose="020B0604020202020204" pitchFamily="34" charset="0"/>
            </a:rPr>
            <a:t>Sensitivity analysis suggest:</a:t>
          </a:r>
          <a:endParaRPr lang="en-IN" sz="2000" kern="1200" dirty="0"/>
        </a:p>
      </dsp:txBody>
      <dsp:txXfrm>
        <a:off x="183051" y="40209"/>
        <a:ext cx="8268041" cy="743262"/>
      </dsp:txXfrm>
    </dsp:sp>
    <dsp:sp modelId="{E3DB197F-8006-405C-96B7-CC7997EEB8CD}">
      <dsp:nvSpPr>
        <dsp:cNvPr id="0" name=""/>
        <dsp:cNvSpPr/>
      </dsp:nvSpPr>
      <dsp:spPr>
        <a:xfrm>
          <a:off x="0" y="848308"/>
          <a:ext cx="8643998" cy="728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447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>
              <a:cs typeface="Arial" panose="020B0604020202020204" pitchFamily="34" charset="0"/>
            </a:rPr>
            <a:t>Increased charges to policyholders would lead to higher profits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>
              <a:cs typeface="Arial" panose="020B0604020202020204" pitchFamily="34" charset="0"/>
            </a:rPr>
            <a:t>Profit targets would be met</a:t>
          </a:r>
        </a:p>
      </dsp:txBody>
      <dsp:txXfrm>
        <a:off x="0" y="848308"/>
        <a:ext cx="8643998" cy="728640"/>
      </dsp:txXfrm>
    </dsp:sp>
    <dsp:sp modelId="{33665724-8931-4AEB-9174-FB4A415DEBD5}">
      <dsp:nvSpPr>
        <dsp:cNvPr id="0" name=""/>
        <dsp:cNvSpPr/>
      </dsp:nvSpPr>
      <dsp:spPr>
        <a:xfrm>
          <a:off x="142842" y="1951077"/>
          <a:ext cx="8348459" cy="82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cs typeface="Arial" panose="020B0604020202020204" pitchFamily="34" charset="0"/>
            </a:rPr>
            <a:t>Based on this we are contemplating to increase the charges…</a:t>
          </a:r>
        </a:p>
      </dsp:txBody>
      <dsp:txXfrm>
        <a:off x="183051" y="1991286"/>
        <a:ext cx="8268041" cy="743262"/>
      </dsp:txXfrm>
    </dsp:sp>
    <dsp:sp modelId="{E366103D-BD7A-4A73-9919-702047A56B36}">
      <dsp:nvSpPr>
        <dsp:cNvPr id="0" name=""/>
        <dsp:cNvSpPr/>
      </dsp:nvSpPr>
      <dsp:spPr>
        <a:xfrm flipH="1">
          <a:off x="3571916" y="2816953"/>
          <a:ext cx="1500165" cy="82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cs typeface="Arial" panose="020B0604020202020204" pitchFamily="34" charset="0"/>
            </a:rPr>
            <a:t>…But</a:t>
          </a:r>
        </a:p>
      </dsp:txBody>
      <dsp:txXfrm>
        <a:off x="3612125" y="2857162"/>
        <a:ext cx="1419747" cy="743262"/>
      </dsp:txXfrm>
    </dsp:sp>
    <dsp:sp modelId="{C2EC70DE-B046-4A95-87C7-1D05C016CB79}">
      <dsp:nvSpPr>
        <dsp:cNvPr id="0" name=""/>
        <dsp:cNvSpPr/>
      </dsp:nvSpPr>
      <dsp:spPr>
        <a:xfrm>
          <a:off x="1071466" y="3375657"/>
          <a:ext cx="6358092" cy="148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447" tIns="25400" rIns="142240" bIns="2540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000" kern="1200" dirty="0" smtClean="0">
            <a:cs typeface="Arial" panose="020B0604020202020204" pitchFamily="34" charset="0"/>
          </a:endParaRPr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>
              <a:cs typeface="Arial" panose="020B0604020202020204" pitchFamily="34" charset="0"/>
            </a:rPr>
            <a:t>New level of charges will exceed market norms </a:t>
          </a:r>
        </a:p>
      </dsp:txBody>
      <dsp:txXfrm>
        <a:off x="1071466" y="3375657"/>
        <a:ext cx="6358092" cy="148212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08AE08-2A3B-408A-9449-9F5570F55892}">
      <dsp:nvSpPr>
        <dsp:cNvPr id="0" name=""/>
        <dsp:cNvSpPr/>
      </dsp:nvSpPr>
      <dsp:spPr>
        <a:xfrm>
          <a:off x="0" y="178592"/>
          <a:ext cx="8215370" cy="727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cs typeface="Arial" panose="020B0604020202020204" pitchFamily="34" charset="0"/>
            </a:rPr>
            <a:t>Forecasting actuary views  </a:t>
          </a:r>
          <a:endParaRPr lang="en-US" sz="2000" kern="1200" dirty="0" smtClean="0">
            <a:cs typeface="Arial" panose="020B0604020202020204" pitchFamily="34" charset="0"/>
          </a:endParaRPr>
        </a:p>
      </dsp:txBody>
      <dsp:txXfrm>
        <a:off x="35511" y="214103"/>
        <a:ext cx="8144348" cy="656428"/>
      </dsp:txXfrm>
    </dsp:sp>
    <dsp:sp modelId="{683AF89F-AA08-4074-98F0-4321DAAFE6A7}">
      <dsp:nvSpPr>
        <dsp:cNvPr id="0" name=""/>
        <dsp:cNvSpPr/>
      </dsp:nvSpPr>
      <dsp:spPr>
        <a:xfrm>
          <a:off x="0" y="928693"/>
          <a:ext cx="8215370" cy="357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838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>
              <a:cs typeface="Arial" panose="020B0604020202020204" pitchFamily="34" charset="0"/>
            </a:rPr>
            <a:t>Where we will provide our views based on the investigations and market research</a:t>
          </a:r>
        </a:p>
      </dsp:txBody>
      <dsp:txXfrm>
        <a:off x="0" y="928693"/>
        <a:ext cx="8215370" cy="357823"/>
      </dsp:txXfrm>
    </dsp:sp>
    <dsp:sp modelId="{A5BB3C3A-51B8-4C9F-A0C5-5B1D7D61B9AA}">
      <dsp:nvSpPr>
        <dsp:cNvPr id="0" name=""/>
        <dsp:cNvSpPr/>
      </dsp:nvSpPr>
      <dsp:spPr>
        <a:xfrm>
          <a:off x="0" y="1964547"/>
          <a:ext cx="8215370" cy="6963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cs typeface="Arial" panose="020B0604020202020204" pitchFamily="34" charset="0"/>
            </a:rPr>
            <a:t>Actuarial Function Holder’s </a:t>
          </a:r>
          <a:r>
            <a:rPr lang="en-US" sz="2000" kern="1200" dirty="0" smtClean="0">
              <a:cs typeface="Arial" panose="020B0604020202020204" pitchFamily="34" charset="0"/>
            </a:rPr>
            <a:t>views</a:t>
          </a:r>
          <a:endParaRPr lang="en-US" sz="2000" kern="1200" dirty="0" smtClean="0">
            <a:cs typeface="Arial" panose="020B0604020202020204" pitchFamily="34" charset="0"/>
          </a:endParaRPr>
        </a:p>
      </dsp:txBody>
      <dsp:txXfrm>
        <a:off x="33991" y="1998538"/>
        <a:ext cx="8147388" cy="628318"/>
      </dsp:txXfrm>
    </dsp:sp>
    <dsp:sp modelId="{BEB932B7-D45D-447C-B88B-8A863749E6CA}">
      <dsp:nvSpPr>
        <dsp:cNvPr id="0" name=""/>
        <dsp:cNvSpPr/>
      </dsp:nvSpPr>
      <dsp:spPr>
        <a:xfrm>
          <a:off x="0" y="2678925"/>
          <a:ext cx="8215370" cy="450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838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>
              <a:cs typeface="Arial" panose="020B0604020202020204" pitchFamily="34" charset="0"/>
            </a:rPr>
            <a:t>Provides more comprehensive and pragmatic view considering the regulatory and business implications</a:t>
          </a:r>
        </a:p>
      </dsp:txBody>
      <dsp:txXfrm>
        <a:off x="0" y="2678925"/>
        <a:ext cx="8215370" cy="45012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261485-42E2-493B-82F0-E2948EDD52CE}">
      <dsp:nvSpPr>
        <dsp:cNvPr id="0" name=""/>
        <dsp:cNvSpPr/>
      </dsp:nvSpPr>
      <dsp:spPr>
        <a:xfrm>
          <a:off x="0" y="272317"/>
          <a:ext cx="8072494" cy="6649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cs typeface="Arial" panose="020B0604020202020204" pitchFamily="34" charset="0"/>
            </a:rPr>
            <a:t>2. Assumptions and considerations in the analysis</a:t>
          </a:r>
          <a:endParaRPr lang="en-IN" sz="2400" kern="1200" dirty="0"/>
        </a:p>
      </dsp:txBody>
      <dsp:txXfrm>
        <a:off x="32462" y="304779"/>
        <a:ext cx="8007570" cy="600057"/>
      </dsp:txXfrm>
    </dsp:sp>
    <dsp:sp modelId="{AA5F58A4-ECD0-4599-A709-83A730A90BD3}">
      <dsp:nvSpPr>
        <dsp:cNvPr id="0" name=""/>
        <dsp:cNvSpPr/>
      </dsp:nvSpPr>
      <dsp:spPr>
        <a:xfrm>
          <a:off x="0" y="937298"/>
          <a:ext cx="8072494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302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dirty="0" smtClean="0">
              <a:cs typeface="Arial" panose="020B0604020202020204" pitchFamily="34" charset="0"/>
            </a:rPr>
            <a:t>Assumptions made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dirty="0" smtClean="0">
              <a:cs typeface="Arial" panose="020B0604020202020204" pitchFamily="34" charset="0"/>
            </a:rPr>
            <a:t>Other considerations</a:t>
          </a:r>
        </a:p>
      </dsp:txBody>
      <dsp:txXfrm>
        <a:off x="0" y="937298"/>
        <a:ext cx="8072494" cy="10764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228B91-97A3-49BF-AB69-6082AD8F6690}">
      <dsp:nvSpPr>
        <dsp:cNvPr id="0" name=""/>
        <dsp:cNvSpPr/>
      </dsp:nvSpPr>
      <dsp:spPr>
        <a:xfrm>
          <a:off x="0" y="48617"/>
          <a:ext cx="8143932" cy="561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+mn-lt"/>
              <a:cs typeface="Arial" panose="020B0604020202020204" pitchFamily="34" charset="0"/>
            </a:rPr>
            <a:t>Company has underwritten a wide range of products:</a:t>
          </a:r>
        </a:p>
      </dsp:txBody>
      <dsp:txXfrm>
        <a:off x="27415" y="76032"/>
        <a:ext cx="8089102" cy="506770"/>
      </dsp:txXfrm>
    </dsp:sp>
    <dsp:sp modelId="{D1AE4871-3E6D-4CF7-BDEC-0B2243C7088D}">
      <dsp:nvSpPr>
        <dsp:cNvPr id="0" name=""/>
        <dsp:cNvSpPr/>
      </dsp:nvSpPr>
      <dsp:spPr>
        <a:xfrm>
          <a:off x="0" y="610217"/>
          <a:ext cx="8143932" cy="683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57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>
              <a:latin typeface="+mn-lt"/>
              <a:cs typeface="Arial" panose="020B0604020202020204" pitchFamily="34" charset="0"/>
            </a:rPr>
            <a:t>With-profits, Non-profits life and pensions, Unit linked products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>
              <a:latin typeface="+mn-lt"/>
              <a:cs typeface="Arial" panose="020B0604020202020204" pitchFamily="34" charset="0"/>
            </a:rPr>
            <a:t>Analysis done separately for each of these product categories</a:t>
          </a:r>
        </a:p>
      </dsp:txBody>
      <dsp:txXfrm>
        <a:off x="0" y="610217"/>
        <a:ext cx="8143932" cy="683100"/>
      </dsp:txXfrm>
    </dsp:sp>
    <dsp:sp modelId="{F426BB8D-AD36-436D-A9E4-86758F551846}">
      <dsp:nvSpPr>
        <dsp:cNvPr id="0" name=""/>
        <dsp:cNvSpPr/>
      </dsp:nvSpPr>
      <dsp:spPr>
        <a:xfrm>
          <a:off x="0" y="1293318"/>
          <a:ext cx="8143932" cy="561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+mn-lt"/>
              <a:cs typeface="Arial" panose="020B0604020202020204" pitchFamily="34" charset="0"/>
            </a:rPr>
            <a:t>Only </a:t>
          </a:r>
          <a:r>
            <a:rPr lang="en-US" sz="2000" kern="1200" dirty="0" smtClean="0">
              <a:latin typeface="+mn-lt"/>
              <a:cs typeface="Arial" panose="020B0604020202020204" pitchFamily="34" charset="0"/>
            </a:rPr>
            <a:t>with-profits </a:t>
          </a:r>
          <a:r>
            <a:rPr lang="en-US" sz="2000" kern="1200" dirty="0" smtClean="0">
              <a:latin typeface="+mn-lt"/>
              <a:cs typeface="Arial" panose="020B0604020202020204" pitchFamily="34" charset="0"/>
            </a:rPr>
            <a:t>business written in the par fund</a:t>
          </a:r>
        </a:p>
      </dsp:txBody>
      <dsp:txXfrm>
        <a:off x="27415" y="1320733"/>
        <a:ext cx="8089102" cy="506770"/>
      </dsp:txXfrm>
    </dsp:sp>
    <dsp:sp modelId="{F76AAD5E-836B-4513-B46D-7589B0B6CADC}">
      <dsp:nvSpPr>
        <dsp:cNvPr id="0" name=""/>
        <dsp:cNvSpPr/>
      </dsp:nvSpPr>
      <dsp:spPr>
        <a:xfrm>
          <a:off x="0" y="1941318"/>
          <a:ext cx="8143932" cy="561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+mn-lt"/>
              <a:cs typeface="Arial" panose="020B0604020202020204" pitchFamily="34" charset="0"/>
            </a:rPr>
            <a:t>Company operating on a going concern basis</a:t>
          </a:r>
        </a:p>
      </dsp:txBody>
      <dsp:txXfrm>
        <a:off x="27415" y="1968733"/>
        <a:ext cx="8089102" cy="506770"/>
      </dsp:txXfrm>
    </dsp:sp>
    <dsp:sp modelId="{954D89DE-2178-4ACA-9F84-383B749DF71B}">
      <dsp:nvSpPr>
        <dsp:cNvPr id="0" name=""/>
        <dsp:cNvSpPr/>
      </dsp:nvSpPr>
      <dsp:spPr>
        <a:xfrm>
          <a:off x="0" y="2589318"/>
          <a:ext cx="8143932" cy="561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latin typeface="+mn-lt"/>
              <a:cs typeface="Arial" panose="020B0604020202020204" pitchFamily="34" charset="0"/>
            </a:rPr>
            <a:t>Stable economic, political and regulatory environment </a:t>
          </a:r>
        </a:p>
      </dsp:txBody>
      <dsp:txXfrm>
        <a:off x="27415" y="2616733"/>
        <a:ext cx="8089102" cy="506770"/>
      </dsp:txXfrm>
    </dsp:sp>
    <dsp:sp modelId="{DB3EAFF5-B82A-4C22-9CB6-E04AF5C037AC}">
      <dsp:nvSpPr>
        <dsp:cNvPr id="0" name=""/>
        <dsp:cNvSpPr/>
      </dsp:nvSpPr>
      <dsp:spPr>
        <a:xfrm>
          <a:off x="0" y="3237318"/>
          <a:ext cx="8143932" cy="561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latin typeface="+mn-lt"/>
              <a:cs typeface="Arial" panose="020B0604020202020204" pitchFamily="34" charset="0"/>
            </a:rPr>
            <a:t>FCR results based on deterministic modelling </a:t>
          </a:r>
        </a:p>
      </dsp:txBody>
      <dsp:txXfrm>
        <a:off x="27415" y="3264733"/>
        <a:ext cx="8089102" cy="506770"/>
      </dsp:txXfrm>
    </dsp:sp>
    <dsp:sp modelId="{4919E920-B0EA-427B-BDAE-531144E2707F}">
      <dsp:nvSpPr>
        <dsp:cNvPr id="0" name=""/>
        <dsp:cNvSpPr/>
      </dsp:nvSpPr>
      <dsp:spPr>
        <a:xfrm>
          <a:off x="0" y="3885318"/>
          <a:ext cx="8143932" cy="561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latin typeface="+mn-lt"/>
              <a:cs typeface="Arial" panose="020B0604020202020204" pitchFamily="34" charset="0"/>
            </a:rPr>
            <a:t>Charges under ULIP products are reviewable</a:t>
          </a:r>
        </a:p>
      </dsp:txBody>
      <dsp:txXfrm>
        <a:off x="27415" y="3912733"/>
        <a:ext cx="8089102" cy="506770"/>
      </dsp:txXfrm>
    </dsp:sp>
    <dsp:sp modelId="{B4F6F3BE-98A3-4F98-806D-02A6433EA94E}">
      <dsp:nvSpPr>
        <dsp:cNvPr id="0" name=""/>
        <dsp:cNvSpPr/>
      </dsp:nvSpPr>
      <dsp:spPr>
        <a:xfrm>
          <a:off x="0" y="4533318"/>
          <a:ext cx="8143932" cy="561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latin typeface="+mn-lt"/>
              <a:cs typeface="Arial" panose="020B0604020202020204" pitchFamily="34" charset="0"/>
            </a:rPr>
            <a:t>Premium for traditional products can be changed</a:t>
          </a:r>
        </a:p>
      </dsp:txBody>
      <dsp:txXfrm>
        <a:off x="27415" y="4560733"/>
        <a:ext cx="8089102" cy="50677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76700F-D7B5-424B-A1CA-ED3118E26D10}">
      <dsp:nvSpPr>
        <dsp:cNvPr id="0" name=""/>
        <dsp:cNvSpPr/>
      </dsp:nvSpPr>
      <dsp:spPr>
        <a:xfrm>
          <a:off x="0" y="514905"/>
          <a:ext cx="8143932" cy="509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cs typeface="Arial" panose="020B0604020202020204" pitchFamily="34" charset="0"/>
            </a:rPr>
            <a:t>Due consideration has been given to</a:t>
          </a:r>
        </a:p>
      </dsp:txBody>
      <dsp:txXfrm>
        <a:off x="24886" y="539791"/>
        <a:ext cx="8094160" cy="460027"/>
      </dsp:txXfrm>
    </dsp:sp>
    <dsp:sp modelId="{41E17A3E-338D-4761-949D-936856E08942}">
      <dsp:nvSpPr>
        <dsp:cNvPr id="0" name=""/>
        <dsp:cNvSpPr/>
      </dsp:nvSpPr>
      <dsp:spPr>
        <a:xfrm>
          <a:off x="0" y="1204564"/>
          <a:ext cx="8143932" cy="6678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57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 smtClean="0">
              <a:cs typeface="Arial" panose="020B0604020202020204" pitchFamily="34" charset="0"/>
            </a:rPr>
            <a:t>Policyholders’ reasonable expectations created from various sources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 smtClean="0">
              <a:cs typeface="Arial" panose="020B0604020202020204" pitchFamily="34" charset="0"/>
            </a:rPr>
            <a:t>Insurance regulations and other professional standards</a:t>
          </a:r>
        </a:p>
      </dsp:txBody>
      <dsp:txXfrm>
        <a:off x="0" y="1204564"/>
        <a:ext cx="8143932" cy="667851"/>
      </dsp:txXfrm>
    </dsp:sp>
    <dsp:sp modelId="{828873E9-56A4-45CB-833A-7AAF0959E408}">
      <dsp:nvSpPr>
        <dsp:cNvPr id="0" name=""/>
        <dsp:cNvSpPr/>
      </dsp:nvSpPr>
      <dsp:spPr>
        <a:xfrm>
          <a:off x="0" y="2191307"/>
          <a:ext cx="8143932" cy="6389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cs typeface="Arial" panose="020B0604020202020204" pitchFamily="34" charset="0"/>
            </a:rPr>
            <a:t>Company seeks to treat all customers fairly at all times</a:t>
          </a:r>
        </a:p>
      </dsp:txBody>
      <dsp:txXfrm>
        <a:off x="31189" y="2222496"/>
        <a:ext cx="8081554" cy="576532"/>
      </dsp:txXfrm>
    </dsp:sp>
    <dsp:sp modelId="{8A287051-72EA-4851-8A42-185DB3FE7120}">
      <dsp:nvSpPr>
        <dsp:cNvPr id="0" name=""/>
        <dsp:cNvSpPr/>
      </dsp:nvSpPr>
      <dsp:spPr>
        <a:xfrm>
          <a:off x="0" y="2671773"/>
          <a:ext cx="8143932" cy="511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57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GB" sz="2000" kern="1200" dirty="0" smtClean="0"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 smtClean="0">
              <a:cs typeface="Arial" panose="020B0604020202020204" pitchFamily="34" charset="0"/>
            </a:rPr>
            <a:t>Reviewing charges only in situations where they are justified</a:t>
          </a:r>
        </a:p>
      </dsp:txBody>
      <dsp:txXfrm>
        <a:off x="0" y="2671773"/>
        <a:ext cx="8143932" cy="511805"/>
      </dsp:txXfrm>
    </dsp:sp>
    <dsp:sp modelId="{809EEB14-E1F8-4DFD-96C8-F404F1389B72}">
      <dsp:nvSpPr>
        <dsp:cNvPr id="0" name=""/>
        <dsp:cNvSpPr/>
      </dsp:nvSpPr>
      <dsp:spPr>
        <a:xfrm>
          <a:off x="0" y="3530593"/>
          <a:ext cx="8143932" cy="6009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cs typeface="Arial" panose="020B0604020202020204" pitchFamily="34" charset="0"/>
            </a:rPr>
            <a:t>Considerations has been given to all the stakeholders</a:t>
          </a:r>
          <a:endParaRPr lang="en-GB" sz="2000" b="1" kern="1200" dirty="0">
            <a:cs typeface="Arial" panose="020B0604020202020204" pitchFamily="34" charset="0"/>
          </a:endParaRPr>
        </a:p>
      </dsp:txBody>
      <dsp:txXfrm>
        <a:off x="29334" y="3559927"/>
        <a:ext cx="8085264" cy="542240"/>
      </dsp:txXfrm>
    </dsp:sp>
    <dsp:sp modelId="{D9CF422C-A0FC-40F1-9378-59DAFF8E37EC}">
      <dsp:nvSpPr>
        <dsp:cNvPr id="0" name=""/>
        <dsp:cNvSpPr/>
      </dsp:nvSpPr>
      <dsp:spPr>
        <a:xfrm>
          <a:off x="0" y="3624041"/>
          <a:ext cx="8143932" cy="862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57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GB" sz="2000" kern="1200" dirty="0" smtClean="0"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GB" sz="2000" kern="1200" dirty="0" smtClean="0"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 smtClean="0">
              <a:cs typeface="Arial" panose="020B0604020202020204" pitchFamily="34" charset="0"/>
            </a:rPr>
            <a:t>Policyholders’ interests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 smtClean="0">
              <a:cs typeface="Arial" panose="020B0604020202020204" pitchFamily="34" charset="0"/>
            </a:rPr>
            <a:t>Shareholders’ interests</a:t>
          </a:r>
        </a:p>
      </dsp:txBody>
      <dsp:txXfrm>
        <a:off x="0" y="3624041"/>
        <a:ext cx="8143932" cy="86279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9FF293-C028-4940-B113-E549E47E3DE1}">
      <dsp:nvSpPr>
        <dsp:cNvPr id="0" name=""/>
        <dsp:cNvSpPr/>
      </dsp:nvSpPr>
      <dsp:spPr>
        <a:xfrm>
          <a:off x="0" y="434916"/>
          <a:ext cx="8072494" cy="8641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cs typeface="Arial" panose="020B0604020202020204" pitchFamily="34" charset="0"/>
            </a:rPr>
            <a:t>3. Diagnosis of the problem</a:t>
          </a:r>
          <a:endParaRPr lang="en-IN" sz="2400" kern="1200" dirty="0"/>
        </a:p>
      </dsp:txBody>
      <dsp:txXfrm>
        <a:off x="42185" y="477101"/>
        <a:ext cx="7988124" cy="779789"/>
      </dsp:txXfrm>
    </dsp:sp>
    <dsp:sp modelId="{A180D02D-8374-4DAB-A346-A23F69D8C154}">
      <dsp:nvSpPr>
        <dsp:cNvPr id="0" name=""/>
        <dsp:cNvSpPr/>
      </dsp:nvSpPr>
      <dsp:spPr>
        <a:xfrm>
          <a:off x="0" y="1299076"/>
          <a:ext cx="8072494" cy="2623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302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dirty="0" smtClean="0">
              <a:cs typeface="Arial" panose="020B0604020202020204" pitchFamily="34" charset="0"/>
            </a:rPr>
            <a:t>Historical Developments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dirty="0" smtClean="0">
              <a:cs typeface="Arial" panose="020B0604020202020204" pitchFamily="34" charset="0"/>
            </a:rPr>
            <a:t>Low </a:t>
          </a:r>
          <a:r>
            <a:rPr lang="en-GB" sz="2200" kern="1200" dirty="0" smtClean="0">
              <a:cs typeface="Arial" panose="020B0604020202020204" pitchFamily="34" charset="0"/>
            </a:rPr>
            <a:t>profitability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dirty="0" smtClean="0">
              <a:cs typeface="Arial" panose="020B0604020202020204" pitchFamily="34" charset="0"/>
            </a:rPr>
            <a:t>Reasonable profitability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dirty="0" smtClean="0">
              <a:cs typeface="Arial" panose="020B0604020202020204" pitchFamily="34" charset="0"/>
            </a:rPr>
            <a:t>Future projections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dirty="0" smtClean="0">
              <a:cs typeface="Arial" panose="020B0604020202020204" pitchFamily="34" charset="0"/>
            </a:rPr>
            <a:t>Different growth dynamics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dirty="0" smtClean="0">
              <a:cs typeface="Arial" panose="020B0604020202020204" pitchFamily="34" charset="0"/>
            </a:rPr>
            <a:t>Experience expected to worsen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dirty="0" smtClean="0">
              <a:cs typeface="Arial" panose="020B0604020202020204" pitchFamily="34" charset="0"/>
            </a:rPr>
            <a:t>Situations which justify the charge revision</a:t>
          </a:r>
        </a:p>
      </dsp:txBody>
      <dsp:txXfrm>
        <a:off x="0" y="1299076"/>
        <a:ext cx="8072494" cy="26237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14.xml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E2465F-18C3-4D5F-8115-616434B092E8}" type="datetimeFigureOut">
              <a:rPr lang="en-GB" smtClean="0"/>
              <a:pPr/>
              <a:t>12/06/2015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  <p:custDataLst>
              <p:tags r:id="rId2"/>
            </p:custDataLst>
          </p:nvPr>
        </p:nvSpPr>
        <p:spPr>
          <a:xfrm>
            <a:off x="0" y="8685213"/>
            <a:ext cx="68580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algn="ctr"/>
            <a:r>
              <a:rPr lang="en-GB" sz="1000" smtClean="0">
                <a:solidFill>
                  <a:srgbClr val="000000"/>
                </a:solidFill>
                <a:latin typeface="Pru Sans Normal"/>
              </a:rPr>
              <a:t>Non-Business</a:t>
            </a:r>
            <a:r>
              <a:rPr lang="en-GB" sz="1100" smtClean="0">
                <a:solidFill>
                  <a:srgbClr val="000000"/>
                </a:solidFill>
                <a:latin typeface="Calibri"/>
              </a:rPr>
              <a:t>
</a:t>
            </a:r>
            <a:r>
              <a:rPr lang="en-GB" smtClean="0">
                <a:solidFill>
                  <a:srgbClr val="000000"/>
                </a:solidFill>
                <a:latin typeface="Times New Roman"/>
              </a:rPr>
              <a:t> </a:t>
            </a:r>
            <a:endParaRPr lang="en-GB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F2809E-173D-4523-8870-6632DF5086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2819077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13.xml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32B5A-112C-4AE6-875C-0ED6994DC26A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  <p:custDataLst>
              <p:tags r:id="rId2"/>
            </p:custDataLst>
          </p:nvPr>
        </p:nvSpPr>
        <p:spPr>
          <a:xfrm>
            <a:off x="0" y="8685213"/>
            <a:ext cx="68580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lang="en-GB" sz="1000" b="0" i="0" u="none">
                <a:solidFill>
                  <a:srgbClr val="000000"/>
                </a:solidFill>
                <a:latin typeface="Pru Sans Normal"/>
              </a:defRPr>
            </a:lvl1pPr>
          </a:lstStyle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3E7AC-6455-4A0F-B654-220C7D7B7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751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4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5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6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7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8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9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0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1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2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3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4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5.xm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6.xm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7.xm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8.xml"/></Relationships>
</file>

<file path=ppt/notesSlides/_rels/notesSlide2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9.xml"/></Relationships>
</file>

<file path=ppt/notesSlides/_rels/notesSlide2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0.xml"/></Relationships>
</file>

<file path=ppt/notesSlides/_rels/notesSlide2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1.xml"/></Relationships>
</file>

<file path=ppt/notesSlides/_rels/notesSlide2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7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8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9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0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2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725051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33944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16074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84521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1969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33944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16074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9065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532697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94017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9754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33944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991015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33944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047198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96170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9479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17150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339441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04197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0966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3394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1607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1607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1607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33944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16074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1607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ctr">
              <a:defRPr lang="en-GB" sz="1000" b="0" i="0" u="none">
                <a:solidFill>
                  <a:srgbClr val="000000"/>
                </a:solidFill>
                <a:latin typeface="Pru Sans Normal"/>
              </a:defRPr>
            </a:lvl1pPr>
          </a:lstStyle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ctr">
              <a:defRPr lang="en-GB" sz="1000" b="0" i="0" u="none">
                <a:solidFill>
                  <a:srgbClr val="000000"/>
                </a:solidFill>
                <a:latin typeface="Pru Sans Normal"/>
              </a:defRPr>
            </a:lvl1pPr>
          </a:lstStyle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ctr">
              <a:defRPr lang="en-GB" sz="1000" b="0" i="0" u="none">
                <a:solidFill>
                  <a:srgbClr val="000000"/>
                </a:solidFill>
                <a:latin typeface="Pru Sans Normal"/>
              </a:defRPr>
            </a:lvl1pPr>
          </a:lstStyle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9DE1F-5E27-4B45-9D15-005F28CE43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21966-726A-4E9E-9E02-D49DCD2200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6E245-2043-4183-82FC-0A7BD6A0EB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www.actuariesindia.org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73AEE-D506-4373-89E6-5210E2A754A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grpSp>
        <p:nvGrpSpPr>
          <p:cNvPr id="8" name="Group 10"/>
          <p:cNvGrpSpPr/>
          <p:nvPr userDrawn="1"/>
        </p:nvGrpSpPr>
        <p:grpSpPr>
          <a:xfrm>
            <a:off x="269528" y="228600"/>
            <a:ext cx="8874472" cy="1284827"/>
            <a:chOff x="269528" y="5496973"/>
            <a:chExt cx="8874472" cy="1284827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9528" y="5496973"/>
              <a:ext cx="1483072" cy="1284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 rot="10800000" flipV="1">
              <a:off x="1752600" y="5820488"/>
              <a:ext cx="73914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Bahamas" pitchFamily="34" charset="0"/>
                  <a:cs typeface="Times New Roman" pitchFamily="18" charset="0"/>
                </a:rPr>
                <a:t>Institute of Actuaries of India</a:t>
              </a:r>
              <a:endPara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hamas" pitchFamily="34" charset="0"/>
                <a:cs typeface="Times New Roman" pitchFamily="18" charset="0"/>
              </a:endParaRPr>
            </a:p>
          </p:txBody>
        </p:sp>
      </p:grpSp>
      <p:sp>
        <p:nvSpPr>
          <p:cNvPr id="11" name="Rectangle 10"/>
          <p:cNvSpPr/>
          <p:nvPr userDrawn="1"/>
        </p:nvSpPr>
        <p:spPr>
          <a:xfrm>
            <a:off x="0" y="27432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 smtClean="0">
                <a:latin typeface="Garamond" pitchFamily="18" charset="0"/>
                <a:ea typeface="Verdana" pitchFamily="34" charset="0"/>
                <a:cs typeface="Verdana" pitchFamily="34" charset="0"/>
              </a:rPr>
              <a:t>Title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37338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 smtClean="0">
                <a:latin typeface="Garamond" pitchFamily="18" charset="0"/>
                <a:ea typeface="Verdana" pitchFamily="34" charset="0"/>
                <a:cs typeface="Verdana" pitchFamily="34" charset="0"/>
              </a:rPr>
              <a:t>By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8FD5A-4369-451A-AE4B-9EB0FD82F6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9C963-6CA3-4910-ACAB-89103C5891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ctr">
              <a:defRPr lang="en-GB" sz="1000" b="0" i="0" u="none">
                <a:solidFill>
                  <a:srgbClr val="000000"/>
                </a:solidFill>
                <a:latin typeface="Pru Sans Normal"/>
              </a:defRPr>
            </a:lvl1pPr>
          </a:lstStyle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ctr">
              <a:defRPr lang="en-GB" sz="1000" b="0" i="0" u="none">
                <a:solidFill>
                  <a:srgbClr val="000000"/>
                </a:solidFill>
                <a:latin typeface="Pru Sans Normal"/>
              </a:defRPr>
            </a:lvl1pPr>
          </a:lstStyle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ctr">
              <a:defRPr lang="en-GB" sz="1000" b="0" i="0" u="none">
                <a:solidFill>
                  <a:srgbClr val="000000"/>
                </a:solidFill>
                <a:latin typeface="Pru Sans Normal"/>
              </a:defRPr>
            </a:lvl1pPr>
          </a:lstStyle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ctr">
              <a:defRPr lang="en-GB" sz="1000" b="0" i="0" u="none">
                <a:solidFill>
                  <a:srgbClr val="000000"/>
                </a:solidFill>
                <a:latin typeface="Pru Sans Normal"/>
              </a:defRPr>
            </a:lvl1pPr>
          </a:lstStyle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ctr">
              <a:defRPr lang="en-GB" sz="1000" b="0" i="0" u="none">
                <a:solidFill>
                  <a:srgbClr val="000000"/>
                </a:solidFill>
                <a:latin typeface="Pru Sans Normal"/>
              </a:defRPr>
            </a:lvl1pPr>
          </a:lstStyle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ctr">
              <a:defRPr lang="en-GB" sz="1000" b="0" i="0" u="none">
                <a:solidFill>
                  <a:srgbClr val="000000"/>
                </a:solidFill>
                <a:latin typeface="Pru Sans Normal"/>
              </a:defRPr>
            </a:lvl1pPr>
          </a:lstStyle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ctr">
              <a:defRPr lang="en-GB" sz="1000" b="0" i="0" u="none">
                <a:solidFill>
                  <a:srgbClr val="000000"/>
                </a:solidFill>
                <a:latin typeface="Pru Sans Normal"/>
              </a:defRPr>
            </a:lvl1pPr>
          </a:lstStyle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ctr">
              <a:defRPr lang="en-GB" sz="1000" b="0" i="0" u="none">
                <a:solidFill>
                  <a:srgbClr val="000000"/>
                </a:solidFill>
                <a:latin typeface="Pru Sans Normal"/>
              </a:defRPr>
            </a:lvl1pPr>
          </a:lstStyle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4"/>
            </p:custDataLst>
          </p:nvPr>
        </p:nvSpPr>
        <p:spPr>
          <a:xfrm>
            <a:off x="0" y="6356350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GB" sz="1000" b="0" i="0" u="none">
                <a:solidFill>
                  <a:srgbClr val="000000"/>
                </a:solidFill>
                <a:latin typeface="Pru Sans Normal"/>
              </a:defRPr>
            </a:lvl1pPr>
          </a:lstStyle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2">
                    <a:lumMod val="75000"/>
                  </a:schemeClr>
                </a:solidFill>
                <a:latin typeface="Garamond" pitchFamily="18" charset="0"/>
              </a:defRPr>
            </a:lvl1pPr>
          </a:lstStyle>
          <a:p>
            <a:fld id="{1A13C416-6B76-4DFF-BC13-59A396451C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Line 15"/>
          <p:cNvSpPr>
            <a:spLocks noChangeShapeType="1"/>
          </p:cNvSpPr>
          <p:nvPr userDrawn="1"/>
        </p:nvSpPr>
        <p:spPr bwMode="auto">
          <a:xfrm>
            <a:off x="119063" y="1143000"/>
            <a:ext cx="8845550" cy="0"/>
          </a:xfrm>
          <a:prstGeom prst="line">
            <a:avLst/>
          </a:prstGeom>
          <a:ln w="38100">
            <a:solidFill>
              <a:srgbClr val="C00000"/>
            </a:solidFill>
            <a:headEnd/>
            <a:tailEnd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 userDrawn="1"/>
        </p:nvGraphicFramePr>
        <p:xfrm>
          <a:off x="7959296" y="279377"/>
          <a:ext cx="956104" cy="695348"/>
        </p:xfrm>
        <a:graphic>
          <a:graphicData uri="http://schemas.openxmlformats.org/presentationml/2006/ole">
            <p:oleObj spid="_x0000_s1055" r:id="rId15" imgW="3961905" imgH="3415873" progId="">
              <p:embed/>
            </p:oleObj>
          </a:graphicData>
        </a:graphic>
      </p:graphicFrame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B118C919-524D-4AE6-802D-F6FBC61D86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72" r:id="rId7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2.xml"/><Relationship Id="rId3" Type="http://schemas.openxmlformats.org/officeDocument/2006/relationships/diagramData" Target="../diagrams/data21.xml"/><Relationship Id="rId7" Type="http://schemas.openxmlformats.org/officeDocument/2006/relationships/diagramData" Target="../diagrams/data22.xml"/><Relationship Id="rId12" Type="http://schemas.microsoft.com/office/2007/relationships/diagramDrawing" Target="../diagrams/drawing2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1.xml"/><Relationship Id="rId11" Type="http://schemas.microsoft.com/office/2007/relationships/diagramDrawing" Target="../diagrams/drawing21.xml"/><Relationship Id="rId5" Type="http://schemas.openxmlformats.org/officeDocument/2006/relationships/diagramQuickStyle" Target="../diagrams/quickStyle21.xml"/><Relationship Id="rId10" Type="http://schemas.openxmlformats.org/officeDocument/2006/relationships/diagramColors" Target="../diagrams/colors22.xml"/><Relationship Id="rId4" Type="http://schemas.openxmlformats.org/officeDocument/2006/relationships/diagramLayout" Target="../diagrams/layout21.xml"/><Relationship Id="rId9" Type="http://schemas.openxmlformats.org/officeDocument/2006/relationships/diagramQuickStyle" Target="../diagrams/quickStyle2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4.xml"/><Relationship Id="rId3" Type="http://schemas.openxmlformats.org/officeDocument/2006/relationships/diagramData" Target="../diagrams/data23.xml"/><Relationship Id="rId7" Type="http://schemas.openxmlformats.org/officeDocument/2006/relationships/diagramData" Target="../diagrams/data24.xml"/><Relationship Id="rId12" Type="http://schemas.microsoft.com/office/2007/relationships/diagramDrawing" Target="../diagrams/drawing24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3.xml"/><Relationship Id="rId11" Type="http://schemas.microsoft.com/office/2007/relationships/diagramDrawing" Target="../diagrams/drawing23.xml"/><Relationship Id="rId5" Type="http://schemas.openxmlformats.org/officeDocument/2006/relationships/diagramQuickStyle" Target="../diagrams/quickStyle23.xml"/><Relationship Id="rId10" Type="http://schemas.openxmlformats.org/officeDocument/2006/relationships/diagramColors" Target="../diagrams/colors24.xml"/><Relationship Id="rId4" Type="http://schemas.openxmlformats.org/officeDocument/2006/relationships/diagramLayout" Target="../diagrams/layout23.xml"/><Relationship Id="rId9" Type="http://schemas.openxmlformats.org/officeDocument/2006/relationships/diagramQuickStyle" Target="../diagrams/quickStyle24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6.xml"/><Relationship Id="rId3" Type="http://schemas.openxmlformats.org/officeDocument/2006/relationships/diagramData" Target="../diagrams/data25.xml"/><Relationship Id="rId7" Type="http://schemas.openxmlformats.org/officeDocument/2006/relationships/diagramData" Target="../diagrams/data26.xml"/><Relationship Id="rId12" Type="http://schemas.microsoft.com/office/2007/relationships/diagramDrawing" Target="../diagrams/drawing26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5.xml"/><Relationship Id="rId11" Type="http://schemas.microsoft.com/office/2007/relationships/diagramDrawing" Target="../diagrams/drawing25.xml"/><Relationship Id="rId5" Type="http://schemas.openxmlformats.org/officeDocument/2006/relationships/diagramQuickStyle" Target="../diagrams/quickStyle25.xml"/><Relationship Id="rId10" Type="http://schemas.openxmlformats.org/officeDocument/2006/relationships/diagramColors" Target="../diagrams/colors26.xml"/><Relationship Id="rId4" Type="http://schemas.openxmlformats.org/officeDocument/2006/relationships/diagramLayout" Target="../diagrams/layout25.xml"/><Relationship Id="rId9" Type="http://schemas.openxmlformats.org/officeDocument/2006/relationships/diagramQuickStyle" Target="../diagrams/quickStyle26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8.xml"/><Relationship Id="rId3" Type="http://schemas.openxmlformats.org/officeDocument/2006/relationships/diagramData" Target="../diagrams/data27.xml"/><Relationship Id="rId7" Type="http://schemas.openxmlformats.org/officeDocument/2006/relationships/diagramData" Target="../diagrams/data28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7.xml"/><Relationship Id="rId5" Type="http://schemas.openxmlformats.org/officeDocument/2006/relationships/diagramQuickStyle" Target="../diagrams/quickStyle27.xml"/><Relationship Id="rId10" Type="http://schemas.openxmlformats.org/officeDocument/2006/relationships/diagramColors" Target="../diagrams/colors28.xml"/><Relationship Id="rId4" Type="http://schemas.openxmlformats.org/officeDocument/2006/relationships/diagramLayout" Target="../diagrams/layout27.xml"/><Relationship Id="rId9" Type="http://schemas.openxmlformats.org/officeDocument/2006/relationships/diagramQuickStyle" Target="../diagrams/quickStyle2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9.xml"/><Relationship Id="rId7" Type="http://schemas.microsoft.com/office/2007/relationships/diagramDrawing" Target="../diagrams/drawing29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9.xml"/><Relationship Id="rId5" Type="http://schemas.openxmlformats.org/officeDocument/2006/relationships/diagramQuickStyle" Target="../diagrams/quickStyle29.xml"/><Relationship Id="rId4" Type="http://schemas.openxmlformats.org/officeDocument/2006/relationships/diagramLayout" Target="../diagrams/layout2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0.xml"/><Relationship Id="rId7" Type="http://schemas.microsoft.com/office/2007/relationships/diagramDrawing" Target="../diagrams/drawing30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0.xml"/><Relationship Id="rId5" Type="http://schemas.openxmlformats.org/officeDocument/2006/relationships/diagramQuickStyle" Target="../diagrams/quickStyle30.xml"/><Relationship Id="rId4" Type="http://schemas.openxmlformats.org/officeDocument/2006/relationships/diagramLayout" Target="../diagrams/layout3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135063" y="457200"/>
            <a:ext cx="9398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0"/>
          <p:cNvGrpSpPr/>
          <p:nvPr/>
        </p:nvGrpSpPr>
        <p:grpSpPr>
          <a:xfrm>
            <a:off x="269528" y="239173"/>
            <a:ext cx="8874472" cy="1284827"/>
            <a:chOff x="269528" y="5496973"/>
            <a:chExt cx="8874472" cy="128482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9528" y="5496973"/>
              <a:ext cx="1483072" cy="1284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 rot="10800000" flipV="1">
              <a:off x="1752600" y="5820488"/>
              <a:ext cx="73914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hamas" pitchFamily="34" charset="0"/>
                <a:cs typeface="Times New Roman" pitchFamily="18" charset="0"/>
              </a:endParaRPr>
            </a:p>
          </p:txBody>
        </p:sp>
      </p:grp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0" y="6172200"/>
            <a:ext cx="9144000" cy="45719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1600200" y="6477000"/>
            <a:ext cx="579120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Serving</a:t>
            </a:r>
            <a:r>
              <a:rPr kumimoji="0" lang="en-US" sz="1200" b="1" i="1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 the Cause of Public Interest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1676400" y="6248400"/>
            <a:ext cx="579120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Indian Actuarial Profession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81200" y="53340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Indian Fellowship Seminar - June 2015</a:t>
            </a:r>
            <a:endParaRPr lang="en-U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057400" y="19812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L8 - Model Office Projections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057400" y="45720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Guide: </a:t>
            </a:r>
            <a:r>
              <a:rPr lang="en-US" sz="2400" b="1" dirty="0" err="1" smtClean="0"/>
              <a:t>Kailash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Mittal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057400" y="2743200"/>
            <a:ext cx="3124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Presenters</a:t>
            </a:r>
          </a:p>
          <a:p>
            <a:r>
              <a:rPr lang="en-US" sz="2400" b="1" dirty="0" err="1" smtClean="0"/>
              <a:t>Ankur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Saraf</a:t>
            </a:r>
            <a:r>
              <a:rPr lang="en-US" sz="2400" b="1" dirty="0" smtClean="0"/>
              <a:t> </a:t>
            </a:r>
          </a:p>
          <a:p>
            <a:r>
              <a:rPr lang="en-US" sz="2400" b="1" dirty="0" err="1" smtClean="0"/>
              <a:t>Arpita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Jetha</a:t>
            </a:r>
            <a:r>
              <a:rPr lang="en-US" sz="2400" b="1" dirty="0" smtClean="0"/>
              <a:t> </a:t>
            </a:r>
          </a:p>
          <a:p>
            <a:r>
              <a:rPr lang="en-US" sz="2400" b="1" dirty="0" smtClean="0"/>
              <a:t>Bharat </a:t>
            </a:r>
            <a:r>
              <a:rPr lang="en-US" sz="2400" b="1" dirty="0" err="1" smtClean="0"/>
              <a:t>Khurana</a:t>
            </a:r>
            <a:endParaRPr lang="en-US" sz="2400" b="1" dirty="0" smtClean="0"/>
          </a:p>
          <a:p>
            <a:endParaRPr lang="en-US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324600" y="53340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18</a:t>
            </a:r>
            <a:r>
              <a:rPr lang="en-US" b="1" baseline="30000" dirty="0" smtClean="0"/>
              <a:t>th</a:t>
            </a:r>
            <a:r>
              <a:rPr lang="en-US" b="1" dirty="0" smtClean="0"/>
              <a:t> June 2015, Mumbai </a:t>
            </a:r>
            <a:endParaRPr lang="en-US" b="1" dirty="0"/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 flipV="1">
            <a:off x="0" y="1524000"/>
            <a:ext cx="9144000" cy="45719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0" y="214290"/>
            <a:ext cx="43434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4000" dirty="0" smtClean="0">
                <a:latin typeface="+mj-lt"/>
              </a:rPr>
              <a:t>Agenda</a:t>
            </a:r>
            <a:r>
              <a:rPr lang="en-US" sz="3200" b="1" dirty="0" smtClean="0">
                <a:solidFill>
                  <a:schemeClr val="tx2"/>
                </a:solidFill>
                <a:latin typeface="Garamond" pitchFamily="18" charset="0"/>
              </a:rPr>
              <a:t>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="" xmlns:p14="http://schemas.microsoft.com/office/powerpoint/2010/main" val="2345107554"/>
              </p:ext>
            </p:extLst>
          </p:nvPr>
        </p:nvGraphicFramePr>
        <p:xfrm>
          <a:off x="285720" y="714356"/>
          <a:ext cx="8501122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Diagnosis - Historical developments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614149" y="1214422"/>
          <a:ext cx="7815503" cy="4746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74202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Diagnosis - Future Projections</a:t>
            </a:r>
            <a:endParaRPr lang="en-IN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</a:p>
          <a:p>
            <a:r>
              <a:rPr lang="en-GB" sz="1100" dirty="0" smtClean="0">
                <a:latin typeface="Calibri"/>
              </a:rPr>
              <a:t>
</a:t>
            </a:r>
            <a:r>
              <a:rPr lang="en-GB" sz="1200" dirty="0" smtClean="0">
                <a:latin typeface="Times New Roman"/>
              </a:rPr>
              <a:t> </a:t>
            </a:r>
            <a:endParaRPr lang="en-GB" sz="1200" dirty="0"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1224195906"/>
              </p:ext>
            </p:extLst>
          </p:nvPr>
        </p:nvGraphicFramePr>
        <p:xfrm>
          <a:off x="642910" y="1397000"/>
          <a:ext cx="8072494" cy="4675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Diagnosis - When to review charges</a:t>
            </a:r>
            <a:endParaRPr lang="en-IN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="" xmlns:p14="http://schemas.microsoft.com/office/powerpoint/2010/main" val="1848322586"/>
              </p:ext>
            </p:extLst>
          </p:nvPr>
        </p:nvGraphicFramePr>
        <p:xfrm>
          <a:off x="642910" y="1295400"/>
          <a:ext cx="812009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0" y="214290"/>
            <a:ext cx="43434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4000" dirty="0" smtClean="0">
                <a:latin typeface="+mj-lt"/>
              </a:rPr>
              <a:t>Agenda</a:t>
            </a:r>
            <a:r>
              <a:rPr lang="en-US" sz="3200" b="1" dirty="0" smtClean="0">
                <a:solidFill>
                  <a:schemeClr val="tx2"/>
                </a:solidFill>
                <a:latin typeface="Garamond" pitchFamily="18" charset="0"/>
              </a:rPr>
              <a:t>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="" xmlns:p14="http://schemas.microsoft.com/office/powerpoint/2010/main" val="3311005064"/>
              </p:ext>
            </p:extLst>
          </p:nvPr>
        </p:nvGraphicFramePr>
        <p:xfrm>
          <a:off x="357158" y="857232"/>
          <a:ext cx="8429684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Forecasting Actuary’s view (1/6)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6" name="Content Placeholder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00531668"/>
              </p:ext>
            </p:extLst>
          </p:nvPr>
        </p:nvGraphicFramePr>
        <p:xfrm>
          <a:off x="285752" y="1214422"/>
          <a:ext cx="8572528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74202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Forecasting Actuary’s view (2/6)</a:t>
            </a:r>
            <a:endParaRPr lang="en-IN" sz="40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28846725"/>
              </p:ext>
            </p:extLst>
          </p:nvPr>
        </p:nvGraphicFramePr>
        <p:xfrm>
          <a:off x="285720" y="500042"/>
          <a:ext cx="8501122" cy="5091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</a:p>
          <a:p>
            <a:r>
              <a:rPr lang="en-GB" sz="1100" dirty="0" smtClean="0">
                <a:latin typeface="Calibri"/>
              </a:rPr>
              <a:t>
</a:t>
            </a:r>
            <a:r>
              <a:rPr lang="en-GB" sz="1200" dirty="0" smtClean="0">
                <a:latin typeface="Times New Roman"/>
              </a:rPr>
              <a:t> </a:t>
            </a:r>
            <a:endParaRPr lang="en-GB" sz="1200" dirty="0"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Forecasting Actuary’s view (3/6)</a:t>
            </a:r>
            <a:endParaRPr lang="en-IN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</a:p>
          <a:p>
            <a:r>
              <a:rPr lang="en-GB" sz="1100" dirty="0" smtClean="0">
                <a:latin typeface="Calibri"/>
              </a:rPr>
              <a:t>
</a:t>
            </a:r>
            <a:r>
              <a:rPr lang="en-GB" sz="1200" dirty="0" smtClean="0">
                <a:latin typeface="Times New Roman"/>
              </a:rPr>
              <a:t> </a:t>
            </a:r>
            <a:endParaRPr lang="en-GB" sz="1200" dirty="0"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2033257605"/>
              </p:ext>
            </p:extLst>
          </p:nvPr>
        </p:nvGraphicFramePr>
        <p:xfrm>
          <a:off x="285720" y="1000108"/>
          <a:ext cx="8501122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Forecasting Actuary’s view (4/6)</a:t>
            </a:r>
            <a:endParaRPr lang="en-IN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492875"/>
            <a:ext cx="2895600" cy="365125"/>
          </a:xfrm>
        </p:spPr>
        <p:txBody>
          <a:bodyPr/>
          <a:lstStyle/>
          <a:p>
            <a:r>
              <a:rPr lang="en-US" dirty="0" smtClean="0"/>
              <a:t>www.actuariesindia.org</a:t>
            </a:r>
          </a:p>
          <a:p>
            <a:r>
              <a:rPr lang="en-GB" sz="1100" dirty="0" smtClean="0">
                <a:latin typeface="Calibri"/>
              </a:rPr>
              <a:t>
</a:t>
            </a:r>
            <a:r>
              <a:rPr lang="en-GB" sz="1200" dirty="0" smtClean="0">
                <a:latin typeface="Times New Roman"/>
              </a:rPr>
              <a:t> </a:t>
            </a:r>
            <a:endParaRPr lang="en-GB" sz="1200" dirty="0"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="" xmlns:p14="http://schemas.microsoft.com/office/powerpoint/2010/main" val="3780334574"/>
              </p:ext>
            </p:extLst>
          </p:nvPr>
        </p:nvGraphicFramePr>
        <p:xfrm>
          <a:off x="285720" y="1214422"/>
          <a:ext cx="8501122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Forecasting Actuary’s view (5/6)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="" xmlns:p14="http://schemas.microsoft.com/office/powerpoint/2010/main" val="3774526741"/>
              </p:ext>
            </p:extLst>
          </p:nvPr>
        </p:nvGraphicFramePr>
        <p:xfrm>
          <a:off x="285720" y="1142984"/>
          <a:ext cx="8358246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0" y="214290"/>
            <a:ext cx="43434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4000" dirty="0" smtClean="0">
                <a:latin typeface="+mj-lt"/>
              </a:rPr>
              <a:t>Agenda</a:t>
            </a:r>
            <a:r>
              <a:rPr lang="en-US" sz="3200" b="1" dirty="0" smtClean="0">
                <a:solidFill>
                  <a:schemeClr val="tx2"/>
                </a:solidFill>
                <a:latin typeface="Garamond" pitchFamily="18" charset="0"/>
              </a:rPr>
              <a:t>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="" xmlns:p14="http://schemas.microsoft.com/office/powerpoint/2010/main" val="726535472"/>
              </p:ext>
            </p:extLst>
          </p:nvPr>
        </p:nvGraphicFramePr>
        <p:xfrm>
          <a:off x="357158" y="1214422"/>
          <a:ext cx="8358246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Forecasting Actuary’s view (6/6)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="" xmlns:p14="http://schemas.microsoft.com/office/powerpoint/2010/main" val="1812234763"/>
              </p:ext>
            </p:extLst>
          </p:nvPr>
        </p:nvGraphicFramePr>
        <p:xfrm>
          <a:off x="214282" y="928670"/>
          <a:ext cx="8572560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0" y="214290"/>
            <a:ext cx="43434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4000" dirty="0" smtClean="0">
                <a:latin typeface="+mj-lt"/>
              </a:rPr>
              <a:t>Agenda</a:t>
            </a:r>
            <a:r>
              <a:rPr lang="en-US" sz="3200" b="1" dirty="0" smtClean="0">
                <a:solidFill>
                  <a:schemeClr val="tx2"/>
                </a:solidFill>
                <a:latin typeface="Garamond" pitchFamily="18" charset="0"/>
              </a:rPr>
              <a:t>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="" xmlns:p14="http://schemas.microsoft.com/office/powerpoint/2010/main" val="2477951361"/>
              </p:ext>
            </p:extLst>
          </p:nvPr>
        </p:nvGraphicFramePr>
        <p:xfrm>
          <a:off x="285720" y="357166"/>
          <a:ext cx="8572560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AFH’s view (1/4)</a:t>
            </a:r>
            <a:endParaRPr lang="en-IN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</a:p>
          <a:p>
            <a:r>
              <a:rPr lang="en-GB" sz="1100" dirty="0" smtClean="0">
                <a:latin typeface="Calibri"/>
              </a:rPr>
              <a:t>
</a:t>
            </a:r>
            <a:r>
              <a:rPr lang="en-GB" sz="1200" dirty="0" smtClean="0">
                <a:latin typeface="Times New Roman"/>
              </a:rPr>
              <a:t> </a:t>
            </a:r>
            <a:endParaRPr lang="en-GB" sz="1200" dirty="0"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3903741082"/>
              </p:ext>
            </p:extLst>
          </p:nvPr>
        </p:nvGraphicFramePr>
        <p:xfrm>
          <a:off x="309562" y="1214422"/>
          <a:ext cx="8477280" cy="4705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500034" y="5000636"/>
          <a:ext cx="8358246" cy="604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AFH’s view (2/4)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="" xmlns:p14="http://schemas.microsoft.com/office/powerpoint/2010/main" val="2658534557"/>
              </p:ext>
            </p:extLst>
          </p:nvPr>
        </p:nvGraphicFramePr>
        <p:xfrm>
          <a:off x="152400" y="1397000"/>
          <a:ext cx="8763000" cy="218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="" xmlns:p14="http://schemas.microsoft.com/office/powerpoint/2010/main" val="1545013046"/>
              </p:ext>
            </p:extLst>
          </p:nvPr>
        </p:nvGraphicFramePr>
        <p:xfrm>
          <a:off x="152400" y="3733800"/>
          <a:ext cx="8763000" cy="218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prstClr val="black"/>
                </a:solidFill>
              </a:rPr>
              <a:t>AFH’s view</a:t>
            </a:r>
            <a:r>
              <a:rPr lang="en-US" sz="4000" dirty="0" smtClean="0"/>
              <a:t> (3/4)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11" name="Diagram 10"/>
          <p:cNvGraphicFramePr/>
          <p:nvPr/>
        </p:nvGraphicFramePr>
        <p:xfrm>
          <a:off x="285720" y="571480"/>
          <a:ext cx="8501122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="" xmlns:p14="http://schemas.microsoft.com/office/powerpoint/2010/main" val="1449329923"/>
              </p:ext>
            </p:extLst>
          </p:nvPr>
        </p:nvGraphicFramePr>
        <p:xfrm>
          <a:off x="285720" y="3571876"/>
          <a:ext cx="8501122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sz="4000" dirty="0" smtClean="0">
                <a:solidFill>
                  <a:prstClr val="black"/>
                </a:solidFill>
              </a:rPr>
              <a:t>AFH’s view (4/4)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2004982459"/>
              </p:ext>
            </p:extLst>
          </p:nvPr>
        </p:nvGraphicFramePr>
        <p:xfrm>
          <a:off x="228600" y="1219200"/>
          <a:ext cx="38862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xmlns="" val="4105839675"/>
              </p:ext>
            </p:extLst>
          </p:nvPr>
        </p:nvGraphicFramePr>
        <p:xfrm>
          <a:off x="3419872" y="1268760"/>
          <a:ext cx="609600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99707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0" y="214290"/>
            <a:ext cx="43434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4000" dirty="0" smtClean="0">
                <a:latin typeface="+mj-lt"/>
              </a:rPr>
              <a:t>Agenda</a:t>
            </a:r>
            <a:r>
              <a:rPr lang="en-US" sz="3200" b="1" dirty="0" smtClean="0">
                <a:solidFill>
                  <a:schemeClr val="tx2"/>
                </a:solidFill>
                <a:latin typeface="Garamond" pitchFamily="18" charset="0"/>
              </a:rPr>
              <a:t>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="" xmlns:p14="http://schemas.microsoft.com/office/powerpoint/2010/main" val="2291996782"/>
              </p:ext>
            </p:extLst>
          </p:nvPr>
        </p:nvGraphicFramePr>
        <p:xfrm>
          <a:off x="285720" y="500042"/>
          <a:ext cx="8572560" cy="3214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sz="4000" dirty="0" smtClean="0">
                <a:solidFill>
                  <a:prstClr val="black"/>
                </a:solidFill>
              </a:rPr>
              <a:t>Conclusion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1464271594"/>
              </p:ext>
            </p:extLst>
          </p:nvPr>
        </p:nvGraphicFramePr>
        <p:xfrm>
          <a:off x="285720" y="1071546"/>
          <a:ext cx="8501122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500306"/>
            <a:ext cx="82296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0" y="214290"/>
            <a:ext cx="7643834" cy="1142984"/>
          </a:xfrm>
          <a:prstGeom prst="rect">
            <a:avLst/>
          </a:prstGeom>
        </p:spPr>
        <p:txBody>
          <a:bodyPr/>
          <a:lstStyle/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4000" dirty="0" smtClean="0">
                <a:latin typeface="+mj-lt"/>
              </a:rPr>
              <a:t>Agenda</a:t>
            </a:r>
            <a:r>
              <a:rPr lang="en-US" sz="3200" b="1" dirty="0" smtClean="0">
                <a:solidFill>
                  <a:schemeClr val="tx2"/>
                </a:solidFill>
                <a:latin typeface="Garamond" pitchFamily="18" charset="0"/>
              </a:rPr>
              <a:t>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="" xmlns:p14="http://schemas.microsoft.com/office/powerpoint/2010/main" val="4066943799"/>
              </p:ext>
            </p:extLst>
          </p:nvPr>
        </p:nvGraphicFramePr>
        <p:xfrm>
          <a:off x="357158" y="642918"/>
          <a:ext cx="8501122" cy="3492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Background - Problem Statement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7"/>
            <a:ext cx="8286808" cy="44291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dirty="0" smtClean="0">
                <a:cs typeface="Arial" panose="020B0604020202020204" pitchFamily="34" charset="0"/>
              </a:rPr>
              <a:t>As part of annual Financial Condition Report (FCR): 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   </a:t>
            </a: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 algn="r">
              <a:buNone/>
            </a:pPr>
            <a:endParaRPr lang="en-US" sz="2200" dirty="0" smtClean="0"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en-US" sz="2200" dirty="0" smtClean="0"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en-US" sz="2200" dirty="0" smtClean="0"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en-US" sz="2200" dirty="0" smtClean="0">
                <a:cs typeface="Arial" panose="020B0604020202020204" pitchFamily="34" charset="0"/>
              </a:rPr>
              <a:t>…what are the different options?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2859732908"/>
              </p:ext>
            </p:extLst>
          </p:nvPr>
        </p:nvGraphicFramePr>
        <p:xfrm>
          <a:off x="571472" y="2143116"/>
          <a:ext cx="7929618" cy="2786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Background - Proposal 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="" xmlns:p14="http://schemas.microsoft.com/office/powerpoint/2010/main" val="2267535382"/>
              </p:ext>
            </p:extLst>
          </p:nvPr>
        </p:nvGraphicFramePr>
        <p:xfrm>
          <a:off x="214346" y="1214422"/>
          <a:ext cx="8715372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Background - Different perspectives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200" dirty="0" smtClean="0">
                <a:cs typeface="Arial" panose="020B0604020202020204" pitchFamily="34" charset="0"/>
              </a:rPr>
              <a:t>To reach to a conclusion, we will consider…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3332535619"/>
              </p:ext>
            </p:extLst>
          </p:nvPr>
        </p:nvGraphicFramePr>
        <p:xfrm>
          <a:off x="357158" y="1857364"/>
          <a:ext cx="8501122" cy="3357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71302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0" y="285728"/>
            <a:ext cx="6572264" cy="114298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4000" dirty="0" smtClean="0">
                <a:latin typeface="+mj-lt"/>
              </a:rPr>
              <a:t>Agenda</a:t>
            </a:r>
            <a:r>
              <a:rPr lang="en-US" sz="3200" b="1" dirty="0" smtClean="0">
                <a:solidFill>
                  <a:schemeClr val="tx2"/>
                </a:solidFill>
                <a:latin typeface="Garamond" pitchFamily="18" charset="0"/>
              </a:rPr>
              <a:t>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="" xmlns:p14="http://schemas.microsoft.com/office/powerpoint/2010/main" val="3939393533"/>
              </p:ext>
            </p:extLst>
          </p:nvPr>
        </p:nvGraphicFramePr>
        <p:xfrm>
          <a:off x="381000" y="928670"/>
          <a:ext cx="8405842" cy="228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Assumptions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1614242421"/>
              </p:ext>
            </p:extLst>
          </p:nvPr>
        </p:nvGraphicFramePr>
        <p:xfrm>
          <a:off x="357158" y="1214422"/>
          <a:ext cx="8501122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2584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249362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Other considerations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2734885907"/>
              </p:ext>
            </p:extLst>
          </p:nvPr>
        </p:nvGraphicFramePr>
        <p:xfrm>
          <a:off x="304800" y="714356"/>
          <a:ext cx="8482042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398653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ifeConvBirm02">
  <a:themeElements>
    <a:clrScheme name="LifeConvBirm02.ppt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LifeConvBirm02.pp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ifeConvBirm02.pp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feConvBirm02.ppt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d837ce2c-d5ff-4523-9e8b-f2f1ecc11bad">
  <element uid="491d0feb-7880-4f13-b762-2f50c2dcacbf" value=""/>
</sisl>
</file>

<file path=customXml/itemProps1.xml><?xml version="1.0" encoding="utf-8"?>
<ds:datastoreItem xmlns:ds="http://schemas.openxmlformats.org/officeDocument/2006/customXml" ds:itemID="{E2DF5FFD-5B9E-4B8F-BD7B-8019C16BC4C3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3150</TotalTime>
  <Words>1869</Words>
  <Application>Microsoft Office PowerPoint</Application>
  <PresentationFormat>On-screen Show (4:3)</PresentationFormat>
  <Paragraphs>396</Paragraphs>
  <Slides>28</Slides>
  <Notes>28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LifeConvBirm02</vt:lpstr>
      <vt:lpstr>Slide 1</vt:lpstr>
      <vt:lpstr>Slide 2</vt:lpstr>
      <vt:lpstr>Slide 3</vt:lpstr>
      <vt:lpstr>Background - Problem Statement</vt:lpstr>
      <vt:lpstr>Background - Proposal </vt:lpstr>
      <vt:lpstr>Background - Different perspectives</vt:lpstr>
      <vt:lpstr>Slide 7</vt:lpstr>
      <vt:lpstr>Assumptions</vt:lpstr>
      <vt:lpstr>Other considerations</vt:lpstr>
      <vt:lpstr>Slide 10</vt:lpstr>
      <vt:lpstr>Diagnosis - Historical developments </vt:lpstr>
      <vt:lpstr>Diagnosis - Future Projections</vt:lpstr>
      <vt:lpstr>Diagnosis - When to review charges</vt:lpstr>
      <vt:lpstr>Slide 14</vt:lpstr>
      <vt:lpstr>Forecasting Actuary’s view (1/6)</vt:lpstr>
      <vt:lpstr>Forecasting Actuary’s view (2/6)</vt:lpstr>
      <vt:lpstr>Forecasting Actuary’s view (3/6)</vt:lpstr>
      <vt:lpstr>Forecasting Actuary’s view (4/6)</vt:lpstr>
      <vt:lpstr>Forecasting Actuary’s view (5/6)</vt:lpstr>
      <vt:lpstr>Forecasting Actuary’s view (6/6)</vt:lpstr>
      <vt:lpstr>Slide 21</vt:lpstr>
      <vt:lpstr>AFH’s view (1/4)</vt:lpstr>
      <vt:lpstr>AFH’s view (2/4)</vt:lpstr>
      <vt:lpstr>AFH’s view (3/4)</vt:lpstr>
      <vt:lpstr>AFH’s view (4/4)</vt:lpstr>
      <vt:lpstr>Slide 26</vt:lpstr>
      <vt:lpstr>Conclusion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Aparajita Mitra</dc:creator>
  <cp:lastModifiedBy>ashom2750</cp:lastModifiedBy>
  <cp:revision>220</cp:revision>
  <dcterms:created xsi:type="dcterms:W3CDTF">2011-07-20T12:11:57Z</dcterms:created>
  <dcterms:modified xsi:type="dcterms:W3CDTF">2015-06-12T12:19:29Z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e89dd378-7b12-436c-ba1c-fc9eaacce2ce</vt:lpwstr>
  </property>
  <property fmtid="{D5CDD505-2E9C-101B-9397-08002B2CF9AE}" pid="3" name="bjSaver">
    <vt:lpwstr>WWKoten6P17iIzGe8+vtBZ6EgEfZYB9D</vt:lpwstr>
  </property>
  <property fmtid="{D5CDD505-2E9C-101B-9397-08002B2CF9AE}" pid="4" name="bjDocumentLabelXML">
    <vt:lpwstr>&lt;?xml version="1.0" encoding="us-ascii"?&gt;&lt;sisl xmlns:xsi="http://www.w3.org/2001/XMLSchema-instance" xmlns:xsd="http://www.w3.org/2001/XMLSchema" sislVersion="0" policy="d837ce2c-d5ff-4523-9e8b-f2f1ecc11bad" xmlns="http://www.boldonjames.com/2008/01/sie/i</vt:lpwstr>
  </property>
  <property fmtid="{D5CDD505-2E9C-101B-9397-08002B2CF9AE}" pid="5" name="bjDocumentLabelXML-0">
    <vt:lpwstr>nternal/label"&gt;&lt;element uid="491d0feb-7880-4f13-b762-2f50c2dcacbf" value="" /&gt;&lt;/sisl&gt;</vt:lpwstr>
  </property>
  <property fmtid="{D5CDD505-2E9C-101B-9397-08002B2CF9AE}" pid="6" name="bjDocumentSecurityLabel">
    <vt:lpwstr>Non-Business</vt:lpwstr>
  </property>
</Properties>
</file>