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6"/>
  </p:notesMasterIdLst>
  <p:sldIdLst>
    <p:sldId id="260" r:id="rId3"/>
    <p:sldId id="262" r:id="rId4"/>
    <p:sldId id="315" r:id="rId5"/>
    <p:sldId id="320" r:id="rId6"/>
    <p:sldId id="263" r:id="rId7"/>
    <p:sldId id="317" r:id="rId8"/>
    <p:sldId id="264" r:id="rId9"/>
    <p:sldId id="322" r:id="rId10"/>
    <p:sldId id="340" r:id="rId11"/>
    <p:sldId id="285" r:id="rId12"/>
    <p:sldId id="321" r:id="rId13"/>
    <p:sldId id="291" r:id="rId14"/>
    <p:sldId id="338" r:id="rId15"/>
    <p:sldId id="341" r:id="rId16"/>
    <p:sldId id="303" r:id="rId17"/>
    <p:sldId id="328" r:id="rId18"/>
    <p:sldId id="297" r:id="rId19"/>
    <p:sldId id="342" r:id="rId20"/>
    <p:sldId id="339" r:id="rId21"/>
    <p:sldId id="333" r:id="rId22"/>
    <p:sldId id="335" r:id="rId23"/>
    <p:sldId id="327" r:id="rId24"/>
    <p:sldId id="29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6774" autoAdjust="0"/>
  </p:normalViewPr>
  <p:slideViewPr>
    <p:cSldViewPr>
      <p:cViewPr>
        <p:scale>
          <a:sx n="76" d="100"/>
          <a:sy n="76" d="100"/>
        </p:scale>
        <p:origin x="-1206" y="-12"/>
      </p:cViewPr>
      <p:guideLst>
        <p:guide orient="horz" pos="2160"/>
        <p:guide pos="2880"/>
      </p:guideLst>
    </p:cSldViewPr>
  </p:slideViewPr>
  <p:outlineViewPr>
    <p:cViewPr>
      <p:scale>
        <a:sx n="33" d="100"/>
        <a:sy n="33" d="100"/>
      </p:scale>
      <p:origin x="246" y="1893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0D5CB-60F4-4D43-8CE2-36B2AE736E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CE769931-9D99-4398-8303-8D6A5E0DBD69}">
      <dgm:prSet phldrT="[Text]" custT="1"/>
      <dgm:spPr/>
      <dgm:t>
        <a:bodyPr/>
        <a:lstStyle/>
        <a:p>
          <a:r>
            <a:rPr lang="en-IN" sz="1200" dirty="0" smtClean="0">
              <a:latin typeface="Arial" panose="020B0604020202020204" pitchFamily="34" charset="0"/>
              <a:cs typeface="Arial" panose="020B0604020202020204" pitchFamily="34" charset="0"/>
            </a:rPr>
            <a:t>Outcome</a:t>
          </a:r>
          <a:endParaRPr lang="en-IN" sz="1200" dirty="0">
            <a:latin typeface="Arial" panose="020B0604020202020204" pitchFamily="34" charset="0"/>
            <a:cs typeface="Arial" panose="020B0604020202020204" pitchFamily="34" charset="0"/>
          </a:endParaRPr>
        </a:p>
      </dgm:t>
    </dgm:pt>
    <dgm:pt modelId="{DED8D024-6FFD-4757-8B64-223EE5C12B4B}" type="parTrans" cxnId="{58C44B0A-92C6-4FDB-9E2A-9DDF07C3B1C4}">
      <dgm:prSet/>
      <dgm:spPr/>
      <dgm:t>
        <a:bodyPr/>
        <a:lstStyle/>
        <a:p>
          <a:endParaRPr lang="en-IN"/>
        </a:p>
      </dgm:t>
    </dgm:pt>
    <dgm:pt modelId="{543AC0E6-17AD-4BC7-9168-9B3250D9A9EE}" type="sibTrans" cxnId="{58C44B0A-92C6-4FDB-9E2A-9DDF07C3B1C4}">
      <dgm:prSet/>
      <dgm:spPr/>
      <dgm:t>
        <a:bodyPr/>
        <a:lstStyle/>
        <a:p>
          <a:endParaRPr lang="en-IN"/>
        </a:p>
      </dgm:t>
    </dgm:pt>
    <dgm:pt modelId="{07AAF27A-FB85-4916-9898-B69DA2F1AD48}">
      <dgm:prSet phldrT="[Text]" custT="1"/>
      <dgm:spPr/>
      <dgm:t>
        <a:bodyPr/>
        <a:lstStyle/>
        <a:p>
          <a:r>
            <a:rPr lang="en-US" sz="1200" dirty="0" smtClean="0">
              <a:latin typeface="Arial" panose="020B0604020202020204" pitchFamily="34" charset="0"/>
              <a:cs typeface="Arial" panose="020B0604020202020204" pitchFamily="34" charset="0"/>
            </a:rPr>
            <a:t>Assumptions are unreasonable</a:t>
          </a:r>
          <a:endParaRPr lang="en-IN" sz="1200" dirty="0">
            <a:latin typeface="Arial" panose="020B0604020202020204" pitchFamily="34" charset="0"/>
            <a:cs typeface="Arial" panose="020B0604020202020204" pitchFamily="34" charset="0"/>
          </a:endParaRPr>
        </a:p>
      </dgm:t>
    </dgm:pt>
    <dgm:pt modelId="{350D288F-FA58-40F4-BB50-273ABDCCA699}" type="parTrans" cxnId="{921B11BB-117D-4BAF-9D68-DC1AF2CB7DBB}">
      <dgm:prSet/>
      <dgm:spPr/>
      <dgm:t>
        <a:bodyPr/>
        <a:lstStyle/>
        <a:p>
          <a:endParaRPr lang="en-IN"/>
        </a:p>
      </dgm:t>
    </dgm:pt>
    <dgm:pt modelId="{1424B3F0-F304-4F34-9B33-2C3C1CF0BB32}" type="sibTrans" cxnId="{921B11BB-117D-4BAF-9D68-DC1AF2CB7DBB}">
      <dgm:prSet/>
      <dgm:spPr/>
      <dgm:t>
        <a:bodyPr/>
        <a:lstStyle/>
        <a:p>
          <a:endParaRPr lang="en-IN"/>
        </a:p>
      </dgm:t>
    </dgm:pt>
    <dgm:pt modelId="{93C38C5A-3CC1-4544-9DED-F53736F5F668}">
      <dgm:prSet phldrT="[Text]" custT="1"/>
      <dgm:spPr/>
      <dgm:t>
        <a:bodyPr/>
        <a:lstStyle/>
        <a:p>
          <a:r>
            <a:rPr lang="en-US" sz="1200" dirty="0" smtClean="0">
              <a:latin typeface="Arial" panose="020B0604020202020204" pitchFamily="34" charset="0"/>
              <a:cs typeface="Arial" panose="020B0604020202020204" pitchFamily="34" charset="0"/>
            </a:rPr>
            <a:t>Reasons are  intentional</a:t>
          </a:r>
          <a:endParaRPr lang="en-IN" sz="1200" dirty="0">
            <a:latin typeface="Arial" panose="020B0604020202020204" pitchFamily="34" charset="0"/>
            <a:cs typeface="Arial" panose="020B0604020202020204" pitchFamily="34" charset="0"/>
          </a:endParaRPr>
        </a:p>
      </dgm:t>
    </dgm:pt>
    <dgm:pt modelId="{C4EC0571-2148-443F-A718-C7967DE55106}" type="parTrans" cxnId="{8169570C-A056-4D6E-9734-5E8B6B84FB8C}">
      <dgm:prSet/>
      <dgm:spPr/>
      <dgm:t>
        <a:bodyPr/>
        <a:lstStyle/>
        <a:p>
          <a:endParaRPr lang="en-IN"/>
        </a:p>
      </dgm:t>
    </dgm:pt>
    <dgm:pt modelId="{2E973D03-B231-4554-82B4-10DA1D758932}" type="sibTrans" cxnId="{8169570C-A056-4D6E-9734-5E8B6B84FB8C}">
      <dgm:prSet/>
      <dgm:spPr/>
      <dgm:t>
        <a:bodyPr/>
        <a:lstStyle/>
        <a:p>
          <a:endParaRPr lang="en-IN"/>
        </a:p>
      </dgm:t>
    </dgm:pt>
    <dgm:pt modelId="{CBC7ADDC-2003-4E60-814C-E7B6D94D9303}">
      <dgm:prSet phldrT="[Text]" custT="1"/>
      <dgm:spPr/>
      <dgm:t>
        <a:bodyPr/>
        <a:lstStyle/>
        <a:p>
          <a:r>
            <a:rPr lang="en-US" sz="1200" dirty="0" smtClean="0">
              <a:latin typeface="Arial" panose="020B0604020202020204" pitchFamily="34" charset="0"/>
              <a:cs typeface="Arial" panose="020B0604020202020204" pitchFamily="34" charset="0"/>
            </a:rPr>
            <a:t>Reasons are unintentional</a:t>
          </a:r>
          <a:endParaRPr lang="en-IN" sz="1200" dirty="0">
            <a:latin typeface="Arial" panose="020B0604020202020204" pitchFamily="34" charset="0"/>
            <a:cs typeface="Arial" panose="020B0604020202020204" pitchFamily="34" charset="0"/>
          </a:endParaRPr>
        </a:p>
      </dgm:t>
    </dgm:pt>
    <dgm:pt modelId="{1AE506ED-E483-4788-9B80-F8F98C7BB73A}" type="parTrans" cxnId="{7039D1EF-3727-4B50-86BD-5CB159ECA3D8}">
      <dgm:prSet/>
      <dgm:spPr/>
      <dgm:t>
        <a:bodyPr/>
        <a:lstStyle/>
        <a:p>
          <a:endParaRPr lang="en-IN"/>
        </a:p>
      </dgm:t>
    </dgm:pt>
    <dgm:pt modelId="{0EDDDCCA-F1E6-46BB-82FD-3590902140CD}" type="sibTrans" cxnId="{7039D1EF-3727-4B50-86BD-5CB159ECA3D8}">
      <dgm:prSet/>
      <dgm:spPr/>
      <dgm:t>
        <a:bodyPr/>
        <a:lstStyle/>
        <a:p>
          <a:endParaRPr lang="en-IN"/>
        </a:p>
      </dgm:t>
    </dgm:pt>
    <dgm:pt modelId="{68D74F2E-7E75-4646-81F0-5E3B18FFBCF1}">
      <dgm:prSet phldrT="[Text]" custT="1"/>
      <dgm:spPr/>
      <dgm:t>
        <a:bodyPr/>
        <a:lstStyle/>
        <a:p>
          <a:r>
            <a:rPr lang="en-US" sz="1200" dirty="0" smtClean="0">
              <a:latin typeface="Arial" panose="020B0604020202020204" pitchFamily="34" charset="0"/>
              <a:cs typeface="Arial" panose="020B0604020202020204" pitchFamily="34" charset="0"/>
            </a:rPr>
            <a:t>Assumptions are reasonable based on justifications</a:t>
          </a:r>
          <a:endParaRPr lang="en-IN" sz="1200" dirty="0">
            <a:latin typeface="Arial" panose="020B0604020202020204" pitchFamily="34" charset="0"/>
            <a:cs typeface="Arial" panose="020B0604020202020204" pitchFamily="34" charset="0"/>
          </a:endParaRPr>
        </a:p>
      </dgm:t>
    </dgm:pt>
    <dgm:pt modelId="{A6FBD0DD-EE80-4277-94CD-1D74E9FF55B6}" type="parTrans" cxnId="{D47A863D-9F77-4F59-975C-884CBB20611D}">
      <dgm:prSet/>
      <dgm:spPr/>
      <dgm:t>
        <a:bodyPr/>
        <a:lstStyle/>
        <a:p>
          <a:endParaRPr lang="en-IN"/>
        </a:p>
      </dgm:t>
    </dgm:pt>
    <dgm:pt modelId="{9600D435-8760-4E26-A2BF-5C465B4B7EDE}" type="sibTrans" cxnId="{D47A863D-9F77-4F59-975C-884CBB20611D}">
      <dgm:prSet/>
      <dgm:spPr/>
      <dgm:t>
        <a:bodyPr/>
        <a:lstStyle/>
        <a:p>
          <a:endParaRPr lang="en-IN"/>
        </a:p>
      </dgm:t>
    </dgm:pt>
    <dgm:pt modelId="{09EBF9F8-B80C-4341-BFDA-AE25CDCE369B}">
      <dgm:prSet phldrT="[Text]" custT="1"/>
      <dgm:spPr/>
      <dgm:t>
        <a:bodyPr/>
        <a:lstStyle/>
        <a:p>
          <a:r>
            <a:rPr lang="en-IN" sz="1200" dirty="0" smtClean="0">
              <a:latin typeface="Arial" panose="020B0604020202020204" pitchFamily="34" charset="0"/>
              <a:cs typeface="Arial" panose="020B0604020202020204" pitchFamily="34" charset="0"/>
            </a:rPr>
            <a:t>Share findings with employer</a:t>
          </a:r>
          <a:endParaRPr lang="en-IN" sz="1200" dirty="0">
            <a:latin typeface="Arial" panose="020B0604020202020204" pitchFamily="34" charset="0"/>
            <a:cs typeface="Arial" panose="020B0604020202020204" pitchFamily="34" charset="0"/>
          </a:endParaRPr>
        </a:p>
      </dgm:t>
    </dgm:pt>
    <dgm:pt modelId="{1499494A-8B3F-415F-9428-E0D9472E5E3C}" type="parTrans" cxnId="{CD2A2811-D44B-4DFE-9844-A2E4B0FB83C6}">
      <dgm:prSet/>
      <dgm:spPr/>
      <dgm:t>
        <a:bodyPr/>
        <a:lstStyle/>
        <a:p>
          <a:endParaRPr lang="en-IN"/>
        </a:p>
      </dgm:t>
    </dgm:pt>
    <dgm:pt modelId="{358DC56F-1B4C-466D-82E3-6085A35F67DD}" type="sibTrans" cxnId="{CD2A2811-D44B-4DFE-9844-A2E4B0FB83C6}">
      <dgm:prSet/>
      <dgm:spPr/>
      <dgm:t>
        <a:bodyPr/>
        <a:lstStyle/>
        <a:p>
          <a:endParaRPr lang="en-IN"/>
        </a:p>
      </dgm:t>
    </dgm:pt>
    <dgm:pt modelId="{1438FA06-7B56-4FD6-9DA5-10C74D61C6F3}">
      <dgm:prSet custT="1"/>
      <dgm:spPr/>
      <dgm:t>
        <a:bodyPr/>
        <a:lstStyle/>
        <a:p>
          <a:pPr algn="l"/>
          <a:r>
            <a:rPr lang="en-IN" sz="1200" dirty="0" smtClean="0">
              <a:latin typeface="Arial" panose="020B0604020202020204" pitchFamily="34" charset="0"/>
              <a:cs typeface="Arial" panose="020B0604020202020204" pitchFamily="34" charset="0"/>
            </a:rPr>
            <a:t>If unresolved </a:t>
          </a:r>
          <a:r>
            <a:rPr lang="en-IN" sz="1200" dirty="0" smtClean="0">
              <a:latin typeface="Arial" panose="020B0604020202020204" pitchFamily="34" charset="0"/>
              <a:cs typeface="Arial" panose="020B0604020202020204" pitchFamily="34" charset="0"/>
            </a:rPr>
            <a:t>, </a:t>
          </a:r>
          <a:r>
            <a:rPr lang="en-IN" sz="1200" dirty="0" smtClean="0">
              <a:latin typeface="Arial" panose="020B0604020202020204" pitchFamily="34" charset="0"/>
              <a:cs typeface="Arial" panose="020B0604020202020204" pitchFamily="34" charset="0"/>
            </a:rPr>
            <a:t>report to the profession</a:t>
          </a:r>
          <a:endParaRPr lang="en-IN" sz="1200" dirty="0">
            <a:latin typeface="Arial" panose="020B0604020202020204" pitchFamily="34" charset="0"/>
            <a:cs typeface="Arial" panose="020B0604020202020204" pitchFamily="34" charset="0"/>
          </a:endParaRPr>
        </a:p>
      </dgm:t>
    </dgm:pt>
    <dgm:pt modelId="{F836C820-47E4-4921-AEB9-4CCEA40BAD5C}" type="parTrans" cxnId="{31BAC7C0-BFCD-4B1E-B24C-77134C748078}">
      <dgm:prSet/>
      <dgm:spPr/>
      <dgm:t>
        <a:bodyPr/>
        <a:lstStyle/>
        <a:p>
          <a:endParaRPr lang="en-IN"/>
        </a:p>
      </dgm:t>
    </dgm:pt>
    <dgm:pt modelId="{074A5C22-BCB4-4B7E-B61B-4A54BA86CE2D}" type="sibTrans" cxnId="{31BAC7C0-BFCD-4B1E-B24C-77134C748078}">
      <dgm:prSet/>
      <dgm:spPr/>
      <dgm:t>
        <a:bodyPr/>
        <a:lstStyle/>
        <a:p>
          <a:endParaRPr lang="en-IN"/>
        </a:p>
      </dgm:t>
    </dgm:pt>
    <dgm:pt modelId="{B30730D4-0486-4AF5-BA64-F666EAE63B45}">
      <dgm:prSet custT="1"/>
      <dgm:spPr/>
      <dgm:t>
        <a:bodyPr/>
        <a:lstStyle/>
        <a:p>
          <a:pPr algn="l"/>
          <a:r>
            <a:rPr lang="en-US" sz="1200" dirty="0" smtClean="0">
              <a:latin typeface="Arial" panose="020B0604020202020204" pitchFamily="34" charset="0"/>
              <a:cs typeface="Arial" panose="020B0604020202020204" pitchFamily="34" charset="0"/>
            </a:rPr>
            <a:t>1. Rework if the impact is material</a:t>
          </a:r>
        </a:p>
        <a:p>
          <a:pPr algn="l"/>
          <a:r>
            <a:rPr lang="en-US" sz="1200" dirty="0" smtClean="0">
              <a:latin typeface="Arial" panose="020B0604020202020204" pitchFamily="34" charset="0"/>
              <a:cs typeface="Arial" panose="020B0604020202020204" pitchFamily="34" charset="0"/>
            </a:rPr>
            <a:t>2.If the impact is not material , ignore/ modify the results with reasonable assumptions</a:t>
          </a:r>
          <a:endParaRPr lang="en-IN" sz="1200" dirty="0">
            <a:latin typeface="Arial" panose="020B0604020202020204" pitchFamily="34" charset="0"/>
            <a:cs typeface="Arial" panose="020B0604020202020204" pitchFamily="34" charset="0"/>
          </a:endParaRPr>
        </a:p>
      </dgm:t>
    </dgm:pt>
    <dgm:pt modelId="{B164968F-7F84-4948-BB8B-40A1ED673AF9}" type="parTrans" cxnId="{484DB4CA-B2A7-407D-B044-2CA41D9CE512}">
      <dgm:prSet/>
      <dgm:spPr/>
      <dgm:t>
        <a:bodyPr/>
        <a:lstStyle/>
        <a:p>
          <a:endParaRPr lang="en-IN"/>
        </a:p>
      </dgm:t>
    </dgm:pt>
    <dgm:pt modelId="{3E047A6D-0530-4B74-B7C5-B3A324C05DBD}" type="sibTrans" cxnId="{484DB4CA-B2A7-407D-B044-2CA41D9CE512}">
      <dgm:prSet/>
      <dgm:spPr/>
      <dgm:t>
        <a:bodyPr/>
        <a:lstStyle/>
        <a:p>
          <a:endParaRPr lang="en-IN"/>
        </a:p>
      </dgm:t>
    </dgm:pt>
    <dgm:pt modelId="{3742085B-CD5B-4389-97DB-A76F6128FF21}" type="pres">
      <dgm:prSet presAssocID="{B550D5CB-60F4-4D43-8CE2-36B2AE736EE7}" presName="hierChild1" presStyleCnt="0">
        <dgm:presLayoutVars>
          <dgm:chPref val="1"/>
          <dgm:dir/>
          <dgm:animOne val="branch"/>
          <dgm:animLvl val="lvl"/>
          <dgm:resizeHandles/>
        </dgm:presLayoutVars>
      </dgm:prSet>
      <dgm:spPr/>
      <dgm:t>
        <a:bodyPr/>
        <a:lstStyle/>
        <a:p>
          <a:endParaRPr lang="en-IN"/>
        </a:p>
      </dgm:t>
    </dgm:pt>
    <dgm:pt modelId="{67DBC0C0-1ADC-46EC-8E46-BAB982E7E2A3}" type="pres">
      <dgm:prSet presAssocID="{CE769931-9D99-4398-8303-8D6A5E0DBD69}" presName="hierRoot1" presStyleCnt="0"/>
      <dgm:spPr/>
    </dgm:pt>
    <dgm:pt modelId="{B7A7614E-A780-4775-BAA7-BE6AC86605CC}" type="pres">
      <dgm:prSet presAssocID="{CE769931-9D99-4398-8303-8D6A5E0DBD69}" presName="composite" presStyleCnt="0"/>
      <dgm:spPr/>
    </dgm:pt>
    <dgm:pt modelId="{A5095B0D-836A-40DC-96ED-638BCE4ED29D}" type="pres">
      <dgm:prSet presAssocID="{CE769931-9D99-4398-8303-8D6A5E0DBD69}" presName="background" presStyleLbl="node0" presStyleIdx="0" presStyleCnt="1"/>
      <dgm:spPr/>
    </dgm:pt>
    <dgm:pt modelId="{70C8C8BA-2037-4C4F-94D6-14A5D99E8D08}" type="pres">
      <dgm:prSet presAssocID="{CE769931-9D99-4398-8303-8D6A5E0DBD69}" presName="text" presStyleLbl="fgAcc0" presStyleIdx="0" presStyleCnt="1" custAng="0" custScaleX="146563" custLinFactX="-20621" custLinFactNeighborX="-100000" custLinFactNeighborY="-40042">
        <dgm:presLayoutVars>
          <dgm:chPref val="3"/>
        </dgm:presLayoutVars>
      </dgm:prSet>
      <dgm:spPr/>
      <dgm:t>
        <a:bodyPr/>
        <a:lstStyle/>
        <a:p>
          <a:endParaRPr lang="en-IN"/>
        </a:p>
      </dgm:t>
    </dgm:pt>
    <dgm:pt modelId="{7FCFA08A-2FBE-4972-8DE6-68596D1988B3}" type="pres">
      <dgm:prSet presAssocID="{CE769931-9D99-4398-8303-8D6A5E0DBD69}" presName="hierChild2" presStyleCnt="0"/>
      <dgm:spPr/>
    </dgm:pt>
    <dgm:pt modelId="{3D91B3C1-4D45-4F47-9F85-20EDF85FD134}" type="pres">
      <dgm:prSet presAssocID="{350D288F-FA58-40F4-BB50-273ABDCCA699}" presName="Name10" presStyleLbl="parChTrans1D2" presStyleIdx="0" presStyleCnt="2"/>
      <dgm:spPr/>
      <dgm:t>
        <a:bodyPr/>
        <a:lstStyle/>
        <a:p>
          <a:endParaRPr lang="en-IN"/>
        </a:p>
      </dgm:t>
    </dgm:pt>
    <dgm:pt modelId="{A46B5FB3-1C14-4479-BEF6-B84E933CD49A}" type="pres">
      <dgm:prSet presAssocID="{07AAF27A-FB85-4916-9898-B69DA2F1AD48}" presName="hierRoot2" presStyleCnt="0"/>
      <dgm:spPr/>
    </dgm:pt>
    <dgm:pt modelId="{1689E141-F75C-4781-89CC-FD433568E468}" type="pres">
      <dgm:prSet presAssocID="{07AAF27A-FB85-4916-9898-B69DA2F1AD48}" presName="composite2" presStyleCnt="0"/>
      <dgm:spPr/>
    </dgm:pt>
    <dgm:pt modelId="{AAD531D1-E902-4357-9C87-8B2581FCAC72}" type="pres">
      <dgm:prSet presAssocID="{07AAF27A-FB85-4916-9898-B69DA2F1AD48}" presName="background2" presStyleLbl="node2" presStyleIdx="0" presStyleCnt="2"/>
      <dgm:spPr/>
    </dgm:pt>
    <dgm:pt modelId="{41FE5773-4B06-4C57-BD53-6713E5ABA509}" type="pres">
      <dgm:prSet presAssocID="{07AAF27A-FB85-4916-9898-B69DA2F1AD48}" presName="text2" presStyleLbl="fgAcc2" presStyleIdx="0" presStyleCnt="2" custScaleX="244636" custLinFactX="-100000" custLinFactNeighborX="-158957" custLinFactNeighborY="-72655">
        <dgm:presLayoutVars>
          <dgm:chPref val="3"/>
        </dgm:presLayoutVars>
      </dgm:prSet>
      <dgm:spPr/>
      <dgm:t>
        <a:bodyPr/>
        <a:lstStyle/>
        <a:p>
          <a:endParaRPr lang="en-IN"/>
        </a:p>
      </dgm:t>
    </dgm:pt>
    <dgm:pt modelId="{DB41B761-4FA7-4FD0-9C26-BBC68AB665AA}" type="pres">
      <dgm:prSet presAssocID="{07AAF27A-FB85-4916-9898-B69DA2F1AD48}" presName="hierChild3" presStyleCnt="0"/>
      <dgm:spPr/>
    </dgm:pt>
    <dgm:pt modelId="{52ED9174-9D56-45F4-9B89-C96468353D0B}" type="pres">
      <dgm:prSet presAssocID="{C4EC0571-2148-443F-A718-C7967DE55106}" presName="Name17" presStyleLbl="parChTrans1D3" presStyleIdx="0" presStyleCnt="3"/>
      <dgm:spPr/>
      <dgm:t>
        <a:bodyPr/>
        <a:lstStyle/>
        <a:p>
          <a:endParaRPr lang="en-IN"/>
        </a:p>
      </dgm:t>
    </dgm:pt>
    <dgm:pt modelId="{E6A1246B-2331-4CC5-8565-2EFDE99F26A2}" type="pres">
      <dgm:prSet presAssocID="{93C38C5A-3CC1-4544-9DED-F53736F5F668}" presName="hierRoot3" presStyleCnt="0"/>
      <dgm:spPr/>
    </dgm:pt>
    <dgm:pt modelId="{DE2680FF-2815-4AAE-8F09-747E271AE3D3}" type="pres">
      <dgm:prSet presAssocID="{93C38C5A-3CC1-4544-9DED-F53736F5F668}" presName="composite3" presStyleCnt="0"/>
      <dgm:spPr/>
    </dgm:pt>
    <dgm:pt modelId="{F75E261D-76A6-4CBA-8535-325FAC1D3045}" type="pres">
      <dgm:prSet presAssocID="{93C38C5A-3CC1-4544-9DED-F53736F5F668}" presName="background3" presStyleLbl="node3" presStyleIdx="0" presStyleCnt="3"/>
      <dgm:spPr/>
    </dgm:pt>
    <dgm:pt modelId="{377EF1A9-F945-4457-81F6-54C991CDA82B}" type="pres">
      <dgm:prSet presAssocID="{93C38C5A-3CC1-4544-9DED-F53736F5F668}" presName="text3" presStyleLbl="fgAcc3" presStyleIdx="0" presStyleCnt="3" custScaleX="215690" custLinFactX="-12423" custLinFactNeighborX="-100000" custLinFactNeighborY="-31212">
        <dgm:presLayoutVars>
          <dgm:chPref val="3"/>
        </dgm:presLayoutVars>
      </dgm:prSet>
      <dgm:spPr/>
      <dgm:t>
        <a:bodyPr/>
        <a:lstStyle/>
        <a:p>
          <a:endParaRPr lang="en-IN"/>
        </a:p>
      </dgm:t>
    </dgm:pt>
    <dgm:pt modelId="{2126AC01-92C7-4236-AE0C-69F887C7AEA7}" type="pres">
      <dgm:prSet presAssocID="{93C38C5A-3CC1-4544-9DED-F53736F5F668}" presName="hierChild4" presStyleCnt="0"/>
      <dgm:spPr/>
    </dgm:pt>
    <dgm:pt modelId="{3094AEDC-45BC-41C8-AD69-6213957693C1}" type="pres">
      <dgm:prSet presAssocID="{F836C820-47E4-4921-AEB9-4CCEA40BAD5C}" presName="Name23" presStyleLbl="parChTrans1D4" presStyleIdx="0" presStyleCnt="2"/>
      <dgm:spPr/>
      <dgm:t>
        <a:bodyPr/>
        <a:lstStyle/>
        <a:p>
          <a:endParaRPr lang="en-IN"/>
        </a:p>
      </dgm:t>
    </dgm:pt>
    <dgm:pt modelId="{E9EE0BE7-9901-4342-A5AE-AFC3D966AF36}" type="pres">
      <dgm:prSet presAssocID="{1438FA06-7B56-4FD6-9DA5-10C74D61C6F3}" presName="hierRoot4" presStyleCnt="0"/>
      <dgm:spPr/>
    </dgm:pt>
    <dgm:pt modelId="{53966DDC-2FA9-453F-9825-304647B9281F}" type="pres">
      <dgm:prSet presAssocID="{1438FA06-7B56-4FD6-9DA5-10C74D61C6F3}" presName="composite4" presStyleCnt="0"/>
      <dgm:spPr/>
    </dgm:pt>
    <dgm:pt modelId="{21A58D97-D5F2-49A6-B15E-48B1C3E4C9F6}" type="pres">
      <dgm:prSet presAssocID="{1438FA06-7B56-4FD6-9DA5-10C74D61C6F3}" presName="background4" presStyleLbl="node4" presStyleIdx="0" presStyleCnt="2"/>
      <dgm:spPr/>
    </dgm:pt>
    <dgm:pt modelId="{4B3B38E5-5026-4D69-BDCD-C9D5ACF57BD5}" type="pres">
      <dgm:prSet presAssocID="{1438FA06-7B56-4FD6-9DA5-10C74D61C6F3}" presName="text4" presStyleLbl="fgAcc4" presStyleIdx="0" presStyleCnt="2" custScaleX="282550" custScaleY="178460" custLinFactNeighborX="-82088" custLinFactNeighborY="-14584">
        <dgm:presLayoutVars>
          <dgm:chPref val="3"/>
        </dgm:presLayoutVars>
      </dgm:prSet>
      <dgm:spPr/>
      <dgm:t>
        <a:bodyPr/>
        <a:lstStyle/>
        <a:p>
          <a:endParaRPr lang="en-IN"/>
        </a:p>
      </dgm:t>
    </dgm:pt>
    <dgm:pt modelId="{436AB41C-9A5C-4FDB-83A9-33A0A908973D}" type="pres">
      <dgm:prSet presAssocID="{1438FA06-7B56-4FD6-9DA5-10C74D61C6F3}" presName="hierChild5" presStyleCnt="0"/>
      <dgm:spPr/>
    </dgm:pt>
    <dgm:pt modelId="{D158AF8A-F41F-46A1-9D16-7795501267F1}" type="pres">
      <dgm:prSet presAssocID="{1AE506ED-E483-4788-9B80-F8F98C7BB73A}" presName="Name17" presStyleLbl="parChTrans1D3" presStyleIdx="1" presStyleCnt="3"/>
      <dgm:spPr/>
      <dgm:t>
        <a:bodyPr/>
        <a:lstStyle/>
        <a:p>
          <a:endParaRPr lang="en-IN"/>
        </a:p>
      </dgm:t>
    </dgm:pt>
    <dgm:pt modelId="{4936BED2-7174-42DD-BBD9-B0C39BA04E00}" type="pres">
      <dgm:prSet presAssocID="{CBC7ADDC-2003-4E60-814C-E7B6D94D9303}" presName="hierRoot3" presStyleCnt="0"/>
      <dgm:spPr/>
    </dgm:pt>
    <dgm:pt modelId="{5D23FD2A-2D13-4517-B1FF-02377D829717}" type="pres">
      <dgm:prSet presAssocID="{CBC7ADDC-2003-4E60-814C-E7B6D94D9303}" presName="composite3" presStyleCnt="0"/>
      <dgm:spPr/>
    </dgm:pt>
    <dgm:pt modelId="{D6F4564E-925C-4CC7-926D-B498CCA56E2D}" type="pres">
      <dgm:prSet presAssocID="{CBC7ADDC-2003-4E60-814C-E7B6D94D9303}" presName="background3" presStyleLbl="node3" presStyleIdx="1" presStyleCnt="3"/>
      <dgm:spPr/>
    </dgm:pt>
    <dgm:pt modelId="{F4955C82-9770-48EF-AD19-A88132CB02EB}" type="pres">
      <dgm:prSet presAssocID="{CBC7ADDC-2003-4E60-814C-E7B6D94D9303}" presName="text3" presStyleLbl="fgAcc3" presStyleIdx="1" presStyleCnt="3" custScaleX="178337" custScaleY="130699" custLinFactNeighborX="-86647" custLinFactNeighborY="-43094">
        <dgm:presLayoutVars>
          <dgm:chPref val="3"/>
        </dgm:presLayoutVars>
      </dgm:prSet>
      <dgm:spPr/>
      <dgm:t>
        <a:bodyPr/>
        <a:lstStyle/>
        <a:p>
          <a:endParaRPr lang="en-IN"/>
        </a:p>
      </dgm:t>
    </dgm:pt>
    <dgm:pt modelId="{EB9D1A71-52F8-4EB7-897D-6D1B4E3BB13C}" type="pres">
      <dgm:prSet presAssocID="{CBC7ADDC-2003-4E60-814C-E7B6D94D9303}" presName="hierChild4" presStyleCnt="0"/>
      <dgm:spPr/>
    </dgm:pt>
    <dgm:pt modelId="{9EAE5B58-647F-42BD-B2D5-D81F378FBCB3}" type="pres">
      <dgm:prSet presAssocID="{B164968F-7F84-4948-BB8B-40A1ED673AF9}" presName="Name23" presStyleLbl="parChTrans1D4" presStyleIdx="1" presStyleCnt="2"/>
      <dgm:spPr/>
      <dgm:t>
        <a:bodyPr/>
        <a:lstStyle/>
        <a:p>
          <a:endParaRPr lang="en-IN"/>
        </a:p>
      </dgm:t>
    </dgm:pt>
    <dgm:pt modelId="{D61FE0C3-8E76-4C62-BFB0-F66E246EB45A}" type="pres">
      <dgm:prSet presAssocID="{B30730D4-0486-4AF5-BA64-F666EAE63B45}" presName="hierRoot4" presStyleCnt="0"/>
      <dgm:spPr/>
    </dgm:pt>
    <dgm:pt modelId="{CF9A621A-5519-42FE-88B5-F86D5B3B9249}" type="pres">
      <dgm:prSet presAssocID="{B30730D4-0486-4AF5-BA64-F666EAE63B45}" presName="composite4" presStyleCnt="0"/>
      <dgm:spPr/>
    </dgm:pt>
    <dgm:pt modelId="{697BE1E4-C72C-45DD-8B59-88F4F6CCA195}" type="pres">
      <dgm:prSet presAssocID="{B30730D4-0486-4AF5-BA64-F666EAE63B45}" presName="background4" presStyleLbl="node4" presStyleIdx="1" presStyleCnt="2"/>
      <dgm:spPr/>
    </dgm:pt>
    <dgm:pt modelId="{C0A1E1D4-A226-4A45-BD75-D1C096EB5F5E}" type="pres">
      <dgm:prSet presAssocID="{B30730D4-0486-4AF5-BA64-F666EAE63B45}" presName="text4" presStyleLbl="fgAcc4" presStyleIdx="1" presStyleCnt="2" custScaleX="375376" custScaleY="198890">
        <dgm:presLayoutVars>
          <dgm:chPref val="3"/>
        </dgm:presLayoutVars>
      </dgm:prSet>
      <dgm:spPr/>
      <dgm:t>
        <a:bodyPr/>
        <a:lstStyle/>
        <a:p>
          <a:endParaRPr lang="en-IN"/>
        </a:p>
      </dgm:t>
    </dgm:pt>
    <dgm:pt modelId="{CDF9482E-7B2D-49A8-82BA-82B444CF3022}" type="pres">
      <dgm:prSet presAssocID="{B30730D4-0486-4AF5-BA64-F666EAE63B45}" presName="hierChild5" presStyleCnt="0"/>
      <dgm:spPr/>
    </dgm:pt>
    <dgm:pt modelId="{AB2BBFD5-A595-468E-AA10-B85FB9DBF79B}" type="pres">
      <dgm:prSet presAssocID="{A6FBD0DD-EE80-4277-94CD-1D74E9FF55B6}" presName="Name10" presStyleLbl="parChTrans1D2" presStyleIdx="1" presStyleCnt="2"/>
      <dgm:spPr/>
      <dgm:t>
        <a:bodyPr/>
        <a:lstStyle/>
        <a:p>
          <a:endParaRPr lang="en-IN"/>
        </a:p>
      </dgm:t>
    </dgm:pt>
    <dgm:pt modelId="{19D3D1C3-7362-440C-9163-37E0EF79FC75}" type="pres">
      <dgm:prSet presAssocID="{68D74F2E-7E75-4646-81F0-5E3B18FFBCF1}" presName="hierRoot2" presStyleCnt="0"/>
      <dgm:spPr/>
    </dgm:pt>
    <dgm:pt modelId="{6E8BB829-B861-4DE8-A403-F41F2A2451DE}" type="pres">
      <dgm:prSet presAssocID="{68D74F2E-7E75-4646-81F0-5E3B18FFBCF1}" presName="composite2" presStyleCnt="0"/>
      <dgm:spPr/>
    </dgm:pt>
    <dgm:pt modelId="{95C7581A-738B-4C8B-89D0-C603E477453A}" type="pres">
      <dgm:prSet presAssocID="{68D74F2E-7E75-4646-81F0-5E3B18FFBCF1}" presName="background2" presStyleLbl="node2" presStyleIdx="1" presStyleCnt="2"/>
      <dgm:spPr/>
    </dgm:pt>
    <dgm:pt modelId="{27667ADC-B5DB-43F1-B0F1-0B061E1A7D67}" type="pres">
      <dgm:prSet presAssocID="{68D74F2E-7E75-4646-81F0-5E3B18FFBCF1}" presName="text2" presStyleLbl="fgAcc2" presStyleIdx="1" presStyleCnt="2" custScaleX="192987" custScaleY="121883" custLinFactNeighborX="-93" custLinFactNeighborY="-72655">
        <dgm:presLayoutVars>
          <dgm:chPref val="3"/>
        </dgm:presLayoutVars>
      </dgm:prSet>
      <dgm:spPr/>
      <dgm:t>
        <a:bodyPr/>
        <a:lstStyle/>
        <a:p>
          <a:endParaRPr lang="en-IN"/>
        </a:p>
      </dgm:t>
    </dgm:pt>
    <dgm:pt modelId="{FE74DAC7-EE14-4624-9B95-9C739472CF09}" type="pres">
      <dgm:prSet presAssocID="{68D74F2E-7E75-4646-81F0-5E3B18FFBCF1}" presName="hierChild3" presStyleCnt="0"/>
      <dgm:spPr/>
    </dgm:pt>
    <dgm:pt modelId="{A47AB559-74DB-444C-B41A-179B6CBFF0CD}" type="pres">
      <dgm:prSet presAssocID="{1499494A-8B3F-415F-9428-E0D9472E5E3C}" presName="Name17" presStyleLbl="parChTrans1D3" presStyleIdx="2" presStyleCnt="3"/>
      <dgm:spPr/>
      <dgm:t>
        <a:bodyPr/>
        <a:lstStyle/>
        <a:p>
          <a:endParaRPr lang="en-IN"/>
        </a:p>
      </dgm:t>
    </dgm:pt>
    <dgm:pt modelId="{9445418C-4689-4801-AABA-8B3B1DDAC690}" type="pres">
      <dgm:prSet presAssocID="{09EBF9F8-B80C-4341-BFDA-AE25CDCE369B}" presName="hierRoot3" presStyleCnt="0"/>
      <dgm:spPr/>
    </dgm:pt>
    <dgm:pt modelId="{2FA586D2-923A-4439-AB21-44CCD3AD900A}" type="pres">
      <dgm:prSet presAssocID="{09EBF9F8-B80C-4341-BFDA-AE25CDCE369B}" presName="composite3" presStyleCnt="0"/>
      <dgm:spPr/>
    </dgm:pt>
    <dgm:pt modelId="{F0BA93B3-812F-4967-BF8C-E97D276A515A}" type="pres">
      <dgm:prSet presAssocID="{09EBF9F8-B80C-4341-BFDA-AE25CDCE369B}" presName="background3" presStyleLbl="node3" presStyleIdx="2" presStyleCnt="3"/>
      <dgm:spPr/>
    </dgm:pt>
    <dgm:pt modelId="{F3DADF1E-B471-4DF4-82EB-5E08E96223EF}" type="pres">
      <dgm:prSet presAssocID="{09EBF9F8-B80C-4341-BFDA-AE25CDCE369B}" presName="text3" presStyleLbl="fgAcc3" presStyleIdx="2" presStyleCnt="3" custScaleX="187899" custLinFactNeighborX="6819" custLinFactNeighborY="-41907">
        <dgm:presLayoutVars>
          <dgm:chPref val="3"/>
        </dgm:presLayoutVars>
      </dgm:prSet>
      <dgm:spPr/>
      <dgm:t>
        <a:bodyPr/>
        <a:lstStyle/>
        <a:p>
          <a:endParaRPr lang="en-IN"/>
        </a:p>
      </dgm:t>
    </dgm:pt>
    <dgm:pt modelId="{1776C046-1F20-4932-8494-C36523588903}" type="pres">
      <dgm:prSet presAssocID="{09EBF9F8-B80C-4341-BFDA-AE25CDCE369B}" presName="hierChild4" presStyleCnt="0"/>
      <dgm:spPr/>
    </dgm:pt>
  </dgm:ptLst>
  <dgm:cxnLst>
    <dgm:cxn modelId="{401D381E-A7B7-4FF2-975E-E7BDDAC9E37A}" type="presOf" srcId="{B164968F-7F84-4948-BB8B-40A1ED673AF9}" destId="{9EAE5B58-647F-42BD-B2D5-D81F378FBCB3}" srcOrd="0" destOrd="0" presId="urn:microsoft.com/office/officeart/2005/8/layout/hierarchy1"/>
    <dgm:cxn modelId="{8169570C-A056-4D6E-9734-5E8B6B84FB8C}" srcId="{07AAF27A-FB85-4916-9898-B69DA2F1AD48}" destId="{93C38C5A-3CC1-4544-9DED-F53736F5F668}" srcOrd="0" destOrd="0" parTransId="{C4EC0571-2148-443F-A718-C7967DE55106}" sibTransId="{2E973D03-B231-4554-82B4-10DA1D758932}"/>
    <dgm:cxn modelId="{58C44B0A-92C6-4FDB-9E2A-9DDF07C3B1C4}" srcId="{B550D5CB-60F4-4D43-8CE2-36B2AE736EE7}" destId="{CE769931-9D99-4398-8303-8D6A5E0DBD69}" srcOrd="0" destOrd="0" parTransId="{DED8D024-6FFD-4757-8B64-223EE5C12B4B}" sibTransId="{543AC0E6-17AD-4BC7-9168-9B3250D9A9EE}"/>
    <dgm:cxn modelId="{B60BD5EE-A438-4FD6-83ED-03AEF584F576}" type="presOf" srcId="{B550D5CB-60F4-4D43-8CE2-36B2AE736EE7}" destId="{3742085B-CD5B-4389-97DB-A76F6128FF21}" srcOrd="0" destOrd="0" presId="urn:microsoft.com/office/officeart/2005/8/layout/hierarchy1"/>
    <dgm:cxn modelId="{77BF8F14-3AFA-4A02-9776-8133C67494EA}" type="presOf" srcId="{09EBF9F8-B80C-4341-BFDA-AE25CDCE369B}" destId="{F3DADF1E-B471-4DF4-82EB-5E08E96223EF}" srcOrd="0" destOrd="0" presId="urn:microsoft.com/office/officeart/2005/8/layout/hierarchy1"/>
    <dgm:cxn modelId="{CD2A2811-D44B-4DFE-9844-A2E4B0FB83C6}" srcId="{68D74F2E-7E75-4646-81F0-5E3B18FFBCF1}" destId="{09EBF9F8-B80C-4341-BFDA-AE25CDCE369B}" srcOrd="0" destOrd="0" parTransId="{1499494A-8B3F-415F-9428-E0D9472E5E3C}" sibTransId="{358DC56F-1B4C-466D-82E3-6085A35F67DD}"/>
    <dgm:cxn modelId="{7F297753-B3F7-4552-B82D-281D2F659784}" type="presOf" srcId="{A6FBD0DD-EE80-4277-94CD-1D74E9FF55B6}" destId="{AB2BBFD5-A595-468E-AA10-B85FB9DBF79B}" srcOrd="0" destOrd="0" presId="urn:microsoft.com/office/officeart/2005/8/layout/hierarchy1"/>
    <dgm:cxn modelId="{8CFE385D-F77D-4427-BE94-D3D230FD80B6}" type="presOf" srcId="{07AAF27A-FB85-4916-9898-B69DA2F1AD48}" destId="{41FE5773-4B06-4C57-BD53-6713E5ABA509}" srcOrd="0" destOrd="0" presId="urn:microsoft.com/office/officeart/2005/8/layout/hierarchy1"/>
    <dgm:cxn modelId="{E735E299-D2D9-4E3C-ABAE-71E05D4DC53C}" type="presOf" srcId="{68D74F2E-7E75-4646-81F0-5E3B18FFBCF1}" destId="{27667ADC-B5DB-43F1-B0F1-0B061E1A7D67}" srcOrd="0" destOrd="0" presId="urn:microsoft.com/office/officeart/2005/8/layout/hierarchy1"/>
    <dgm:cxn modelId="{B38442AF-E590-4FED-8D73-23985642AE11}" type="presOf" srcId="{CE769931-9D99-4398-8303-8D6A5E0DBD69}" destId="{70C8C8BA-2037-4C4F-94D6-14A5D99E8D08}" srcOrd="0" destOrd="0" presId="urn:microsoft.com/office/officeart/2005/8/layout/hierarchy1"/>
    <dgm:cxn modelId="{31BAC7C0-BFCD-4B1E-B24C-77134C748078}" srcId="{93C38C5A-3CC1-4544-9DED-F53736F5F668}" destId="{1438FA06-7B56-4FD6-9DA5-10C74D61C6F3}" srcOrd="0" destOrd="0" parTransId="{F836C820-47E4-4921-AEB9-4CCEA40BAD5C}" sibTransId="{074A5C22-BCB4-4B7E-B61B-4A54BA86CE2D}"/>
    <dgm:cxn modelId="{2AF3F5D9-3186-4E0F-BBEF-9941D637E852}" type="presOf" srcId="{CBC7ADDC-2003-4E60-814C-E7B6D94D9303}" destId="{F4955C82-9770-48EF-AD19-A88132CB02EB}" srcOrd="0" destOrd="0" presId="urn:microsoft.com/office/officeart/2005/8/layout/hierarchy1"/>
    <dgm:cxn modelId="{699FFAD2-EED3-4E8F-9F0A-D45647E67526}" type="presOf" srcId="{350D288F-FA58-40F4-BB50-273ABDCCA699}" destId="{3D91B3C1-4D45-4F47-9F85-20EDF85FD134}" srcOrd="0" destOrd="0" presId="urn:microsoft.com/office/officeart/2005/8/layout/hierarchy1"/>
    <dgm:cxn modelId="{45F5695F-D73B-470E-8170-6C6AFEA36A24}" type="presOf" srcId="{93C38C5A-3CC1-4544-9DED-F53736F5F668}" destId="{377EF1A9-F945-4457-81F6-54C991CDA82B}" srcOrd="0" destOrd="0" presId="urn:microsoft.com/office/officeart/2005/8/layout/hierarchy1"/>
    <dgm:cxn modelId="{4ED696D1-7ABA-44BC-A9A6-685275AF007D}" type="presOf" srcId="{1499494A-8B3F-415F-9428-E0D9472E5E3C}" destId="{A47AB559-74DB-444C-B41A-179B6CBFF0CD}" srcOrd="0" destOrd="0" presId="urn:microsoft.com/office/officeart/2005/8/layout/hierarchy1"/>
    <dgm:cxn modelId="{AC31C1A0-9AD7-4873-88D4-8BC7A0D4F450}" type="presOf" srcId="{B30730D4-0486-4AF5-BA64-F666EAE63B45}" destId="{C0A1E1D4-A226-4A45-BD75-D1C096EB5F5E}" srcOrd="0" destOrd="0" presId="urn:microsoft.com/office/officeart/2005/8/layout/hierarchy1"/>
    <dgm:cxn modelId="{F1FFD46C-5313-4935-A141-28E9A4D2F464}" type="presOf" srcId="{1AE506ED-E483-4788-9B80-F8F98C7BB73A}" destId="{D158AF8A-F41F-46A1-9D16-7795501267F1}" srcOrd="0" destOrd="0" presId="urn:microsoft.com/office/officeart/2005/8/layout/hierarchy1"/>
    <dgm:cxn modelId="{6A31A508-4C19-489D-B17C-D7299CFC50F0}" type="presOf" srcId="{1438FA06-7B56-4FD6-9DA5-10C74D61C6F3}" destId="{4B3B38E5-5026-4D69-BDCD-C9D5ACF57BD5}" srcOrd="0" destOrd="0" presId="urn:microsoft.com/office/officeart/2005/8/layout/hierarchy1"/>
    <dgm:cxn modelId="{7039D1EF-3727-4B50-86BD-5CB159ECA3D8}" srcId="{07AAF27A-FB85-4916-9898-B69DA2F1AD48}" destId="{CBC7ADDC-2003-4E60-814C-E7B6D94D9303}" srcOrd="1" destOrd="0" parTransId="{1AE506ED-E483-4788-9B80-F8F98C7BB73A}" sibTransId="{0EDDDCCA-F1E6-46BB-82FD-3590902140CD}"/>
    <dgm:cxn modelId="{D47A863D-9F77-4F59-975C-884CBB20611D}" srcId="{CE769931-9D99-4398-8303-8D6A5E0DBD69}" destId="{68D74F2E-7E75-4646-81F0-5E3B18FFBCF1}" srcOrd="1" destOrd="0" parTransId="{A6FBD0DD-EE80-4277-94CD-1D74E9FF55B6}" sibTransId="{9600D435-8760-4E26-A2BF-5C465B4B7EDE}"/>
    <dgm:cxn modelId="{484DB4CA-B2A7-407D-B044-2CA41D9CE512}" srcId="{CBC7ADDC-2003-4E60-814C-E7B6D94D9303}" destId="{B30730D4-0486-4AF5-BA64-F666EAE63B45}" srcOrd="0" destOrd="0" parTransId="{B164968F-7F84-4948-BB8B-40A1ED673AF9}" sibTransId="{3E047A6D-0530-4B74-B7C5-B3A324C05DBD}"/>
    <dgm:cxn modelId="{921B11BB-117D-4BAF-9D68-DC1AF2CB7DBB}" srcId="{CE769931-9D99-4398-8303-8D6A5E0DBD69}" destId="{07AAF27A-FB85-4916-9898-B69DA2F1AD48}" srcOrd="0" destOrd="0" parTransId="{350D288F-FA58-40F4-BB50-273ABDCCA699}" sibTransId="{1424B3F0-F304-4F34-9B33-2C3C1CF0BB32}"/>
    <dgm:cxn modelId="{D7040F0F-D6F4-4B71-9F33-535EC713C2B7}" type="presOf" srcId="{F836C820-47E4-4921-AEB9-4CCEA40BAD5C}" destId="{3094AEDC-45BC-41C8-AD69-6213957693C1}" srcOrd="0" destOrd="0" presId="urn:microsoft.com/office/officeart/2005/8/layout/hierarchy1"/>
    <dgm:cxn modelId="{E2F2ED0F-FEA0-4A60-9045-12D57015A4EB}" type="presOf" srcId="{C4EC0571-2148-443F-A718-C7967DE55106}" destId="{52ED9174-9D56-45F4-9B89-C96468353D0B}" srcOrd="0" destOrd="0" presId="urn:microsoft.com/office/officeart/2005/8/layout/hierarchy1"/>
    <dgm:cxn modelId="{0CD76106-D7C7-4E4F-9248-815A6445C0BC}" type="presParOf" srcId="{3742085B-CD5B-4389-97DB-A76F6128FF21}" destId="{67DBC0C0-1ADC-46EC-8E46-BAB982E7E2A3}" srcOrd="0" destOrd="0" presId="urn:microsoft.com/office/officeart/2005/8/layout/hierarchy1"/>
    <dgm:cxn modelId="{21BA5BE2-B7B1-4305-9553-21892FBDC77F}" type="presParOf" srcId="{67DBC0C0-1ADC-46EC-8E46-BAB982E7E2A3}" destId="{B7A7614E-A780-4775-BAA7-BE6AC86605CC}" srcOrd="0" destOrd="0" presId="urn:microsoft.com/office/officeart/2005/8/layout/hierarchy1"/>
    <dgm:cxn modelId="{8387135E-20E1-4D0A-946E-F6BD09B17973}" type="presParOf" srcId="{B7A7614E-A780-4775-BAA7-BE6AC86605CC}" destId="{A5095B0D-836A-40DC-96ED-638BCE4ED29D}" srcOrd="0" destOrd="0" presId="urn:microsoft.com/office/officeart/2005/8/layout/hierarchy1"/>
    <dgm:cxn modelId="{A4A8FAB7-7DCB-4A5E-A645-1F92D08713AF}" type="presParOf" srcId="{B7A7614E-A780-4775-BAA7-BE6AC86605CC}" destId="{70C8C8BA-2037-4C4F-94D6-14A5D99E8D08}" srcOrd="1" destOrd="0" presId="urn:microsoft.com/office/officeart/2005/8/layout/hierarchy1"/>
    <dgm:cxn modelId="{0D4F4AD2-C8E2-4B18-A3AC-8A5249EDD31B}" type="presParOf" srcId="{67DBC0C0-1ADC-46EC-8E46-BAB982E7E2A3}" destId="{7FCFA08A-2FBE-4972-8DE6-68596D1988B3}" srcOrd="1" destOrd="0" presId="urn:microsoft.com/office/officeart/2005/8/layout/hierarchy1"/>
    <dgm:cxn modelId="{D2AF72CE-C71E-4EFD-BF73-322AC22D2760}" type="presParOf" srcId="{7FCFA08A-2FBE-4972-8DE6-68596D1988B3}" destId="{3D91B3C1-4D45-4F47-9F85-20EDF85FD134}" srcOrd="0" destOrd="0" presId="urn:microsoft.com/office/officeart/2005/8/layout/hierarchy1"/>
    <dgm:cxn modelId="{61C63A62-108A-4444-BC69-9F556C064C4C}" type="presParOf" srcId="{7FCFA08A-2FBE-4972-8DE6-68596D1988B3}" destId="{A46B5FB3-1C14-4479-BEF6-B84E933CD49A}" srcOrd="1" destOrd="0" presId="urn:microsoft.com/office/officeart/2005/8/layout/hierarchy1"/>
    <dgm:cxn modelId="{603477D2-28DE-4F95-ADC1-D35DBA313753}" type="presParOf" srcId="{A46B5FB3-1C14-4479-BEF6-B84E933CD49A}" destId="{1689E141-F75C-4781-89CC-FD433568E468}" srcOrd="0" destOrd="0" presId="urn:microsoft.com/office/officeart/2005/8/layout/hierarchy1"/>
    <dgm:cxn modelId="{EC084316-FE9F-4BBF-9C13-C421590F69E3}" type="presParOf" srcId="{1689E141-F75C-4781-89CC-FD433568E468}" destId="{AAD531D1-E902-4357-9C87-8B2581FCAC72}" srcOrd="0" destOrd="0" presId="urn:microsoft.com/office/officeart/2005/8/layout/hierarchy1"/>
    <dgm:cxn modelId="{4829C057-E38A-45F5-91B0-90F36C3655B7}" type="presParOf" srcId="{1689E141-F75C-4781-89CC-FD433568E468}" destId="{41FE5773-4B06-4C57-BD53-6713E5ABA509}" srcOrd="1" destOrd="0" presId="urn:microsoft.com/office/officeart/2005/8/layout/hierarchy1"/>
    <dgm:cxn modelId="{91EE2863-B314-41E0-A96F-94CB485B305A}" type="presParOf" srcId="{A46B5FB3-1C14-4479-BEF6-B84E933CD49A}" destId="{DB41B761-4FA7-4FD0-9C26-BBC68AB665AA}" srcOrd="1" destOrd="0" presId="urn:microsoft.com/office/officeart/2005/8/layout/hierarchy1"/>
    <dgm:cxn modelId="{397ED0BC-B25C-479F-9741-B6CBAE77AB2F}" type="presParOf" srcId="{DB41B761-4FA7-4FD0-9C26-BBC68AB665AA}" destId="{52ED9174-9D56-45F4-9B89-C96468353D0B}" srcOrd="0" destOrd="0" presId="urn:microsoft.com/office/officeart/2005/8/layout/hierarchy1"/>
    <dgm:cxn modelId="{9FB3200B-BD95-47D5-963A-1F313FDE3EDA}" type="presParOf" srcId="{DB41B761-4FA7-4FD0-9C26-BBC68AB665AA}" destId="{E6A1246B-2331-4CC5-8565-2EFDE99F26A2}" srcOrd="1" destOrd="0" presId="urn:microsoft.com/office/officeart/2005/8/layout/hierarchy1"/>
    <dgm:cxn modelId="{B7CEB68A-4329-4C37-92CD-B050CBEB6401}" type="presParOf" srcId="{E6A1246B-2331-4CC5-8565-2EFDE99F26A2}" destId="{DE2680FF-2815-4AAE-8F09-747E271AE3D3}" srcOrd="0" destOrd="0" presId="urn:microsoft.com/office/officeart/2005/8/layout/hierarchy1"/>
    <dgm:cxn modelId="{6D289387-2866-45EA-8478-092D7D8BA5EF}" type="presParOf" srcId="{DE2680FF-2815-4AAE-8F09-747E271AE3D3}" destId="{F75E261D-76A6-4CBA-8535-325FAC1D3045}" srcOrd="0" destOrd="0" presId="urn:microsoft.com/office/officeart/2005/8/layout/hierarchy1"/>
    <dgm:cxn modelId="{B2B76C41-0C46-461E-B043-0EE1FEB48B22}" type="presParOf" srcId="{DE2680FF-2815-4AAE-8F09-747E271AE3D3}" destId="{377EF1A9-F945-4457-81F6-54C991CDA82B}" srcOrd="1" destOrd="0" presId="urn:microsoft.com/office/officeart/2005/8/layout/hierarchy1"/>
    <dgm:cxn modelId="{E530706F-52C4-423F-90F4-5BB1A7EB13C5}" type="presParOf" srcId="{E6A1246B-2331-4CC5-8565-2EFDE99F26A2}" destId="{2126AC01-92C7-4236-AE0C-69F887C7AEA7}" srcOrd="1" destOrd="0" presId="urn:microsoft.com/office/officeart/2005/8/layout/hierarchy1"/>
    <dgm:cxn modelId="{108D6E95-20CF-4A33-87F3-BA640D3E4261}" type="presParOf" srcId="{2126AC01-92C7-4236-AE0C-69F887C7AEA7}" destId="{3094AEDC-45BC-41C8-AD69-6213957693C1}" srcOrd="0" destOrd="0" presId="urn:microsoft.com/office/officeart/2005/8/layout/hierarchy1"/>
    <dgm:cxn modelId="{A19A3391-DBD1-49C8-B4C8-5FF374813EF3}" type="presParOf" srcId="{2126AC01-92C7-4236-AE0C-69F887C7AEA7}" destId="{E9EE0BE7-9901-4342-A5AE-AFC3D966AF36}" srcOrd="1" destOrd="0" presId="urn:microsoft.com/office/officeart/2005/8/layout/hierarchy1"/>
    <dgm:cxn modelId="{3290196F-1D22-43C9-9E79-F8BDD0D5BC99}" type="presParOf" srcId="{E9EE0BE7-9901-4342-A5AE-AFC3D966AF36}" destId="{53966DDC-2FA9-453F-9825-304647B9281F}" srcOrd="0" destOrd="0" presId="urn:microsoft.com/office/officeart/2005/8/layout/hierarchy1"/>
    <dgm:cxn modelId="{3B186ACE-1D78-427D-BFB1-60B2D3974C39}" type="presParOf" srcId="{53966DDC-2FA9-453F-9825-304647B9281F}" destId="{21A58D97-D5F2-49A6-B15E-48B1C3E4C9F6}" srcOrd="0" destOrd="0" presId="urn:microsoft.com/office/officeart/2005/8/layout/hierarchy1"/>
    <dgm:cxn modelId="{A4946405-9E00-4BBA-9EAD-2521610EBAF9}" type="presParOf" srcId="{53966DDC-2FA9-453F-9825-304647B9281F}" destId="{4B3B38E5-5026-4D69-BDCD-C9D5ACF57BD5}" srcOrd="1" destOrd="0" presId="urn:microsoft.com/office/officeart/2005/8/layout/hierarchy1"/>
    <dgm:cxn modelId="{6D7EA1E4-484D-4911-B780-E5F85BB39418}" type="presParOf" srcId="{E9EE0BE7-9901-4342-A5AE-AFC3D966AF36}" destId="{436AB41C-9A5C-4FDB-83A9-33A0A908973D}" srcOrd="1" destOrd="0" presId="urn:microsoft.com/office/officeart/2005/8/layout/hierarchy1"/>
    <dgm:cxn modelId="{590E12E0-6071-4D61-AA6E-4521F0D3EE1D}" type="presParOf" srcId="{DB41B761-4FA7-4FD0-9C26-BBC68AB665AA}" destId="{D158AF8A-F41F-46A1-9D16-7795501267F1}" srcOrd="2" destOrd="0" presId="urn:microsoft.com/office/officeart/2005/8/layout/hierarchy1"/>
    <dgm:cxn modelId="{130752FC-5B7A-46B4-AC20-08EECBC75793}" type="presParOf" srcId="{DB41B761-4FA7-4FD0-9C26-BBC68AB665AA}" destId="{4936BED2-7174-42DD-BBD9-B0C39BA04E00}" srcOrd="3" destOrd="0" presId="urn:microsoft.com/office/officeart/2005/8/layout/hierarchy1"/>
    <dgm:cxn modelId="{0CC71BE3-90A9-4A61-95CC-DF6A3F532F8E}" type="presParOf" srcId="{4936BED2-7174-42DD-BBD9-B0C39BA04E00}" destId="{5D23FD2A-2D13-4517-B1FF-02377D829717}" srcOrd="0" destOrd="0" presId="urn:microsoft.com/office/officeart/2005/8/layout/hierarchy1"/>
    <dgm:cxn modelId="{45759817-C0AE-4595-A540-8E04185F6334}" type="presParOf" srcId="{5D23FD2A-2D13-4517-B1FF-02377D829717}" destId="{D6F4564E-925C-4CC7-926D-B498CCA56E2D}" srcOrd="0" destOrd="0" presId="urn:microsoft.com/office/officeart/2005/8/layout/hierarchy1"/>
    <dgm:cxn modelId="{036709BA-091B-47B4-A5C6-14A7893797DA}" type="presParOf" srcId="{5D23FD2A-2D13-4517-B1FF-02377D829717}" destId="{F4955C82-9770-48EF-AD19-A88132CB02EB}" srcOrd="1" destOrd="0" presId="urn:microsoft.com/office/officeart/2005/8/layout/hierarchy1"/>
    <dgm:cxn modelId="{1C98A3DC-62B6-442E-8BF7-EA4F4A6FC85A}" type="presParOf" srcId="{4936BED2-7174-42DD-BBD9-B0C39BA04E00}" destId="{EB9D1A71-52F8-4EB7-897D-6D1B4E3BB13C}" srcOrd="1" destOrd="0" presId="urn:microsoft.com/office/officeart/2005/8/layout/hierarchy1"/>
    <dgm:cxn modelId="{41B15FB7-8784-4ECE-9ED1-D0BA87F879DF}" type="presParOf" srcId="{EB9D1A71-52F8-4EB7-897D-6D1B4E3BB13C}" destId="{9EAE5B58-647F-42BD-B2D5-D81F378FBCB3}" srcOrd="0" destOrd="0" presId="urn:microsoft.com/office/officeart/2005/8/layout/hierarchy1"/>
    <dgm:cxn modelId="{FB1094C1-33F9-4D18-81C5-30DB286D2088}" type="presParOf" srcId="{EB9D1A71-52F8-4EB7-897D-6D1B4E3BB13C}" destId="{D61FE0C3-8E76-4C62-BFB0-F66E246EB45A}" srcOrd="1" destOrd="0" presId="urn:microsoft.com/office/officeart/2005/8/layout/hierarchy1"/>
    <dgm:cxn modelId="{407C9343-DCF2-4F48-ACCB-A44FCC15E54D}" type="presParOf" srcId="{D61FE0C3-8E76-4C62-BFB0-F66E246EB45A}" destId="{CF9A621A-5519-42FE-88B5-F86D5B3B9249}" srcOrd="0" destOrd="0" presId="urn:microsoft.com/office/officeart/2005/8/layout/hierarchy1"/>
    <dgm:cxn modelId="{D1661506-970F-4A51-96E8-1AE6809533D2}" type="presParOf" srcId="{CF9A621A-5519-42FE-88B5-F86D5B3B9249}" destId="{697BE1E4-C72C-45DD-8B59-88F4F6CCA195}" srcOrd="0" destOrd="0" presId="urn:microsoft.com/office/officeart/2005/8/layout/hierarchy1"/>
    <dgm:cxn modelId="{0891C287-8A67-40FA-91E9-EC55928633CD}" type="presParOf" srcId="{CF9A621A-5519-42FE-88B5-F86D5B3B9249}" destId="{C0A1E1D4-A226-4A45-BD75-D1C096EB5F5E}" srcOrd="1" destOrd="0" presId="urn:microsoft.com/office/officeart/2005/8/layout/hierarchy1"/>
    <dgm:cxn modelId="{0B453940-FA0F-4FFC-891D-C10E7D6BBAF2}" type="presParOf" srcId="{D61FE0C3-8E76-4C62-BFB0-F66E246EB45A}" destId="{CDF9482E-7B2D-49A8-82BA-82B444CF3022}" srcOrd="1" destOrd="0" presId="urn:microsoft.com/office/officeart/2005/8/layout/hierarchy1"/>
    <dgm:cxn modelId="{79A8356A-1722-4A07-B595-ED2123A7073B}" type="presParOf" srcId="{7FCFA08A-2FBE-4972-8DE6-68596D1988B3}" destId="{AB2BBFD5-A595-468E-AA10-B85FB9DBF79B}" srcOrd="2" destOrd="0" presId="urn:microsoft.com/office/officeart/2005/8/layout/hierarchy1"/>
    <dgm:cxn modelId="{7D7D3102-1BE3-44C0-9A9D-EA0DD49AC8ED}" type="presParOf" srcId="{7FCFA08A-2FBE-4972-8DE6-68596D1988B3}" destId="{19D3D1C3-7362-440C-9163-37E0EF79FC75}" srcOrd="3" destOrd="0" presId="urn:microsoft.com/office/officeart/2005/8/layout/hierarchy1"/>
    <dgm:cxn modelId="{480A9B62-745A-47BD-8740-3E9067D20555}" type="presParOf" srcId="{19D3D1C3-7362-440C-9163-37E0EF79FC75}" destId="{6E8BB829-B861-4DE8-A403-F41F2A2451DE}" srcOrd="0" destOrd="0" presId="urn:microsoft.com/office/officeart/2005/8/layout/hierarchy1"/>
    <dgm:cxn modelId="{B201CFB7-68DB-4884-9C57-9E54EF391DA7}" type="presParOf" srcId="{6E8BB829-B861-4DE8-A403-F41F2A2451DE}" destId="{95C7581A-738B-4C8B-89D0-C603E477453A}" srcOrd="0" destOrd="0" presId="urn:microsoft.com/office/officeart/2005/8/layout/hierarchy1"/>
    <dgm:cxn modelId="{CB3CBC87-2D32-413A-9C82-05826821157D}" type="presParOf" srcId="{6E8BB829-B861-4DE8-A403-F41F2A2451DE}" destId="{27667ADC-B5DB-43F1-B0F1-0B061E1A7D67}" srcOrd="1" destOrd="0" presId="urn:microsoft.com/office/officeart/2005/8/layout/hierarchy1"/>
    <dgm:cxn modelId="{65D987B9-D269-4FF4-A44F-45EDD460502C}" type="presParOf" srcId="{19D3D1C3-7362-440C-9163-37E0EF79FC75}" destId="{FE74DAC7-EE14-4624-9B95-9C739472CF09}" srcOrd="1" destOrd="0" presId="urn:microsoft.com/office/officeart/2005/8/layout/hierarchy1"/>
    <dgm:cxn modelId="{FE41D971-5B81-4057-B267-FB1F4B4B529E}" type="presParOf" srcId="{FE74DAC7-EE14-4624-9B95-9C739472CF09}" destId="{A47AB559-74DB-444C-B41A-179B6CBFF0CD}" srcOrd="0" destOrd="0" presId="urn:microsoft.com/office/officeart/2005/8/layout/hierarchy1"/>
    <dgm:cxn modelId="{4E70BEF3-46D4-4C48-934D-3BADF71D70E6}" type="presParOf" srcId="{FE74DAC7-EE14-4624-9B95-9C739472CF09}" destId="{9445418C-4689-4801-AABA-8B3B1DDAC690}" srcOrd="1" destOrd="0" presId="urn:microsoft.com/office/officeart/2005/8/layout/hierarchy1"/>
    <dgm:cxn modelId="{181ECD26-2E9A-4282-8355-6DF5B6BEB89A}" type="presParOf" srcId="{9445418C-4689-4801-AABA-8B3B1DDAC690}" destId="{2FA586D2-923A-4439-AB21-44CCD3AD900A}" srcOrd="0" destOrd="0" presId="urn:microsoft.com/office/officeart/2005/8/layout/hierarchy1"/>
    <dgm:cxn modelId="{A18DB6A3-98C7-4E7D-A8FE-50F2E6195EF8}" type="presParOf" srcId="{2FA586D2-923A-4439-AB21-44CCD3AD900A}" destId="{F0BA93B3-812F-4967-BF8C-E97D276A515A}" srcOrd="0" destOrd="0" presId="urn:microsoft.com/office/officeart/2005/8/layout/hierarchy1"/>
    <dgm:cxn modelId="{796C328F-3D7A-4B0C-A5A5-E936B9D29E5A}" type="presParOf" srcId="{2FA586D2-923A-4439-AB21-44CCD3AD900A}" destId="{F3DADF1E-B471-4DF4-82EB-5E08E96223EF}" srcOrd="1" destOrd="0" presId="urn:microsoft.com/office/officeart/2005/8/layout/hierarchy1"/>
    <dgm:cxn modelId="{4BB1AD24-5EC2-467B-B0E2-B853E1E8CCEE}" type="presParOf" srcId="{9445418C-4689-4801-AABA-8B3B1DDAC690}" destId="{1776C046-1F20-4932-8494-C36523588903}" srcOrd="1" destOrd="0" presId="urn:microsoft.com/office/officeart/2005/8/layout/hierarchy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0D5CB-60F4-4D43-8CE2-36B2AE736E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CE769931-9D99-4398-8303-8D6A5E0DBD69}">
      <dgm:prSet phldrT="[Text]" custT="1"/>
      <dgm:spPr/>
      <dgm:t>
        <a:bodyPr/>
        <a:lstStyle/>
        <a:p>
          <a:r>
            <a:rPr lang="en-IN" sz="1200" dirty="0" smtClean="0">
              <a:latin typeface="Arial" panose="020B0604020202020204" pitchFamily="34" charset="0"/>
              <a:cs typeface="Arial" panose="020B0604020202020204" pitchFamily="34" charset="0"/>
            </a:rPr>
            <a:t>Outcome</a:t>
          </a:r>
          <a:endParaRPr lang="en-IN" sz="1200" dirty="0">
            <a:latin typeface="Arial" panose="020B0604020202020204" pitchFamily="34" charset="0"/>
            <a:cs typeface="Arial" panose="020B0604020202020204" pitchFamily="34" charset="0"/>
          </a:endParaRPr>
        </a:p>
      </dgm:t>
    </dgm:pt>
    <dgm:pt modelId="{DED8D024-6FFD-4757-8B64-223EE5C12B4B}" type="parTrans" cxnId="{58C44B0A-92C6-4FDB-9E2A-9DDF07C3B1C4}">
      <dgm:prSet/>
      <dgm:spPr/>
      <dgm:t>
        <a:bodyPr/>
        <a:lstStyle/>
        <a:p>
          <a:endParaRPr lang="en-IN"/>
        </a:p>
      </dgm:t>
    </dgm:pt>
    <dgm:pt modelId="{543AC0E6-17AD-4BC7-9168-9B3250D9A9EE}" type="sibTrans" cxnId="{58C44B0A-92C6-4FDB-9E2A-9DDF07C3B1C4}">
      <dgm:prSet/>
      <dgm:spPr/>
      <dgm:t>
        <a:bodyPr/>
        <a:lstStyle/>
        <a:p>
          <a:endParaRPr lang="en-IN"/>
        </a:p>
      </dgm:t>
    </dgm:pt>
    <dgm:pt modelId="{63EB9FCC-CDD2-42C7-8145-24C443534757}">
      <dgm:prSet phldrT="[Text]" custT="1"/>
      <dgm:spPr/>
      <dgm:t>
        <a:bodyPr/>
        <a:lstStyle/>
        <a:p>
          <a:r>
            <a:rPr lang="en-IN" sz="1200" dirty="0" smtClean="0">
              <a:latin typeface="Arial" panose="020B0604020202020204" pitchFamily="34" charset="0"/>
              <a:cs typeface="Arial" panose="020B0604020202020204" pitchFamily="34" charset="0"/>
            </a:rPr>
            <a:t>Reasons are justifiable </a:t>
          </a:r>
          <a:endParaRPr lang="en-IN" sz="1200" dirty="0">
            <a:latin typeface="Arial" panose="020B0604020202020204" pitchFamily="34" charset="0"/>
            <a:cs typeface="Arial" panose="020B0604020202020204" pitchFamily="34" charset="0"/>
          </a:endParaRPr>
        </a:p>
      </dgm:t>
    </dgm:pt>
    <dgm:pt modelId="{57AC29F8-0BC3-4403-9FA3-AA0F373CC6AE}" type="parTrans" cxnId="{E35519AF-2358-4106-8BB1-ECA36512ED0B}">
      <dgm:prSet/>
      <dgm:spPr/>
      <dgm:t>
        <a:bodyPr/>
        <a:lstStyle/>
        <a:p>
          <a:endParaRPr lang="en-GB"/>
        </a:p>
      </dgm:t>
    </dgm:pt>
    <dgm:pt modelId="{69963017-A282-43F2-B64E-41B53B26258B}" type="sibTrans" cxnId="{E35519AF-2358-4106-8BB1-ECA36512ED0B}">
      <dgm:prSet/>
      <dgm:spPr/>
      <dgm:t>
        <a:bodyPr/>
        <a:lstStyle/>
        <a:p>
          <a:endParaRPr lang="en-GB"/>
        </a:p>
      </dgm:t>
    </dgm:pt>
    <dgm:pt modelId="{5F426C45-0471-46C6-8969-94A1C06C9DF0}">
      <dgm:prSet phldrT="[Text]" custT="1"/>
      <dgm:spPr/>
      <dgm:t>
        <a:bodyPr/>
        <a:lstStyle/>
        <a:p>
          <a:r>
            <a:rPr lang="en-IN" sz="1200" dirty="0" smtClean="0">
              <a:latin typeface="Arial" panose="020B0604020202020204" pitchFamily="34" charset="0"/>
              <a:cs typeface="Arial" panose="020B0604020202020204" pitchFamily="34" charset="0"/>
            </a:rPr>
            <a:t>Reasons not justifiable </a:t>
          </a:r>
          <a:endParaRPr lang="en-IN" sz="1200" dirty="0">
            <a:latin typeface="Arial" panose="020B0604020202020204" pitchFamily="34" charset="0"/>
            <a:cs typeface="Arial" panose="020B0604020202020204" pitchFamily="34" charset="0"/>
          </a:endParaRPr>
        </a:p>
      </dgm:t>
    </dgm:pt>
    <dgm:pt modelId="{83E2E3DE-3376-4BB1-BB5A-AC79DC30BA69}" type="parTrans" cxnId="{AAD875E4-B0D0-448D-9D93-92F42881637D}">
      <dgm:prSet/>
      <dgm:spPr/>
      <dgm:t>
        <a:bodyPr/>
        <a:lstStyle/>
        <a:p>
          <a:endParaRPr lang="en-GB"/>
        </a:p>
      </dgm:t>
    </dgm:pt>
    <dgm:pt modelId="{86DB274C-39D7-4B69-94CE-4A9CB697728B}" type="sibTrans" cxnId="{AAD875E4-B0D0-448D-9D93-92F42881637D}">
      <dgm:prSet/>
      <dgm:spPr/>
      <dgm:t>
        <a:bodyPr/>
        <a:lstStyle/>
        <a:p>
          <a:endParaRPr lang="en-GB"/>
        </a:p>
      </dgm:t>
    </dgm:pt>
    <dgm:pt modelId="{F2572FC9-A9F4-4369-B0FF-4439F8200D73}">
      <dgm:prSet phldrT="[Text]" custT="1"/>
      <dgm:spPr/>
      <dgm:t>
        <a:bodyPr/>
        <a:lstStyle/>
        <a:p>
          <a:r>
            <a:rPr lang="en-IN" sz="1200" dirty="0" smtClean="0">
              <a:latin typeface="Arial" panose="020B0604020202020204" pitchFamily="34" charset="0"/>
              <a:cs typeface="Arial" panose="020B0604020202020204" pitchFamily="34" charset="0"/>
            </a:rPr>
            <a:t>Immaterial</a:t>
          </a:r>
          <a:endParaRPr lang="en-IN" sz="1200" dirty="0">
            <a:latin typeface="Arial" panose="020B0604020202020204" pitchFamily="34" charset="0"/>
            <a:cs typeface="Arial" panose="020B0604020202020204" pitchFamily="34" charset="0"/>
          </a:endParaRPr>
        </a:p>
      </dgm:t>
    </dgm:pt>
    <dgm:pt modelId="{645424D3-367F-48AF-B00C-29B0764092F0}" type="parTrans" cxnId="{62D05427-7CF7-49A8-A4FB-9AA47AC78CF8}">
      <dgm:prSet/>
      <dgm:spPr/>
      <dgm:t>
        <a:bodyPr/>
        <a:lstStyle/>
        <a:p>
          <a:endParaRPr lang="en-GB"/>
        </a:p>
      </dgm:t>
    </dgm:pt>
    <dgm:pt modelId="{096A9761-0275-47DF-B7CB-339ED58CD156}" type="sibTrans" cxnId="{62D05427-7CF7-49A8-A4FB-9AA47AC78CF8}">
      <dgm:prSet/>
      <dgm:spPr/>
      <dgm:t>
        <a:bodyPr/>
        <a:lstStyle/>
        <a:p>
          <a:endParaRPr lang="en-GB"/>
        </a:p>
      </dgm:t>
    </dgm:pt>
    <dgm:pt modelId="{6F982B5A-70B5-4A7D-A30A-B7FC0339E508}">
      <dgm:prSet phldrT="[Text]" custT="1"/>
      <dgm:spPr/>
      <dgm:t>
        <a:bodyPr/>
        <a:lstStyle/>
        <a:p>
          <a:r>
            <a:rPr lang="en-IN" sz="1200" dirty="0" smtClean="0">
              <a:latin typeface="Arial" panose="020B0604020202020204" pitchFamily="34" charset="0"/>
              <a:cs typeface="Arial" panose="020B0604020202020204" pitchFamily="34" charset="0"/>
            </a:rPr>
            <a:t>Material</a:t>
          </a:r>
          <a:endParaRPr lang="en-IN" sz="1200" dirty="0">
            <a:latin typeface="Arial" panose="020B0604020202020204" pitchFamily="34" charset="0"/>
            <a:cs typeface="Arial" panose="020B0604020202020204" pitchFamily="34" charset="0"/>
          </a:endParaRPr>
        </a:p>
      </dgm:t>
    </dgm:pt>
    <dgm:pt modelId="{728DD508-437B-4837-AC3E-BE60BD53C2B0}" type="parTrans" cxnId="{B7F811F2-2CF2-4763-940E-3BA575E20442}">
      <dgm:prSet/>
      <dgm:spPr/>
      <dgm:t>
        <a:bodyPr/>
        <a:lstStyle/>
        <a:p>
          <a:endParaRPr lang="en-GB"/>
        </a:p>
      </dgm:t>
    </dgm:pt>
    <dgm:pt modelId="{F22387D2-000D-4F1E-8CA3-0BB8BC7C9CF2}" type="sibTrans" cxnId="{B7F811F2-2CF2-4763-940E-3BA575E20442}">
      <dgm:prSet/>
      <dgm:spPr/>
      <dgm:t>
        <a:bodyPr/>
        <a:lstStyle/>
        <a:p>
          <a:endParaRPr lang="en-GB"/>
        </a:p>
      </dgm:t>
    </dgm:pt>
    <dgm:pt modelId="{A2B211E5-5863-4802-B645-7320790362CF}">
      <dgm:prSet phldrT="[Text]" custT="1"/>
      <dgm:spPr/>
      <dgm:t>
        <a:bodyPr/>
        <a:lstStyle/>
        <a:p>
          <a:r>
            <a:rPr lang="en-IN" sz="1200" dirty="0" smtClean="0">
              <a:latin typeface="Arial" panose="020B0604020202020204" pitchFamily="34" charset="0"/>
              <a:cs typeface="Arial" panose="020B0604020202020204" pitchFamily="34" charset="0"/>
            </a:rPr>
            <a:t>Justifications evidenced</a:t>
          </a:r>
          <a:endParaRPr lang="en-IN" sz="1200" dirty="0">
            <a:latin typeface="Arial" panose="020B0604020202020204" pitchFamily="34" charset="0"/>
            <a:cs typeface="Arial" panose="020B0604020202020204" pitchFamily="34" charset="0"/>
          </a:endParaRPr>
        </a:p>
      </dgm:t>
    </dgm:pt>
    <dgm:pt modelId="{058F2072-AA9C-4E04-83E7-FB83CADBC9EA}" type="parTrans" cxnId="{B5FE6164-83C2-4029-A985-4FD6732BC772}">
      <dgm:prSet/>
      <dgm:spPr/>
      <dgm:t>
        <a:bodyPr/>
        <a:lstStyle/>
        <a:p>
          <a:endParaRPr lang="en-GB"/>
        </a:p>
      </dgm:t>
    </dgm:pt>
    <dgm:pt modelId="{73AF1B9E-CB78-403D-8E60-9600514FB22C}" type="sibTrans" cxnId="{B5FE6164-83C2-4029-A985-4FD6732BC772}">
      <dgm:prSet/>
      <dgm:spPr/>
      <dgm:t>
        <a:bodyPr/>
        <a:lstStyle/>
        <a:p>
          <a:endParaRPr lang="en-GB"/>
        </a:p>
      </dgm:t>
    </dgm:pt>
    <dgm:pt modelId="{90E8FBB6-748C-4E8B-B3D9-A2D5BC2FFD12}">
      <dgm:prSet phldrT="[Text]" custT="1"/>
      <dgm:spPr/>
      <dgm:t>
        <a:bodyPr/>
        <a:lstStyle/>
        <a:p>
          <a:r>
            <a:rPr lang="en-IN" sz="1200" dirty="0" smtClean="0">
              <a:latin typeface="Arial" panose="020B0604020202020204" pitchFamily="34" charset="0"/>
              <a:cs typeface="Arial" panose="020B0604020202020204" pitchFamily="34" charset="0"/>
            </a:rPr>
            <a:t>Justifications not evidenced</a:t>
          </a:r>
          <a:endParaRPr lang="en-IN" sz="1200" dirty="0">
            <a:latin typeface="Arial" panose="020B0604020202020204" pitchFamily="34" charset="0"/>
            <a:cs typeface="Arial" panose="020B0604020202020204" pitchFamily="34" charset="0"/>
          </a:endParaRPr>
        </a:p>
      </dgm:t>
    </dgm:pt>
    <dgm:pt modelId="{5D014D77-C638-401B-8761-AFBC27425664}" type="parTrans" cxnId="{2CEFC241-F22E-4F9B-8C10-8E8F2604C61A}">
      <dgm:prSet/>
      <dgm:spPr/>
      <dgm:t>
        <a:bodyPr/>
        <a:lstStyle/>
        <a:p>
          <a:endParaRPr lang="en-GB"/>
        </a:p>
      </dgm:t>
    </dgm:pt>
    <dgm:pt modelId="{73DF1D5A-07B0-4A22-A7ED-3A49117A45F0}" type="sibTrans" cxnId="{2CEFC241-F22E-4F9B-8C10-8E8F2604C61A}">
      <dgm:prSet/>
      <dgm:spPr/>
      <dgm:t>
        <a:bodyPr/>
        <a:lstStyle/>
        <a:p>
          <a:endParaRPr lang="en-GB"/>
        </a:p>
      </dgm:t>
    </dgm:pt>
    <dgm:pt modelId="{66CCA55C-8C5B-480C-9DB6-D16546039E69}">
      <dgm:prSet phldrT="[Text]" custT="1"/>
      <dgm:spPr/>
      <dgm:t>
        <a:bodyPr/>
        <a:lstStyle/>
        <a:p>
          <a:r>
            <a:rPr lang="en-IN" sz="1200" dirty="0" smtClean="0">
              <a:latin typeface="Arial" panose="020B0604020202020204" pitchFamily="34" charset="0"/>
              <a:cs typeface="Arial" panose="020B0604020202020204" pitchFamily="34" charset="0"/>
            </a:rPr>
            <a:t>No further steps to be taken</a:t>
          </a:r>
          <a:endParaRPr lang="en-IN" sz="1200" dirty="0">
            <a:latin typeface="Arial" panose="020B0604020202020204" pitchFamily="34" charset="0"/>
            <a:cs typeface="Arial" panose="020B0604020202020204" pitchFamily="34" charset="0"/>
          </a:endParaRPr>
        </a:p>
      </dgm:t>
    </dgm:pt>
    <dgm:pt modelId="{2819441F-1810-4973-891C-C0FFFC0B13BA}" type="parTrans" cxnId="{09E30392-7573-4A98-9D30-36368FADBE43}">
      <dgm:prSet/>
      <dgm:spPr/>
      <dgm:t>
        <a:bodyPr/>
        <a:lstStyle/>
        <a:p>
          <a:endParaRPr lang="en-GB"/>
        </a:p>
      </dgm:t>
    </dgm:pt>
    <dgm:pt modelId="{A948090D-E66C-439B-A438-B657D55EE02A}" type="sibTrans" cxnId="{09E30392-7573-4A98-9D30-36368FADBE43}">
      <dgm:prSet/>
      <dgm:spPr/>
      <dgm:t>
        <a:bodyPr/>
        <a:lstStyle/>
        <a:p>
          <a:endParaRPr lang="en-GB"/>
        </a:p>
      </dgm:t>
    </dgm:pt>
    <dgm:pt modelId="{56476717-4220-4B93-BB59-2028ED4552C5}">
      <dgm:prSet phldrT="[Text]" custT="1"/>
      <dgm:spPr/>
      <dgm:t>
        <a:bodyPr/>
        <a:lstStyle/>
        <a:p>
          <a:r>
            <a:rPr lang="en-IN" sz="1200" dirty="0" smtClean="0">
              <a:latin typeface="Arial" panose="020B0604020202020204" pitchFamily="34" charset="0"/>
              <a:cs typeface="Arial" panose="020B0604020202020204" pitchFamily="34" charset="0"/>
            </a:rPr>
            <a:t>Suggest to incorporate in report</a:t>
          </a:r>
          <a:endParaRPr lang="en-IN" sz="1200" dirty="0">
            <a:latin typeface="Arial" panose="020B0604020202020204" pitchFamily="34" charset="0"/>
            <a:cs typeface="Arial" panose="020B0604020202020204" pitchFamily="34" charset="0"/>
          </a:endParaRPr>
        </a:p>
      </dgm:t>
    </dgm:pt>
    <dgm:pt modelId="{B1C0F937-92DF-4E9E-92A6-A5985802893B}" type="parTrans" cxnId="{26AE1899-7891-4A5B-BEF9-D4698CDC0C05}">
      <dgm:prSet/>
      <dgm:spPr/>
      <dgm:t>
        <a:bodyPr/>
        <a:lstStyle/>
        <a:p>
          <a:endParaRPr lang="en-GB"/>
        </a:p>
      </dgm:t>
    </dgm:pt>
    <dgm:pt modelId="{76315335-E35D-40B5-BA1A-BD4B512E6EEE}" type="sibTrans" cxnId="{26AE1899-7891-4A5B-BEF9-D4698CDC0C05}">
      <dgm:prSet/>
      <dgm:spPr/>
      <dgm:t>
        <a:bodyPr/>
        <a:lstStyle/>
        <a:p>
          <a:endParaRPr lang="en-GB"/>
        </a:p>
      </dgm:t>
    </dgm:pt>
    <dgm:pt modelId="{C07D86D5-5864-4E2F-AF7D-091AC23320E0}">
      <dgm:prSet phldrT="[Text]" custT="1"/>
      <dgm:spPr/>
      <dgm:t>
        <a:bodyPr/>
        <a:lstStyle/>
        <a:p>
          <a:r>
            <a:rPr lang="en-IN" sz="1200" dirty="0" smtClean="0">
              <a:latin typeface="Arial" panose="020B0604020202020204" pitchFamily="34" charset="0"/>
              <a:cs typeface="Arial" panose="020B0604020202020204" pitchFamily="34" charset="0"/>
            </a:rPr>
            <a:t>If unresolved report to the profession</a:t>
          </a:r>
          <a:endParaRPr lang="en-IN" sz="1200" dirty="0">
            <a:latin typeface="Arial" panose="020B0604020202020204" pitchFamily="34" charset="0"/>
            <a:cs typeface="Arial" panose="020B0604020202020204" pitchFamily="34" charset="0"/>
          </a:endParaRPr>
        </a:p>
      </dgm:t>
    </dgm:pt>
    <dgm:pt modelId="{9D20700A-EFF9-4FA3-9401-F9502C617065}" type="parTrans" cxnId="{233B7E4F-411F-4003-9B21-2777C436BFBF}">
      <dgm:prSet/>
      <dgm:spPr/>
      <dgm:t>
        <a:bodyPr/>
        <a:lstStyle/>
        <a:p>
          <a:endParaRPr lang="en-GB"/>
        </a:p>
      </dgm:t>
    </dgm:pt>
    <dgm:pt modelId="{A576D9ED-EBC6-4E9D-B29E-D9D714D5485D}" type="sibTrans" cxnId="{233B7E4F-411F-4003-9B21-2777C436BFBF}">
      <dgm:prSet/>
      <dgm:spPr/>
      <dgm:t>
        <a:bodyPr/>
        <a:lstStyle/>
        <a:p>
          <a:endParaRPr lang="en-GB"/>
        </a:p>
      </dgm:t>
    </dgm:pt>
    <dgm:pt modelId="{807FDE7C-C531-4401-B447-40D5DB4DD93E}">
      <dgm:prSet phldrT="[Text]" custT="1"/>
      <dgm:spPr/>
      <dgm:t>
        <a:bodyPr/>
        <a:lstStyle/>
        <a:p>
          <a:pPr algn="l"/>
          <a:r>
            <a:rPr lang="en-IN" sz="1200" dirty="0" smtClean="0">
              <a:latin typeface="Arial" panose="020B0604020202020204" pitchFamily="34" charset="0"/>
              <a:cs typeface="Arial" panose="020B0604020202020204" pitchFamily="34" charset="0"/>
            </a:rPr>
            <a:t>Suggest to incorporate relevant sections and modify the report.</a:t>
          </a:r>
        </a:p>
      </dgm:t>
    </dgm:pt>
    <dgm:pt modelId="{6561CA8F-6370-48E6-B5ED-25641B0B3921}" type="parTrans" cxnId="{2187658D-0C1C-48D1-BC50-635E32AC6B3B}">
      <dgm:prSet/>
      <dgm:spPr/>
      <dgm:t>
        <a:bodyPr/>
        <a:lstStyle/>
        <a:p>
          <a:endParaRPr lang="en-GB"/>
        </a:p>
      </dgm:t>
    </dgm:pt>
    <dgm:pt modelId="{6BB1D25A-4C8E-4800-9B6B-1C3DDBEA9E0B}" type="sibTrans" cxnId="{2187658D-0C1C-48D1-BC50-635E32AC6B3B}">
      <dgm:prSet/>
      <dgm:spPr/>
      <dgm:t>
        <a:bodyPr/>
        <a:lstStyle/>
        <a:p>
          <a:endParaRPr lang="en-GB"/>
        </a:p>
      </dgm:t>
    </dgm:pt>
    <dgm:pt modelId="{BE7CD977-34EB-4B2C-B95D-77C51D69F4FA}">
      <dgm:prSet phldrT="[Text]" custT="1"/>
      <dgm:spPr/>
      <dgm:t>
        <a:bodyPr/>
        <a:lstStyle/>
        <a:p>
          <a:r>
            <a:rPr lang="en-IN" sz="1200" dirty="0" smtClean="0">
              <a:latin typeface="Arial" panose="020B0604020202020204" pitchFamily="34" charset="0"/>
              <a:cs typeface="Arial" panose="020B0604020202020204" pitchFamily="34" charset="0"/>
            </a:rPr>
            <a:t>Suspect Ethical issues</a:t>
          </a:r>
          <a:endParaRPr lang="en-IN" sz="1200" dirty="0">
            <a:latin typeface="Arial" panose="020B0604020202020204" pitchFamily="34" charset="0"/>
            <a:cs typeface="Arial" panose="020B0604020202020204" pitchFamily="34" charset="0"/>
          </a:endParaRPr>
        </a:p>
      </dgm:t>
    </dgm:pt>
    <dgm:pt modelId="{84746205-DCD0-4E15-BB91-2A5489F0ECB3}" type="parTrans" cxnId="{A1BC1997-13D3-425B-B220-885E3BD563E3}">
      <dgm:prSet/>
      <dgm:spPr/>
      <dgm:t>
        <a:bodyPr/>
        <a:lstStyle/>
        <a:p>
          <a:endParaRPr lang="en-GB"/>
        </a:p>
      </dgm:t>
    </dgm:pt>
    <dgm:pt modelId="{C2B23464-BDBA-491E-B2D6-D429E5C3AC5C}" type="sibTrans" cxnId="{A1BC1997-13D3-425B-B220-885E3BD563E3}">
      <dgm:prSet/>
      <dgm:spPr/>
      <dgm:t>
        <a:bodyPr/>
        <a:lstStyle/>
        <a:p>
          <a:endParaRPr lang="en-GB"/>
        </a:p>
      </dgm:t>
    </dgm:pt>
    <dgm:pt modelId="{95373D7B-0424-4430-9244-599972C4DDAC}">
      <dgm:prSet phldrT="[Text]" custT="1"/>
      <dgm:spPr/>
      <dgm:t>
        <a:bodyPr/>
        <a:lstStyle/>
        <a:p>
          <a:pPr algn="l"/>
          <a:r>
            <a:rPr lang="en-IN" sz="1200" dirty="0" smtClean="0">
              <a:latin typeface="Arial" panose="020B0604020202020204" pitchFamily="34" charset="0"/>
              <a:cs typeface="Arial" panose="020B0604020202020204" pitchFamily="34" charset="0"/>
            </a:rPr>
            <a:t>May not be acceptable to Acquisitive. No further acquisition.</a:t>
          </a:r>
        </a:p>
      </dgm:t>
    </dgm:pt>
    <dgm:pt modelId="{8A0DB56D-CFD7-4D12-828B-BAE9D73121B1}" type="parTrans" cxnId="{049D998B-B846-4492-B47B-1B00F29D6273}">
      <dgm:prSet/>
      <dgm:spPr/>
      <dgm:t>
        <a:bodyPr/>
        <a:lstStyle/>
        <a:p>
          <a:endParaRPr lang="en-GB"/>
        </a:p>
      </dgm:t>
    </dgm:pt>
    <dgm:pt modelId="{E6931F37-A20F-4384-82BE-B27C22B23F86}" type="sibTrans" cxnId="{049D998B-B846-4492-B47B-1B00F29D6273}">
      <dgm:prSet/>
      <dgm:spPr/>
      <dgm:t>
        <a:bodyPr/>
        <a:lstStyle/>
        <a:p>
          <a:endParaRPr lang="en-GB"/>
        </a:p>
      </dgm:t>
    </dgm:pt>
    <dgm:pt modelId="{F5D02C69-2243-4066-A2DD-29FBEE7A5DAD}">
      <dgm:prSet phldrT="[Text]" custT="1"/>
      <dgm:spPr/>
      <dgm:t>
        <a:bodyPr/>
        <a:lstStyle/>
        <a:p>
          <a:r>
            <a:rPr lang="en-IN" sz="1200" dirty="0" smtClean="0">
              <a:latin typeface="Arial" panose="020B0604020202020204" pitchFamily="34" charset="0"/>
              <a:cs typeface="Arial" panose="020B0604020202020204" pitchFamily="34" charset="0"/>
            </a:rPr>
            <a:t>Other</a:t>
          </a:r>
          <a:endParaRPr lang="en-IN" sz="1200" dirty="0">
            <a:latin typeface="Arial" panose="020B0604020202020204" pitchFamily="34" charset="0"/>
            <a:cs typeface="Arial" panose="020B0604020202020204" pitchFamily="34" charset="0"/>
          </a:endParaRPr>
        </a:p>
      </dgm:t>
    </dgm:pt>
    <dgm:pt modelId="{11F2C22F-8054-4D99-924C-BAB8F710C1D8}" type="parTrans" cxnId="{CD6CF9D6-EF89-44C6-91F6-1E77C68EE174}">
      <dgm:prSet/>
      <dgm:spPr/>
      <dgm:t>
        <a:bodyPr/>
        <a:lstStyle/>
        <a:p>
          <a:endParaRPr lang="en-GB"/>
        </a:p>
      </dgm:t>
    </dgm:pt>
    <dgm:pt modelId="{90132962-5832-4350-9049-3406A61C637E}" type="sibTrans" cxnId="{CD6CF9D6-EF89-44C6-91F6-1E77C68EE174}">
      <dgm:prSet/>
      <dgm:spPr/>
      <dgm:t>
        <a:bodyPr/>
        <a:lstStyle/>
        <a:p>
          <a:endParaRPr lang="en-GB"/>
        </a:p>
      </dgm:t>
    </dgm:pt>
    <dgm:pt modelId="{3742085B-CD5B-4389-97DB-A76F6128FF21}" type="pres">
      <dgm:prSet presAssocID="{B550D5CB-60F4-4D43-8CE2-36B2AE736EE7}" presName="hierChild1" presStyleCnt="0">
        <dgm:presLayoutVars>
          <dgm:chPref val="1"/>
          <dgm:dir/>
          <dgm:animOne val="branch"/>
          <dgm:animLvl val="lvl"/>
          <dgm:resizeHandles/>
        </dgm:presLayoutVars>
      </dgm:prSet>
      <dgm:spPr/>
      <dgm:t>
        <a:bodyPr/>
        <a:lstStyle/>
        <a:p>
          <a:endParaRPr lang="en-IN"/>
        </a:p>
      </dgm:t>
    </dgm:pt>
    <dgm:pt modelId="{67DBC0C0-1ADC-46EC-8E46-BAB982E7E2A3}" type="pres">
      <dgm:prSet presAssocID="{CE769931-9D99-4398-8303-8D6A5E0DBD69}" presName="hierRoot1" presStyleCnt="0"/>
      <dgm:spPr/>
    </dgm:pt>
    <dgm:pt modelId="{B7A7614E-A780-4775-BAA7-BE6AC86605CC}" type="pres">
      <dgm:prSet presAssocID="{CE769931-9D99-4398-8303-8D6A5E0DBD69}" presName="composite" presStyleCnt="0"/>
      <dgm:spPr/>
    </dgm:pt>
    <dgm:pt modelId="{A5095B0D-836A-40DC-96ED-638BCE4ED29D}" type="pres">
      <dgm:prSet presAssocID="{CE769931-9D99-4398-8303-8D6A5E0DBD69}" presName="background" presStyleLbl="node0" presStyleIdx="0" presStyleCnt="1"/>
      <dgm:spPr/>
    </dgm:pt>
    <dgm:pt modelId="{70C8C8BA-2037-4C4F-94D6-14A5D99E8D08}" type="pres">
      <dgm:prSet presAssocID="{CE769931-9D99-4398-8303-8D6A5E0DBD69}" presName="text" presStyleLbl="fgAcc0" presStyleIdx="0" presStyleCnt="1" custAng="0" custScaleX="333652" custLinFactY="-35396" custLinFactNeighborX="49660" custLinFactNeighborY="-100000">
        <dgm:presLayoutVars>
          <dgm:chPref val="3"/>
        </dgm:presLayoutVars>
      </dgm:prSet>
      <dgm:spPr/>
      <dgm:t>
        <a:bodyPr/>
        <a:lstStyle/>
        <a:p>
          <a:endParaRPr lang="en-IN"/>
        </a:p>
      </dgm:t>
    </dgm:pt>
    <dgm:pt modelId="{7FCFA08A-2FBE-4972-8DE6-68596D1988B3}" type="pres">
      <dgm:prSet presAssocID="{CE769931-9D99-4398-8303-8D6A5E0DBD69}" presName="hierChild2" presStyleCnt="0"/>
      <dgm:spPr/>
    </dgm:pt>
    <dgm:pt modelId="{58020AF4-4DD8-41AA-A06F-79078C740BFB}" type="pres">
      <dgm:prSet presAssocID="{57AC29F8-0BC3-4403-9FA3-AA0F373CC6AE}" presName="Name10" presStyleLbl="parChTrans1D2" presStyleIdx="0" presStyleCnt="2"/>
      <dgm:spPr/>
      <dgm:t>
        <a:bodyPr/>
        <a:lstStyle/>
        <a:p>
          <a:endParaRPr lang="en-IN"/>
        </a:p>
      </dgm:t>
    </dgm:pt>
    <dgm:pt modelId="{2215EEFC-BC28-41CB-A306-7E3608F3910C}" type="pres">
      <dgm:prSet presAssocID="{63EB9FCC-CDD2-42C7-8145-24C443534757}" presName="hierRoot2" presStyleCnt="0"/>
      <dgm:spPr/>
    </dgm:pt>
    <dgm:pt modelId="{168532F2-B8E0-4E21-8665-4839CFDB2E9F}" type="pres">
      <dgm:prSet presAssocID="{63EB9FCC-CDD2-42C7-8145-24C443534757}" presName="composite2" presStyleCnt="0"/>
      <dgm:spPr/>
    </dgm:pt>
    <dgm:pt modelId="{996961AA-D3A5-4D0D-BDA2-C8B42EEFD0A0}" type="pres">
      <dgm:prSet presAssocID="{63EB9FCC-CDD2-42C7-8145-24C443534757}" presName="background2" presStyleLbl="node2" presStyleIdx="0" presStyleCnt="2"/>
      <dgm:spPr/>
    </dgm:pt>
    <dgm:pt modelId="{18A61173-7EDC-45CD-AACE-01FD6B211F8F}" type="pres">
      <dgm:prSet presAssocID="{63EB9FCC-CDD2-42C7-8145-24C443534757}" presName="text2" presStyleLbl="fgAcc2" presStyleIdx="0" presStyleCnt="2" custScaleX="212790" custLinFactY="-9888" custLinFactNeighborX="33883" custLinFactNeighborY="-100000">
        <dgm:presLayoutVars>
          <dgm:chPref val="3"/>
        </dgm:presLayoutVars>
      </dgm:prSet>
      <dgm:spPr/>
      <dgm:t>
        <a:bodyPr/>
        <a:lstStyle/>
        <a:p>
          <a:endParaRPr lang="en-GB"/>
        </a:p>
      </dgm:t>
    </dgm:pt>
    <dgm:pt modelId="{0D98210A-5800-45EA-B7B6-7E64FB7A695B}" type="pres">
      <dgm:prSet presAssocID="{63EB9FCC-CDD2-42C7-8145-24C443534757}" presName="hierChild3" presStyleCnt="0"/>
      <dgm:spPr/>
    </dgm:pt>
    <dgm:pt modelId="{E2434C31-4F99-4ABA-B9A0-DE705BF7A674}" type="pres">
      <dgm:prSet presAssocID="{058F2072-AA9C-4E04-83E7-FB83CADBC9EA}" presName="Name17" presStyleLbl="parChTrans1D3" presStyleIdx="0" presStyleCnt="4"/>
      <dgm:spPr/>
      <dgm:t>
        <a:bodyPr/>
        <a:lstStyle/>
        <a:p>
          <a:endParaRPr lang="en-IN"/>
        </a:p>
      </dgm:t>
    </dgm:pt>
    <dgm:pt modelId="{0951AA6D-6EF3-44CB-87E7-314E3286655A}" type="pres">
      <dgm:prSet presAssocID="{A2B211E5-5863-4802-B645-7320790362CF}" presName="hierRoot3" presStyleCnt="0"/>
      <dgm:spPr/>
    </dgm:pt>
    <dgm:pt modelId="{7576888A-C0CC-45ED-8632-6D9A3511036D}" type="pres">
      <dgm:prSet presAssocID="{A2B211E5-5863-4802-B645-7320790362CF}" presName="composite3" presStyleCnt="0"/>
      <dgm:spPr/>
    </dgm:pt>
    <dgm:pt modelId="{13C4064C-5E80-4782-8763-3F189971A7EA}" type="pres">
      <dgm:prSet presAssocID="{A2B211E5-5863-4802-B645-7320790362CF}" presName="background3" presStyleLbl="node3" presStyleIdx="0" presStyleCnt="4"/>
      <dgm:spPr/>
    </dgm:pt>
    <dgm:pt modelId="{F71BBD70-9FEB-45AB-AF32-DC7996C3780B}" type="pres">
      <dgm:prSet presAssocID="{A2B211E5-5863-4802-B645-7320790362CF}" presName="text3" presStyleLbl="fgAcc3" presStyleIdx="0" presStyleCnt="4" custScaleX="238655" custLinFactNeighborX="-22751" custLinFactNeighborY="71435">
        <dgm:presLayoutVars>
          <dgm:chPref val="3"/>
        </dgm:presLayoutVars>
      </dgm:prSet>
      <dgm:spPr/>
      <dgm:t>
        <a:bodyPr/>
        <a:lstStyle/>
        <a:p>
          <a:endParaRPr lang="en-GB"/>
        </a:p>
      </dgm:t>
    </dgm:pt>
    <dgm:pt modelId="{E61823E3-011F-4403-983C-B56BD5AA2387}" type="pres">
      <dgm:prSet presAssocID="{A2B211E5-5863-4802-B645-7320790362CF}" presName="hierChild4" presStyleCnt="0"/>
      <dgm:spPr/>
    </dgm:pt>
    <dgm:pt modelId="{E8815419-44A4-4266-B2A1-F24F198A3325}" type="pres">
      <dgm:prSet presAssocID="{2819441F-1810-4973-891C-C0FFFC0B13BA}" presName="Name23" presStyleLbl="parChTrans1D4" presStyleIdx="0" presStyleCnt="7"/>
      <dgm:spPr/>
      <dgm:t>
        <a:bodyPr/>
        <a:lstStyle/>
        <a:p>
          <a:endParaRPr lang="en-IN"/>
        </a:p>
      </dgm:t>
    </dgm:pt>
    <dgm:pt modelId="{8690D125-B347-4E3F-A13F-513203354595}" type="pres">
      <dgm:prSet presAssocID="{66CCA55C-8C5B-480C-9DB6-D16546039E69}" presName="hierRoot4" presStyleCnt="0"/>
      <dgm:spPr/>
    </dgm:pt>
    <dgm:pt modelId="{166F6E38-EB89-488A-A5A7-2E2530CB3FD2}" type="pres">
      <dgm:prSet presAssocID="{66CCA55C-8C5B-480C-9DB6-D16546039E69}" presName="composite4" presStyleCnt="0"/>
      <dgm:spPr/>
    </dgm:pt>
    <dgm:pt modelId="{D286167C-ED67-4FBE-B42F-F550A6445389}" type="pres">
      <dgm:prSet presAssocID="{66CCA55C-8C5B-480C-9DB6-D16546039E69}" presName="background4" presStyleLbl="node4" presStyleIdx="0" presStyleCnt="7"/>
      <dgm:spPr/>
    </dgm:pt>
    <dgm:pt modelId="{8AC520DF-E959-4AA3-A20F-804F9678AC89}" type="pres">
      <dgm:prSet presAssocID="{66CCA55C-8C5B-480C-9DB6-D16546039E69}" presName="text4" presStyleLbl="fgAcc4" presStyleIdx="0" presStyleCnt="7" custScaleX="238298" custLinFactY="100000" custLinFactNeighborX="-12015" custLinFactNeighborY="135005">
        <dgm:presLayoutVars>
          <dgm:chPref val="3"/>
        </dgm:presLayoutVars>
      </dgm:prSet>
      <dgm:spPr/>
      <dgm:t>
        <a:bodyPr/>
        <a:lstStyle/>
        <a:p>
          <a:endParaRPr lang="en-GB"/>
        </a:p>
      </dgm:t>
    </dgm:pt>
    <dgm:pt modelId="{6CF8D755-3349-4966-9FD6-789E2582E875}" type="pres">
      <dgm:prSet presAssocID="{66CCA55C-8C5B-480C-9DB6-D16546039E69}" presName="hierChild5" presStyleCnt="0"/>
      <dgm:spPr/>
    </dgm:pt>
    <dgm:pt modelId="{904A580A-6A9F-4268-8292-5F59F7D644B0}" type="pres">
      <dgm:prSet presAssocID="{5D014D77-C638-401B-8761-AFBC27425664}" presName="Name17" presStyleLbl="parChTrans1D3" presStyleIdx="1" presStyleCnt="4"/>
      <dgm:spPr/>
      <dgm:t>
        <a:bodyPr/>
        <a:lstStyle/>
        <a:p>
          <a:endParaRPr lang="en-IN"/>
        </a:p>
      </dgm:t>
    </dgm:pt>
    <dgm:pt modelId="{4AF15636-54D8-4ABB-A17A-18A54E9F744C}" type="pres">
      <dgm:prSet presAssocID="{90E8FBB6-748C-4E8B-B3D9-A2D5BC2FFD12}" presName="hierRoot3" presStyleCnt="0"/>
      <dgm:spPr/>
    </dgm:pt>
    <dgm:pt modelId="{15F567D1-CA48-4C62-BE34-4AC16DA254FF}" type="pres">
      <dgm:prSet presAssocID="{90E8FBB6-748C-4E8B-B3D9-A2D5BC2FFD12}" presName="composite3" presStyleCnt="0"/>
      <dgm:spPr/>
    </dgm:pt>
    <dgm:pt modelId="{ABAA13BF-71E7-49F4-858A-307D338807B3}" type="pres">
      <dgm:prSet presAssocID="{90E8FBB6-748C-4E8B-B3D9-A2D5BC2FFD12}" presName="background3" presStyleLbl="node3" presStyleIdx="1" presStyleCnt="4"/>
      <dgm:spPr/>
    </dgm:pt>
    <dgm:pt modelId="{0FD49D32-B08A-4EF3-8824-4483D3CC7381}" type="pres">
      <dgm:prSet presAssocID="{90E8FBB6-748C-4E8B-B3D9-A2D5BC2FFD12}" presName="text3" presStyleLbl="fgAcc3" presStyleIdx="1" presStyleCnt="4" custScaleX="203960" custLinFactNeighborX="48551" custLinFactNeighborY="88622">
        <dgm:presLayoutVars>
          <dgm:chPref val="3"/>
        </dgm:presLayoutVars>
      </dgm:prSet>
      <dgm:spPr/>
      <dgm:t>
        <a:bodyPr/>
        <a:lstStyle/>
        <a:p>
          <a:endParaRPr lang="en-GB"/>
        </a:p>
      </dgm:t>
    </dgm:pt>
    <dgm:pt modelId="{C04F7CE6-17E5-45EC-9D6F-B01B3EAA0741}" type="pres">
      <dgm:prSet presAssocID="{90E8FBB6-748C-4E8B-B3D9-A2D5BC2FFD12}" presName="hierChild4" presStyleCnt="0"/>
      <dgm:spPr/>
    </dgm:pt>
    <dgm:pt modelId="{98A47CEC-8EC5-49FC-B419-E1D7AC8F2939}" type="pres">
      <dgm:prSet presAssocID="{B1C0F937-92DF-4E9E-92A6-A5985802893B}" presName="Name23" presStyleLbl="parChTrans1D4" presStyleIdx="1" presStyleCnt="7"/>
      <dgm:spPr/>
      <dgm:t>
        <a:bodyPr/>
        <a:lstStyle/>
        <a:p>
          <a:endParaRPr lang="en-IN"/>
        </a:p>
      </dgm:t>
    </dgm:pt>
    <dgm:pt modelId="{A7A0BFC3-7707-4A57-A6B3-5D37BE34E131}" type="pres">
      <dgm:prSet presAssocID="{56476717-4220-4B93-BB59-2028ED4552C5}" presName="hierRoot4" presStyleCnt="0"/>
      <dgm:spPr/>
    </dgm:pt>
    <dgm:pt modelId="{7A67A517-DE52-44CC-98C9-4520EAE3B04A}" type="pres">
      <dgm:prSet presAssocID="{56476717-4220-4B93-BB59-2028ED4552C5}" presName="composite4" presStyleCnt="0"/>
      <dgm:spPr/>
    </dgm:pt>
    <dgm:pt modelId="{9C413B10-A02F-4179-AC1F-C63EF6F15152}" type="pres">
      <dgm:prSet presAssocID="{56476717-4220-4B93-BB59-2028ED4552C5}" presName="background4" presStyleLbl="node4" presStyleIdx="1" presStyleCnt="7"/>
      <dgm:spPr/>
    </dgm:pt>
    <dgm:pt modelId="{9D669EA5-CC4D-4724-B990-C4BD402F4E9A}" type="pres">
      <dgm:prSet presAssocID="{56476717-4220-4B93-BB59-2028ED4552C5}" presName="text4" presStyleLbl="fgAcc4" presStyleIdx="1" presStyleCnt="7" custScaleX="260279" custLinFactY="83443" custLinFactNeighborX="11227" custLinFactNeighborY="100000">
        <dgm:presLayoutVars>
          <dgm:chPref val="3"/>
        </dgm:presLayoutVars>
      </dgm:prSet>
      <dgm:spPr/>
      <dgm:t>
        <a:bodyPr/>
        <a:lstStyle/>
        <a:p>
          <a:endParaRPr lang="en-GB"/>
        </a:p>
      </dgm:t>
    </dgm:pt>
    <dgm:pt modelId="{D418F730-71BB-4147-B8D8-3E32E0FFFDAA}" type="pres">
      <dgm:prSet presAssocID="{56476717-4220-4B93-BB59-2028ED4552C5}" presName="hierChild5" presStyleCnt="0"/>
      <dgm:spPr/>
    </dgm:pt>
    <dgm:pt modelId="{C93E22B2-9C9F-4289-A391-EB2BA1D70882}" type="pres">
      <dgm:prSet presAssocID="{83E2E3DE-3376-4BB1-BB5A-AC79DC30BA69}" presName="Name10" presStyleLbl="parChTrans1D2" presStyleIdx="1" presStyleCnt="2"/>
      <dgm:spPr/>
      <dgm:t>
        <a:bodyPr/>
        <a:lstStyle/>
        <a:p>
          <a:endParaRPr lang="en-IN"/>
        </a:p>
      </dgm:t>
    </dgm:pt>
    <dgm:pt modelId="{D710453E-3350-4DBB-9F35-DD7FFEB7FF77}" type="pres">
      <dgm:prSet presAssocID="{5F426C45-0471-46C6-8969-94A1C06C9DF0}" presName="hierRoot2" presStyleCnt="0"/>
      <dgm:spPr/>
    </dgm:pt>
    <dgm:pt modelId="{13008B7A-2563-4B55-A040-92FBE39BF89A}" type="pres">
      <dgm:prSet presAssocID="{5F426C45-0471-46C6-8969-94A1C06C9DF0}" presName="composite2" presStyleCnt="0"/>
      <dgm:spPr/>
    </dgm:pt>
    <dgm:pt modelId="{1708E50B-28EC-48E8-BDE0-99F47E6631DE}" type="pres">
      <dgm:prSet presAssocID="{5F426C45-0471-46C6-8969-94A1C06C9DF0}" presName="background2" presStyleLbl="node2" presStyleIdx="1" presStyleCnt="2"/>
      <dgm:spPr/>
    </dgm:pt>
    <dgm:pt modelId="{1511B7DD-AD75-4E1B-86BE-638A76F76A82}" type="pres">
      <dgm:prSet presAssocID="{5F426C45-0471-46C6-8969-94A1C06C9DF0}" presName="text2" presStyleLbl="fgAcc2" presStyleIdx="1" presStyleCnt="2" custScaleX="204048" custLinFactNeighborX="68747" custLinFactNeighborY="-92701">
        <dgm:presLayoutVars>
          <dgm:chPref val="3"/>
        </dgm:presLayoutVars>
      </dgm:prSet>
      <dgm:spPr/>
      <dgm:t>
        <a:bodyPr/>
        <a:lstStyle/>
        <a:p>
          <a:endParaRPr lang="en-GB"/>
        </a:p>
      </dgm:t>
    </dgm:pt>
    <dgm:pt modelId="{6FA821ED-E253-4AF2-B75D-EDC79C18A3A8}" type="pres">
      <dgm:prSet presAssocID="{5F426C45-0471-46C6-8969-94A1C06C9DF0}" presName="hierChild3" presStyleCnt="0"/>
      <dgm:spPr/>
    </dgm:pt>
    <dgm:pt modelId="{FCC310E5-6526-4709-B34B-EB92E42F51C5}" type="pres">
      <dgm:prSet presAssocID="{84746205-DCD0-4E15-BB91-2A5489F0ECB3}" presName="Name17" presStyleLbl="parChTrans1D3" presStyleIdx="2" presStyleCnt="4"/>
      <dgm:spPr/>
      <dgm:t>
        <a:bodyPr/>
        <a:lstStyle/>
        <a:p>
          <a:endParaRPr lang="en-GB"/>
        </a:p>
      </dgm:t>
    </dgm:pt>
    <dgm:pt modelId="{9AE79B44-2C0C-43ED-BF09-8330B6E3D0F0}" type="pres">
      <dgm:prSet presAssocID="{BE7CD977-34EB-4B2C-B95D-77C51D69F4FA}" presName="hierRoot3" presStyleCnt="0"/>
      <dgm:spPr/>
    </dgm:pt>
    <dgm:pt modelId="{CD4ED633-16A0-4EFF-816B-2BB5E9B429ED}" type="pres">
      <dgm:prSet presAssocID="{BE7CD977-34EB-4B2C-B95D-77C51D69F4FA}" presName="composite3" presStyleCnt="0"/>
      <dgm:spPr/>
    </dgm:pt>
    <dgm:pt modelId="{A83E0452-6F2A-4E7E-84C0-562097FC0051}" type="pres">
      <dgm:prSet presAssocID="{BE7CD977-34EB-4B2C-B95D-77C51D69F4FA}" presName="background3" presStyleLbl="node3" presStyleIdx="2" presStyleCnt="4"/>
      <dgm:spPr/>
    </dgm:pt>
    <dgm:pt modelId="{BE68B583-18A5-4120-83AF-9A53806696D6}" type="pres">
      <dgm:prSet presAssocID="{BE7CD977-34EB-4B2C-B95D-77C51D69F4FA}" presName="text3" presStyleLbl="fgAcc3" presStyleIdx="2" presStyleCnt="4" custScaleX="209691" custLinFactNeighborX="13642" custLinFactNeighborY="-32254">
        <dgm:presLayoutVars>
          <dgm:chPref val="3"/>
        </dgm:presLayoutVars>
      </dgm:prSet>
      <dgm:spPr/>
      <dgm:t>
        <a:bodyPr/>
        <a:lstStyle/>
        <a:p>
          <a:endParaRPr lang="en-GB"/>
        </a:p>
      </dgm:t>
    </dgm:pt>
    <dgm:pt modelId="{4B79E67B-744B-4CF9-903E-67018EA26600}" type="pres">
      <dgm:prSet presAssocID="{BE7CD977-34EB-4B2C-B95D-77C51D69F4FA}" presName="hierChild4" presStyleCnt="0"/>
      <dgm:spPr/>
    </dgm:pt>
    <dgm:pt modelId="{09A3DC28-8C03-455E-B1E6-344B6C114145}" type="pres">
      <dgm:prSet presAssocID="{8A0DB56D-CFD7-4D12-828B-BAE9D73121B1}" presName="Name23" presStyleLbl="parChTrans1D4" presStyleIdx="2" presStyleCnt="7"/>
      <dgm:spPr/>
      <dgm:t>
        <a:bodyPr/>
        <a:lstStyle/>
        <a:p>
          <a:endParaRPr lang="en-GB"/>
        </a:p>
      </dgm:t>
    </dgm:pt>
    <dgm:pt modelId="{C4056FC6-BE12-4A36-BD1B-DDA06E43077B}" type="pres">
      <dgm:prSet presAssocID="{95373D7B-0424-4430-9244-599972C4DDAC}" presName="hierRoot4" presStyleCnt="0"/>
      <dgm:spPr/>
    </dgm:pt>
    <dgm:pt modelId="{E337601F-04EF-441F-9181-30A9A1EE8073}" type="pres">
      <dgm:prSet presAssocID="{95373D7B-0424-4430-9244-599972C4DDAC}" presName="composite4" presStyleCnt="0"/>
      <dgm:spPr/>
    </dgm:pt>
    <dgm:pt modelId="{3B4965A5-C314-4AF0-A0E2-F717E68B1F28}" type="pres">
      <dgm:prSet presAssocID="{95373D7B-0424-4430-9244-599972C4DDAC}" presName="background4" presStyleLbl="node4" presStyleIdx="2" presStyleCnt="7"/>
      <dgm:spPr/>
    </dgm:pt>
    <dgm:pt modelId="{24D6EDF6-4DBE-4E2D-B486-D1A1554C788B}" type="pres">
      <dgm:prSet presAssocID="{95373D7B-0424-4430-9244-599972C4DDAC}" presName="text4" presStyleLbl="fgAcc4" presStyleIdx="2" presStyleCnt="7" custScaleX="273260" custScaleY="149291" custLinFactY="120942" custLinFactNeighborX="-96652" custLinFactNeighborY="200000">
        <dgm:presLayoutVars>
          <dgm:chPref val="3"/>
        </dgm:presLayoutVars>
      </dgm:prSet>
      <dgm:spPr/>
      <dgm:t>
        <a:bodyPr/>
        <a:lstStyle/>
        <a:p>
          <a:endParaRPr lang="en-GB"/>
        </a:p>
      </dgm:t>
    </dgm:pt>
    <dgm:pt modelId="{7613B3B4-B1D7-4507-AF6C-39EB021EB42B}" type="pres">
      <dgm:prSet presAssocID="{95373D7B-0424-4430-9244-599972C4DDAC}" presName="hierChild5" presStyleCnt="0"/>
      <dgm:spPr/>
    </dgm:pt>
    <dgm:pt modelId="{C94EE7D9-716C-4F26-82A3-D7775FB5C59D}" type="pres">
      <dgm:prSet presAssocID="{11F2C22F-8054-4D99-924C-BAB8F710C1D8}" presName="Name17" presStyleLbl="parChTrans1D3" presStyleIdx="3" presStyleCnt="4"/>
      <dgm:spPr/>
      <dgm:t>
        <a:bodyPr/>
        <a:lstStyle/>
        <a:p>
          <a:endParaRPr lang="en-GB"/>
        </a:p>
      </dgm:t>
    </dgm:pt>
    <dgm:pt modelId="{454BBC40-58C8-4F9D-B8BD-3FAEB8391669}" type="pres">
      <dgm:prSet presAssocID="{F5D02C69-2243-4066-A2DD-29FBEE7A5DAD}" presName="hierRoot3" presStyleCnt="0"/>
      <dgm:spPr/>
    </dgm:pt>
    <dgm:pt modelId="{0D309FAC-82FC-47A3-8708-DBB2B06924A3}" type="pres">
      <dgm:prSet presAssocID="{F5D02C69-2243-4066-A2DD-29FBEE7A5DAD}" presName="composite3" presStyleCnt="0"/>
      <dgm:spPr/>
    </dgm:pt>
    <dgm:pt modelId="{E652D237-01A3-40AD-8D7A-616732842490}" type="pres">
      <dgm:prSet presAssocID="{F5D02C69-2243-4066-A2DD-29FBEE7A5DAD}" presName="background3" presStyleLbl="node3" presStyleIdx="3" presStyleCnt="4"/>
      <dgm:spPr/>
    </dgm:pt>
    <dgm:pt modelId="{EC941D27-2A47-4465-9C0E-46DFE767F008}" type="pres">
      <dgm:prSet presAssocID="{F5D02C69-2243-4066-A2DD-29FBEE7A5DAD}" presName="text3" presStyleLbl="fgAcc3" presStyleIdx="3" presStyleCnt="4" custScaleX="165484" custLinFactNeighborX="-24048" custLinFactNeighborY="19873">
        <dgm:presLayoutVars>
          <dgm:chPref val="3"/>
        </dgm:presLayoutVars>
      </dgm:prSet>
      <dgm:spPr/>
      <dgm:t>
        <a:bodyPr/>
        <a:lstStyle/>
        <a:p>
          <a:endParaRPr lang="en-GB"/>
        </a:p>
      </dgm:t>
    </dgm:pt>
    <dgm:pt modelId="{E740C23E-FBDF-45B4-BBD3-F842D98EB599}" type="pres">
      <dgm:prSet presAssocID="{F5D02C69-2243-4066-A2DD-29FBEE7A5DAD}" presName="hierChild4" presStyleCnt="0"/>
      <dgm:spPr/>
    </dgm:pt>
    <dgm:pt modelId="{30038EF1-564F-411A-846E-68A28E25AEE0}" type="pres">
      <dgm:prSet presAssocID="{645424D3-367F-48AF-B00C-29B0764092F0}" presName="Name23" presStyleLbl="parChTrans1D4" presStyleIdx="3" presStyleCnt="7"/>
      <dgm:spPr/>
      <dgm:t>
        <a:bodyPr/>
        <a:lstStyle/>
        <a:p>
          <a:endParaRPr lang="en-IN"/>
        </a:p>
      </dgm:t>
    </dgm:pt>
    <dgm:pt modelId="{73E4CC43-81C3-4A5C-ACDA-79F9D7043D7C}" type="pres">
      <dgm:prSet presAssocID="{F2572FC9-A9F4-4369-B0FF-4439F8200D73}" presName="hierRoot4" presStyleCnt="0"/>
      <dgm:spPr/>
    </dgm:pt>
    <dgm:pt modelId="{0C703671-1A7D-4418-A41E-D13D485B2A13}" type="pres">
      <dgm:prSet presAssocID="{F2572FC9-A9F4-4369-B0FF-4439F8200D73}" presName="composite4" presStyleCnt="0"/>
      <dgm:spPr/>
    </dgm:pt>
    <dgm:pt modelId="{7641992E-00AC-4DA5-89DF-99E36F44B7DA}" type="pres">
      <dgm:prSet presAssocID="{F2572FC9-A9F4-4369-B0FF-4439F8200D73}" presName="background4" presStyleLbl="node4" presStyleIdx="3" presStyleCnt="7"/>
      <dgm:spPr/>
    </dgm:pt>
    <dgm:pt modelId="{87E696E5-044E-44BD-87D8-762B942C2EDB}" type="pres">
      <dgm:prSet presAssocID="{F2572FC9-A9F4-4369-B0FF-4439F8200D73}" presName="text4" presStyleLbl="fgAcc4" presStyleIdx="3" presStyleCnt="7" custScaleX="147903" custLinFactNeighborX="-39683" custLinFactNeighborY="63132">
        <dgm:presLayoutVars>
          <dgm:chPref val="3"/>
        </dgm:presLayoutVars>
      </dgm:prSet>
      <dgm:spPr/>
      <dgm:t>
        <a:bodyPr/>
        <a:lstStyle/>
        <a:p>
          <a:endParaRPr lang="en-GB"/>
        </a:p>
      </dgm:t>
    </dgm:pt>
    <dgm:pt modelId="{8B61C838-6CEA-483F-B4B1-73F826238FC8}" type="pres">
      <dgm:prSet presAssocID="{F2572FC9-A9F4-4369-B0FF-4439F8200D73}" presName="hierChild5" presStyleCnt="0"/>
      <dgm:spPr/>
    </dgm:pt>
    <dgm:pt modelId="{CA1A8916-7D37-4245-8133-DC14F21E63FC}" type="pres">
      <dgm:prSet presAssocID="{6561CA8F-6370-48E6-B5ED-25641B0B3921}" presName="Name23" presStyleLbl="parChTrans1D4" presStyleIdx="4" presStyleCnt="7"/>
      <dgm:spPr/>
      <dgm:t>
        <a:bodyPr/>
        <a:lstStyle/>
        <a:p>
          <a:endParaRPr lang="en-IN"/>
        </a:p>
      </dgm:t>
    </dgm:pt>
    <dgm:pt modelId="{337E8263-9FDD-4CA5-BD9A-18CD32CD6DAF}" type="pres">
      <dgm:prSet presAssocID="{807FDE7C-C531-4401-B447-40D5DB4DD93E}" presName="hierRoot4" presStyleCnt="0"/>
      <dgm:spPr/>
    </dgm:pt>
    <dgm:pt modelId="{F6F768F7-E3FA-4DD2-A37C-25E2B633ECF5}" type="pres">
      <dgm:prSet presAssocID="{807FDE7C-C531-4401-B447-40D5DB4DD93E}" presName="composite4" presStyleCnt="0"/>
      <dgm:spPr/>
    </dgm:pt>
    <dgm:pt modelId="{48B50559-5964-4DBE-B7A1-5DA809288843}" type="pres">
      <dgm:prSet presAssocID="{807FDE7C-C531-4401-B447-40D5DB4DD93E}" presName="background4" presStyleLbl="node4" presStyleIdx="4" presStyleCnt="7"/>
      <dgm:spPr/>
    </dgm:pt>
    <dgm:pt modelId="{A3801A91-BFFB-4977-ABC4-176E0A7E33E3}" type="pres">
      <dgm:prSet presAssocID="{807FDE7C-C531-4401-B447-40D5DB4DD93E}" presName="text4" presStyleLbl="fgAcc4" presStyleIdx="4" presStyleCnt="7" custScaleX="228804" custScaleY="245428" custLinFactY="23579" custLinFactNeighborX="-42888" custLinFactNeighborY="100000">
        <dgm:presLayoutVars>
          <dgm:chPref val="3"/>
        </dgm:presLayoutVars>
      </dgm:prSet>
      <dgm:spPr/>
      <dgm:t>
        <a:bodyPr/>
        <a:lstStyle/>
        <a:p>
          <a:endParaRPr lang="en-GB"/>
        </a:p>
      </dgm:t>
    </dgm:pt>
    <dgm:pt modelId="{00F5375A-D90C-48DE-AE3C-D21B25AA2519}" type="pres">
      <dgm:prSet presAssocID="{807FDE7C-C531-4401-B447-40D5DB4DD93E}" presName="hierChild5" presStyleCnt="0"/>
      <dgm:spPr/>
    </dgm:pt>
    <dgm:pt modelId="{7B850788-F2E5-443E-8B97-2434BAD36B56}" type="pres">
      <dgm:prSet presAssocID="{728DD508-437B-4837-AC3E-BE60BD53C2B0}" presName="Name23" presStyleLbl="parChTrans1D4" presStyleIdx="5" presStyleCnt="7"/>
      <dgm:spPr/>
      <dgm:t>
        <a:bodyPr/>
        <a:lstStyle/>
        <a:p>
          <a:endParaRPr lang="en-IN"/>
        </a:p>
      </dgm:t>
    </dgm:pt>
    <dgm:pt modelId="{B9934437-FB6E-4A66-903E-F9B178F83DD2}" type="pres">
      <dgm:prSet presAssocID="{6F982B5A-70B5-4A7D-A30A-B7FC0339E508}" presName="hierRoot4" presStyleCnt="0"/>
      <dgm:spPr/>
    </dgm:pt>
    <dgm:pt modelId="{17F6CB30-2549-43E5-92FC-342232845D78}" type="pres">
      <dgm:prSet presAssocID="{6F982B5A-70B5-4A7D-A30A-B7FC0339E508}" presName="composite4" presStyleCnt="0"/>
      <dgm:spPr/>
    </dgm:pt>
    <dgm:pt modelId="{11647586-A8D2-4C12-9C3A-DD3AC687EEC1}" type="pres">
      <dgm:prSet presAssocID="{6F982B5A-70B5-4A7D-A30A-B7FC0339E508}" presName="background4" presStyleLbl="node4" presStyleIdx="5" presStyleCnt="7"/>
      <dgm:spPr/>
    </dgm:pt>
    <dgm:pt modelId="{CA4254A9-B9BE-4595-A8C9-FC24DB917CDF}" type="pres">
      <dgm:prSet presAssocID="{6F982B5A-70B5-4A7D-A30A-B7FC0339E508}" presName="text4" presStyleLbl="fgAcc4" presStyleIdx="5" presStyleCnt="7" custScaleX="216930" custLinFactNeighborX="-11537" custLinFactNeighborY="45945">
        <dgm:presLayoutVars>
          <dgm:chPref val="3"/>
        </dgm:presLayoutVars>
      </dgm:prSet>
      <dgm:spPr/>
      <dgm:t>
        <a:bodyPr/>
        <a:lstStyle/>
        <a:p>
          <a:endParaRPr lang="en-GB"/>
        </a:p>
      </dgm:t>
    </dgm:pt>
    <dgm:pt modelId="{874030B4-E26E-41AC-8D1A-2315BDF8EDD1}" type="pres">
      <dgm:prSet presAssocID="{6F982B5A-70B5-4A7D-A30A-B7FC0339E508}" presName="hierChild5" presStyleCnt="0"/>
      <dgm:spPr/>
    </dgm:pt>
    <dgm:pt modelId="{B5AF36C5-D5D0-4387-AB06-1D457E869C6A}" type="pres">
      <dgm:prSet presAssocID="{9D20700A-EFF9-4FA3-9401-F9502C617065}" presName="Name23" presStyleLbl="parChTrans1D4" presStyleIdx="6" presStyleCnt="7"/>
      <dgm:spPr/>
      <dgm:t>
        <a:bodyPr/>
        <a:lstStyle/>
        <a:p>
          <a:endParaRPr lang="en-IN"/>
        </a:p>
      </dgm:t>
    </dgm:pt>
    <dgm:pt modelId="{7707F415-16BD-4599-AC99-8FB8FFBFDC50}" type="pres">
      <dgm:prSet presAssocID="{C07D86D5-5864-4E2F-AF7D-091AC23320E0}" presName="hierRoot4" presStyleCnt="0"/>
      <dgm:spPr/>
    </dgm:pt>
    <dgm:pt modelId="{AC07C851-DA17-4273-A9DD-AFDA324C72B5}" type="pres">
      <dgm:prSet presAssocID="{C07D86D5-5864-4E2F-AF7D-091AC23320E0}" presName="composite4" presStyleCnt="0"/>
      <dgm:spPr/>
    </dgm:pt>
    <dgm:pt modelId="{8D92EFA8-C295-4E35-ADED-D231187A949C}" type="pres">
      <dgm:prSet presAssocID="{C07D86D5-5864-4E2F-AF7D-091AC23320E0}" presName="background4" presStyleLbl="node4" presStyleIdx="6" presStyleCnt="7"/>
      <dgm:spPr/>
    </dgm:pt>
    <dgm:pt modelId="{D18B66C6-79F4-4CA9-8F55-099D78C6A788}" type="pres">
      <dgm:prSet presAssocID="{C07D86D5-5864-4E2F-AF7D-091AC23320E0}" presName="text4" presStyleLbl="fgAcc4" presStyleIdx="6" presStyleCnt="7" custScaleX="197872" custScaleY="187067" custLinFactY="91764" custLinFactNeighborX="-9955" custLinFactNeighborY="100000">
        <dgm:presLayoutVars>
          <dgm:chPref val="3"/>
        </dgm:presLayoutVars>
      </dgm:prSet>
      <dgm:spPr/>
      <dgm:t>
        <a:bodyPr/>
        <a:lstStyle/>
        <a:p>
          <a:endParaRPr lang="en-GB"/>
        </a:p>
      </dgm:t>
    </dgm:pt>
    <dgm:pt modelId="{E4F5D88E-CC1B-4645-A887-210CCE91AE35}" type="pres">
      <dgm:prSet presAssocID="{C07D86D5-5864-4E2F-AF7D-091AC23320E0}" presName="hierChild5" presStyleCnt="0"/>
      <dgm:spPr/>
    </dgm:pt>
  </dgm:ptLst>
  <dgm:cxnLst>
    <dgm:cxn modelId="{51FD67A8-729D-4A57-A839-A4AA972732EB}" type="presOf" srcId="{95373D7B-0424-4430-9244-599972C4DDAC}" destId="{24D6EDF6-4DBE-4E2D-B486-D1A1554C788B}" srcOrd="0" destOrd="0" presId="urn:microsoft.com/office/officeart/2005/8/layout/hierarchy1"/>
    <dgm:cxn modelId="{2187658D-0C1C-48D1-BC50-635E32AC6B3B}" srcId="{F2572FC9-A9F4-4369-B0FF-4439F8200D73}" destId="{807FDE7C-C531-4401-B447-40D5DB4DD93E}" srcOrd="0" destOrd="0" parTransId="{6561CA8F-6370-48E6-B5ED-25641B0B3921}" sibTransId="{6BB1D25A-4C8E-4800-9B6B-1C3DDBEA9E0B}"/>
    <dgm:cxn modelId="{978FFF03-58C4-4863-85D3-F93BD17DC8E6}" type="presOf" srcId="{11F2C22F-8054-4D99-924C-BAB8F710C1D8}" destId="{C94EE7D9-716C-4F26-82A3-D7775FB5C59D}" srcOrd="0" destOrd="0" presId="urn:microsoft.com/office/officeart/2005/8/layout/hierarchy1"/>
    <dgm:cxn modelId="{FC11736B-89C0-406E-AFB8-7E2776F8E9A0}" type="presOf" srcId="{66CCA55C-8C5B-480C-9DB6-D16546039E69}" destId="{8AC520DF-E959-4AA3-A20F-804F9678AC89}" srcOrd="0" destOrd="0" presId="urn:microsoft.com/office/officeart/2005/8/layout/hierarchy1"/>
    <dgm:cxn modelId="{E3377E86-9EB5-4633-82A1-6F831A35E8DA}" type="presOf" srcId="{63EB9FCC-CDD2-42C7-8145-24C443534757}" destId="{18A61173-7EDC-45CD-AACE-01FD6B211F8F}" srcOrd="0" destOrd="0" presId="urn:microsoft.com/office/officeart/2005/8/layout/hierarchy1"/>
    <dgm:cxn modelId="{70A857B6-D0DF-41B1-8058-4348067FA50C}" type="presOf" srcId="{9D20700A-EFF9-4FA3-9401-F9502C617065}" destId="{B5AF36C5-D5D0-4387-AB06-1D457E869C6A}" srcOrd="0" destOrd="0" presId="urn:microsoft.com/office/officeart/2005/8/layout/hierarchy1"/>
    <dgm:cxn modelId="{AAD875E4-B0D0-448D-9D93-92F42881637D}" srcId="{CE769931-9D99-4398-8303-8D6A5E0DBD69}" destId="{5F426C45-0471-46C6-8969-94A1C06C9DF0}" srcOrd="1" destOrd="0" parTransId="{83E2E3DE-3376-4BB1-BB5A-AC79DC30BA69}" sibTransId="{86DB274C-39D7-4B69-94CE-4A9CB697728B}"/>
    <dgm:cxn modelId="{3E82E5C9-359D-4C8F-BCB3-0B4E1E4E99B4}" type="presOf" srcId="{807FDE7C-C531-4401-B447-40D5DB4DD93E}" destId="{A3801A91-BFFB-4977-ABC4-176E0A7E33E3}" srcOrd="0" destOrd="0" presId="urn:microsoft.com/office/officeart/2005/8/layout/hierarchy1"/>
    <dgm:cxn modelId="{B8809A97-8862-4378-BA88-77B1D05F8DB0}" type="presOf" srcId="{C07D86D5-5864-4E2F-AF7D-091AC23320E0}" destId="{D18B66C6-79F4-4CA9-8F55-099D78C6A788}" srcOrd="0" destOrd="0" presId="urn:microsoft.com/office/officeart/2005/8/layout/hierarchy1"/>
    <dgm:cxn modelId="{BFFC0714-D09B-4ABA-8CC7-5F2D5CEBBCF0}" type="presOf" srcId="{B550D5CB-60F4-4D43-8CE2-36B2AE736EE7}" destId="{3742085B-CD5B-4389-97DB-A76F6128FF21}" srcOrd="0" destOrd="0" presId="urn:microsoft.com/office/officeart/2005/8/layout/hierarchy1"/>
    <dgm:cxn modelId="{CE8B5551-7454-4617-A7D3-2A1D4530E940}" type="presOf" srcId="{56476717-4220-4B93-BB59-2028ED4552C5}" destId="{9D669EA5-CC4D-4724-B990-C4BD402F4E9A}" srcOrd="0" destOrd="0" presId="urn:microsoft.com/office/officeart/2005/8/layout/hierarchy1"/>
    <dgm:cxn modelId="{5F29DB4F-B1BF-404D-B11E-3CBEA6A95514}" type="presOf" srcId="{8A0DB56D-CFD7-4D12-828B-BAE9D73121B1}" destId="{09A3DC28-8C03-455E-B1E6-344B6C114145}" srcOrd="0" destOrd="0" presId="urn:microsoft.com/office/officeart/2005/8/layout/hierarchy1"/>
    <dgm:cxn modelId="{62D05427-7CF7-49A8-A4FB-9AA47AC78CF8}" srcId="{F5D02C69-2243-4066-A2DD-29FBEE7A5DAD}" destId="{F2572FC9-A9F4-4369-B0FF-4439F8200D73}" srcOrd="0" destOrd="0" parTransId="{645424D3-367F-48AF-B00C-29B0764092F0}" sibTransId="{096A9761-0275-47DF-B7CB-339ED58CD156}"/>
    <dgm:cxn modelId="{CF176305-1EBD-4E72-97FE-39B152B1832D}" type="presOf" srcId="{A2B211E5-5863-4802-B645-7320790362CF}" destId="{F71BBD70-9FEB-45AB-AF32-DC7996C3780B}" srcOrd="0" destOrd="0" presId="urn:microsoft.com/office/officeart/2005/8/layout/hierarchy1"/>
    <dgm:cxn modelId="{F73E1446-76A9-4095-A784-572DC4A034DE}" type="presOf" srcId="{B1C0F937-92DF-4E9E-92A6-A5985802893B}" destId="{98A47CEC-8EC5-49FC-B419-E1D7AC8F2939}" srcOrd="0" destOrd="0" presId="urn:microsoft.com/office/officeart/2005/8/layout/hierarchy1"/>
    <dgm:cxn modelId="{FB33037B-0656-438A-9A3C-646339375FDA}" type="presOf" srcId="{90E8FBB6-748C-4E8B-B3D9-A2D5BC2FFD12}" destId="{0FD49D32-B08A-4EF3-8824-4483D3CC7381}" srcOrd="0" destOrd="0" presId="urn:microsoft.com/office/officeart/2005/8/layout/hierarchy1"/>
    <dgm:cxn modelId="{5E432FD3-F922-4E77-81AA-99B95A9A4B00}" type="presOf" srcId="{6561CA8F-6370-48E6-B5ED-25641B0B3921}" destId="{CA1A8916-7D37-4245-8133-DC14F21E63FC}" srcOrd="0" destOrd="0" presId="urn:microsoft.com/office/officeart/2005/8/layout/hierarchy1"/>
    <dgm:cxn modelId="{26AE1899-7891-4A5B-BEF9-D4698CDC0C05}" srcId="{90E8FBB6-748C-4E8B-B3D9-A2D5BC2FFD12}" destId="{56476717-4220-4B93-BB59-2028ED4552C5}" srcOrd="0" destOrd="0" parTransId="{B1C0F937-92DF-4E9E-92A6-A5985802893B}" sibTransId="{76315335-E35D-40B5-BA1A-BD4B512E6EEE}"/>
    <dgm:cxn modelId="{B7F811F2-2CF2-4763-940E-3BA575E20442}" srcId="{F5D02C69-2243-4066-A2DD-29FBEE7A5DAD}" destId="{6F982B5A-70B5-4A7D-A30A-B7FC0339E508}" srcOrd="1" destOrd="0" parTransId="{728DD508-437B-4837-AC3E-BE60BD53C2B0}" sibTransId="{F22387D2-000D-4F1E-8CA3-0BB8BC7C9CF2}"/>
    <dgm:cxn modelId="{A81DC27B-9AB5-469E-ADEB-B88B16F66091}" type="presOf" srcId="{5D014D77-C638-401B-8761-AFBC27425664}" destId="{904A580A-6A9F-4268-8292-5F59F7D644B0}" srcOrd="0" destOrd="0" presId="urn:microsoft.com/office/officeart/2005/8/layout/hierarchy1"/>
    <dgm:cxn modelId="{F6E59145-F90C-4E2F-B831-4F6625D0E688}" type="presOf" srcId="{83E2E3DE-3376-4BB1-BB5A-AC79DC30BA69}" destId="{C93E22B2-9C9F-4289-A391-EB2BA1D70882}" srcOrd="0" destOrd="0" presId="urn:microsoft.com/office/officeart/2005/8/layout/hierarchy1"/>
    <dgm:cxn modelId="{A1BC1997-13D3-425B-B220-885E3BD563E3}" srcId="{5F426C45-0471-46C6-8969-94A1C06C9DF0}" destId="{BE7CD977-34EB-4B2C-B95D-77C51D69F4FA}" srcOrd="0" destOrd="0" parTransId="{84746205-DCD0-4E15-BB91-2A5489F0ECB3}" sibTransId="{C2B23464-BDBA-491E-B2D6-D429E5C3AC5C}"/>
    <dgm:cxn modelId="{74801EEA-3332-453E-96E1-A90533D316D0}" type="presOf" srcId="{BE7CD977-34EB-4B2C-B95D-77C51D69F4FA}" destId="{BE68B583-18A5-4120-83AF-9A53806696D6}" srcOrd="0" destOrd="0" presId="urn:microsoft.com/office/officeart/2005/8/layout/hierarchy1"/>
    <dgm:cxn modelId="{233B7E4F-411F-4003-9B21-2777C436BFBF}" srcId="{6F982B5A-70B5-4A7D-A30A-B7FC0339E508}" destId="{C07D86D5-5864-4E2F-AF7D-091AC23320E0}" srcOrd="0" destOrd="0" parTransId="{9D20700A-EFF9-4FA3-9401-F9502C617065}" sibTransId="{A576D9ED-EBC6-4E9D-B29E-D9D714D5485D}"/>
    <dgm:cxn modelId="{CDE8F351-BEFB-4A0F-9F82-D08DEC90F6EE}" type="presOf" srcId="{058F2072-AA9C-4E04-83E7-FB83CADBC9EA}" destId="{E2434C31-4F99-4ABA-B9A0-DE705BF7A674}" srcOrd="0" destOrd="0" presId="urn:microsoft.com/office/officeart/2005/8/layout/hierarchy1"/>
    <dgm:cxn modelId="{049D998B-B846-4492-B47B-1B00F29D6273}" srcId="{BE7CD977-34EB-4B2C-B95D-77C51D69F4FA}" destId="{95373D7B-0424-4430-9244-599972C4DDAC}" srcOrd="0" destOrd="0" parTransId="{8A0DB56D-CFD7-4D12-828B-BAE9D73121B1}" sibTransId="{E6931F37-A20F-4384-82BE-B27C22B23F86}"/>
    <dgm:cxn modelId="{B5FE6164-83C2-4029-A985-4FD6732BC772}" srcId="{63EB9FCC-CDD2-42C7-8145-24C443534757}" destId="{A2B211E5-5863-4802-B645-7320790362CF}" srcOrd="0" destOrd="0" parTransId="{058F2072-AA9C-4E04-83E7-FB83CADBC9EA}" sibTransId="{73AF1B9E-CB78-403D-8E60-9600514FB22C}"/>
    <dgm:cxn modelId="{C22F9BC8-5348-4D53-B754-80B53ECA2B7F}" type="presOf" srcId="{6F982B5A-70B5-4A7D-A30A-B7FC0339E508}" destId="{CA4254A9-B9BE-4595-A8C9-FC24DB917CDF}" srcOrd="0" destOrd="0" presId="urn:microsoft.com/office/officeart/2005/8/layout/hierarchy1"/>
    <dgm:cxn modelId="{E35519AF-2358-4106-8BB1-ECA36512ED0B}" srcId="{CE769931-9D99-4398-8303-8D6A5E0DBD69}" destId="{63EB9FCC-CDD2-42C7-8145-24C443534757}" srcOrd="0" destOrd="0" parTransId="{57AC29F8-0BC3-4403-9FA3-AA0F373CC6AE}" sibTransId="{69963017-A282-43F2-B64E-41B53B26258B}"/>
    <dgm:cxn modelId="{B1FBA293-D75C-4634-B140-2238FB0F150C}" type="presOf" srcId="{5F426C45-0471-46C6-8969-94A1C06C9DF0}" destId="{1511B7DD-AD75-4E1B-86BE-638A76F76A82}" srcOrd="0" destOrd="0" presId="urn:microsoft.com/office/officeart/2005/8/layout/hierarchy1"/>
    <dgm:cxn modelId="{C78A6030-0C74-4107-A5E4-CA01CA209C9A}" type="presOf" srcId="{84746205-DCD0-4E15-BB91-2A5489F0ECB3}" destId="{FCC310E5-6526-4709-B34B-EB92E42F51C5}" srcOrd="0" destOrd="0" presId="urn:microsoft.com/office/officeart/2005/8/layout/hierarchy1"/>
    <dgm:cxn modelId="{E1CB5CE3-748E-4404-90BA-29AA15FB3090}" type="presOf" srcId="{728DD508-437B-4837-AC3E-BE60BD53C2B0}" destId="{7B850788-F2E5-443E-8B97-2434BAD36B56}" srcOrd="0" destOrd="0" presId="urn:microsoft.com/office/officeart/2005/8/layout/hierarchy1"/>
    <dgm:cxn modelId="{1B432C29-9D2B-412A-8F4E-EBB8CFD08C4C}" type="presOf" srcId="{CE769931-9D99-4398-8303-8D6A5E0DBD69}" destId="{70C8C8BA-2037-4C4F-94D6-14A5D99E8D08}" srcOrd="0" destOrd="0" presId="urn:microsoft.com/office/officeart/2005/8/layout/hierarchy1"/>
    <dgm:cxn modelId="{C73DCE90-6B85-48B0-9A64-3DC52A0185F3}" type="presOf" srcId="{645424D3-367F-48AF-B00C-29B0764092F0}" destId="{30038EF1-564F-411A-846E-68A28E25AEE0}" srcOrd="0" destOrd="0" presId="urn:microsoft.com/office/officeart/2005/8/layout/hierarchy1"/>
    <dgm:cxn modelId="{657BBD50-8E72-4A73-883C-8CCECDB66B9B}" type="presOf" srcId="{57AC29F8-0BC3-4403-9FA3-AA0F373CC6AE}" destId="{58020AF4-4DD8-41AA-A06F-79078C740BFB}" srcOrd="0" destOrd="0" presId="urn:microsoft.com/office/officeart/2005/8/layout/hierarchy1"/>
    <dgm:cxn modelId="{2CEFC241-F22E-4F9B-8C10-8E8F2604C61A}" srcId="{63EB9FCC-CDD2-42C7-8145-24C443534757}" destId="{90E8FBB6-748C-4E8B-B3D9-A2D5BC2FFD12}" srcOrd="1" destOrd="0" parTransId="{5D014D77-C638-401B-8761-AFBC27425664}" sibTransId="{73DF1D5A-07B0-4A22-A7ED-3A49117A45F0}"/>
    <dgm:cxn modelId="{09E30392-7573-4A98-9D30-36368FADBE43}" srcId="{A2B211E5-5863-4802-B645-7320790362CF}" destId="{66CCA55C-8C5B-480C-9DB6-D16546039E69}" srcOrd="0" destOrd="0" parTransId="{2819441F-1810-4973-891C-C0FFFC0B13BA}" sibTransId="{A948090D-E66C-439B-A438-B657D55EE02A}"/>
    <dgm:cxn modelId="{5A3AD607-1AF5-46F8-80FF-D9918C5C9CE1}" type="presOf" srcId="{F2572FC9-A9F4-4369-B0FF-4439F8200D73}" destId="{87E696E5-044E-44BD-87D8-762B942C2EDB}" srcOrd="0" destOrd="0" presId="urn:microsoft.com/office/officeart/2005/8/layout/hierarchy1"/>
    <dgm:cxn modelId="{CD6CF9D6-EF89-44C6-91F6-1E77C68EE174}" srcId="{5F426C45-0471-46C6-8969-94A1C06C9DF0}" destId="{F5D02C69-2243-4066-A2DD-29FBEE7A5DAD}" srcOrd="1" destOrd="0" parTransId="{11F2C22F-8054-4D99-924C-BAB8F710C1D8}" sibTransId="{90132962-5832-4350-9049-3406A61C637E}"/>
    <dgm:cxn modelId="{D7F08956-05D0-459B-983C-198A27386CD0}" type="presOf" srcId="{2819441F-1810-4973-891C-C0FFFC0B13BA}" destId="{E8815419-44A4-4266-B2A1-F24F198A3325}" srcOrd="0" destOrd="0" presId="urn:microsoft.com/office/officeart/2005/8/layout/hierarchy1"/>
    <dgm:cxn modelId="{58C44B0A-92C6-4FDB-9E2A-9DDF07C3B1C4}" srcId="{B550D5CB-60F4-4D43-8CE2-36B2AE736EE7}" destId="{CE769931-9D99-4398-8303-8D6A5E0DBD69}" srcOrd="0" destOrd="0" parTransId="{DED8D024-6FFD-4757-8B64-223EE5C12B4B}" sibTransId="{543AC0E6-17AD-4BC7-9168-9B3250D9A9EE}"/>
    <dgm:cxn modelId="{B74C4BF0-A646-40FB-A149-E9EEF634CEF1}" type="presOf" srcId="{F5D02C69-2243-4066-A2DD-29FBEE7A5DAD}" destId="{EC941D27-2A47-4465-9C0E-46DFE767F008}" srcOrd="0" destOrd="0" presId="urn:microsoft.com/office/officeart/2005/8/layout/hierarchy1"/>
    <dgm:cxn modelId="{62D13A20-B401-4052-A071-54EE933363D2}" type="presParOf" srcId="{3742085B-CD5B-4389-97DB-A76F6128FF21}" destId="{67DBC0C0-1ADC-46EC-8E46-BAB982E7E2A3}" srcOrd="0" destOrd="0" presId="urn:microsoft.com/office/officeart/2005/8/layout/hierarchy1"/>
    <dgm:cxn modelId="{0ED4E4DC-32C8-4118-AB4F-53E19FB539AC}" type="presParOf" srcId="{67DBC0C0-1ADC-46EC-8E46-BAB982E7E2A3}" destId="{B7A7614E-A780-4775-BAA7-BE6AC86605CC}" srcOrd="0" destOrd="0" presId="urn:microsoft.com/office/officeart/2005/8/layout/hierarchy1"/>
    <dgm:cxn modelId="{DE4BE0D7-8098-47DE-9F8E-154D71AE7A59}" type="presParOf" srcId="{B7A7614E-A780-4775-BAA7-BE6AC86605CC}" destId="{A5095B0D-836A-40DC-96ED-638BCE4ED29D}" srcOrd="0" destOrd="0" presId="urn:microsoft.com/office/officeart/2005/8/layout/hierarchy1"/>
    <dgm:cxn modelId="{C450A021-6D79-4F96-9E0A-8B5D6D53493A}" type="presParOf" srcId="{B7A7614E-A780-4775-BAA7-BE6AC86605CC}" destId="{70C8C8BA-2037-4C4F-94D6-14A5D99E8D08}" srcOrd="1" destOrd="0" presId="urn:microsoft.com/office/officeart/2005/8/layout/hierarchy1"/>
    <dgm:cxn modelId="{46BB274C-B4BF-4362-98AF-450431E22EB3}" type="presParOf" srcId="{67DBC0C0-1ADC-46EC-8E46-BAB982E7E2A3}" destId="{7FCFA08A-2FBE-4972-8DE6-68596D1988B3}" srcOrd="1" destOrd="0" presId="urn:microsoft.com/office/officeart/2005/8/layout/hierarchy1"/>
    <dgm:cxn modelId="{A54B8DCE-5B1A-4EE6-8677-13000ED4F813}" type="presParOf" srcId="{7FCFA08A-2FBE-4972-8DE6-68596D1988B3}" destId="{58020AF4-4DD8-41AA-A06F-79078C740BFB}" srcOrd="0" destOrd="0" presId="urn:microsoft.com/office/officeart/2005/8/layout/hierarchy1"/>
    <dgm:cxn modelId="{88D3F395-D0D0-4CFE-B108-928BC79D6369}" type="presParOf" srcId="{7FCFA08A-2FBE-4972-8DE6-68596D1988B3}" destId="{2215EEFC-BC28-41CB-A306-7E3608F3910C}" srcOrd="1" destOrd="0" presId="urn:microsoft.com/office/officeart/2005/8/layout/hierarchy1"/>
    <dgm:cxn modelId="{C63C6385-9C27-4384-9135-516E687C781F}" type="presParOf" srcId="{2215EEFC-BC28-41CB-A306-7E3608F3910C}" destId="{168532F2-B8E0-4E21-8665-4839CFDB2E9F}" srcOrd="0" destOrd="0" presId="urn:microsoft.com/office/officeart/2005/8/layout/hierarchy1"/>
    <dgm:cxn modelId="{735D3799-F865-4B4E-BB78-E6E148847FF4}" type="presParOf" srcId="{168532F2-B8E0-4E21-8665-4839CFDB2E9F}" destId="{996961AA-D3A5-4D0D-BDA2-C8B42EEFD0A0}" srcOrd="0" destOrd="0" presId="urn:microsoft.com/office/officeart/2005/8/layout/hierarchy1"/>
    <dgm:cxn modelId="{5EDA6D7C-09FA-40C3-8684-DC7ED20F9693}" type="presParOf" srcId="{168532F2-B8E0-4E21-8665-4839CFDB2E9F}" destId="{18A61173-7EDC-45CD-AACE-01FD6B211F8F}" srcOrd="1" destOrd="0" presId="urn:microsoft.com/office/officeart/2005/8/layout/hierarchy1"/>
    <dgm:cxn modelId="{3F4AF409-4E99-4AF8-BA74-EFD6097D919F}" type="presParOf" srcId="{2215EEFC-BC28-41CB-A306-7E3608F3910C}" destId="{0D98210A-5800-45EA-B7B6-7E64FB7A695B}" srcOrd="1" destOrd="0" presId="urn:microsoft.com/office/officeart/2005/8/layout/hierarchy1"/>
    <dgm:cxn modelId="{6A9BFFBF-BC52-47B2-B478-20397CD1678E}" type="presParOf" srcId="{0D98210A-5800-45EA-B7B6-7E64FB7A695B}" destId="{E2434C31-4F99-4ABA-B9A0-DE705BF7A674}" srcOrd="0" destOrd="0" presId="urn:microsoft.com/office/officeart/2005/8/layout/hierarchy1"/>
    <dgm:cxn modelId="{D43761AB-8D22-4587-9234-A7EB32DB2BB8}" type="presParOf" srcId="{0D98210A-5800-45EA-B7B6-7E64FB7A695B}" destId="{0951AA6D-6EF3-44CB-87E7-314E3286655A}" srcOrd="1" destOrd="0" presId="urn:microsoft.com/office/officeart/2005/8/layout/hierarchy1"/>
    <dgm:cxn modelId="{01DD213D-00FE-4110-AD7F-2601D15B6933}" type="presParOf" srcId="{0951AA6D-6EF3-44CB-87E7-314E3286655A}" destId="{7576888A-C0CC-45ED-8632-6D9A3511036D}" srcOrd="0" destOrd="0" presId="urn:microsoft.com/office/officeart/2005/8/layout/hierarchy1"/>
    <dgm:cxn modelId="{E16F3721-F24A-487A-8282-8A999F1D708C}" type="presParOf" srcId="{7576888A-C0CC-45ED-8632-6D9A3511036D}" destId="{13C4064C-5E80-4782-8763-3F189971A7EA}" srcOrd="0" destOrd="0" presId="urn:microsoft.com/office/officeart/2005/8/layout/hierarchy1"/>
    <dgm:cxn modelId="{80E7FB95-57FA-4D16-91B8-83C99BF81897}" type="presParOf" srcId="{7576888A-C0CC-45ED-8632-6D9A3511036D}" destId="{F71BBD70-9FEB-45AB-AF32-DC7996C3780B}" srcOrd="1" destOrd="0" presId="urn:microsoft.com/office/officeart/2005/8/layout/hierarchy1"/>
    <dgm:cxn modelId="{17F38464-B6B9-47AB-A036-377CB52B9EB8}" type="presParOf" srcId="{0951AA6D-6EF3-44CB-87E7-314E3286655A}" destId="{E61823E3-011F-4403-983C-B56BD5AA2387}" srcOrd="1" destOrd="0" presId="urn:microsoft.com/office/officeart/2005/8/layout/hierarchy1"/>
    <dgm:cxn modelId="{9553C068-B8E4-4F17-BB46-33FBECFB51DA}" type="presParOf" srcId="{E61823E3-011F-4403-983C-B56BD5AA2387}" destId="{E8815419-44A4-4266-B2A1-F24F198A3325}" srcOrd="0" destOrd="0" presId="urn:microsoft.com/office/officeart/2005/8/layout/hierarchy1"/>
    <dgm:cxn modelId="{1A7CDADC-F731-4A92-AB3D-A3AB075D9F20}" type="presParOf" srcId="{E61823E3-011F-4403-983C-B56BD5AA2387}" destId="{8690D125-B347-4E3F-A13F-513203354595}" srcOrd="1" destOrd="0" presId="urn:microsoft.com/office/officeart/2005/8/layout/hierarchy1"/>
    <dgm:cxn modelId="{6A96506E-2D37-45A5-9934-10BA9AC49C2B}" type="presParOf" srcId="{8690D125-B347-4E3F-A13F-513203354595}" destId="{166F6E38-EB89-488A-A5A7-2E2530CB3FD2}" srcOrd="0" destOrd="0" presId="urn:microsoft.com/office/officeart/2005/8/layout/hierarchy1"/>
    <dgm:cxn modelId="{A5FA97FF-236D-4F37-8C6E-031BF6A44288}" type="presParOf" srcId="{166F6E38-EB89-488A-A5A7-2E2530CB3FD2}" destId="{D286167C-ED67-4FBE-B42F-F550A6445389}" srcOrd="0" destOrd="0" presId="urn:microsoft.com/office/officeart/2005/8/layout/hierarchy1"/>
    <dgm:cxn modelId="{262EABF6-5F1A-49E2-98F5-AA421052CDAA}" type="presParOf" srcId="{166F6E38-EB89-488A-A5A7-2E2530CB3FD2}" destId="{8AC520DF-E959-4AA3-A20F-804F9678AC89}" srcOrd="1" destOrd="0" presId="urn:microsoft.com/office/officeart/2005/8/layout/hierarchy1"/>
    <dgm:cxn modelId="{B5CD1F88-AB98-45B2-9270-DBBDECB5AE71}" type="presParOf" srcId="{8690D125-B347-4E3F-A13F-513203354595}" destId="{6CF8D755-3349-4966-9FD6-789E2582E875}" srcOrd="1" destOrd="0" presId="urn:microsoft.com/office/officeart/2005/8/layout/hierarchy1"/>
    <dgm:cxn modelId="{38870E9A-201B-4398-B033-3C8F52675FE2}" type="presParOf" srcId="{0D98210A-5800-45EA-B7B6-7E64FB7A695B}" destId="{904A580A-6A9F-4268-8292-5F59F7D644B0}" srcOrd="2" destOrd="0" presId="urn:microsoft.com/office/officeart/2005/8/layout/hierarchy1"/>
    <dgm:cxn modelId="{D148753B-1DEB-4047-B64B-A8BB6903BF8A}" type="presParOf" srcId="{0D98210A-5800-45EA-B7B6-7E64FB7A695B}" destId="{4AF15636-54D8-4ABB-A17A-18A54E9F744C}" srcOrd="3" destOrd="0" presId="urn:microsoft.com/office/officeart/2005/8/layout/hierarchy1"/>
    <dgm:cxn modelId="{9F8068A3-3503-46B9-BF50-1BE8AC110D4C}" type="presParOf" srcId="{4AF15636-54D8-4ABB-A17A-18A54E9F744C}" destId="{15F567D1-CA48-4C62-BE34-4AC16DA254FF}" srcOrd="0" destOrd="0" presId="urn:microsoft.com/office/officeart/2005/8/layout/hierarchy1"/>
    <dgm:cxn modelId="{3D452B2A-DB9E-4394-A924-26277DE586B0}" type="presParOf" srcId="{15F567D1-CA48-4C62-BE34-4AC16DA254FF}" destId="{ABAA13BF-71E7-49F4-858A-307D338807B3}" srcOrd="0" destOrd="0" presId="urn:microsoft.com/office/officeart/2005/8/layout/hierarchy1"/>
    <dgm:cxn modelId="{1820099C-E48D-4CF9-9037-383D6BB7CC54}" type="presParOf" srcId="{15F567D1-CA48-4C62-BE34-4AC16DA254FF}" destId="{0FD49D32-B08A-4EF3-8824-4483D3CC7381}" srcOrd="1" destOrd="0" presId="urn:microsoft.com/office/officeart/2005/8/layout/hierarchy1"/>
    <dgm:cxn modelId="{2EDFF514-ABCD-460B-B2C0-441581269796}" type="presParOf" srcId="{4AF15636-54D8-4ABB-A17A-18A54E9F744C}" destId="{C04F7CE6-17E5-45EC-9D6F-B01B3EAA0741}" srcOrd="1" destOrd="0" presId="urn:microsoft.com/office/officeart/2005/8/layout/hierarchy1"/>
    <dgm:cxn modelId="{BEB47BEF-8A6C-4C41-993D-31964D2B69CF}" type="presParOf" srcId="{C04F7CE6-17E5-45EC-9D6F-B01B3EAA0741}" destId="{98A47CEC-8EC5-49FC-B419-E1D7AC8F2939}" srcOrd="0" destOrd="0" presId="urn:microsoft.com/office/officeart/2005/8/layout/hierarchy1"/>
    <dgm:cxn modelId="{BE827551-0330-4474-BC6E-1EDC4EF85365}" type="presParOf" srcId="{C04F7CE6-17E5-45EC-9D6F-B01B3EAA0741}" destId="{A7A0BFC3-7707-4A57-A6B3-5D37BE34E131}" srcOrd="1" destOrd="0" presId="urn:microsoft.com/office/officeart/2005/8/layout/hierarchy1"/>
    <dgm:cxn modelId="{432DA6E8-D8C8-4E44-9628-2563E5B39CCB}" type="presParOf" srcId="{A7A0BFC3-7707-4A57-A6B3-5D37BE34E131}" destId="{7A67A517-DE52-44CC-98C9-4520EAE3B04A}" srcOrd="0" destOrd="0" presId="urn:microsoft.com/office/officeart/2005/8/layout/hierarchy1"/>
    <dgm:cxn modelId="{0C631E48-F78C-4DA6-85CD-E614C6F5EC4F}" type="presParOf" srcId="{7A67A517-DE52-44CC-98C9-4520EAE3B04A}" destId="{9C413B10-A02F-4179-AC1F-C63EF6F15152}" srcOrd="0" destOrd="0" presId="urn:microsoft.com/office/officeart/2005/8/layout/hierarchy1"/>
    <dgm:cxn modelId="{C2583BA4-7C8F-476E-BA8E-B2B9B1DED024}" type="presParOf" srcId="{7A67A517-DE52-44CC-98C9-4520EAE3B04A}" destId="{9D669EA5-CC4D-4724-B990-C4BD402F4E9A}" srcOrd="1" destOrd="0" presId="urn:microsoft.com/office/officeart/2005/8/layout/hierarchy1"/>
    <dgm:cxn modelId="{133F3141-063F-44E1-9362-4155B936A43D}" type="presParOf" srcId="{A7A0BFC3-7707-4A57-A6B3-5D37BE34E131}" destId="{D418F730-71BB-4147-B8D8-3E32E0FFFDAA}" srcOrd="1" destOrd="0" presId="urn:microsoft.com/office/officeart/2005/8/layout/hierarchy1"/>
    <dgm:cxn modelId="{8BFAB64B-0849-4459-B0C7-9025CE54A8F4}" type="presParOf" srcId="{7FCFA08A-2FBE-4972-8DE6-68596D1988B3}" destId="{C93E22B2-9C9F-4289-A391-EB2BA1D70882}" srcOrd="2" destOrd="0" presId="urn:microsoft.com/office/officeart/2005/8/layout/hierarchy1"/>
    <dgm:cxn modelId="{98F2D35D-A782-4F92-B395-BA4E5D886A9B}" type="presParOf" srcId="{7FCFA08A-2FBE-4972-8DE6-68596D1988B3}" destId="{D710453E-3350-4DBB-9F35-DD7FFEB7FF77}" srcOrd="3" destOrd="0" presId="urn:microsoft.com/office/officeart/2005/8/layout/hierarchy1"/>
    <dgm:cxn modelId="{AEC50DB4-51F4-4BE4-A61F-9751D25AEE08}" type="presParOf" srcId="{D710453E-3350-4DBB-9F35-DD7FFEB7FF77}" destId="{13008B7A-2563-4B55-A040-92FBE39BF89A}" srcOrd="0" destOrd="0" presId="urn:microsoft.com/office/officeart/2005/8/layout/hierarchy1"/>
    <dgm:cxn modelId="{F5181406-9F0D-41C6-A61A-34218AB1428D}" type="presParOf" srcId="{13008B7A-2563-4B55-A040-92FBE39BF89A}" destId="{1708E50B-28EC-48E8-BDE0-99F47E6631DE}" srcOrd="0" destOrd="0" presId="urn:microsoft.com/office/officeart/2005/8/layout/hierarchy1"/>
    <dgm:cxn modelId="{02EBC580-FA82-4534-A7D7-DC4182FF704B}" type="presParOf" srcId="{13008B7A-2563-4B55-A040-92FBE39BF89A}" destId="{1511B7DD-AD75-4E1B-86BE-638A76F76A82}" srcOrd="1" destOrd="0" presId="urn:microsoft.com/office/officeart/2005/8/layout/hierarchy1"/>
    <dgm:cxn modelId="{B4B8D003-D9F5-4833-B781-A762F18CCD13}" type="presParOf" srcId="{D710453E-3350-4DBB-9F35-DD7FFEB7FF77}" destId="{6FA821ED-E253-4AF2-B75D-EDC79C18A3A8}" srcOrd="1" destOrd="0" presId="urn:microsoft.com/office/officeart/2005/8/layout/hierarchy1"/>
    <dgm:cxn modelId="{D4119A28-EDFC-4E31-B04A-21424F88D3E5}" type="presParOf" srcId="{6FA821ED-E253-4AF2-B75D-EDC79C18A3A8}" destId="{FCC310E5-6526-4709-B34B-EB92E42F51C5}" srcOrd="0" destOrd="0" presId="urn:microsoft.com/office/officeart/2005/8/layout/hierarchy1"/>
    <dgm:cxn modelId="{561EEE8F-EE87-4F29-A04A-AE0CACFDBEEE}" type="presParOf" srcId="{6FA821ED-E253-4AF2-B75D-EDC79C18A3A8}" destId="{9AE79B44-2C0C-43ED-BF09-8330B6E3D0F0}" srcOrd="1" destOrd="0" presId="urn:microsoft.com/office/officeart/2005/8/layout/hierarchy1"/>
    <dgm:cxn modelId="{CEE71C3F-5A59-4715-A7B9-36800E00F0AD}" type="presParOf" srcId="{9AE79B44-2C0C-43ED-BF09-8330B6E3D0F0}" destId="{CD4ED633-16A0-4EFF-816B-2BB5E9B429ED}" srcOrd="0" destOrd="0" presId="urn:microsoft.com/office/officeart/2005/8/layout/hierarchy1"/>
    <dgm:cxn modelId="{1B00349F-652C-45B7-B2FF-E2220C6D56E3}" type="presParOf" srcId="{CD4ED633-16A0-4EFF-816B-2BB5E9B429ED}" destId="{A83E0452-6F2A-4E7E-84C0-562097FC0051}" srcOrd="0" destOrd="0" presId="urn:microsoft.com/office/officeart/2005/8/layout/hierarchy1"/>
    <dgm:cxn modelId="{6B9FE199-5913-43A8-A463-516E31A99E27}" type="presParOf" srcId="{CD4ED633-16A0-4EFF-816B-2BB5E9B429ED}" destId="{BE68B583-18A5-4120-83AF-9A53806696D6}" srcOrd="1" destOrd="0" presId="urn:microsoft.com/office/officeart/2005/8/layout/hierarchy1"/>
    <dgm:cxn modelId="{92C1F06D-F331-4C0F-B308-96C1A816FF24}" type="presParOf" srcId="{9AE79B44-2C0C-43ED-BF09-8330B6E3D0F0}" destId="{4B79E67B-744B-4CF9-903E-67018EA26600}" srcOrd="1" destOrd="0" presId="urn:microsoft.com/office/officeart/2005/8/layout/hierarchy1"/>
    <dgm:cxn modelId="{20D7E0A5-FE66-4915-8F7A-E5FBFA5E8FE2}" type="presParOf" srcId="{4B79E67B-744B-4CF9-903E-67018EA26600}" destId="{09A3DC28-8C03-455E-B1E6-344B6C114145}" srcOrd="0" destOrd="0" presId="urn:microsoft.com/office/officeart/2005/8/layout/hierarchy1"/>
    <dgm:cxn modelId="{FFBCAEAF-0C08-4AA9-A5E3-AC42A9F6DCD4}" type="presParOf" srcId="{4B79E67B-744B-4CF9-903E-67018EA26600}" destId="{C4056FC6-BE12-4A36-BD1B-DDA06E43077B}" srcOrd="1" destOrd="0" presId="urn:microsoft.com/office/officeart/2005/8/layout/hierarchy1"/>
    <dgm:cxn modelId="{EE45A200-CCCC-49E7-AAEE-B883062E867F}" type="presParOf" srcId="{C4056FC6-BE12-4A36-BD1B-DDA06E43077B}" destId="{E337601F-04EF-441F-9181-30A9A1EE8073}" srcOrd="0" destOrd="0" presId="urn:microsoft.com/office/officeart/2005/8/layout/hierarchy1"/>
    <dgm:cxn modelId="{DAE35AA4-5C9F-4AAF-9A8E-8976626DD52E}" type="presParOf" srcId="{E337601F-04EF-441F-9181-30A9A1EE8073}" destId="{3B4965A5-C314-4AF0-A0E2-F717E68B1F28}" srcOrd="0" destOrd="0" presId="urn:microsoft.com/office/officeart/2005/8/layout/hierarchy1"/>
    <dgm:cxn modelId="{E5B12ED4-2F1D-4464-BC43-F3E9BA9AFEB8}" type="presParOf" srcId="{E337601F-04EF-441F-9181-30A9A1EE8073}" destId="{24D6EDF6-4DBE-4E2D-B486-D1A1554C788B}" srcOrd="1" destOrd="0" presId="urn:microsoft.com/office/officeart/2005/8/layout/hierarchy1"/>
    <dgm:cxn modelId="{075C918B-0307-4EC6-BC00-5DEC4EA8AD5C}" type="presParOf" srcId="{C4056FC6-BE12-4A36-BD1B-DDA06E43077B}" destId="{7613B3B4-B1D7-4507-AF6C-39EB021EB42B}" srcOrd="1" destOrd="0" presId="urn:microsoft.com/office/officeart/2005/8/layout/hierarchy1"/>
    <dgm:cxn modelId="{3D47E3EB-AFB0-4842-BC08-A6113245BD48}" type="presParOf" srcId="{6FA821ED-E253-4AF2-B75D-EDC79C18A3A8}" destId="{C94EE7D9-716C-4F26-82A3-D7775FB5C59D}" srcOrd="2" destOrd="0" presId="urn:microsoft.com/office/officeart/2005/8/layout/hierarchy1"/>
    <dgm:cxn modelId="{85C1D472-46A1-46FB-9CF8-9CCE2ABCA95C}" type="presParOf" srcId="{6FA821ED-E253-4AF2-B75D-EDC79C18A3A8}" destId="{454BBC40-58C8-4F9D-B8BD-3FAEB8391669}" srcOrd="3" destOrd="0" presId="urn:microsoft.com/office/officeart/2005/8/layout/hierarchy1"/>
    <dgm:cxn modelId="{580F986A-B587-4844-AA3F-C8F328D359E2}" type="presParOf" srcId="{454BBC40-58C8-4F9D-B8BD-3FAEB8391669}" destId="{0D309FAC-82FC-47A3-8708-DBB2B06924A3}" srcOrd="0" destOrd="0" presId="urn:microsoft.com/office/officeart/2005/8/layout/hierarchy1"/>
    <dgm:cxn modelId="{E0FC01E1-CCA7-4088-90F5-133A87A1AEC4}" type="presParOf" srcId="{0D309FAC-82FC-47A3-8708-DBB2B06924A3}" destId="{E652D237-01A3-40AD-8D7A-616732842490}" srcOrd="0" destOrd="0" presId="urn:microsoft.com/office/officeart/2005/8/layout/hierarchy1"/>
    <dgm:cxn modelId="{D7123687-0351-441E-9A5E-BA389BAE8015}" type="presParOf" srcId="{0D309FAC-82FC-47A3-8708-DBB2B06924A3}" destId="{EC941D27-2A47-4465-9C0E-46DFE767F008}" srcOrd="1" destOrd="0" presId="urn:microsoft.com/office/officeart/2005/8/layout/hierarchy1"/>
    <dgm:cxn modelId="{2BEB71B3-E107-47F6-BDFC-4326B30BD670}" type="presParOf" srcId="{454BBC40-58C8-4F9D-B8BD-3FAEB8391669}" destId="{E740C23E-FBDF-45B4-BBD3-F842D98EB599}" srcOrd="1" destOrd="0" presId="urn:microsoft.com/office/officeart/2005/8/layout/hierarchy1"/>
    <dgm:cxn modelId="{ED579BFD-D8E7-4AED-95DE-C08C9F9E3C18}" type="presParOf" srcId="{E740C23E-FBDF-45B4-BBD3-F842D98EB599}" destId="{30038EF1-564F-411A-846E-68A28E25AEE0}" srcOrd="0" destOrd="0" presId="urn:microsoft.com/office/officeart/2005/8/layout/hierarchy1"/>
    <dgm:cxn modelId="{3D3927F8-F358-4190-AE58-4881F8303090}" type="presParOf" srcId="{E740C23E-FBDF-45B4-BBD3-F842D98EB599}" destId="{73E4CC43-81C3-4A5C-ACDA-79F9D7043D7C}" srcOrd="1" destOrd="0" presId="urn:microsoft.com/office/officeart/2005/8/layout/hierarchy1"/>
    <dgm:cxn modelId="{D9520652-C242-4733-ACCF-234885D948C8}" type="presParOf" srcId="{73E4CC43-81C3-4A5C-ACDA-79F9D7043D7C}" destId="{0C703671-1A7D-4418-A41E-D13D485B2A13}" srcOrd="0" destOrd="0" presId="urn:microsoft.com/office/officeart/2005/8/layout/hierarchy1"/>
    <dgm:cxn modelId="{6E7C97DC-7485-4E2E-809F-CFB858A23983}" type="presParOf" srcId="{0C703671-1A7D-4418-A41E-D13D485B2A13}" destId="{7641992E-00AC-4DA5-89DF-99E36F44B7DA}" srcOrd="0" destOrd="0" presId="urn:microsoft.com/office/officeart/2005/8/layout/hierarchy1"/>
    <dgm:cxn modelId="{85592EEF-19A8-403B-8A47-FE89D221F382}" type="presParOf" srcId="{0C703671-1A7D-4418-A41E-D13D485B2A13}" destId="{87E696E5-044E-44BD-87D8-762B942C2EDB}" srcOrd="1" destOrd="0" presId="urn:microsoft.com/office/officeart/2005/8/layout/hierarchy1"/>
    <dgm:cxn modelId="{534DD179-2534-4437-BF9E-FC4F4B6AA3C9}" type="presParOf" srcId="{73E4CC43-81C3-4A5C-ACDA-79F9D7043D7C}" destId="{8B61C838-6CEA-483F-B4B1-73F826238FC8}" srcOrd="1" destOrd="0" presId="urn:microsoft.com/office/officeart/2005/8/layout/hierarchy1"/>
    <dgm:cxn modelId="{883E94EC-5EBA-4122-8991-3D3112CC8053}" type="presParOf" srcId="{8B61C838-6CEA-483F-B4B1-73F826238FC8}" destId="{CA1A8916-7D37-4245-8133-DC14F21E63FC}" srcOrd="0" destOrd="0" presId="urn:microsoft.com/office/officeart/2005/8/layout/hierarchy1"/>
    <dgm:cxn modelId="{752CEBAA-35C6-4A05-8828-12A5D943FA07}" type="presParOf" srcId="{8B61C838-6CEA-483F-B4B1-73F826238FC8}" destId="{337E8263-9FDD-4CA5-BD9A-18CD32CD6DAF}" srcOrd="1" destOrd="0" presId="urn:microsoft.com/office/officeart/2005/8/layout/hierarchy1"/>
    <dgm:cxn modelId="{39375EFF-9371-43D6-A73B-265D4DBCFDB1}" type="presParOf" srcId="{337E8263-9FDD-4CA5-BD9A-18CD32CD6DAF}" destId="{F6F768F7-E3FA-4DD2-A37C-25E2B633ECF5}" srcOrd="0" destOrd="0" presId="urn:microsoft.com/office/officeart/2005/8/layout/hierarchy1"/>
    <dgm:cxn modelId="{23238D49-B7B6-4ADF-99E6-5E6CBABF9902}" type="presParOf" srcId="{F6F768F7-E3FA-4DD2-A37C-25E2B633ECF5}" destId="{48B50559-5964-4DBE-B7A1-5DA809288843}" srcOrd="0" destOrd="0" presId="urn:microsoft.com/office/officeart/2005/8/layout/hierarchy1"/>
    <dgm:cxn modelId="{B96A6E1D-7AB0-4FDB-B393-68DCF1FFA388}" type="presParOf" srcId="{F6F768F7-E3FA-4DD2-A37C-25E2B633ECF5}" destId="{A3801A91-BFFB-4977-ABC4-176E0A7E33E3}" srcOrd="1" destOrd="0" presId="urn:microsoft.com/office/officeart/2005/8/layout/hierarchy1"/>
    <dgm:cxn modelId="{B220B0DD-F2D3-4E34-B188-E977DC3BBCFF}" type="presParOf" srcId="{337E8263-9FDD-4CA5-BD9A-18CD32CD6DAF}" destId="{00F5375A-D90C-48DE-AE3C-D21B25AA2519}" srcOrd="1" destOrd="0" presId="urn:microsoft.com/office/officeart/2005/8/layout/hierarchy1"/>
    <dgm:cxn modelId="{29B3F70B-79F6-4E67-AF4E-64B086EDC0E4}" type="presParOf" srcId="{E740C23E-FBDF-45B4-BBD3-F842D98EB599}" destId="{7B850788-F2E5-443E-8B97-2434BAD36B56}" srcOrd="2" destOrd="0" presId="urn:microsoft.com/office/officeart/2005/8/layout/hierarchy1"/>
    <dgm:cxn modelId="{FD90845C-9CD9-42E4-B472-28891DA06731}" type="presParOf" srcId="{E740C23E-FBDF-45B4-BBD3-F842D98EB599}" destId="{B9934437-FB6E-4A66-903E-F9B178F83DD2}" srcOrd="3" destOrd="0" presId="urn:microsoft.com/office/officeart/2005/8/layout/hierarchy1"/>
    <dgm:cxn modelId="{9822676D-2159-473B-948F-DB41137174E8}" type="presParOf" srcId="{B9934437-FB6E-4A66-903E-F9B178F83DD2}" destId="{17F6CB30-2549-43E5-92FC-342232845D78}" srcOrd="0" destOrd="0" presId="urn:microsoft.com/office/officeart/2005/8/layout/hierarchy1"/>
    <dgm:cxn modelId="{94A6A95B-81DF-4575-88D7-56B5AB1E9989}" type="presParOf" srcId="{17F6CB30-2549-43E5-92FC-342232845D78}" destId="{11647586-A8D2-4C12-9C3A-DD3AC687EEC1}" srcOrd="0" destOrd="0" presId="urn:microsoft.com/office/officeart/2005/8/layout/hierarchy1"/>
    <dgm:cxn modelId="{544544A0-75B0-4606-94FC-16F335731684}" type="presParOf" srcId="{17F6CB30-2549-43E5-92FC-342232845D78}" destId="{CA4254A9-B9BE-4595-A8C9-FC24DB917CDF}" srcOrd="1" destOrd="0" presId="urn:microsoft.com/office/officeart/2005/8/layout/hierarchy1"/>
    <dgm:cxn modelId="{882851EE-7BC2-4BAC-BE8A-EEFCF194CF2C}" type="presParOf" srcId="{B9934437-FB6E-4A66-903E-F9B178F83DD2}" destId="{874030B4-E26E-41AC-8D1A-2315BDF8EDD1}" srcOrd="1" destOrd="0" presId="urn:microsoft.com/office/officeart/2005/8/layout/hierarchy1"/>
    <dgm:cxn modelId="{FFB8AB48-3033-4988-9CBB-D918903456EA}" type="presParOf" srcId="{874030B4-E26E-41AC-8D1A-2315BDF8EDD1}" destId="{B5AF36C5-D5D0-4387-AB06-1D457E869C6A}" srcOrd="0" destOrd="0" presId="urn:microsoft.com/office/officeart/2005/8/layout/hierarchy1"/>
    <dgm:cxn modelId="{8F8C2024-A915-43F0-984A-BEB0D7BACDED}" type="presParOf" srcId="{874030B4-E26E-41AC-8D1A-2315BDF8EDD1}" destId="{7707F415-16BD-4599-AC99-8FB8FFBFDC50}" srcOrd="1" destOrd="0" presId="urn:microsoft.com/office/officeart/2005/8/layout/hierarchy1"/>
    <dgm:cxn modelId="{38C3E2A5-931B-4EED-9166-9405A746B74C}" type="presParOf" srcId="{7707F415-16BD-4599-AC99-8FB8FFBFDC50}" destId="{AC07C851-DA17-4273-A9DD-AFDA324C72B5}" srcOrd="0" destOrd="0" presId="urn:microsoft.com/office/officeart/2005/8/layout/hierarchy1"/>
    <dgm:cxn modelId="{612084A3-5345-4B35-8625-D8FE906AC80C}" type="presParOf" srcId="{AC07C851-DA17-4273-A9DD-AFDA324C72B5}" destId="{8D92EFA8-C295-4E35-ADED-D231187A949C}" srcOrd="0" destOrd="0" presId="urn:microsoft.com/office/officeart/2005/8/layout/hierarchy1"/>
    <dgm:cxn modelId="{5FEA3E1F-B601-4014-96A6-0F5C4D3C3EE7}" type="presParOf" srcId="{AC07C851-DA17-4273-A9DD-AFDA324C72B5}" destId="{D18B66C6-79F4-4CA9-8F55-099D78C6A788}" srcOrd="1" destOrd="0" presId="urn:microsoft.com/office/officeart/2005/8/layout/hierarchy1"/>
    <dgm:cxn modelId="{2AE7EC52-EEF2-45FA-B9BF-A0DF815E7F4D}" type="presParOf" srcId="{7707F415-16BD-4599-AC99-8FB8FFBFDC50}" destId="{E4F5D88E-CC1B-4645-A887-210CCE91AE35}" srcOrd="1" destOrd="0" presId="urn:microsoft.com/office/officeart/2005/8/layout/hierarchy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AE1D74-4E83-4E8A-8CBB-527E99F7B860}"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IN"/>
        </a:p>
      </dgm:t>
    </dgm:pt>
    <dgm:pt modelId="{609059A1-D935-418C-9A26-E76DA7773539}">
      <dgm:prSet phldrT="[Text]" custT="1"/>
      <dgm:spPr/>
      <dgm:t>
        <a:bodyPr/>
        <a:lstStyle/>
        <a:p>
          <a:r>
            <a:rPr lang="en-IN" sz="1200" dirty="0" smtClean="0">
              <a:latin typeface="Arial" panose="020B0604020202020204" pitchFamily="34" charset="0"/>
              <a:cs typeface="Arial" panose="020B0604020202020204" pitchFamily="34" charset="0"/>
            </a:rPr>
            <a:t>Outcome</a:t>
          </a:r>
          <a:endParaRPr lang="en-IN" sz="1200" dirty="0">
            <a:latin typeface="Arial" panose="020B0604020202020204" pitchFamily="34" charset="0"/>
            <a:cs typeface="Arial" panose="020B0604020202020204" pitchFamily="34" charset="0"/>
          </a:endParaRPr>
        </a:p>
      </dgm:t>
    </dgm:pt>
    <dgm:pt modelId="{5CAC7CCF-FA6D-46BE-A238-F1673EC50A02}" type="parTrans" cxnId="{3E08923C-3218-458F-B1D2-03E9F618FDB3}">
      <dgm:prSet/>
      <dgm:spPr/>
      <dgm:t>
        <a:bodyPr/>
        <a:lstStyle/>
        <a:p>
          <a:endParaRPr lang="en-IN"/>
        </a:p>
      </dgm:t>
    </dgm:pt>
    <dgm:pt modelId="{6CE95029-85C5-4905-A2E1-4705A38FB5A0}" type="sibTrans" cxnId="{3E08923C-3218-458F-B1D2-03E9F618FDB3}">
      <dgm:prSet/>
      <dgm:spPr/>
      <dgm:t>
        <a:bodyPr/>
        <a:lstStyle/>
        <a:p>
          <a:endParaRPr lang="en-IN"/>
        </a:p>
      </dgm:t>
    </dgm:pt>
    <dgm:pt modelId="{E4CB26D6-507A-4EC1-B940-8EC507A6A42E}">
      <dgm:prSet phldrT="[Text]" custT="1"/>
      <dgm:spPr/>
      <dgm:t>
        <a:bodyPr/>
        <a:lstStyle/>
        <a:p>
          <a:r>
            <a:rPr lang="en-IN" sz="1200" dirty="0" smtClean="0">
              <a:latin typeface="Arial" panose="020B0604020202020204" pitchFamily="34" charset="0"/>
              <a:cs typeface="Arial" panose="020B0604020202020204" pitchFamily="34" charset="0"/>
            </a:rPr>
            <a:t>Able to resolve the matter with the Actuary </a:t>
          </a:r>
          <a:endParaRPr lang="en-IN" sz="1200" dirty="0">
            <a:latin typeface="Arial" panose="020B0604020202020204" pitchFamily="34" charset="0"/>
            <a:cs typeface="Arial" panose="020B0604020202020204" pitchFamily="34" charset="0"/>
          </a:endParaRPr>
        </a:p>
      </dgm:t>
    </dgm:pt>
    <dgm:pt modelId="{A2FA656E-D80F-4AEA-919F-B9295AE3EA8E}" type="parTrans" cxnId="{45FF8AAD-30E1-49E2-ABF2-D943C2DF904E}">
      <dgm:prSet/>
      <dgm:spPr/>
      <dgm:t>
        <a:bodyPr/>
        <a:lstStyle/>
        <a:p>
          <a:endParaRPr lang="en-IN"/>
        </a:p>
      </dgm:t>
    </dgm:pt>
    <dgm:pt modelId="{ED775520-C623-4595-A856-2BD3C20C32B1}" type="sibTrans" cxnId="{45FF8AAD-30E1-49E2-ABF2-D943C2DF904E}">
      <dgm:prSet/>
      <dgm:spPr/>
      <dgm:t>
        <a:bodyPr/>
        <a:lstStyle/>
        <a:p>
          <a:endParaRPr lang="en-IN"/>
        </a:p>
      </dgm:t>
    </dgm:pt>
    <dgm:pt modelId="{705B24E0-8C2B-49CE-BC9E-B2803663EB9B}">
      <dgm:prSet phldrT="[Text]" custT="1"/>
      <dgm:spPr/>
      <dgm:t>
        <a:bodyPr/>
        <a:lstStyle/>
        <a:p>
          <a:r>
            <a:rPr lang="en-IN" sz="1200" dirty="0" smtClean="0">
              <a:latin typeface="Arial" panose="020B0604020202020204" pitchFamily="34" charset="0"/>
              <a:cs typeface="Arial" panose="020B0604020202020204" pitchFamily="34" charset="0"/>
            </a:rPr>
            <a:t>Impact not material</a:t>
          </a:r>
          <a:endParaRPr lang="en-IN" sz="1200" dirty="0">
            <a:latin typeface="Arial" panose="020B0604020202020204" pitchFamily="34" charset="0"/>
            <a:cs typeface="Arial" panose="020B0604020202020204" pitchFamily="34" charset="0"/>
          </a:endParaRPr>
        </a:p>
      </dgm:t>
    </dgm:pt>
    <dgm:pt modelId="{3A80773C-C612-4A18-A7AE-6284C54BAD0F}" type="parTrans" cxnId="{0066BF84-7CE7-4877-876E-E5E9C7C4CCCE}">
      <dgm:prSet/>
      <dgm:spPr/>
      <dgm:t>
        <a:bodyPr/>
        <a:lstStyle/>
        <a:p>
          <a:endParaRPr lang="en-IN"/>
        </a:p>
      </dgm:t>
    </dgm:pt>
    <dgm:pt modelId="{715D3DB6-20D7-4437-B553-89476E47AC38}" type="sibTrans" cxnId="{0066BF84-7CE7-4877-876E-E5E9C7C4CCCE}">
      <dgm:prSet/>
      <dgm:spPr/>
      <dgm:t>
        <a:bodyPr/>
        <a:lstStyle/>
        <a:p>
          <a:endParaRPr lang="en-IN"/>
        </a:p>
      </dgm:t>
    </dgm:pt>
    <dgm:pt modelId="{A17481F5-CCE8-40D7-8FD6-7C11726EC4FB}">
      <dgm:prSet phldrT="[Text]" custT="1"/>
      <dgm:spPr/>
      <dgm:t>
        <a:bodyPr/>
        <a:lstStyle/>
        <a:p>
          <a:r>
            <a:rPr lang="en-IN" sz="1200" dirty="0" smtClean="0">
              <a:latin typeface="Arial" panose="020B0604020202020204" pitchFamily="34" charset="0"/>
              <a:cs typeface="Arial" panose="020B0604020202020204" pitchFamily="34" charset="0"/>
            </a:rPr>
            <a:t>Impact material</a:t>
          </a:r>
          <a:endParaRPr lang="en-IN" sz="1200" dirty="0">
            <a:latin typeface="Arial" panose="020B0604020202020204" pitchFamily="34" charset="0"/>
            <a:cs typeface="Arial" panose="020B0604020202020204" pitchFamily="34" charset="0"/>
          </a:endParaRPr>
        </a:p>
      </dgm:t>
    </dgm:pt>
    <dgm:pt modelId="{BC5AA004-C4CB-4B22-97F1-239AC19C49A1}" type="parTrans" cxnId="{2C6807D0-862A-40F2-BC01-FF2B571AE56D}">
      <dgm:prSet/>
      <dgm:spPr/>
      <dgm:t>
        <a:bodyPr/>
        <a:lstStyle/>
        <a:p>
          <a:endParaRPr lang="en-IN"/>
        </a:p>
      </dgm:t>
    </dgm:pt>
    <dgm:pt modelId="{E16E7414-62A9-42E3-8A41-9EC4155F516A}" type="sibTrans" cxnId="{2C6807D0-862A-40F2-BC01-FF2B571AE56D}">
      <dgm:prSet/>
      <dgm:spPr/>
      <dgm:t>
        <a:bodyPr/>
        <a:lstStyle/>
        <a:p>
          <a:endParaRPr lang="en-IN"/>
        </a:p>
      </dgm:t>
    </dgm:pt>
    <dgm:pt modelId="{5AD02B27-9DCC-471B-BB23-0219517BB572}">
      <dgm:prSet phldrT="[Text]" custT="1"/>
      <dgm:spPr/>
      <dgm:t>
        <a:bodyPr/>
        <a:lstStyle/>
        <a:p>
          <a:r>
            <a:rPr lang="en-IN" sz="1200" dirty="0" smtClean="0">
              <a:latin typeface="Arial" panose="020B0604020202020204" pitchFamily="34" charset="0"/>
              <a:cs typeface="Arial" panose="020B0604020202020204" pitchFamily="34" charset="0"/>
            </a:rPr>
            <a:t>Unable to resolve the matter in spite of trying your best</a:t>
          </a:r>
          <a:endParaRPr lang="en-IN" sz="1200" dirty="0">
            <a:latin typeface="Arial" panose="020B0604020202020204" pitchFamily="34" charset="0"/>
            <a:cs typeface="Arial" panose="020B0604020202020204" pitchFamily="34" charset="0"/>
          </a:endParaRPr>
        </a:p>
      </dgm:t>
    </dgm:pt>
    <dgm:pt modelId="{68852EDB-7639-4656-BAAA-032EBCF10C97}" type="parTrans" cxnId="{389D4E69-56DD-4699-95CC-F23F6AD112F9}">
      <dgm:prSet/>
      <dgm:spPr/>
      <dgm:t>
        <a:bodyPr/>
        <a:lstStyle/>
        <a:p>
          <a:endParaRPr lang="en-IN"/>
        </a:p>
      </dgm:t>
    </dgm:pt>
    <dgm:pt modelId="{75B8DA4B-037F-48B9-9C1C-3B0E1758C7B6}" type="sibTrans" cxnId="{389D4E69-56DD-4699-95CC-F23F6AD112F9}">
      <dgm:prSet/>
      <dgm:spPr/>
      <dgm:t>
        <a:bodyPr/>
        <a:lstStyle/>
        <a:p>
          <a:endParaRPr lang="en-IN"/>
        </a:p>
      </dgm:t>
    </dgm:pt>
    <dgm:pt modelId="{B0C7277F-B0E6-4CA3-9D73-50BB1A94189A}">
      <dgm:prSet phldrT="[Text]" custT="1"/>
      <dgm:spPr/>
      <dgm:t>
        <a:bodyPr/>
        <a:lstStyle/>
        <a:p>
          <a:r>
            <a:rPr lang="en-IN" sz="1200" dirty="0" smtClean="0">
              <a:latin typeface="Arial" panose="020B0604020202020204" pitchFamily="34" charset="0"/>
              <a:cs typeface="Arial" panose="020B0604020202020204" pitchFamily="34" charset="0"/>
            </a:rPr>
            <a:t>Impact not material</a:t>
          </a:r>
          <a:endParaRPr lang="en-IN" sz="1200" dirty="0">
            <a:latin typeface="Arial" panose="020B0604020202020204" pitchFamily="34" charset="0"/>
            <a:cs typeface="Arial" panose="020B0604020202020204" pitchFamily="34" charset="0"/>
          </a:endParaRPr>
        </a:p>
      </dgm:t>
    </dgm:pt>
    <dgm:pt modelId="{66585359-4E23-45CF-A82A-F092ECC5AE75}" type="parTrans" cxnId="{6170EAFD-E36D-43A3-8EEA-94A524161915}">
      <dgm:prSet/>
      <dgm:spPr/>
      <dgm:t>
        <a:bodyPr/>
        <a:lstStyle/>
        <a:p>
          <a:endParaRPr lang="en-IN"/>
        </a:p>
      </dgm:t>
    </dgm:pt>
    <dgm:pt modelId="{97491A62-AE75-4389-894F-84E61325543F}" type="sibTrans" cxnId="{6170EAFD-E36D-43A3-8EEA-94A524161915}">
      <dgm:prSet/>
      <dgm:spPr/>
      <dgm:t>
        <a:bodyPr/>
        <a:lstStyle/>
        <a:p>
          <a:endParaRPr lang="en-IN"/>
        </a:p>
      </dgm:t>
    </dgm:pt>
    <dgm:pt modelId="{7CB92684-BCAB-4843-A47B-13BE960C5042}">
      <dgm:prSet phldrT="[Text]" custT="1"/>
      <dgm:spPr/>
      <dgm:t>
        <a:bodyPr/>
        <a:lstStyle/>
        <a:p>
          <a:r>
            <a:rPr lang="en-IN" sz="1200" dirty="0" smtClean="0">
              <a:latin typeface="Arial" panose="020B0604020202020204" pitchFamily="34" charset="0"/>
              <a:cs typeface="Arial" panose="020B0604020202020204" pitchFamily="34" charset="0"/>
            </a:rPr>
            <a:t>Impact material</a:t>
          </a:r>
          <a:endParaRPr lang="en-IN" sz="1200" dirty="0">
            <a:latin typeface="Arial" panose="020B0604020202020204" pitchFamily="34" charset="0"/>
            <a:cs typeface="Arial" panose="020B0604020202020204" pitchFamily="34" charset="0"/>
          </a:endParaRPr>
        </a:p>
      </dgm:t>
    </dgm:pt>
    <dgm:pt modelId="{A356A4B4-2712-4BAC-AC56-490263BB7819}" type="parTrans" cxnId="{D9C9B093-FE67-4AEC-99FA-EE0753C15CBC}">
      <dgm:prSet/>
      <dgm:spPr/>
      <dgm:t>
        <a:bodyPr/>
        <a:lstStyle/>
        <a:p>
          <a:endParaRPr lang="en-IN"/>
        </a:p>
      </dgm:t>
    </dgm:pt>
    <dgm:pt modelId="{AF0C4255-3DA2-4F08-9736-32D6DE598404}" type="sibTrans" cxnId="{D9C9B093-FE67-4AEC-99FA-EE0753C15CBC}">
      <dgm:prSet/>
      <dgm:spPr/>
      <dgm:t>
        <a:bodyPr/>
        <a:lstStyle/>
        <a:p>
          <a:endParaRPr lang="en-IN"/>
        </a:p>
      </dgm:t>
    </dgm:pt>
    <dgm:pt modelId="{102ADBD7-42D3-4355-9787-996BDA63F31F}">
      <dgm:prSet custT="1"/>
      <dgm:spPr/>
      <dgm:t>
        <a:bodyPr/>
        <a:lstStyle/>
        <a:p>
          <a:r>
            <a:rPr lang="en-IN" sz="1200" dirty="0" smtClean="0">
              <a:latin typeface="Arial" panose="020B0604020202020204" pitchFamily="34" charset="0"/>
              <a:cs typeface="Arial" panose="020B0604020202020204" pitchFamily="34" charset="0"/>
            </a:rPr>
            <a:t>Suggest to take care of this in future.</a:t>
          </a:r>
          <a:endParaRPr lang="en-IN" sz="1200" dirty="0">
            <a:latin typeface="Arial" panose="020B0604020202020204" pitchFamily="34" charset="0"/>
            <a:cs typeface="Arial" panose="020B0604020202020204" pitchFamily="34" charset="0"/>
          </a:endParaRPr>
        </a:p>
      </dgm:t>
    </dgm:pt>
    <dgm:pt modelId="{FCB77908-1D43-451E-BA10-A1A9B3170FAD}" type="parTrans" cxnId="{E53D68A5-CE73-4117-A307-538F30AE9268}">
      <dgm:prSet/>
      <dgm:spPr/>
      <dgm:t>
        <a:bodyPr/>
        <a:lstStyle/>
        <a:p>
          <a:endParaRPr lang="en-IN"/>
        </a:p>
      </dgm:t>
    </dgm:pt>
    <dgm:pt modelId="{CA95426E-3A07-4D8A-B847-E59BBB59254D}" type="sibTrans" cxnId="{E53D68A5-CE73-4117-A307-538F30AE9268}">
      <dgm:prSet/>
      <dgm:spPr/>
      <dgm:t>
        <a:bodyPr/>
        <a:lstStyle/>
        <a:p>
          <a:endParaRPr lang="en-IN"/>
        </a:p>
      </dgm:t>
    </dgm:pt>
    <dgm:pt modelId="{E02A23C8-52A8-4563-9EB8-B767E6E77552}">
      <dgm:prSet custT="1"/>
      <dgm:spPr/>
      <dgm:t>
        <a:bodyPr/>
        <a:lstStyle/>
        <a:p>
          <a:r>
            <a:rPr lang="en-IN" sz="1200" dirty="0" smtClean="0">
              <a:latin typeface="Arial" panose="020B0604020202020204" pitchFamily="34" charset="0"/>
              <a:cs typeface="Arial" panose="020B0604020202020204" pitchFamily="34" charset="0"/>
            </a:rPr>
            <a:t>Suggest rework with a change to the methodology and adjustment to data</a:t>
          </a:r>
          <a:endParaRPr lang="en-IN" sz="1200" dirty="0">
            <a:latin typeface="Arial" panose="020B0604020202020204" pitchFamily="34" charset="0"/>
            <a:cs typeface="Arial" panose="020B0604020202020204" pitchFamily="34" charset="0"/>
          </a:endParaRPr>
        </a:p>
      </dgm:t>
    </dgm:pt>
    <dgm:pt modelId="{73DF3B91-2464-4332-9FDD-CFBB47CA2AF0}" type="parTrans" cxnId="{8269F97A-56F0-46FE-B2AE-24409C91C1C7}">
      <dgm:prSet/>
      <dgm:spPr/>
      <dgm:t>
        <a:bodyPr/>
        <a:lstStyle/>
        <a:p>
          <a:endParaRPr lang="en-IN"/>
        </a:p>
      </dgm:t>
    </dgm:pt>
    <dgm:pt modelId="{7B829912-64BF-4246-A032-C7A3570A9E36}" type="sibTrans" cxnId="{8269F97A-56F0-46FE-B2AE-24409C91C1C7}">
      <dgm:prSet/>
      <dgm:spPr/>
      <dgm:t>
        <a:bodyPr/>
        <a:lstStyle/>
        <a:p>
          <a:endParaRPr lang="en-IN"/>
        </a:p>
      </dgm:t>
    </dgm:pt>
    <dgm:pt modelId="{6F8DF4C4-7115-4CAF-B6AF-6AECCEB7CCCE}">
      <dgm:prSet custT="1"/>
      <dgm:spPr/>
      <dgm:t>
        <a:bodyPr/>
        <a:lstStyle/>
        <a:p>
          <a:r>
            <a:rPr lang="en-IN" sz="1200" dirty="0" smtClean="0">
              <a:latin typeface="Arial" panose="020B0604020202020204" pitchFamily="34" charset="0"/>
              <a:cs typeface="Arial" panose="020B0604020202020204" pitchFamily="34" charset="0"/>
            </a:rPr>
            <a:t>No further steps to be taken, report to your firm</a:t>
          </a:r>
          <a:endParaRPr lang="en-IN" sz="1200" dirty="0">
            <a:latin typeface="Arial" panose="020B0604020202020204" pitchFamily="34" charset="0"/>
            <a:cs typeface="Arial" panose="020B0604020202020204" pitchFamily="34" charset="0"/>
          </a:endParaRPr>
        </a:p>
      </dgm:t>
    </dgm:pt>
    <dgm:pt modelId="{30F36DFD-628C-4254-8A44-9B69666D7CF5}" type="parTrans" cxnId="{DD445726-46EE-422B-9E07-C6567E320225}">
      <dgm:prSet/>
      <dgm:spPr/>
      <dgm:t>
        <a:bodyPr/>
        <a:lstStyle/>
        <a:p>
          <a:endParaRPr lang="en-IN"/>
        </a:p>
      </dgm:t>
    </dgm:pt>
    <dgm:pt modelId="{99B1A73B-D5BC-41EA-ACD9-D4BCF8E2018A}" type="sibTrans" cxnId="{DD445726-46EE-422B-9E07-C6567E320225}">
      <dgm:prSet/>
      <dgm:spPr/>
      <dgm:t>
        <a:bodyPr/>
        <a:lstStyle/>
        <a:p>
          <a:endParaRPr lang="en-IN"/>
        </a:p>
      </dgm:t>
    </dgm:pt>
    <dgm:pt modelId="{98248461-BD6E-4B1E-9BE5-2F00F060B637}">
      <dgm:prSet custT="1"/>
      <dgm:spPr/>
      <dgm:t>
        <a:bodyPr/>
        <a:lstStyle/>
        <a:p>
          <a:pPr algn="l"/>
          <a:r>
            <a:rPr lang="en-US" sz="1200" dirty="0" smtClean="0">
              <a:latin typeface="Arial" panose="020B0604020202020204" pitchFamily="34" charset="0"/>
              <a:cs typeface="Arial" panose="020B0604020202020204" pitchFamily="34" charset="0"/>
            </a:rPr>
            <a:t>If not resolved, refer the matter to the professional body </a:t>
          </a:r>
        </a:p>
        <a:p>
          <a:pPr algn="l"/>
          <a:r>
            <a:rPr lang="en-IN" sz="1200" dirty="0" smtClean="0">
              <a:latin typeface="Arial" panose="020B0604020202020204" pitchFamily="34" charset="0"/>
              <a:cs typeface="Arial" panose="020B0604020202020204" pitchFamily="34" charset="0"/>
            </a:rPr>
            <a:t>Acquisitive </a:t>
          </a:r>
          <a:r>
            <a:rPr lang="en-IN" sz="1200" dirty="0" smtClean="0">
              <a:latin typeface="Arial" panose="020B0604020202020204" pitchFamily="34" charset="0"/>
              <a:cs typeface="Arial" panose="020B0604020202020204" pitchFamily="34" charset="0"/>
            </a:rPr>
            <a:t>might not want to go ahead with the purchase.</a:t>
          </a:r>
          <a:endParaRPr lang="en-IN" sz="1200" dirty="0">
            <a:latin typeface="Arial" panose="020B0604020202020204" pitchFamily="34" charset="0"/>
            <a:cs typeface="Arial" panose="020B0604020202020204" pitchFamily="34" charset="0"/>
          </a:endParaRPr>
        </a:p>
      </dgm:t>
    </dgm:pt>
    <dgm:pt modelId="{37C9ADCB-2D84-40DC-BC35-CC8962BB9D4E}" type="parTrans" cxnId="{A6F22AF6-07E6-4D87-B898-D161932D38B1}">
      <dgm:prSet/>
      <dgm:spPr/>
      <dgm:t>
        <a:bodyPr/>
        <a:lstStyle/>
        <a:p>
          <a:endParaRPr lang="en-IN"/>
        </a:p>
      </dgm:t>
    </dgm:pt>
    <dgm:pt modelId="{14A47157-2832-4C0C-9F63-A423E4D400FD}" type="sibTrans" cxnId="{A6F22AF6-07E6-4D87-B898-D161932D38B1}">
      <dgm:prSet/>
      <dgm:spPr/>
      <dgm:t>
        <a:bodyPr/>
        <a:lstStyle/>
        <a:p>
          <a:endParaRPr lang="en-IN"/>
        </a:p>
      </dgm:t>
    </dgm:pt>
    <dgm:pt modelId="{E533B9DF-1ECC-4FEE-98B7-72D6B66AE821}" type="pres">
      <dgm:prSet presAssocID="{33AE1D74-4E83-4E8A-8CBB-527E99F7B860}" presName="hierChild1" presStyleCnt="0">
        <dgm:presLayoutVars>
          <dgm:chPref val="1"/>
          <dgm:dir/>
          <dgm:animOne val="branch"/>
          <dgm:animLvl val="lvl"/>
          <dgm:resizeHandles/>
        </dgm:presLayoutVars>
      </dgm:prSet>
      <dgm:spPr/>
      <dgm:t>
        <a:bodyPr/>
        <a:lstStyle/>
        <a:p>
          <a:endParaRPr lang="en-US"/>
        </a:p>
      </dgm:t>
    </dgm:pt>
    <dgm:pt modelId="{0C1A2670-7384-4C81-8804-DE5CD66F0BAE}" type="pres">
      <dgm:prSet presAssocID="{609059A1-D935-418C-9A26-E76DA7773539}" presName="hierRoot1" presStyleCnt="0"/>
      <dgm:spPr/>
    </dgm:pt>
    <dgm:pt modelId="{5BC9E525-7E62-4E29-AEA5-5A31400D58AF}" type="pres">
      <dgm:prSet presAssocID="{609059A1-D935-418C-9A26-E76DA7773539}" presName="composite" presStyleCnt="0"/>
      <dgm:spPr/>
    </dgm:pt>
    <dgm:pt modelId="{B9E354A8-0B27-463C-9CCE-55DCC0CF8979}" type="pres">
      <dgm:prSet presAssocID="{609059A1-D935-418C-9A26-E76DA7773539}" presName="background" presStyleLbl="node0" presStyleIdx="0" presStyleCnt="1"/>
      <dgm:spPr/>
    </dgm:pt>
    <dgm:pt modelId="{228E8226-0BDF-4FB2-BBE1-B3D74173313B}" type="pres">
      <dgm:prSet presAssocID="{609059A1-D935-418C-9A26-E76DA7773539}" presName="text" presStyleLbl="fgAcc0" presStyleIdx="0" presStyleCnt="1" custScaleY="65072">
        <dgm:presLayoutVars>
          <dgm:chPref val="3"/>
        </dgm:presLayoutVars>
      </dgm:prSet>
      <dgm:spPr/>
      <dgm:t>
        <a:bodyPr/>
        <a:lstStyle/>
        <a:p>
          <a:endParaRPr lang="en-IN"/>
        </a:p>
      </dgm:t>
    </dgm:pt>
    <dgm:pt modelId="{A3DA3581-F155-49F1-BCD3-E89E6D3D5D7B}" type="pres">
      <dgm:prSet presAssocID="{609059A1-D935-418C-9A26-E76DA7773539}" presName="hierChild2" presStyleCnt="0"/>
      <dgm:spPr/>
    </dgm:pt>
    <dgm:pt modelId="{F0DEA6BD-7A69-41D8-A77D-19E3823A1826}" type="pres">
      <dgm:prSet presAssocID="{A2FA656E-D80F-4AEA-919F-B9295AE3EA8E}" presName="Name10" presStyleLbl="parChTrans1D2" presStyleIdx="0" presStyleCnt="2"/>
      <dgm:spPr/>
      <dgm:t>
        <a:bodyPr/>
        <a:lstStyle/>
        <a:p>
          <a:endParaRPr lang="en-US"/>
        </a:p>
      </dgm:t>
    </dgm:pt>
    <dgm:pt modelId="{7F4B8E2F-F469-4007-AB24-3833AE8EB229}" type="pres">
      <dgm:prSet presAssocID="{E4CB26D6-507A-4EC1-B940-8EC507A6A42E}" presName="hierRoot2" presStyleCnt="0"/>
      <dgm:spPr/>
    </dgm:pt>
    <dgm:pt modelId="{0C47B8FE-E34E-4B33-90E2-9EA11CECD45A}" type="pres">
      <dgm:prSet presAssocID="{E4CB26D6-507A-4EC1-B940-8EC507A6A42E}" presName="composite2" presStyleCnt="0"/>
      <dgm:spPr/>
    </dgm:pt>
    <dgm:pt modelId="{FB044E96-1D06-4450-B82B-BBA2CCB0D9AB}" type="pres">
      <dgm:prSet presAssocID="{E4CB26D6-507A-4EC1-B940-8EC507A6A42E}" presName="background2" presStyleLbl="node2" presStyleIdx="0" presStyleCnt="2"/>
      <dgm:spPr/>
    </dgm:pt>
    <dgm:pt modelId="{25E65C80-CFB7-4993-8FE9-473124AC0FC4}" type="pres">
      <dgm:prSet presAssocID="{E4CB26D6-507A-4EC1-B940-8EC507A6A42E}" presName="text2" presStyleLbl="fgAcc2" presStyleIdx="0" presStyleCnt="2">
        <dgm:presLayoutVars>
          <dgm:chPref val="3"/>
        </dgm:presLayoutVars>
      </dgm:prSet>
      <dgm:spPr/>
      <dgm:t>
        <a:bodyPr/>
        <a:lstStyle/>
        <a:p>
          <a:endParaRPr lang="en-IN"/>
        </a:p>
      </dgm:t>
    </dgm:pt>
    <dgm:pt modelId="{5BD16D58-4CD5-40AF-B4F2-B350A4475C2B}" type="pres">
      <dgm:prSet presAssocID="{E4CB26D6-507A-4EC1-B940-8EC507A6A42E}" presName="hierChild3" presStyleCnt="0"/>
      <dgm:spPr/>
    </dgm:pt>
    <dgm:pt modelId="{CC1508A4-A4A4-4C94-9F3E-D5874043C8C3}" type="pres">
      <dgm:prSet presAssocID="{3A80773C-C612-4A18-A7AE-6284C54BAD0F}" presName="Name17" presStyleLbl="parChTrans1D3" presStyleIdx="0" presStyleCnt="4"/>
      <dgm:spPr/>
      <dgm:t>
        <a:bodyPr/>
        <a:lstStyle/>
        <a:p>
          <a:endParaRPr lang="en-US"/>
        </a:p>
      </dgm:t>
    </dgm:pt>
    <dgm:pt modelId="{E2812CF5-62D8-4DD6-965D-2ACA54D6AA34}" type="pres">
      <dgm:prSet presAssocID="{705B24E0-8C2B-49CE-BC9E-B2803663EB9B}" presName="hierRoot3" presStyleCnt="0"/>
      <dgm:spPr/>
    </dgm:pt>
    <dgm:pt modelId="{A65FAF2D-F8D3-40FE-BC17-A8771E67F5A6}" type="pres">
      <dgm:prSet presAssocID="{705B24E0-8C2B-49CE-BC9E-B2803663EB9B}" presName="composite3" presStyleCnt="0"/>
      <dgm:spPr/>
    </dgm:pt>
    <dgm:pt modelId="{FBD2AC52-40E1-457F-9A7F-6D3816274F63}" type="pres">
      <dgm:prSet presAssocID="{705B24E0-8C2B-49CE-BC9E-B2803663EB9B}" presName="background3" presStyleLbl="node3" presStyleIdx="0" presStyleCnt="4"/>
      <dgm:spPr/>
    </dgm:pt>
    <dgm:pt modelId="{2FB0F206-54B5-4814-AA6C-5D19E4F14C19}" type="pres">
      <dgm:prSet presAssocID="{705B24E0-8C2B-49CE-BC9E-B2803663EB9B}" presName="text3" presStyleLbl="fgAcc3" presStyleIdx="0" presStyleCnt="4">
        <dgm:presLayoutVars>
          <dgm:chPref val="3"/>
        </dgm:presLayoutVars>
      </dgm:prSet>
      <dgm:spPr/>
      <dgm:t>
        <a:bodyPr/>
        <a:lstStyle/>
        <a:p>
          <a:endParaRPr lang="en-IN"/>
        </a:p>
      </dgm:t>
    </dgm:pt>
    <dgm:pt modelId="{8DDD738C-931D-4845-96F9-1D8F5BD7E49B}" type="pres">
      <dgm:prSet presAssocID="{705B24E0-8C2B-49CE-BC9E-B2803663EB9B}" presName="hierChild4" presStyleCnt="0"/>
      <dgm:spPr/>
    </dgm:pt>
    <dgm:pt modelId="{CEF8BC68-6F32-40E6-83E3-532E6546EE95}" type="pres">
      <dgm:prSet presAssocID="{FCB77908-1D43-451E-BA10-A1A9B3170FAD}" presName="Name23" presStyleLbl="parChTrans1D4" presStyleIdx="0" presStyleCnt="4"/>
      <dgm:spPr/>
      <dgm:t>
        <a:bodyPr/>
        <a:lstStyle/>
        <a:p>
          <a:endParaRPr lang="en-US"/>
        </a:p>
      </dgm:t>
    </dgm:pt>
    <dgm:pt modelId="{31A78BB5-FEF9-4BA7-868D-A533083DBE41}" type="pres">
      <dgm:prSet presAssocID="{102ADBD7-42D3-4355-9787-996BDA63F31F}" presName="hierRoot4" presStyleCnt="0"/>
      <dgm:spPr/>
    </dgm:pt>
    <dgm:pt modelId="{27328DF2-D34D-4A4E-A688-E9DB80E0E2FC}" type="pres">
      <dgm:prSet presAssocID="{102ADBD7-42D3-4355-9787-996BDA63F31F}" presName="composite4" presStyleCnt="0"/>
      <dgm:spPr/>
    </dgm:pt>
    <dgm:pt modelId="{379C20D2-9BBD-4129-907C-284DBCE28519}" type="pres">
      <dgm:prSet presAssocID="{102ADBD7-42D3-4355-9787-996BDA63F31F}" presName="background4" presStyleLbl="node4" presStyleIdx="0" presStyleCnt="4"/>
      <dgm:spPr/>
    </dgm:pt>
    <dgm:pt modelId="{E793D509-47E1-4A4E-8D43-738CE5887BBE}" type="pres">
      <dgm:prSet presAssocID="{102ADBD7-42D3-4355-9787-996BDA63F31F}" presName="text4" presStyleLbl="fgAcc4" presStyleIdx="0" presStyleCnt="4">
        <dgm:presLayoutVars>
          <dgm:chPref val="3"/>
        </dgm:presLayoutVars>
      </dgm:prSet>
      <dgm:spPr/>
      <dgm:t>
        <a:bodyPr/>
        <a:lstStyle/>
        <a:p>
          <a:endParaRPr lang="en-US"/>
        </a:p>
      </dgm:t>
    </dgm:pt>
    <dgm:pt modelId="{1F99FD63-E33F-4BED-8647-4D75F1C3A86B}" type="pres">
      <dgm:prSet presAssocID="{102ADBD7-42D3-4355-9787-996BDA63F31F}" presName="hierChild5" presStyleCnt="0"/>
      <dgm:spPr/>
    </dgm:pt>
    <dgm:pt modelId="{F06F7C1B-D8F6-4BF1-9B55-3F4683A9DA93}" type="pres">
      <dgm:prSet presAssocID="{BC5AA004-C4CB-4B22-97F1-239AC19C49A1}" presName="Name17" presStyleLbl="parChTrans1D3" presStyleIdx="1" presStyleCnt="4"/>
      <dgm:spPr/>
      <dgm:t>
        <a:bodyPr/>
        <a:lstStyle/>
        <a:p>
          <a:endParaRPr lang="en-US"/>
        </a:p>
      </dgm:t>
    </dgm:pt>
    <dgm:pt modelId="{2F265B78-FFEF-4962-9EB9-590FFFA4581B}" type="pres">
      <dgm:prSet presAssocID="{A17481F5-CCE8-40D7-8FD6-7C11726EC4FB}" presName="hierRoot3" presStyleCnt="0"/>
      <dgm:spPr/>
    </dgm:pt>
    <dgm:pt modelId="{5B920983-BE54-4A09-B7E1-0F4FAECAB5D9}" type="pres">
      <dgm:prSet presAssocID="{A17481F5-CCE8-40D7-8FD6-7C11726EC4FB}" presName="composite3" presStyleCnt="0"/>
      <dgm:spPr/>
    </dgm:pt>
    <dgm:pt modelId="{FC58BEDB-C143-4694-9D26-CD29014338BD}" type="pres">
      <dgm:prSet presAssocID="{A17481F5-CCE8-40D7-8FD6-7C11726EC4FB}" presName="background3" presStyleLbl="node3" presStyleIdx="1" presStyleCnt="4"/>
      <dgm:spPr/>
    </dgm:pt>
    <dgm:pt modelId="{148C4958-9785-4CAD-AA55-753EBF32E456}" type="pres">
      <dgm:prSet presAssocID="{A17481F5-CCE8-40D7-8FD6-7C11726EC4FB}" presName="text3" presStyleLbl="fgAcc3" presStyleIdx="1" presStyleCnt="4">
        <dgm:presLayoutVars>
          <dgm:chPref val="3"/>
        </dgm:presLayoutVars>
      </dgm:prSet>
      <dgm:spPr/>
      <dgm:t>
        <a:bodyPr/>
        <a:lstStyle/>
        <a:p>
          <a:endParaRPr lang="en-IN"/>
        </a:p>
      </dgm:t>
    </dgm:pt>
    <dgm:pt modelId="{21E2DA9C-04DE-4DD7-8535-62CF11C26EB2}" type="pres">
      <dgm:prSet presAssocID="{A17481F5-CCE8-40D7-8FD6-7C11726EC4FB}" presName="hierChild4" presStyleCnt="0"/>
      <dgm:spPr/>
    </dgm:pt>
    <dgm:pt modelId="{6B4A02B0-BDD4-47AD-916A-EBDEAC0D8E1D}" type="pres">
      <dgm:prSet presAssocID="{73DF3B91-2464-4332-9FDD-CFBB47CA2AF0}" presName="Name23" presStyleLbl="parChTrans1D4" presStyleIdx="1" presStyleCnt="4"/>
      <dgm:spPr/>
      <dgm:t>
        <a:bodyPr/>
        <a:lstStyle/>
        <a:p>
          <a:endParaRPr lang="en-US"/>
        </a:p>
      </dgm:t>
    </dgm:pt>
    <dgm:pt modelId="{B50903AB-BF86-471C-B46D-0AF3970C7633}" type="pres">
      <dgm:prSet presAssocID="{E02A23C8-52A8-4563-9EB8-B767E6E77552}" presName="hierRoot4" presStyleCnt="0"/>
      <dgm:spPr/>
    </dgm:pt>
    <dgm:pt modelId="{B80571C4-B218-4061-9946-26D975DC213D}" type="pres">
      <dgm:prSet presAssocID="{E02A23C8-52A8-4563-9EB8-B767E6E77552}" presName="composite4" presStyleCnt="0"/>
      <dgm:spPr/>
    </dgm:pt>
    <dgm:pt modelId="{5025C155-B465-4721-8B6D-EB2DA7E22898}" type="pres">
      <dgm:prSet presAssocID="{E02A23C8-52A8-4563-9EB8-B767E6E77552}" presName="background4" presStyleLbl="node4" presStyleIdx="1" presStyleCnt="4"/>
      <dgm:spPr/>
    </dgm:pt>
    <dgm:pt modelId="{82A3E914-E2A9-4074-A154-E8F8F78B0DCD}" type="pres">
      <dgm:prSet presAssocID="{E02A23C8-52A8-4563-9EB8-B767E6E77552}" presName="text4" presStyleLbl="fgAcc4" presStyleIdx="1" presStyleCnt="4">
        <dgm:presLayoutVars>
          <dgm:chPref val="3"/>
        </dgm:presLayoutVars>
      </dgm:prSet>
      <dgm:spPr/>
      <dgm:t>
        <a:bodyPr/>
        <a:lstStyle/>
        <a:p>
          <a:endParaRPr lang="en-US"/>
        </a:p>
      </dgm:t>
    </dgm:pt>
    <dgm:pt modelId="{6AD6E0B0-56CB-44E6-8632-697ACC55A282}" type="pres">
      <dgm:prSet presAssocID="{E02A23C8-52A8-4563-9EB8-B767E6E77552}" presName="hierChild5" presStyleCnt="0"/>
      <dgm:spPr/>
    </dgm:pt>
    <dgm:pt modelId="{F69430C1-A1BB-48C5-9727-230E1BE3710B}" type="pres">
      <dgm:prSet presAssocID="{68852EDB-7639-4656-BAAA-032EBCF10C97}" presName="Name10" presStyleLbl="parChTrans1D2" presStyleIdx="1" presStyleCnt="2"/>
      <dgm:spPr/>
      <dgm:t>
        <a:bodyPr/>
        <a:lstStyle/>
        <a:p>
          <a:endParaRPr lang="en-US"/>
        </a:p>
      </dgm:t>
    </dgm:pt>
    <dgm:pt modelId="{6AA89AD0-1CF9-4835-8CDE-E60FD172B254}" type="pres">
      <dgm:prSet presAssocID="{5AD02B27-9DCC-471B-BB23-0219517BB572}" presName="hierRoot2" presStyleCnt="0"/>
      <dgm:spPr/>
    </dgm:pt>
    <dgm:pt modelId="{CA7D291E-82F9-4D5B-87B6-C6BFB3E37881}" type="pres">
      <dgm:prSet presAssocID="{5AD02B27-9DCC-471B-BB23-0219517BB572}" presName="composite2" presStyleCnt="0"/>
      <dgm:spPr/>
    </dgm:pt>
    <dgm:pt modelId="{0A3D3949-2FA8-444B-8283-9004807CC69F}" type="pres">
      <dgm:prSet presAssocID="{5AD02B27-9DCC-471B-BB23-0219517BB572}" presName="background2" presStyleLbl="node2" presStyleIdx="1" presStyleCnt="2"/>
      <dgm:spPr/>
    </dgm:pt>
    <dgm:pt modelId="{80B27CFC-2957-4437-8EBB-EF51BCF1A2CC}" type="pres">
      <dgm:prSet presAssocID="{5AD02B27-9DCC-471B-BB23-0219517BB572}" presName="text2" presStyleLbl="fgAcc2" presStyleIdx="1" presStyleCnt="2">
        <dgm:presLayoutVars>
          <dgm:chPref val="3"/>
        </dgm:presLayoutVars>
      </dgm:prSet>
      <dgm:spPr/>
      <dgm:t>
        <a:bodyPr/>
        <a:lstStyle/>
        <a:p>
          <a:endParaRPr lang="en-IN"/>
        </a:p>
      </dgm:t>
    </dgm:pt>
    <dgm:pt modelId="{B89716AE-3174-45F3-BF85-80939EAB1ADA}" type="pres">
      <dgm:prSet presAssocID="{5AD02B27-9DCC-471B-BB23-0219517BB572}" presName="hierChild3" presStyleCnt="0"/>
      <dgm:spPr/>
    </dgm:pt>
    <dgm:pt modelId="{3EA5DB60-D6FD-4920-BF6A-BDB2913210CD}" type="pres">
      <dgm:prSet presAssocID="{66585359-4E23-45CF-A82A-F092ECC5AE75}" presName="Name17" presStyleLbl="parChTrans1D3" presStyleIdx="2" presStyleCnt="4"/>
      <dgm:spPr/>
      <dgm:t>
        <a:bodyPr/>
        <a:lstStyle/>
        <a:p>
          <a:endParaRPr lang="en-US"/>
        </a:p>
      </dgm:t>
    </dgm:pt>
    <dgm:pt modelId="{4F4D34DD-10ED-4183-AFFB-3711650D0130}" type="pres">
      <dgm:prSet presAssocID="{B0C7277F-B0E6-4CA3-9D73-50BB1A94189A}" presName="hierRoot3" presStyleCnt="0"/>
      <dgm:spPr/>
    </dgm:pt>
    <dgm:pt modelId="{C6475C97-7576-4BDC-AA58-071AE53C4464}" type="pres">
      <dgm:prSet presAssocID="{B0C7277F-B0E6-4CA3-9D73-50BB1A94189A}" presName="composite3" presStyleCnt="0"/>
      <dgm:spPr/>
    </dgm:pt>
    <dgm:pt modelId="{AE97D770-38BB-43B7-B78B-E4DCE154B55A}" type="pres">
      <dgm:prSet presAssocID="{B0C7277F-B0E6-4CA3-9D73-50BB1A94189A}" presName="background3" presStyleLbl="node3" presStyleIdx="2" presStyleCnt="4"/>
      <dgm:spPr/>
    </dgm:pt>
    <dgm:pt modelId="{303370DA-B1B7-4876-8974-77A3AB0C4ADB}" type="pres">
      <dgm:prSet presAssocID="{B0C7277F-B0E6-4CA3-9D73-50BB1A94189A}" presName="text3" presStyleLbl="fgAcc3" presStyleIdx="2" presStyleCnt="4">
        <dgm:presLayoutVars>
          <dgm:chPref val="3"/>
        </dgm:presLayoutVars>
      </dgm:prSet>
      <dgm:spPr/>
      <dgm:t>
        <a:bodyPr/>
        <a:lstStyle/>
        <a:p>
          <a:endParaRPr lang="en-IN"/>
        </a:p>
      </dgm:t>
    </dgm:pt>
    <dgm:pt modelId="{6871579C-590C-4300-A2B4-0F5811612CD1}" type="pres">
      <dgm:prSet presAssocID="{B0C7277F-B0E6-4CA3-9D73-50BB1A94189A}" presName="hierChild4" presStyleCnt="0"/>
      <dgm:spPr/>
    </dgm:pt>
    <dgm:pt modelId="{FA8FB1D4-D648-4361-B703-BFEC6399AD70}" type="pres">
      <dgm:prSet presAssocID="{30F36DFD-628C-4254-8A44-9B69666D7CF5}" presName="Name23" presStyleLbl="parChTrans1D4" presStyleIdx="2" presStyleCnt="4"/>
      <dgm:spPr/>
      <dgm:t>
        <a:bodyPr/>
        <a:lstStyle/>
        <a:p>
          <a:endParaRPr lang="en-US"/>
        </a:p>
      </dgm:t>
    </dgm:pt>
    <dgm:pt modelId="{C7DAEA55-0C5A-41A9-965F-66A8EA8AC78C}" type="pres">
      <dgm:prSet presAssocID="{6F8DF4C4-7115-4CAF-B6AF-6AECCEB7CCCE}" presName="hierRoot4" presStyleCnt="0"/>
      <dgm:spPr/>
    </dgm:pt>
    <dgm:pt modelId="{3BC3A2DC-2D5A-4E25-9B4C-C75A969F3D5C}" type="pres">
      <dgm:prSet presAssocID="{6F8DF4C4-7115-4CAF-B6AF-6AECCEB7CCCE}" presName="composite4" presStyleCnt="0"/>
      <dgm:spPr/>
    </dgm:pt>
    <dgm:pt modelId="{89D7E240-73E3-4055-A8F6-C5425C5AD751}" type="pres">
      <dgm:prSet presAssocID="{6F8DF4C4-7115-4CAF-B6AF-6AECCEB7CCCE}" presName="background4" presStyleLbl="node4" presStyleIdx="2" presStyleCnt="4"/>
      <dgm:spPr/>
    </dgm:pt>
    <dgm:pt modelId="{D57F7A5E-0B6D-4BCE-AA08-CDF2B2AD8D4F}" type="pres">
      <dgm:prSet presAssocID="{6F8DF4C4-7115-4CAF-B6AF-6AECCEB7CCCE}" presName="text4" presStyleLbl="fgAcc4" presStyleIdx="2" presStyleCnt="4">
        <dgm:presLayoutVars>
          <dgm:chPref val="3"/>
        </dgm:presLayoutVars>
      </dgm:prSet>
      <dgm:spPr/>
      <dgm:t>
        <a:bodyPr/>
        <a:lstStyle/>
        <a:p>
          <a:endParaRPr lang="en-US"/>
        </a:p>
      </dgm:t>
    </dgm:pt>
    <dgm:pt modelId="{40E9ABDB-CEF5-4CBD-B936-4C209FEEA358}" type="pres">
      <dgm:prSet presAssocID="{6F8DF4C4-7115-4CAF-B6AF-6AECCEB7CCCE}" presName="hierChild5" presStyleCnt="0"/>
      <dgm:spPr/>
    </dgm:pt>
    <dgm:pt modelId="{2E2511C6-FE2E-4E31-8C05-22C9811A8772}" type="pres">
      <dgm:prSet presAssocID="{A356A4B4-2712-4BAC-AC56-490263BB7819}" presName="Name17" presStyleLbl="parChTrans1D3" presStyleIdx="3" presStyleCnt="4"/>
      <dgm:spPr/>
      <dgm:t>
        <a:bodyPr/>
        <a:lstStyle/>
        <a:p>
          <a:endParaRPr lang="en-US"/>
        </a:p>
      </dgm:t>
    </dgm:pt>
    <dgm:pt modelId="{ED08F44B-47D3-40E2-AE26-7F35AA3482AD}" type="pres">
      <dgm:prSet presAssocID="{7CB92684-BCAB-4843-A47B-13BE960C5042}" presName="hierRoot3" presStyleCnt="0"/>
      <dgm:spPr/>
    </dgm:pt>
    <dgm:pt modelId="{43ADE5E3-443A-4872-AA24-516954A7E7F9}" type="pres">
      <dgm:prSet presAssocID="{7CB92684-BCAB-4843-A47B-13BE960C5042}" presName="composite3" presStyleCnt="0"/>
      <dgm:spPr/>
    </dgm:pt>
    <dgm:pt modelId="{4977A14B-E145-4CBC-9B14-BFE20740F8FF}" type="pres">
      <dgm:prSet presAssocID="{7CB92684-BCAB-4843-A47B-13BE960C5042}" presName="background3" presStyleLbl="node3" presStyleIdx="3" presStyleCnt="4"/>
      <dgm:spPr/>
    </dgm:pt>
    <dgm:pt modelId="{D2C74F10-586D-4C61-AC43-2FA915CC889E}" type="pres">
      <dgm:prSet presAssocID="{7CB92684-BCAB-4843-A47B-13BE960C5042}" presName="text3" presStyleLbl="fgAcc3" presStyleIdx="3" presStyleCnt="4">
        <dgm:presLayoutVars>
          <dgm:chPref val="3"/>
        </dgm:presLayoutVars>
      </dgm:prSet>
      <dgm:spPr/>
      <dgm:t>
        <a:bodyPr/>
        <a:lstStyle/>
        <a:p>
          <a:endParaRPr lang="en-IN"/>
        </a:p>
      </dgm:t>
    </dgm:pt>
    <dgm:pt modelId="{9F446347-37CA-41F6-9459-749E6C43EC4C}" type="pres">
      <dgm:prSet presAssocID="{7CB92684-BCAB-4843-A47B-13BE960C5042}" presName="hierChild4" presStyleCnt="0"/>
      <dgm:spPr/>
    </dgm:pt>
    <dgm:pt modelId="{F1584F10-7FCD-4F55-8386-41191D9B26FC}" type="pres">
      <dgm:prSet presAssocID="{37C9ADCB-2D84-40DC-BC35-CC8962BB9D4E}" presName="Name23" presStyleLbl="parChTrans1D4" presStyleIdx="3" presStyleCnt="4"/>
      <dgm:spPr/>
      <dgm:t>
        <a:bodyPr/>
        <a:lstStyle/>
        <a:p>
          <a:endParaRPr lang="en-US"/>
        </a:p>
      </dgm:t>
    </dgm:pt>
    <dgm:pt modelId="{00369D8E-9E67-4548-A8D2-74890875857D}" type="pres">
      <dgm:prSet presAssocID="{98248461-BD6E-4B1E-9BE5-2F00F060B637}" presName="hierRoot4" presStyleCnt="0"/>
      <dgm:spPr/>
    </dgm:pt>
    <dgm:pt modelId="{25076F6D-A843-4499-B1CB-819617A0FC97}" type="pres">
      <dgm:prSet presAssocID="{98248461-BD6E-4B1E-9BE5-2F00F060B637}" presName="composite4" presStyleCnt="0"/>
      <dgm:spPr/>
    </dgm:pt>
    <dgm:pt modelId="{DCD0B457-6116-4E2B-9186-07F79DB154BA}" type="pres">
      <dgm:prSet presAssocID="{98248461-BD6E-4B1E-9BE5-2F00F060B637}" presName="background4" presStyleLbl="node4" presStyleIdx="3" presStyleCnt="4"/>
      <dgm:spPr/>
    </dgm:pt>
    <dgm:pt modelId="{9718EE2D-4CE7-4F24-8D60-A419B7DC5187}" type="pres">
      <dgm:prSet presAssocID="{98248461-BD6E-4B1E-9BE5-2F00F060B637}" presName="text4" presStyleLbl="fgAcc4" presStyleIdx="3" presStyleCnt="4" custScaleX="153276">
        <dgm:presLayoutVars>
          <dgm:chPref val="3"/>
        </dgm:presLayoutVars>
      </dgm:prSet>
      <dgm:spPr/>
      <dgm:t>
        <a:bodyPr/>
        <a:lstStyle/>
        <a:p>
          <a:endParaRPr lang="en-US"/>
        </a:p>
      </dgm:t>
    </dgm:pt>
    <dgm:pt modelId="{9FA37857-CFE8-4823-BA69-10562FA57C3C}" type="pres">
      <dgm:prSet presAssocID="{98248461-BD6E-4B1E-9BE5-2F00F060B637}" presName="hierChild5" presStyleCnt="0"/>
      <dgm:spPr/>
    </dgm:pt>
  </dgm:ptLst>
  <dgm:cxnLst>
    <dgm:cxn modelId="{9935AB85-682A-4414-ABE5-FC645260C922}" type="presOf" srcId="{37C9ADCB-2D84-40DC-BC35-CC8962BB9D4E}" destId="{F1584F10-7FCD-4F55-8386-41191D9B26FC}" srcOrd="0" destOrd="0" presId="urn:microsoft.com/office/officeart/2005/8/layout/hierarchy1"/>
    <dgm:cxn modelId="{45FF8AAD-30E1-49E2-ABF2-D943C2DF904E}" srcId="{609059A1-D935-418C-9A26-E76DA7773539}" destId="{E4CB26D6-507A-4EC1-B940-8EC507A6A42E}" srcOrd="0" destOrd="0" parTransId="{A2FA656E-D80F-4AEA-919F-B9295AE3EA8E}" sibTransId="{ED775520-C623-4595-A856-2BD3C20C32B1}"/>
    <dgm:cxn modelId="{6F53301F-7E8B-43DF-ABD4-676743064C65}" type="presOf" srcId="{A17481F5-CCE8-40D7-8FD6-7C11726EC4FB}" destId="{148C4958-9785-4CAD-AA55-753EBF32E456}" srcOrd="0" destOrd="0" presId="urn:microsoft.com/office/officeart/2005/8/layout/hierarchy1"/>
    <dgm:cxn modelId="{E53D68A5-CE73-4117-A307-538F30AE9268}" srcId="{705B24E0-8C2B-49CE-BC9E-B2803663EB9B}" destId="{102ADBD7-42D3-4355-9787-996BDA63F31F}" srcOrd="0" destOrd="0" parTransId="{FCB77908-1D43-451E-BA10-A1A9B3170FAD}" sibTransId="{CA95426E-3A07-4D8A-B847-E59BBB59254D}"/>
    <dgm:cxn modelId="{6420FBD5-0705-477F-829A-74B2F115A01D}" type="presOf" srcId="{5AD02B27-9DCC-471B-BB23-0219517BB572}" destId="{80B27CFC-2957-4437-8EBB-EF51BCF1A2CC}" srcOrd="0" destOrd="0" presId="urn:microsoft.com/office/officeart/2005/8/layout/hierarchy1"/>
    <dgm:cxn modelId="{2C46C04D-B685-476A-B568-89EE1522C8D1}" type="presOf" srcId="{7CB92684-BCAB-4843-A47B-13BE960C5042}" destId="{D2C74F10-586D-4C61-AC43-2FA915CC889E}" srcOrd="0" destOrd="0" presId="urn:microsoft.com/office/officeart/2005/8/layout/hierarchy1"/>
    <dgm:cxn modelId="{3E08923C-3218-458F-B1D2-03E9F618FDB3}" srcId="{33AE1D74-4E83-4E8A-8CBB-527E99F7B860}" destId="{609059A1-D935-418C-9A26-E76DA7773539}" srcOrd="0" destOrd="0" parTransId="{5CAC7CCF-FA6D-46BE-A238-F1673EC50A02}" sibTransId="{6CE95029-85C5-4905-A2E1-4705A38FB5A0}"/>
    <dgm:cxn modelId="{65C0B453-3171-4B8F-8CA0-5BF7D705A9C0}" type="presOf" srcId="{E4CB26D6-507A-4EC1-B940-8EC507A6A42E}" destId="{25E65C80-CFB7-4993-8FE9-473124AC0FC4}" srcOrd="0" destOrd="0" presId="urn:microsoft.com/office/officeart/2005/8/layout/hierarchy1"/>
    <dgm:cxn modelId="{C9CAA9E3-EE26-410A-91B2-3313917E481B}" type="presOf" srcId="{BC5AA004-C4CB-4B22-97F1-239AC19C49A1}" destId="{F06F7C1B-D8F6-4BF1-9B55-3F4683A9DA93}" srcOrd="0" destOrd="0" presId="urn:microsoft.com/office/officeart/2005/8/layout/hierarchy1"/>
    <dgm:cxn modelId="{2C6807D0-862A-40F2-BC01-FF2B571AE56D}" srcId="{E4CB26D6-507A-4EC1-B940-8EC507A6A42E}" destId="{A17481F5-CCE8-40D7-8FD6-7C11726EC4FB}" srcOrd="1" destOrd="0" parTransId="{BC5AA004-C4CB-4B22-97F1-239AC19C49A1}" sibTransId="{E16E7414-62A9-42E3-8A41-9EC4155F516A}"/>
    <dgm:cxn modelId="{6A346C75-236F-4A3F-A7A1-C43CE2B2B978}" type="presOf" srcId="{FCB77908-1D43-451E-BA10-A1A9B3170FAD}" destId="{CEF8BC68-6F32-40E6-83E3-532E6546EE95}" srcOrd="0" destOrd="0" presId="urn:microsoft.com/office/officeart/2005/8/layout/hierarchy1"/>
    <dgm:cxn modelId="{8269F97A-56F0-46FE-B2AE-24409C91C1C7}" srcId="{A17481F5-CCE8-40D7-8FD6-7C11726EC4FB}" destId="{E02A23C8-52A8-4563-9EB8-B767E6E77552}" srcOrd="0" destOrd="0" parTransId="{73DF3B91-2464-4332-9FDD-CFBB47CA2AF0}" sibTransId="{7B829912-64BF-4246-A032-C7A3570A9E36}"/>
    <dgm:cxn modelId="{D9C9B093-FE67-4AEC-99FA-EE0753C15CBC}" srcId="{5AD02B27-9DCC-471B-BB23-0219517BB572}" destId="{7CB92684-BCAB-4843-A47B-13BE960C5042}" srcOrd="1" destOrd="0" parTransId="{A356A4B4-2712-4BAC-AC56-490263BB7819}" sibTransId="{AF0C4255-3DA2-4F08-9736-32D6DE598404}"/>
    <dgm:cxn modelId="{DD445726-46EE-422B-9E07-C6567E320225}" srcId="{B0C7277F-B0E6-4CA3-9D73-50BB1A94189A}" destId="{6F8DF4C4-7115-4CAF-B6AF-6AECCEB7CCCE}" srcOrd="0" destOrd="0" parTransId="{30F36DFD-628C-4254-8A44-9B69666D7CF5}" sibTransId="{99B1A73B-D5BC-41EA-ACD9-D4BCF8E2018A}"/>
    <dgm:cxn modelId="{38020B0F-A359-438F-95EF-393A9AC56C9A}" type="presOf" srcId="{609059A1-D935-418C-9A26-E76DA7773539}" destId="{228E8226-0BDF-4FB2-BBE1-B3D74173313B}" srcOrd="0" destOrd="0" presId="urn:microsoft.com/office/officeart/2005/8/layout/hierarchy1"/>
    <dgm:cxn modelId="{6170EAFD-E36D-43A3-8EEA-94A524161915}" srcId="{5AD02B27-9DCC-471B-BB23-0219517BB572}" destId="{B0C7277F-B0E6-4CA3-9D73-50BB1A94189A}" srcOrd="0" destOrd="0" parTransId="{66585359-4E23-45CF-A82A-F092ECC5AE75}" sibTransId="{97491A62-AE75-4389-894F-84E61325543F}"/>
    <dgm:cxn modelId="{9E97FBBD-FF4E-47BB-9F4C-E65BC0C26FFC}" type="presOf" srcId="{102ADBD7-42D3-4355-9787-996BDA63F31F}" destId="{E793D509-47E1-4A4E-8D43-738CE5887BBE}" srcOrd="0" destOrd="0" presId="urn:microsoft.com/office/officeart/2005/8/layout/hierarchy1"/>
    <dgm:cxn modelId="{A6F22AF6-07E6-4D87-B898-D161932D38B1}" srcId="{7CB92684-BCAB-4843-A47B-13BE960C5042}" destId="{98248461-BD6E-4B1E-9BE5-2F00F060B637}" srcOrd="0" destOrd="0" parTransId="{37C9ADCB-2D84-40DC-BC35-CC8962BB9D4E}" sibTransId="{14A47157-2832-4C0C-9F63-A423E4D400FD}"/>
    <dgm:cxn modelId="{20FF61A0-F5F4-4DE6-BB24-85D16BE19501}" type="presOf" srcId="{33AE1D74-4E83-4E8A-8CBB-527E99F7B860}" destId="{E533B9DF-1ECC-4FEE-98B7-72D6B66AE821}" srcOrd="0" destOrd="0" presId="urn:microsoft.com/office/officeart/2005/8/layout/hierarchy1"/>
    <dgm:cxn modelId="{479052F8-F813-4690-B8D6-AA5DA50B864E}" type="presOf" srcId="{705B24E0-8C2B-49CE-BC9E-B2803663EB9B}" destId="{2FB0F206-54B5-4814-AA6C-5D19E4F14C19}" srcOrd="0" destOrd="0" presId="urn:microsoft.com/office/officeart/2005/8/layout/hierarchy1"/>
    <dgm:cxn modelId="{5D74793F-BBA3-4F6C-B713-82010995A07D}" type="presOf" srcId="{B0C7277F-B0E6-4CA3-9D73-50BB1A94189A}" destId="{303370DA-B1B7-4876-8974-77A3AB0C4ADB}" srcOrd="0" destOrd="0" presId="urn:microsoft.com/office/officeart/2005/8/layout/hierarchy1"/>
    <dgm:cxn modelId="{81D2BBEC-905E-47A8-B8C8-CA327B0926AE}" type="presOf" srcId="{66585359-4E23-45CF-A82A-F092ECC5AE75}" destId="{3EA5DB60-D6FD-4920-BF6A-BDB2913210CD}" srcOrd="0" destOrd="0" presId="urn:microsoft.com/office/officeart/2005/8/layout/hierarchy1"/>
    <dgm:cxn modelId="{EB58E605-E0D8-464C-B565-1FEE63AE379D}" type="presOf" srcId="{30F36DFD-628C-4254-8A44-9B69666D7CF5}" destId="{FA8FB1D4-D648-4361-B703-BFEC6399AD70}" srcOrd="0" destOrd="0" presId="urn:microsoft.com/office/officeart/2005/8/layout/hierarchy1"/>
    <dgm:cxn modelId="{C64514CF-8BD4-4DFF-8F64-09A073EF7AB0}" type="presOf" srcId="{3A80773C-C612-4A18-A7AE-6284C54BAD0F}" destId="{CC1508A4-A4A4-4C94-9F3E-D5874043C8C3}" srcOrd="0" destOrd="0" presId="urn:microsoft.com/office/officeart/2005/8/layout/hierarchy1"/>
    <dgm:cxn modelId="{7E2B6455-892A-4D7D-BDB1-CCBEEB8ED996}" type="presOf" srcId="{E02A23C8-52A8-4563-9EB8-B767E6E77552}" destId="{82A3E914-E2A9-4074-A154-E8F8F78B0DCD}" srcOrd="0" destOrd="0" presId="urn:microsoft.com/office/officeart/2005/8/layout/hierarchy1"/>
    <dgm:cxn modelId="{0066BF84-7CE7-4877-876E-E5E9C7C4CCCE}" srcId="{E4CB26D6-507A-4EC1-B940-8EC507A6A42E}" destId="{705B24E0-8C2B-49CE-BC9E-B2803663EB9B}" srcOrd="0" destOrd="0" parTransId="{3A80773C-C612-4A18-A7AE-6284C54BAD0F}" sibTransId="{715D3DB6-20D7-4437-B553-89476E47AC38}"/>
    <dgm:cxn modelId="{8FF83FB9-14EE-432E-A0B4-8B11A32399AE}" type="presOf" srcId="{A2FA656E-D80F-4AEA-919F-B9295AE3EA8E}" destId="{F0DEA6BD-7A69-41D8-A77D-19E3823A1826}" srcOrd="0" destOrd="0" presId="urn:microsoft.com/office/officeart/2005/8/layout/hierarchy1"/>
    <dgm:cxn modelId="{35079074-975D-45E0-839B-69D7A79D5965}" type="presOf" srcId="{73DF3B91-2464-4332-9FDD-CFBB47CA2AF0}" destId="{6B4A02B0-BDD4-47AD-916A-EBDEAC0D8E1D}" srcOrd="0" destOrd="0" presId="urn:microsoft.com/office/officeart/2005/8/layout/hierarchy1"/>
    <dgm:cxn modelId="{D20A1312-4E56-4CFE-A1D1-D9841AC55A8A}" type="presOf" srcId="{68852EDB-7639-4656-BAAA-032EBCF10C97}" destId="{F69430C1-A1BB-48C5-9727-230E1BE3710B}" srcOrd="0" destOrd="0" presId="urn:microsoft.com/office/officeart/2005/8/layout/hierarchy1"/>
    <dgm:cxn modelId="{3092961F-C563-4C81-87F9-F24BAE9A78D5}" type="presOf" srcId="{98248461-BD6E-4B1E-9BE5-2F00F060B637}" destId="{9718EE2D-4CE7-4F24-8D60-A419B7DC5187}" srcOrd="0" destOrd="0" presId="urn:microsoft.com/office/officeart/2005/8/layout/hierarchy1"/>
    <dgm:cxn modelId="{28DE1375-CF51-4416-8636-D74DDCA9B1A6}" type="presOf" srcId="{A356A4B4-2712-4BAC-AC56-490263BB7819}" destId="{2E2511C6-FE2E-4E31-8C05-22C9811A8772}" srcOrd="0" destOrd="0" presId="urn:microsoft.com/office/officeart/2005/8/layout/hierarchy1"/>
    <dgm:cxn modelId="{C6C283BF-CEB6-4CF6-8474-91D8A7BA3D1A}" type="presOf" srcId="{6F8DF4C4-7115-4CAF-B6AF-6AECCEB7CCCE}" destId="{D57F7A5E-0B6D-4BCE-AA08-CDF2B2AD8D4F}" srcOrd="0" destOrd="0" presId="urn:microsoft.com/office/officeart/2005/8/layout/hierarchy1"/>
    <dgm:cxn modelId="{389D4E69-56DD-4699-95CC-F23F6AD112F9}" srcId="{609059A1-D935-418C-9A26-E76DA7773539}" destId="{5AD02B27-9DCC-471B-BB23-0219517BB572}" srcOrd="1" destOrd="0" parTransId="{68852EDB-7639-4656-BAAA-032EBCF10C97}" sibTransId="{75B8DA4B-037F-48B9-9C1C-3B0E1758C7B6}"/>
    <dgm:cxn modelId="{9E5BCF99-4A54-4C17-85EF-CA2DD74DB19E}" type="presParOf" srcId="{E533B9DF-1ECC-4FEE-98B7-72D6B66AE821}" destId="{0C1A2670-7384-4C81-8804-DE5CD66F0BAE}" srcOrd="0" destOrd="0" presId="urn:microsoft.com/office/officeart/2005/8/layout/hierarchy1"/>
    <dgm:cxn modelId="{709C2138-973C-4977-9346-A3DA2FC51290}" type="presParOf" srcId="{0C1A2670-7384-4C81-8804-DE5CD66F0BAE}" destId="{5BC9E525-7E62-4E29-AEA5-5A31400D58AF}" srcOrd="0" destOrd="0" presId="urn:microsoft.com/office/officeart/2005/8/layout/hierarchy1"/>
    <dgm:cxn modelId="{9BDC971F-7966-4987-97C7-DD8D67B292C2}" type="presParOf" srcId="{5BC9E525-7E62-4E29-AEA5-5A31400D58AF}" destId="{B9E354A8-0B27-463C-9CCE-55DCC0CF8979}" srcOrd="0" destOrd="0" presId="urn:microsoft.com/office/officeart/2005/8/layout/hierarchy1"/>
    <dgm:cxn modelId="{755B8B3F-CBFD-481F-BA7C-3AB850B95C8A}" type="presParOf" srcId="{5BC9E525-7E62-4E29-AEA5-5A31400D58AF}" destId="{228E8226-0BDF-4FB2-BBE1-B3D74173313B}" srcOrd="1" destOrd="0" presId="urn:microsoft.com/office/officeart/2005/8/layout/hierarchy1"/>
    <dgm:cxn modelId="{8BC1F481-D621-4D8B-915F-0B589F051831}" type="presParOf" srcId="{0C1A2670-7384-4C81-8804-DE5CD66F0BAE}" destId="{A3DA3581-F155-49F1-BCD3-E89E6D3D5D7B}" srcOrd="1" destOrd="0" presId="urn:microsoft.com/office/officeart/2005/8/layout/hierarchy1"/>
    <dgm:cxn modelId="{AACA16A7-D070-4D05-804E-F0FDCD5683CB}" type="presParOf" srcId="{A3DA3581-F155-49F1-BCD3-E89E6D3D5D7B}" destId="{F0DEA6BD-7A69-41D8-A77D-19E3823A1826}" srcOrd="0" destOrd="0" presId="urn:microsoft.com/office/officeart/2005/8/layout/hierarchy1"/>
    <dgm:cxn modelId="{144DB2A6-FAFF-492F-A3B0-5919D33BB619}" type="presParOf" srcId="{A3DA3581-F155-49F1-BCD3-E89E6D3D5D7B}" destId="{7F4B8E2F-F469-4007-AB24-3833AE8EB229}" srcOrd="1" destOrd="0" presId="urn:microsoft.com/office/officeart/2005/8/layout/hierarchy1"/>
    <dgm:cxn modelId="{94172BF3-62EB-4C86-B55F-72A1ED1FFA5F}" type="presParOf" srcId="{7F4B8E2F-F469-4007-AB24-3833AE8EB229}" destId="{0C47B8FE-E34E-4B33-90E2-9EA11CECD45A}" srcOrd="0" destOrd="0" presId="urn:microsoft.com/office/officeart/2005/8/layout/hierarchy1"/>
    <dgm:cxn modelId="{793D9B12-1F42-4158-84B2-55617B28A912}" type="presParOf" srcId="{0C47B8FE-E34E-4B33-90E2-9EA11CECD45A}" destId="{FB044E96-1D06-4450-B82B-BBA2CCB0D9AB}" srcOrd="0" destOrd="0" presId="urn:microsoft.com/office/officeart/2005/8/layout/hierarchy1"/>
    <dgm:cxn modelId="{6A697F99-A5D8-41E1-84C7-324D02A80666}" type="presParOf" srcId="{0C47B8FE-E34E-4B33-90E2-9EA11CECD45A}" destId="{25E65C80-CFB7-4993-8FE9-473124AC0FC4}" srcOrd="1" destOrd="0" presId="urn:microsoft.com/office/officeart/2005/8/layout/hierarchy1"/>
    <dgm:cxn modelId="{9A8796E1-ABD7-40E2-BCE9-3153847E6364}" type="presParOf" srcId="{7F4B8E2F-F469-4007-AB24-3833AE8EB229}" destId="{5BD16D58-4CD5-40AF-B4F2-B350A4475C2B}" srcOrd="1" destOrd="0" presId="urn:microsoft.com/office/officeart/2005/8/layout/hierarchy1"/>
    <dgm:cxn modelId="{B66625E0-FB5E-4248-B121-951AA605B78D}" type="presParOf" srcId="{5BD16D58-4CD5-40AF-B4F2-B350A4475C2B}" destId="{CC1508A4-A4A4-4C94-9F3E-D5874043C8C3}" srcOrd="0" destOrd="0" presId="urn:microsoft.com/office/officeart/2005/8/layout/hierarchy1"/>
    <dgm:cxn modelId="{3F28D5B3-C835-4228-98B4-BB537D397F22}" type="presParOf" srcId="{5BD16D58-4CD5-40AF-B4F2-B350A4475C2B}" destId="{E2812CF5-62D8-4DD6-965D-2ACA54D6AA34}" srcOrd="1" destOrd="0" presId="urn:microsoft.com/office/officeart/2005/8/layout/hierarchy1"/>
    <dgm:cxn modelId="{51EC67E5-B546-4E82-8C4C-424FBBF6A7E9}" type="presParOf" srcId="{E2812CF5-62D8-4DD6-965D-2ACA54D6AA34}" destId="{A65FAF2D-F8D3-40FE-BC17-A8771E67F5A6}" srcOrd="0" destOrd="0" presId="urn:microsoft.com/office/officeart/2005/8/layout/hierarchy1"/>
    <dgm:cxn modelId="{5350163D-F253-4E6B-AB53-BC454FD20C0C}" type="presParOf" srcId="{A65FAF2D-F8D3-40FE-BC17-A8771E67F5A6}" destId="{FBD2AC52-40E1-457F-9A7F-6D3816274F63}" srcOrd="0" destOrd="0" presId="urn:microsoft.com/office/officeart/2005/8/layout/hierarchy1"/>
    <dgm:cxn modelId="{6C4D2F17-16A3-47D2-B134-A45F598689E0}" type="presParOf" srcId="{A65FAF2D-F8D3-40FE-BC17-A8771E67F5A6}" destId="{2FB0F206-54B5-4814-AA6C-5D19E4F14C19}" srcOrd="1" destOrd="0" presId="urn:microsoft.com/office/officeart/2005/8/layout/hierarchy1"/>
    <dgm:cxn modelId="{113F93AE-A1C5-4DD3-BC79-47904AE6A4E5}" type="presParOf" srcId="{E2812CF5-62D8-4DD6-965D-2ACA54D6AA34}" destId="{8DDD738C-931D-4845-96F9-1D8F5BD7E49B}" srcOrd="1" destOrd="0" presId="urn:microsoft.com/office/officeart/2005/8/layout/hierarchy1"/>
    <dgm:cxn modelId="{357715CA-0068-4652-80AD-7F8443494FE6}" type="presParOf" srcId="{8DDD738C-931D-4845-96F9-1D8F5BD7E49B}" destId="{CEF8BC68-6F32-40E6-83E3-532E6546EE95}" srcOrd="0" destOrd="0" presId="urn:microsoft.com/office/officeart/2005/8/layout/hierarchy1"/>
    <dgm:cxn modelId="{0F8AF82A-8BB4-47A6-8784-D9FF4F261CAB}" type="presParOf" srcId="{8DDD738C-931D-4845-96F9-1D8F5BD7E49B}" destId="{31A78BB5-FEF9-4BA7-868D-A533083DBE41}" srcOrd="1" destOrd="0" presId="urn:microsoft.com/office/officeart/2005/8/layout/hierarchy1"/>
    <dgm:cxn modelId="{E1664283-97EB-40AF-8D39-ECC494E1DD93}" type="presParOf" srcId="{31A78BB5-FEF9-4BA7-868D-A533083DBE41}" destId="{27328DF2-D34D-4A4E-A688-E9DB80E0E2FC}" srcOrd="0" destOrd="0" presId="urn:microsoft.com/office/officeart/2005/8/layout/hierarchy1"/>
    <dgm:cxn modelId="{2D2C4519-8AAD-4F19-AECB-FE04B3914F57}" type="presParOf" srcId="{27328DF2-D34D-4A4E-A688-E9DB80E0E2FC}" destId="{379C20D2-9BBD-4129-907C-284DBCE28519}" srcOrd="0" destOrd="0" presId="urn:microsoft.com/office/officeart/2005/8/layout/hierarchy1"/>
    <dgm:cxn modelId="{AACBEDC1-2375-454A-A58F-DFF8E8807BBE}" type="presParOf" srcId="{27328DF2-D34D-4A4E-A688-E9DB80E0E2FC}" destId="{E793D509-47E1-4A4E-8D43-738CE5887BBE}" srcOrd="1" destOrd="0" presId="urn:microsoft.com/office/officeart/2005/8/layout/hierarchy1"/>
    <dgm:cxn modelId="{F6184697-07A5-45E9-B48F-9933CB89C460}" type="presParOf" srcId="{31A78BB5-FEF9-4BA7-868D-A533083DBE41}" destId="{1F99FD63-E33F-4BED-8647-4D75F1C3A86B}" srcOrd="1" destOrd="0" presId="urn:microsoft.com/office/officeart/2005/8/layout/hierarchy1"/>
    <dgm:cxn modelId="{33BA4C0A-261F-43AD-B310-AC47DA82DCCA}" type="presParOf" srcId="{5BD16D58-4CD5-40AF-B4F2-B350A4475C2B}" destId="{F06F7C1B-D8F6-4BF1-9B55-3F4683A9DA93}" srcOrd="2" destOrd="0" presId="urn:microsoft.com/office/officeart/2005/8/layout/hierarchy1"/>
    <dgm:cxn modelId="{F8839780-56A2-42C8-8385-D27A9549A758}" type="presParOf" srcId="{5BD16D58-4CD5-40AF-B4F2-B350A4475C2B}" destId="{2F265B78-FFEF-4962-9EB9-590FFFA4581B}" srcOrd="3" destOrd="0" presId="urn:microsoft.com/office/officeart/2005/8/layout/hierarchy1"/>
    <dgm:cxn modelId="{754FF65B-2650-469B-85A7-A05D76866390}" type="presParOf" srcId="{2F265B78-FFEF-4962-9EB9-590FFFA4581B}" destId="{5B920983-BE54-4A09-B7E1-0F4FAECAB5D9}" srcOrd="0" destOrd="0" presId="urn:microsoft.com/office/officeart/2005/8/layout/hierarchy1"/>
    <dgm:cxn modelId="{B1C3997E-E9B4-40C3-A987-0045B303C04D}" type="presParOf" srcId="{5B920983-BE54-4A09-B7E1-0F4FAECAB5D9}" destId="{FC58BEDB-C143-4694-9D26-CD29014338BD}" srcOrd="0" destOrd="0" presId="urn:microsoft.com/office/officeart/2005/8/layout/hierarchy1"/>
    <dgm:cxn modelId="{9E928875-34C7-4244-84F0-8027BBCE6A8F}" type="presParOf" srcId="{5B920983-BE54-4A09-B7E1-0F4FAECAB5D9}" destId="{148C4958-9785-4CAD-AA55-753EBF32E456}" srcOrd="1" destOrd="0" presId="urn:microsoft.com/office/officeart/2005/8/layout/hierarchy1"/>
    <dgm:cxn modelId="{9344A13A-870E-4D06-A43F-079790314CB5}" type="presParOf" srcId="{2F265B78-FFEF-4962-9EB9-590FFFA4581B}" destId="{21E2DA9C-04DE-4DD7-8535-62CF11C26EB2}" srcOrd="1" destOrd="0" presId="urn:microsoft.com/office/officeart/2005/8/layout/hierarchy1"/>
    <dgm:cxn modelId="{4E269DAA-A8B7-42C8-96B1-E096D8DAC181}" type="presParOf" srcId="{21E2DA9C-04DE-4DD7-8535-62CF11C26EB2}" destId="{6B4A02B0-BDD4-47AD-916A-EBDEAC0D8E1D}" srcOrd="0" destOrd="0" presId="urn:microsoft.com/office/officeart/2005/8/layout/hierarchy1"/>
    <dgm:cxn modelId="{3F295846-42C8-4B71-B2D2-7C710E616D78}" type="presParOf" srcId="{21E2DA9C-04DE-4DD7-8535-62CF11C26EB2}" destId="{B50903AB-BF86-471C-B46D-0AF3970C7633}" srcOrd="1" destOrd="0" presId="urn:microsoft.com/office/officeart/2005/8/layout/hierarchy1"/>
    <dgm:cxn modelId="{A7838629-2D98-4F4A-8990-0928D38C93F8}" type="presParOf" srcId="{B50903AB-BF86-471C-B46D-0AF3970C7633}" destId="{B80571C4-B218-4061-9946-26D975DC213D}" srcOrd="0" destOrd="0" presId="urn:microsoft.com/office/officeart/2005/8/layout/hierarchy1"/>
    <dgm:cxn modelId="{35F91FE1-EC91-40F4-996B-279971132309}" type="presParOf" srcId="{B80571C4-B218-4061-9946-26D975DC213D}" destId="{5025C155-B465-4721-8B6D-EB2DA7E22898}" srcOrd="0" destOrd="0" presId="urn:microsoft.com/office/officeart/2005/8/layout/hierarchy1"/>
    <dgm:cxn modelId="{F3DA1BF6-8B8B-4181-92AA-FC9FEB34DE10}" type="presParOf" srcId="{B80571C4-B218-4061-9946-26D975DC213D}" destId="{82A3E914-E2A9-4074-A154-E8F8F78B0DCD}" srcOrd="1" destOrd="0" presId="urn:microsoft.com/office/officeart/2005/8/layout/hierarchy1"/>
    <dgm:cxn modelId="{1B80EF9A-C2C1-40A3-991D-D6DE3F6C0210}" type="presParOf" srcId="{B50903AB-BF86-471C-B46D-0AF3970C7633}" destId="{6AD6E0B0-56CB-44E6-8632-697ACC55A282}" srcOrd="1" destOrd="0" presId="urn:microsoft.com/office/officeart/2005/8/layout/hierarchy1"/>
    <dgm:cxn modelId="{E86B47DA-66F5-4F1F-B2D4-807F549A1BE5}" type="presParOf" srcId="{A3DA3581-F155-49F1-BCD3-E89E6D3D5D7B}" destId="{F69430C1-A1BB-48C5-9727-230E1BE3710B}" srcOrd="2" destOrd="0" presId="urn:microsoft.com/office/officeart/2005/8/layout/hierarchy1"/>
    <dgm:cxn modelId="{7ED5A0B4-CBBE-495F-B3DB-1E02CC361840}" type="presParOf" srcId="{A3DA3581-F155-49F1-BCD3-E89E6D3D5D7B}" destId="{6AA89AD0-1CF9-4835-8CDE-E60FD172B254}" srcOrd="3" destOrd="0" presId="urn:microsoft.com/office/officeart/2005/8/layout/hierarchy1"/>
    <dgm:cxn modelId="{E8E868C8-5B96-4442-A033-A861CB3DCC2F}" type="presParOf" srcId="{6AA89AD0-1CF9-4835-8CDE-E60FD172B254}" destId="{CA7D291E-82F9-4D5B-87B6-C6BFB3E37881}" srcOrd="0" destOrd="0" presId="urn:microsoft.com/office/officeart/2005/8/layout/hierarchy1"/>
    <dgm:cxn modelId="{9B7FA344-760D-4553-952F-F27C5576A7C6}" type="presParOf" srcId="{CA7D291E-82F9-4D5B-87B6-C6BFB3E37881}" destId="{0A3D3949-2FA8-444B-8283-9004807CC69F}" srcOrd="0" destOrd="0" presId="urn:microsoft.com/office/officeart/2005/8/layout/hierarchy1"/>
    <dgm:cxn modelId="{66B2E140-BB0D-489C-B774-50FE91B23963}" type="presParOf" srcId="{CA7D291E-82F9-4D5B-87B6-C6BFB3E37881}" destId="{80B27CFC-2957-4437-8EBB-EF51BCF1A2CC}" srcOrd="1" destOrd="0" presId="urn:microsoft.com/office/officeart/2005/8/layout/hierarchy1"/>
    <dgm:cxn modelId="{829D50B8-2185-4BB0-92A0-CC929AC33D5B}" type="presParOf" srcId="{6AA89AD0-1CF9-4835-8CDE-E60FD172B254}" destId="{B89716AE-3174-45F3-BF85-80939EAB1ADA}" srcOrd="1" destOrd="0" presId="urn:microsoft.com/office/officeart/2005/8/layout/hierarchy1"/>
    <dgm:cxn modelId="{1E368CE7-CC91-448A-A26F-0BEAC9475A97}" type="presParOf" srcId="{B89716AE-3174-45F3-BF85-80939EAB1ADA}" destId="{3EA5DB60-D6FD-4920-BF6A-BDB2913210CD}" srcOrd="0" destOrd="0" presId="urn:microsoft.com/office/officeart/2005/8/layout/hierarchy1"/>
    <dgm:cxn modelId="{E4D24E42-E235-4C25-A8E9-91BDA48320C5}" type="presParOf" srcId="{B89716AE-3174-45F3-BF85-80939EAB1ADA}" destId="{4F4D34DD-10ED-4183-AFFB-3711650D0130}" srcOrd="1" destOrd="0" presId="urn:microsoft.com/office/officeart/2005/8/layout/hierarchy1"/>
    <dgm:cxn modelId="{E9E6FA82-300A-41D1-A74F-EE1F93B177EE}" type="presParOf" srcId="{4F4D34DD-10ED-4183-AFFB-3711650D0130}" destId="{C6475C97-7576-4BDC-AA58-071AE53C4464}" srcOrd="0" destOrd="0" presId="urn:microsoft.com/office/officeart/2005/8/layout/hierarchy1"/>
    <dgm:cxn modelId="{E533164A-ECB5-4B3A-8B94-EF1FFE20F006}" type="presParOf" srcId="{C6475C97-7576-4BDC-AA58-071AE53C4464}" destId="{AE97D770-38BB-43B7-B78B-E4DCE154B55A}" srcOrd="0" destOrd="0" presId="urn:microsoft.com/office/officeart/2005/8/layout/hierarchy1"/>
    <dgm:cxn modelId="{6BBB7948-2011-455B-89FE-FAB3567ACA57}" type="presParOf" srcId="{C6475C97-7576-4BDC-AA58-071AE53C4464}" destId="{303370DA-B1B7-4876-8974-77A3AB0C4ADB}" srcOrd="1" destOrd="0" presId="urn:microsoft.com/office/officeart/2005/8/layout/hierarchy1"/>
    <dgm:cxn modelId="{EC5386E2-2D09-43C9-9A15-39BF573A8393}" type="presParOf" srcId="{4F4D34DD-10ED-4183-AFFB-3711650D0130}" destId="{6871579C-590C-4300-A2B4-0F5811612CD1}" srcOrd="1" destOrd="0" presId="urn:microsoft.com/office/officeart/2005/8/layout/hierarchy1"/>
    <dgm:cxn modelId="{DA175250-2683-4AA3-8A94-4A3DC71A3C44}" type="presParOf" srcId="{6871579C-590C-4300-A2B4-0F5811612CD1}" destId="{FA8FB1D4-D648-4361-B703-BFEC6399AD70}" srcOrd="0" destOrd="0" presId="urn:microsoft.com/office/officeart/2005/8/layout/hierarchy1"/>
    <dgm:cxn modelId="{7095E671-6EE6-45DD-AF45-CB834A4757F1}" type="presParOf" srcId="{6871579C-590C-4300-A2B4-0F5811612CD1}" destId="{C7DAEA55-0C5A-41A9-965F-66A8EA8AC78C}" srcOrd="1" destOrd="0" presId="urn:microsoft.com/office/officeart/2005/8/layout/hierarchy1"/>
    <dgm:cxn modelId="{A1AD7EC6-DD33-4EAE-8A66-E2329814AD88}" type="presParOf" srcId="{C7DAEA55-0C5A-41A9-965F-66A8EA8AC78C}" destId="{3BC3A2DC-2D5A-4E25-9B4C-C75A969F3D5C}" srcOrd="0" destOrd="0" presId="urn:microsoft.com/office/officeart/2005/8/layout/hierarchy1"/>
    <dgm:cxn modelId="{1043A12C-868C-401D-917B-95B871B6DE14}" type="presParOf" srcId="{3BC3A2DC-2D5A-4E25-9B4C-C75A969F3D5C}" destId="{89D7E240-73E3-4055-A8F6-C5425C5AD751}" srcOrd="0" destOrd="0" presId="urn:microsoft.com/office/officeart/2005/8/layout/hierarchy1"/>
    <dgm:cxn modelId="{56AE162D-224C-43EE-B5D2-0315B664700E}" type="presParOf" srcId="{3BC3A2DC-2D5A-4E25-9B4C-C75A969F3D5C}" destId="{D57F7A5E-0B6D-4BCE-AA08-CDF2B2AD8D4F}" srcOrd="1" destOrd="0" presId="urn:microsoft.com/office/officeart/2005/8/layout/hierarchy1"/>
    <dgm:cxn modelId="{D0FFE2C8-E098-44CD-BA13-7227ED13BCAD}" type="presParOf" srcId="{C7DAEA55-0C5A-41A9-965F-66A8EA8AC78C}" destId="{40E9ABDB-CEF5-4CBD-B936-4C209FEEA358}" srcOrd="1" destOrd="0" presId="urn:microsoft.com/office/officeart/2005/8/layout/hierarchy1"/>
    <dgm:cxn modelId="{DACA0018-F2DD-40CE-B5EA-C40ED398930A}" type="presParOf" srcId="{B89716AE-3174-45F3-BF85-80939EAB1ADA}" destId="{2E2511C6-FE2E-4E31-8C05-22C9811A8772}" srcOrd="2" destOrd="0" presId="urn:microsoft.com/office/officeart/2005/8/layout/hierarchy1"/>
    <dgm:cxn modelId="{8CB11AF8-A9FD-4142-8E48-B12586036DEB}" type="presParOf" srcId="{B89716AE-3174-45F3-BF85-80939EAB1ADA}" destId="{ED08F44B-47D3-40E2-AE26-7F35AA3482AD}" srcOrd="3" destOrd="0" presId="urn:microsoft.com/office/officeart/2005/8/layout/hierarchy1"/>
    <dgm:cxn modelId="{9B8FE93B-0D9E-4D6D-8F9D-8796A92FC57E}" type="presParOf" srcId="{ED08F44B-47D3-40E2-AE26-7F35AA3482AD}" destId="{43ADE5E3-443A-4872-AA24-516954A7E7F9}" srcOrd="0" destOrd="0" presId="urn:microsoft.com/office/officeart/2005/8/layout/hierarchy1"/>
    <dgm:cxn modelId="{E04DBF8D-B94D-4245-8DC5-D53ED0B9FABF}" type="presParOf" srcId="{43ADE5E3-443A-4872-AA24-516954A7E7F9}" destId="{4977A14B-E145-4CBC-9B14-BFE20740F8FF}" srcOrd="0" destOrd="0" presId="urn:microsoft.com/office/officeart/2005/8/layout/hierarchy1"/>
    <dgm:cxn modelId="{11D70132-3C78-4401-8E4C-5A393E6F0CA3}" type="presParOf" srcId="{43ADE5E3-443A-4872-AA24-516954A7E7F9}" destId="{D2C74F10-586D-4C61-AC43-2FA915CC889E}" srcOrd="1" destOrd="0" presId="urn:microsoft.com/office/officeart/2005/8/layout/hierarchy1"/>
    <dgm:cxn modelId="{25972BF8-56A1-4FF2-A691-E36966C1DE69}" type="presParOf" srcId="{ED08F44B-47D3-40E2-AE26-7F35AA3482AD}" destId="{9F446347-37CA-41F6-9459-749E6C43EC4C}" srcOrd="1" destOrd="0" presId="urn:microsoft.com/office/officeart/2005/8/layout/hierarchy1"/>
    <dgm:cxn modelId="{22307E55-3DA8-4D3D-9F2E-8D047AF24F88}" type="presParOf" srcId="{9F446347-37CA-41F6-9459-749E6C43EC4C}" destId="{F1584F10-7FCD-4F55-8386-41191D9B26FC}" srcOrd="0" destOrd="0" presId="urn:microsoft.com/office/officeart/2005/8/layout/hierarchy1"/>
    <dgm:cxn modelId="{D232B428-BD7C-4D41-BEC4-B557685CB5D3}" type="presParOf" srcId="{9F446347-37CA-41F6-9459-749E6C43EC4C}" destId="{00369D8E-9E67-4548-A8D2-74890875857D}" srcOrd="1" destOrd="0" presId="urn:microsoft.com/office/officeart/2005/8/layout/hierarchy1"/>
    <dgm:cxn modelId="{B1B6E5DC-5B75-467E-8153-5DDFEC19B9DE}" type="presParOf" srcId="{00369D8E-9E67-4548-A8D2-74890875857D}" destId="{25076F6D-A843-4499-B1CB-819617A0FC97}" srcOrd="0" destOrd="0" presId="urn:microsoft.com/office/officeart/2005/8/layout/hierarchy1"/>
    <dgm:cxn modelId="{04484A46-2A19-44BC-A24A-21973C606CB6}" type="presParOf" srcId="{25076F6D-A843-4499-B1CB-819617A0FC97}" destId="{DCD0B457-6116-4E2B-9186-07F79DB154BA}" srcOrd="0" destOrd="0" presId="urn:microsoft.com/office/officeart/2005/8/layout/hierarchy1"/>
    <dgm:cxn modelId="{78756715-A75B-4A4B-BFB8-306EBA32CA1C}" type="presParOf" srcId="{25076F6D-A843-4499-B1CB-819617A0FC97}" destId="{9718EE2D-4CE7-4F24-8D60-A419B7DC5187}" srcOrd="1" destOrd="0" presId="urn:microsoft.com/office/officeart/2005/8/layout/hierarchy1"/>
    <dgm:cxn modelId="{3D03716E-7918-4CE6-A994-E52549387E18}" type="presParOf" srcId="{00369D8E-9E67-4548-A8D2-74890875857D}" destId="{9FA37857-CFE8-4823-BA69-10562FA57C3C}"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AB559-74DB-444C-B41A-179B6CBFF0CD}">
      <dsp:nvSpPr>
        <dsp:cNvPr id="0" name=""/>
        <dsp:cNvSpPr/>
      </dsp:nvSpPr>
      <dsp:spPr>
        <a:xfrm>
          <a:off x="6067115" y="1451720"/>
          <a:ext cx="91440" cy="425841"/>
        </a:xfrm>
        <a:custGeom>
          <a:avLst/>
          <a:gdLst/>
          <a:ahLst/>
          <a:cxnLst/>
          <a:rect l="0" t="0" r="0" b="0"/>
          <a:pathLst>
            <a:path>
              <a:moveTo>
                <a:pt x="45720" y="0"/>
              </a:moveTo>
              <a:lnTo>
                <a:pt x="45720" y="344683"/>
              </a:lnTo>
              <a:lnTo>
                <a:pt x="69265" y="344683"/>
              </a:lnTo>
              <a:lnTo>
                <a:pt x="69265" y="42584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2BBFD5-A595-468E-AA10-B85FB9DBF79B}">
      <dsp:nvSpPr>
        <dsp:cNvPr id="0" name=""/>
        <dsp:cNvSpPr/>
      </dsp:nvSpPr>
      <dsp:spPr>
        <a:xfrm>
          <a:off x="3234288" y="654598"/>
          <a:ext cx="2878547" cy="91440"/>
        </a:xfrm>
        <a:custGeom>
          <a:avLst/>
          <a:gdLst/>
          <a:ahLst/>
          <a:cxnLst/>
          <a:rect l="0" t="0" r="0" b="0"/>
          <a:pathLst>
            <a:path>
              <a:moveTo>
                <a:pt x="0" y="45720"/>
              </a:moveTo>
              <a:lnTo>
                <a:pt x="2878547" y="45720"/>
              </a:lnTo>
              <a:lnTo>
                <a:pt x="2878547" y="119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AE5B58-647F-42BD-B2D5-D81F378FBCB3}">
      <dsp:nvSpPr>
        <dsp:cNvPr id="0" name=""/>
        <dsp:cNvSpPr/>
      </dsp:nvSpPr>
      <dsp:spPr>
        <a:xfrm>
          <a:off x="3555643" y="2476305"/>
          <a:ext cx="759086" cy="494523"/>
        </a:xfrm>
        <a:custGeom>
          <a:avLst/>
          <a:gdLst/>
          <a:ahLst/>
          <a:cxnLst/>
          <a:rect l="0" t="0" r="0" b="0"/>
          <a:pathLst>
            <a:path>
              <a:moveTo>
                <a:pt x="0" y="0"/>
              </a:moveTo>
              <a:lnTo>
                <a:pt x="0" y="413365"/>
              </a:lnTo>
              <a:lnTo>
                <a:pt x="759086" y="413365"/>
              </a:lnTo>
              <a:lnTo>
                <a:pt x="759086" y="4945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8AF8A-F41F-46A1-9D16-7795501267F1}">
      <dsp:nvSpPr>
        <dsp:cNvPr id="0" name=""/>
        <dsp:cNvSpPr/>
      </dsp:nvSpPr>
      <dsp:spPr>
        <a:xfrm>
          <a:off x="974248" y="1329984"/>
          <a:ext cx="2581395" cy="419238"/>
        </a:xfrm>
        <a:custGeom>
          <a:avLst/>
          <a:gdLst/>
          <a:ahLst/>
          <a:cxnLst/>
          <a:rect l="0" t="0" r="0" b="0"/>
          <a:pathLst>
            <a:path>
              <a:moveTo>
                <a:pt x="0" y="0"/>
              </a:moveTo>
              <a:lnTo>
                <a:pt x="0" y="338080"/>
              </a:lnTo>
              <a:lnTo>
                <a:pt x="2581395" y="338080"/>
              </a:lnTo>
              <a:lnTo>
                <a:pt x="2581395" y="4192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94AEDC-45BC-41C8-AD69-6213957693C1}">
      <dsp:nvSpPr>
        <dsp:cNvPr id="0" name=""/>
        <dsp:cNvSpPr/>
      </dsp:nvSpPr>
      <dsp:spPr>
        <a:xfrm>
          <a:off x="847454" y="2371625"/>
          <a:ext cx="292869" cy="347291"/>
        </a:xfrm>
        <a:custGeom>
          <a:avLst/>
          <a:gdLst/>
          <a:ahLst/>
          <a:cxnLst/>
          <a:rect l="0" t="0" r="0" b="0"/>
          <a:pathLst>
            <a:path>
              <a:moveTo>
                <a:pt x="0" y="0"/>
              </a:moveTo>
              <a:lnTo>
                <a:pt x="0" y="266133"/>
              </a:lnTo>
              <a:lnTo>
                <a:pt x="292869" y="266133"/>
              </a:lnTo>
              <a:lnTo>
                <a:pt x="292869" y="3472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ED9174-9D56-45F4-9B89-C96468353D0B}">
      <dsp:nvSpPr>
        <dsp:cNvPr id="0" name=""/>
        <dsp:cNvSpPr/>
      </dsp:nvSpPr>
      <dsp:spPr>
        <a:xfrm>
          <a:off x="847454" y="1329984"/>
          <a:ext cx="126793" cy="485338"/>
        </a:xfrm>
        <a:custGeom>
          <a:avLst/>
          <a:gdLst/>
          <a:ahLst/>
          <a:cxnLst/>
          <a:rect l="0" t="0" r="0" b="0"/>
          <a:pathLst>
            <a:path>
              <a:moveTo>
                <a:pt x="126793" y="0"/>
              </a:moveTo>
              <a:lnTo>
                <a:pt x="126793" y="404180"/>
              </a:lnTo>
              <a:lnTo>
                <a:pt x="0" y="404180"/>
              </a:lnTo>
              <a:lnTo>
                <a:pt x="0" y="4853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1B3C1-4D45-4F47-9F85-20EDF85FD134}">
      <dsp:nvSpPr>
        <dsp:cNvPr id="0" name=""/>
        <dsp:cNvSpPr/>
      </dsp:nvSpPr>
      <dsp:spPr>
        <a:xfrm>
          <a:off x="974248" y="654598"/>
          <a:ext cx="2260040" cy="91440"/>
        </a:xfrm>
        <a:custGeom>
          <a:avLst/>
          <a:gdLst/>
          <a:ahLst/>
          <a:cxnLst/>
          <a:rect l="0" t="0" r="0" b="0"/>
          <a:pathLst>
            <a:path>
              <a:moveTo>
                <a:pt x="2260040" y="45720"/>
              </a:moveTo>
              <a:lnTo>
                <a:pt x="0" y="45720"/>
              </a:lnTo>
              <a:lnTo>
                <a:pt x="0" y="119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95B0D-836A-40DC-96ED-638BCE4ED29D}">
      <dsp:nvSpPr>
        <dsp:cNvPr id="0" name=""/>
        <dsp:cNvSpPr/>
      </dsp:nvSpPr>
      <dsp:spPr>
        <a:xfrm>
          <a:off x="2592292" y="144015"/>
          <a:ext cx="1283991" cy="55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8C8BA-2037-4C4F-94D6-14A5D99E8D08}">
      <dsp:nvSpPr>
        <dsp:cNvPr id="0" name=""/>
        <dsp:cNvSpPr/>
      </dsp:nvSpPr>
      <dsp:spPr>
        <a:xfrm>
          <a:off x="2689633" y="236489"/>
          <a:ext cx="1283991" cy="5563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Outcome</a:t>
          </a:r>
          <a:endParaRPr lang="en-IN" sz="1200" kern="1200" dirty="0">
            <a:latin typeface="Arial" panose="020B0604020202020204" pitchFamily="34" charset="0"/>
            <a:cs typeface="Arial" panose="020B0604020202020204" pitchFamily="34" charset="0"/>
          </a:endParaRPr>
        </a:p>
      </dsp:txBody>
      <dsp:txXfrm>
        <a:off x="2705927" y="252783"/>
        <a:ext cx="1251403" cy="523715"/>
      </dsp:txXfrm>
    </dsp:sp>
    <dsp:sp modelId="{AAD531D1-E902-4357-9C87-8B2581FCAC72}">
      <dsp:nvSpPr>
        <dsp:cNvPr id="0" name=""/>
        <dsp:cNvSpPr/>
      </dsp:nvSpPr>
      <dsp:spPr>
        <a:xfrm>
          <a:off x="-97340" y="773681"/>
          <a:ext cx="2143177" cy="55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FE5773-4B06-4C57-BD53-6713E5ABA509}">
      <dsp:nvSpPr>
        <dsp:cNvPr id="0" name=""/>
        <dsp:cNvSpPr/>
      </dsp:nvSpPr>
      <dsp:spPr>
        <a:xfrm>
          <a:off x="0" y="866154"/>
          <a:ext cx="2143177" cy="5563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Assumptions are unreasonable</a:t>
          </a:r>
          <a:endParaRPr lang="en-IN" sz="1200" kern="1200" dirty="0">
            <a:latin typeface="Arial" panose="020B0604020202020204" pitchFamily="34" charset="0"/>
            <a:cs typeface="Arial" panose="020B0604020202020204" pitchFamily="34" charset="0"/>
          </a:endParaRPr>
        </a:p>
      </dsp:txBody>
      <dsp:txXfrm>
        <a:off x="16294" y="882448"/>
        <a:ext cx="2110589" cy="523715"/>
      </dsp:txXfrm>
    </dsp:sp>
    <dsp:sp modelId="{F75E261D-76A6-4CBA-8535-325FAC1D3045}">
      <dsp:nvSpPr>
        <dsp:cNvPr id="0" name=""/>
        <dsp:cNvSpPr/>
      </dsp:nvSpPr>
      <dsp:spPr>
        <a:xfrm>
          <a:off x="-97340" y="1815322"/>
          <a:ext cx="1889591" cy="55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7EF1A9-F945-4457-81F6-54C991CDA82B}">
      <dsp:nvSpPr>
        <dsp:cNvPr id="0" name=""/>
        <dsp:cNvSpPr/>
      </dsp:nvSpPr>
      <dsp:spPr>
        <a:xfrm>
          <a:off x="0" y="1907796"/>
          <a:ext cx="1889591" cy="5563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Reasons are deliberate</a:t>
          </a:r>
          <a:endParaRPr lang="en-IN" sz="1200" kern="1200" dirty="0">
            <a:latin typeface="Arial" panose="020B0604020202020204" pitchFamily="34" charset="0"/>
            <a:cs typeface="Arial" panose="020B0604020202020204" pitchFamily="34" charset="0"/>
          </a:endParaRPr>
        </a:p>
      </dsp:txBody>
      <dsp:txXfrm>
        <a:off x="16294" y="1924090"/>
        <a:ext cx="1857003" cy="523715"/>
      </dsp:txXfrm>
    </dsp:sp>
    <dsp:sp modelId="{21A58D97-D5F2-49A6-B15E-48B1C3E4C9F6}">
      <dsp:nvSpPr>
        <dsp:cNvPr id="0" name=""/>
        <dsp:cNvSpPr/>
      </dsp:nvSpPr>
      <dsp:spPr>
        <a:xfrm>
          <a:off x="-97340" y="2718917"/>
          <a:ext cx="2475330" cy="99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B38E5-5026-4D69-BDCD-C9D5ACF57BD5}">
      <dsp:nvSpPr>
        <dsp:cNvPr id="0" name=""/>
        <dsp:cNvSpPr/>
      </dsp:nvSpPr>
      <dsp:spPr>
        <a:xfrm>
          <a:off x="0" y="2811391"/>
          <a:ext cx="2475330" cy="9927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Report to the profession for 	further steps</a:t>
          </a:r>
          <a:endParaRPr lang="en-IN" sz="1200" kern="1200" dirty="0">
            <a:latin typeface="Arial" panose="020B0604020202020204" pitchFamily="34" charset="0"/>
            <a:cs typeface="Arial" panose="020B0604020202020204" pitchFamily="34" charset="0"/>
          </a:endParaRPr>
        </a:p>
      </dsp:txBody>
      <dsp:txXfrm>
        <a:off x="29077" y="2840468"/>
        <a:ext cx="2417176" cy="934624"/>
      </dsp:txXfrm>
    </dsp:sp>
    <dsp:sp modelId="{D6F4564E-925C-4CC7-926D-B498CCA56E2D}">
      <dsp:nvSpPr>
        <dsp:cNvPr id="0" name=""/>
        <dsp:cNvSpPr/>
      </dsp:nvSpPr>
      <dsp:spPr>
        <a:xfrm>
          <a:off x="2774467" y="1749222"/>
          <a:ext cx="1562353" cy="727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955C82-9770-48EF-AD19-A88132CB02EB}">
      <dsp:nvSpPr>
        <dsp:cNvPr id="0" name=""/>
        <dsp:cNvSpPr/>
      </dsp:nvSpPr>
      <dsp:spPr>
        <a:xfrm>
          <a:off x="2871807" y="1841696"/>
          <a:ext cx="1562353" cy="7270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Reasons are not deliberate</a:t>
          </a:r>
          <a:endParaRPr lang="en-IN" sz="1200" kern="1200" dirty="0">
            <a:latin typeface="Arial" panose="020B0604020202020204" pitchFamily="34" charset="0"/>
            <a:cs typeface="Arial" panose="020B0604020202020204" pitchFamily="34" charset="0"/>
          </a:endParaRPr>
        </a:p>
      </dsp:txBody>
      <dsp:txXfrm>
        <a:off x="2893103" y="1862992"/>
        <a:ext cx="1519761" cy="684490"/>
      </dsp:txXfrm>
    </dsp:sp>
    <dsp:sp modelId="{697BE1E4-C72C-45DD-8B59-88F4F6CCA195}">
      <dsp:nvSpPr>
        <dsp:cNvPr id="0" name=""/>
        <dsp:cNvSpPr/>
      </dsp:nvSpPr>
      <dsp:spPr>
        <a:xfrm>
          <a:off x="2670455" y="2970828"/>
          <a:ext cx="3288549" cy="11064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1E1D4-A226-4A45-BD75-D1C096EB5F5E}">
      <dsp:nvSpPr>
        <dsp:cNvPr id="0" name=""/>
        <dsp:cNvSpPr/>
      </dsp:nvSpPr>
      <dsp:spPr>
        <a:xfrm>
          <a:off x="2767796" y="3063302"/>
          <a:ext cx="3288549" cy="11064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1. Rework if the impact is material</a:t>
          </a:r>
        </a:p>
        <a:p>
          <a:pPr lvl="0" algn="l"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2.If the impact is not material , ignore/ modify the results with reasonable assumptions</a:t>
          </a:r>
          <a:endParaRPr lang="en-IN" sz="1200" kern="1200" dirty="0">
            <a:latin typeface="Arial" panose="020B0604020202020204" pitchFamily="34" charset="0"/>
            <a:cs typeface="Arial" panose="020B0604020202020204" pitchFamily="34" charset="0"/>
          </a:endParaRPr>
        </a:p>
      </dsp:txBody>
      <dsp:txXfrm>
        <a:off x="2800202" y="3095708"/>
        <a:ext cx="3223737" cy="1041619"/>
      </dsp:txXfrm>
    </dsp:sp>
    <dsp:sp modelId="{95C7581A-738B-4C8B-89D0-C603E477453A}">
      <dsp:nvSpPr>
        <dsp:cNvPr id="0" name=""/>
        <dsp:cNvSpPr/>
      </dsp:nvSpPr>
      <dsp:spPr>
        <a:xfrm>
          <a:off x="5267487" y="773681"/>
          <a:ext cx="1690697" cy="6780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667ADC-B5DB-43F1-B0F1-0B061E1A7D67}">
      <dsp:nvSpPr>
        <dsp:cNvPr id="0" name=""/>
        <dsp:cNvSpPr/>
      </dsp:nvSpPr>
      <dsp:spPr>
        <a:xfrm>
          <a:off x="5364827" y="866154"/>
          <a:ext cx="1690697" cy="6780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Assumptions are reasonable based on justifications</a:t>
          </a:r>
          <a:endParaRPr lang="en-IN" sz="1200" kern="1200" dirty="0">
            <a:latin typeface="Arial" panose="020B0604020202020204" pitchFamily="34" charset="0"/>
            <a:cs typeface="Arial" panose="020B0604020202020204" pitchFamily="34" charset="0"/>
          </a:endParaRPr>
        </a:p>
      </dsp:txBody>
      <dsp:txXfrm>
        <a:off x="5384686" y="886013"/>
        <a:ext cx="1650979" cy="638321"/>
      </dsp:txXfrm>
    </dsp:sp>
    <dsp:sp modelId="{F0BA93B3-812F-4967-BF8C-E97D276A515A}">
      <dsp:nvSpPr>
        <dsp:cNvPr id="0" name=""/>
        <dsp:cNvSpPr/>
      </dsp:nvSpPr>
      <dsp:spPr>
        <a:xfrm>
          <a:off x="5313320" y="1877561"/>
          <a:ext cx="1646123" cy="55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ADF1E-B471-4DF4-82EB-5E08E96223EF}">
      <dsp:nvSpPr>
        <dsp:cNvPr id="0" name=""/>
        <dsp:cNvSpPr/>
      </dsp:nvSpPr>
      <dsp:spPr>
        <a:xfrm>
          <a:off x="5410660" y="1970035"/>
          <a:ext cx="1646123" cy="5563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Share findings with employer</a:t>
          </a:r>
          <a:endParaRPr lang="en-IN" sz="1200" kern="1200" dirty="0">
            <a:latin typeface="Arial" panose="020B0604020202020204" pitchFamily="34" charset="0"/>
            <a:cs typeface="Arial" panose="020B0604020202020204" pitchFamily="34" charset="0"/>
          </a:endParaRPr>
        </a:p>
      </dsp:txBody>
      <dsp:txXfrm>
        <a:off x="5426954" y="1986329"/>
        <a:ext cx="1613535" cy="523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F36C5-D5D0-4387-AB06-1D457E869C6A}">
      <dsp:nvSpPr>
        <dsp:cNvPr id="0" name=""/>
        <dsp:cNvSpPr/>
      </dsp:nvSpPr>
      <dsp:spPr>
        <a:xfrm>
          <a:off x="7725392" y="3013613"/>
          <a:ext cx="91440" cy="802810"/>
        </a:xfrm>
        <a:custGeom>
          <a:avLst/>
          <a:gdLst/>
          <a:ahLst/>
          <a:cxnLst/>
          <a:rect l="0" t="0" r="0" b="0"/>
          <a:pathLst>
            <a:path>
              <a:moveTo>
                <a:pt x="45720" y="0"/>
              </a:moveTo>
              <a:lnTo>
                <a:pt x="45720" y="741688"/>
              </a:lnTo>
              <a:lnTo>
                <a:pt x="56157" y="741688"/>
              </a:lnTo>
              <a:lnTo>
                <a:pt x="56157" y="8028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850788-F2E5-443E-8B97-2434BAD36B56}">
      <dsp:nvSpPr>
        <dsp:cNvPr id="0" name=""/>
        <dsp:cNvSpPr/>
      </dsp:nvSpPr>
      <dsp:spPr>
        <a:xfrm>
          <a:off x="7025333" y="2293535"/>
          <a:ext cx="745778" cy="301117"/>
        </a:xfrm>
        <a:custGeom>
          <a:avLst/>
          <a:gdLst/>
          <a:ahLst/>
          <a:cxnLst/>
          <a:rect l="0" t="0" r="0" b="0"/>
          <a:pathLst>
            <a:path>
              <a:moveTo>
                <a:pt x="0" y="0"/>
              </a:moveTo>
              <a:lnTo>
                <a:pt x="0" y="239996"/>
              </a:lnTo>
              <a:lnTo>
                <a:pt x="745778" y="239996"/>
              </a:lnTo>
              <a:lnTo>
                <a:pt x="745778" y="3011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1A8916-7D37-4245-8133-DC14F21E63FC}">
      <dsp:nvSpPr>
        <dsp:cNvPr id="0" name=""/>
        <dsp:cNvSpPr/>
      </dsp:nvSpPr>
      <dsp:spPr>
        <a:xfrm>
          <a:off x="5964364" y="3085620"/>
          <a:ext cx="91440" cy="445135"/>
        </a:xfrm>
        <a:custGeom>
          <a:avLst/>
          <a:gdLst/>
          <a:ahLst/>
          <a:cxnLst/>
          <a:rect l="0" t="0" r="0" b="0"/>
          <a:pathLst>
            <a:path>
              <a:moveTo>
                <a:pt x="66865" y="0"/>
              </a:moveTo>
              <a:lnTo>
                <a:pt x="66865" y="384013"/>
              </a:lnTo>
              <a:lnTo>
                <a:pt x="45720" y="384013"/>
              </a:lnTo>
              <a:lnTo>
                <a:pt x="45720" y="4451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038EF1-564F-411A-846E-68A28E25AEE0}">
      <dsp:nvSpPr>
        <dsp:cNvPr id="0" name=""/>
        <dsp:cNvSpPr/>
      </dsp:nvSpPr>
      <dsp:spPr>
        <a:xfrm>
          <a:off x="6031230" y="2293535"/>
          <a:ext cx="994103" cy="373124"/>
        </a:xfrm>
        <a:custGeom>
          <a:avLst/>
          <a:gdLst/>
          <a:ahLst/>
          <a:cxnLst/>
          <a:rect l="0" t="0" r="0" b="0"/>
          <a:pathLst>
            <a:path>
              <a:moveTo>
                <a:pt x="994103" y="0"/>
              </a:moveTo>
              <a:lnTo>
                <a:pt x="994103" y="312002"/>
              </a:lnTo>
              <a:lnTo>
                <a:pt x="0" y="312002"/>
              </a:lnTo>
              <a:lnTo>
                <a:pt x="0" y="3731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EE7D9-716C-4F26-82A3-D7775FB5C59D}">
      <dsp:nvSpPr>
        <dsp:cNvPr id="0" name=""/>
        <dsp:cNvSpPr/>
      </dsp:nvSpPr>
      <dsp:spPr>
        <a:xfrm>
          <a:off x="6217747" y="1211048"/>
          <a:ext cx="807586" cy="663526"/>
        </a:xfrm>
        <a:custGeom>
          <a:avLst/>
          <a:gdLst/>
          <a:ahLst/>
          <a:cxnLst/>
          <a:rect l="0" t="0" r="0" b="0"/>
          <a:pathLst>
            <a:path>
              <a:moveTo>
                <a:pt x="0" y="0"/>
              </a:moveTo>
              <a:lnTo>
                <a:pt x="0" y="602405"/>
              </a:lnTo>
              <a:lnTo>
                <a:pt x="807586" y="602405"/>
              </a:lnTo>
              <a:lnTo>
                <a:pt x="807586" y="6635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3DC28-8C03-455E-B1E6-344B6C114145}">
      <dsp:nvSpPr>
        <dsp:cNvPr id="0" name=""/>
        <dsp:cNvSpPr/>
      </dsp:nvSpPr>
      <dsp:spPr>
        <a:xfrm>
          <a:off x="3852482" y="2075144"/>
          <a:ext cx="727698" cy="1671637"/>
        </a:xfrm>
        <a:custGeom>
          <a:avLst/>
          <a:gdLst/>
          <a:ahLst/>
          <a:cxnLst/>
          <a:rect l="0" t="0" r="0" b="0"/>
          <a:pathLst>
            <a:path>
              <a:moveTo>
                <a:pt x="727698" y="0"/>
              </a:moveTo>
              <a:lnTo>
                <a:pt x="727698" y="1610516"/>
              </a:lnTo>
              <a:lnTo>
                <a:pt x="0" y="1610516"/>
              </a:lnTo>
              <a:lnTo>
                <a:pt x="0" y="16716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310E5-6526-4709-B34B-EB92E42F51C5}">
      <dsp:nvSpPr>
        <dsp:cNvPr id="0" name=""/>
        <dsp:cNvSpPr/>
      </dsp:nvSpPr>
      <dsp:spPr>
        <a:xfrm>
          <a:off x="4580180" y="1211048"/>
          <a:ext cx="1637566" cy="445135"/>
        </a:xfrm>
        <a:custGeom>
          <a:avLst/>
          <a:gdLst/>
          <a:ahLst/>
          <a:cxnLst/>
          <a:rect l="0" t="0" r="0" b="0"/>
          <a:pathLst>
            <a:path>
              <a:moveTo>
                <a:pt x="1637566" y="0"/>
              </a:moveTo>
              <a:lnTo>
                <a:pt x="1637566" y="384013"/>
              </a:lnTo>
              <a:lnTo>
                <a:pt x="0" y="384013"/>
              </a:lnTo>
              <a:lnTo>
                <a:pt x="0" y="4451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3E22B2-9C9F-4289-A391-EB2BA1D70882}">
      <dsp:nvSpPr>
        <dsp:cNvPr id="0" name=""/>
        <dsp:cNvSpPr/>
      </dsp:nvSpPr>
      <dsp:spPr>
        <a:xfrm>
          <a:off x="4010585" y="421326"/>
          <a:ext cx="2207161" cy="370761"/>
        </a:xfrm>
        <a:custGeom>
          <a:avLst/>
          <a:gdLst/>
          <a:ahLst/>
          <a:cxnLst/>
          <a:rect l="0" t="0" r="0" b="0"/>
          <a:pathLst>
            <a:path>
              <a:moveTo>
                <a:pt x="0" y="0"/>
              </a:moveTo>
              <a:lnTo>
                <a:pt x="0" y="309639"/>
              </a:lnTo>
              <a:lnTo>
                <a:pt x="2207161" y="309639"/>
              </a:lnTo>
              <a:lnTo>
                <a:pt x="2207161" y="3707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47CEC-8EC5-49FC-B419-E1D7AC8F2939}">
      <dsp:nvSpPr>
        <dsp:cNvPr id="0" name=""/>
        <dsp:cNvSpPr/>
      </dsp:nvSpPr>
      <dsp:spPr>
        <a:xfrm>
          <a:off x="2657536" y="2581566"/>
          <a:ext cx="246256" cy="589148"/>
        </a:xfrm>
        <a:custGeom>
          <a:avLst/>
          <a:gdLst/>
          <a:ahLst/>
          <a:cxnLst/>
          <a:rect l="0" t="0" r="0" b="0"/>
          <a:pathLst>
            <a:path>
              <a:moveTo>
                <a:pt x="246256" y="0"/>
              </a:moveTo>
              <a:lnTo>
                <a:pt x="246256" y="528027"/>
              </a:lnTo>
              <a:lnTo>
                <a:pt x="0" y="528027"/>
              </a:lnTo>
              <a:lnTo>
                <a:pt x="0" y="589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A580A-6A9F-4268-8292-5F59F7D644B0}">
      <dsp:nvSpPr>
        <dsp:cNvPr id="0" name=""/>
        <dsp:cNvSpPr/>
      </dsp:nvSpPr>
      <dsp:spPr>
        <a:xfrm>
          <a:off x="1854101" y="1139041"/>
          <a:ext cx="1049691" cy="1023564"/>
        </a:xfrm>
        <a:custGeom>
          <a:avLst/>
          <a:gdLst/>
          <a:ahLst/>
          <a:cxnLst/>
          <a:rect l="0" t="0" r="0" b="0"/>
          <a:pathLst>
            <a:path>
              <a:moveTo>
                <a:pt x="0" y="0"/>
              </a:moveTo>
              <a:lnTo>
                <a:pt x="0" y="962443"/>
              </a:lnTo>
              <a:lnTo>
                <a:pt x="1049691" y="962443"/>
              </a:lnTo>
              <a:lnTo>
                <a:pt x="1049691" y="1023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815419-44A4-4266-B2A1-F24F198A3325}">
      <dsp:nvSpPr>
        <dsp:cNvPr id="0" name=""/>
        <dsp:cNvSpPr/>
      </dsp:nvSpPr>
      <dsp:spPr>
        <a:xfrm>
          <a:off x="667095" y="2509560"/>
          <a:ext cx="91440" cy="877179"/>
        </a:xfrm>
        <a:custGeom>
          <a:avLst/>
          <a:gdLst/>
          <a:ahLst/>
          <a:cxnLst/>
          <a:rect l="0" t="0" r="0" b="0"/>
          <a:pathLst>
            <a:path>
              <a:moveTo>
                <a:pt x="46894" y="0"/>
              </a:moveTo>
              <a:lnTo>
                <a:pt x="46894" y="816058"/>
              </a:lnTo>
              <a:lnTo>
                <a:pt x="45720" y="816058"/>
              </a:lnTo>
              <a:lnTo>
                <a:pt x="45720" y="877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434C31-4F99-4ABA-B9A0-DE705BF7A674}">
      <dsp:nvSpPr>
        <dsp:cNvPr id="0" name=""/>
        <dsp:cNvSpPr/>
      </dsp:nvSpPr>
      <dsp:spPr>
        <a:xfrm>
          <a:off x="713990" y="1139041"/>
          <a:ext cx="1140110" cy="951557"/>
        </a:xfrm>
        <a:custGeom>
          <a:avLst/>
          <a:gdLst/>
          <a:ahLst/>
          <a:cxnLst/>
          <a:rect l="0" t="0" r="0" b="0"/>
          <a:pathLst>
            <a:path>
              <a:moveTo>
                <a:pt x="1140110" y="0"/>
              </a:moveTo>
              <a:lnTo>
                <a:pt x="1140110" y="890436"/>
              </a:lnTo>
              <a:lnTo>
                <a:pt x="0" y="890436"/>
              </a:lnTo>
              <a:lnTo>
                <a:pt x="0" y="9515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020AF4-4DD8-41AA-A06F-79078C740BFB}">
      <dsp:nvSpPr>
        <dsp:cNvPr id="0" name=""/>
        <dsp:cNvSpPr/>
      </dsp:nvSpPr>
      <dsp:spPr>
        <a:xfrm>
          <a:off x="1854101" y="421326"/>
          <a:ext cx="2156484" cy="298754"/>
        </a:xfrm>
        <a:custGeom>
          <a:avLst/>
          <a:gdLst/>
          <a:ahLst/>
          <a:cxnLst/>
          <a:rect l="0" t="0" r="0" b="0"/>
          <a:pathLst>
            <a:path>
              <a:moveTo>
                <a:pt x="2156484" y="0"/>
              </a:moveTo>
              <a:lnTo>
                <a:pt x="2156484" y="237633"/>
              </a:lnTo>
              <a:lnTo>
                <a:pt x="0" y="237633"/>
              </a:lnTo>
              <a:lnTo>
                <a:pt x="0" y="298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95B0D-836A-40DC-96ED-638BCE4ED29D}">
      <dsp:nvSpPr>
        <dsp:cNvPr id="0" name=""/>
        <dsp:cNvSpPr/>
      </dsp:nvSpPr>
      <dsp:spPr>
        <a:xfrm>
          <a:off x="2909900" y="2366"/>
          <a:ext cx="2201370"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8C8BA-2037-4C4F-94D6-14A5D99E8D08}">
      <dsp:nvSpPr>
        <dsp:cNvPr id="0" name=""/>
        <dsp:cNvSpPr/>
      </dsp:nvSpPr>
      <dsp:spPr>
        <a:xfrm>
          <a:off x="2983209" y="72009"/>
          <a:ext cx="2201370"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Outcome</a:t>
          </a:r>
          <a:endParaRPr lang="en-IN" sz="1200" kern="1200" dirty="0">
            <a:latin typeface="Arial" panose="020B0604020202020204" pitchFamily="34" charset="0"/>
            <a:cs typeface="Arial" panose="020B0604020202020204" pitchFamily="34" charset="0"/>
          </a:endParaRPr>
        </a:p>
      </dsp:txBody>
      <dsp:txXfrm>
        <a:off x="2995480" y="84280"/>
        <a:ext cx="2176828" cy="394418"/>
      </dsp:txXfrm>
    </dsp:sp>
    <dsp:sp modelId="{996961AA-D3A5-4D0D-BDA2-C8B42EEFD0A0}">
      <dsp:nvSpPr>
        <dsp:cNvPr id="0" name=""/>
        <dsp:cNvSpPr/>
      </dsp:nvSpPr>
      <dsp:spPr>
        <a:xfrm>
          <a:off x="1152128" y="720081"/>
          <a:ext cx="1403946"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A61173-7EDC-45CD-AACE-01FD6B211F8F}">
      <dsp:nvSpPr>
        <dsp:cNvPr id="0" name=""/>
        <dsp:cNvSpPr/>
      </dsp:nvSpPr>
      <dsp:spPr>
        <a:xfrm>
          <a:off x="1225437" y="789724"/>
          <a:ext cx="1403946"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Reasons are justifiable </a:t>
          </a:r>
          <a:endParaRPr lang="en-IN" sz="1200" kern="1200" dirty="0">
            <a:latin typeface="Arial" panose="020B0604020202020204" pitchFamily="34" charset="0"/>
            <a:cs typeface="Arial" panose="020B0604020202020204" pitchFamily="34" charset="0"/>
          </a:endParaRPr>
        </a:p>
      </dsp:txBody>
      <dsp:txXfrm>
        <a:off x="1237708" y="801995"/>
        <a:ext cx="1379404" cy="394418"/>
      </dsp:txXfrm>
    </dsp:sp>
    <dsp:sp modelId="{13C4064C-5E80-4782-8763-3F189971A7EA}">
      <dsp:nvSpPr>
        <dsp:cNvPr id="0" name=""/>
        <dsp:cNvSpPr/>
      </dsp:nvSpPr>
      <dsp:spPr>
        <a:xfrm>
          <a:off x="-73308" y="2090599"/>
          <a:ext cx="1574598"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1BBD70-9FEB-45AB-AF32-DC7996C3780B}">
      <dsp:nvSpPr>
        <dsp:cNvPr id="0" name=""/>
        <dsp:cNvSpPr/>
      </dsp:nvSpPr>
      <dsp:spPr>
        <a:xfrm>
          <a:off x="0" y="2160242"/>
          <a:ext cx="1574598"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Justifications evidenced</a:t>
          </a:r>
          <a:endParaRPr lang="en-IN" sz="1200" kern="1200" dirty="0">
            <a:latin typeface="Arial" panose="020B0604020202020204" pitchFamily="34" charset="0"/>
            <a:cs typeface="Arial" panose="020B0604020202020204" pitchFamily="34" charset="0"/>
          </a:endParaRPr>
        </a:p>
      </dsp:txBody>
      <dsp:txXfrm>
        <a:off x="12271" y="2172513"/>
        <a:ext cx="1550056" cy="394418"/>
      </dsp:txXfrm>
    </dsp:sp>
    <dsp:sp modelId="{D286167C-ED67-4FBE-B42F-F550A6445389}">
      <dsp:nvSpPr>
        <dsp:cNvPr id="0" name=""/>
        <dsp:cNvSpPr/>
      </dsp:nvSpPr>
      <dsp:spPr>
        <a:xfrm>
          <a:off x="-73305" y="3386739"/>
          <a:ext cx="1572243"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C520DF-E959-4AA3-A20F-804F9678AC89}">
      <dsp:nvSpPr>
        <dsp:cNvPr id="0" name=""/>
        <dsp:cNvSpPr/>
      </dsp:nvSpPr>
      <dsp:spPr>
        <a:xfrm>
          <a:off x="3" y="3456383"/>
          <a:ext cx="1572243"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No further steps to be taken</a:t>
          </a:r>
          <a:endParaRPr lang="en-IN" sz="1200" kern="1200" dirty="0">
            <a:latin typeface="Arial" panose="020B0604020202020204" pitchFamily="34" charset="0"/>
            <a:cs typeface="Arial" panose="020B0604020202020204" pitchFamily="34" charset="0"/>
          </a:endParaRPr>
        </a:p>
      </dsp:txBody>
      <dsp:txXfrm>
        <a:off x="12274" y="3468654"/>
        <a:ext cx="1547701" cy="394418"/>
      </dsp:txXfrm>
    </dsp:sp>
    <dsp:sp modelId="{ABAA13BF-71E7-49F4-858A-307D338807B3}">
      <dsp:nvSpPr>
        <dsp:cNvPr id="0" name=""/>
        <dsp:cNvSpPr/>
      </dsp:nvSpPr>
      <dsp:spPr>
        <a:xfrm>
          <a:off x="2230948" y="2162606"/>
          <a:ext cx="1345687"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49D32-B08A-4EF3-8824-4483D3CC7381}">
      <dsp:nvSpPr>
        <dsp:cNvPr id="0" name=""/>
        <dsp:cNvSpPr/>
      </dsp:nvSpPr>
      <dsp:spPr>
        <a:xfrm>
          <a:off x="2304257" y="2232249"/>
          <a:ext cx="1345687"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Justifications not evidenced</a:t>
          </a:r>
          <a:endParaRPr lang="en-IN" sz="1200" kern="1200" dirty="0">
            <a:latin typeface="Arial" panose="020B0604020202020204" pitchFamily="34" charset="0"/>
            <a:cs typeface="Arial" panose="020B0604020202020204" pitchFamily="34" charset="0"/>
          </a:endParaRPr>
        </a:p>
      </dsp:txBody>
      <dsp:txXfrm>
        <a:off x="2316528" y="2244520"/>
        <a:ext cx="1321145" cy="394418"/>
      </dsp:txXfrm>
    </dsp:sp>
    <dsp:sp modelId="{9C413B10-A02F-4179-AC1F-C63EF6F15152}">
      <dsp:nvSpPr>
        <dsp:cNvPr id="0" name=""/>
        <dsp:cNvSpPr/>
      </dsp:nvSpPr>
      <dsp:spPr>
        <a:xfrm>
          <a:off x="1798901" y="3170715"/>
          <a:ext cx="1717269"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669EA5-CC4D-4724-B990-C4BD402F4E9A}">
      <dsp:nvSpPr>
        <dsp:cNvPr id="0" name=""/>
        <dsp:cNvSpPr/>
      </dsp:nvSpPr>
      <dsp:spPr>
        <a:xfrm>
          <a:off x="1872210" y="3240358"/>
          <a:ext cx="1717269"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Suggest to incorporate in report</a:t>
          </a:r>
          <a:endParaRPr lang="en-IN" sz="1200" kern="1200" dirty="0">
            <a:latin typeface="Arial" panose="020B0604020202020204" pitchFamily="34" charset="0"/>
            <a:cs typeface="Arial" panose="020B0604020202020204" pitchFamily="34" charset="0"/>
          </a:endParaRPr>
        </a:p>
      </dsp:txBody>
      <dsp:txXfrm>
        <a:off x="1884481" y="3252629"/>
        <a:ext cx="1692727" cy="394418"/>
      </dsp:txXfrm>
    </dsp:sp>
    <dsp:sp modelId="{1708E50B-28EC-48E8-BDE0-99F47E6631DE}">
      <dsp:nvSpPr>
        <dsp:cNvPr id="0" name=""/>
        <dsp:cNvSpPr/>
      </dsp:nvSpPr>
      <dsp:spPr>
        <a:xfrm>
          <a:off x="5544613" y="792087"/>
          <a:ext cx="1346268"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1B7DD-AD75-4E1B-86BE-638A76F76A82}">
      <dsp:nvSpPr>
        <dsp:cNvPr id="0" name=""/>
        <dsp:cNvSpPr/>
      </dsp:nvSpPr>
      <dsp:spPr>
        <a:xfrm>
          <a:off x="5617922" y="861731"/>
          <a:ext cx="1346268"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Reasons not justifiable </a:t>
          </a:r>
          <a:endParaRPr lang="en-IN" sz="1200" kern="1200" dirty="0">
            <a:latin typeface="Arial" panose="020B0604020202020204" pitchFamily="34" charset="0"/>
            <a:cs typeface="Arial" panose="020B0604020202020204" pitchFamily="34" charset="0"/>
          </a:endParaRPr>
        </a:p>
      </dsp:txBody>
      <dsp:txXfrm>
        <a:off x="5630193" y="874002"/>
        <a:ext cx="1321726" cy="394418"/>
      </dsp:txXfrm>
    </dsp:sp>
    <dsp:sp modelId="{A83E0452-6F2A-4E7E-84C0-562097FC0051}">
      <dsp:nvSpPr>
        <dsp:cNvPr id="0" name=""/>
        <dsp:cNvSpPr/>
      </dsp:nvSpPr>
      <dsp:spPr>
        <a:xfrm>
          <a:off x="3888430" y="1656183"/>
          <a:ext cx="1383499"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68B583-18A5-4120-83AF-9A53806696D6}">
      <dsp:nvSpPr>
        <dsp:cNvPr id="0" name=""/>
        <dsp:cNvSpPr/>
      </dsp:nvSpPr>
      <dsp:spPr>
        <a:xfrm>
          <a:off x="3961739" y="1725827"/>
          <a:ext cx="1383499"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Suspect Ethical issues</a:t>
          </a:r>
          <a:endParaRPr lang="en-IN" sz="1200" kern="1200" dirty="0">
            <a:latin typeface="Arial" panose="020B0604020202020204" pitchFamily="34" charset="0"/>
            <a:cs typeface="Arial" panose="020B0604020202020204" pitchFamily="34" charset="0"/>
          </a:endParaRPr>
        </a:p>
      </dsp:txBody>
      <dsp:txXfrm>
        <a:off x="3974010" y="1738098"/>
        <a:ext cx="1358957" cy="394418"/>
      </dsp:txXfrm>
    </dsp:sp>
    <dsp:sp modelId="{3B4965A5-C314-4AF0-A0E2-F717E68B1F28}">
      <dsp:nvSpPr>
        <dsp:cNvPr id="0" name=""/>
        <dsp:cNvSpPr/>
      </dsp:nvSpPr>
      <dsp:spPr>
        <a:xfrm>
          <a:off x="2951024" y="3746781"/>
          <a:ext cx="1802915" cy="6254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6EDF6-4DBE-4E2D-B486-D1A1554C788B}">
      <dsp:nvSpPr>
        <dsp:cNvPr id="0" name=""/>
        <dsp:cNvSpPr/>
      </dsp:nvSpPr>
      <dsp:spPr>
        <a:xfrm>
          <a:off x="3024333" y="3816425"/>
          <a:ext cx="1802915" cy="6254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May not be acceptable to Acquisitive. No further acquisition.</a:t>
          </a:r>
        </a:p>
      </dsp:txBody>
      <dsp:txXfrm>
        <a:off x="3042652" y="3834744"/>
        <a:ext cx="1766277" cy="588832"/>
      </dsp:txXfrm>
    </dsp:sp>
    <dsp:sp modelId="{E652D237-01A3-40AD-8D7A-616732842490}">
      <dsp:nvSpPr>
        <dsp:cNvPr id="0" name=""/>
        <dsp:cNvSpPr/>
      </dsp:nvSpPr>
      <dsp:spPr>
        <a:xfrm>
          <a:off x="6479418" y="1874575"/>
          <a:ext cx="1091830"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41D27-2A47-4465-9C0E-46DFE767F008}">
      <dsp:nvSpPr>
        <dsp:cNvPr id="0" name=""/>
        <dsp:cNvSpPr/>
      </dsp:nvSpPr>
      <dsp:spPr>
        <a:xfrm>
          <a:off x="6552727" y="1944218"/>
          <a:ext cx="1091830"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Other</a:t>
          </a:r>
          <a:endParaRPr lang="en-IN" sz="1200" kern="1200" dirty="0">
            <a:latin typeface="Arial" panose="020B0604020202020204" pitchFamily="34" charset="0"/>
            <a:cs typeface="Arial" panose="020B0604020202020204" pitchFamily="34" charset="0"/>
          </a:endParaRPr>
        </a:p>
      </dsp:txBody>
      <dsp:txXfrm>
        <a:off x="6564998" y="1956489"/>
        <a:ext cx="1067288" cy="394418"/>
      </dsp:txXfrm>
    </dsp:sp>
    <dsp:sp modelId="{7641992E-00AC-4DA5-89DF-99E36F44B7DA}">
      <dsp:nvSpPr>
        <dsp:cNvPr id="0" name=""/>
        <dsp:cNvSpPr/>
      </dsp:nvSpPr>
      <dsp:spPr>
        <a:xfrm>
          <a:off x="5543313" y="2666659"/>
          <a:ext cx="975834"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696E5-044E-44BD-87D8-762B942C2EDB}">
      <dsp:nvSpPr>
        <dsp:cNvPr id="0" name=""/>
        <dsp:cNvSpPr/>
      </dsp:nvSpPr>
      <dsp:spPr>
        <a:xfrm>
          <a:off x="5616621" y="2736303"/>
          <a:ext cx="975834"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Immaterial</a:t>
          </a:r>
          <a:endParaRPr lang="en-IN" sz="1200" kern="1200" dirty="0">
            <a:latin typeface="Arial" panose="020B0604020202020204" pitchFamily="34" charset="0"/>
            <a:cs typeface="Arial" panose="020B0604020202020204" pitchFamily="34" charset="0"/>
          </a:endParaRPr>
        </a:p>
      </dsp:txBody>
      <dsp:txXfrm>
        <a:off x="5628892" y="2748574"/>
        <a:ext cx="951292" cy="394418"/>
      </dsp:txXfrm>
    </dsp:sp>
    <dsp:sp modelId="{48B50559-5964-4DBE-B7A1-5DA809288843}">
      <dsp:nvSpPr>
        <dsp:cNvPr id="0" name=""/>
        <dsp:cNvSpPr/>
      </dsp:nvSpPr>
      <dsp:spPr>
        <a:xfrm>
          <a:off x="5255282" y="3530755"/>
          <a:ext cx="1509603" cy="1028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801A91-BFFB-4977-ABC4-176E0A7E33E3}">
      <dsp:nvSpPr>
        <dsp:cNvPr id="0" name=""/>
        <dsp:cNvSpPr/>
      </dsp:nvSpPr>
      <dsp:spPr>
        <a:xfrm>
          <a:off x="5328591" y="3600398"/>
          <a:ext cx="1509603" cy="10282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Suggest to incorporate relevant sections and modify the report.</a:t>
          </a:r>
        </a:p>
      </dsp:txBody>
      <dsp:txXfrm>
        <a:off x="5358707" y="3630514"/>
        <a:ext cx="1449371" cy="968014"/>
      </dsp:txXfrm>
    </dsp:sp>
    <dsp:sp modelId="{11647586-A8D2-4C12-9C3A-DD3AC687EEC1}">
      <dsp:nvSpPr>
        <dsp:cNvPr id="0" name=""/>
        <dsp:cNvSpPr/>
      </dsp:nvSpPr>
      <dsp:spPr>
        <a:xfrm>
          <a:off x="7055481" y="2594653"/>
          <a:ext cx="1431261" cy="418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4254A9-B9BE-4595-A8C9-FC24DB917CDF}">
      <dsp:nvSpPr>
        <dsp:cNvPr id="0" name=""/>
        <dsp:cNvSpPr/>
      </dsp:nvSpPr>
      <dsp:spPr>
        <a:xfrm>
          <a:off x="7128790" y="2664296"/>
          <a:ext cx="1431261" cy="418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Material</a:t>
          </a:r>
          <a:endParaRPr lang="en-IN" sz="1200" kern="1200" dirty="0">
            <a:latin typeface="Arial" panose="020B0604020202020204" pitchFamily="34" charset="0"/>
            <a:cs typeface="Arial" panose="020B0604020202020204" pitchFamily="34" charset="0"/>
          </a:endParaRPr>
        </a:p>
      </dsp:txBody>
      <dsp:txXfrm>
        <a:off x="7141061" y="2676567"/>
        <a:ext cx="1406719" cy="394418"/>
      </dsp:txXfrm>
    </dsp:sp>
    <dsp:sp modelId="{8D92EFA8-C295-4E35-ADED-D231187A949C}">
      <dsp:nvSpPr>
        <dsp:cNvPr id="0" name=""/>
        <dsp:cNvSpPr/>
      </dsp:nvSpPr>
      <dsp:spPr>
        <a:xfrm>
          <a:off x="7128789" y="3816423"/>
          <a:ext cx="1305520" cy="7837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8B66C6-79F4-4CA9-8F55-099D78C6A788}">
      <dsp:nvSpPr>
        <dsp:cNvPr id="0" name=""/>
        <dsp:cNvSpPr/>
      </dsp:nvSpPr>
      <dsp:spPr>
        <a:xfrm>
          <a:off x="7202098" y="3886067"/>
          <a:ext cx="1305520" cy="7837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Ground under disciplinary complaint</a:t>
          </a:r>
          <a:endParaRPr lang="en-IN" sz="1200" kern="1200" dirty="0">
            <a:latin typeface="Arial" panose="020B0604020202020204" pitchFamily="34" charset="0"/>
            <a:cs typeface="Arial" panose="020B0604020202020204" pitchFamily="34" charset="0"/>
          </a:endParaRPr>
        </a:p>
      </dsp:txBody>
      <dsp:txXfrm>
        <a:off x="7225053" y="3909022"/>
        <a:ext cx="1259610" cy="737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84F10-7FCD-4F55-8386-41191D9B26FC}">
      <dsp:nvSpPr>
        <dsp:cNvPr id="0" name=""/>
        <dsp:cNvSpPr/>
      </dsp:nvSpPr>
      <dsp:spPr>
        <a:xfrm>
          <a:off x="6212918" y="3350598"/>
          <a:ext cx="91440" cy="410316"/>
        </a:xfrm>
        <a:custGeom>
          <a:avLst/>
          <a:gdLst/>
          <a:ahLst/>
          <a:cxnLst/>
          <a:rect l="0" t="0" r="0" b="0"/>
          <a:pathLst>
            <a:path>
              <a:moveTo>
                <a:pt x="45720" y="0"/>
              </a:moveTo>
              <a:lnTo>
                <a:pt x="4572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2511C6-FE2E-4E31-8C05-22C9811A8772}">
      <dsp:nvSpPr>
        <dsp:cNvPr id="0" name=""/>
        <dsp:cNvSpPr/>
      </dsp:nvSpPr>
      <dsp:spPr>
        <a:xfrm>
          <a:off x="5208555" y="2044404"/>
          <a:ext cx="1050082" cy="410316"/>
        </a:xfrm>
        <a:custGeom>
          <a:avLst/>
          <a:gdLst/>
          <a:ahLst/>
          <a:cxnLst/>
          <a:rect l="0" t="0" r="0" b="0"/>
          <a:pathLst>
            <a:path>
              <a:moveTo>
                <a:pt x="0" y="0"/>
              </a:moveTo>
              <a:lnTo>
                <a:pt x="0" y="279618"/>
              </a:lnTo>
              <a:lnTo>
                <a:pt x="1050082" y="279618"/>
              </a:lnTo>
              <a:lnTo>
                <a:pt x="1050082"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8FB1D4-D648-4361-B703-BFEC6399AD70}">
      <dsp:nvSpPr>
        <dsp:cNvPr id="0" name=""/>
        <dsp:cNvSpPr/>
      </dsp:nvSpPr>
      <dsp:spPr>
        <a:xfrm>
          <a:off x="4112752" y="3350598"/>
          <a:ext cx="91440" cy="410316"/>
        </a:xfrm>
        <a:custGeom>
          <a:avLst/>
          <a:gdLst/>
          <a:ahLst/>
          <a:cxnLst/>
          <a:rect l="0" t="0" r="0" b="0"/>
          <a:pathLst>
            <a:path>
              <a:moveTo>
                <a:pt x="45720" y="0"/>
              </a:moveTo>
              <a:lnTo>
                <a:pt x="4572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A5DB60-D6FD-4920-BF6A-BDB2913210CD}">
      <dsp:nvSpPr>
        <dsp:cNvPr id="0" name=""/>
        <dsp:cNvSpPr/>
      </dsp:nvSpPr>
      <dsp:spPr>
        <a:xfrm>
          <a:off x="4158472" y="2044404"/>
          <a:ext cx="1050082" cy="410316"/>
        </a:xfrm>
        <a:custGeom>
          <a:avLst/>
          <a:gdLst/>
          <a:ahLst/>
          <a:cxnLst/>
          <a:rect l="0" t="0" r="0" b="0"/>
          <a:pathLst>
            <a:path>
              <a:moveTo>
                <a:pt x="1050082" y="0"/>
              </a:moveTo>
              <a:lnTo>
                <a:pt x="1050082" y="279618"/>
              </a:lnTo>
              <a:lnTo>
                <a:pt x="0" y="279618"/>
              </a:lnTo>
              <a:lnTo>
                <a:pt x="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9430C1-A1BB-48C5-9727-230E1BE3710B}">
      <dsp:nvSpPr>
        <dsp:cNvPr id="0" name=""/>
        <dsp:cNvSpPr/>
      </dsp:nvSpPr>
      <dsp:spPr>
        <a:xfrm>
          <a:off x="3390252" y="738210"/>
          <a:ext cx="1818302" cy="410316"/>
        </a:xfrm>
        <a:custGeom>
          <a:avLst/>
          <a:gdLst/>
          <a:ahLst/>
          <a:cxnLst/>
          <a:rect l="0" t="0" r="0" b="0"/>
          <a:pathLst>
            <a:path>
              <a:moveTo>
                <a:pt x="0" y="0"/>
              </a:moveTo>
              <a:lnTo>
                <a:pt x="0" y="279618"/>
              </a:lnTo>
              <a:lnTo>
                <a:pt x="1818302" y="279618"/>
              </a:lnTo>
              <a:lnTo>
                <a:pt x="1818302" y="4103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4A02B0-BDD4-47AD-916A-EBDEAC0D8E1D}">
      <dsp:nvSpPr>
        <dsp:cNvPr id="0" name=""/>
        <dsp:cNvSpPr/>
      </dsp:nvSpPr>
      <dsp:spPr>
        <a:xfrm>
          <a:off x="2388404" y="3350598"/>
          <a:ext cx="91440" cy="410316"/>
        </a:xfrm>
        <a:custGeom>
          <a:avLst/>
          <a:gdLst/>
          <a:ahLst/>
          <a:cxnLst/>
          <a:rect l="0" t="0" r="0" b="0"/>
          <a:pathLst>
            <a:path>
              <a:moveTo>
                <a:pt x="45720" y="0"/>
              </a:moveTo>
              <a:lnTo>
                <a:pt x="4572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6F7C1B-D8F6-4BF1-9B55-3F4683A9DA93}">
      <dsp:nvSpPr>
        <dsp:cNvPr id="0" name=""/>
        <dsp:cNvSpPr/>
      </dsp:nvSpPr>
      <dsp:spPr>
        <a:xfrm>
          <a:off x="1571949" y="2044404"/>
          <a:ext cx="862174" cy="410316"/>
        </a:xfrm>
        <a:custGeom>
          <a:avLst/>
          <a:gdLst/>
          <a:ahLst/>
          <a:cxnLst/>
          <a:rect l="0" t="0" r="0" b="0"/>
          <a:pathLst>
            <a:path>
              <a:moveTo>
                <a:pt x="0" y="0"/>
              </a:moveTo>
              <a:lnTo>
                <a:pt x="0" y="279618"/>
              </a:lnTo>
              <a:lnTo>
                <a:pt x="862174" y="279618"/>
              </a:lnTo>
              <a:lnTo>
                <a:pt x="862174"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F8BC68-6F32-40E6-83E3-532E6546EE95}">
      <dsp:nvSpPr>
        <dsp:cNvPr id="0" name=""/>
        <dsp:cNvSpPr/>
      </dsp:nvSpPr>
      <dsp:spPr>
        <a:xfrm>
          <a:off x="664055" y="3350598"/>
          <a:ext cx="91440" cy="410316"/>
        </a:xfrm>
        <a:custGeom>
          <a:avLst/>
          <a:gdLst/>
          <a:ahLst/>
          <a:cxnLst/>
          <a:rect l="0" t="0" r="0" b="0"/>
          <a:pathLst>
            <a:path>
              <a:moveTo>
                <a:pt x="45720" y="0"/>
              </a:moveTo>
              <a:lnTo>
                <a:pt x="4572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C1508A4-A4A4-4C94-9F3E-D5874043C8C3}">
      <dsp:nvSpPr>
        <dsp:cNvPr id="0" name=""/>
        <dsp:cNvSpPr/>
      </dsp:nvSpPr>
      <dsp:spPr>
        <a:xfrm>
          <a:off x="709775" y="2044404"/>
          <a:ext cx="862174" cy="410316"/>
        </a:xfrm>
        <a:custGeom>
          <a:avLst/>
          <a:gdLst/>
          <a:ahLst/>
          <a:cxnLst/>
          <a:rect l="0" t="0" r="0" b="0"/>
          <a:pathLst>
            <a:path>
              <a:moveTo>
                <a:pt x="862174" y="0"/>
              </a:moveTo>
              <a:lnTo>
                <a:pt x="862174" y="279618"/>
              </a:lnTo>
              <a:lnTo>
                <a:pt x="0" y="279618"/>
              </a:lnTo>
              <a:lnTo>
                <a:pt x="0" y="4103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DEA6BD-7A69-41D8-A77D-19E3823A1826}">
      <dsp:nvSpPr>
        <dsp:cNvPr id="0" name=""/>
        <dsp:cNvSpPr/>
      </dsp:nvSpPr>
      <dsp:spPr>
        <a:xfrm>
          <a:off x="1571949" y="738210"/>
          <a:ext cx="1818302" cy="410316"/>
        </a:xfrm>
        <a:custGeom>
          <a:avLst/>
          <a:gdLst/>
          <a:ahLst/>
          <a:cxnLst/>
          <a:rect l="0" t="0" r="0" b="0"/>
          <a:pathLst>
            <a:path>
              <a:moveTo>
                <a:pt x="1818302" y="0"/>
              </a:moveTo>
              <a:lnTo>
                <a:pt x="1818302" y="279618"/>
              </a:lnTo>
              <a:lnTo>
                <a:pt x="0" y="279618"/>
              </a:lnTo>
              <a:lnTo>
                <a:pt x="0" y="4103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E354A8-0B27-463C-9CCE-55DCC0CF8979}">
      <dsp:nvSpPr>
        <dsp:cNvPr id="0" name=""/>
        <dsp:cNvSpPr/>
      </dsp:nvSpPr>
      <dsp:spPr>
        <a:xfrm>
          <a:off x="2684837" y="155244"/>
          <a:ext cx="1410830" cy="58296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8E8226-0BDF-4FB2-BBE1-B3D74173313B}">
      <dsp:nvSpPr>
        <dsp:cNvPr id="0" name=""/>
        <dsp:cNvSpPr/>
      </dsp:nvSpPr>
      <dsp:spPr>
        <a:xfrm>
          <a:off x="2841596" y="304165"/>
          <a:ext cx="1410830" cy="58296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Outcome</a:t>
          </a:r>
          <a:endParaRPr lang="en-IN" sz="1200" kern="1200" dirty="0">
            <a:latin typeface="Arial" panose="020B0604020202020204" pitchFamily="34" charset="0"/>
            <a:cs typeface="Arial" panose="020B0604020202020204" pitchFamily="34" charset="0"/>
          </a:endParaRPr>
        </a:p>
      </dsp:txBody>
      <dsp:txXfrm>
        <a:off x="2858670" y="321239"/>
        <a:ext cx="1376682" cy="548817"/>
      </dsp:txXfrm>
    </dsp:sp>
    <dsp:sp modelId="{FB044E96-1D06-4450-B82B-BBA2CCB0D9AB}">
      <dsp:nvSpPr>
        <dsp:cNvPr id="0" name=""/>
        <dsp:cNvSpPr/>
      </dsp:nvSpPr>
      <dsp:spPr>
        <a:xfrm>
          <a:off x="866534" y="1148526"/>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5E65C80-CFB7-4993-8FE9-473124AC0FC4}">
      <dsp:nvSpPr>
        <dsp:cNvPr id="0" name=""/>
        <dsp:cNvSpPr/>
      </dsp:nvSpPr>
      <dsp:spPr>
        <a:xfrm>
          <a:off x="1023293" y="1297447"/>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Able to resolve the matter with the Actuary </a:t>
          </a:r>
          <a:endParaRPr lang="en-IN" sz="1200" kern="1200" dirty="0">
            <a:latin typeface="Arial" panose="020B0604020202020204" pitchFamily="34" charset="0"/>
            <a:cs typeface="Arial" panose="020B0604020202020204" pitchFamily="34" charset="0"/>
          </a:endParaRPr>
        </a:p>
      </dsp:txBody>
      <dsp:txXfrm>
        <a:off x="1049532" y="1323686"/>
        <a:ext cx="1358352" cy="843399"/>
      </dsp:txXfrm>
    </dsp:sp>
    <dsp:sp modelId="{FBD2AC52-40E1-457F-9A7F-6D3816274F63}">
      <dsp:nvSpPr>
        <dsp:cNvPr id="0" name=""/>
        <dsp:cNvSpPr/>
      </dsp:nvSpPr>
      <dsp:spPr>
        <a:xfrm>
          <a:off x="4360" y="2454720"/>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B0F206-54B5-4814-AA6C-5D19E4F14C19}">
      <dsp:nvSpPr>
        <dsp:cNvPr id="0" name=""/>
        <dsp:cNvSpPr/>
      </dsp:nvSpPr>
      <dsp:spPr>
        <a:xfrm>
          <a:off x="161119" y="2603641"/>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Impact not material</a:t>
          </a:r>
          <a:endParaRPr lang="en-IN" sz="1200" kern="1200" dirty="0">
            <a:latin typeface="Arial" panose="020B0604020202020204" pitchFamily="34" charset="0"/>
            <a:cs typeface="Arial" panose="020B0604020202020204" pitchFamily="34" charset="0"/>
          </a:endParaRPr>
        </a:p>
      </dsp:txBody>
      <dsp:txXfrm>
        <a:off x="187358" y="2629880"/>
        <a:ext cx="1358352" cy="843399"/>
      </dsp:txXfrm>
    </dsp:sp>
    <dsp:sp modelId="{379C20D2-9BBD-4129-907C-284DBCE28519}">
      <dsp:nvSpPr>
        <dsp:cNvPr id="0" name=""/>
        <dsp:cNvSpPr/>
      </dsp:nvSpPr>
      <dsp:spPr>
        <a:xfrm>
          <a:off x="4360" y="3760914"/>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793D509-47E1-4A4E-8D43-738CE5887BBE}">
      <dsp:nvSpPr>
        <dsp:cNvPr id="0" name=""/>
        <dsp:cNvSpPr/>
      </dsp:nvSpPr>
      <dsp:spPr>
        <a:xfrm>
          <a:off x="161119" y="3909835"/>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Suggest to take care of this in future.</a:t>
          </a:r>
          <a:endParaRPr lang="en-IN" sz="1200" kern="1200" dirty="0">
            <a:latin typeface="Arial" panose="020B0604020202020204" pitchFamily="34" charset="0"/>
            <a:cs typeface="Arial" panose="020B0604020202020204" pitchFamily="34" charset="0"/>
          </a:endParaRPr>
        </a:p>
      </dsp:txBody>
      <dsp:txXfrm>
        <a:off x="187358" y="3936074"/>
        <a:ext cx="1358352" cy="843399"/>
      </dsp:txXfrm>
    </dsp:sp>
    <dsp:sp modelId="{FC58BEDB-C143-4694-9D26-CD29014338BD}">
      <dsp:nvSpPr>
        <dsp:cNvPr id="0" name=""/>
        <dsp:cNvSpPr/>
      </dsp:nvSpPr>
      <dsp:spPr>
        <a:xfrm>
          <a:off x="1728708" y="2454720"/>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8C4958-9785-4CAD-AA55-753EBF32E456}">
      <dsp:nvSpPr>
        <dsp:cNvPr id="0" name=""/>
        <dsp:cNvSpPr/>
      </dsp:nvSpPr>
      <dsp:spPr>
        <a:xfrm>
          <a:off x="1885467" y="2603641"/>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Impact material</a:t>
          </a:r>
          <a:endParaRPr lang="en-IN" sz="1200" kern="1200" dirty="0">
            <a:latin typeface="Arial" panose="020B0604020202020204" pitchFamily="34" charset="0"/>
            <a:cs typeface="Arial" panose="020B0604020202020204" pitchFamily="34" charset="0"/>
          </a:endParaRPr>
        </a:p>
      </dsp:txBody>
      <dsp:txXfrm>
        <a:off x="1911706" y="2629880"/>
        <a:ext cx="1358352" cy="843399"/>
      </dsp:txXfrm>
    </dsp:sp>
    <dsp:sp modelId="{5025C155-B465-4721-8B6D-EB2DA7E22898}">
      <dsp:nvSpPr>
        <dsp:cNvPr id="0" name=""/>
        <dsp:cNvSpPr/>
      </dsp:nvSpPr>
      <dsp:spPr>
        <a:xfrm>
          <a:off x="1728708" y="3760914"/>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2A3E914-E2A9-4074-A154-E8F8F78B0DCD}">
      <dsp:nvSpPr>
        <dsp:cNvPr id="0" name=""/>
        <dsp:cNvSpPr/>
      </dsp:nvSpPr>
      <dsp:spPr>
        <a:xfrm>
          <a:off x="1885467" y="3909835"/>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Suggest rework with a change to the methodology and adjustment to data</a:t>
          </a:r>
          <a:endParaRPr lang="en-IN" sz="1200" kern="1200" dirty="0">
            <a:latin typeface="Arial" panose="020B0604020202020204" pitchFamily="34" charset="0"/>
            <a:cs typeface="Arial" panose="020B0604020202020204" pitchFamily="34" charset="0"/>
          </a:endParaRPr>
        </a:p>
      </dsp:txBody>
      <dsp:txXfrm>
        <a:off x="1911706" y="3936074"/>
        <a:ext cx="1358352" cy="843399"/>
      </dsp:txXfrm>
    </dsp:sp>
    <dsp:sp modelId="{0A3D3949-2FA8-444B-8283-9004807CC69F}">
      <dsp:nvSpPr>
        <dsp:cNvPr id="0" name=""/>
        <dsp:cNvSpPr/>
      </dsp:nvSpPr>
      <dsp:spPr>
        <a:xfrm>
          <a:off x="4503140" y="1148526"/>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0B27CFC-2957-4437-8EBB-EF51BCF1A2CC}">
      <dsp:nvSpPr>
        <dsp:cNvPr id="0" name=""/>
        <dsp:cNvSpPr/>
      </dsp:nvSpPr>
      <dsp:spPr>
        <a:xfrm>
          <a:off x="4659899" y="1297447"/>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Unable to resolve the matter in spite of trying your best</a:t>
          </a:r>
          <a:endParaRPr lang="en-IN" sz="1200" kern="1200" dirty="0">
            <a:latin typeface="Arial" panose="020B0604020202020204" pitchFamily="34" charset="0"/>
            <a:cs typeface="Arial" panose="020B0604020202020204" pitchFamily="34" charset="0"/>
          </a:endParaRPr>
        </a:p>
      </dsp:txBody>
      <dsp:txXfrm>
        <a:off x="4686138" y="1323686"/>
        <a:ext cx="1358352" cy="843399"/>
      </dsp:txXfrm>
    </dsp:sp>
    <dsp:sp modelId="{AE97D770-38BB-43B7-B78B-E4DCE154B55A}">
      <dsp:nvSpPr>
        <dsp:cNvPr id="0" name=""/>
        <dsp:cNvSpPr/>
      </dsp:nvSpPr>
      <dsp:spPr>
        <a:xfrm>
          <a:off x="3453057" y="2454720"/>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03370DA-B1B7-4876-8974-77A3AB0C4ADB}">
      <dsp:nvSpPr>
        <dsp:cNvPr id="0" name=""/>
        <dsp:cNvSpPr/>
      </dsp:nvSpPr>
      <dsp:spPr>
        <a:xfrm>
          <a:off x="3609816" y="2603641"/>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Impact not material</a:t>
          </a:r>
          <a:endParaRPr lang="en-IN" sz="1200" kern="1200" dirty="0">
            <a:latin typeface="Arial" panose="020B0604020202020204" pitchFamily="34" charset="0"/>
            <a:cs typeface="Arial" panose="020B0604020202020204" pitchFamily="34" charset="0"/>
          </a:endParaRPr>
        </a:p>
      </dsp:txBody>
      <dsp:txXfrm>
        <a:off x="3636055" y="2629880"/>
        <a:ext cx="1358352" cy="843399"/>
      </dsp:txXfrm>
    </dsp:sp>
    <dsp:sp modelId="{89D7E240-73E3-4055-A8F6-C5425C5AD751}">
      <dsp:nvSpPr>
        <dsp:cNvPr id="0" name=""/>
        <dsp:cNvSpPr/>
      </dsp:nvSpPr>
      <dsp:spPr>
        <a:xfrm>
          <a:off x="3453057" y="3760914"/>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7F7A5E-0B6D-4BCE-AA08-CDF2B2AD8D4F}">
      <dsp:nvSpPr>
        <dsp:cNvPr id="0" name=""/>
        <dsp:cNvSpPr/>
      </dsp:nvSpPr>
      <dsp:spPr>
        <a:xfrm>
          <a:off x="3609816" y="3909835"/>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No further steps to be taken, report to your firm</a:t>
          </a:r>
          <a:endParaRPr lang="en-IN" sz="1200" kern="1200" dirty="0">
            <a:latin typeface="Arial" panose="020B0604020202020204" pitchFamily="34" charset="0"/>
            <a:cs typeface="Arial" panose="020B0604020202020204" pitchFamily="34" charset="0"/>
          </a:endParaRPr>
        </a:p>
      </dsp:txBody>
      <dsp:txXfrm>
        <a:off x="3636055" y="3936074"/>
        <a:ext cx="1358352" cy="843399"/>
      </dsp:txXfrm>
    </dsp:sp>
    <dsp:sp modelId="{4977A14B-E145-4CBC-9B14-BFE20740F8FF}">
      <dsp:nvSpPr>
        <dsp:cNvPr id="0" name=""/>
        <dsp:cNvSpPr/>
      </dsp:nvSpPr>
      <dsp:spPr>
        <a:xfrm>
          <a:off x="5553223" y="2454720"/>
          <a:ext cx="1410830"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2C74F10-586D-4C61-AC43-2FA915CC889E}">
      <dsp:nvSpPr>
        <dsp:cNvPr id="0" name=""/>
        <dsp:cNvSpPr/>
      </dsp:nvSpPr>
      <dsp:spPr>
        <a:xfrm>
          <a:off x="5709982" y="2603641"/>
          <a:ext cx="1410830"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Impact material</a:t>
          </a:r>
          <a:endParaRPr lang="en-IN" sz="1200" kern="1200" dirty="0">
            <a:latin typeface="Arial" panose="020B0604020202020204" pitchFamily="34" charset="0"/>
            <a:cs typeface="Arial" panose="020B0604020202020204" pitchFamily="34" charset="0"/>
          </a:endParaRPr>
        </a:p>
      </dsp:txBody>
      <dsp:txXfrm>
        <a:off x="5736221" y="2629880"/>
        <a:ext cx="1358352" cy="843399"/>
      </dsp:txXfrm>
    </dsp:sp>
    <dsp:sp modelId="{DCD0B457-6116-4E2B-9186-07F79DB154BA}">
      <dsp:nvSpPr>
        <dsp:cNvPr id="0" name=""/>
        <dsp:cNvSpPr/>
      </dsp:nvSpPr>
      <dsp:spPr>
        <a:xfrm>
          <a:off x="5177406" y="3760914"/>
          <a:ext cx="2162464" cy="8958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18EE2D-4CE7-4F24-8D60-A419B7DC5187}">
      <dsp:nvSpPr>
        <dsp:cNvPr id="0" name=""/>
        <dsp:cNvSpPr/>
      </dsp:nvSpPr>
      <dsp:spPr>
        <a:xfrm>
          <a:off x="5334165" y="3909835"/>
          <a:ext cx="2162464" cy="8958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Refer the matter to the professional body</a:t>
          </a:r>
        </a:p>
        <a:p>
          <a:pPr lvl="0" algn="l" defTabSz="533400">
            <a:lnSpc>
              <a:spcPct val="90000"/>
            </a:lnSpc>
            <a:spcBef>
              <a:spcPct val="0"/>
            </a:spcBef>
            <a:spcAft>
              <a:spcPct val="35000"/>
            </a:spcAft>
          </a:pPr>
          <a:r>
            <a:rPr lang="en-IN" sz="1200" kern="1200" dirty="0" smtClean="0">
              <a:latin typeface="Arial" panose="020B0604020202020204" pitchFamily="34" charset="0"/>
              <a:cs typeface="Arial" panose="020B0604020202020204" pitchFamily="34" charset="0"/>
            </a:rPr>
            <a:t>Acquisitive might not want to go ahead with the purchase.</a:t>
          </a:r>
          <a:endParaRPr lang="en-IN" sz="1200" kern="1200" dirty="0">
            <a:latin typeface="Arial" panose="020B0604020202020204" pitchFamily="34" charset="0"/>
            <a:cs typeface="Arial" panose="020B0604020202020204" pitchFamily="34" charset="0"/>
          </a:endParaRPr>
        </a:p>
      </dsp:txBody>
      <dsp:txXfrm>
        <a:off x="5360404" y="3936074"/>
        <a:ext cx="2109986" cy="8433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09/06/2015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 xmlns:p14="http://schemas.microsoft.com/office/powerpoint/2010/main" val="283135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dirty="0"/>
          </a:p>
        </p:txBody>
      </p:sp>
    </p:spTree>
    <p:extLst>
      <p:ext uri="{BB962C8B-B14F-4D97-AF65-F5344CB8AC3E}">
        <p14:creationId xmlns="" xmlns:p14="http://schemas.microsoft.com/office/powerpoint/2010/main" val="43093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28 July, 2011</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28 July, 2011</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28 July, 2011</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28 July, 2011</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28 July, 2011</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6" name="Footer Placeholder 5"/>
          <p:cNvSpPr>
            <a:spLocks noGrp="1"/>
          </p:cNvSpPr>
          <p:nvPr>
            <p:ph type="ftr" sz="quarter" idx="11"/>
          </p:nvPr>
        </p:nvSpPr>
        <p:spPr/>
        <p:txBody>
          <a:bodyPr/>
          <a:lstStyle/>
          <a:p>
            <a:r>
              <a:rPr lang="en-US" dirty="0" smtClean="0"/>
              <a:t>www.actuariesindia.org</a:t>
            </a:r>
            <a:endParaRPr lang="en-US" dirty="0"/>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8" name="Footer Placeholder 7"/>
          <p:cNvSpPr>
            <a:spLocks noGrp="1"/>
          </p:cNvSpPr>
          <p:nvPr>
            <p:ph type="ftr" sz="quarter" idx="11"/>
          </p:nvPr>
        </p:nvSpPr>
        <p:spPr/>
        <p:txBody>
          <a:bodyPr/>
          <a:lstStyle/>
          <a:p>
            <a:r>
              <a:rPr lang="en-US" dirty="0" smtClean="0"/>
              <a:t>www.actuariesindia.org</a:t>
            </a:r>
            <a:endParaRPr lang="en-US" dirty="0"/>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3" name="Footer Placeholder 2"/>
          <p:cNvSpPr>
            <a:spLocks noGrp="1"/>
          </p:cNvSpPr>
          <p:nvPr>
            <p:ph type="ftr" sz="quarter" idx="11"/>
          </p:nvPr>
        </p:nvSpPr>
        <p:spPr/>
        <p:txBody>
          <a:bodyPr/>
          <a:lstStyle/>
          <a:p>
            <a:r>
              <a:rPr lang="en-US" dirty="0" smtClean="0"/>
              <a:t>www.actuariesindia.org</a:t>
            </a:r>
            <a:endParaRPr lang="en-US" dirty="0"/>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6" name="Footer Placeholder 5"/>
          <p:cNvSpPr>
            <a:spLocks noGrp="1"/>
          </p:cNvSpPr>
          <p:nvPr>
            <p:ph type="ftr" sz="quarter" idx="11"/>
          </p:nvPr>
        </p:nvSpPr>
        <p:spPr/>
        <p:txBody>
          <a:bodyPr/>
          <a:lstStyle/>
          <a:p>
            <a:r>
              <a:rPr lang="en-US" dirty="0" smtClean="0"/>
              <a:t>www.actuariesindia.org</a:t>
            </a:r>
            <a:endParaRPr lang="en-US" dirty="0"/>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dirty="0" smtClean="0"/>
              <a:t>28 July, 2011</a:t>
            </a:r>
            <a:endParaRPr lang="en-US" dirty="0"/>
          </a:p>
        </p:txBody>
      </p:sp>
      <p:sp>
        <p:nvSpPr>
          <p:cNvPr id="6" name="Footer Placeholder 5"/>
          <p:cNvSpPr>
            <a:spLocks noGrp="1"/>
          </p:cNvSpPr>
          <p:nvPr>
            <p:ph type="ftr" sz="quarter" idx="11"/>
          </p:nvPr>
        </p:nvSpPr>
        <p:spPr/>
        <p:txBody>
          <a:bodyPr/>
          <a:lstStyle/>
          <a:p>
            <a:r>
              <a:rPr lang="en-US" dirty="0" smtClean="0"/>
              <a:t>www.actuariesindia.org</a:t>
            </a:r>
            <a:endParaRPr lang="en-US" dirty="0"/>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dirty="0"/>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p:oleObj spid="_x0000_s1164" r:id="rId14" imgW="3961905" imgH="3415873" progId="">
              <p:embed/>
            </p:oleObj>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dirty="0" smtClean="0"/>
              <a:t>28 July, 2011</a:t>
            </a:r>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dirty="0" smtClean="0"/>
              <a:t>www.actuariesindia.org</a:t>
            </a: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dirty="0"/>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5562600" cy="523220"/>
          </a:xfrm>
          <a:prstGeom prst="rect">
            <a:avLst/>
          </a:prstGeom>
          <a:noFill/>
        </p:spPr>
        <p:txBody>
          <a:bodyPr wrap="square" rtlCol="0">
            <a:spAutoFit/>
          </a:bodyPr>
          <a:lstStyle/>
          <a:p>
            <a:r>
              <a:rPr lang="en-US" sz="2800" b="1" dirty="0" smtClean="0">
                <a:latin typeface="+mj-lt"/>
              </a:rPr>
              <a:t>23rd India Fellowship Seminar</a:t>
            </a:r>
            <a:endParaRPr lang="en-US" sz="2800" b="1" dirty="0">
              <a:latin typeface="+mj-lt"/>
            </a:endParaRPr>
          </a:p>
        </p:txBody>
      </p:sp>
      <p:sp>
        <p:nvSpPr>
          <p:cNvPr id="17" name="TextBox 16"/>
          <p:cNvSpPr txBox="1"/>
          <p:nvPr/>
        </p:nvSpPr>
        <p:spPr>
          <a:xfrm>
            <a:off x="2057400" y="1981200"/>
            <a:ext cx="5486400" cy="1754326"/>
          </a:xfrm>
          <a:prstGeom prst="rect">
            <a:avLst/>
          </a:prstGeom>
          <a:noFill/>
        </p:spPr>
        <p:txBody>
          <a:bodyPr wrap="square" rtlCol="0">
            <a:spAutoFit/>
          </a:bodyPr>
          <a:lstStyle/>
          <a:p>
            <a:pPr algn="ctr">
              <a:buNone/>
            </a:pPr>
            <a:r>
              <a:rPr lang="en-US" sz="3600" b="1" dirty="0" smtClean="0">
                <a:latin typeface="+mj-lt"/>
              </a:rPr>
              <a:t>Case Study G3: Another Actuary’s Work</a:t>
            </a:r>
          </a:p>
          <a:p>
            <a:pPr algn="ctr">
              <a:buNone/>
            </a:pPr>
            <a:endParaRPr lang="en-US" sz="3600" b="1" dirty="0" smtClean="0">
              <a:latin typeface="Garamond" pitchFamily="18" charset="0"/>
              <a:ea typeface="Verdana" pitchFamily="34" charset="0"/>
              <a:cs typeface="Verdana" pitchFamily="34" charset="0"/>
            </a:endParaRPr>
          </a:p>
        </p:txBody>
      </p:sp>
      <p:sp>
        <p:nvSpPr>
          <p:cNvPr id="18" name="TextBox 17"/>
          <p:cNvSpPr txBox="1"/>
          <p:nvPr/>
        </p:nvSpPr>
        <p:spPr>
          <a:xfrm>
            <a:off x="2133600" y="2743200"/>
            <a:ext cx="5105400" cy="1569660"/>
          </a:xfrm>
          <a:prstGeom prst="rect">
            <a:avLst/>
          </a:prstGeom>
          <a:noFill/>
        </p:spPr>
        <p:txBody>
          <a:bodyPr wrap="square" rtlCol="0">
            <a:spAutoFit/>
          </a:bodyPr>
          <a:lstStyle/>
          <a:p>
            <a:endParaRPr lang="en-US" sz="2400" b="1" dirty="0" smtClean="0">
              <a:latin typeface="+mj-lt"/>
            </a:endParaRPr>
          </a:p>
          <a:p>
            <a:endParaRPr lang="en-US" sz="2400" b="1" dirty="0" smtClean="0">
              <a:latin typeface="+mj-lt"/>
            </a:endParaRPr>
          </a:p>
          <a:p>
            <a:r>
              <a:rPr lang="en-US" sz="2400" b="1" dirty="0" smtClean="0">
                <a:latin typeface="+mj-lt"/>
              </a:rPr>
              <a:t>Guide: Aditya Vardhan Tibrewala</a:t>
            </a:r>
          </a:p>
          <a:p>
            <a:endParaRPr lang="en-US" sz="2400" b="1" dirty="0" smtClean="0">
              <a:latin typeface="+mj-lt"/>
            </a:endParaRPr>
          </a:p>
        </p:txBody>
      </p:sp>
      <p:sp>
        <p:nvSpPr>
          <p:cNvPr id="20" name="TextBox 19"/>
          <p:cNvSpPr txBox="1"/>
          <p:nvPr/>
        </p:nvSpPr>
        <p:spPr>
          <a:xfrm>
            <a:off x="2362200" y="4648200"/>
            <a:ext cx="3581400" cy="1754326"/>
          </a:xfrm>
          <a:prstGeom prst="rect">
            <a:avLst/>
          </a:prstGeom>
          <a:noFill/>
        </p:spPr>
        <p:txBody>
          <a:bodyPr wrap="square" rtlCol="0">
            <a:spAutoFit/>
          </a:bodyPr>
          <a:lstStyle/>
          <a:p>
            <a:pPr algn="ctr">
              <a:buNone/>
            </a:pPr>
            <a:r>
              <a:rPr lang="en-US" sz="2000" b="1" dirty="0" smtClean="0">
                <a:latin typeface="+mj-lt"/>
                <a:ea typeface="Verdana" pitchFamily="34" charset="0"/>
                <a:cs typeface="Verdana" pitchFamily="34" charset="0"/>
              </a:rPr>
              <a:t>Banashree Satpathy</a:t>
            </a:r>
          </a:p>
          <a:p>
            <a:pPr algn="ctr">
              <a:buNone/>
            </a:pPr>
            <a:r>
              <a:rPr lang="en-US" sz="2000" b="1" dirty="0" smtClean="0">
                <a:latin typeface="+mj-lt"/>
                <a:ea typeface="Verdana" pitchFamily="34" charset="0"/>
                <a:cs typeface="Verdana" pitchFamily="34" charset="0"/>
              </a:rPr>
              <a:t>Sachin Madan</a:t>
            </a:r>
          </a:p>
          <a:p>
            <a:pPr algn="ctr"/>
            <a:r>
              <a:rPr lang="en-US" sz="2000" b="1" dirty="0" smtClean="0">
                <a:latin typeface="+mj-lt"/>
                <a:ea typeface="Verdana" pitchFamily="34" charset="0"/>
                <a:cs typeface="Verdana" pitchFamily="34" charset="0"/>
              </a:rPr>
              <a:t>K T Jayasager</a:t>
            </a:r>
          </a:p>
          <a:p>
            <a:pPr algn="ctr">
              <a:buNone/>
            </a:pPr>
            <a:endParaRPr lang="en-US" sz="2400" b="1" dirty="0" smtClean="0">
              <a:latin typeface="Garamond" pitchFamily="18" charset="0"/>
              <a:ea typeface="Verdana" pitchFamily="34" charset="0"/>
              <a:cs typeface="Verdana" pitchFamily="34" charset="0"/>
            </a:endParaRPr>
          </a:p>
          <a:p>
            <a:endParaRPr lang="en-US" sz="2400" b="1" dirty="0"/>
          </a:p>
        </p:txBody>
      </p:sp>
      <p:sp>
        <p:nvSpPr>
          <p:cNvPr id="21" name="TextBox 20"/>
          <p:cNvSpPr txBox="1"/>
          <p:nvPr/>
        </p:nvSpPr>
        <p:spPr>
          <a:xfrm>
            <a:off x="6324600" y="5334000"/>
            <a:ext cx="2438400" cy="646331"/>
          </a:xfrm>
          <a:prstGeom prst="rect">
            <a:avLst/>
          </a:prstGeom>
          <a:noFill/>
        </p:spPr>
        <p:txBody>
          <a:bodyPr wrap="square" rtlCol="0">
            <a:spAutoFit/>
          </a:bodyPr>
          <a:lstStyle/>
          <a:p>
            <a:r>
              <a:rPr lang="en-US" b="1" dirty="0" smtClean="0">
                <a:latin typeface="+mj-lt"/>
              </a:rPr>
              <a:t>18th June, 2015</a:t>
            </a:r>
          </a:p>
          <a:p>
            <a:r>
              <a:rPr lang="en-US" b="1" dirty="0" smtClean="0">
                <a:latin typeface="+mj-lt"/>
              </a:rPr>
              <a:t>Mumbai</a:t>
            </a:r>
            <a:endParaRPr lang="en-US" b="1" dirty="0">
              <a:latin typeface="+mj-lt"/>
            </a:endParaRPr>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dirty="0"/>
          </a:p>
        </p:txBody>
      </p:sp>
      <p:sp>
        <p:nvSpPr>
          <p:cNvPr id="7" name="TextBox 6"/>
          <p:cNvSpPr txBox="1"/>
          <p:nvPr/>
        </p:nvSpPr>
        <p:spPr>
          <a:xfrm>
            <a:off x="251520" y="1268760"/>
            <a:ext cx="8305800" cy="4678204"/>
          </a:xfrm>
          <a:prstGeom prst="rect">
            <a:avLst/>
          </a:prstGeom>
          <a:noFill/>
          <a:ln>
            <a:noFill/>
          </a:ln>
        </p:spPr>
        <p:txBody>
          <a:bodyPr wrap="square" rtlCol="0">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Request for complete documentation before making judgement.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Find out the purpose of the actuarial report and the assumptions</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Consider any supplementary information available to justify the assumptions.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Compare the assumptions with those underlying previous report.</a:t>
            </a: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Understand the reason for using unrealistic assumption.</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Time pressure</a:t>
            </a:r>
            <a:endParaRPr lang="en-US" sz="20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Inappropriate data/Human error</a:t>
            </a:r>
            <a:endParaRPr lang="en-US" sz="20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Any other reason</a:t>
            </a:r>
          </a:p>
          <a:p>
            <a:pPr marL="285750" lvl="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Find out the material implications of these assumptions to stakeholders </a:t>
            </a:r>
            <a:endParaRPr lang="en-US" sz="20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Have a healthy discussion to understand his reasoning behind the use to find a resolution. </a:t>
            </a:r>
            <a:endParaRPr lang="en-US" sz="20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Discuss with another actuary  while keeping utmost confidentiality.</a:t>
            </a:r>
            <a:endParaRPr lang="en-US" sz="2000" dirty="0" smtClean="0">
              <a:latin typeface="Arial" panose="020B0604020202020204" pitchFamily="34" charset="0"/>
              <a:cs typeface="Arial" panose="020B0604020202020204" pitchFamily="34" charset="0"/>
            </a:endParaRPr>
          </a:p>
          <a:p>
            <a:r>
              <a:rPr lang="en-GB" b="1" dirty="0" smtClean="0">
                <a:latin typeface="Times New Roman" panose="02020603050405020304" pitchFamily="18" charset="0"/>
                <a:cs typeface="Times New Roman" panose="02020603050405020304" pitchFamily="18" charset="0"/>
              </a:rPr>
              <a:t>	</a:t>
            </a:r>
            <a:endParaRPr lang="en-GB" dirty="0"/>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1- Approach</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346438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dirty="0"/>
          </a:p>
        </p:txBody>
      </p:sp>
      <p:graphicFrame>
        <p:nvGraphicFramePr>
          <p:cNvPr id="11" name="Diagram 10"/>
          <p:cNvGraphicFramePr/>
          <p:nvPr>
            <p:extLst>
              <p:ext uri="{D42A27DB-BD31-4B8C-83A1-F6EECF244321}">
                <p14:modId xmlns="" xmlns:p14="http://schemas.microsoft.com/office/powerpoint/2010/main" val="3034100668"/>
              </p:ext>
            </p:extLst>
          </p:nvPr>
        </p:nvGraphicFramePr>
        <p:xfrm>
          <a:off x="971600" y="1268760"/>
          <a:ext cx="705678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1- Next Steps</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773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dirty="0"/>
          </a:p>
        </p:txBody>
      </p:sp>
      <p:sp>
        <p:nvSpPr>
          <p:cNvPr id="6" name="Content Placeholder 2"/>
          <p:cNvSpPr txBox="1">
            <a:spLocks/>
          </p:cNvSpPr>
          <p:nvPr/>
        </p:nvSpPr>
        <p:spPr>
          <a:xfrm>
            <a:off x="252120" y="2708920"/>
            <a:ext cx="8892480" cy="1752599"/>
          </a:xfrm>
          <a:prstGeom prst="rect">
            <a:avLst/>
          </a:prstGeom>
          <a:noFill/>
          <a:ln>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i="1" dirty="0">
                <a:latin typeface="Arial" panose="020B0604020202020204" pitchFamily="34" charset="0"/>
                <a:cs typeface="Arial" panose="020B0604020202020204" pitchFamily="34" charset="0"/>
              </a:rPr>
              <a:t>T</a:t>
            </a:r>
            <a:r>
              <a:rPr lang="en-US" sz="2000" b="1" i="1" dirty="0">
                <a:latin typeface="Arial" panose="020B0604020202020204" pitchFamily="34" charset="0"/>
                <a:cs typeface="Arial" panose="020B0604020202020204" pitchFamily="34" charset="0"/>
              </a:rPr>
              <a:t>he report does not comply with GN12 although  there is no indication that the underlying work was </a:t>
            </a:r>
            <a:r>
              <a:rPr lang="en-US" sz="2000" b="1" i="1" dirty="0" smtClean="0">
                <a:latin typeface="Arial" panose="020B0604020202020204" pitchFamily="34" charset="0"/>
                <a:cs typeface="Arial" panose="020B0604020202020204" pitchFamily="34" charset="0"/>
              </a:rPr>
              <a:t>deficient.</a:t>
            </a:r>
            <a:r>
              <a:rPr lang="en-US" sz="2000" b="1" i="1" dirty="0" smtClean="0">
                <a:solidFill>
                  <a:schemeClr val="bg1"/>
                </a:solidFill>
                <a:latin typeface="Arial" panose="020B0604020202020204" pitchFamily="34" charset="0"/>
                <a:cs typeface="Arial" panose="020B0604020202020204" pitchFamily="34" charset="0"/>
              </a:rPr>
              <a:t>.</a:t>
            </a:r>
            <a:endParaRPr lang="en-US" sz="2000" b="1" i="1" dirty="0">
              <a:latin typeface="Arial" panose="020B0604020202020204" pitchFamily="34" charset="0"/>
              <a:cs typeface="Arial" panose="020B0604020202020204" pitchFamily="34" charset="0"/>
            </a:endParaRPr>
          </a:p>
        </p:txBody>
      </p:sp>
      <p:sp>
        <p:nvSpPr>
          <p:cNvPr id="10"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2</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490135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dirty="0"/>
          </a:p>
        </p:txBody>
      </p:sp>
      <p:sp>
        <p:nvSpPr>
          <p:cNvPr id="7" name="TextBox 6"/>
          <p:cNvSpPr txBox="1"/>
          <p:nvPr/>
        </p:nvSpPr>
        <p:spPr>
          <a:xfrm>
            <a:off x="251520" y="1268760"/>
            <a:ext cx="8305800" cy="4893647"/>
          </a:xfrm>
          <a:prstGeom prst="rect">
            <a:avLst/>
          </a:prstGeom>
          <a:noFill/>
          <a:ln>
            <a:noFill/>
          </a:ln>
        </p:spPr>
        <p:txBody>
          <a:bodyPr wrap="square" rtlCol="0">
            <a:spAutoFit/>
          </a:bodyPr>
          <a:lstStyle/>
          <a:p>
            <a:pPr marL="171450" indent="-171450">
              <a:buFont typeface="Arial" panose="020B0604020202020204" pitchFamily="34" charset="0"/>
              <a:buChar char="•"/>
            </a:pPr>
            <a:r>
              <a:rPr lang="en-GB" sz="2000" b="1" dirty="0">
                <a:latin typeface="Arial" panose="020B0604020202020204" pitchFamily="34" charset="0"/>
                <a:cs typeface="Arial" panose="020B0604020202020204" pitchFamily="34" charset="0"/>
              </a:rPr>
              <a:t>An actuary is expected to use best judgment in formulating advice, whilst paying proper regard to any relevant professional guidance or other guidance. </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PCS </a:t>
            </a:r>
            <a:r>
              <a:rPr lang="en-GB" sz="2000" b="1" dirty="0" smtClean="0">
                <a:latin typeface="Arial" panose="020B0604020202020204" pitchFamily="34" charset="0"/>
                <a:cs typeface="Arial" panose="020B0604020202020204" pitchFamily="34" charset="0"/>
              </a:rPr>
              <a:t>paragraph 3.1 </a:t>
            </a:r>
            <a:endParaRPr lang="en-GB" sz="2000" b="1" dirty="0">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r>
              <a:rPr lang="en-GB" sz="2000" b="1" dirty="0">
                <a:latin typeface="Arial" panose="020B0604020202020204" pitchFamily="34" charset="0"/>
                <a:cs typeface="Arial" panose="020B0604020202020204" pitchFamily="34" charset="0"/>
              </a:rPr>
              <a:t>Advice should have sufficient detail and explanation for the recipient to judge both the appropriateness and implications of accepting the advice</a:t>
            </a:r>
            <a:r>
              <a:rPr lang="en-GB" sz="2000" b="1" dirty="0" smtClean="0">
                <a:latin typeface="Arial" panose="020B0604020202020204" pitchFamily="34" charset="0"/>
                <a:cs typeface="Arial" panose="020B0604020202020204" pitchFamily="34" charset="0"/>
              </a:rPr>
              <a:t>. - </a:t>
            </a:r>
            <a:r>
              <a:rPr lang="en-GB" sz="2000" b="1" dirty="0">
                <a:latin typeface="Arial" panose="020B0604020202020204" pitchFamily="34" charset="0"/>
                <a:cs typeface="Arial" panose="020B0604020202020204" pitchFamily="34" charset="0"/>
              </a:rPr>
              <a:t>PCS paragraph </a:t>
            </a:r>
            <a:r>
              <a:rPr lang="en-GB" sz="2000" b="1" dirty="0" smtClean="0">
                <a:latin typeface="Arial" panose="020B0604020202020204" pitchFamily="34" charset="0"/>
                <a:cs typeface="Arial" panose="020B0604020202020204" pitchFamily="34" charset="0"/>
              </a:rPr>
              <a:t>3.5</a:t>
            </a:r>
          </a:p>
          <a:p>
            <a:pPr marL="171450" lvl="1" indent="-171450">
              <a:buFont typeface="Arial" panose="020B0604020202020204" pitchFamily="34" charset="0"/>
              <a:buChar char="•"/>
            </a:pPr>
            <a:r>
              <a:rPr lang="en-GB" sz="2000" b="1" dirty="0">
                <a:latin typeface="Arial" panose="020B0604020202020204" pitchFamily="34" charset="0"/>
                <a:cs typeface="Arial" panose="020B0604020202020204" pitchFamily="34" charset="0"/>
              </a:rPr>
              <a:t>If the member decides there is a breach  he must consider discussing the apparent breach with the other member. - PCS paragraph </a:t>
            </a:r>
            <a:r>
              <a:rPr lang="en-GB" sz="2000" b="1" dirty="0" smtClean="0">
                <a:latin typeface="Arial" panose="020B0604020202020204" pitchFamily="34" charset="0"/>
                <a:cs typeface="Arial" panose="020B0604020202020204" pitchFamily="34" charset="0"/>
              </a:rPr>
              <a:t>4.3.4</a:t>
            </a:r>
          </a:p>
          <a:p>
            <a:pPr marL="171450" lvl="1" indent="-171450">
              <a:buFont typeface="Arial" panose="020B0604020202020204" pitchFamily="34" charset="0"/>
              <a:buChar char="•"/>
            </a:pPr>
            <a:r>
              <a:rPr lang="en-GB" sz="2000" dirty="0">
                <a:latin typeface="Arial" panose="020B0604020202020204" pitchFamily="34" charset="0"/>
                <a:cs typeface="Arial" panose="020B0604020202020204" pitchFamily="34" charset="0"/>
              </a:rPr>
              <a:t>Before taking any action and before discussing the matter with the other member or with the professional body, the member will need to consider whether the matter is protected by confidentiality</a:t>
            </a:r>
            <a:r>
              <a:rPr lang="en-GB" sz="2000" dirty="0" smtClean="0">
                <a:latin typeface="Arial" panose="020B0604020202020204" pitchFamily="34" charset="0"/>
                <a:cs typeface="Arial" panose="020B0604020202020204" pitchFamily="34" charset="0"/>
              </a:rPr>
              <a:t>. - PCS 4.3.2</a:t>
            </a:r>
            <a:endParaRPr lang="en-GB" sz="20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9"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2- Relevant PCS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778531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dirty="0"/>
          </a:p>
        </p:txBody>
      </p:sp>
      <p:sp>
        <p:nvSpPr>
          <p:cNvPr id="7" name="TextBox 6"/>
          <p:cNvSpPr txBox="1"/>
          <p:nvPr/>
        </p:nvSpPr>
        <p:spPr>
          <a:xfrm>
            <a:off x="251520" y="1268760"/>
            <a:ext cx="8305800" cy="4955203"/>
          </a:xfrm>
          <a:prstGeom prst="rect">
            <a:avLst/>
          </a:prstGeom>
          <a:noFill/>
          <a:ln>
            <a:noFill/>
          </a:ln>
        </p:spPr>
        <p:txBody>
          <a:bodyPr wrap="square" rtlCol="0">
            <a:spAutoFit/>
          </a:bodyPr>
          <a:lstStyle/>
          <a:p>
            <a:pPr marL="171450" indent="-171450">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A </a:t>
            </a:r>
            <a:r>
              <a:rPr lang="en-GB" sz="2000" b="1" dirty="0">
                <a:latin typeface="Arial" panose="020B0604020202020204" pitchFamily="34" charset="0"/>
                <a:cs typeface="Arial" panose="020B0604020202020204" pitchFamily="34" charset="0"/>
              </a:rPr>
              <a:t>failure to comply with a GN is not of itself a ground for complaint under the disciplinary procedures. - PCS paragraph 4.2 </a:t>
            </a:r>
          </a:p>
          <a:p>
            <a:pPr marL="171450" lvl="1" indent="-171450">
              <a:buFont typeface="Arial" panose="020B0604020202020204" pitchFamily="34" charset="0"/>
              <a:buChar char="•"/>
            </a:pPr>
            <a:r>
              <a:rPr lang="en-GB" sz="2000" b="1" dirty="0">
                <a:latin typeface="Arial" panose="020B0604020202020204" pitchFamily="34" charset="0"/>
                <a:cs typeface="Arial" panose="020B0604020202020204" pitchFamily="34" charset="0"/>
              </a:rPr>
              <a:t>A material breach of PCS or GN is itself a ground under disciplinary complaint.  It would also amount to strong prima facie evidence of misconduct. - PCS paragraph 4.1</a:t>
            </a:r>
          </a:p>
          <a:p>
            <a:pPr marL="171450" indent="-171450">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In deciding whether a breach of guidance is material, the member may need to exercise judgment. - PCS </a:t>
            </a:r>
            <a:r>
              <a:rPr lang="en-GB" sz="2000" b="1" dirty="0">
                <a:latin typeface="Arial" panose="020B0604020202020204" pitchFamily="34" charset="0"/>
                <a:cs typeface="Arial" panose="020B0604020202020204" pitchFamily="34" charset="0"/>
              </a:rPr>
              <a:t>paragraph </a:t>
            </a:r>
            <a:r>
              <a:rPr lang="en-GB" sz="2000" b="1" dirty="0" smtClean="0">
                <a:latin typeface="Arial" panose="020B0604020202020204" pitchFamily="34" charset="0"/>
                <a:cs typeface="Arial" panose="020B0604020202020204" pitchFamily="34" charset="0"/>
              </a:rPr>
              <a:t>4.3.3</a:t>
            </a:r>
          </a:p>
          <a:p>
            <a:pPr marL="171450" indent="-1714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If </a:t>
            </a:r>
            <a:r>
              <a:rPr lang="en-GB" sz="2000" dirty="0">
                <a:latin typeface="Arial" panose="020B0604020202020204" pitchFamily="34" charset="0"/>
                <a:cs typeface="Arial" panose="020B0604020202020204" pitchFamily="34" charset="0"/>
              </a:rPr>
              <a:t>the member does not consider a discussion to be appropriate, or if the matter is not resolved as a result of such discussions, then, subject to confidentiality, the member must refer the matter to the professional body</a:t>
            </a:r>
            <a:r>
              <a:rPr lang="en-GB" sz="2000" dirty="0" smtClean="0">
                <a:latin typeface="Arial" panose="020B0604020202020204" pitchFamily="34" charset="0"/>
                <a:cs typeface="Arial" panose="020B0604020202020204" pitchFamily="34" charset="0"/>
              </a:rPr>
              <a:t>. - </a:t>
            </a:r>
            <a:r>
              <a:rPr lang="en-GB" sz="2000" dirty="0">
                <a:latin typeface="Arial" panose="020B0604020202020204" pitchFamily="34" charset="0"/>
                <a:cs typeface="Arial" panose="020B0604020202020204" pitchFamily="34" charset="0"/>
              </a:rPr>
              <a:t>PCS paragraph </a:t>
            </a:r>
            <a:r>
              <a:rPr lang="en-GB" sz="2000" dirty="0" smtClean="0">
                <a:latin typeface="Arial" panose="020B0604020202020204" pitchFamily="34" charset="0"/>
                <a:cs typeface="Arial" panose="020B0604020202020204" pitchFamily="34" charset="0"/>
              </a:rPr>
              <a:t>4.3.5</a:t>
            </a:r>
            <a:endParaRPr lang="en-GB" sz="2000" dirty="0">
              <a:latin typeface="Arial" panose="020B0604020202020204" pitchFamily="34" charset="0"/>
              <a:cs typeface="Arial" panose="020B0604020202020204" pitchFamily="34" charset="0"/>
            </a:endParaRPr>
          </a:p>
          <a:p>
            <a:pPr marL="0" lvl="1"/>
            <a:endParaRPr lang="en-GB" sz="1200" dirty="0">
              <a:latin typeface="Times New Roman" panose="02020603050405020304" pitchFamily="18" charset="0"/>
              <a:cs typeface="Times New Roman" panose="02020603050405020304" pitchFamily="18" charset="0"/>
            </a:endParaRPr>
          </a:p>
          <a:p>
            <a:endParaRPr lang="en-GB" sz="1200" u="sng"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9"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2- Relevant PCS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530420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dirty="0"/>
          </a:p>
        </p:txBody>
      </p:sp>
      <p:sp>
        <p:nvSpPr>
          <p:cNvPr id="7" name="TextBox 6"/>
          <p:cNvSpPr txBox="1"/>
          <p:nvPr/>
        </p:nvSpPr>
        <p:spPr>
          <a:xfrm>
            <a:off x="251520" y="1268760"/>
            <a:ext cx="8305800" cy="6155531"/>
          </a:xfrm>
          <a:prstGeom prst="rect">
            <a:avLst/>
          </a:prstGeom>
          <a:noFill/>
          <a:ln>
            <a:noFill/>
          </a:ln>
        </p:spPr>
        <p:txBody>
          <a:bodyPr wrap="square" rtlCol="0">
            <a:sp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Understand </a:t>
            </a:r>
            <a:r>
              <a:rPr lang="en-GB" sz="2000" dirty="0" smtClean="0">
                <a:latin typeface="Arial" panose="020B0604020202020204" pitchFamily="34" charset="0"/>
                <a:cs typeface="Arial" panose="020B0604020202020204" pitchFamily="34" charset="0"/>
              </a:rPr>
              <a:t>the scenario well – application of GN12.</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Identify the areas of non-compliance.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Look for evidence whereby the actuary has given any justifications for </a:t>
            </a:r>
            <a:r>
              <a:rPr lang="en-GB" sz="2000" dirty="0" smtClean="0">
                <a:latin typeface="Arial" panose="020B0604020202020204" pitchFamily="34" charset="0"/>
                <a:cs typeface="Arial" panose="020B0604020202020204" pitchFamily="34" charset="0"/>
              </a:rPr>
              <a:t>non-compliance.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Pay attention to any declaration in the reports by the actuary</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Discuss with the UK Actuary.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Probe </a:t>
            </a:r>
            <a:r>
              <a:rPr lang="en-GB" sz="2000" dirty="0">
                <a:latin typeface="Arial" panose="020B0604020202020204" pitchFamily="34" charset="0"/>
                <a:cs typeface="Arial" panose="020B0604020202020204" pitchFamily="34" charset="0"/>
              </a:rPr>
              <a:t>the </a:t>
            </a:r>
            <a:r>
              <a:rPr lang="en-GB" sz="2000" dirty="0" smtClean="0">
                <a:latin typeface="Arial" panose="020B0604020202020204" pitchFamily="34" charset="0"/>
                <a:cs typeface="Arial" panose="020B0604020202020204" pitchFamily="34" charset="0"/>
              </a:rPr>
              <a:t>reason(s) </a:t>
            </a:r>
            <a:r>
              <a:rPr lang="en-GB" sz="2000" dirty="0">
                <a:latin typeface="Arial" panose="020B0604020202020204" pitchFamily="34" charset="0"/>
                <a:cs typeface="Arial" panose="020B0604020202020204" pitchFamily="34" charset="0"/>
              </a:rPr>
              <a:t>for not complying with GN12.</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Human </a:t>
            </a:r>
            <a:r>
              <a:rPr lang="en-GB" sz="2000" dirty="0">
                <a:latin typeface="Arial" panose="020B0604020202020204" pitchFamily="34" charset="0"/>
                <a:cs typeface="Arial" panose="020B0604020202020204" pitchFamily="34" charset="0"/>
              </a:rPr>
              <a:t>error</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Intentional non-compliance </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Time pressure. </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Assess the materiality of the non-compliance.</a:t>
            </a:r>
          </a:p>
          <a:p>
            <a:pPr marL="2857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Assert the implication of non-compliance to stakeholders.</a:t>
            </a:r>
            <a:endParaRPr lang="en-US" sz="20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Discuss the matter with </a:t>
            </a:r>
            <a:r>
              <a:rPr lang="en-GB" sz="2000" dirty="0">
                <a:latin typeface="Arial" panose="020B0604020202020204" pitchFamily="34" charset="0"/>
                <a:cs typeface="Arial" panose="020B0604020202020204" pitchFamily="34" charset="0"/>
              </a:rPr>
              <a:t>your employer as it might have a considerable impact on the subsidiary purchase.</a:t>
            </a:r>
          </a:p>
          <a:p>
            <a:pPr marL="285750" lvl="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Have a healthy discussion to understand his reasoning behind the use to find a resolution. </a:t>
            </a:r>
            <a:endParaRPr lang="en-US" sz="20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Discuss with another actuary  while keeping utmost confidentiality.</a:t>
            </a:r>
            <a:endParaRPr lang="en-US" sz="20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2- Approach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847653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16</a:t>
            </a:fld>
            <a:endParaRPr lang="en-US" dirty="0"/>
          </a:p>
        </p:txBody>
      </p:sp>
      <p:graphicFrame>
        <p:nvGraphicFramePr>
          <p:cNvPr id="11" name="Diagram 10"/>
          <p:cNvGraphicFramePr/>
          <p:nvPr>
            <p:extLst>
              <p:ext uri="{D42A27DB-BD31-4B8C-83A1-F6EECF244321}">
                <p14:modId xmlns="" xmlns:p14="http://schemas.microsoft.com/office/powerpoint/2010/main" val="373273955"/>
              </p:ext>
            </p:extLst>
          </p:nvPr>
        </p:nvGraphicFramePr>
        <p:xfrm>
          <a:off x="323528" y="1340768"/>
          <a:ext cx="864096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2- Next Steps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5741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dirty="0"/>
          </a:p>
        </p:txBody>
      </p:sp>
      <p:sp>
        <p:nvSpPr>
          <p:cNvPr id="8" name="Content Placeholder 2"/>
          <p:cNvSpPr txBox="1">
            <a:spLocks/>
          </p:cNvSpPr>
          <p:nvPr/>
        </p:nvSpPr>
        <p:spPr>
          <a:xfrm>
            <a:off x="252120" y="2708920"/>
            <a:ext cx="8892480" cy="1752599"/>
          </a:xfrm>
          <a:prstGeom prst="rect">
            <a:avLst/>
          </a:prstGeom>
          <a:noFill/>
          <a:ln>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i="1" dirty="0">
                <a:latin typeface="Arial" panose="020B0604020202020204" pitchFamily="34" charset="0"/>
                <a:cs typeface="Arial" panose="020B0604020202020204" pitchFamily="34" charset="0"/>
              </a:rPr>
              <a:t>Underlying work was </a:t>
            </a:r>
            <a:r>
              <a:rPr lang="en-GB" sz="2000" b="1" i="1" dirty="0" smtClean="0">
                <a:latin typeface="Arial" panose="020B0604020202020204" pitchFamily="34" charset="0"/>
                <a:cs typeface="Arial" panose="020B0604020202020204" pitchFamily="34" charset="0"/>
              </a:rPr>
              <a:t>incompetent, for </a:t>
            </a:r>
            <a:r>
              <a:rPr lang="en-GB" sz="2000" b="1" i="1" dirty="0">
                <a:latin typeface="Arial" panose="020B0604020202020204" pitchFamily="34" charset="0"/>
                <a:cs typeface="Arial" panose="020B0604020202020204" pitchFamily="34" charset="0"/>
              </a:rPr>
              <a:t>example by using unsuitable methodologies or using inappropriate data without adjustment.</a:t>
            </a:r>
            <a:endParaRPr lang="en-US" sz="2000" b="1" i="1" dirty="0">
              <a:latin typeface="Arial" panose="020B0604020202020204" pitchFamily="34" charset="0"/>
              <a:cs typeface="Arial" panose="020B0604020202020204" pitchFamily="34" charset="0"/>
            </a:endParaRPr>
          </a:p>
        </p:txBody>
      </p:sp>
      <p:sp>
        <p:nvSpPr>
          <p:cNvPr id="10"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3</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933856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dirty="0"/>
          </a:p>
        </p:txBody>
      </p:sp>
      <p:sp>
        <p:nvSpPr>
          <p:cNvPr id="7" name="TextBox 6"/>
          <p:cNvSpPr txBox="1"/>
          <p:nvPr/>
        </p:nvSpPr>
        <p:spPr>
          <a:xfrm>
            <a:off x="251520" y="1268760"/>
            <a:ext cx="8305800" cy="5755422"/>
          </a:xfrm>
          <a:prstGeom prst="rect">
            <a:avLst/>
          </a:prstGeom>
          <a:noFill/>
          <a:ln>
            <a:noFill/>
          </a:ln>
        </p:spPr>
        <p:txBody>
          <a:bodyPr wrap="square" rtlCol="0">
            <a:spAutoFit/>
          </a:bodyPr>
          <a:lstStyle/>
          <a:p>
            <a:pPr marL="342900" lvl="1" indent="-342900">
              <a:buFont typeface="Arial" pitchFamily="34" charset="0"/>
              <a:buChar char="•"/>
            </a:pPr>
            <a:r>
              <a:rPr lang="en-GB" sz="2000" b="1" dirty="0" smtClean="0">
                <a:latin typeface="Arial" pitchFamily="34" charset="0"/>
                <a:cs typeface="Arial" pitchFamily="34" charset="0"/>
              </a:rPr>
              <a:t>Other members might hold different professional opinions and special circumstances may exist in any particular case. -  PCS paragraph 8.3</a:t>
            </a:r>
          </a:p>
          <a:p>
            <a:pPr marL="342900" lvl="1" indent="-342900">
              <a:buFont typeface="Arial" pitchFamily="34" charset="0"/>
              <a:buChar char="•"/>
            </a:pPr>
            <a:r>
              <a:rPr lang="en-GB" sz="2000" dirty="0">
                <a:latin typeface="Arial" pitchFamily="34" charset="0"/>
                <a:cs typeface="Arial" pitchFamily="34" charset="0"/>
              </a:rPr>
              <a:t>Actuaries must not give advice, unless a) satisfied of personal competence in the relevant matters, or b) acting in co-operation with, or with the guidance of, someone (not necessarily an actuary) with the requisite knowledge and experience. - </a:t>
            </a:r>
            <a:r>
              <a:rPr lang="en-GB" sz="2000" dirty="0" smtClean="0">
                <a:latin typeface="Arial" pitchFamily="34" charset="0"/>
                <a:cs typeface="Arial" pitchFamily="34" charset="0"/>
              </a:rPr>
              <a:t>PCS </a:t>
            </a:r>
            <a:r>
              <a:rPr lang="en-GB" sz="2000" dirty="0">
                <a:latin typeface="Arial" pitchFamily="34" charset="0"/>
                <a:cs typeface="Arial" pitchFamily="34" charset="0"/>
              </a:rPr>
              <a:t>paragraph </a:t>
            </a:r>
            <a:r>
              <a:rPr lang="en-GB" sz="2000" dirty="0" smtClean="0">
                <a:latin typeface="Arial" pitchFamily="34" charset="0"/>
                <a:cs typeface="Arial" pitchFamily="34" charset="0"/>
              </a:rPr>
              <a:t>3.2</a:t>
            </a:r>
          </a:p>
          <a:p>
            <a:pPr marL="342900" lvl="1" indent="-342900">
              <a:buFont typeface="Arial" pitchFamily="34" charset="0"/>
              <a:buChar char="•"/>
            </a:pPr>
            <a:r>
              <a:rPr lang="en-US" sz="2000" dirty="0" smtClean="0">
                <a:latin typeface="Arial" pitchFamily="34" charset="0"/>
                <a:cs typeface="Arial" pitchFamily="34" charset="0"/>
              </a:rPr>
              <a:t>An actuary must consider the extent to which it is appropriate to carry out investigations to assess the accuracy and reasonableness of any data being used. - PCS paragraph 3.4</a:t>
            </a:r>
          </a:p>
          <a:p>
            <a:pPr marL="342900" lvl="1" indent="-342900">
              <a:buFont typeface="Arial" pitchFamily="34" charset="0"/>
              <a:buChar char="•"/>
            </a:pPr>
            <a:r>
              <a:rPr lang="en-US" sz="2000" dirty="0">
                <a:latin typeface="Arial" pitchFamily="34" charset="0"/>
                <a:cs typeface="Arial" pitchFamily="34" charset="0"/>
              </a:rPr>
              <a:t>Criticism of other member’s work is acceptable provided it is properly reasoned and believed to be justified.</a:t>
            </a:r>
            <a:r>
              <a:rPr lang="en-GB" sz="2000" dirty="0">
                <a:latin typeface="Arial" pitchFamily="34" charset="0"/>
                <a:cs typeface="Arial" pitchFamily="34" charset="0"/>
              </a:rPr>
              <a:t> - PCS paragraph </a:t>
            </a:r>
            <a:r>
              <a:rPr lang="en-GB" sz="2000" dirty="0" smtClean="0">
                <a:latin typeface="Arial" pitchFamily="34" charset="0"/>
                <a:cs typeface="Arial" pitchFamily="34" charset="0"/>
              </a:rPr>
              <a:t>8.1</a:t>
            </a:r>
            <a:endParaRPr lang="en-US" sz="2000" dirty="0" smtClean="0">
              <a:latin typeface="Arial" pitchFamily="34" charset="0"/>
              <a:cs typeface="Arial" pitchFamily="34" charset="0"/>
            </a:endParaRPr>
          </a:p>
          <a:p>
            <a:pPr marL="342900" lvl="1" indent="-342900">
              <a:buFont typeface="Arial" pitchFamily="34" charset="0"/>
              <a:buChar char="•"/>
            </a:pPr>
            <a:r>
              <a:rPr lang="en-GB" sz="2000" b="1" dirty="0" smtClean="0">
                <a:latin typeface="Arial" pitchFamily="34" charset="0"/>
                <a:cs typeface="Arial" pitchFamily="34" charset="0"/>
              </a:rPr>
              <a:t>Before taking any action and before discussing the matter with the other member or with the professional body, the member will need to consider whether the matter is protected by confidentiality. - PCS paragraph 4.3.2</a:t>
            </a:r>
          </a:p>
          <a:p>
            <a:pPr marL="285750" lvl="1" indent="-285750">
              <a:buFont typeface="Arial" panose="020B0604020202020204" pitchFamily="34" charset="0"/>
              <a:buChar char="•"/>
            </a:pPr>
            <a:endParaRPr lang="en-GB" sz="1600" dirty="0" smtClean="0">
              <a:latin typeface="Arial" pitchFamily="34" charset="0"/>
              <a:cs typeface="Arial" pitchFamily="34" charset="0"/>
            </a:endParaRPr>
          </a:p>
          <a:p>
            <a:pPr marL="285750" lvl="1" indent="-285750">
              <a:buFont typeface="Arial" panose="020B0604020202020204" pitchFamily="34" charset="0"/>
              <a:buChar char="•"/>
            </a:pPr>
            <a:endParaRPr lang="en-GB" sz="1600" dirty="0" smtClean="0">
              <a:latin typeface="Arial" pitchFamily="34" charset="0"/>
              <a:cs typeface="Arial" pitchFamily="34" charset="0"/>
            </a:endParaRPr>
          </a:p>
          <a:p>
            <a:pPr marL="285750" lvl="1"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3- Relevant PCS</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66100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19</a:t>
            </a:fld>
            <a:endParaRPr lang="en-US" dirty="0"/>
          </a:p>
        </p:txBody>
      </p:sp>
      <p:sp>
        <p:nvSpPr>
          <p:cNvPr id="7" name="TextBox 6"/>
          <p:cNvSpPr txBox="1"/>
          <p:nvPr/>
        </p:nvSpPr>
        <p:spPr>
          <a:xfrm>
            <a:off x="251520" y="1196752"/>
            <a:ext cx="8305800" cy="5201424"/>
          </a:xfrm>
          <a:prstGeom prst="rect">
            <a:avLst/>
          </a:prstGeom>
          <a:noFill/>
          <a:ln>
            <a:noFill/>
          </a:ln>
        </p:spPr>
        <p:txBody>
          <a:bodyPr wrap="square" rtlCol="0">
            <a:spAutoFit/>
          </a:bodyPr>
          <a:lstStyle/>
          <a:p>
            <a:pPr marL="342900" lvl="1" indent="-342900">
              <a:buFont typeface="Arial" pitchFamily="34" charset="0"/>
              <a:buChar char="•"/>
            </a:pPr>
            <a:r>
              <a:rPr lang="en-GB" sz="2000" b="1" dirty="0">
                <a:latin typeface="Arial" pitchFamily="34" charset="0"/>
                <a:cs typeface="Arial" pitchFamily="34" charset="0"/>
              </a:rPr>
              <a:t>If the member decides there is a breach, he must consider discussing the apparent breach with the other member. </a:t>
            </a:r>
            <a:r>
              <a:rPr lang="en-GB" sz="2000" b="1" dirty="0" smtClean="0">
                <a:latin typeface="Arial" pitchFamily="34" charset="0"/>
                <a:cs typeface="Arial" pitchFamily="34" charset="0"/>
              </a:rPr>
              <a:t>- </a:t>
            </a:r>
            <a:r>
              <a:rPr lang="en-GB" sz="2000" b="1" dirty="0">
                <a:latin typeface="Arial" pitchFamily="34" charset="0"/>
                <a:cs typeface="Arial" pitchFamily="34" charset="0"/>
              </a:rPr>
              <a:t>PCS paragraph 4.3.4</a:t>
            </a:r>
          </a:p>
          <a:p>
            <a:pPr marL="342900" indent="-342900">
              <a:buFont typeface="Arial" pitchFamily="34" charset="0"/>
              <a:buChar char="•"/>
            </a:pPr>
            <a:r>
              <a:rPr lang="en-GB" sz="2000" b="1" dirty="0" smtClean="0">
                <a:latin typeface="Arial" pitchFamily="34" charset="0"/>
                <a:cs typeface="Arial" pitchFamily="34" charset="0"/>
              </a:rPr>
              <a:t>In </a:t>
            </a:r>
            <a:r>
              <a:rPr lang="en-GB" sz="2000" b="1" dirty="0">
                <a:latin typeface="Arial" pitchFamily="34" charset="0"/>
                <a:cs typeface="Arial" pitchFamily="34" charset="0"/>
              </a:rPr>
              <a:t>deciding whether a breach of guidance is material, the member may need to exercise judgment</a:t>
            </a:r>
            <a:r>
              <a:rPr lang="en-GB" sz="2000" b="1" dirty="0" smtClean="0">
                <a:latin typeface="Arial" pitchFamily="34" charset="0"/>
                <a:cs typeface="Arial" pitchFamily="34" charset="0"/>
              </a:rPr>
              <a:t>. </a:t>
            </a:r>
            <a:r>
              <a:rPr lang="en-GB" sz="2000" b="1" dirty="0">
                <a:latin typeface="Arial" pitchFamily="34" charset="0"/>
                <a:cs typeface="Arial" pitchFamily="34" charset="0"/>
              </a:rPr>
              <a:t>- PCS paragraph </a:t>
            </a:r>
            <a:r>
              <a:rPr lang="en-GB" sz="2000" b="1" dirty="0" smtClean="0">
                <a:latin typeface="Arial" pitchFamily="34" charset="0"/>
                <a:cs typeface="Arial" pitchFamily="34" charset="0"/>
              </a:rPr>
              <a:t>4.3.3</a:t>
            </a:r>
            <a:endParaRPr lang="en-GB" sz="2000" b="1" dirty="0">
              <a:latin typeface="Arial" pitchFamily="34" charset="0"/>
              <a:cs typeface="Arial" pitchFamily="34" charset="0"/>
            </a:endParaRPr>
          </a:p>
          <a:p>
            <a:pPr marL="342900" indent="-342900">
              <a:buFont typeface="Arial" pitchFamily="34" charset="0"/>
              <a:buChar char="•"/>
            </a:pPr>
            <a:r>
              <a:rPr lang="en-GB" sz="2000" b="1" dirty="0">
                <a:latin typeface="Arial" pitchFamily="34" charset="0"/>
                <a:cs typeface="Arial" pitchFamily="34" charset="0"/>
              </a:rPr>
              <a:t>On becoming aware of any event which appears to be a material breach by another member of any professional guidance or other guidance, a member must take appropriate action at the earliest opportunity. - PCS paragraph </a:t>
            </a:r>
            <a:r>
              <a:rPr lang="en-GB" sz="2000" b="1" dirty="0" smtClean="0">
                <a:latin typeface="Arial" pitchFamily="34" charset="0"/>
                <a:cs typeface="Arial" pitchFamily="34" charset="0"/>
              </a:rPr>
              <a:t>4.3.1</a:t>
            </a:r>
            <a:endParaRPr lang="en-GB" sz="2000" b="1" u="sng" dirty="0">
              <a:latin typeface="Arial" pitchFamily="34" charset="0"/>
              <a:cs typeface="Arial" pitchFamily="34" charset="0"/>
            </a:endParaRPr>
          </a:p>
          <a:p>
            <a:pPr marL="342900" indent="-342900">
              <a:buFont typeface="Arial" pitchFamily="34" charset="0"/>
              <a:buChar char="•"/>
            </a:pPr>
            <a:r>
              <a:rPr lang="en-GB" sz="2000" b="1" dirty="0">
                <a:latin typeface="Arial" pitchFamily="34" charset="0"/>
                <a:cs typeface="Arial" pitchFamily="34" charset="0"/>
              </a:rPr>
              <a:t>If the member does not consider a discussion to be appropriate, or if the matter is not resolved as a result of such discussions, then, subject to confidentiality, the member must refer the matter to the professional body. - PCS paragraph </a:t>
            </a:r>
            <a:r>
              <a:rPr lang="en-GB" sz="2000" b="1" dirty="0" smtClean="0">
                <a:latin typeface="Arial" pitchFamily="34" charset="0"/>
                <a:cs typeface="Arial" pitchFamily="34" charset="0"/>
              </a:rPr>
              <a:t>4.3.5</a:t>
            </a:r>
          </a:p>
          <a:p>
            <a:pPr marL="171450" indent="-171450">
              <a:buFont typeface="Arial" panose="020B0604020202020204" pitchFamily="34" charset="0"/>
              <a:buChar char="•"/>
            </a:pPr>
            <a:endParaRPr lang="en-GB" sz="1200" b="1" dirty="0">
              <a:latin typeface="Arial" pitchFamily="34" charset="0"/>
              <a:cs typeface="Arial" pitchFamily="34" charset="0"/>
            </a:endParaRPr>
          </a:p>
          <a:p>
            <a:pPr marL="342900" indent="-342900">
              <a:buFont typeface="Arial" pitchFamily="34" charset="0"/>
              <a:buChar char="•"/>
            </a:pPr>
            <a:endParaRPr lang="en-IN" sz="1200" b="1" dirty="0">
              <a:latin typeface="Arial" pitchFamily="34" charset="0"/>
              <a:cs typeface="Arial" pitchFamily="34" charset="0"/>
            </a:endParaRPr>
          </a:p>
          <a:p>
            <a:pPr marL="285750" lvl="1" indent="-285750">
              <a:buFont typeface="Arial" panose="020B0604020202020204" pitchFamily="34" charset="0"/>
              <a:buChar char="•"/>
            </a:pPr>
            <a:endParaRPr lang="en-GB" sz="1600" dirty="0" smtClean="0">
              <a:latin typeface="Arial" pitchFamily="34" charset="0"/>
              <a:cs typeface="Arial" pitchFamily="34" charset="0"/>
            </a:endParaRPr>
          </a:p>
          <a:p>
            <a:pPr marL="285750" lvl="1" indent="-285750">
              <a:buFont typeface="Arial" panose="020B0604020202020204" pitchFamily="34" charset="0"/>
              <a:buChar char="•"/>
            </a:pPr>
            <a:endParaRPr lang="en-GB" sz="1600" dirty="0" smtClean="0">
              <a:latin typeface="Arial" pitchFamily="34" charset="0"/>
              <a:cs typeface="Arial" pitchFamily="34" charset="0"/>
            </a:endParaRPr>
          </a:p>
          <a:p>
            <a:pPr marL="285750" lvl="1"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3- Relevant PCS</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90387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229600" cy="4525963"/>
          </a:xfrm>
        </p:spPr>
        <p:txBody>
          <a:bodyPr>
            <a:normAutofit/>
          </a:bodyPr>
          <a:lstStyle/>
          <a:p>
            <a:r>
              <a:rPr lang="en-US" sz="2000" b="1" dirty="0" smtClean="0">
                <a:latin typeface="Arial" panose="020B0604020202020204" pitchFamily="34" charset="0"/>
                <a:cs typeface="Arial" panose="020B0604020202020204" pitchFamily="34" charset="0"/>
              </a:rPr>
              <a:t>Purchase of an insurance Company</a:t>
            </a:r>
            <a:endParaRPr lang="en-US" sz="2000" dirty="0" smtClean="0">
              <a:latin typeface="Arial" panose="020B0604020202020204" pitchFamily="34" charset="0"/>
              <a:cs typeface="Arial" panose="020B0604020202020204" pitchFamily="34" charset="0"/>
            </a:endParaRPr>
          </a:p>
          <a:p>
            <a:pPr lvl="1">
              <a:lnSpc>
                <a:spcPct val="80000"/>
              </a:lnSpc>
            </a:pPr>
            <a:r>
              <a:rPr lang="en-US" sz="2000" dirty="0" smtClean="0">
                <a:latin typeface="Arial" panose="020B0604020202020204" pitchFamily="34" charset="0"/>
                <a:cs typeface="Arial" panose="020B0604020202020204" pitchFamily="34" charset="0"/>
              </a:rPr>
              <a:t>Acquisitive Insurance Group negotiates the purchase of an insurance operation - subsidiary of Divestment Re.</a:t>
            </a:r>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Current position</a:t>
            </a:r>
          </a:p>
          <a:p>
            <a:pPr lvl="1">
              <a:lnSpc>
                <a:spcPct val="80000"/>
              </a:lnSpc>
            </a:pPr>
            <a:r>
              <a:rPr lang="en-US" sz="2000" dirty="0" smtClean="0">
                <a:latin typeface="Arial" panose="020B0604020202020204" pitchFamily="34" charset="0"/>
                <a:cs typeface="Arial" panose="020B0604020202020204" pitchFamily="34" charset="0"/>
              </a:rPr>
              <a:t>An employee of Acquisitive Insurance Group.</a:t>
            </a:r>
          </a:p>
          <a:p>
            <a:pPr lvl="1">
              <a:lnSpc>
                <a:spcPct val="80000"/>
              </a:lnSpc>
            </a:pPr>
            <a:r>
              <a:rPr lang="en-US" sz="2000" dirty="0">
                <a:latin typeface="Arial" panose="020B0604020202020204" pitchFamily="34" charset="0"/>
                <a:cs typeface="Arial" panose="020B0604020202020204" pitchFamily="34" charset="0"/>
              </a:rPr>
              <a:t>Only Part of the documentation is </a:t>
            </a:r>
            <a:r>
              <a:rPr lang="en-US" sz="2000" dirty="0" smtClean="0">
                <a:latin typeface="Arial" panose="020B0604020202020204" pitchFamily="34" charset="0"/>
                <a:cs typeface="Arial" panose="020B0604020202020204" pitchFamily="34" charset="0"/>
              </a:rPr>
              <a:t>available </a:t>
            </a:r>
            <a:r>
              <a:rPr lang="en-US" sz="2000" dirty="0">
                <a:latin typeface="Arial" panose="020B0604020202020204" pitchFamily="34" charset="0"/>
                <a:cs typeface="Arial" panose="020B0604020202020204" pitchFamily="34" charset="0"/>
              </a:rPr>
              <a:t>- an actuarial report for the insurance subsidiary by another UK </a:t>
            </a:r>
            <a:r>
              <a:rPr lang="en-US" sz="2000" dirty="0" smtClean="0">
                <a:latin typeface="Arial" panose="020B0604020202020204" pitchFamily="34" charset="0"/>
                <a:cs typeface="Arial" panose="020B0604020202020204" pitchFamily="34" charset="0"/>
              </a:rPr>
              <a:t>actuary.</a:t>
            </a:r>
            <a:endParaRPr lang="en-US" sz="2000" dirty="0">
              <a:latin typeface="Arial" panose="020B0604020202020204" pitchFamily="34" charset="0"/>
              <a:cs typeface="Arial" panose="020B0604020202020204" pitchFamily="34" charset="0"/>
            </a:endParaRPr>
          </a:p>
          <a:p>
            <a:pPr marL="457200" lvl="1" indent="0">
              <a:lnSpc>
                <a:spcPct val="80000"/>
              </a:lnSpc>
              <a:buNone/>
            </a:pPr>
            <a:r>
              <a:rPr lang="en-US" sz="2000" dirty="0" smtClean="0">
                <a:latin typeface="Arial" panose="020B0604020202020204" pitchFamily="34" charset="0"/>
                <a:cs typeface="Arial" panose="020B0604020202020204" pitchFamily="34" charset="0"/>
              </a:rPr>
              <a:t> </a:t>
            </a:r>
          </a:p>
          <a:p>
            <a:pPr marL="342900" lvl="2" indent="-342900">
              <a:buFont typeface="Wingdings" pitchFamily="2" charset="2"/>
              <a:buChar char="Ø"/>
            </a:pPr>
            <a:endParaRPr lang="en-US" sz="2000" dirty="0" smtClean="0">
              <a:latin typeface="Arial" panose="020B0604020202020204" pitchFamily="34" charset="0"/>
              <a:cs typeface="Arial" panose="020B0604020202020204" pitchFamily="34" charset="0"/>
            </a:endParaRPr>
          </a:p>
          <a:p>
            <a:pPr marL="342900" lvl="2" indent="-342900">
              <a:buFont typeface="Wingdings" pitchFamily="2" charset="2"/>
              <a:buChar char="Ø"/>
            </a:pPr>
            <a:endParaRPr lang="en-US" sz="20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lvl="1">
              <a:buFont typeface="Wingdings" pitchFamily="2" charset="2"/>
              <a:buChar char="v"/>
            </a:pPr>
            <a:endParaRPr lang="en-US" sz="2000"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dirty="0" smtClean="0"/>
              <a:t> </a:t>
            </a:r>
            <a:r>
              <a:rPr lang="en-US" sz="3600" b="1" dirty="0" smtClean="0">
                <a:solidFill>
                  <a:schemeClr val="tx2"/>
                </a:solidFill>
                <a:latin typeface="Arial" panose="020B0604020202020204" pitchFamily="34" charset="0"/>
                <a:cs typeface="Arial" panose="020B0604020202020204" pitchFamily="34" charset="0"/>
              </a:rPr>
              <a:t>Case Study- Background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20</a:t>
            </a:fld>
            <a:endParaRPr lang="en-US" dirty="0"/>
          </a:p>
        </p:txBody>
      </p:sp>
      <p:sp>
        <p:nvSpPr>
          <p:cNvPr id="7" name="TextBox 6"/>
          <p:cNvSpPr txBox="1"/>
          <p:nvPr/>
        </p:nvSpPr>
        <p:spPr>
          <a:xfrm>
            <a:off x="251520" y="1124744"/>
            <a:ext cx="8305800" cy="5909310"/>
          </a:xfrm>
          <a:prstGeom prst="rect">
            <a:avLst/>
          </a:prstGeom>
          <a:noFill/>
          <a:ln>
            <a:noFill/>
          </a:ln>
        </p:spPr>
        <p:txBody>
          <a:bodyPr wrap="square" rtlCol="0">
            <a:spAutoFit/>
          </a:bodyPr>
          <a:lstStyle/>
          <a:p>
            <a:pPr marL="285750" indent="-285750">
              <a:buFont typeface="Arial" panose="020B0604020202020204" pitchFamily="34" charset="0"/>
              <a:buChar char="•"/>
            </a:pPr>
            <a:r>
              <a:rPr lang="en-GB" sz="2000" dirty="0" smtClean="0">
                <a:latin typeface="Arial" pitchFamily="34" charset="0"/>
                <a:cs typeface="Arial" pitchFamily="34" charset="0"/>
              </a:rPr>
              <a:t>Check the completeness of documentation. Ask for supplementary document if available.</a:t>
            </a:r>
          </a:p>
          <a:p>
            <a:pPr marL="285750" indent="-285750">
              <a:buFont typeface="Arial" panose="020B0604020202020204" pitchFamily="34" charset="0"/>
              <a:buChar char="•"/>
            </a:pPr>
            <a:r>
              <a:rPr lang="en-GB" sz="2000" dirty="0" smtClean="0">
                <a:latin typeface="Arial" pitchFamily="34" charset="0"/>
                <a:cs typeface="Arial" pitchFamily="34" charset="0"/>
              </a:rPr>
              <a:t>Check whether the UK actuary is working for Divestment Re and whether there is a possibility of bias due to it.</a:t>
            </a:r>
          </a:p>
          <a:p>
            <a:pPr marL="285750" indent="-285750">
              <a:buFont typeface="Arial" panose="020B0604020202020204" pitchFamily="34" charset="0"/>
              <a:buChar char="•"/>
            </a:pPr>
            <a:r>
              <a:rPr lang="en-GB" sz="2000" dirty="0" smtClean="0">
                <a:latin typeface="Arial" pitchFamily="34" charset="0"/>
                <a:cs typeface="Arial" pitchFamily="34" charset="0"/>
              </a:rPr>
              <a:t>Understand the reason for unsuitability of the data adjustments and methodologies.</a:t>
            </a:r>
          </a:p>
          <a:p>
            <a:pPr marL="285750" indent="-285750">
              <a:buFont typeface="Arial" panose="020B0604020202020204" pitchFamily="34" charset="0"/>
              <a:buChar char="•"/>
            </a:pPr>
            <a:r>
              <a:rPr lang="en-GB" sz="2000" dirty="0" smtClean="0">
                <a:latin typeface="Arial" pitchFamily="34" charset="0"/>
                <a:cs typeface="Arial" pitchFamily="34" charset="0"/>
              </a:rPr>
              <a:t>Understand the reason for difference in methodology and use of such data.</a:t>
            </a:r>
          </a:p>
          <a:p>
            <a:pPr marL="285750" indent="-285750">
              <a:buFont typeface="Arial" panose="020B0604020202020204" pitchFamily="34" charset="0"/>
              <a:buChar char="•"/>
            </a:pPr>
            <a:r>
              <a:rPr lang="en-GB" sz="2000" dirty="0" smtClean="0">
                <a:latin typeface="Arial" pitchFamily="34" charset="0"/>
                <a:cs typeface="Arial" pitchFamily="34" charset="0"/>
              </a:rPr>
              <a:t>Check if a declaration by the UK actuary on professional standards is available.</a:t>
            </a:r>
          </a:p>
          <a:p>
            <a:pPr marL="285750" indent="-285750">
              <a:buFont typeface="Arial" panose="020B0604020202020204" pitchFamily="34" charset="0"/>
              <a:buChar char="•"/>
            </a:pPr>
            <a:r>
              <a:rPr lang="en-GB" sz="2000" dirty="0" smtClean="0">
                <a:latin typeface="Arial" pitchFamily="34" charset="0"/>
                <a:cs typeface="Arial" pitchFamily="34" charset="0"/>
              </a:rPr>
              <a:t>Check if the impact is material.</a:t>
            </a:r>
          </a:p>
          <a:p>
            <a:pPr marL="285750" indent="-285750">
              <a:buFont typeface="Arial" panose="020B0604020202020204" pitchFamily="34" charset="0"/>
              <a:buChar char="•"/>
            </a:pPr>
            <a:r>
              <a:rPr lang="en-GB" sz="2000" dirty="0" smtClean="0">
                <a:latin typeface="Arial" pitchFamily="34" charset="0"/>
                <a:cs typeface="Arial" pitchFamily="34" charset="0"/>
              </a:rPr>
              <a:t>Discuss with the UK Actuary keeping in mind that different professionals could have a different opinion.</a:t>
            </a:r>
          </a:p>
          <a:p>
            <a:pPr marL="285750" indent="-285750">
              <a:buFont typeface="Arial" panose="020B0604020202020204" pitchFamily="34" charset="0"/>
              <a:buChar char="•"/>
            </a:pPr>
            <a:r>
              <a:rPr lang="en-GB" sz="2000" dirty="0" smtClean="0">
                <a:latin typeface="Arial" pitchFamily="34" charset="0"/>
                <a:cs typeface="Arial" pitchFamily="34" charset="0"/>
              </a:rPr>
              <a:t>Have a healthy discussion to  understand his reasoning behind the use to find a resolution. </a:t>
            </a:r>
          </a:p>
          <a:p>
            <a:pPr marL="285750" indent="-285750">
              <a:buFont typeface="Arial" panose="020B0604020202020204" pitchFamily="34" charset="0"/>
              <a:buChar char="•"/>
            </a:pPr>
            <a:r>
              <a:rPr lang="en-GB" sz="2000" dirty="0" smtClean="0">
                <a:latin typeface="Arial" pitchFamily="34" charset="0"/>
                <a:cs typeface="Arial" pitchFamily="34" charset="0"/>
              </a:rPr>
              <a:t>If still unsatisfied with the replies, discuss with another actuary while keeping utmost confidentiality.</a:t>
            </a:r>
          </a:p>
          <a:p>
            <a:pPr marL="285750" indent="-285750"/>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3- Approach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847653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www.actuariesindia.org</a:t>
            </a:r>
            <a:endParaRPr lang="en-US" dirty="0"/>
          </a:p>
        </p:txBody>
      </p:sp>
      <p:sp>
        <p:nvSpPr>
          <p:cNvPr id="3" name="Slide Number Placeholder 2"/>
          <p:cNvSpPr>
            <a:spLocks noGrp="1"/>
          </p:cNvSpPr>
          <p:nvPr>
            <p:ph type="sldNum" sz="quarter" idx="12"/>
          </p:nvPr>
        </p:nvSpPr>
        <p:spPr/>
        <p:txBody>
          <a:bodyPr/>
          <a:lstStyle/>
          <a:p>
            <a:fld id="{1A13C416-6B76-4DFF-BC13-59A396451C72}" type="slidenum">
              <a:rPr lang="en-US" smtClean="0"/>
              <a:pPr/>
              <a:t>21</a:t>
            </a:fld>
            <a:endParaRPr lang="en-US" dirty="0"/>
          </a:p>
        </p:txBody>
      </p:sp>
      <p:graphicFrame>
        <p:nvGraphicFramePr>
          <p:cNvPr id="4" name="Diagram 3"/>
          <p:cNvGraphicFramePr/>
          <p:nvPr>
            <p:extLst>
              <p:ext uri="{D42A27DB-BD31-4B8C-83A1-F6EECF244321}">
                <p14:modId xmlns="" xmlns:p14="http://schemas.microsoft.com/office/powerpoint/2010/main" val="4114477411"/>
              </p:ext>
            </p:extLst>
          </p:nvPr>
        </p:nvGraphicFramePr>
        <p:xfrm>
          <a:off x="714348" y="1397000"/>
          <a:ext cx="7500990" cy="4960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3- Next Steps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dirty="0"/>
          </a:p>
        </p:txBody>
      </p:sp>
      <p:sp>
        <p:nvSpPr>
          <p:cNvPr id="11" name="TextBox 10"/>
          <p:cNvSpPr txBox="1"/>
          <p:nvPr/>
        </p:nvSpPr>
        <p:spPr>
          <a:xfrm>
            <a:off x="322545" y="1295400"/>
            <a:ext cx="8382000" cy="4708981"/>
          </a:xfrm>
          <a:prstGeom prst="rect">
            <a:avLst/>
          </a:prstGeom>
          <a:noFill/>
          <a:ln>
            <a:noFill/>
          </a:ln>
        </p:spPr>
        <p:txBody>
          <a:bodyPr wrap="square" rtlCol="0">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Approach remains the same as all members are bound by the same professional standards,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lvl="4"/>
            <a:r>
              <a:rPr lang="en-GB" sz="2000" i="1" dirty="0">
                <a:latin typeface="Arial" panose="020B0604020202020204" pitchFamily="34" charset="0"/>
                <a:cs typeface="Arial" panose="020B0604020202020204" pitchFamily="34" charset="0"/>
              </a:rPr>
              <a:t>h</a:t>
            </a:r>
            <a:r>
              <a:rPr lang="en-GB" sz="2000" i="1" dirty="0" smtClean="0">
                <a:latin typeface="Arial" panose="020B0604020202020204" pitchFamily="34" charset="0"/>
                <a:cs typeface="Arial" panose="020B0604020202020204" pitchFamily="34" charset="0"/>
              </a:rPr>
              <a:t>owever,</a:t>
            </a:r>
          </a:p>
          <a:p>
            <a:pPr lvl="4"/>
            <a:endParaRPr lang="en-GB" sz="2000" i="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Wider view of the market standards adopted in case of similar portfolios.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Limited by scope </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May be asked to work on only a small part of the sale arrangement</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Stricter confidentiality requirement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More careful while criticising others.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PCS Section 9 </a:t>
            </a:r>
            <a:r>
              <a:rPr lang="en-GB" sz="2000" dirty="0" smtClean="0">
                <a:latin typeface="Arial" panose="020B0604020202020204" pitchFamily="34" charset="0"/>
                <a:cs typeface="Arial" panose="020B0604020202020204" pitchFamily="34" charset="0"/>
              </a:rPr>
              <a:t>on publicity - A </a:t>
            </a:r>
            <a:r>
              <a:rPr lang="en-GB" sz="2000" dirty="0">
                <a:latin typeface="Arial" panose="020B0604020202020204" pitchFamily="34" charset="0"/>
                <a:cs typeface="Arial" panose="020B0604020202020204" pitchFamily="34" charset="0"/>
              </a:rPr>
              <a:t>consultant’s criticism should not give him or his firm unfair professional </a:t>
            </a:r>
            <a:r>
              <a:rPr lang="en-GB" sz="2000" dirty="0" smtClean="0">
                <a:latin typeface="Arial" panose="020B0604020202020204" pitchFamily="34" charset="0"/>
                <a:cs typeface="Arial" panose="020B0604020202020204" pitchFamily="34" charset="0"/>
              </a:rPr>
              <a:t>advantage. </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Consultant v/s Employee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811619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23</a:t>
            </a:fld>
            <a:endParaRPr lang="en-US" dirty="0"/>
          </a:p>
        </p:txBody>
      </p:sp>
      <p:sp>
        <p:nvSpPr>
          <p:cNvPr id="6" name="Content Placeholder 2"/>
          <p:cNvSpPr txBox="1">
            <a:spLocks/>
          </p:cNvSpPr>
          <p:nvPr/>
        </p:nvSpPr>
        <p:spPr>
          <a:xfrm>
            <a:off x="252120" y="2708920"/>
            <a:ext cx="8892480" cy="1752599"/>
          </a:xfrm>
          <a:prstGeom prst="rect">
            <a:avLst/>
          </a:prstGeom>
          <a:noFill/>
          <a:ln>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2000" b="1" i="1" dirty="0" smtClean="0">
                <a:latin typeface="Arial" panose="020B0604020202020204" pitchFamily="34" charset="0"/>
                <a:cs typeface="Arial" panose="020B0604020202020204" pitchFamily="34" charset="0"/>
              </a:rPr>
              <a:t>Thank you.</a:t>
            </a:r>
            <a:endParaRPr lang="en-US" sz="2000" b="1" i="1"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Any Questions?</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92638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229600" cy="5000660"/>
          </a:xfrm>
        </p:spPr>
        <p:txBody>
          <a:bodyPr>
            <a:normAutofit/>
          </a:bodyPr>
          <a:lstStyle/>
          <a:p>
            <a:r>
              <a:rPr lang="en-US" sz="2000" b="1" dirty="0" smtClean="0">
                <a:latin typeface="Arial" panose="020B0604020202020204" pitchFamily="34" charset="0"/>
                <a:cs typeface="Arial" panose="020B0604020202020204" pitchFamily="34" charset="0"/>
              </a:rPr>
              <a:t>Course of action to be decided in each of the three scenarios.</a:t>
            </a:r>
          </a:p>
          <a:p>
            <a:endParaRPr lang="en-US" sz="20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Scenario (a) -</a:t>
            </a:r>
            <a:r>
              <a:rPr lang="en-GB" sz="2000" dirty="0" smtClean="0">
                <a:latin typeface="Arial" panose="020B0604020202020204" pitchFamily="34" charset="0"/>
                <a:cs typeface="Arial" panose="020B0604020202020204" pitchFamily="34" charset="0"/>
              </a:rPr>
              <a:t> Report complies with GN12 but assumptions are somewhat unrealistic.</a:t>
            </a:r>
          </a:p>
          <a:p>
            <a:pPr lvl="1"/>
            <a:r>
              <a:rPr lang="en-US" sz="2000" dirty="0" smtClean="0">
                <a:latin typeface="Arial" panose="020B0604020202020204" pitchFamily="34" charset="0"/>
                <a:cs typeface="Arial" panose="020B0604020202020204" pitchFamily="34" charset="0"/>
              </a:rPr>
              <a:t>Scenario (b) -</a:t>
            </a:r>
            <a:r>
              <a:rPr lang="en-GB" sz="2000" dirty="0" smtClean="0">
                <a:latin typeface="Arial" panose="020B0604020202020204" pitchFamily="34" charset="0"/>
                <a:cs typeface="Arial" panose="020B0604020202020204" pitchFamily="34" charset="0"/>
              </a:rPr>
              <a:t> Report does not comply with GN12, although there is no indication that the underlying work was deficient.</a:t>
            </a:r>
          </a:p>
          <a:p>
            <a:pPr lvl="1"/>
            <a:r>
              <a:rPr lang="en-US" sz="2000" dirty="0" smtClean="0">
                <a:latin typeface="Arial" panose="020B0604020202020204" pitchFamily="34" charset="0"/>
                <a:cs typeface="Arial" panose="020B0604020202020204" pitchFamily="34" charset="0"/>
              </a:rPr>
              <a:t>Scenario (c) </a:t>
            </a:r>
            <a:r>
              <a:rPr lang="en-GB" sz="2000" dirty="0" smtClean="0">
                <a:latin typeface="Arial" panose="020B0604020202020204" pitchFamily="34" charset="0"/>
                <a:cs typeface="Arial" panose="020B0604020202020204" pitchFamily="34" charset="0"/>
              </a:rPr>
              <a:t>Underlying work was incompetent for e.g. methodologies unsuited for the classes of business or using inappropriate data without adjustment.</a:t>
            </a:r>
          </a:p>
          <a:p>
            <a:pPr lvl="1"/>
            <a:endParaRPr lang="en-GB" sz="2000"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Judgment required on the basis of Professional Conduct Standards (PCS).</a:t>
            </a:r>
          </a:p>
          <a:p>
            <a:pPr lvl="1"/>
            <a:endParaRPr lang="en-GB" sz="2400" dirty="0" smtClean="0">
              <a:latin typeface="Times New Roman" panose="02020603050405020304" pitchFamily="18" charset="0"/>
              <a:cs typeface="Times New Roman" panose="02020603050405020304" pitchFamily="18" charset="0"/>
            </a:endParaRPr>
          </a:p>
          <a:p>
            <a:pPr lvl="1"/>
            <a:endParaRPr lang="en-US" sz="2000" dirty="0" smtClean="0">
              <a:latin typeface="Times New Roman" panose="02020603050405020304" pitchFamily="18" charset="0"/>
              <a:cs typeface="Times New Roman" panose="02020603050405020304" pitchFamily="18" charset="0"/>
            </a:endParaRPr>
          </a:p>
          <a:p>
            <a:pPr lvl="1"/>
            <a:endParaRPr lang="en-US" sz="20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lvl="1">
              <a:buFont typeface="Wingdings" pitchFamily="2" charset="2"/>
              <a:buChar char="v"/>
            </a:pPr>
            <a:endParaRPr lang="en-US" sz="2000"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3</a:t>
            </a:fld>
            <a:endParaRPr lang="en-US" dirty="0"/>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dirty="0" smtClean="0"/>
              <a:t> </a:t>
            </a:r>
            <a:r>
              <a:rPr lang="en-US" sz="3600" b="1" dirty="0" smtClean="0">
                <a:solidFill>
                  <a:schemeClr val="tx2"/>
                </a:solidFill>
                <a:latin typeface="Arial" panose="020B0604020202020204" pitchFamily="34" charset="0"/>
                <a:cs typeface="Arial" panose="020B0604020202020204" pitchFamily="34" charset="0"/>
              </a:rPr>
              <a:t>Case Study- Background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515672" cy="3200400"/>
          </a:xfrm>
        </p:spPr>
        <p:txBody>
          <a:bodyPr>
            <a:noAutofit/>
          </a:bodyPr>
          <a:lstStyle/>
          <a:p>
            <a:r>
              <a:rPr lang="en-US" sz="2000" dirty="0">
                <a:latin typeface="Arial" panose="020B0604020202020204" pitchFamily="34" charset="0"/>
                <a:cs typeface="Arial" panose="020B0604020202020204" pitchFamily="34" charset="0"/>
              </a:rPr>
              <a:t>The UK actuary is also member of the IAI.</a:t>
            </a:r>
          </a:p>
          <a:p>
            <a:r>
              <a:rPr lang="en-US" sz="2000" dirty="0">
                <a:latin typeface="Arial" panose="020B0604020202020204" pitchFamily="34" charset="0"/>
                <a:cs typeface="Arial" panose="020B0604020202020204" pitchFamily="34" charset="0"/>
              </a:rPr>
              <a:t>It is not a hostile takeover.</a:t>
            </a:r>
          </a:p>
          <a:p>
            <a:r>
              <a:rPr lang="en-US" sz="2000" dirty="0">
                <a:latin typeface="Arial" panose="020B0604020202020204" pitchFamily="34" charset="0"/>
                <a:cs typeface="Arial" panose="020B0604020202020204" pitchFamily="34" charset="0"/>
              </a:rPr>
              <a:t>Divestment Re has willingly provided the documentation to Acquisitive Insurance </a:t>
            </a:r>
            <a:r>
              <a:rPr lang="en-US" sz="2000" dirty="0" smtClean="0">
                <a:latin typeface="Arial" panose="020B0604020202020204" pitchFamily="34" charset="0"/>
                <a:cs typeface="Arial" panose="020B0604020202020204" pitchFamily="34" charset="0"/>
              </a:rPr>
              <a:t>Group.</a:t>
            </a:r>
          </a:p>
          <a:p>
            <a:r>
              <a:rPr lang="en-US" sz="2000" dirty="0" smtClean="0">
                <a:latin typeface="Arial" panose="020B0604020202020204" pitchFamily="34" charset="0"/>
                <a:cs typeface="Arial" panose="020B0604020202020204" pitchFamily="34" charset="0"/>
              </a:rPr>
              <a:t>There </a:t>
            </a:r>
            <a:r>
              <a:rPr lang="en-US" sz="2000" dirty="0">
                <a:latin typeface="Arial" panose="020B0604020202020204" pitchFamily="34" charset="0"/>
                <a:cs typeface="Arial" panose="020B0604020202020204" pitchFamily="34" charset="0"/>
              </a:rPr>
              <a:t>are no monopoly issues</a:t>
            </a:r>
            <a:r>
              <a:rPr lang="en-US" sz="24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GN12 </a:t>
            </a:r>
            <a:r>
              <a:rPr lang="en-US" sz="2000" dirty="0" smtClean="0">
                <a:latin typeface="Arial" panose="020B0604020202020204" pitchFamily="34" charset="0"/>
                <a:cs typeface="Arial" panose="020B0604020202020204" pitchFamily="34" charset="0"/>
              </a:rPr>
              <a:t>refers to  a set of guidance for preparing a formal report in the field of General Insurance as </a:t>
            </a:r>
            <a:r>
              <a:rPr lang="en-US" sz="2000" dirty="0">
                <a:latin typeface="Arial" panose="020B0604020202020204" pitchFamily="34" charset="0"/>
                <a:cs typeface="Arial" panose="020B0604020202020204" pitchFamily="34" charset="0"/>
              </a:rPr>
              <a:t>suggested by FRC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is replaced by TAS(R</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GN12 is applicable to the portfolio of business written by the subsidiary of Divestment Re</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dirty="0"/>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dirty="0" smtClean="0"/>
              <a:t> </a:t>
            </a:r>
            <a:r>
              <a:rPr lang="en-US" sz="3600" b="1" dirty="0" smtClean="0">
                <a:solidFill>
                  <a:schemeClr val="tx2"/>
                </a:solidFill>
                <a:latin typeface="Arial" panose="020B0604020202020204" pitchFamily="34" charset="0"/>
                <a:cs typeface="Arial" panose="020B0604020202020204" pitchFamily="34" charset="0"/>
              </a:rPr>
              <a:t>Case Study- Assumptions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04503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229600" cy="4953000"/>
          </a:xfrm>
        </p:spPr>
        <p:txBody>
          <a:bodyPr>
            <a:noAutofit/>
          </a:bodyPr>
          <a:lstStyle/>
          <a:p>
            <a:r>
              <a:rPr lang="en-GB" sz="2000" dirty="0">
                <a:latin typeface="Arial" panose="020B0604020202020204" pitchFamily="34" charset="0"/>
                <a:cs typeface="Arial" panose="020B0604020202020204" pitchFamily="34" charset="0"/>
              </a:rPr>
              <a:t>Provides guidance on professional conduct to which all members must conform.</a:t>
            </a:r>
          </a:p>
          <a:p>
            <a:r>
              <a:rPr lang="en-GB" sz="2000" dirty="0" smtClean="0">
                <a:latin typeface="Arial" panose="020B0604020202020204" pitchFamily="34" charset="0"/>
                <a:cs typeface="Arial" panose="020B0604020202020204" pitchFamily="34" charset="0"/>
              </a:rPr>
              <a:t>Expectations from members in terms of:</a:t>
            </a:r>
          </a:p>
          <a:p>
            <a:pPr lvl="1"/>
            <a:r>
              <a:rPr lang="en-GB" sz="2000" dirty="0" smtClean="0">
                <a:latin typeface="Arial" panose="020B0604020202020204" pitchFamily="34" charset="0"/>
                <a:cs typeface="Arial" panose="020B0604020202020204" pitchFamily="34" charset="0"/>
              </a:rPr>
              <a:t>Standards of behaviour</a:t>
            </a:r>
          </a:p>
          <a:p>
            <a:pPr lvl="1"/>
            <a:r>
              <a:rPr lang="en-GB" sz="2000" dirty="0" smtClean="0">
                <a:latin typeface="Arial" panose="020B0604020202020204" pitchFamily="34" charset="0"/>
                <a:cs typeface="Arial" panose="020B0604020202020204" pitchFamily="34" charset="0"/>
              </a:rPr>
              <a:t>Integrity</a:t>
            </a:r>
          </a:p>
          <a:p>
            <a:pPr lvl="1"/>
            <a:r>
              <a:rPr lang="en-GB" sz="2000" dirty="0" smtClean="0">
                <a:latin typeface="Arial" panose="020B0604020202020204" pitchFamily="34" charset="0"/>
                <a:cs typeface="Arial" panose="020B0604020202020204" pitchFamily="34" charset="0"/>
              </a:rPr>
              <a:t>Competence</a:t>
            </a:r>
          </a:p>
          <a:p>
            <a:pPr lvl="1"/>
            <a:r>
              <a:rPr lang="en-GB" sz="2000" dirty="0" smtClean="0">
                <a:latin typeface="Arial" panose="020B0604020202020204" pitchFamily="34" charset="0"/>
                <a:cs typeface="Arial" panose="020B0604020202020204" pitchFamily="34" charset="0"/>
              </a:rPr>
              <a:t>Professional judgement</a:t>
            </a:r>
          </a:p>
          <a:p>
            <a:r>
              <a:rPr lang="en-GB" sz="2000" dirty="0" smtClean="0">
                <a:latin typeface="Arial" panose="020B0604020202020204" pitchFamily="34" charset="0"/>
                <a:cs typeface="Arial" panose="020B0604020202020204" pitchFamily="34" charset="0"/>
              </a:rPr>
              <a:t>Considerable reliance is placed on the conscience of members.</a:t>
            </a:r>
          </a:p>
          <a:p>
            <a:r>
              <a:rPr lang="en-GB" sz="2000" dirty="0" smtClean="0">
                <a:latin typeface="Arial" panose="020B0604020202020204" pitchFamily="34" charset="0"/>
                <a:cs typeface="Arial" panose="020B0604020202020204" pitchFamily="34" charset="0"/>
              </a:rPr>
              <a:t>Sets out general principles and standards to be adhered to when interpreting professional guidance.</a:t>
            </a:r>
          </a:p>
          <a:p>
            <a:r>
              <a:rPr lang="en-GB" sz="2000" dirty="0" smtClean="0">
                <a:latin typeface="Arial" panose="020B0604020202020204" pitchFamily="34" charset="0"/>
                <a:cs typeface="Arial" panose="020B0604020202020204" pitchFamily="34" charset="0"/>
              </a:rPr>
              <a:t>Encourages consultation with other members and ultimately the professional body in case of any doubt.</a:t>
            </a:r>
          </a:p>
          <a:p>
            <a:r>
              <a:rPr lang="en-GB" sz="2000" dirty="0" smtClean="0">
                <a:latin typeface="Arial" panose="020B0604020202020204" pitchFamily="34" charset="0"/>
                <a:cs typeface="Arial" panose="020B0604020202020204" pitchFamily="34" charset="0"/>
              </a:rPr>
              <a:t>On specific circumstances dispensation from PCS may be requested from the professional body.</a:t>
            </a:r>
            <a:endParaRPr lang="en-GB"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dirty="0"/>
          </a:p>
        </p:txBody>
      </p:sp>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a:solidFill>
                  <a:schemeClr val="tx2"/>
                </a:solidFill>
                <a:latin typeface="Arial" panose="020B0604020202020204" pitchFamily="34" charset="0"/>
                <a:cs typeface="Arial" panose="020B0604020202020204" pitchFamily="34" charset="0"/>
              </a:rPr>
              <a:t> </a:t>
            </a:r>
            <a:r>
              <a:rPr lang="en-US" sz="3600" b="1" dirty="0" smtClean="0">
                <a:solidFill>
                  <a:schemeClr val="tx2"/>
                </a:solidFill>
                <a:latin typeface="Arial" panose="020B0604020202020204" pitchFamily="34" charset="0"/>
                <a:cs typeface="Arial" panose="020B0604020202020204" pitchFamily="34" charset="0"/>
              </a:rPr>
              <a:t>PCS- Overview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229600" cy="4953000"/>
          </a:xfrm>
        </p:spPr>
        <p:txBody>
          <a:bodyPr>
            <a:normAutofit/>
          </a:bodyPr>
          <a:lstStyle/>
          <a:p>
            <a:r>
              <a:rPr lang="en-IN" sz="2000" dirty="0" smtClean="0">
                <a:latin typeface="Arial" panose="020B0604020202020204" pitchFamily="34" charset="0"/>
                <a:cs typeface="Arial" panose="020B0604020202020204" pitchFamily="34" charset="0"/>
              </a:rPr>
              <a:t>Provides guidance to members while preparing a formal report in the field of general insurance.</a:t>
            </a:r>
          </a:p>
          <a:p>
            <a:r>
              <a:rPr lang="en-IN" sz="2000" dirty="0" smtClean="0">
                <a:latin typeface="Arial" panose="020B0604020202020204" pitchFamily="34" charset="0"/>
                <a:cs typeface="Arial" panose="020B0604020202020204" pitchFamily="34" charset="0"/>
              </a:rPr>
              <a:t>Describes the basic elements to be included in such reports such as:</a:t>
            </a:r>
          </a:p>
          <a:p>
            <a:pPr lvl="1"/>
            <a:r>
              <a:rPr lang="en-IN" sz="2000" dirty="0" smtClean="0">
                <a:latin typeface="Arial" panose="020B0604020202020204" pitchFamily="34" charset="0"/>
                <a:cs typeface="Arial" panose="020B0604020202020204" pitchFamily="34" charset="0"/>
              </a:rPr>
              <a:t>Purpose and scope of the report</a:t>
            </a:r>
          </a:p>
          <a:p>
            <a:pPr lvl="1"/>
            <a:r>
              <a:rPr lang="en-IN" sz="2000" dirty="0" smtClean="0">
                <a:latin typeface="Arial" panose="020B0604020202020204" pitchFamily="34" charset="0"/>
                <a:cs typeface="Arial" panose="020B0604020202020204" pitchFamily="34" charset="0"/>
              </a:rPr>
              <a:t>Sources of data used and any material limitation in the data</a:t>
            </a:r>
            <a:endParaRPr lang="en-IN" sz="2000" dirty="0">
              <a:latin typeface="Arial" panose="020B0604020202020204" pitchFamily="34" charset="0"/>
              <a:cs typeface="Arial" panose="020B0604020202020204" pitchFamily="34" charset="0"/>
            </a:endParaRPr>
          </a:p>
          <a:p>
            <a:pPr lvl="1"/>
            <a:r>
              <a:rPr lang="en-IN" sz="2000" dirty="0" smtClean="0">
                <a:latin typeface="Arial" panose="020B0604020202020204" pitchFamily="34" charset="0"/>
                <a:cs typeface="Arial" panose="020B0604020202020204" pitchFamily="34" charset="0"/>
              </a:rPr>
              <a:t>Analysis of emerging experience</a:t>
            </a:r>
            <a:endParaRPr lang="en-IN" sz="2000" dirty="0">
              <a:latin typeface="Arial" panose="020B0604020202020204" pitchFamily="34" charset="0"/>
              <a:cs typeface="Arial" panose="020B0604020202020204" pitchFamily="34" charset="0"/>
            </a:endParaRPr>
          </a:p>
          <a:p>
            <a:pPr lvl="1"/>
            <a:r>
              <a:rPr lang="en-IN" sz="2000" dirty="0" smtClean="0">
                <a:latin typeface="Arial" panose="020B0604020202020204" pitchFamily="34" charset="0"/>
                <a:cs typeface="Arial" panose="020B0604020202020204" pitchFamily="34" charset="0"/>
              </a:rPr>
              <a:t>Summary of the methods, key assumptions and judgements used</a:t>
            </a:r>
            <a:endParaRPr lang="en-IN" sz="2000" dirty="0">
              <a:latin typeface="Arial" panose="020B0604020202020204" pitchFamily="34" charset="0"/>
              <a:cs typeface="Arial" panose="020B0604020202020204" pitchFamily="34" charset="0"/>
            </a:endParaRPr>
          </a:p>
          <a:p>
            <a:pPr lvl="1"/>
            <a:r>
              <a:rPr lang="en-IN" sz="2000" dirty="0" smtClean="0">
                <a:latin typeface="Arial" panose="020B0604020202020204" pitchFamily="34" charset="0"/>
                <a:cs typeface="Arial" panose="020B0604020202020204" pitchFamily="34" charset="0"/>
              </a:rPr>
              <a:t>Clear interpretations of results shown</a:t>
            </a:r>
          </a:p>
          <a:p>
            <a:pPr lvl="1"/>
            <a:r>
              <a:rPr lang="en-GB" sz="2000" dirty="0">
                <a:latin typeface="Arial" panose="020B0604020202020204" pitchFamily="34" charset="0"/>
                <a:cs typeface="Arial" panose="020B0604020202020204" pitchFamily="34" charset="0"/>
              </a:rPr>
              <a:t>nature, degree and sources </a:t>
            </a:r>
            <a:r>
              <a:rPr lang="en-GB" sz="2000" dirty="0" smtClean="0">
                <a:latin typeface="Arial" panose="020B0604020202020204" pitchFamily="34" charset="0"/>
                <a:cs typeface="Arial" panose="020B0604020202020204" pitchFamily="34" charset="0"/>
              </a:rPr>
              <a:t>of uncertainty </a:t>
            </a:r>
            <a:r>
              <a:rPr lang="en-GB" sz="2000" dirty="0">
                <a:latin typeface="Arial" panose="020B0604020202020204" pitchFamily="34" charset="0"/>
                <a:cs typeface="Arial" panose="020B0604020202020204" pitchFamily="34" charset="0"/>
              </a:rPr>
              <a:t>surrounding the results and sensitivities to key </a:t>
            </a:r>
            <a:r>
              <a:rPr lang="en-GB" sz="2000" dirty="0" smtClean="0">
                <a:latin typeface="Arial" panose="020B0604020202020204" pitchFamily="34" charset="0"/>
                <a:cs typeface="Arial" panose="020B0604020202020204" pitchFamily="34" charset="0"/>
              </a:rPr>
              <a:t>assumptions.</a:t>
            </a:r>
            <a:endParaRPr lang="en-US" sz="2000" b="1" dirty="0">
              <a:latin typeface="Arial" panose="020B0604020202020204" pitchFamily="34" charset="0"/>
              <a:cs typeface="Arial" panose="020B0604020202020204" pitchFamily="34" charset="0"/>
            </a:endParaRPr>
          </a:p>
          <a:p>
            <a:pPr lvl="1"/>
            <a:endParaRPr lang="en-IN"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dirty="0"/>
          </a:p>
        </p:txBody>
      </p:sp>
      <p:sp>
        <p:nvSpPr>
          <p:cNvPr id="7"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a:solidFill>
                  <a:schemeClr val="tx2"/>
                </a:solidFill>
                <a:latin typeface="Arial" panose="020B0604020202020204" pitchFamily="34" charset="0"/>
                <a:cs typeface="Arial" panose="020B0604020202020204" pitchFamily="34" charset="0"/>
              </a:rPr>
              <a:t>GN12- </a:t>
            </a:r>
            <a:r>
              <a:rPr lang="en-US" sz="3600" b="1" dirty="0" smtClean="0">
                <a:solidFill>
                  <a:schemeClr val="tx2"/>
                </a:solidFill>
                <a:latin typeface="Arial" panose="020B0604020202020204" pitchFamily="34" charset="0"/>
                <a:cs typeface="Arial" panose="020B0604020202020204" pitchFamily="34" charset="0"/>
              </a:rPr>
              <a:t>Overview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120" y="2708920"/>
            <a:ext cx="8892480" cy="1752599"/>
          </a:xfrm>
          <a:noFill/>
          <a:ln>
            <a:noFill/>
          </a:ln>
        </p:spPr>
        <p:txBody>
          <a:bodyPr>
            <a:normAutofit/>
          </a:bodyPr>
          <a:lstStyle/>
          <a:p>
            <a:pPr marL="0" indent="0">
              <a:buNone/>
            </a:pPr>
            <a:r>
              <a:rPr lang="en-GB" sz="2000" b="1" i="1" dirty="0">
                <a:latin typeface="Arial" panose="020B0604020202020204" pitchFamily="34" charset="0"/>
                <a:cs typeface="Arial" panose="020B0604020202020204" pitchFamily="34" charset="0"/>
              </a:rPr>
              <a:t>T</a:t>
            </a:r>
            <a:r>
              <a:rPr lang="en-US" sz="2000" b="1" i="1" dirty="0" smtClean="0">
                <a:latin typeface="Arial" panose="020B0604020202020204" pitchFamily="34" charset="0"/>
                <a:cs typeface="Arial" panose="020B0604020202020204" pitchFamily="34" charset="0"/>
              </a:rPr>
              <a:t>he report complies with GN12 but  the assumptions are somewhat unrealistic.</a:t>
            </a:r>
            <a:r>
              <a:rPr lang="en-US" sz="2000" b="1" i="1" dirty="0" smtClean="0">
                <a:solidFill>
                  <a:schemeClr val="bg1"/>
                </a:solidFill>
                <a:latin typeface="Arial" panose="020B0604020202020204" pitchFamily="34" charset="0"/>
                <a:cs typeface="Arial" panose="020B0604020202020204" pitchFamily="34" charset="0"/>
              </a:rPr>
              <a:t>.</a:t>
            </a:r>
            <a:endParaRPr lang="en-US" sz="2000" b="1"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dirty="0"/>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1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dirty="0"/>
          </a:p>
        </p:txBody>
      </p:sp>
      <p:sp>
        <p:nvSpPr>
          <p:cNvPr id="7" name="TextBox 6"/>
          <p:cNvSpPr txBox="1"/>
          <p:nvPr/>
        </p:nvSpPr>
        <p:spPr>
          <a:xfrm>
            <a:off x="251520" y="1268760"/>
            <a:ext cx="8305800" cy="5078313"/>
          </a:xfrm>
          <a:prstGeom prst="rect">
            <a:avLst/>
          </a:prstGeom>
          <a:noFill/>
          <a:ln>
            <a:noFill/>
          </a:ln>
        </p:spPr>
        <p:txBody>
          <a:bodyPr wrap="square" rtlCol="0" anchor="t">
            <a:spAutoFit/>
          </a:bodyPr>
          <a:lstStyle/>
          <a:p>
            <a:pPr marL="342900" lvl="1" indent="-342900">
              <a:spcBef>
                <a:spcPct val="20000"/>
              </a:spcBef>
              <a:buSzPct val="100000"/>
              <a:buFont typeface="Arial" pitchFamily="34" charset="0"/>
              <a:buChar char="•"/>
            </a:pPr>
            <a:r>
              <a:rPr lang="en-IN" sz="2000" b="1" dirty="0">
                <a:latin typeface="Arial" panose="020B0604020202020204" pitchFamily="34" charset="0"/>
                <a:cs typeface="Arial" panose="020B0604020202020204" pitchFamily="34" charset="0"/>
              </a:rPr>
              <a:t>Criticism of other member’s work is acceptable, provided it is properly reasoned and believed to be justified</a:t>
            </a:r>
            <a:r>
              <a:rPr lang="en-IN" sz="2000" b="1" dirty="0" smtClean="0">
                <a:latin typeface="Arial" panose="020B0604020202020204" pitchFamily="34" charset="0"/>
                <a:cs typeface="Arial" panose="020B0604020202020204" pitchFamily="34" charset="0"/>
              </a:rPr>
              <a:t>.</a:t>
            </a:r>
            <a:r>
              <a:rPr lang="en-GB" sz="2000" b="1" dirty="0" smtClean="0">
                <a:latin typeface="Arial" panose="020B0604020202020204" pitchFamily="34" charset="0"/>
                <a:cs typeface="Arial" panose="020B0604020202020204" pitchFamily="34" charset="0"/>
              </a:rPr>
              <a:t> - </a:t>
            </a:r>
            <a:r>
              <a:rPr lang="en-GB" sz="2000" b="1" dirty="0">
                <a:latin typeface="Arial" panose="020B0604020202020204" pitchFamily="34" charset="0"/>
                <a:cs typeface="Arial" panose="020B0604020202020204" pitchFamily="34" charset="0"/>
              </a:rPr>
              <a:t>PCS paragraph </a:t>
            </a:r>
            <a:r>
              <a:rPr lang="en-GB" sz="2000" b="1" dirty="0" smtClean="0">
                <a:latin typeface="Arial" panose="020B0604020202020204" pitchFamily="34" charset="0"/>
                <a:cs typeface="Arial" panose="020B0604020202020204" pitchFamily="34" charset="0"/>
              </a:rPr>
              <a:t>8.1</a:t>
            </a:r>
          </a:p>
          <a:p>
            <a:pPr marL="342900" lvl="1" indent="-342900">
              <a:spcBef>
                <a:spcPct val="20000"/>
              </a:spcBef>
              <a:buSzPct val="100000"/>
              <a:buFont typeface="Arial" pitchFamily="34" charset="0"/>
              <a:buChar char="•"/>
            </a:pPr>
            <a:r>
              <a:rPr lang="en-GB" sz="2000" b="1" dirty="0">
                <a:latin typeface="Arial" panose="020B0604020202020204" pitchFamily="34" charset="0"/>
                <a:cs typeface="Arial" panose="020B0604020202020204" pitchFamily="34" charset="0"/>
              </a:rPr>
              <a:t>An actuary must consider the extent to which it is appropriate to carry out investigations to assess the accuracy and reasonableness of any data being used. </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PCS paragraph 3.4</a:t>
            </a:r>
          </a:p>
          <a:p>
            <a:pPr marL="342900" lvl="1" indent="-342900">
              <a:spcBef>
                <a:spcPct val="20000"/>
              </a:spcBef>
              <a:buSzPct val="100000"/>
              <a:buFont typeface="Arial" pitchFamily="34" charset="0"/>
              <a:buChar char="•"/>
            </a:pPr>
            <a:r>
              <a:rPr lang="en-IN" sz="2000" b="1" dirty="0" smtClean="0">
                <a:latin typeface="Arial" panose="020B0604020202020204" pitchFamily="34" charset="0"/>
                <a:cs typeface="Arial" panose="020B0604020202020204" pitchFamily="34" charset="0"/>
              </a:rPr>
              <a:t>Before </a:t>
            </a:r>
            <a:r>
              <a:rPr lang="en-IN" sz="2000" b="1" dirty="0">
                <a:latin typeface="Arial" panose="020B0604020202020204" pitchFamily="34" charset="0"/>
                <a:cs typeface="Arial" panose="020B0604020202020204" pitchFamily="34" charset="0"/>
              </a:rPr>
              <a:t>taking any action and before discussing the matter with the other member/professional body, need to consider whether the matter is protected by confidentiality</a:t>
            </a:r>
            <a:r>
              <a:rPr lang="en-GB" sz="2000" b="1" dirty="0" smtClean="0">
                <a:latin typeface="Arial" panose="020B0604020202020204" pitchFamily="34" charset="0"/>
                <a:cs typeface="Arial" panose="020B0604020202020204" pitchFamily="34" charset="0"/>
              </a:rPr>
              <a:t>. - </a:t>
            </a:r>
            <a:r>
              <a:rPr lang="en-GB" sz="2000" b="1" dirty="0">
                <a:latin typeface="Arial" panose="020B0604020202020204" pitchFamily="34" charset="0"/>
                <a:cs typeface="Arial" panose="020B0604020202020204" pitchFamily="34" charset="0"/>
              </a:rPr>
              <a:t>PCS paragraph </a:t>
            </a:r>
            <a:r>
              <a:rPr lang="en-GB" sz="2000" b="1" dirty="0" smtClean="0">
                <a:latin typeface="Arial" panose="020B0604020202020204" pitchFamily="34" charset="0"/>
                <a:cs typeface="Arial" panose="020B0604020202020204" pitchFamily="34" charset="0"/>
              </a:rPr>
              <a:t>4.3.2</a:t>
            </a:r>
          </a:p>
          <a:p>
            <a:pPr marL="342900" lvl="1" indent="-342900">
              <a:spcBef>
                <a:spcPct val="20000"/>
              </a:spcBef>
              <a:buSzPct val="100000"/>
              <a:buFont typeface="Arial" pitchFamily="34" charset="0"/>
              <a:buChar char="•"/>
            </a:pPr>
            <a:r>
              <a:rPr lang="en-IN" sz="2000" b="1" dirty="0" smtClean="0">
                <a:latin typeface="Arial" panose="020B0604020202020204" pitchFamily="34" charset="0"/>
                <a:cs typeface="Arial" panose="020B0604020202020204" pitchFamily="34" charset="0"/>
              </a:rPr>
              <a:t>Acknowledge </a:t>
            </a:r>
            <a:r>
              <a:rPr lang="en-IN" sz="2000" b="1" dirty="0">
                <a:latin typeface="Arial" panose="020B0604020202020204" pitchFamily="34" charset="0"/>
                <a:cs typeface="Arial" panose="020B0604020202020204" pitchFamily="34" charset="0"/>
              </a:rPr>
              <a:t>that other members may hold  different professional    opinions and that special circumstances may exist</a:t>
            </a:r>
            <a:r>
              <a:rPr lang="en-IN" sz="2000" b="1" dirty="0" smtClean="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PCS paragraph </a:t>
            </a:r>
            <a:r>
              <a:rPr lang="en-GB" sz="2000" b="1" dirty="0" smtClean="0">
                <a:latin typeface="Arial" panose="020B0604020202020204" pitchFamily="34" charset="0"/>
                <a:cs typeface="Arial" panose="020B0604020202020204" pitchFamily="34" charset="0"/>
              </a:rPr>
              <a:t>8.3</a:t>
            </a:r>
            <a:endParaRPr lang="en-IN" sz="2000" b="1" dirty="0" smtClean="0">
              <a:latin typeface="Arial" panose="020B0604020202020204" pitchFamily="34" charset="0"/>
              <a:cs typeface="Arial" panose="020B0604020202020204" pitchFamily="34" charset="0"/>
            </a:endParaRPr>
          </a:p>
          <a:p>
            <a:pPr marL="342900" lvl="1" indent="-342900">
              <a:spcBef>
                <a:spcPct val="20000"/>
              </a:spcBef>
              <a:buFont typeface="Arial" pitchFamily="34" charset="0"/>
              <a:buChar char="•"/>
            </a:pPr>
            <a:endParaRPr lang="en-GB" sz="2000" dirty="0">
              <a:latin typeface="Arial" pitchFamily="34" charset="0"/>
              <a:cs typeface="Arial" pitchFamily="34" charset="0"/>
            </a:endParaRPr>
          </a:p>
          <a:p>
            <a:pPr marL="0" lvl="1">
              <a:spcBef>
                <a:spcPct val="20000"/>
              </a:spcBef>
            </a:pPr>
            <a:endParaRPr lang="en-US" sz="2000" dirty="0">
              <a:latin typeface="Arial" panose="020B0604020202020204" pitchFamily="34" charset="0"/>
              <a:cs typeface="Arial" panose="020B0604020202020204" pitchFamily="34" charset="0"/>
            </a:endParaRPr>
          </a:p>
          <a:p>
            <a:pPr marL="342900" lvl="1" indent="-342900">
              <a:spcBef>
                <a:spcPct val="20000"/>
              </a:spcBef>
              <a:buFont typeface="Arial" pitchFamily="34" charset="0"/>
              <a:buChar char="•"/>
            </a:pPr>
            <a:endParaRPr lang="en-GB" sz="20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1- Relevant PCS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835598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dirty="0"/>
          </a:p>
        </p:txBody>
      </p:sp>
      <p:sp>
        <p:nvSpPr>
          <p:cNvPr id="7" name="TextBox 6"/>
          <p:cNvSpPr txBox="1"/>
          <p:nvPr/>
        </p:nvSpPr>
        <p:spPr>
          <a:xfrm>
            <a:off x="251520" y="1268760"/>
            <a:ext cx="8305800" cy="5595378"/>
          </a:xfrm>
          <a:prstGeom prst="rect">
            <a:avLst/>
          </a:prstGeom>
          <a:noFill/>
          <a:ln>
            <a:noFill/>
          </a:ln>
        </p:spPr>
        <p:txBody>
          <a:bodyPr wrap="square" rtlCol="0" anchor="t">
            <a:spAutoFit/>
          </a:bodyPr>
          <a:lstStyle/>
          <a:p>
            <a:pPr marL="342900" lvl="1" indent="-342900">
              <a:spcBef>
                <a:spcPct val="20000"/>
              </a:spcBef>
              <a:buSzPct val="100000"/>
              <a:buFont typeface="Arial" pitchFamily="34" charset="0"/>
              <a:buChar char="•"/>
            </a:pPr>
            <a:r>
              <a:rPr lang="en-GB" sz="2000" b="1" dirty="0" smtClean="0">
                <a:latin typeface="Arial" panose="020B0604020202020204" pitchFamily="34" charset="0"/>
                <a:cs typeface="Arial" panose="020B0604020202020204" pitchFamily="34" charset="0"/>
              </a:rPr>
              <a:t>On </a:t>
            </a:r>
            <a:r>
              <a:rPr lang="en-GB" sz="2000" b="1" dirty="0">
                <a:latin typeface="Arial" panose="020B0604020202020204" pitchFamily="34" charset="0"/>
                <a:cs typeface="Arial" panose="020B0604020202020204" pitchFamily="34" charset="0"/>
              </a:rPr>
              <a:t>becoming aware of any event which appears to be a material breach by another member of any professional guidance or other guidance, a member must take appropriate action at the earliest opportunity. - PCS paragraph </a:t>
            </a:r>
            <a:r>
              <a:rPr lang="en-GB" sz="2000" b="1" dirty="0" smtClean="0">
                <a:latin typeface="Arial" panose="020B0604020202020204" pitchFamily="34" charset="0"/>
                <a:cs typeface="Arial" panose="020B0604020202020204" pitchFamily="34" charset="0"/>
              </a:rPr>
              <a:t>4.3.1</a:t>
            </a:r>
            <a:endParaRPr lang="en-IN" sz="2000" b="1" dirty="0">
              <a:latin typeface="Arial" panose="020B0604020202020204" pitchFamily="34" charset="0"/>
              <a:cs typeface="Arial" panose="020B0604020202020204" pitchFamily="34" charset="0"/>
            </a:endParaRPr>
          </a:p>
          <a:p>
            <a:pPr marL="342900" lvl="1" indent="-342900">
              <a:spcBef>
                <a:spcPct val="20000"/>
              </a:spcBef>
              <a:buFont typeface="Arial" pitchFamily="34" charset="0"/>
              <a:buChar char="•"/>
            </a:pPr>
            <a:r>
              <a:rPr lang="en-GB" sz="2000" dirty="0" smtClean="0">
                <a:latin typeface="Arial" panose="020B0604020202020204" pitchFamily="34" charset="0"/>
                <a:cs typeface="Arial" panose="020B0604020202020204" pitchFamily="34" charset="0"/>
              </a:rPr>
              <a:t>In </a:t>
            </a:r>
            <a:r>
              <a:rPr lang="en-GB" sz="2000" dirty="0">
                <a:latin typeface="Arial" panose="020B0604020202020204" pitchFamily="34" charset="0"/>
                <a:cs typeface="Arial" panose="020B0604020202020204" pitchFamily="34" charset="0"/>
              </a:rPr>
              <a:t>deciding whether a breach of guidance is material, the member may need to exercise judgment. - PCS paragraph </a:t>
            </a:r>
            <a:r>
              <a:rPr lang="en-GB" sz="2000" dirty="0" smtClean="0">
                <a:latin typeface="Arial" panose="020B0604020202020204" pitchFamily="34" charset="0"/>
                <a:cs typeface="Arial" panose="020B0604020202020204" pitchFamily="34" charset="0"/>
              </a:rPr>
              <a:t>4.3.3</a:t>
            </a:r>
          </a:p>
          <a:p>
            <a:pPr marL="342900" lvl="1" indent="-342900">
              <a:spcBef>
                <a:spcPct val="20000"/>
              </a:spcBef>
              <a:buFont typeface="Arial" pitchFamily="34" charset="0"/>
              <a:buChar char="•"/>
            </a:pPr>
            <a:r>
              <a:rPr lang="en-GB" sz="2000" dirty="0" smtClean="0">
                <a:latin typeface="Arial" panose="020B0604020202020204" pitchFamily="34" charset="0"/>
                <a:cs typeface="Arial" panose="020B0604020202020204" pitchFamily="34" charset="0"/>
              </a:rPr>
              <a:t>If </a:t>
            </a:r>
            <a:r>
              <a:rPr lang="en-GB" sz="2000" dirty="0">
                <a:latin typeface="Arial" pitchFamily="34" charset="0"/>
                <a:cs typeface="Arial" pitchFamily="34" charset="0"/>
              </a:rPr>
              <a:t>the member decides there is a breach, he must consider discussing the apparent breach with the other member. </a:t>
            </a:r>
            <a:r>
              <a:rPr lang="en-GB" sz="2000" dirty="0" smtClean="0">
                <a:latin typeface="Arial" pitchFamily="34" charset="0"/>
                <a:cs typeface="Arial" pitchFamily="34" charset="0"/>
              </a:rPr>
              <a:t>- </a:t>
            </a:r>
            <a:r>
              <a:rPr lang="en-GB" sz="2000" dirty="0">
                <a:latin typeface="Arial" pitchFamily="34" charset="0"/>
                <a:cs typeface="Arial" pitchFamily="34" charset="0"/>
              </a:rPr>
              <a:t>PCS paragraph </a:t>
            </a:r>
            <a:r>
              <a:rPr lang="en-GB" sz="2000" dirty="0" smtClean="0">
                <a:latin typeface="Arial" panose="020B0604020202020204" pitchFamily="34" charset="0"/>
                <a:cs typeface="Arial" panose="020B0604020202020204" pitchFamily="34" charset="0"/>
              </a:rPr>
              <a:t>4.3.4</a:t>
            </a:r>
          </a:p>
          <a:p>
            <a:pPr marL="342900" lvl="1" indent="-342900">
              <a:spcBef>
                <a:spcPct val="20000"/>
              </a:spcBef>
              <a:buFont typeface="Arial" pitchFamily="34" charset="0"/>
              <a:buChar char="•"/>
            </a:pPr>
            <a:r>
              <a:rPr lang="en-US" sz="2000" b="1" dirty="0" smtClean="0">
                <a:latin typeface="Arial" panose="020B0604020202020204" pitchFamily="34" charset="0"/>
                <a:cs typeface="Arial" panose="020B0604020202020204" pitchFamily="34" charset="0"/>
              </a:rPr>
              <a:t>If </a:t>
            </a:r>
            <a:r>
              <a:rPr lang="en-US" sz="2000" b="1" dirty="0">
                <a:latin typeface="Arial" panose="020B0604020202020204" pitchFamily="34" charset="0"/>
                <a:cs typeface="Arial" panose="020B0604020202020204" pitchFamily="34" charset="0"/>
              </a:rPr>
              <a:t>the matter is not resolved as a result of such discussions, the member must refer the matter to the professional body</a:t>
            </a:r>
            <a:r>
              <a:rPr lang="en-US" sz="2000" b="1" dirty="0" smtClean="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PCS paragraph 4.3.5</a:t>
            </a:r>
          </a:p>
          <a:p>
            <a:pPr marL="342900" lvl="1" indent="-342900">
              <a:spcBef>
                <a:spcPct val="20000"/>
              </a:spcBef>
              <a:buFont typeface="Arial" pitchFamily="34" charset="0"/>
              <a:buChar char="•"/>
            </a:pPr>
            <a:endParaRPr lang="en-GB" sz="1400" dirty="0" smtClean="0">
              <a:latin typeface="Arial" pitchFamily="34" charset="0"/>
              <a:cs typeface="Arial" pitchFamily="34" charset="0"/>
            </a:endParaRPr>
          </a:p>
          <a:p>
            <a:pPr marL="342900" lvl="1" indent="-342900">
              <a:spcBef>
                <a:spcPct val="20000"/>
              </a:spcBef>
              <a:buFont typeface="Arial" pitchFamily="34" charset="0"/>
              <a:buChar char="•"/>
            </a:pPr>
            <a:endParaRPr lang="en-IN" sz="1400" dirty="0">
              <a:latin typeface="Arial" pitchFamily="34" charset="0"/>
              <a:cs typeface="Arial" pitchFamily="34" charset="0"/>
            </a:endParaRPr>
          </a:p>
          <a:p>
            <a:pPr marL="342900" lvl="1" indent="-342900">
              <a:spcBef>
                <a:spcPct val="20000"/>
              </a:spcBef>
              <a:buFont typeface="Arial" pitchFamily="34" charset="0"/>
              <a:buChar char="•"/>
            </a:pPr>
            <a:endParaRPr lang="en-GB" sz="2000" dirty="0">
              <a:latin typeface="Arial" pitchFamily="34" charset="0"/>
              <a:cs typeface="Arial" pitchFamily="34" charset="0"/>
            </a:endParaRPr>
          </a:p>
          <a:p>
            <a:pPr marL="0" lvl="1">
              <a:spcBef>
                <a:spcPct val="20000"/>
              </a:spcBef>
            </a:pPr>
            <a:endParaRPr lang="en-US" sz="2000" dirty="0">
              <a:latin typeface="Arial" panose="020B0604020202020204" pitchFamily="34" charset="0"/>
              <a:cs typeface="Arial" panose="020B0604020202020204" pitchFamily="34" charset="0"/>
            </a:endParaRPr>
          </a:p>
          <a:p>
            <a:pPr marL="342900" lvl="1" indent="-342900">
              <a:spcBef>
                <a:spcPct val="20000"/>
              </a:spcBef>
              <a:buFont typeface="Arial" pitchFamily="34" charset="0"/>
              <a:buChar char="•"/>
            </a:pPr>
            <a:endParaRPr lang="en-GB" sz="20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57200" y="274638"/>
            <a:ext cx="8229600" cy="639762"/>
          </a:xfrm>
        </p:spPr>
        <p:txBody>
          <a:bodyPr>
            <a:normAutofit fontScale="90000"/>
          </a:bodyPr>
          <a:lstStyle/>
          <a:p>
            <a:pPr algn="l"/>
            <a:r>
              <a:rPr lang="en-US" dirty="0" smtClean="0"/>
              <a:t/>
            </a:r>
            <a:br>
              <a:rPr lang="en-US" dirty="0" smtClean="0"/>
            </a:br>
            <a:r>
              <a:rPr lang="en-US" sz="3600" b="1" dirty="0" smtClean="0">
                <a:solidFill>
                  <a:schemeClr val="tx2"/>
                </a:solidFill>
                <a:latin typeface="Arial" panose="020B0604020202020204" pitchFamily="34" charset="0"/>
                <a:cs typeface="Arial" panose="020B0604020202020204" pitchFamily="34" charset="0"/>
              </a:rPr>
              <a:t>Scenario 1- Relevant PCS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88607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2523</TotalTime>
  <Words>1889</Words>
  <Application>Microsoft Office PowerPoint</Application>
  <PresentationFormat>On-screen Show (4:3)</PresentationFormat>
  <Paragraphs>263</Paragraphs>
  <Slides>23</Slides>
  <Notes>14</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23</vt:i4>
      </vt:variant>
    </vt:vector>
  </HeadingPairs>
  <TitlesOfParts>
    <vt:vector size="25" baseType="lpstr">
      <vt:lpstr>Office Theme</vt:lpstr>
      <vt:lpstr>LifeConvBirm02</vt:lpstr>
      <vt:lpstr>Slide 1</vt:lpstr>
      <vt:lpstr>  Case Study- Background  </vt:lpstr>
      <vt:lpstr>  Case Study- Background  </vt:lpstr>
      <vt:lpstr>  Case Study- Assumptions  </vt:lpstr>
      <vt:lpstr>  PCS- Overview  </vt:lpstr>
      <vt:lpstr> GN12- Overview  </vt:lpstr>
      <vt:lpstr> Scenario 1  </vt:lpstr>
      <vt:lpstr> Scenario 1- Relevant PCS  </vt:lpstr>
      <vt:lpstr> Scenario 1- Relevant PCS  </vt:lpstr>
      <vt:lpstr> Scenario 1- Approach </vt:lpstr>
      <vt:lpstr> Scenario 1- Next Steps </vt:lpstr>
      <vt:lpstr> Scenario 2 </vt:lpstr>
      <vt:lpstr> Scenario 2- Relevant PCS  </vt:lpstr>
      <vt:lpstr> Scenario 2- Relevant PCS  </vt:lpstr>
      <vt:lpstr> Scenario 2- Approach  </vt:lpstr>
      <vt:lpstr> Scenario 2- Next Steps  </vt:lpstr>
      <vt:lpstr> Scenario 3 </vt:lpstr>
      <vt:lpstr> Scenario 3- Relevant PCS </vt:lpstr>
      <vt:lpstr> Scenario 3- Relevant PCS </vt:lpstr>
      <vt:lpstr> Scenario 3- Approach  </vt:lpstr>
      <vt:lpstr> Scenario 3- Next Steps  </vt:lpstr>
      <vt:lpstr> Consultant v/s Employee  </vt:lpstr>
      <vt:lpstr> Any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e19508</cp:lastModifiedBy>
  <cp:revision>362</cp:revision>
  <dcterms:created xsi:type="dcterms:W3CDTF">2011-07-20T12:11:57Z</dcterms:created>
  <dcterms:modified xsi:type="dcterms:W3CDTF">2015-06-09T05:33:25Z</dcterms:modified>
</cp:coreProperties>
</file>