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6.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7.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8.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9.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0.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44"/>
  </p:notesMasterIdLst>
  <p:handoutMasterIdLst>
    <p:handoutMasterId r:id="rId45"/>
  </p:handoutMasterIdLst>
  <p:sldIdLst>
    <p:sldId id="261" r:id="rId4"/>
    <p:sldId id="262" r:id="rId5"/>
    <p:sldId id="265" r:id="rId6"/>
    <p:sldId id="278" r:id="rId7"/>
    <p:sldId id="266" r:id="rId8"/>
    <p:sldId id="279" r:id="rId9"/>
    <p:sldId id="275" r:id="rId10"/>
    <p:sldId id="267" r:id="rId11"/>
    <p:sldId id="289" r:id="rId12"/>
    <p:sldId id="287" r:id="rId13"/>
    <p:sldId id="288" r:id="rId14"/>
    <p:sldId id="308" r:id="rId15"/>
    <p:sldId id="280" r:id="rId16"/>
    <p:sldId id="306" r:id="rId17"/>
    <p:sldId id="305" r:id="rId18"/>
    <p:sldId id="285" r:id="rId19"/>
    <p:sldId id="310" r:id="rId20"/>
    <p:sldId id="283" r:id="rId21"/>
    <p:sldId id="292" r:id="rId22"/>
    <p:sldId id="286" r:id="rId23"/>
    <p:sldId id="274" r:id="rId24"/>
    <p:sldId id="297" r:id="rId25"/>
    <p:sldId id="301" r:id="rId26"/>
    <p:sldId id="311" r:id="rId27"/>
    <p:sldId id="324" r:id="rId28"/>
    <p:sldId id="312" r:id="rId29"/>
    <p:sldId id="313" r:id="rId30"/>
    <p:sldId id="314" r:id="rId31"/>
    <p:sldId id="296" r:id="rId32"/>
    <p:sldId id="315" r:id="rId33"/>
    <p:sldId id="321" r:id="rId34"/>
    <p:sldId id="319" r:id="rId35"/>
    <p:sldId id="317" r:id="rId36"/>
    <p:sldId id="318" r:id="rId37"/>
    <p:sldId id="316" r:id="rId38"/>
    <p:sldId id="273" r:id="rId39"/>
    <p:sldId id="322" r:id="rId40"/>
    <p:sldId id="323" r:id="rId41"/>
    <p:sldId id="298" r:id="rId42"/>
    <p:sldId id="32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achi C" initials="PC" lastIdx="8" clrIdx="0">
    <p:extLst>
      <p:ext uri="{19B8F6BF-5375-455C-9EA6-DF929625EA0E}">
        <p15:presenceInfo xmlns:p15="http://schemas.microsoft.com/office/powerpoint/2012/main" userId="e6230590359e5d5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CFE"/>
    <a:srgbClr val="10609B"/>
    <a:srgbClr val="084A87"/>
    <a:srgbClr val="BFF1F9"/>
    <a:srgbClr val="BEF9FA"/>
    <a:srgbClr val="327E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81" autoAdjust="0"/>
    <p:restoredTop sz="95154" autoAdjust="0"/>
  </p:normalViewPr>
  <p:slideViewPr>
    <p:cSldViewPr>
      <p:cViewPr varScale="1">
        <p:scale>
          <a:sx n="67" d="100"/>
          <a:sy n="67" d="100"/>
        </p:scale>
        <p:origin x="1050" y="5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51" Type="http://schemas.microsoft.com/office/2016/11/relationships/changesInfo" Target="changesInfos/changesInfo1.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esh Shetty - Assistant Manager" userId="bdce7d46-cb34-4dc2-b54a-604e6e5a550a" providerId="ADAL" clId="{58723D86-E456-45EB-9432-462E2D75D524}"/>
    <pc:docChg chg="delSld">
      <pc:chgData name="Paresh Shetty - Assistant Manager" userId="bdce7d46-cb34-4dc2-b54a-604e6e5a550a" providerId="ADAL" clId="{58723D86-E456-45EB-9432-462E2D75D524}" dt="2023-07-04T05:08:21.516" v="0" actId="2696"/>
      <pc:docMkLst>
        <pc:docMk/>
      </pc:docMkLst>
      <pc:sldChg chg="del">
        <pc:chgData name="Paresh Shetty - Assistant Manager" userId="bdce7d46-cb34-4dc2-b54a-604e6e5a550a" providerId="ADAL" clId="{58723D86-E456-45EB-9432-462E2D75D524}" dt="2023-07-04T05:08:21.516" v="0" actId="2696"/>
        <pc:sldMkLst>
          <pc:docMk/>
          <pc:sldMk cId="1445799619" sldId="325"/>
        </pc:sldMkLst>
      </pc:sldChg>
      <pc:sldChg chg="del">
        <pc:chgData name="Paresh Shetty - Assistant Manager" userId="bdce7d46-cb34-4dc2-b54a-604e6e5a550a" providerId="ADAL" clId="{58723D86-E456-45EB-9432-462E2D75D524}" dt="2023-07-04T05:08:21.516" v="0" actId="2696"/>
        <pc:sldMkLst>
          <pc:docMk/>
          <pc:sldMk cId="2746716434" sldId="326"/>
        </pc:sldMkLst>
      </pc:sldChg>
      <pc:sldChg chg="del">
        <pc:chgData name="Paresh Shetty - Assistant Manager" userId="bdce7d46-cb34-4dc2-b54a-604e6e5a550a" providerId="ADAL" clId="{58723D86-E456-45EB-9432-462E2D75D524}" dt="2023-07-04T05:08:21.516" v="0" actId="2696"/>
        <pc:sldMkLst>
          <pc:docMk/>
          <pc:sldMk cId="789263636" sldId="32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F1A081-12A6-40BC-92AF-DDA1BD8A5B8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IN"/>
        </a:p>
      </dgm:t>
    </dgm:pt>
    <dgm:pt modelId="{41958FA5-1585-4EF0-A871-E2139B3D6252}">
      <dgm:prSet phldrT="[Text]" custT="1"/>
      <dgm:spPr>
        <a:solidFill>
          <a:srgbClr val="084A87"/>
        </a:solidFill>
        <a:ln>
          <a:solidFill>
            <a:srgbClr val="1B70A9"/>
          </a:solidFill>
        </a:ln>
      </dgm:spPr>
      <dgm:t>
        <a:bodyPr/>
        <a:lstStyle/>
        <a:p>
          <a:r>
            <a:rPr lang="en-IN" sz="2200" dirty="0">
              <a:latin typeface="Trebuchet MS" panose="020B0603020202020204" pitchFamily="34" charset="0"/>
            </a:rPr>
            <a:t>Introduction</a:t>
          </a:r>
        </a:p>
      </dgm:t>
    </dgm:pt>
    <dgm:pt modelId="{06039BC5-96FF-4C9A-946E-6049B0D4B5DA}" type="parTrans" cxnId="{84ADD41F-71BE-403B-8341-26C7B3D5210C}">
      <dgm:prSet/>
      <dgm:spPr/>
      <dgm:t>
        <a:bodyPr/>
        <a:lstStyle/>
        <a:p>
          <a:endParaRPr lang="en-IN" sz="2200"/>
        </a:p>
      </dgm:t>
    </dgm:pt>
    <dgm:pt modelId="{42FCCEED-BFEA-4B90-865F-3E418BDD3E10}" type="sibTrans" cxnId="{84ADD41F-71BE-403B-8341-26C7B3D5210C}">
      <dgm:prSet/>
      <dgm:spPr>
        <a:solidFill>
          <a:srgbClr val="084A87"/>
        </a:solidFill>
        <a:ln>
          <a:solidFill>
            <a:srgbClr val="1B70A9"/>
          </a:solidFill>
        </a:ln>
      </dgm:spPr>
      <dgm:t>
        <a:bodyPr/>
        <a:lstStyle/>
        <a:p>
          <a:endParaRPr lang="en-IN" sz="2200"/>
        </a:p>
      </dgm:t>
    </dgm:pt>
    <dgm:pt modelId="{F6B308F7-1687-43BA-A5E6-A0269A9133FF}">
      <dgm:prSet phldrT="[Text]" custT="1"/>
      <dgm:spPr>
        <a:solidFill>
          <a:srgbClr val="084A87"/>
        </a:solidFill>
        <a:ln>
          <a:solidFill>
            <a:srgbClr val="1B70A9"/>
          </a:solidFill>
        </a:ln>
      </dgm:spPr>
      <dgm:t>
        <a:bodyPr/>
        <a:lstStyle/>
        <a:p>
          <a:r>
            <a:rPr lang="en-US" sz="2200" dirty="0">
              <a:latin typeface="Trebuchet MS" panose="020B0603020202020204" pitchFamily="34" charset="0"/>
            </a:rPr>
            <a:t>Case Study Overview</a:t>
          </a:r>
          <a:endParaRPr lang="en-IN" sz="2200" dirty="0">
            <a:latin typeface="Trebuchet MS" panose="020B0603020202020204" pitchFamily="34" charset="0"/>
          </a:endParaRPr>
        </a:p>
      </dgm:t>
    </dgm:pt>
    <dgm:pt modelId="{44A4A006-0FBE-4AFD-BD93-35E4474EF4A6}" type="parTrans" cxnId="{555AD212-E564-478C-82EB-DB4B7F5519A2}">
      <dgm:prSet/>
      <dgm:spPr/>
      <dgm:t>
        <a:bodyPr/>
        <a:lstStyle/>
        <a:p>
          <a:endParaRPr lang="en-IN" sz="2200"/>
        </a:p>
      </dgm:t>
    </dgm:pt>
    <dgm:pt modelId="{997F23EE-9EA6-40A3-8F04-0B2503395908}" type="sibTrans" cxnId="{555AD212-E564-478C-82EB-DB4B7F5519A2}">
      <dgm:prSet/>
      <dgm:spPr/>
      <dgm:t>
        <a:bodyPr/>
        <a:lstStyle/>
        <a:p>
          <a:endParaRPr lang="en-IN" sz="2200"/>
        </a:p>
      </dgm:t>
    </dgm:pt>
    <dgm:pt modelId="{597A4A0E-8338-42EA-8CAC-C01543206FDE}">
      <dgm:prSet phldrT="[Text]" custT="1"/>
      <dgm:spPr>
        <a:solidFill>
          <a:srgbClr val="084A87"/>
        </a:solidFill>
        <a:ln>
          <a:solidFill>
            <a:srgbClr val="1B70A9"/>
          </a:solidFill>
        </a:ln>
      </dgm:spPr>
      <dgm:t>
        <a:bodyPr/>
        <a:lstStyle/>
        <a:p>
          <a:r>
            <a:rPr lang="en-US" sz="2200" dirty="0">
              <a:latin typeface="Trebuchet MS" panose="020B0603020202020204" pitchFamily="34" charset="0"/>
            </a:rPr>
            <a:t>Financial Viability of  Product</a:t>
          </a:r>
          <a:endParaRPr lang="en-IN" sz="2200" dirty="0">
            <a:latin typeface="Trebuchet MS" panose="020B0603020202020204" pitchFamily="34" charset="0"/>
          </a:endParaRPr>
        </a:p>
      </dgm:t>
    </dgm:pt>
    <dgm:pt modelId="{94E72699-3833-453C-B7DA-5F74CF106EC7}" type="parTrans" cxnId="{F4CB04CE-365D-4BB9-996B-AD7E30B6E624}">
      <dgm:prSet/>
      <dgm:spPr/>
      <dgm:t>
        <a:bodyPr/>
        <a:lstStyle/>
        <a:p>
          <a:endParaRPr lang="en-IN" sz="2200"/>
        </a:p>
      </dgm:t>
    </dgm:pt>
    <dgm:pt modelId="{92410C51-64C5-4D33-A4C4-F16CAE704BED}" type="sibTrans" cxnId="{F4CB04CE-365D-4BB9-996B-AD7E30B6E624}">
      <dgm:prSet/>
      <dgm:spPr/>
      <dgm:t>
        <a:bodyPr/>
        <a:lstStyle/>
        <a:p>
          <a:endParaRPr lang="en-IN" sz="2200"/>
        </a:p>
      </dgm:t>
    </dgm:pt>
    <dgm:pt modelId="{3D56CB74-776C-4D4A-96C5-720EC78687B1}">
      <dgm:prSet phldrT="[Text]" custT="1"/>
      <dgm:spPr>
        <a:solidFill>
          <a:srgbClr val="084A87"/>
        </a:solidFill>
        <a:ln>
          <a:solidFill>
            <a:srgbClr val="1B70A9"/>
          </a:solidFill>
        </a:ln>
      </dgm:spPr>
      <dgm:t>
        <a:bodyPr/>
        <a:lstStyle/>
        <a:p>
          <a:r>
            <a:rPr lang="en-IN" sz="2200" dirty="0">
              <a:latin typeface="Trebuchet MS" panose="020B0603020202020204" pitchFamily="34" charset="0"/>
            </a:rPr>
            <a:t>Risk Factors associated with Product</a:t>
          </a:r>
        </a:p>
      </dgm:t>
    </dgm:pt>
    <dgm:pt modelId="{E367BD84-19A5-4407-B191-B5DD932749B7}" type="parTrans" cxnId="{CE266E88-8D06-4473-A4DC-E7B3005E2BE9}">
      <dgm:prSet/>
      <dgm:spPr/>
      <dgm:t>
        <a:bodyPr/>
        <a:lstStyle/>
        <a:p>
          <a:endParaRPr lang="en-IN" sz="2200"/>
        </a:p>
      </dgm:t>
    </dgm:pt>
    <dgm:pt modelId="{ABD684A7-6C08-48F5-A840-F528A2689F6B}" type="sibTrans" cxnId="{CE266E88-8D06-4473-A4DC-E7B3005E2BE9}">
      <dgm:prSet/>
      <dgm:spPr/>
      <dgm:t>
        <a:bodyPr/>
        <a:lstStyle/>
        <a:p>
          <a:endParaRPr lang="en-IN" sz="2200"/>
        </a:p>
      </dgm:t>
    </dgm:pt>
    <dgm:pt modelId="{647015A6-DF2C-45F3-8A5D-5C6C72CC7EF7}">
      <dgm:prSet phldrT="[Text]" custT="1"/>
      <dgm:spPr>
        <a:solidFill>
          <a:srgbClr val="084A87"/>
        </a:solidFill>
        <a:ln>
          <a:solidFill>
            <a:srgbClr val="1B70A9"/>
          </a:solidFill>
        </a:ln>
      </dgm:spPr>
      <dgm:t>
        <a:bodyPr/>
        <a:lstStyle/>
        <a:p>
          <a:r>
            <a:rPr lang="en-IN" sz="2200" dirty="0">
              <a:latin typeface="Trebuchet MS" panose="020B0603020202020204" pitchFamily="34" charset="0"/>
            </a:rPr>
            <a:t>Questions?</a:t>
          </a:r>
        </a:p>
      </dgm:t>
    </dgm:pt>
    <dgm:pt modelId="{FD0CB12B-29F4-44EA-8FB5-18D7225203AB}" type="parTrans" cxnId="{8BDC8843-FD52-474F-BD54-377745C38048}">
      <dgm:prSet/>
      <dgm:spPr/>
      <dgm:t>
        <a:bodyPr/>
        <a:lstStyle/>
        <a:p>
          <a:endParaRPr lang="en-IN" sz="2200"/>
        </a:p>
      </dgm:t>
    </dgm:pt>
    <dgm:pt modelId="{B6773C2E-800A-4EDA-90C0-99A66D663D39}" type="sibTrans" cxnId="{8BDC8843-FD52-474F-BD54-377745C38048}">
      <dgm:prSet/>
      <dgm:spPr/>
      <dgm:t>
        <a:bodyPr/>
        <a:lstStyle/>
        <a:p>
          <a:endParaRPr lang="en-IN" sz="2200"/>
        </a:p>
      </dgm:t>
    </dgm:pt>
    <dgm:pt modelId="{6174A7B0-A4CE-4961-80E9-A7B237458FF0}">
      <dgm:prSet phldrT="[Text]" custT="1"/>
      <dgm:spPr>
        <a:solidFill>
          <a:srgbClr val="084A87"/>
        </a:solidFill>
        <a:ln>
          <a:solidFill>
            <a:srgbClr val="1B70A9"/>
          </a:solidFill>
        </a:ln>
      </dgm:spPr>
      <dgm:t>
        <a:bodyPr/>
        <a:lstStyle/>
        <a:p>
          <a:r>
            <a:rPr lang="en-US" sz="2200" dirty="0">
              <a:latin typeface="Trebuchet MS" panose="020B0603020202020204" pitchFamily="34" charset="0"/>
            </a:rPr>
            <a:t>Market Benchmarking and Competition Impact</a:t>
          </a:r>
          <a:endParaRPr lang="en-IN" sz="2200" dirty="0">
            <a:latin typeface="Trebuchet MS" panose="020B0603020202020204" pitchFamily="34" charset="0"/>
          </a:endParaRPr>
        </a:p>
      </dgm:t>
    </dgm:pt>
    <dgm:pt modelId="{3D752F97-255E-43A9-8DC4-F557A2F6AA2D}" type="parTrans" cxnId="{A72553B6-30CA-4ABC-B007-3E49DB2142AE}">
      <dgm:prSet/>
      <dgm:spPr/>
      <dgm:t>
        <a:bodyPr/>
        <a:lstStyle/>
        <a:p>
          <a:endParaRPr lang="en-IN"/>
        </a:p>
      </dgm:t>
    </dgm:pt>
    <dgm:pt modelId="{85A90DC2-84C0-43F2-909C-8A573D6EE076}" type="sibTrans" cxnId="{A72553B6-30CA-4ABC-B007-3E49DB2142AE}">
      <dgm:prSet/>
      <dgm:spPr/>
      <dgm:t>
        <a:bodyPr/>
        <a:lstStyle/>
        <a:p>
          <a:endParaRPr lang="en-IN"/>
        </a:p>
      </dgm:t>
    </dgm:pt>
    <dgm:pt modelId="{ED7A45B0-777C-43FD-AA0B-9D6E3D18892E}">
      <dgm:prSet phldrT="[Text]" custT="1"/>
      <dgm:spPr>
        <a:solidFill>
          <a:srgbClr val="084A87"/>
        </a:solidFill>
        <a:ln>
          <a:solidFill>
            <a:srgbClr val="1B70A9"/>
          </a:solidFill>
        </a:ln>
      </dgm:spPr>
      <dgm:t>
        <a:bodyPr/>
        <a:lstStyle/>
        <a:p>
          <a:r>
            <a:rPr lang="en-US" sz="2200" dirty="0">
              <a:latin typeface="Trebuchet MS" panose="020B0603020202020204" pitchFamily="34" charset="0"/>
            </a:rPr>
            <a:t>Feasibility of Company’s Growth</a:t>
          </a:r>
          <a:endParaRPr lang="en-IN" sz="2200" dirty="0">
            <a:latin typeface="Trebuchet MS" panose="020B0603020202020204" pitchFamily="34" charset="0"/>
          </a:endParaRPr>
        </a:p>
      </dgm:t>
    </dgm:pt>
    <dgm:pt modelId="{89651CA6-174D-428F-99B7-8FA31DA4AA19}" type="sibTrans" cxnId="{DAF833FE-1249-4498-9E6C-CF5FC608394C}">
      <dgm:prSet/>
      <dgm:spPr/>
      <dgm:t>
        <a:bodyPr/>
        <a:lstStyle/>
        <a:p>
          <a:endParaRPr lang="en-IN" sz="2200"/>
        </a:p>
      </dgm:t>
    </dgm:pt>
    <dgm:pt modelId="{6B6FA04E-95E5-4740-8D06-374C474FB835}" type="parTrans" cxnId="{DAF833FE-1249-4498-9E6C-CF5FC608394C}">
      <dgm:prSet/>
      <dgm:spPr/>
      <dgm:t>
        <a:bodyPr/>
        <a:lstStyle/>
        <a:p>
          <a:endParaRPr lang="en-IN" sz="2200"/>
        </a:p>
      </dgm:t>
    </dgm:pt>
    <dgm:pt modelId="{D4763431-C4DF-4AA6-8FDA-E4A0AF5AC33F}" type="pres">
      <dgm:prSet presAssocID="{13F1A081-12A6-40BC-92AF-DDA1BD8A5B8F}" presName="Name0" presStyleCnt="0">
        <dgm:presLayoutVars>
          <dgm:chMax val="7"/>
          <dgm:chPref val="7"/>
          <dgm:dir/>
        </dgm:presLayoutVars>
      </dgm:prSet>
      <dgm:spPr/>
    </dgm:pt>
    <dgm:pt modelId="{C0024104-F915-4C89-B3F9-9A4749B27BC9}" type="pres">
      <dgm:prSet presAssocID="{13F1A081-12A6-40BC-92AF-DDA1BD8A5B8F}" presName="Name1" presStyleCnt="0"/>
      <dgm:spPr/>
    </dgm:pt>
    <dgm:pt modelId="{11A3E8B3-300B-4BCF-848C-3B0AA8DEC923}" type="pres">
      <dgm:prSet presAssocID="{13F1A081-12A6-40BC-92AF-DDA1BD8A5B8F}" presName="cycle" presStyleCnt="0"/>
      <dgm:spPr/>
    </dgm:pt>
    <dgm:pt modelId="{6E263FD0-DB9B-47F3-B6FF-7828CEEE508C}" type="pres">
      <dgm:prSet presAssocID="{13F1A081-12A6-40BC-92AF-DDA1BD8A5B8F}" presName="srcNode" presStyleLbl="node1" presStyleIdx="0" presStyleCnt="7"/>
      <dgm:spPr/>
    </dgm:pt>
    <dgm:pt modelId="{09E1A01D-0740-4CDC-93E7-FE2A4C235A1C}" type="pres">
      <dgm:prSet presAssocID="{13F1A081-12A6-40BC-92AF-DDA1BD8A5B8F}" presName="conn" presStyleLbl="parChTrans1D2" presStyleIdx="0" presStyleCnt="1"/>
      <dgm:spPr/>
    </dgm:pt>
    <dgm:pt modelId="{0E9455E9-0070-4405-A3F0-EE5BE4FABEA6}" type="pres">
      <dgm:prSet presAssocID="{13F1A081-12A6-40BC-92AF-DDA1BD8A5B8F}" presName="extraNode" presStyleLbl="node1" presStyleIdx="0" presStyleCnt="7"/>
      <dgm:spPr/>
    </dgm:pt>
    <dgm:pt modelId="{4EF6AEA8-71D7-4621-993A-9CD210A8FACA}" type="pres">
      <dgm:prSet presAssocID="{13F1A081-12A6-40BC-92AF-DDA1BD8A5B8F}" presName="dstNode" presStyleLbl="node1" presStyleIdx="0" presStyleCnt="7"/>
      <dgm:spPr/>
    </dgm:pt>
    <dgm:pt modelId="{52B4846F-D39D-4E04-881C-11654B011F9A}" type="pres">
      <dgm:prSet presAssocID="{41958FA5-1585-4EF0-A871-E2139B3D6252}" presName="text_1" presStyleLbl="node1" presStyleIdx="0" presStyleCnt="7">
        <dgm:presLayoutVars>
          <dgm:bulletEnabled val="1"/>
        </dgm:presLayoutVars>
      </dgm:prSet>
      <dgm:spPr/>
    </dgm:pt>
    <dgm:pt modelId="{C837BC19-FFD5-4ABC-9102-CBCA6A6AFAFF}" type="pres">
      <dgm:prSet presAssocID="{41958FA5-1585-4EF0-A871-E2139B3D6252}" presName="accent_1" presStyleCnt="0"/>
      <dgm:spPr/>
    </dgm:pt>
    <dgm:pt modelId="{97C8A66A-47C7-447F-B277-A0BE8EBBFDAB}" type="pres">
      <dgm:prSet presAssocID="{41958FA5-1585-4EF0-A871-E2139B3D6252}" presName="accentRepeatNode" presStyleLbl="solidFgAcc1" presStyleIdx="0" presStyleCnt="7"/>
      <dgm:spPr>
        <a:solidFill>
          <a:schemeClr val="bg1"/>
        </a:solidFill>
        <a:ln>
          <a:solidFill>
            <a:srgbClr val="1B70A9"/>
          </a:solidFill>
        </a:ln>
      </dgm:spPr>
    </dgm:pt>
    <dgm:pt modelId="{08A13AC5-1F55-4BE5-B93B-94A48FFF53A2}" type="pres">
      <dgm:prSet presAssocID="{F6B308F7-1687-43BA-A5E6-A0269A9133FF}" presName="text_2" presStyleLbl="node1" presStyleIdx="1" presStyleCnt="7">
        <dgm:presLayoutVars>
          <dgm:bulletEnabled val="1"/>
        </dgm:presLayoutVars>
      </dgm:prSet>
      <dgm:spPr/>
    </dgm:pt>
    <dgm:pt modelId="{A9518B59-8002-4019-A46A-BAB630BA34F3}" type="pres">
      <dgm:prSet presAssocID="{F6B308F7-1687-43BA-A5E6-A0269A9133FF}" presName="accent_2" presStyleCnt="0"/>
      <dgm:spPr/>
    </dgm:pt>
    <dgm:pt modelId="{1F5D99E8-BC2D-406D-B135-9F686B470FA1}" type="pres">
      <dgm:prSet presAssocID="{F6B308F7-1687-43BA-A5E6-A0269A9133FF}" presName="accentRepeatNode" presStyleLbl="solidFgAcc1" presStyleIdx="1" presStyleCnt="7"/>
      <dgm:spPr>
        <a:solidFill>
          <a:schemeClr val="bg1"/>
        </a:solidFill>
        <a:ln>
          <a:solidFill>
            <a:srgbClr val="1B70A9"/>
          </a:solidFill>
        </a:ln>
      </dgm:spPr>
    </dgm:pt>
    <dgm:pt modelId="{EC5D2DE8-84D0-4062-B039-203DFA1202E6}" type="pres">
      <dgm:prSet presAssocID="{ED7A45B0-777C-43FD-AA0B-9D6E3D18892E}" presName="text_3" presStyleLbl="node1" presStyleIdx="2" presStyleCnt="7">
        <dgm:presLayoutVars>
          <dgm:bulletEnabled val="1"/>
        </dgm:presLayoutVars>
      </dgm:prSet>
      <dgm:spPr/>
    </dgm:pt>
    <dgm:pt modelId="{1E78C4C7-9E44-4197-B2CF-276E892D2E22}" type="pres">
      <dgm:prSet presAssocID="{ED7A45B0-777C-43FD-AA0B-9D6E3D18892E}" presName="accent_3" presStyleCnt="0"/>
      <dgm:spPr/>
    </dgm:pt>
    <dgm:pt modelId="{380C780E-22AE-4D8B-B48B-3AEAADC664B8}" type="pres">
      <dgm:prSet presAssocID="{ED7A45B0-777C-43FD-AA0B-9D6E3D18892E}" presName="accentRepeatNode" presStyleLbl="solidFgAcc1" presStyleIdx="2" presStyleCnt="7"/>
      <dgm:spPr>
        <a:solidFill>
          <a:schemeClr val="bg1"/>
        </a:solidFill>
        <a:ln>
          <a:solidFill>
            <a:srgbClr val="1B70A9"/>
          </a:solidFill>
        </a:ln>
      </dgm:spPr>
    </dgm:pt>
    <dgm:pt modelId="{F4AD67A1-9580-43AA-9C76-CEECD1AECFE5}" type="pres">
      <dgm:prSet presAssocID="{597A4A0E-8338-42EA-8CAC-C01543206FDE}" presName="text_4" presStyleLbl="node1" presStyleIdx="3" presStyleCnt="7">
        <dgm:presLayoutVars>
          <dgm:bulletEnabled val="1"/>
        </dgm:presLayoutVars>
      </dgm:prSet>
      <dgm:spPr/>
    </dgm:pt>
    <dgm:pt modelId="{D4D6B055-7B8E-4273-9EFF-72025448ABE4}" type="pres">
      <dgm:prSet presAssocID="{597A4A0E-8338-42EA-8CAC-C01543206FDE}" presName="accent_4" presStyleCnt="0"/>
      <dgm:spPr/>
    </dgm:pt>
    <dgm:pt modelId="{3E1B47AC-0B39-4693-B8C0-ECF274A61020}" type="pres">
      <dgm:prSet presAssocID="{597A4A0E-8338-42EA-8CAC-C01543206FDE}" presName="accentRepeatNode" presStyleLbl="solidFgAcc1" presStyleIdx="3" presStyleCnt="7"/>
      <dgm:spPr>
        <a:solidFill>
          <a:schemeClr val="bg1"/>
        </a:solidFill>
        <a:ln>
          <a:solidFill>
            <a:srgbClr val="1B70A9"/>
          </a:solidFill>
        </a:ln>
      </dgm:spPr>
    </dgm:pt>
    <dgm:pt modelId="{4009EF4B-CB2D-4458-9AD1-66FB8160E53C}" type="pres">
      <dgm:prSet presAssocID="{3D56CB74-776C-4D4A-96C5-720EC78687B1}" presName="text_5" presStyleLbl="node1" presStyleIdx="4" presStyleCnt="7">
        <dgm:presLayoutVars>
          <dgm:bulletEnabled val="1"/>
        </dgm:presLayoutVars>
      </dgm:prSet>
      <dgm:spPr/>
    </dgm:pt>
    <dgm:pt modelId="{418699DA-BDED-46BC-B233-6268DF5E342F}" type="pres">
      <dgm:prSet presAssocID="{3D56CB74-776C-4D4A-96C5-720EC78687B1}" presName="accent_5" presStyleCnt="0"/>
      <dgm:spPr/>
    </dgm:pt>
    <dgm:pt modelId="{A3DBCC53-18F7-49E9-8B76-26EE62BD10C7}" type="pres">
      <dgm:prSet presAssocID="{3D56CB74-776C-4D4A-96C5-720EC78687B1}" presName="accentRepeatNode" presStyleLbl="solidFgAcc1" presStyleIdx="4" presStyleCnt="7"/>
      <dgm:spPr>
        <a:solidFill>
          <a:schemeClr val="bg1"/>
        </a:solidFill>
        <a:ln>
          <a:solidFill>
            <a:srgbClr val="1B70A9"/>
          </a:solidFill>
        </a:ln>
      </dgm:spPr>
    </dgm:pt>
    <dgm:pt modelId="{35E2FFDC-6F72-433F-A96C-E81C0B08B32C}" type="pres">
      <dgm:prSet presAssocID="{6174A7B0-A4CE-4961-80E9-A7B237458FF0}" presName="text_6" presStyleLbl="node1" presStyleIdx="5" presStyleCnt="7">
        <dgm:presLayoutVars>
          <dgm:bulletEnabled val="1"/>
        </dgm:presLayoutVars>
      </dgm:prSet>
      <dgm:spPr/>
    </dgm:pt>
    <dgm:pt modelId="{8FA2232A-53C6-4610-88E0-B7CADE14892E}" type="pres">
      <dgm:prSet presAssocID="{6174A7B0-A4CE-4961-80E9-A7B237458FF0}" presName="accent_6" presStyleCnt="0"/>
      <dgm:spPr/>
    </dgm:pt>
    <dgm:pt modelId="{25D838B6-6149-43AE-83EE-2533678F79D6}" type="pres">
      <dgm:prSet presAssocID="{6174A7B0-A4CE-4961-80E9-A7B237458FF0}" presName="accentRepeatNode" presStyleLbl="solidFgAcc1" presStyleIdx="5" presStyleCnt="7"/>
      <dgm:spPr>
        <a:ln>
          <a:solidFill>
            <a:srgbClr val="327EB2"/>
          </a:solidFill>
        </a:ln>
      </dgm:spPr>
    </dgm:pt>
    <dgm:pt modelId="{AA1A89FF-6C08-43E3-B81A-FD725E1A4DB7}" type="pres">
      <dgm:prSet presAssocID="{647015A6-DF2C-45F3-8A5D-5C6C72CC7EF7}" presName="text_7" presStyleLbl="node1" presStyleIdx="6" presStyleCnt="7">
        <dgm:presLayoutVars>
          <dgm:bulletEnabled val="1"/>
        </dgm:presLayoutVars>
      </dgm:prSet>
      <dgm:spPr/>
    </dgm:pt>
    <dgm:pt modelId="{B8E2559A-9145-480E-9BED-83D74460B8ED}" type="pres">
      <dgm:prSet presAssocID="{647015A6-DF2C-45F3-8A5D-5C6C72CC7EF7}" presName="accent_7" presStyleCnt="0"/>
      <dgm:spPr/>
    </dgm:pt>
    <dgm:pt modelId="{A6CB99FB-5942-4348-B5BE-55680370C969}" type="pres">
      <dgm:prSet presAssocID="{647015A6-DF2C-45F3-8A5D-5C6C72CC7EF7}" presName="accentRepeatNode" presStyleLbl="solidFgAcc1" presStyleIdx="6" presStyleCnt="7"/>
      <dgm:spPr>
        <a:solidFill>
          <a:schemeClr val="bg1"/>
        </a:solidFill>
        <a:ln>
          <a:solidFill>
            <a:srgbClr val="1B70A9"/>
          </a:solidFill>
        </a:ln>
      </dgm:spPr>
    </dgm:pt>
  </dgm:ptLst>
  <dgm:cxnLst>
    <dgm:cxn modelId="{555AD212-E564-478C-82EB-DB4B7F5519A2}" srcId="{13F1A081-12A6-40BC-92AF-DDA1BD8A5B8F}" destId="{F6B308F7-1687-43BA-A5E6-A0269A9133FF}" srcOrd="1" destOrd="0" parTransId="{44A4A006-0FBE-4AFD-BD93-35E4474EF4A6}" sibTransId="{997F23EE-9EA6-40A3-8F04-0B2503395908}"/>
    <dgm:cxn modelId="{1ACBC41B-633B-4F46-81C6-09E6F6C3615D}" type="presOf" srcId="{597A4A0E-8338-42EA-8CAC-C01543206FDE}" destId="{F4AD67A1-9580-43AA-9C76-CEECD1AECFE5}" srcOrd="0" destOrd="0" presId="urn:microsoft.com/office/officeart/2008/layout/VerticalCurvedList"/>
    <dgm:cxn modelId="{1F36B61F-DBAA-4159-AC6E-3BF361C7174F}" type="presOf" srcId="{F6B308F7-1687-43BA-A5E6-A0269A9133FF}" destId="{08A13AC5-1F55-4BE5-B93B-94A48FFF53A2}" srcOrd="0" destOrd="0" presId="urn:microsoft.com/office/officeart/2008/layout/VerticalCurvedList"/>
    <dgm:cxn modelId="{84ADD41F-71BE-403B-8341-26C7B3D5210C}" srcId="{13F1A081-12A6-40BC-92AF-DDA1BD8A5B8F}" destId="{41958FA5-1585-4EF0-A871-E2139B3D6252}" srcOrd="0" destOrd="0" parTransId="{06039BC5-96FF-4C9A-946E-6049B0D4B5DA}" sibTransId="{42FCCEED-BFEA-4B90-865F-3E418BDD3E10}"/>
    <dgm:cxn modelId="{6DBF852C-609D-4C18-BF55-FD2D2E8EC31D}" type="presOf" srcId="{6174A7B0-A4CE-4961-80E9-A7B237458FF0}" destId="{35E2FFDC-6F72-433F-A96C-E81C0B08B32C}" srcOrd="0" destOrd="0" presId="urn:microsoft.com/office/officeart/2008/layout/VerticalCurvedList"/>
    <dgm:cxn modelId="{8BDC8843-FD52-474F-BD54-377745C38048}" srcId="{13F1A081-12A6-40BC-92AF-DDA1BD8A5B8F}" destId="{647015A6-DF2C-45F3-8A5D-5C6C72CC7EF7}" srcOrd="6" destOrd="0" parTransId="{FD0CB12B-29F4-44EA-8FB5-18D7225203AB}" sibTransId="{B6773C2E-800A-4EDA-90C0-99A66D663D39}"/>
    <dgm:cxn modelId="{E1572965-9B9E-4E32-ABE9-F1A99F2F10CD}" type="presOf" srcId="{13F1A081-12A6-40BC-92AF-DDA1BD8A5B8F}" destId="{D4763431-C4DF-4AA6-8FDA-E4A0AF5AC33F}" srcOrd="0" destOrd="0" presId="urn:microsoft.com/office/officeart/2008/layout/VerticalCurvedList"/>
    <dgm:cxn modelId="{CE266E88-8D06-4473-A4DC-E7B3005E2BE9}" srcId="{13F1A081-12A6-40BC-92AF-DDA1BD8A5B8F}" destId="{3D56CB74-776C-4D4A-96C5-720EC78687B1}" srcOrd="4" destOrd="0" parTransId="{E367BD84-19A5-4407-B191-B5DD932749B7}" sibTransId="{ABD684A7-6C08-48F5-A840-F528A2689F6B}"/>
    <dgm:cxn modelId="{38133689-1A4A-4789-BFD8-6CE6D71BDB1E}" type="presOf" srcId="{ED7A45B0-777C-43FD-AA0B-9D6E3D18892E}" destId="{EC5D2DE8-84D0-4062-B039-203DFA1202E6}" srcOrd="0" destOrd="0" presId="urn:microsoft.com/office/officeart/2008/layout/VerticalCurvedList"/>
    <dgm:cxn modelId="{74F3EA8D-ECCB-4BA1-8C92-82245C259827}" type="presOf" srcId="{41958FA5-1585-4EF0-A871-E2139B3D6252}" destId="{52B4846F-D39D-4E04-881C-11654B011F9A}" srcOrd="0" destOrd="0" presId="urn:microsoft.com/office/officeart/2008/layout/VerticalCurvedList"/>
    <dgm:cxn modelId="{09EBA7A5-6521-45F9-8978-34182BA13406}" type="presOf" srcId="{42FCCEED-BFEA-4B90-865F-3E418BDD3E10}" destId="{09E1A01D-0740-4CDC-93E7-FE2A4C235A1C}" srcOrd="0" destOrd="0" presId="urn:microsoft.com/office/officeart/2008/layout/VerticalCurvedList"/>
    <dgm:cxn modelId="{A72553B6-30CA-4ABC-B007-3E49DB2142AE}" srcId="{13F1A081-12A6-40BC-92AF-DDA1BD8A5B8F}" destId="{6174A7B0-A4CE-4961-80E9-A7B237458FF0}" srcOrd="5" destOrd="0" parTransId="{3D752F97-255E-43A9-8DC4-F557A2F6AA2D}" sibTransId="{85A90DC2-84C0-43F2-909C-8A573D6EE076}"/>
    <dgm:cxn modelId="{91C361BE-1BE6-4018-80AD-455C1E47078D}" type="presOf" srcId="{3D56CB74-776C-4D4A-96C5-720EC78687B1}" destId="{4009EF4B-CB2D-4458-9AD1-66FB8160E53C}" srcOrd="0" destOrd="0" presId="urn:microsoft.com/office/officeart/2008/layout/VerticalCurvedList"/>
    <dgm:cxn modelId="{0907E4C1-0CEF-4E16-801A-0A5B2EAD6C72}" type="presOf" srcId="{647015A6-DF2C-45F3-8A5D-5C6C72CC7EF7}" destId="{AA1A89FF-6C08-43E3-B81A-FD725E1A4DB7}" srcOrd="0" destOrd="0" presId="urn:microsoft.com/office/officeart/2008/layout/VerticalCurvedList"/>
    <dgm:cxn modelId="{F4CB04CE-365D-4BB9-996B-AD7E30B6E624}" srcId="{13F1A081-12A6-40BC-92AF-DDA1BD8A5B8F}" destId="{597A4A0E-8338-42EA-8CAC-C01543206FDE}" srcOrd="3" destOrd="0" parTransId="{94E72699-3833-453C-B7DA-5F74CF106EC7}" sibTransId="{92410C51-64C5-4D33-A4C4-F16CAE704BED}"/>
    <dgm:cxn modelId="{DAF833FE-1249-4498-9E6C-CF5FC608394C}" srcId="{13F1A081-12A6-40BC-92AF-DDA1BD8A5B8F}" destId="{ED7A45B0-777C-43FD-AA0B-9D6E3D18892E}" srcOrd="2" destOrd="0" parTransId="{6B6FA04E-95E5-4740-8D06-374C474FB835}" sibTransId="{89651CA6-174D-428F-99B7-8FA31DA4AA19}"/>
    <dgm:cxn modelId="{5546C7BE-C6D3-4903-80C0-56C835AC579A}" type="presParOf" srcId="{D4763431-C4DF-4AA6-8FDA-E4A0AF5AC33F}" destId="{C0024104-F915-4C89-B3F9-9A4749B27BC9}" srcOrd="0" destOrd="0" presId="urn:microsoft.com/office/officeart/2008/layout/VerticalCurvedList"/>
    <dgm:cxn modelId="{C783B5C9-7093-4F6B-A6E1-1AC2587D743B}" type="presParOf" srcId="{C0024104-F915-4C89-B3F9-9A4749B27BC9}" destId="{11A3E8B3-300B-4BCF-848C-3B0AA8DEC923}" srcOrd="0" destOrd="0" presId="urn:microsoft.com/office/officeart/2008/layout/VerticalCurvedList"/>
    <dgm:cxn modelId="{59C717E4-3A76-4538-9802-BCE34E95C1E8}" type="presParOf" srcId="{11A3E8B3-300B-4BCF-848C-3B0AA8DEC923}" destId="{6E263FD0-DB9B-47F3-B6FF-7828CEEE508C}" srcOrd="0" destOrd="0" presId="urn:microsoft.com/office/officeart/2008/layout/VerticalCurvedList"/>
    <dgm:cxn modelId="{B6F8FD8B-4999-4BE6-B8DF-7CDEBE22C760}" type="presParOf" srcId="{11A3E8B3-300B-4BCF-848C-3B0AA8DEC923}" destId="{09E1A01D-0740-4CDC-93E7-FE2A4C235A1C}" srcOrd="1" destOrd="0" presId="urn:microsoft.com/office/officeart/2008/layout/VerticalCurvedList"/>
    <dgm:cxn modelId="{AA6BF767-C500-43EB-9363-4A555386ABCE}" type="presParOf" srcId="{11A3E8B3-300B-4BCF-848C-3B0AA8DEC923}" destId="{0E9455E9-0070-4405-A3F0-EE5BE4FABEA6}" srcOrd="2" destOrd="0" presId="urn:microsoft.com/office/officeart/2008/layout/VerticalCurvedList"/>
    <dgm:cxn modelId="{C8D244E4-2C51-4051-ADC8-0BD2853C8349}" type="presParOf" srcId="{11A3E8B3-300B-4BCF-848C-3B0AA8DEC923}" destId="{4EF6AEA8-71D7-4621-993A-9CD210A8FACA}" srcOrd="3" destOrd="0" presId="urn:microsoft.com/office/officeart/2008/layout/VerticalCurvedList"/>
    <dgm:cxn modelId="{E5079C37-39D8-41EF-8F70-593E1E6642E8}" type="presParOf" srcId="{C0024104-F915-4C89-B3F9-9A4749B27BC9}" destId="{52B4846F-D39D-4E04-881C-11654B011F9A}" srcOrd="1" destOrd="0" presId="urn:microsoft.com/office/officeart/2008/layout/VerticalCurvedList"/>
    <dgm:cxn modelId="{D32B5CBF-2EE2-4733-8084-F78A865CB419}" type="presParOf" srcId="{C0024104-F915-4C89-B3F9-9A4749B27BC9}" destId="{C837BC19-FFD5-4ABC-9102-CBCA6A6AFAFF}" srcOrd="2" destOrd="0" presId="urn:microsoft.com/office/officeart/2008/layout/VerticalCurvedList"/>
    <dgm:cxn modelId="{1DE390A6-29BE-47D9-ACD4-1971D27F82E3}" type="presParOf" srcId="{C837BC19-FFD5-4ABC-9102-CBCA6A6AFAFF}" destId="{97C8A66A-47C7-447F-B277-A0BE8EBBFDAB}" srcOrd="0" destOrd="0" presId="urn:microsoft.com/office/officeart/2008/layout/VerticalCurvedList"/>
    <dgm:cxn modelId="{0E585389-85A6-48DF-92B7-C76190335DC0}" type="presParOf" srcId="{C0024104-F915-4C89-B3F9-9A4749B27BC9}" destId="{08A13AC5-1F55-4BE5-B93B-94A48FFF53A2}" srcOrd="3" destOrd="0" presId="urn:microsoft.com/office/officeart/2008/layout/VerticalCurvedList"/>
    <dgm:cxn modelId="{8DA6F033-7C77-4AB4-934D-C92DD2AE8389}" type="presParOf" srcId="{C0024104-F915-4C89-B3F9-9A4749B27BC9}" destId="{A9518B59-8002-4019-A46A-BAB630BA34F3}" srcOrd="4" destOrd="0" presId="urn:microsoft.com/office/officeart/2008/layout/VerticalCurvedList"/>
    <dgm:cxn modelId="{F16421C5-60B9-48F6-8499-71B0CB5A46AD}" type="presParOf" srcId="{A9518B59-8002-4019-A46A-BAB630BA34F3}" destId="{1F5D99E8-BC2D-406D-B135-9F686B470FA1}" srcOrd="0" destOrd="0" presId="urn:microsoft.com/office/officeart/2008/layout/VerticalCurvedList"/>
    <dgm:cxn modelId="{056668DC-7FAB-4CFB-AEC3-9E614800F402}" type="presParOf" srcId="{C0024104-F915-4C89-B3F9-9A4749B27BC9}" destId="{EC5D2DE8-84D0-4062-B039-203DFA1202E6}" srcOrd="5" destOrd="0" presId="urn:microsoft.com/office/officeart/2008/layout/VerticalCurvedList"/>
    <dgm:cxn modelId="{31B309BD-816D-4D04-BE7D-93476DEA0222}" type="presParOf" srcId="{C0024104-F915-4C89-B3F9-9A4749B27BC9}" destId="{1E78C4C7-9E44-4197-B2CF-276E892D2E22}" srcOrd="6" destOrd="0" presId="urn:microsoft.com/office/officeart/2008/layout/VerticalCurvedList"/>
    <dgm:cxn modelId="{9825839F-F772-4A00-8FB9-C312EF477929}" type="presParOf" srcId="{1E78C4C7-9E44-4197-B2CF-276E892D2E22}" destId="{380C780E-22AE-4D8B-B48B-3AEAADC664B8}" srcOrd="0" destOrd="0" presId="urn:microsoft.com/office/officeart/2008/layout/VerticalCurvedList"/>
    <dgm:cxn modelId="{4204D485-B2F3-4829-923C-6F5206ABD007}" type="presParOf" srcId="{C0024104-F915-4C89-B3F9-9A4749B27BC9}" destId="{F4AD67A1-9580-43AA-9C76-CEECD1AECFE5}" srcOrd="7" destOrd="0" presId="urn:microsoft.com/office/officeart/2008/layout/VerticalCurvedList"/>
    <dgm:cxn modelId="{D3964319-22FB-4964-BA44-8E5BDE4163FC}" type="presParOf" srcId="{C0024104-F915-4C89-B3F9-9A4749B27BC9}" destId="{D4D6B055-7B8E-4273-9EFF-72025448ABE4}" srcOrd="8" destOrd="0" presId="urn:microsoft.com/office/officeart/2008/layout/VerticalCurvedList"/>
    <dgm:cxn modelId="{BCC9DA8E-46B5-42AA-A506-030064CFD364}" type="presParOf" srcId="{D4D6B055-7B8E-4273-9EFF-72025448ABE4}" destId="{3E1B47AC-0B39-4693-B8C0-ECF274A61020}" srcOrd="0" destOrd="0" presId="urn:microsoft.com/office/officeart/2008/layout/VerticalCurvedList"/>
    <dgm:cxn modelId="{F8F661C0-3596-4387-998D-0959FDF1B1CF}" type="presParOf" srcId="{C0024104-F915-4C89-B3F9-9A4749B27BC9}" destId="{4009EF4B-CB2D-4458-9AD1-66FB8160E53C}" srcOrd="9" destOrd="0" presId="urn:microsoft.com/office/officeart/2008/layout/VerticalCurvedList"/>
    <dgm:cxn modelId="{59B39CA7-2B49-4F9F-A076-B52199F9A847}" type="presParOf" srcId="{C0024104-F915-4C89-B3F9-9A4749B27BC9}" destId="{418699DA-BDED-46BC-B233-6268DF5E342F}" srcOrd="10" destOrd="0" presId="urn:microsoft.com/office/officeart/2008/layout/VerticalCurvedList"/>
    <dgm:cxn modelId="{256FDFC1-FEFD-4AE6-97B7-4283F264D40B}" type="presParOf" srcId="{418699DA-BDED-46BC-B233-6268DF5E342F}" destId="{A3DBCC53-18F7-49E9-8B76-26EE62BD10C7}" srcOrd="0" destOrd="0" presId="urn:microsoft.com/office/officeart/2008/layout/VerticalCurvedList"/>
    <dgm:cxn modelId="{F4075E83-6F40-4C31-9D95-E300D132669E}" type="presParOf" srcId="{C0024104-F915-4C89-B3F9-9A4749B27BC9}" destId="{35E2FFDC-6F72-433F-A96C-E81C0B08B32C}" srcOrd="11" destOrd="0" presId="urn:microsoft.com/office/officeart/2008/layout/VerticalCurvedList"/>
    <dgm:cxn modelId="{6B53B2C3-0471-4542-8A3E-4C5A96F1B3D1}" type="presParOf" srcId="{C0024104-F915-4C89-B3F9-9A4749B27BC9}" destId="{8FA2232A-53C6-4610-88E0-B7CADE14892E}" srcOrd="12" destOrd="0" presId="urn:microsoft.com/office/officeart/2008/layout/VerticalCurvedList"/>
    <dgm:cxn modelId="{68B49938-523C-48C0-9430-1439608F360E}" type="presParOf" srcId="{8FA2232A-53C6-4610-88E0-B7CADE14892E}" destId="{25D838B6-6149-43AE-83EE-2533678F79D6}" srcOrd="0" destOrd="0" presId="urn:microsoft.com/office/officeart/2008/layout/VerticalCurvedList"/>
    <dgm:cxn modelId="{EA33B73D-2262-4FC3-A052-462410BF0026}" type="presParOf" srcId="{C0024104-F915-4C89-B3F9-9A4749B27BC9}" destId="{AA1A89FF-6C08-43E3-B81A-FD725E1A4DB7}" srcOrd="13" destOrd="0" presId="urn:microsoft.com/office/officeart/2008/layout/VerticalCurvedList"/>
    <dgm:cxn modelId="{609AB0CD-9BAD-4235-A58E-672555E1ACDF}" type="presParOf" srcId="{C0024104-F915-4C89-B3F9-9A4749B27BC9}" destId="{B8E2559A-9145-480E-9BED-83D74460B8ED}" srcOrd="14" destOrd="0" presId="urn:microsoft.com/office/officeart/2008/layout/VerticalCurvedList"/>
    <dgm:cxn modelId="{1A35FC26-9AB6-4F16-B68B-5F3E0584CD67}" type="presParOf" srcId="{B8E2559A-9145-480E-9BED-83D74460B8ED}" destId="{A6CB99FB-5942-4348-B5BE-55680370C969}"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6D0E125-316A-43BD-9DE7-2BE0D912282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1D7B6E14-6C87-484B-A8C1-4B6FF7769272}">
      <dgm:prSet phldrT="[Text]" custT="1"/>
      <dgm:spPr>
        <a:solidFill>
          <a:schemeClr val="bg2">
            <a:lumMod val="60000"/>
            <a:lumOff val="40000"/>
          </a:schemeClr>
        </a:solidFill>
      </dgm:spPr>
      <dgm:t>
        <a:bodyPr/>
        <a:lstStyle/>
        <a:p>
          <a:r>
            <a:rPr lang="en-US" sz="2000" b="1" dirty="0">
              <a:solidFill>
                <a:schemeClr val="tx1"/>
              </a:solidFill>
              <a:latin typeface="Trebuchet MS" panose="020B0603020202020204" pitchFamily="34" charset="0"/>
            </a:rPr>
            <a:t>Product Design</a:t>
          </a:r>
          <a:endParaRPr lang="en-IN" sz="2000" b="1" dirty="0">
            <a:solidFill>
              <a:schemeClr val="tx1"/>
            </a:solidFill>
            <a:latin typeface="Trebuchet MS" panose="020B0603020202020204" pitchFamily="34" charset="0"/>
          </a:endParaRPr>
        </a:p>
      </dgm:t>
    </dgm:pt>
    <dgm:pt modelId="{21B56B0B-2755-4668-9229-06E2719DA16E}" type="parTrans" cxnId="{5980373E-7655-44D8-AF94-82FA48B6E6AB}">
      <dgm:prSet/>
      <dgm:spPr/>
      <dgm:t>
        <a:bodyPr/>
        <a:lstStyle/>
        <a:p>
          <a:endParaRPr lang="en-IN" sz="1800">
            <a:latin typeface="Trebuchet MS" panose="020B0603020202020204" pitchFamily="34" charset="0"/>
          </a:endParaRPr>
        </a:p>
      </dgm:t>
    </dgm:pt>
    <dgm:pt modelId="{91A3D997-F6A3-468B-96B7-63495EF52B8D}" type="sibTrans" cxnId="{5980373E-7655-44D8-AF94-82FA48B6E6AB}">
      <dgm:prSet/>
      <dgm:spPr/>
      <dgm:t>
        <a:bodyPr/>
        <a:lstStyle/>
        <a:p>
          <a:endParaRPr lang="en-IN" sz="1800">
            <a:latin typeface="Trebuchet MS" panose="020B0603020202020204" pitchFamily="34" charset="0"/>
          </a:endParaRPr>
        </a:p>
      </dgm:t>
    </dgm:pt>
    <dgm:pt modelId="{89963A22-3531-4392-B592-8AA203E9F362}">
      <dgm:prSet phldrT="[Text]" custT="1"/>
      <dgm:spPr>
        <a:solidFill>
          <a:schemeClr val="bg2">
            <a:lumMod val="60000"/>
            <a:lumOff val="40000"/>
          </a:schemeClr>
        </a:solidFill>
      </dgm:spPr>
      <dgm:t>
        <a:bodyPr/>
        <a:lstStyle/>
        <a:p>
          <a:r>
            <a:rPr lang="en-US" sz="2000" b="1" kern="1200" dirty="0">
              <a:solidFill>
                <a:schemeClr val="tx1"/>
              </a:solidFill>
              <a:latin typeface="Trebuchet MS" panose="020B0603020202020204" pitchFamily="34" charset="0"/>
              <a:ea typeface="+mn-ea"/>
              <a:cs typeface="+mn-cs"/>
            </a:rPr>
            <a:t>Underwriting</a:t>
          </a:r>
          <a:r>
            <a:rPr lang="en-US" sz="2000" b="1" kern="1200" dirty="0">
              <a:solidFill>
                <a:schemeClr val="tx1"/>
              </a:solidFill>
              <a:latin typeface="Trebuchet MS" panose="020B0603020202020204" pitchFamily="34" charset="0"/>
            </a:rPr>
            <a:t> </a:t>
          </a:r>
          <a:r>
            <a:rPr lang="en-US" sz="2000" b="1" kern="1200" dirty="0">
              <a:solidFill>
                <a:schemeClr val="tx1"/>
              </a:solidFill>
              <a:latin typeface="Trebuchet MS" panose="020B0603020202020204" pitchFamily="34" charset="0"/>
              <a:ea typeface="+mn-ea"/>
              <a:cs typeface="+mn-cs"/>
            </a:rPr>
            <a:t>Control</a:t>
          </a:r>
          <a:endParaRPr lang="en-IN" sz="2000" b="1" kern="1200" dirty="0">
            <a:solidFill>
              <a:schemeClr val="tx1"/>
            </a:solidFill>
            <a:latin typeface="Trebuchet MS" panose="020B0603020202020204" pitchFamily="34" charset="0"/>
            <a:ea typeface="+mn-ea"/>
            <a:cs typeface="+mn-cs"/>
          </a:endParaRPr>
        </a:p>
      </dgm:t>
    </dgm:pt>
    <dgm:pt modelId="{C3838839-E936-4103-A390-4194141A96E6}" type="parTrans" cxnId="{D341CA0B-E6B3-427B-8470-EA5556CBB151}">
      <dgm:prSet/>
      <dgm:spPr/>
      <dgm:t>
        <a:bodyPr/>
        <a:lstStyle/>
        <a:p>
          <a:endParaRPr lang="en-IN" sz="1800">
            <a:latin typeface="Trebuchet MS" panose="020B0603020202020204" pitchFamily="34" charset="0"/>
          </a:endParaRPr>
        </a:p>
      </dgm:t>
    </dgm:pt>
    <dgm:pt modelId="{AE2FA685-8972-47D5-B225-13F1C7A3FAD1}" type="sibTrans" cxnId="{D341CA0B-E6B3-427B-8470-EA5556CBB151}">
      <dgm:prSet/>
      <dgm:spPr/>
      <dgm:t>
        <a:bodyPr/>
        <a:lstStyle/>
        <a:p>
          <a:endParaRPr lang="en-IN" sz="1800">
            <a:latin typeface="Trebuchet MS" panose="020B0603020202020204" pitchFamily="34" charset="0"/>
          </a:endParaRPr>
        </a:p>
      </dgm:t>
    </dgm:pt>
    <dgm:pt modelId="{E0099BC6-629E-4805-A111-C20942512333}">
      <dgm:prSet phldrT="[Text]" custT="1"/>
      <dgm:spPr>
        <a:solidFill>
          <a:schemeClr val="bg2">
            <a:lumMod val="60000"/>
            <a:lumOff val="40000"/>
          </a:schemeClr>
        </a:solidFill>
      </dgm:spPr>
      <dgm:t>
        <a:bodyPr/>
        <a:lstStyle/>
        <a:p>
          <a:r>
            <a:rPr lang="en-US" sz="2000" b="1" kern="1200" dirty="0">
              <a:solidFill>
                <a:schemeClr val="tx1"/>
              </a:solidFill>
              <a:latin typeface="Trebuchet MS" panose="020B0603020202020204" pitchFamily="34" charset="0"/>
              <a:ea typeface="+mn-ea"/>
              <a:cs typeface="+mn-cs"/>
            </a:rPr>
            <a:t>Claims</a:t>
          </a:r>
          <a:r>
            <a:rPr lang="en-US" sz="2000" b="1" kern="1200" dirty="0">
              <a:solidFill>
                <a:schemeClr val="tx1"/>
              </a:solidFill>
              <a:latin typeface="Trebuchet MS" panose="020B0603020202020204" pitchFamily="34" charset="0"/>
            </a:rPr>
            <a:t> </a:t>
          </a:r>
          <a:r>
            <a:rPr lang="en-US" sz="2000" b="1" kern="1200" dirty="0">
              <a:solidFill>
                <a:schemeClr val="tx1"/>
              </a:solidFill>
              <a:latin typeface="Trebuchet MS" panose="020B0603020202020204" pitchFamily="34" charset="0"/>
              <a:ea typeface="+mn-ea"/>
              <a:cs typeface="+mn-cs"/>
            </a:rPr>
            <a:t>Management</a:t>
          </a:r>
          <a:endParaRPr lang="en-IN" sz="2000" b="1" kern="1200" dirty="0">
            <a:solidFill>
              <a:schemeClr val="tx1"/>
            </a:solidFill>
            <a:latin typeface="Trebuchet MS" panose="020B0603020202020204" pitchFamily="34" charset="0"/>
            <a:ea typeface="+mn-ea"/>
            <a:cs typeface="+mn-cs"/>
          </a:endParaRPr>
        </a:p>
      </dgm:t>
    </dgm:pt>
    <dgm:pt modelId="{4496153E-0A45-4D7D-A92E-9DD319F0C65C}" type="parTrans" cxnId="{70C3EF13-EC06-4427-96A7-320806E3C71E}">
      <dgm:prSet/>
      <dgm:spPr/>
      <dgm:t>
        <a:bodyPr/>
        <a:lstStyle/>
        <a:p>
          <a:endParaRPr lang="en-IN" sz="1800">
            <a:latin typeface="Trebuchet MS" panose="020B0603020202020204" pitchFamily="34" charset="0"/>
          </a:endParaRPr>
        </a:p>
      </dgm:t>
    </dgm:pt>
    <dgm:pt modelId="{A799DB67-8376-4210-A9F6-AC2E93E25F15}" type="sibTrans" cxnId="{70C3EF13-EC06-4427-96A7-320806E3C71E}">
      <dgm:prSet/>
      <dgm:spPr/>
      <dgm:t>
        <a:bodyPr/>
        <a:lstStyle/>
        <a:p>
          <a:endParaRPr lang="en-IN" sz="1800">
            <a:latin typeface="Trebuchet MS" panose="020B0603020202020204" pitchFamily="34" charset="0"/>
          </a:endParaRPr>
        </a:p>
      </dgm:t>
    </dgm:pt>
    <dgm:pt modelId="{539EACA8-A580-4AC2-97CD-8A10D84C90F0}">
      <dgm:prSet custT="1"/>
      <dgm:spPr>
        <a:ln>
          <a:solidFill>
            <a:srgbClr val="10609B"/>
          </a:solidFill>
        </a:ln>
      </dgm:spPr>
      <dgm:t>
        <a:bodyPr/>
        <a:lstStyle/>
        <a:p>
          <a:pPr>
            <a:tabLst/>
          </a:pPr>
          <a:r>
            <a:rPr lang="en-US" sz="1800" dirty="0">
              <a:latin typeface="Trebuchet MS" panose="020B0603020202020204" pitchFamily="34" charset="0"/>
            </a:rPr>
            <a:t>Sum Insured , Covers, Co-pay or deductible, exclusions, waiting periods, </a:t>
          </a:r>
          <a:r>
            <a:rPr lang="en-IN" sz="1800" dirty="0">
              <a:latin typeface="Trebuchet MS" panose="020B0603020202020204" pitchFamily="34" charset="0"/>
            </a:rPr>
            <a:t>Wellness</a:t>
          </a:r>
        </a:p>
      </dgm:t>
    </dgm:pt>
    <dgm:pt modelId="{DE95E6D6-D2EA-47E1-A141-DDDD141054EB}" type="parTrans" cxnId="{81ED02C2-D1BE-4DA6-BDBD-C26A41218440}">
      <dgm:prSet/>
      <dgm:spPr/>
      <dgm:t>
        <a:bodyPr/>
        <a:lstStyle/>
        <a:p>
          <a:endParaRPr lang="en-IN" sz="1800">
            <a:latin typeface="Trebuchet MS" panose="020B0603020202020204" pitchFamily="34" charset="0"/>
          </a:endParaRPr>
        </a:p>
      </dgm:t>
    </dgm:pt>
    <dgm:pt modelId="{DE886DB6-8453-4131-BA95-3AE7FDA65700}" type="sibTrans" cxnId="{81ED02C2-D1BE-4DA6-BDBD-C26A41218440}">
      <dgm:prSet/>
      <dgm:spPr/>
      <dgm:t>
        <a:bodyPr/>
        <a:lstStyle/>
        <a:p>
          <a:endParaRPr lang="en-IN" sz="1800">
            <a:latin typeface="Trebuchet MS" panose="020B0603020202020204" pitchFamily="34" charset="0"/>
          </a:endParaRPr>
        </a:p>
      </dgm:t>
    </dgm:pt>
    <dgm:pt modelId="{4DE039A2-48B6-453F-B40E-6DD3D054B6A7}">
      <dgm:prSet custT="1"/>
      <dgm:spPr>
        <a:ln>
          <a:solidFill>
            <a:srgbClr val="10609B"/>
          </a:solidFill>
        </a:ln>
      </dgm:spPr>
      <dgm:t>
        <a:bodyPr/>
        <a:lstStyle/>
        <a:p>
          <a:r>
            <a:rPr lang="en-IN" sz="1800" dirty="0">
              <a:latin typeface="Trebuchet MS" panose="020B0603020202020204" pitchFamily="34" charset="0"/>
            </a:rPr>
            <a:t>Medical / Financial/ Lifestyle / Rating factors</a:t>
          </a:r>
        </a:p>
      </dgm:t>
    </dgm:pt>
    <dgm:pt modelId="{FE7C2FE0-487E-4BD5-80FB-9D1E4C211255}" type="parTrans" cxnId="{2EB9F25F-7D29-4FEF-94DD-7528D62CBBAB}">
      <dgm:prSet/>
      <dgm:spPr/>
      <dgm:t>
        <a:bodyPr/>
        <a:lstStyle/>
        <a:p>
          <a:endParaRPr lang="en-IN" sz="1800">
            <a:latin typeface="Trebuchet MS" panose="020B0603020202020204" pitchFamily="34" charset="0"/>
          </a:endParaRPr>
        </a:p>
      </dgm:t>
    </dgm:pt>
    <dgm:pt modelId="{36747832-FE45-484E-8C69-5BF3EDA5DF7A}" type="sibTrans" cxnId="{2EB9F25F-7D29-4FEF-94DD-7528D62CBBAB}">
      <dgm:prSet/>
      <dgm:spPr/>
      <dgm:t>
        <a:bodyPr/>
        <a:lstStyle/>
        <a:p>
          <a:endParaRPr lang="en-IN" sz="1800">
            <a:latin typeface="Trebuchet MS" panose="020B0603020202020204" pitchFamily="34" charset="0"/>
          </a:endParaRPr>
        </a:p>
      </dgm:t>
    </dgm:pt>
    <dgm:pt modelId="{26DED080-4B23-4B01-9DD4-8629F0C4217D}">
      <dgm:prSet custT="1"/>
      <dgm:spPr>
        <a:ln>
          <a:solidFill>
            <a:srgbClr val="10609B"/>
          </a:solidFill>
        </a:ln>
      </dgm:spPr>
      <dgm:t>
        <a:bodyPr/>
        <a:lstStyle/>
        <a:p>
          <a:r>
            <a:rPr lang="en-US" sz="1800" dirty="0">
              <a:latin typeface="Trebuchet MS" panose="020B0603020202020204" pitchFamily="34" charset="0"/>
            </a:rPr>
            <a:t>Hospitals Tie-ups and Packages, F</a:t>
          </a:r>
          <a:r>
            <a:rPr lang="en-IN" sz="1800" dirty="0" err="1">
              <a:latin typeface="Trebuchet MS" panose="020B0603020202020204" pitchFamily="34" charset="0"/>
            </a:rPr>
            <a:t>raud</a:t>
          </a:r>
          <a:r>
            <a:rPr lang="en-IN" sz="1800" dirty="0">
              <a:latin typeface="Trebuchet MS" panose="020B0603020202020204" pitchFamily="34" charset="0"/>
            </a:rPr>
            <a:t> control</a:t>
          </a:r>
        </a:p>
      </dgm:t>
    </dgm:pt>
    <dgm:pt modelId="{FE65CEDC-4947-400C-B5F7-FEFE0A19241E}" type="parTrans" cxnId="{88B519B8-DF5F-4C32-910B-BF87DBDD7A6A}">
      <dgm:prSet/>
      <dgm:spPr/>
      <dgm:t>
        <a:bodyPr/>
        <a:lstStyle/>
        <a:p>
          <a:endParaRPr lang="en-IN" sz="1800">
            <a:latin typeface="Trebuchet MS" panose="020B0603020202020204" pitchFamily="34" charset="0"/>
          </a:endParaRPr>
        </a:p>
      </dgm:t>
    </dgm:pt>
    <dgm:pt modelId="{A52AE4A1-B687-4946-9A22-9F73C68F0880}" type="sibTrans" cxnId="{88B519B8-DF5F-4C32-910B-BF87DBDD7A6A}">
      <dgm:prSet/>
      <dgm:spPr/>
      <dgm:t>
        <a:bodyPr/>
        <a:lstStyle/>
        <a:p>
          <a:endParaRPr lang="en-IN" sz="1800">
            <a:latin typeface="Trebuchet MS" panose="020B0603020202020204" pitchFamily="34" charset="0"/>
          </a:endParaRPr>
        </a:p>
      </dgm:t>
    </dgm:pt>
    <dgm:pt modelId="{A7B0BC2E-0725-4A6D-ACB3-4D974CF28AA8}">
      <dgm:prSet phldrT="[Text]" custT="1"/>
      <dgm:spPr>
        <a:solidFill>
          <a:schemeClr val="bg2">
            <a:lumMod val="60000"/>
            <a:lumOff val="40000"/>
          </a:schemeClr>
        </a:solidFill>
      </dgm:spPr>
      <dgm:t>
        <a:bodyPr/>
        <a:lstStyle/>
        <a:p>
          <a:r>
            <a:rPr lang="en-US" sz="2000" b="1" kern="1200" dirty="0">
              <a:solidFill>
                <a:schemeClr val="tx1"/>
              </a:solidFill>
              <a:latin typeface="Trebuchet MS" panose="020B0603020202020204" pitchFamily="34" charset="0"/>
            </a:rPr>
            <a:t>Commissions &amp; Expenses</a:t>
          </a:r>
          <a:endParaRPr lang="en-IN" sz="2000" b="1" kern="1200" dirty="0">
            <a:solidFill>
              <a:schemeClr val="tx1"/>
            </a:solidFill>
            <a:latin typeface="Trebuchet MS" panose="020B0603020202020204" pitchFamily="34" charset="0"/>
          </a:endParaRPr>
        </a:p>
      </dgm:t>
    </dgm:pt>
    <dgm:pt modelId="{FF6433EB-609F-4ED0-AEF3-9102DF3742C5}" type="parTrans" cxnId="{7B9794EC-18F7-49A6-A52F-3BD3336A60C5}">
      <dgm:prSet/>
      <dgm:spPr/>
      <dgm:t>
        <a:bodyPr/>
        <a:lstStyle/>
        <a:p>
          <a:endParaRPr lang="en-IN" sz="1800">
            <a:latin typeface="Trebuchet MS" panose="020B0603020202020204" pitchFamily="34" charset="0"/>
          </a:endParaRPr>
        </a:p>
      </dgm:t>
    </dgm:pt>
    <dgm:pt modelId="{2C4DA045-89C2-4ED9-A539-40D9C653F25A}" type="sibTrans" cxnId="{7B9794EC-18F7-49A6-A52F-3BD3336A60C5}">
      <dgm:prSet/>
      <dgm:spPr/>
      <dgm:t>
        <a:bodyPr/>
        <a:lstStyle/>
        <a:p>
          <a:endParaRPr lang="en-IN" sz="1800">
            <a:latin typeface="Trebuchet MS" panose="020B0603020202020204" pitchFamily="34" charset="0"/>
          </a:endParaRPr>
        </a:p>
      </dgm:t>
    </dgm:pt>
    <dgm:pt modelId="{CDD2A942-72F9-41B6-A2CC-F67399DDBBF1}">
      <dgm:prSet phldrT="[Text]" custT="1"/>
      <dgm:spPr>
        <a:solidFill>
          <a:schemeClr val="bg2">
            <a:lumMod val="60000"/>
            <a:lumOff val="40000"/>
          </a:schemeClr>
        </a:solidFill>
      </dgm:spPr>
      <dgm:t>
        <a:bodyPr/>
        <a:lstStyle/>
        <a:p>
          <a:r>
            <a:rPr lang="en-US" sz="2000" b="1" kern="1200" dirty="0">
              <a:solidFill>
                <a:schemeClr val="tx1"/>
              </a:solidFill>
              <a:latin typeface="Trebuchet MS" panose="020B0603020202020204" pitchFamily="34" charset="0"/>
            </a:rPr>
            <a:t>Reinsurance Support &amp; Cost</a:t>
          </a:r>
          <a:endParaRPr lang="en-IN" sz="2000" b="1" kern="1200" dirty="0">
            <a:solidFill>
              <a:schemeClr val="tx1"/>
            </a:solidFill>
            <a:latin typeface="Trebuchet MS" panose="020B0603020202020204" pitchFamily="34" charset="0"/>
          </a:endParaRPr>
        </a:p>
      </dgm:t>
    </dgm:pt>
    <dgm:pt modelId="{33809354-3999-451F-B56D-B0AD72637923}" type="parTrans" cxnId="{7BD57465-673A-48AF-BE87-D93DE60C7432}">
      <dgm:prSet/>
      <dgm:spPr/>
      <dgm:t>
        <a:bodyPr/>
        <a:lstStyle/>
        <a:p>
          <a:endParaRPr lang="en-IN"/>
        </a:p>
      </dgm:t>
    </dgm:pt>
    <dgm:pt modelId="{D789172D-BA30-4E0A-BD7F-E99FC4077B66}" type="sibTrans" cxnId="{7BD57465-673A-48AF-BE87-D93DE60C7432}">
      <dgm:prSet/>
      <dgm:spPr/>
      <dgm:t>
        <a:bodyPr/>
        <a:lstStyle/>
        <a:p>
          <a:endParaRPr lang="en-IN"/>
        </a:p>
      </dgm:t>
    </dgm:pt>
    <dgm:pt modelId="{26291BF2-7E42-4497-B9B2-AD70D798CE99}">
      <dgm:prSet custT="1"/>
      <dgm:spPr>
        <a:solidFill>
          <a:srgbClr val="FFFFFF">
            <a:alpha val="90000"/>
            <a:hueOff val="0"/>
            <a:satOff val="0"/>
            <a:lumOff val="0"/>
            <a:alphaOff val="0"/>
          </a:srgbClr>
        </a:solidFill>
        <a:ln w="25400" cap="flat" cmpd="sng" algn="ctr">
          <a:solidFill>
            <a:srgbClr val="10609B"/>
          </a:solidFill>
          <a:prstDash val="solid"/>
        </a:ln>
        <a:effectLst/>
      </dgm:spPr>
      <dgm:t>
        <a:bodyPr spcFirstLastPara="0" vert="horz" wrap="square" lIns="544085" tIns="562356" rIns="544085" bIns="113792" numCol="1" spcCol="1270" anchor="t" anchorCtr="0"/>
        <a:lstStyle/>
        <a:p>
          <a:pPr marL="171450" lvl="1" indent="-171450" algn="l" defTabSz="711200">
            <a:lnSpc>
              <a:spcPct val="90000"/>
            </a:lnSpc>
            <a:spcBef>
              <a:spcPct val="0"/>
            </a:spcBef>
            <a:spcAft>
              <a:spcPct val="15000"/>
            </a:spcAft>
            <a:buChar char="•"/>
          </a:pPr>
          <a:r>
            <a:rPr lang="en-US" sz="1800" kern="1200" dirty="0">
              <a:solidFill>
                <a:srgbClr val="000000">
                  <a:hueOff val="0"/>
                  <a:satOff val="0"/>
                  <a:lumOff val="0"/>
                  <a:alphaOff val="0"/>
                </a:srgbClr>
              </a:solidFill>
              <a:latin typeface="Trebuchet MS" panose="020B0603020202020204" pitchFamily="34" charset="0"/>
              <a:ea typeface="+mn-ea"/>
              <a:cs typeface="+mn-cs"/>
            </a:rPr>
            <a:t>% or Premium or Fixed Amount per policy</a:t>
          </a:r>
          <a:endParaRPr lang="en-IN" sz="1800" kern="1200" dirty="0">
            <a:solidFill>
              <a:srgbClr val="000000">
                <a:hueOff val="0"/>
                <a:satOff val="0"/>
                <a:lumOff val="0"/>
                <a:alphaOff val="0"/>
              </a:srgbClr>
            </a:solidFill>
            <a:latin typeface="Trebuchet MS" panose="020B0603020202020204" pitchFamily="34" charset="0"/>
            <a:ea typeface="+mn-ea"/>
            <a:cs typeface="+mn-cs"/>
          </a:endParaRPr>
        </a:p>
      </dgm:t>
    </dgm:pt>
    <dgm:pt modelId="{5696692E-AA74-49D6-BE82-4CA0D092CF0F}" type="parTrans" cxnId="{F24ADBFB-AD9E-4E29-A7D0-D1B506AC30E9}">
      <dgm:prSet/>
      <dgm:spPr/>
      <dgm:t>
        <a:bodyPr/>
        <a:lstStyle/>
        <a:p>
          <a:endParaRPr lang="en-IN"/>
        </a:p>
      </dgm:t>
    </dgm:pt>
    <dgm:pt modelId="{785F023E-016A-4D43-A75A-07F3B5CE1A83}" type="sibTrans" cxnId="{F24ADBFB-AD9E-4E29-A7D0-D1B506AC30E9}">
      <dgm:prSet/>
      <dgm:spPr/>
      <dgm:t>
        <a:bodyPr/>
        <a:lstStyle/>
        <a:p>
          <a:endParaRPr lang="en-IN"/>
        </a:p>
      </dgm:t>
    </dgm:pt>
    <dgm:pt modelId="{E7C0F4FA-3C00-44E4-9C26-5485A6116E41}">
      <dgm:prSet custT="1"/>
      <dgm:spPr>
        <a:ln>
          <a:solidFill>
            <a:srgbClr val="10609B"/>
          </a:solidFill>
        </a:ln>
      </dgm:spPr>
      <dgm:t>
        <a:bodyPr/>
        <a:lstStyle/>
        <a:p>
          <a:r>
            <a:rPr lang="en-US" sz="1800" dirty="0">
              <a:latin typeface="Trebuchet MS" panose="020B0603020202020204" pitchFamily="34" charset="0"/>
            </a:rPr>
            <a:t>Claim process and claim handling expenses</a:t>
          </a:r>
          <a:endParaRPr lang="en-IN" sz="1800" dirty="0">
            <a:latin typeface="Trebuchet MS" panose="020B0603020202020204" pitchFamily="34" charset="0"/>
          </a:endParaRPr>
        </a:p>
      </dgm:t>
    </dgm:pt>
    <dgm:pt modelId="{ADF8AC61-2BEB-4F7C-8593-902124657BFC}" type="parTrans" cxnId="{5F390F83-2441-4713-850C-B52F045A79A3}">
      <dgm:prSet/>
      <dgm:spPr/>
      <dgm:t>
        <a:bodyPr/>
        <a:lstStyle/>
        <a:p>
          <a:endParaRPr lang="en-IN"/>
        </a:p>
      </dgm:t>
    </dgm:pt>
    <dgm:pt modelId="{800BBB48-12A3-4FA8-9A74-E122BD404ADA}" type="sibTrans" cxnId="{5F390F83-2441-4713-850C-B52F045A79A3}">
      <dgm:prSet/>
      <dgm:spPr/>
      <dgm:t>
        <a:bodyPr/>
        <a:lstStyle/>
        <a:p>
          <a:endParaRPr lang="en-IN"/>
        </a:p>
      </dgm:t>
    </dgm:pt>
    <dgm:pt modelId="{3EB25567-50D7-4A3F-89BA-273F0B581A89}" type="pres">
      <dgm:prSet presAssocID="{B6D0E125-316A-43BD-9DE7-2BE0D9122822}" presName="linear" presStyleCnt="0">
        <dgm:presLayoutVars>
          <dgm:dir/>
          <dgm:animLvl val="lvl"/>
          <dgm:resizeHandles val="exact"/>
        </dgm:presLayoutVars>
      </dgm:prSet>
      <dgm:spPr/>
    </dgm:pt>
    <dgm:pt modelId="{753D39EC-32E3-480F-89B0-C7ED71690EC6}" type="pres">
      <dgm:prSet presAssocID="{1D7B6E14-6C87-484B-A8C1-4B6FF7769272}" presName="parentLin" presStyleCnt="0"/>
      <dgm:spPr/>
    </dgm:pt>
    <dgm:pt modelId="{DA4CF96E-BDF6-4804-81B2-F60BF738C633}" type="pres">
      <dgm:prSet presAssocID="{1D7B6E14-6C87-484B-A8C1-4B6FF7769272}" presName="parentLeftMargin" presStyleLbl="node1" presStyleIdx="0" presStyleCnt="5"/>
      <dgm:spPr/>
    </dgm:pt>
    <dgm:pt modelId="{A96960DB-4885-49F8-A0DE-142F2A65E13E}" type="pres">
      <dgm:prSet presAssocID="{1D7B6E14-6C87-484B-A8C1-4B6FF7769272}" presName="parentText" presStyleLbl="node1" presStyleIdx="0" presStyleCnt="5" custScaleY="83508" custLinFactNeighborX="-3879" custLinFactNeighborY="-18198">
        <dgm:presLayoutVars>
          <dgm:chMax val="0"/>
          <dgm:bulletEnabled val="1"/>
        </dgm:presLayoutVars>
      </dgm:prSet>
      <dgm:spPr/>
    </dgm:pt>
    <dgm:pt modelId="{DEBB5911-467D-488A-BD11-B1AE5F3886B0}" type="pres">
      <dgm:prSet presAssocID="{1D7B6E14-6C87-484B-A8C1-4B6FF7769272}" presName="negativeSpace" presStyleCnt="0"/>
      <dgm:spPr/>
    </dgm:pt>
    <dgm:pt modelId="{26D0B486-8826-48AC-85DF-7F05D89BF53E}" type="pres">
      <dgm:prSet presAssocID="{1D7B6E14-6C87-484B-A8C1-4B6FF7769272}" presName="childText" presStyleLbl="conFgAcc1" presStyleIdx="0" presStyleCnt="5" custLinFactNeighborX="360" custLinFactNeighborY="54554">
        <dgm:presLayoutVars>
          <dgm:bulletEnabled val="1"/>
        </dgm:presLayoutVars>
      </dgm:prSet>
      <dgm:spPr/>
    </dgm:pt>
    <dgm:pt modelId="{99264774-470B-48EF-A926-3D34D4E53760}" type="pres">
      <dgm:prSet presAssocID="{91A3D997-F6A3-468B-96B7-63495EF52B8D}" presName="spaceBetweenRectangles" presStyleCnt="0"/>
      <dgm:spPr/>
    </dgm:pt>
    <dgm:pt modelId="{F6985F0A-4FD4-4733-822D-273F32853709}" type="pres">
      <dgm:prSet presAssocID="{89963A22-3531-4392-B592-8AA203E9F362}" presName="parentLin" presStyleCnt="0"/>
      <dgm:spPr/>
    </dgm:pt>
    <dgm:pt modelId="{E8BDB858-0D38-4C65-9359-ACA3FBD22655}" type="pres">
      <dgm:prSet presAssocID="{89963A22-3531-4392-B592-8AA203E9F362}" presName="parentLeftMargin" presStyleLbl="node1" presStyleIdx="0" presStyleCnt="5"/>
      <dgm:spPr/>
    </dgm:pt>
    <dgm:pt modelId="{45788AC4-6A5F-46F7-B43D-4F7D5658A9E8}" type="pres">
      <dgm:prSet presAssocID="{89963A22-3531-4392-B592-8AA203E9F362}" presName="parentText" presStyleLbl="node1" presStyleIdx="1" presStyleCnt="5" custScaleY="83508" custLinFactNeighborX="6473" custLinFactNeighborY="-21486">
        <dgm:presLayoutVars>
          <dgm:chMax val="0"/>
          <dgm:bulletEnabled val="1"/>
        </dgm:presLayoutVars>
      </dgm:prSet>
      <dgm:spPr/>
    </dgm:pt>
    <dgm:pt modelId="{20C2DB0A-F854-4527-952B-C011E4AFB2EF}" type="pres">
      <dgm:prSet presAssocID="{89963A22-3531-4392-B592-8AA203E9F362}" presName="negativeSpace" presStyleCnt="0"/>
      <dgm:spPr/>
    </dgm:pt>
    <dgm:pt modelId="{CF2644FE-8891-4527-84B2-137FB6056696}" type="pres">
      <dgm:prSet presAssocID="{89963A22-3531-4392-B592-8AA203E9F362}" presName="childText" presStyleLbl="conFgAcc1" presStyleIdx="1" presStyleCnt="5" custLinFactNeighborY="-19939">
        <dgm:presLayoutVars>
          <dgm:bulletEnabled val="1"/>
        </dgm:presLayoutVars>
      </dgm:prSet>
      <dgm:spPr/>
    </dgm:pt>
    <dgm:pt modelId="{888177AD-83C1-45BD-9746-779FB35B244B}" type="pres">
      <dgm:prSet presAssocID="{AE2FA685-8972-47D5-B225-13F1C7A3FAD1}" presName="spaceBetweenRectangles" presStyleCnt="0"/>
      <dgm:spPr/>
    </dgm:pt>
    <dgm:pt modelId="{FFD4820B-0447-48B9-BF3A-720FB707D418}" type="pres">
      <dgm:prSet presAssocID="{E0099BC6-629E-4805-A111-C20942512333}" presName="parentLin" presStyleCnt="0"/>
      <dgm:spPr/>
    </dgm:pt>
    <dgm:pt modelId="{45141AFE-8204-4173-B4E5-5A901C056A19}" type="pres">
      <dgm:prSet presAssocID="{E0099BC6-629E-4805-A111-C20942512333}" presName="parentLeftMargin" presStyleLbl="node1" presStyleIdx="1" presStyleCnt="5"/>
      <dgm:spPr/>
    </dgm:pt>
    <dgm:pt modelId="{D878F68D-0F89-4523-976B-F686528B6F58}" type="pres">
      <dgm:prSet presAssocID="{E0099BC6-629E-4805-A111-C20942512333}" presName="parentText" presStyleLbl="node1" presStyleIdx="2" presStyleCnt="5" custScaleY="83508" custLinFactNeighborX="-6985" custLinFactNeighborY="-19682">
        <dgm:presLayoutVars>
          <dgm:chMax val="0"/>
          <dgm:bulletEnabled val="1"/>
        </dgm:presLayoutVars>
      </dgm:prSet>
      <dgm:spPr/>
    </dgm:pt>
    <dgm:pt modelId="{E3CE8063-AF11-4B2B-9C91-A97D039ABD5E}" type="pres">
      <dgm:prSet presAssocID="{E0099BC6-629E-4805-A111-C20942512333}" presName="negativeSpace" presStyleCnt="0"/>
      <dgm:spPr/>
    </dgm:pt>
    <dgm:pt modelId="{43BE52CF-9FC3-479C-9D0B-391C0D862D46}" type="pres">
      <dgm:prSet presAssocID="{E0099BC6-629E-4805-A111-C20942512333}" presName="childText" presStyleLbl="conFgAcc1" presStyleIdx="2" presStyleCnt="5" custLinFactNeighborY="22763">
        <dgm:presLayoutVars>
          <dgm:bulletEnabled val="1"/>
        </dgm:presLayoutVars>
      </dgm:prSet>
      <dgm:spPr/>
    </dgm:pt>
    <dgm:pt modelId="{2A266492-BCCB-4588-B249-339B1479F618}" type="pres">
      <dgm:prSet presAssocID="{A799DB67-8376-4210-A9F6-AC2E93E25F15}" presName="spaceBetweenRectangles" presStyleCnt="0"/>
      <dgm:spPr/>
    </dgm:pt>
    <dgm:pt modelId="{3A7A71B8-9625-48FD-B5AD-75098093DAD0}" type="pres">
      <dgm:prSet presAssocID="{A7B0BC2E-0725-4A6D-ACB3-4D974CF28AA8}" presName="parentLin" presStyleCnt="0"/>
      <dgm:spPr/>
    </dgm:pt>
    <dgm:pt modelId="{2AC5E492-E2AA-4E33-996D-AC48363BB1B6}" type="pres">
      <dgm:prSet presAssocID="{A7B0BC2E-0725-4A6D-ACB3-4D974CF28AA8}" presName="parentLeftMargin" presStyleLbl="node1" presStyleIdx="2" presStyleCnt="5"/>
      <dgm:spPr/>
    </dgm:pt>
    <dgm:pt modelId="{41364860-74E1-479D-86CC-7D6EDBAA4B4D}" type="pres">
      <dgm:prSet presAssocID="{A7B0BC2E-0725-4A6D-ACB3-4D974CF28AA8}" presName="parentText" presStyleLbl="node1" presStyleIdx="3" presStyleCnt="5" custScaleY="83508" custLinFactNeighborX="-9421" custLinFactNeighborY="-19083">
        <dgm:presLayoutVars>
          <dgm:chMax val="0"/>
          <dgm:bulletEnabled val="1"/>
        </dgm:presLayoutVars>
      </dgm:prSet>
      <dgm:spPr/>
    </dgm:pt>
    <dgm:pt modelId="{AECEFCE2-5C74-4521-A433-7783C164808C}" type="pres">
      <dgm:prSet presAssocID="{A7B0BC2E-0725-4A6D-ACB3-4D974CF28AA8}" presName="negativeSpace" presStyleCnt="0"/>
      <dgm:spPr/>
    </dgm:pt>
    <dgm:pt modelId="{9AD39145-A460-474D-BFB1-1B67961FA3D2}" type="pres">
      <dgm:prSet presAssocID="{A7B0BC2E-0725-4A6D-ACB3-4D974CF28AA8}" presName="childText" presStyleLbl="conFgAcc1" presStyleIdx="3" presStyleCnt="5" custScaleY="96355" custLinFactNeighborY="-39617">
        <dgm:presLayoutVars>
          <dgm:bulletEnabled val="1"/>
        </dgm:presLayoutVars>
      </dgm:prSet>
      <dgm:spPr>
        <a:xfrm>
          <a:off x="0" y="3849965"/>
          <a:ext cx="7010400" cy="680400"/>
        </a:xfrm>
        <a:prstGeom prst="rect">
          <a:avLst/>
        </a:prstGeom>
      </dgm:spPr>
    </dgm:pt>
    <dgm:pt modelId="{75191EB9-C10B-42F4-AAF9-0344AE244BA1}" type="pres">
      <dgm:prSet presAssocID="{2C4DA045-89C2-4ED9-A539-40D9C653F25A}" presName="spaceBetweenRectangles" presStyleCnt="0"/>
      <dgm:spPr/>
    </dgm:pt>
    <dgm:pt modelId="{984D3F2F-856A-413A-A975-B690F4FCB825}" type="pres">
      <dgm:prSet presAssocID="{CDD2A942-72F9-41B6-A2CC-F67399DDBBF1}" presName="parentLin" presStyleCnt="0"/>
      <dgm:spPr/>
    </dgm:pt>
    <dgm:pt modelId="{E08AA5BF-C479-4BED-8A52-A72DB17480B5}" type="pres">
      <dgm:prSet presAssocID="{CDD2A942-72F9-41B6-A2CC-F67399DDBBF1}" presName="parentLeftMargin" presStyleLbl="node1" presStyleIdx="3" presStyleCnt="5"/>
      <dgm:spPr/>
    </dgm:pt>
    <dgm:pt modelId="{6FA803D0-4C75-41D4-8613-DC336BA17C57}" type="pres">
      <dgm:prSet presAssocID="{CDD2A942-72F9-41B6-A2CC-F67399DDBBF1}" presName="parentText" presStyleLbl="node1" presStyleIdx="4" presStyleCnt="5" custScaleY="83508" custLinFactNeighborX="-9421" custLinFactNeighborY="-19083">
        <dgm:presLayoutVars>
          <dgm:chMax val="0"/>
          <dgm:bulletEnabled val="1"/>
        </dgm:presLayoutVars>
      </dgm:prSet>
      <dgm:spPr/>
    </dgm:pt>
    <dgm:pt modelId="{01F0B0C1-5CE6-4754-8E8E-2B6208259714}" type="pres">
      <dgm:prSet presAssocID="{CDD2A942-72F9-41B6-A2CC-F67399DDBBF1}" presName="negativeSpace" presStyleCnt="0"/>
      <dgm:spPr/>
    </dgm:pt>
    <dgm:pt modelId="{E239B065-C08B-49D8-A119-6B16125C4359}" type="pres">
      <dgm:prSet presAssocID="{CDD2A942-72F9-41B6-A2CC-F67399DDBBF1}" presName="childText" presStyleLbl="conFgAcc1" presStyleIdx="4" presStyleCnt="5" custLinFactNeighborY="11717">
        <dgm:presLayoutVars>
          <dgm:bulletEnabled val="1"/>
        </dgm:presLayoutVars>
      </dgm:prSet>
      <dgm:spPr>
        <a:xfrm>
          <a:off x="0" y="4806000"/>
          <a:ext cx="7010400" cy="680400"/>
        </a:xfrm>
        <a:prstGeom prst="rect">
          <a:avLst/>
        </a:prstGeom>
        <a:solidFill>
          <a:srgbClr val="FFFFFF">
            <a:alpha val="90000"/>
            <a:hueOff val="0"/>
            <a:satOff val="0"/>
            <a:lumOff val="0"/>
            <a:alphaOff val="0"/>
          </a:srgbClr>
        </a:solidFill>
        <a:ln w="25400" cap="flat" cmpd="sng" algn="ctr">
          <a:solidFill>
            <a:srgbClr val="10609B"/>
          </a:solidFill>
          <a:prstDash val="solid"/>
        </a:ln>
        <a:effectLst/>
      </dgm:spPr>
    </dgm:pt>
  </dgm:ptLst>
  <dgm:cxnLst>
    <dgm:cxn modelId="{D341CA0B-E6B3-427B-8470-EA5556CBB151}" srcId="{B6D0E125-316A-43BD-9DE7-2BE0D9122822}" destId="{89963A22-3531-4392-B592-8AA203E9F362}" srcOrd="1" destOrd="0" parTransId="{C3838839-E936-4103-A390-4194141A96E6}" sibTransId="{AE2FA685-8972-47D5-B225-13F1C7A3FAD1}"/>
    <dgm:cxn modelId="{70C3EF13-EC06-4427-96A7-320806E3C71E}" srcId="{B6D0E125-316A-43BD-9DE7-2BE0D9122822}" destId="{E0099BC6-629E-4805-A111-C20942512333}" srcOrd="2" destOrd="0" parTransId="{4496153E-0A45-4D7D-A92E-9DD319F0C65C}" sibTransId="{A799DB67-8376-4210-A9F6-AC2E93E25F15}"/>
    <dgm:cxn modelId="{B98C5617-1D14-4ADF-8341-720996755208}" type="presOf" srcId="{E0099BC6-629E-4805-A111-C20942512333}" destId="{D878F68D-0F89-4523-976B-F686528B6F58}" srcOrd="1" destOrd="0" presId="urn:microsoft.com/office/officeart/2005/8/layout/list1"/>
    <dgm:cxn modelId="{DDFBD421-BC4A-4E69-B3B2-06870AB0DF6D}" type="presOf" srcId="{4DE039A2-48B6-453F-B40E-6DD3D054B6A7}" destId="{CF2644FE-8891-4527-84B2-137FB6056696}" srcOrd="0" destOrd="0" presId="urn:microsoft.com/office/officeart/2005/8/layout/list1"/>
    <dgm:cxn modelId="{E0F2F730-3BB8-44A5-8A31-071EB1B03918}" type="presOf" srcId="{E7C0F4FA-3C00-44E4-9C26-5485A6116E41}" destId="{43BE52CF-9FC3-479C-9D0B-391C0D862D46}" srcOrd="0" destOrd="1" presId="urn:microsoft.com/office/officeart/2005/8/layout/list1"/>
    <dgm:cxn modelId="{8E68223B-AFF3-4468-9208-F69DA6151EAD}" type="presOf" srcId="{1D7B6E14-6C87-484B-A8C1-4B6FF7769272}" destId="{A96960DB-4885-49F8-A0DE-142F2A65E13E}" srcOrd="1" destOrd="0" presId="urn:microsoft.com/office/officeart/2005/8/layout/list1"/>
    <dgm:cxn modelId="{5980373E-7655-44D8-AF94-82FA48B6E6AB}" srcId="{B6D0E125-316A-43BD-9DE7-2BE0D9122822}" destId="{1D7B6E14-6C87-484B-A8C1-4B6FF7769272}" srcOrd="0" destOrd="0" parTransId="{21B56B0B-2755-4668-9229-06E2719DA16E}" sibTransId="{91A3D997-F6A3-468B-96B7-63495EF52B8D}"/>
    <dgm:cxn modelId="{2EB9F25F-7D29-4FEF-94DD-7528D62CBBAB}" srcId="{89963A22-3531-4392-B592-8AA203E9F362}" destId="{4DE039A2-48B6-453F-B40E-6DD3D054B6A7}" srcOrd="0" destOrd="0" parTransId="{FE7C2FE0-487E-4BD5-80FB-9D1E4C211255}" sibTransId="{36747832-FE45-484E-8C69-5BF3EDA5DF7A}"/>
    <dgm:cxn modelId="{B7EA2361-C1F4-48A9-A5E9-60C3F1A349A1}" type="presOf" srcId="{1D7B6E14-6C87-484B-A8C1-4B6FF7769272}" destId="{DA4CF96E-BDF6-4804-81B2-F60BF738C633}" srcOrd="0" destOrd="0" presId="urn:microsoft.com/office/officeart/2005/8/layout/list1"/>
    <dgm:cxn modelId="{7BD57465-673A-48AF-BE87-D93DE60C7432}" srcId="{B6D0E125-316A-43BD-9DE7-2BE0D9122822}" destId="{CDD2A942-72F9-41B6-A2CC-F67399DDBBF1}" srcOrd="4" destOrd="0" parTransId="{33809354-3999-451F-B56D-B0AD72637923}" sibTransId="{D789172D-BA30-4E0A-BD7F-E99FC4077B66}"/>
    <dgm:cxn modelId="{751A1C75-5B54-47A6-BB64-7AC5AC74091F}" type="presOf" srcId="{CDD2A942-72F9-41B6-A2CC-F67399DDBBF1}" destId="{E08AA5BF-C479-4BED-8A52-A72DB17480B5}" srcOrd="0" destOrd="0" presId="urn:microsoft.com/office/officeart/2005/8/layout/list1"/>
    <dgm:cxn modelId="{C7620957-F8B1-485C-BB3A-D6EA7AEDD667}" type="presOf" srcId="{B6D0E125-316A-43BD-9DE7-2BE0D9122822}" destId="{3EB25567-50D7-4A3F-89BA-273F0B581A89}" srcOrd="0" destOrd="0" presId="urn:microsoft.com/office/officeart/2005/8/layout/list1"/>
    <dgm:cxn modelId="{5F390F83-2441-4713-850C-B52F045A79A3}" srcId="{E0099BC6-629E-4805-A111-C20942512333}" destId="{E7C0F4FA-3C00-44E4-9C26-5485A6116E41}" srcOrd="1" destOrd="0" parTransId="{ADF8AC61-2BEB-4F7C-8593-902124657BFC}" sibTransId="{800BBB48-12A3-4FA8-9A74-E122BD404ADA}"/>
    <dgm:cxn modelId="{23352484-9545-4309-9D37-C61CC7A6382E}" type="presOf" srcId="{26291BF2-7E42-4497-B9B2-AD70D798CE99}" destId="{9AD39145-A460-474D-BFB1-1B67961FA3D2}" srcOrd="0" destOrd="0" presId="urn:microsoft.com/office/officeart/2005/8/layout/list1"/>
    <dgm:cxn modelId="{A100798A-098F-4C8C-B090-09C24D76E833}" type="presOf" srcId="{539EACA8-A580-4AC2-97CD-8A10D84C90F0}" destId="{26D0B486-8826-48AC-85DF-7F05D89BF53E}" srcOrd="0" destOrd="0" presId="urn:microsoft.com/office/officeart/2005/8/layout/list1"/>
    <dgm:cxn modelId="{4795EE8B-3F9D-42B1-B442-6DCBE6837A7F}" type="presOf" srcId="{E0099BC6-629E-4805-A111-C20942512333}" destId="{45141AFE-8204-4173-B4E5-5A901C056A19}" srcOrd="0" destOrd="0" presId="urn:microsoft.com/office/officeart/2005/8/layout/list1"/>
    <dgm:cxn modelId="{313B109B-E216-49E3-9AD5-90B9E6946A29}" type="presOf" srcId="{A7B0BC2E-0725-4A6D-ACB3-4D974CF28AA8}" destId="{41364860-74E1-479D-86CC-7D6EDBAA4B4D}" srcOrd="1" destOrd="0" presId="urn:microsoft.com/office/officeart/2005/8/layout/list1"/>
    <dgm:cxn modelId="{E0727EAB-C737-4803-8F1F-8D3E4C459776}" type="presOf" srcId="{CDD2A942-72F9-41B6-A2CC-F67399DDBBF1}" destId="{6FA803D0-4C75-41D4-8613-DC336BA17C57}" srcOrd="1" destOrd="0" presId="urn:microsoft.com/office/officeart/2005/8/layout/list1"/>
    <dgm:cxn modelId="{020BEFB4-515A-4FA9-9310-D5F32982EF28}" type="presOf" srcId="{89963A22-3531-4392-B592-8AA203E9F362}" destId="{E8BDB858-0D38-4C65-9359-ACA3FBD22655}" srcOrd="0" destOrd="0" presId="urn:microsoft.com/office/officeart/2005/8/layout/list1"/>
    <dgm:cxn modelId="{88B519B8-DF5F-4C32-910B-BF87DBDD7A6A}" srcId="{E0099BC6-629E-4805-A111-C20942512333}" destId="{26DED080-4B23-4B01-9DD4-8629F0C4217D}" srcOrd="0" destOrd="0" parTransId="{FE65CEDC-4947-400C-B5F7-FEFE0A19241E}" sibTransId="{A52AE4A1-B687-4946-9A22-9F73C68F0880}"/>
    <dgm:cxn modelId="{81ED02C2-D1BE-4DA6-BDBD-C26A41218440}" srcId="{1D7B6E14-6C87-484B-A8C1-4B6FF7769272}" destId="{539EACA8-A580-4AC2-97CD-8A10D84C90F0}" srcOrd="0" destOrd="0" parTransId="{DE95E6D6-D2EA-47E1-A141-DDDD141054EB}" sibTransId="{DE886DB6-8453-4131-BA95-3AE7FDA65700}"/>
    <dgm:cxn modelId="{28EEC3C7-6CFD-47AD-B1FA-A4B266837422}" type="presOf" srcId="{26DED080-4B23-4B01-9DD4-8629F0C4217D}" destId="{43BE52CF-9FC3-479C-9D0B-391C0D862D46}" srcOrd="0" destOrd="0" presId="urn:microsoft.com/office/officeart/2005/8/layout/list1"/>
    <dgm:cxn modelId="{550BE7D2-B337-43DE-9C46-326596D547C0}" type="presOf" srcId="{A7B0BC2E-0725-4A6D-ACB3-4D974CF28AA8}" destId="{2AC5E492-E2AA-4E33-996D-AC48363BB1B6}" srcOrd="0" destOrd="0" presId="urn:microsoft.com/office/officeart/2005/8/layout/list1"/>
    <dgm:cxn modelId="{7B9794EC-18F7-49A6-A52F-3BD3336A60C5}" srcId="{B6D0E125-316A-43BD-9DE7-2BE0D9122822}" destId="{A7B0BC2E-0725-4A6D-ACB3-4D974CF28AA8}" srcOrd="3" destOrd="0" parTransId="{FF6433EB-609F-4ED0-AEF3-9102DF3742C5}" sibTransId="{2C4DA045-89C2-4ED9-A539-40D9C653F25A}"/>
    <dgm:cxn modelId="{685B49F2-5AE3-4DE5-BBB9-2AC2F1789319}" type="presOf" srcId="{89963A22-3531-4392-B592-8AA203E9F362}" destId="{45788AC4-6A5F-46F7-B43D-4F7D5658A9E8}" srcOrd="1" destOrd="0" presId="urn:microsoft.com/office/officeart/2005/8/layout/list1"/>
    <dgm:cxn modelId="{F24ADBFB-AD9E-4E29-A7D0-D1B506AC30E9}" srcId="{A7B0BC2E-0725-4A6D-ACB3-4D974CF28AA8}" destId="{26291BF2-7E42-4497-B9B2-AD70D798CE99}" srcOrd="0" destOrd="0" parTransId="{5696692E-AA74-49D6-BE82-4CA0D092CF0F}" sibTransId="{785F023E-016A-4D43-A75A-07F3B5CE1A83}"/>
    <dgm:cxn modelId="{E7511AD7-F1F6-451B-A8BE-5C64E5396B5F}" type="presParOf" srcId="{3EB25567-50D7-4A3F-89BA-273F0B581A89}" destId="{753D39EC-32E3-480F-89B0-C7ED71690EC6}" srcOrd="0" destOrd="0" presId="urn:microsoft.com/office/officeart/2005/8/layout/list1"/>
    <dgm:cxn modelId="{0C401188-B8D3-4957-A05F-FC0E5B0EC504}" type="presParOf" srcId="{753D39EC-32E3-480F-89B0-C7ED71690EC6}" destId="{DA4CF96E-BDF6-4804-81B2-F60BF738C633}" srcOrd="0" destOrd="0" presId="urn:microsoft.com/office/officeart/2005/8/layout/list1"/>
    <dgm:cxn modelId="{6C1A0021-53EE-4741-B99E-A16572821666}" type="presParOf" srcId="{753D39EC-32E3-480F-89B0-C7ED71690EC6}" destId="{A96960DB-4885-49F8-A0DE-142F2A65E13E}" srcOrd="1" destOrd="0" presId="urn:microsoft.com/office/officeart/2005/8/layout/list1"/>
    <dgm:cxn modelId="{2C540A92-08D3-4A47-BD7B-CFF80DA9B997}" type="presParOf" srcId="{3EB25567-50D7-4A3F-89BA-273F0B581A89}" destId="{DEBB5911-467D-488A-BD11-B1AE5F3886B0}" srcOrd="1" destOrd="0" presId="urn:microsoft.com/office/officeart/2005/8/layout/list1"/>
    <dgm:cxn modelId="{EC9B2C08-3D19-4AB5-B1B4-63CBDB0A9910}" type="presParOf" srcId="{3EB25567-50D7-4A3F-89BA-273F0B581A89}" destId="{26D0B486-8826-48AC-85DF-7F05D89BF53E}" srcOrd="2" destOrd="0" presId="urn:microsoft.com/office/officeart/2005/8/layout/list1"/>
    <dgm:cxn modelId="{3F2D6B55-DBE0-498A-9321-9466A6AEFA88}" type="presParOf" srcId="{3EB25567-50D7-4A3F-89BA-273F0B581A89}" destId="{99264774-470B-48EF-A926-3D34D4E53760}" srcOrd="3" destOrd="0" presId="urn:microsoft.com/office/officeart/2005/8/layout/list1"/>
    <dgm:cxn modelId="{D85A314C-3E54-4DB7-9B1C-6546033D13AF}" type="presParOf" srcId="{3EB25567-50D7-4A3F-89BA-273F0B581A89}" destId="{F6985F0A-4FD4-4733-822D-273F32853709}" srcOrd="4" destOrd="0" presId="urn:microsoft.com/office/officeart/2005/8/layout/list1"/>
    <dgm:cxn modelId="{F0B8E2CB-7E12-4310-8F68-ADE825433F73}" type="presParOf" srcId="{F6985F0A-4FD4-4733-822D-273F32853709}" destId="{E8BDB858-0D38-4C65-9359-ACA3FBD22655}" srcOrd="0" destOrd="0" presId="urn:microsoft.com/office/officeart/2005/8/layout/list1"/>
    <dgm:cxn modelId="{925BA48A-F11F-41BB-B557-F7F27267C73C}" type="presParOf" srcId="{F6985F0A-4FD4-4733-822D-273F32853709}" destId="{45788AC4-6A5F-46F7-B43D-4F7D5658A9E8}" srcOrd="1" destOrd="0" presId="urn:microsoft.com/office/officeart/2005/8/layout/list1"/>
    <dgm:cxn modelId="{E082685F-02AD-4DC5-8339-AE3393A2CB9B}" type="presParOf" srcId="{3EB25567-50D7-4A3F-89BA-273F0B581A89}" destId="{20C2DB0A-F854-4527-952B-C011E4AFB2EF}" srcOrd="5" destOrd="0" presId="urn:microsoft.com/office/officeart/2005/8/layout/list1"/>
    <dgm:cxn modelId="{47DD4CA2-9A13-49C4-A356-EADE7A9AA27E}" type="presParOf" srcId="{3EB25567-50D7-4A3F-89BA-273F0B581A89}" destId="{CF2644FE-8891-4527-84B2-137FB6056696}" srcOrd="6" destOrd="0" presId="urn:microsoft.com/office/officeart/2005/8/layout/list1"/>
    <dgm:cxn modelId="{61FF4209-71F5-4A05-9D6B-4C7B20ED23C6}" type="presParOf" srcId="{3EB25567-50D7-4A3F-89BA-273F0B581A89}" destId="{888177AD-83C1-45BD-9746-779FB35B244B}" srcOrd="7" destOrd="0" presId="urn:microsoft.com/office/officeart/2005/8/layout/list1"/>
    <dgm:cxn modelId="{753B1845-3839-4679-A1D4-A53288AC8232}" type="presParOf" srcId="{3EB25567-50D7-4A3F-89BA-273F0B581A89}" destId="{FFD4820B-0447-48B9-BF3A-720FB707D418}" srcOrd="8" destOrd="0" presId="urn:microsoft.com/office/officeart/2005/8/layout/list1"/>
    <dgm:cxn modelId="{B8288C65-C5F6-4FAF-9B39-5273A5D55455}" type="presParOf" srcId="{FFD4820B-0447-48B9-BF3A-720FB707D418}" destId="{45141AFE-8204-4173-B4E5-5A901C056A19}" srcOrd="0" destOrd="0" presId="urn:microsoft.com/office/officeart/2005/8/layout/list1"/>
    <dgm:cxn modelId="{3FC78C04-3B75-4741-B88C-878F1276B2D6}" type="presParOf" srcId="{FFD4820B-0447-48B9-BF3A-720FB707D418}" destId="{D878F68D-0F89-4523-976B-F686528B6F58}" srcOrd="1" destOrd="0" presId="urn:microsoft.com/office/officeart/2005/8/layout/list1"/>
    <dgm:cxn modelId="{B467010D-03B3-4630-B4C1-7DF37804D464}" type="presParOf" srcId="{3EB25567-50D7-4A3F-89BA-273F0B581A89}" destId="{E3CE8063-AF11-4B2B-9C91-A97D039ABD5E}" srcOrd="9" destOrd="0" presId="urn:microsoft.com/office/officeart/2005/8/layout/list1"/>
    <dgm:cxn modelId="{935C0AAD-8F97-4A67-8B8A-EAD0E6CA4BAD}" type="presParOf" srcId="{3EB25567-50D7-4A3F-89BA-273F0B581A89}" destId="{43BE52CF-9FC3-479C-9D0B-391C0D862D46}" srcOrd="10" destOrd="0" presId="urn:microsoft.com/office/officeart/2005/8/layout/list1"/>
    <dgm:cxn modelId="{FF645677-6450-42D2-993D-D85C85CA442F}" type="presParOf" srcId="{3EB25567-50D7-4A3F-89BA-273F0B581A89}" destId="{2A266492-BCCB-4588-B249-339B1479F618}" srcOrd="11" destOrd="0" presId="urn:microsoft.com/office/officeart/2005/8/layout/list1"/>
    <dgm:cxn modelId="{7357F66A-0C12-4241-8E09-2E4D964A3B25}" type="presParOf" srcId="{3EB25567-50D7-4A3F-89BA-273F0B581A89}" destId="{3A7A71B8-9625-48FD-B5AD-75098093DAD0}" srcOrd="12" destOrd="0" presId="urn:microsoft.com/office/officeart/2005/8/layout/list1"/>
    <dgm:cxn modelId="{41986B5C-22C7-4BA0-861F-CFA5AE20FF6C}" type="presParOf" srcId="{3A7A71B8-9625-48FD-B5AD-75098093DAD0}" destId="{2AC5E492-E2AA-4E33-996D-AC48363BB1B6}" srcOrd="0" destOrd="0" presId="urn:microsoft.com/office/officeart/2005/8/layout/list1"/>
    <dgm:cxn modelId="{221F8B49-0A24-4A87-98D5-CFEC7D83911C}" type="presParOf" srcId="{3A7A71B8-9625-48FD-B5AD-75098093DAD0}" destId="{41364860-74E1-479D-86CC-7D6EDBAA4B4D}" srcOrd="1" destOrd="0" presId="urn:microsoft.com/office/officeart/2005/8/layout/list1"/>
    <dgm:cxn modelId="{B12DE64F-1EBC-4EAA-9104-0F2FCCF5A10B}" type="presParOf" srcId="{3EB25567-50D7-4A3F-89BA-273F0B581A89}" destId="{AECEFCE2-5C74-4521-A433-7783C164808C}" srcOrd="13" destOrd="0" presId="urn:microsoft.com/office/officeart/2005/8/layout/list1"/>
    <dgm:cxn modelId="{10D3C1CE-3CFA-4F96-9DE0-D71436EDA92F}" type="presParOf" srcId="{3EB25567-50D7-4A3F-89BA-273F0B581A89}" destId="{9AD39145-A460-474D-BFB1-1B67961FA3D2}" srcOrd="14" destOrd="0" presId="urn:microsoft.com/office/officeart/2005/8/layout/list1"/>
    <dgm:cxn modelId="{7007A032-AA58-4BBF-A1FF-44D339F17792}" type="presParOf" srcId="{3EB25567-50D7-4A3F-89BA-273F0B581A89}" destId="{75191EB9-C10B-42F4-AAF9-0344AE244BA1}" srcOrd="15" destOrd="0" presId="urn:microsoft.com/office/officeart/2005/8/layout/list1"/>
    <dgm:cxn modelId="{50C71510-3E07-4E3E-A8DE-D2F4425F6808}" type="presParOf" srcId="{3EB25567-50D7-4A3F-89BA-273F0B581A89}" destId="{984D3F2F-856A-413A-A975-B690F4FCB825}" srcOrd="16" destOrd="0" presId="urn:microsoft.com/office/officeart/2005/8/layout/list1"/>
    <dgm:cxn modelId="{D13F84C8-21CB-451F-BE7D-4BFB49C0C23F}" type="presParOf" srcId="{984D3F2F-856A-413A-A975-B690F4FCB825}" destId="{E08AA5BF-C479-4BED-8A52-A72DB17480B5}" srcOrd="0" destOrd="0" presId="urn:microsoft.com/office/officeart/2005/8/layout/list1"/>
    <dgm:cxn modelId="{8D8AF7C2-2D89-4648-9A3E-23F2FA7F132C}" type="presParOf" srcId="{984D3F2F-856A-413A-A975-B690F4FCB825}" destId="{6FA803D0-4C75-41D4-8613-DC336BA17C57}" srcOrd="1" destOrd="0" presId="urn:microsoft.com/office/officeart/2005/8/layout/list1"/>
    <dgm:cxn modelId="{02AEE7E4-95CF-4D6B-9E36-7206937A0C69}" type="presParOf" srcId="{3EB25567-50D7-4A3F-89BA-273F0B581A89}" destId="{01F0B0C1-5CE6-4754-8E8E-2B6208259714}" srcOrd="17" destOrd="0" presId="urn:microsoft.com/office/officeart/2005/8/layout/list1"/>
    <dgm:cxn modelId="{96248195-381F-4A7F-A0EA-ACDE27135667}" type="presParOf" srcId="{3EB25567-50D7-4A3F-89BA-273F0B581A89}" destId="{E239B065-C08B-49D8-A119-6B16125C4359}" srcOrd="18" destOrd="0" presId="urn:microsoft.com/office/officeart/2005/8/layout/list1"/>
  </dgm:cxnLst>
  <dgm:bg/>
  <dgm:whole>
    <a:ln>
      <a:noFill/>
    </a:ln>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2719D76D-9745-4050-A778-B365C617E99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IN"/>
        </a:p>
      </dgm:t>
    </dgm:pt>
    <dgm:pt modelId="{592D3219-85FD-4152-810B-C709919FC218}">
      <dgm:prSet phldrT="[Text]" custT="1"/>
      <dgm:spPr>
        <a:solidFill>
          <a:schemeClr val="bg1">
            <a:lumMod val="65000"/>
          </a:schemeClr>
        </a:solidFill>
        <a:ln>
          <a:noFill/>
        </a:ln>
      </dgm:spPr>
      <dgm:t>
        <a:bodyPr/>
        <a:lstStyle/>
        <a:p>
          <a:r>
            <a:rPr lang="en-US" sz="1800" b="1" dirty="0">
              <a:solidFill>
                <a:schemeClr val="tx1"/>
              </a:solidFill>
              <a:latin typeface="Trebuchet MS" panose="020B0603020202020204" pitchFamily="34" charset="0"/>
            </a:rPr>
            <a:t>Data</a:t>
          </a:r>
          <a:endParaRPr lang="en-IN" sz="1800" b="1" dirty="0">
            <a:solidFill>
              <a:schemeClr val="tx1"/>
            </a:solidFill>
            <a:latin typeface="Trebuchet MS" panose="020B0603020202020204" pitchFamily="34" charset="0"/>
          </a:endParaRPr>
        </a:p>
      </dgm:t>
    </dgm:pt>
    <dgm:pt modelId="{09A86097-1ED4-456B-A2AF-0C2C7956D505}" type="parTrans" cxnId="{5FE3D56E-4EFF-4691-86B8-7739A9DEB4C3}">
      <dgm:prSet/>
      <dgm:spPr/>
      <dgm:t>
        <a:bodyPr/>
        <a:lstStyle/>
        <a:p>
          <a:endParaRPr lang="en-IN"/>
        </a:p>
      </dgm:t>
    </dgm:pt>
    <dgm:pt modelId="{1608DC0F-A29D-40F2-9261-E72FEDF3CC0C}" type="sibTrans" cxnId="{5FE3D56E-4EFF-4691-86B8-7739A9DEB4C3}">
      <dgm:prSet/>
      <dgm:spPr/>
      <dgm:t>
        <a:bodyPr/>
        <a:lstStyle/>
        <a:p>
          <a:endParaRPr lang="en-IN"/>
        </a:p>
      </dgm:t>
    </dgm:pt>
    <dgm:pt modelId="{61811FB2-7320-4BE3-8E61-CB5E4EA138AA}">
      <dgm:prSet phldrT="[Text]" custT="1"/>
      <dgm:spPr>
        <a:ln>
          <a:solidFill>
            <a:srgbClr val="10609B"/>
          </a:solidFill>
        </a:ln>
      </dgm:spPr>
      <dgm:t>
        <a:bodyPr/>
        <a:lstStyle/>
        <a:p>
          <a:r>
            <a:rPr lang="en-US" sz="1800" dirty="0">
              <a:latin typeface="Trebuchet MS" panose="020B0603020202020204" pitchFamily="34" charset="0"/>
            </a:rPr>
            <a:t>Own Data/ Alternate Data</a:t>
          </a:r>
          <a:endParaRPr lang="en-IN" sz="1800" dirty="0">
            <a:latin typeface="Trebuchet MS" panose="020B0603020202020204" pitchFamily="34" charset="0"/>
          </a:endParaRPr>
        </a:p>
      </dgm:t>
    </dgm:pt>
    <dgm:pt modelId="{0E31998E-2585-483A-9990-6FF20F20D89A}" type="parTrans" cxnId="{926DBD11-C956-4E11-894F-6A2B45A9433B}">
      <dgm:prSet/>
      <dgm:spPr/>
      <dgm:t>
        <a:bodyPr/>
        <a:lstStyle/>
        <a:p>
          <a:endParaRPr lang="en-IN"/>
        </a:p>
      </dgm:t>
    </dgm:pt>
    <dgm:pt modelId="{6B9B2F92-A6B4-483F-A665-91C20DD3E8B6}" type="sibTrans" cxnId="{926DBD11-C956-4E11-894F-6A2B45A9433B}">
      <dgm:prSet/>
      <dgm:spPr/>
      <dgm:t>
        <a:bodyPr/>
        <a:lstStyle/>
        <a:p>
          <a:endParaRPr lang="en-IN"/>
        </a:p>
      </dgm:t>
    </dgm:pt>
    <dgm:pt modelId="{7CADF1B2-7782-41B5-88FD-D4A9396E8A52}">
      <dgm:prSet phldrT="[Text]" custT="1"/>
      <dgm:spPr>
        <a:ln>
          <a:solidFill>
            <a:srgbClr val="10609B"/>
          </a:solidFill>
        </a:ln>
      </dgm:spPr>
      <dgm:t>
        <a:bodyPr/>
        <a:lstStyle/>
        <a:p>
          <a:r>
            <a:rPr lang="en-US" sz="1800" dirty="0">
              <a:latin typeface="Trebuchet MS" panose="020B0603020202020204" pitchFamily="34" charset="0"/>
            </a:rPr>
            <a:t>Data credibility, reliability and relevance</a:t>
          </a:r>
          <a:endParaRPr lang="en-IN" sz="1800" dirty="0">
            <a:latin typeface="Trebuchet MS" panose="020B0603020202020204" pitchFamily="34" charset="0"/>
          </a:endParaRPr>
        </a:p>
      </dgm:t>
    </dgm:pt>
    <dgm:pt modelId="{F82C81EB-EB22-443E-ABDE-B82A53C6015D}" type="parTrans" cxnId="{6495BFD0-8535-4734-A1CD-B74A480BCA73}">
      <dgm:prSet/>
      <dgm:spPr/>
      <dgm:t>
        <a:bodyPr/>
        <a:lstStyle/>
        <a:p>
          <a:endParaRPr lang="en-IN"/>
        </a:p>
      </dgm:t>
    </dgm:pt>
    <dgm:pt modelId="{8C0239D0-1B68-4EDD-A533-42743B3DD087}" type="sibTrans" cxnId="{6495BFD0-8535-4734-A1CD-B74A480BCA73}">
      <dgm:prSet/>
      <dgm:spPr/>
      <dgm:t>
        <a:bodyPr/>
        <a:lstStyle/>
        <a:p>
          <a:endParaRPr lang="en-IN"/>
        </a:p>
      </dgm:t>
    </dgm:pt>
    <dgm:pt modelId="{40F52205-01D6-409B-86C6-34AA44E7A172}">
      <dgm:prSet phldrT="[Text]" custT="1"/>
      <dgm:spPr>
        <a:solidFill>
          <a:schemeClr val="bg1">
            <a:lumMod val="65000"/>
          </a:schemeClr>
        </a:solidFill>
        <a:ln>
          <a:noFill/>
        </a:ln>
      </dgm:spPr>
      <dgm:t>
        <a:bodyPr/>
        <a:lstStyle/>
        <a:p>
          <a:r>
            <a:rPr lang="en-US" sz="1800" b="1" dirty="0">
              <a:solidFill>
                <a:schemeClr val="tx1"/>
              </a:solidFill>
              <a:latin typeface="Trebuchet MS" panose="020B0603020202020204" pitchFamily="34" charset="0"/>
            </a:rPr>
            <a:t>Burn Cost</a:t>
          </a:r>
          <a:endParaRPr lang="en-IN" sz="1800" b="1" dirty="0">
            <a:solidFill>
              <a:schemeClr val="tx1"/>
            </a:solidFill>
            <a:latin typeface="Trebuchet MS" panose="020B0603020202020204" pitchFamily="34" charset="0"/>
          </a:endParaRPr>
        </a:p>
      </dgm:t>
    </dgm:pt>
    <dgm:pt modelId="{53CB70E3-06F4-4303-A838-986AFA7CDFD2}" type="parTrans" cxnId="{3FE76CED-A99F-4618-8F0B-D2F283A957F8}">
      <dgm:prSet/>
      <dgm:spPr/>
      <dgm:t>
        <a:bodyPr/>
        <a:lstStyle/>
        <a:p>
          <a:endParaRPr lang="en-IN"/>
        </a:p>
      </dgm:t>
    </dgm:pt>
    <dgm:pt modelId="{65C05483-2C36-4413-B9E9-2193D97633B0}" type="sibTrans" cxnId="{3FE76CED-A99F-4618-8F0B-D2F283A957F8}">
      <dgm:prSet/>
      <dgm:spPr/>
      <dgm:t>
        <a:bodyPr/>
        <a:lstStyle/>
        <a:p>
          <a:endParaRPr lang="en-IN"/>
        </a:p>
      </dgm:t>
    </dgm:pt>
    <dgm:pt modelId="{EE07D6D9-1303-4991-A25D-DE6ED992B8E5}">
      <dgm:prSet phldrT="[Text]" custT="1"/>
      <dgm:spPr>
        <a:ln>
          <a:solidFill>
            <a:srgbClr val="10609B"/>
          </a:solidFill>
        </a:ln>
      </dgm:spPr>
      <dgm:t>
        <a:bodyPr/>
        <a:lstStyle/>
        <a:p>
          <a:r>
            <a:rPr lang="en-US" sz="1800" dirty="0">
              <a:latin typeface="Trebuchet MS" panose="020B0603020202020204" pitchFamily="34" charset="0"/>
            </a:rPr>
            <a:t>Frequency, Severity and Burn Cost (GLM)</a:t>
          </a:r>
          <a:endParaRPr lang="en-IN" sz="1800" dirty="0">
            <a:latin typeface="Trebuchet MS" panose="020B0603020202020204" pitchFamily="34" charset="0"/>
          </a:endParaRPr>
        </a:p>
      </dgm:t>
    </dgm:pt>
    <dgm:pt modelId="{8ACEA475-8AE2-4BF8-A633-7AC1880602A5}" type="parTrans" cxnId="{469F171B-F545-447D-A359-9E2DB761C10A}">
      <dgm:prSet/>
      <dgm:spPr/>
      <dgm:t>
        <a:bodyPr/>
        <a:lstStyle/>
        <a:p>
          <a:endParaRPr lang="en-IN"/>
        </a:p>
      </dgm:t>
    </dgm:pt>
    <dgm:pt modelId="{3DFC0CB8-7981-4A66-BB8C-0321AE226A66}" type="sibTrans" cxnId="{469F171B-F545-447D-A359-9E2DB761C10A}">
      <dgm:prSet/>
      <dgm:spPr/>
      <dgm:t>
        <a:bodyPr/>
        <a:lstStyle/>
        <a:p>
          <a:endParaRPr lang="en-IN"/>
        </a:p>
      </dgm:t>
    </dgm:pt>
    <dgm:pt modelId="{806E5AAE-F45D-4421-8465-319BEFA74804}">
      <dgm:prSet phldrT="[Text]" custT="1"/>
      <dgm:spPr>
        <a:ln>
          <a:solidFill>
            <a:srgbClr val="10609B"/>
          </a:solidFill>
        </a:ln>
      </dgm:spPr>
      <dgm:t>
        <a:bodyPr/>
        <a:lstStyle/>
        <a:p>
          <a:r>
            <a:rPr lang="en-US" sz="1800" dirty="0">
              <a:latin typeface="Trebuchet MS" panose="020B0603020202020204" pitchFamily="34" charset="0"/>
            </a:rPr>
            <a:t>Commissions, expenses, Profit margin</a:t>
          </a:r>
          <a:endParaRPr lang="en-IN" sz="1800" dirty="0">
            <a:latin typeface="Trebuchet MS" panose="020B0603020202020204" pitchFamily="34" charset="0"/>
          </a:endParaRPr>
        </a:p>
      </dgm:t>
    </dgm:pt>
    <dgm:pt modelId="{0CC7991C-EFB1-45D7-8E5E-E1EB04A4ECF6}" type="parTrans" cxnId="{57289622-03A2-4201-A36D-BD64EAD8A614}">
      <dgm:prSet/>
      <dgm:spPr/>
      <dgm:t>
        <a:bodyPr/>
        <a:lstStyle/>
        <a:p>
          <a:endParaRPr lang="en-IN"/>
        </a:p>
      </dgm:t>
    </dgm:pt>
    <dgm:pt modelId="{B0C314FF-8BB6-46BB-9B49-50C3BBE924BB}" type="sibTrans" cxnId="{57289622-03A2-4201-A36D-BD64EAD8A614}">
      <dgm:prSet/>
      <dgm:spPr/>
      <dgm:t>
        <a:bodyPr/>
        <a:lstStyle/>
        <a:p>
          <a:endParaRPr lang="en-IN"/>
        </a:p>
      </dgm:t>
    </dgm:pt>
    <dgm:pt modelId="{4641F7C5-C717-4553-AE2A-E68524088198}">
      <dgm:prSet phldrT="[Text]" custT="1"/>
      <dgm:spPr>
        <a:solidFill>
          <a:schemeClr val="bg1">
            <a:lumMod val="65000"/>
          </a:schemeClr>
        </a:solidFill>
        <a:ln>
          <a:noFill/>
        </a:ln>
      </dgm:spPr>
      <dgm:t>
        <a:bodyPr/>
        <a:lstStyle/>
        <a:p>
          <a:r>
            <a:rPr lang="en-US" sz="1800" b="1" dirty="0">
              <a:solidFill>
                <a:schemeClr val="tx1"/>
              </a:solidFill>
              <a:latin typeface="Trebuchet MS" panose="020B0603020202020204" pitchFamily="34" charset="0"/>
            </a:rPr>
            <a:t>Curve Fit</a:t>
          </a:r>
          <a:endParaRPr lang="en-IN" sz="1800" b="1" dirty="0">
            <a:solidFill>
              <a:schemeClr val="tx1"/>
            </a:solidFill>
            <a:latin typeface="Trebuchet MS" panose="020B0603020202020204" pitchFamily="34" charset="0"/>
          </a:endParaRPr>
        </a:p>
      </dgm:t>
    </dgm:pt>
    <dgm:pt modelId="{226021A8-122F-46E8-ACF3-A814B16F7268}" type="parTrans" cxnId="{5015B60C-BB41-4464-A8B9-33742DB6B6EE}">
      <dgm:prSet/>
      <dgm:spPr/>
      <dgm:t>
        <a:bodyPr/>
        <a:lstStyle/>
        <a:p>
          <a:endParaRPr lang="en-IN"/>
        </a:p>
      </dgm:t>
    </dgm:pt>
    <dgm:pt modelId="{64E98266-120F-44C7-814F-B3496F58BF37}" type="sibTrans" cxnId="{5015B60C-BB41-4464-A8B9-33742DB6B6EE}">
      <dgm:prSet/>
      <dgm:spPr/>
      <dgm:t>
        <a:bodyPr/>
        <a:lstStyle/>
        <a:p>
          <a:endParaRPr lang="en-IN"/>
        </a:p>
      </dgm:t>
    </dgm:pt>
    <dgm:pt modelId="{C07F7EF8-01E3-497B-8BEB-3F0052499806}">
      <dgm:prSet phldrT="[Text]" custT="1"/>
      <dgm:spPr>
        <a:solidFill>
          <a:schemeClr val="bg1">
            <a:lumMod val="65000"/>
          </a:schemeClr>
        </a:solidFill>
        <a:ln>
          <a:noFill/>
        </a:ln>
      </dgm:spPr>
      <dgm:t>
        <a:bodyPr/>
        <a:lstStyle/>
        <a:p>
          <a:r>
            <a:rPr lang="en-US" sz="1800" b="1" dirty="0">
              <a:solidFill>
                <a:schemeClr val="tx1"/>
              </a:solidFill>
              <a:latin typeface="Trebuchet MS" panose="020B0603020202020204" pitchFamily="34" charset="0"/>
            </a:rPr>
            <a:t>Office Premium</a:t>
          </a:r>
          <a:endParaRPr lang="en-IN" sz="1800" b="1" dirty="0">
            <a:solidFill>
              <a:schemeClr val="tx1"/>
            </a:solidFill>
            <a:latin typeface="Trebuchet MS" panose="020B0603020202020204" pitchFamily="34" charset="0"/>
          </a:endParaRPr>
        </a:p>
      </dgm:t>
    </dgm:pt>
    <dgm:pt modelId="{80075CDA-5CDF-4D75-9D96-DFBF57DB670B}" type="parTrans" cxnId="{4328033E-C5EB-4198-95A4-2CB6003C3F59}">
      <dgm:prSet/>
      <dgm:spPr/>
      <dgm:t>
        <a:bodyPr/>
        <a:lstStyle/>
        <a:p>
          <a:endParaRPr lang="en-IN"/>
        </a:p>
      </dgm:t>
    </dgm:pt>
    <dgm:pt modelId="{2FC22B90-2EA4-45A7-93D7-C6BEADE5A37E}" type="sibTrans" cxnId="{4328033E-C5EB-4198-95A4-2CB6003C3F59}">
      <dgm:prSet/>
      <dgm:spPr/>
      <dgm:t>
        <a:bodyPr/>
        <a:lstStyle/>
        <a:p>
          <a:endParaRPr lang="en-IN"/>
        </a:p>
      </dgm:t>
    </dgm:pt>
    <dgm:pt modelId="{913E3911-8BA2-4B5C-BC5C-6C7CA18A7782}">
      <dgm:prSet phldrT="[Text]" custT="1"/>
      <dgm:spPr>
        <a:ln>
          <a:solidFill>
            <a:srgbClr val="10609B"/>
          </a:solidFill>
        </a:ln>
      </dgm:spPr>
      <dgm:t>
        <a:bodyPr/>
        <a:lstStyle/>
        <a:p>
          <a:r>
            <a:rPr lang="en-US" sz="1800" dirty="0">
              <a:latin typeface="Trebuchet MS" panose="020B0603020202020204" pitchFamily="34" charset="0"/>
            </a:rPr>
            <a:t>Data adjustments</a:t>
          </a:r>
          <a:endParaRPr lang="en-IN" sz="1800" dirty="0">
            <a:latin typeface="Trebuchet MS" panose="020B0603020202020204" pitchFamily="34" charset="0"/>
          </a:endParaRPr>
        </a:p>
      </dgm:t>
    </dgm:pt>
    <dgm:pt modelId="{1BEAD856-6BDD-4BBE-B0D8-247630F49FFF}" type="parTrans" cxnId="{ABC6C3D5-DFED-4E00-A52D-C92666687615}">
      <dgm:prSet/>
      <dgm:spPr/>
      <dgm:t>
        <a:bodyPr/>
        <a:lstStyle/>
        <a:p>
          <a:endParaRPr lang="en-IN"/>
        </a:p>
      </dgm:t>
    </dgm:pt>
    <dgm:pt modelId="{948C9FFE-55A8-4A37-B5C3-3C1571E4E795}" type="sibTrans" cxnId="{ABC6C3D5-DFED-4E00-A52D-C92666687615}">
      <dgm:prSet/>
      <dgm:spPr/>
      <dgm:t>
        <a:bodyPr/>
        <a:lstStyle/>
        <a:p>
          <a:endParaRPr lang="en-IN"/>
        </a:p>
      </dgm:t>
    </dgm:pt>
    <dgm:pt modelId="{116779F3-A50B-4721-B00E-113C534EB54A}">
      <dgm:prSet phldrT="[Text]" custT="1"/>
      <dgm:spPr>
        <a:ln>
          <a:solidFill>
            <a:srgbClr val="10609B"/>
          </a:solidFill>
        </a:ln>
      </dgm:spPr>
      <dgm:t>
        <a:bodyPr/>
        <a:lstStyle/>
        <a:p>
          <a:r>
            <a:rPr lang="en-US" sz="1800" dirty="0">
              <a:latin typeface="Trebuchet MS" panose="020B0603020202020204" pitchFamily="34" charset="0"/>
            </a:rPr>
            <a:t>IBNR, future medical inflation and trends</a:t>
          </a:r>
          <a:endParaRPr lang="en-IN" sz="1800" dirty="0">
            <a:latin typeface="Trebuchet MS" panose="020B0603020202020204" pitchFamily="34" charset="0"/>
          </a:endParaRPr>
        </a:p>
      </dgm:t>
    </dgm:pt>
    <dgm:pt modelId="{E02D3D68-4D51-4457-8CF6-3B06071B1515}" type="parTrans" cxnId="{4CED721E-664E-437C-96CB-D0387A4D80AC}">
      <dgm:prSet/>
      <dgm:spPr/>
      <dgm:t>
        <a:bodyPr/>
        <a:lstStyle/>
        <a:p>
          <a:endParaRPr lang="en-IN"/>
        </a:p>
      </dgm:t>
    </dgm:pt>
    <dgm:pt modelId="{21456DF7-D58A-4FBC-9550-B1AA6F75B928}" type="sibTrans" cxnId="{4CED721E-664E-437C-96CB-D0387A4D80AC}">
      <dgm:prSet/>
      <dgm:spPr/>
      <dgm:t>
        <a:bodyPr/>
        <a:lstStyle/>
        <a:p>
          <a:endParaRPr lang="en-IN"/>
        </a:p>
      </dgm:t>
    </dgm:pt>
    <dgm:pt modelId="{E8C56430-E151-4396-9BC2-1FDC9CCD9FFF}">
      <dgm:prSet phldrT="[Text]" custT="1"/>
      <dgm:spPr>
        <a:ln>
          <a:solidFill>
            <a:srgbClr val="10609B"/>
          </a:solidFill>
        </a:ln>
      </dgm:spPr>
      <dgm:t>
        <a:bodyPr/>
        <a:lstStyle/>
        <a:p>
          <a:r>
            <a:rPr lang="en-US" sz="1800" dirty="0">
              <a:latin typeface="Trebuchet MS" panose="020B0603020202020204" pitchFamily="34" charset="0"/>
            </a:rPr>
            <a:t>Long Covid effects / cover changes</a:t>
          </a:r>
          <a:endParaRPr lang="en-IN" sz="1800" dirty="0">
            <a:latin typeface="Trebuchet MS" panose="020B0603020202020204" pitchFamily="34" charset="0"/>
          </a:endParaRPr>
        </a:p>
      </dgm:t>
    </dgm:pt>
    <dgm:pt modelId="{CB01F4DE-8610-4811-9760-0A5F279DA3D9}" type="parTrans" cxnId="{DBBE5582-2959-46C1-A533-CA8ACC0780FF}">
      <dgm:prSet/>
      <dgm:spPr/>
      <dgm:t>
        <a:bodyPr/>
        <a:lstStyle/>
        <a:p>
          <a:endParaRPr lang="en-IN"/>
        </a:p>
      </dgm:t>
    </dgm:pt>
    <dgm:pt modelId="{B2F3A9D3-8C6A-4DF9-A019-330133A66EBE}" type="sibTrans" cxnId="{DBBE5582-2959-46C1-A533-CA8ACC0780FF}">
      <dgm:prSet/>
      <dgm:spPr/>
      <dgm:t>
        <a:bodyPr/>
        <a:lstStyle/>
        <a:p>
          <a:endParaRPr lang="en-IN"/>
        </a:p>
      </dgm:t>
    </dgm:pt>
    <dgm:pt modelId="{84F0A81A-C30E-4BFF-90AF-96459FD903B2}">
      <dgm:prSet custT="1"/>
      <dgm:spPr>
        <a:ln>
          <a:solidFill>
            <a:srgbClr val="10609B"/>
          </a:solidFill>
        </a:ln>
      </dgm:spPr>
      <dgm:t>
        <a:bodyPr/>
        <a:lstStyle/>
        <a:p>
          <a:pPr marL="171450" lvl="1" indent="-171450" algn="l" defTabSz="711200">
            <a:lnSpc>
              <a:spcPct val="90000"/>
            </a:lnSpc>
            <a:spcBef>
              <a:spcPct val="0"/>
            </a:spcBef>
            <a:spcAft>
              <a:spcPct val="15000"/>
            </a:spcAft>
            <a:buChar char="•"/>
          </a:pPr>
          <a:r>
            <a:rPr lang="en-US" sz="1800" kern="1200" dirty="0">
              <a:solidFill>
                <a:srgbClr val="000000">
                  <a:hueOff val="0"/>
                  <a:satOff val="0"/>
                  <a:lumOff val="0"/>
                  <a:alphaOff val="0"/>
                </a:srgbClr>
              </a:solidFill>
              <a:latin typeface="Trebuchet MS" panose="020B0603020202020204" pitchFamily="34" charset="0"/>
              <a:ea typeface="+mn-ea"/>
              <a:cs typeface="+mn-cs"/>
            </a:rPr>
            <a:t>extrapolate Burn Cost of higher Sum Insureds</a:t>
          </a:r>
          <a:endParaRPr lang="en-IN" sz="1800" kern="1200" dirty="0">
            <a:solidFill>
              <a:srgbClr val="000000">
                <a:hueOff val="0"/>
                <a:satOff val="0"/>
                <a:lumOff val="0"/>
                <a:alphaOff val="0"/>
              </a:srgbClr>
            </a:solidFill>
            <a:latin typeface="Trebuchet MS" panose="020B0603020202020204" pitchFamily="34" charset="0"/>
            <a:ea typeface="+mn-ea"/>
            <a:cs typeface="+mn-cs"/>
          </a:endParaRPr>
        </a:p>
      </dgm:t>
    </dgm:pt>
    <dgm:pt modelId="{A444DD66-9852-4C96-8DD7-98B121349016}" type="parTrans" cxnId="{77325DC8-A5B1-4EEC-9B92-4EDCEB8BEA2D}">
      <dgm:prSet/>
      <dgm:spPr/>
      <dgm:t>
        <a:bodyPr/>
        <a:lstStyle/>
        <a:p>
          <a:endParaRPr lang="en-IN"/>
        </a:p>
      </dgm:t>
    </dgm:pt>
    <dgm:pt modelId="{85DC520B-45A3-4747-A234-E88EA7567EF1}" type="sibTrans" cxnId="{77325DC8-A5B1-4EEC-9B92-4EDCEB8BEA2D}">
      <dgm:prSet/>
      <dgm:spPr/>
      <dgm:t>
        <a:bodyPr/>
        <a:lstStyle/>
        <a:p>
          <a:endParaRPr lang="en-IN"/>
        </a:p>
      </dgm:t>
    </dgm:pt>
    <dgm:pt modelId="{5D0109D6-5AF5-452C-B56C-BB7F321D2350}">
      <dgm:prSet phldrT="[Text]" custT="1"/>
      <dgm:spPr>
        <a:ln>
          <a:solidFill>
            <a:srgbClr val="10609B"/>
          </a:solidFill>
        </a:ln>
      </dgm:spPr>
      <dgm:t>
        <a:bodyPr/>
        <a:lstStyle/>
        <a:p>
          <a:r>
            <a:rPr lang="en-US" sz="1800" dirty="0">
              <a:latin typeface="Trebuchet MS" panose="020B0603020202020204" pitchFamily="34" charset="0"/>
            </a:rPr>
            <a:t>Reinsurance cost and Margin for Adverse Deviation</a:t>
          </a:r>
          <a:endParaRPr lang="en-IN" sz="1800" dirty="0">
            <a:latin typeface="Trebuchet MS" panose="020B0603020202020204" pitchFamily="34" charset="0"/>
          </a:endParaRPr>
        </a:p>
      </dgm:t>
    </dgm:pt>
    <dgm:pt modelId="{F8B07626-CFCC-40D1-97F0-A47CE4D6B5FD}" type="parTrans" cxnId="{3B9FCB55-096C-4F30-B1F3-EA455C4B7F92}">
      <dgm:prSet/>
      <dgm:spPr/>
      <dgm:t>
        <a:bodyPr/>
        <a:lstStyle/>
        <a:p>
          <a:endParaRPr lang="en-IN"/>
        </a:p>
      </dgm:t>
    </dgm:pt>
    <dgm:pt modelId="{AF2D423F-18D4-468B-9637-2B5CF7E19575}" type="sibTrans" cxnId="{3B9FCB55-096C-4F30-B1F3-EA455C4B7F92}">
      <dgm:prSet/>
      <dgm:spPr/>
      <dgm:t>
        <a:bodyPr/>
        <a:lstStyle/>
        <a:p>
          <a:endParaRPr lang="en-IN"/>
        </a:p>
      </dgm:t>
    </dgm:pt>
    <dgm:pt modelId="{1275FAAA-A8DD-4C04-B49A-95F45DB429B7}">
      <dgm:prSet custT="1"/>
      <dgm:spPr>
        <a:ln>
          <a:solidFill>
            <a:srgbClr val="10609B"/>
          </a:solidFill>
        </a:ln>
      </dgm:spPr>
      <dgm:t>
        <a:bodyPr/>
        <a:lstStyle/>
        <a:p>
          <a:pPr marL="171450" lvl="1" indent="-171450" algn="l" defTabSz="711200">
            <a:lnSpc>
              <a:spcPct val="90000"/>
            </a:lnSpc>
            <a:spcBef>
              <a:spcPct val="0"/>
            </a:spcBef>
            <a:spcAft>
              <a:spcPct val="15000"/>
            </a:spcAft>
            <a:buNone/>
          </a:pPr>
          <a:endParaRPr lang="en-IN" sz="1800" kern="1200" dirty="0">
            <a:solidFill>
              <a:srgbClr val="000000">
                <a:hueOff val="0"/>
                <a:satOff val="0"/>
                <a:lumOff val="0"/>
                <a:alphaOff val="0"/>
              </a:srgbClr>
            </a:solidFill>
            <a:latin typeface="Trebuchet MS" panose="020B0603020202020204" pitchFamily="34" charset="0"/>
            <a:ea typeface="+mn-ea"/>
            <a:cs typeface="+mn-cs"/>
          </a:endParaRPr>
        </a:p>
      </dgm:t>
    </dgm:pt>
    <dgm:pt modelId="{F9E0B0A0-3DD3-4DA8-9AA2-1BE5B8A4E803}" type="parTrans" cxnId="{5F9F352A-4AED-4563-B0D1-C14F4D159253}">
      <dgm:prSet/>
      <dgm:spPr/>
      <dgm:t>
        <a:bodyPr/>
        <a:lstStyle/>
        <a:p>
          <a:endParaRPr lang="en-IN"/>
        </a:p>
      </dgm:t>
    </dgm:pt>
    <dgm:pt modelId="{52361761-B3EE-4DAF-936F-DEA1F16FC475}" type="sibTrans" cxnId="{5F9F352A-4AED-4563-B0D1-C14F4D159253}">
      <dgm:prSet/>
      <dgm:spPr/>
      <dgm:t>
        <a:bodyPr/>
        <a:lstStyle/>
        <a:p>
          <a:endParaRPr lang="en-IN"/>
        </a:p>
      </dgm:t>
    </dgm:pt>
    <dgm:pt modelId="{B5C556CC-6C16-4ABD-8031-4AB63D374AFD}" type="pres">
      <dgm:prSet presAssocID="{2719D76D-9745-4050-A778-B365C617E99B}" presName="linearFlow" presStyleCnt="0">
        <dgm:presLayoutVars>
          <dgm:dir/>
          <dgm:animLvl val="lvl"/>
          <dgm:resizeHandles val="exact"/>
        </dgm:presLayoutVars>
      </dgm:prSet>
      <dgm:spPr/>
    </dgm:pt>
    <dgm:pt modelId="{1376534F-A211-4F81-A781-0D28B0B83297}" type="pres">
      <dgm:prSet presAssocID="{592D3219-85FD-4152-810B-C709919FC218}" presName="composite" presStyleCnt="0"/>
      <dgm:spPr/>
    </dgm:pt>
    <dgm:pt modelId="{A0C4344B-91D5-43B6-9DBE-354DAEB21EA5}" type="pres">
      <dgm:prSet presAssocID="{592D3219-85FD-4152-810B-C709919FC218}" presName="parentText" presStyleLbl="alignNode1" presStyleIdx="0" presStyleCnt="4" custLinFactNeighborY="0">
        <dgm:presLayoutVars>
          <dgm:chMax val="1"/>
          <dgm:bulletEnabled val="1"/>
        </dgm:presLayoutVars>
      </dgm:prSet>
      <dgm:spPr/>
    </dgm:pt>
    <dgm:pt modelId="{F874C0BF-2982-4E1F-A1D9-91F6217CABF6}" type="pres">
      <dgm:prSet presAssocID="{592D3219-85FD-4152-810B-C709919FC218}" presName="descendantText" presStyleLbl="alignAcc1" presStyleIdx="0" presStyleCnt="4" custLinFactNeighborX="-958" custLinFactNeighborY="2585">
        <dgm:presLayoutVars>
          <dgm:bulletEnabled val="1"/>
        </dgm:presLayoutVars>
      </dgm:prSet>
      <dgm:spPr/>
    </dgm:pt>
    <dgm:pt modelId="{1CE28052-A154-4A1E-93FD-E2C9A2C7F2B4}" type="pres">
      <dgm:prSet presAssocID="{1608DC0F-A29D-40F2-9261-E72FEDF3CC0C}" presName="sp" presStyleCnt="0"/>
      <dgm:spPr/>
    </dgm:pt>
    <dgm:pt modelId="{0100FEA4-FAD7-4CAC-B916-4CCD5669D959}" type="pres">
      <dgm:prSet presAssocID="{40F52205-01D6-409B-86C6-34AA44E7A172}" presName="composite" presStyleCnt="0"/>
      <dgm:spPr/>
    </dgm:pt>
    <dgm:pt modelId="{82A29FB5-3AAA-40D9-A949-611CE079AF1A}" type="pres">
      <dgm:prSet presAssocID="{40F52205-01D6-409B-86C6-34AA44E7A172}" presName="parentText" presStyleLbl="alignNode1" presStyleIdx="1" presStyleCnt="4" custLinFactNeighborY="0">
        <dgm:presLayoutVars>
          <dgm:chMax val="1"/>
          <dgm:bulletEnabled val="1"/>
        </dgm:presLayoutVars>
      </dgm:prSet>
      <dgm:spPr/>
    </dgm:pt>
    <dgm:pt modelId="{7656AC7E-48F7-4D44-A161-940F61B5ADD7}" type="pres">
      <dgm:prSet presAssocID="{40F52205-01D6-409B-86C6-34AA44E7A172}" presName="descendantText" presStyleLbl="alignAcc1" presStyleIdx="1" presStyleCnt="4" custLinFactNeighborY="2981">
        <dgm:presLayoutVars>
          <dgm:bulletEnabled val="1"/>
        </dgm:presLayoutVars>
      </dgm:prSet>
      <dgm:spPr/>
    </dgm:pt>
    <dgm:pt modelId="{9F80D1FC-7B99-4136-8054-B19C177F5C49}" type="pres">
      <dgm:prSet presAssocID="{65C05483-2C36-4413-B9E9-2193D97633B0}" presName="sp" presStyleCnt="0"/>
      <dgm:spPr/>
    </dgm:pt>
    <dgm:pt modelId="{343E40F9-20CC-444F-8A10-D3F682DBB993}" type="pres">
      <dgm:prSet presAssocID="{4641F7C5-C717-4553-AE2A-E68524088198}" presName="composite" presStyleCnt="0"/>
      <dgm:spPr/>
    </dgm:pt>
    <dgm:pt modelId="{0294ABAE-5123-42E8-99EF-BEBA231E8DBE}" type="pres">
      <dgm:prSet presAssocID="{4641F7C5-C717-4553-AE2A-E68524088198}" presName="parentText" presStyleLbl="alignNode1" presStyleIdx="2" presStyleCnt="4" custLinFactNeighborY="0">
        <dgm:presLayoutVars>
          <dgm:chMax val="1"/>
          <dgm:bulletEnabled val="1"/>
        </dgm:presLayoutVars>
      </dgm:prSet>
      <dgm:spPr/>
    </dgm:pt>
    <dgm:pt modelId="{C014597C-1095-4389-B416-5A5A043553B6}" type="pres">
      <dgm:prSet presAssocID="{4641F7C5-C717-4553-AE2A-E68524088198}" presName="descendantText" presStyleLbl="alignAcc1" presStyleIdx="2" presStyleCnt="4" custLinFactNeighborY="3289">
        <dgm:presLayoutVars>
          <dgm:bulletEnabled val="1"/>
        </dgm:presLayoutVars>
      </dgm:prSet>
      <dgm:spPr/>
    </dgm:pt>
    <dgm:pt modelId="{C29C8C8D-A51E-4ABF-AF3F-5EBF60E88D03}" type="pres">
      <dgm:prSet presAssocID="{64E98266-120F-44C7-814F-B3496F58BF37}" presName="sp" presStyleCnt="0"/>
      <dgm:spPr/>
    </dgm:pt>
    <dgm:pt modelId="{FD4B1696-5AE1-4E21-91C1-EEDF24F8FD49}" type="pres">
      <dgm:prSet presAssocID="{C07F7EF8-01E3-497B-8BEB-3F0052499806}" presName="composite" presStyleCnt="0"/>
      <dgm:spPr/>
    </dgm:pt>
    <dgm:pt modelId="{DED46395-A3E9-4BEF-B8E0-34789DA8B090}" type="pres">
      <dgm:prSet presAssocID="{C07F7EF8-01E3-497B-8BEB-3F0052499806}" presName="parentText" presStyleLbl="alignNode1" presStyleIdx="3" presStyleCnt="4" custLinFactNeighborY="0">
        <dgm:presLayoutVars>
          <dgm:chMax val="1"/>
          <dgm:bulletEnabled val="1"/>
        </dgm:presLayoutVars>
      </dgm:prSet>
      <dgm:spPr/>
    </dgm:pt>
    <dgm:pt modelId="{5EAFBAAF-FB2C-4341-A5FA-2AE906B3CBDD}" type="pres">
      <dgm:prSet presAssocID="{C07F7EF8-01E3-497B-8BEB-3F0052499806}" presName="descendantText" presStyleLbl="alignAcc1" presStyleIdx="3" presStyleCnt="4" custLinFactNeighborY="2979">
        <dgm:presLayoutVars>
          <dgm:bulletEnabled val="1"/>
        </dgm:presLayoutVars>
      </dgm:prSet>
      <dgm:spPr/>
    </dgm:pt>
  </dgm:ptLst>
  <dgm:cxnLst>
    <dgm:cxn modelId="{5015B60C-BB41-4464-A8B9-33742DB6B6EE}" srcId="{2719D76D-9745-4050-A778-B365C617E99B}" destId="{4641F7C5-C717-4553-AE2A-E68524088198}" srcOrd="2" destOrd="0" parTransId="{226021A8-122F-46E8-ACF3-A814B16F7268}" sibTransId="{64E98266-120F-44C7-814F-B3496F58BF37}"/>
    <dgm:cxn modelId="{926DBD11-C956-4E11-894F-6A2B45A9433B}" srcId="{592D3219-85FD-4152-810B-C709919FC218}" destId="{61811FB2-7320-4BE3-8E61-CB5E4EA138AA}" srcOrd="0" destOrd="0" parTransId="{0E31998E-2585-483A-9990-6FF20F20D89A}" sibTransId="{6B9B2F92-A6B4-483F-A665-91C20DD3E8B6}"/>
    <dgm:cxn modelId="{80CA0B13-EE3C-40B3-82E0-9F310350F6BE}" type="presOf" srcId="{E8C56430-E151-4396-9BC2-1FDC9CCD9FFF}" destId="{7656AC7E-48F7-4D44-A161-940F61B5ADD7}" srcOrd="0" destOrd="2" presId="urn:microsoft.com/office/officeart/2005/8/layout/chevron2"/>
    <dgm:cxn modelId="{469F171B-F545-447D-A359-9E2DB761C10A}" srcId="{40F52205-01D6-409B-86C6-34AA44E7A172}" destId="{EE07D6D9-1303-4991-A25D-DE6ED992B8E5}" srcOrd="0" destOrd="0" parTransId="{8ACEA475-8AE2-4BF8-A633-7AC1880602A5}" sibTransId="{3DFC0CB8-7981-4A66-BB8C-0321AE226A66}"/>
    <dgm:cxn modelId="{4CED721E-664E-437C-96CB-D0387A4D80AC}" srcId="{40F52205-01D6-409B-86C6-34AA44E7A172}" destId="{116779F3-A50B-4721-B00E-113C534EB54A}" srcOrd="1" destOrd="0" parTransId="{E02D3D68-4D51-4457-8CF6-3B06071B1515}" sibTransId="{21456DF7-D58A-4FBC-9550-B1AA6F75B928}"/>
    <dgm:cxn modelId="{1E292621-4EB3-4F79-B26B-534ED02B1172}" type="presOf" srcId="{913E3911-8BA2-4B5C-BC5C-6C7CA18A7782}" destId="{F874C0BF-2982-4E1F-A1D9-91F6217CABF6}" srcOrd="0" destOrd="2" presId="urn:microsoft.com/office/officeart/2005/8/layout/chevron2"/>
    <dgm:cxn modelId="{57289622-03A2-4201-A36D-BD64EAD8A614}" srcId="{C07F7EF8-01E3-497B-8BEB-3F0052499806}" destId="{806E5AAE-F45D-4421-8465-319BEFA74804}" srcOrd="0" destOrd="0" parTransId="{0CC7991C-EFB1-45D7-8E5E-E1EB04A4ECF6}" sibTransId="{B0C314FF-8BB6-46BB-9B49-50C3BBE924BB}"/>
    <dgm:cxn modelId="{FA42B323-D559-4A9A-90C6-D994AD31F7F0}" type="presOf" srcId="{7CADF1B2-7782-41B5-88FD-D4A9396E8A52}" destId="{F874C0BF-2982-4E1F-A1D9-91F6217CABF6}" srcOrd="0" destOrd="1" presId="urn:microsoft.com/office/officeart/2005/8/layout/chevron2"/>
    <dgm:cxn modelId="{5F9F352A-4AED-4563-B0D1-C14F4D159253}" srcId="{4641F7C5-C717-4553-AE2A-E68524088198}" destId="{1275FAAA-A8DD-4C04-B49A-95F45DB429B7}" srcOrd="1" destOrd="0" parTransId="{F9E0B0A0-3DD3-4DA8-9AA2-1BE5B8A4E803}" sibTransId="{52361761-B3EE-4DAF-936F-DEA1F16FC475}"/>
    <dgm:cxn modelId="{4E1FF42C-659B-4EE8-A456-1557A98458B0}" type="presOf" srcId="{4641F7C5-C717-4553-AE2A-E68524088198}" destId="{0294ABAE-5123-42E8-99EF-BEBA231E8DBE}" srcOrd="0" destOrd="0" presId="urn:microsoft.com/office/officeart/2005/8/layout/chevron2"/>
    <dgm:cxn modelId="{4328033E-C5EB-4198-95A4-2CB6003C3F59}" srcId="{2719D76D-9745-4050-A778-B365C617E99B}" destId="{C07F7EF8-01E3-497B-8BEB-3F0052499806}" srcOrd="3" destOrd="0" parTransId="{80075CDA-5CDF-4D75-9D96-DFBF57DB670B}" sibTransId="{2FC22B90-2EA4-45A7-93D7-C6BEADE5A37E}"/>
    <dgm:cxn modelId="{4247595C-14E9-478A-AC1E-FB3CF1B93F8D}" type="presOf" srcId="{806E5AAE-F45D-4421-8465-319BEFA74804}" destId="{5EAFBAAF-FB2C-4341-A5FA-2AE906B3CBDD}" srcOrd="0" destOrd="0" presId="urn:microsoft.com/office/officeart/2005/8/layout/chevron2"/>
    <dgm:cxn modelId="{5FE3D56E-4EFF-4691-86B8-7739A9DEB4C3}" srcId="{2719D76D-9745-4050-A778-B365C617E99B}" destId="{592D3219-85FD-4152-810B-C709919FC218}" srcOrd="0" destOrd="0" parTransId="{09A86097-1ED4-456B-A2AF-0C2C7956D505}" sibTransId="{1608DC0F-A29D-40F2-9261-E72FEDF3CC0C}"/>
    <dgm:cxn modelId="{3B9FCB55-096C-4F30-B1F3-EA455C4B7F92}" srcId="{C07F7EF8-01E3-497B-8BEB-3F0052499806}" destId="{5D0109D6-5AF5-452C-B56C-BB7F321D2350}" srcOrd="1" destOrd="0" parTransId="{F8B07626-CFCC-40D1-97F0-A47CE4D6B5FD}" sibTransId="{AF2D423F-18D4-468B-9637-2B5CF7E19575}"/>
    <dgm:cxn modelId="{A74B8881-A702-4C58-85EF-16EC217E2E36}" type="presOf" srcId="{1275FAAA-A8DD-4C04-B49A-95F45DB429B7}" destId="{C014597C-1095-4389-B416-5A5A043553B6}" srcOrd="0" destOrd="1" presId="urn:microsoft.com/office/officeart/2005/8/layout/chevron2"/>
    <dgm:cxn modelId="{DBBE5582-2959-46C1-A533-CA8ACC0780FF}" srcId="{40F52205-01D6-409B-86C6-34AA44E7A172}" destId="{E8C56430-E151-4396-9BC2-1FDC9CCD9FFF}" srcOrd="2" destOrd="0" parTransId="{CB01F4DE-8610-4811-9760-0A5F279DA3D9}" sibTransId="{B2F3A9D3-8C6A-4DF9-A019-330133A66EBE}"/>
    <dgm:cxn modelId="{90C29F85-170A-41A9-A4FB-CD11F4E13E8B}" type="presOf" srcId="{5D0109D6-5AF5-452C-B56C-BB7F321D2350}" destId="{5EAFBAAF-FB2C-4341-A5FA-2AE906B3CBDD}" srcOrd="0" destOrd="1" presId="urn:microsoft.com/office/officeart/2005/8/layout/chevron2"/>
    <dgm:cxn modelId="{C8917398-9820-4308-A45A-145EB6E66A76}" type="presOf" srcId="{61811FB2-7320-4BE3-8E61-CB5E4EA138AA}" destId="{F874C0BF-2982-4E1F-A1D9-91F6217CABF6}" srcOrd="0" destOrd="0" presId="urn:microsoft.com/office/officeart/2005/8/layout/chevron2"/>
    <dgm:cxn modelId="{4A6FD3B9-84BF-47E4-851E-70D927E957CA}" type="presOf" srcId="{84F0A81A-C30E-4BFF-90AF-96459FD903B2}" destId="{C014597C-1095-4389-B416-5A5A043553B6}" srcOrd="0" destOrd="0" presId="urn:microsoft.com/office/officeart/2005/8/layout/chevron2"/>
    <dgm:cxn modelId="{343C46C7-03B1-4F34-96FE-2FE4FF91FE72}" type="presOf" srcId="{592D3219-85FD-4152-810B-C709919FC218}" destId="{A0C4344B-91D5-43B6-9DBE-354DAEB21EA5}" srcOrd="0" destOrd="0" presId="urn:microsoft.com/office/officeart/2005/8/layout/chevron2"/>
    <dgm:cxn modelId="{77325DC8-A5B1-4EEC-9B92-4EDCEB8BEA2D}" srcId="{4641F7C5-C717-4553-AE2A-E68524088198}" destId="{84F0A81A-C30E-4BFF-90AF-96459FD903B2}" srcOrd="0" destOrd="0" parTransId="{A444DD66-9852-4C96-8DD7-98B121349016}" sibTransId="{85DC520B-45A3-4747-A234-E88EA7567EF1}"/>
    <dgm:cxn modelId="{6495BFD0-8535-4734-A1CD-B74A480BCA73}" srcId="{592D3219-85FD-4152-810B-C709919FC218}" destId="{7CADF1B2-7782-41B5-88FD-D4A9396E8A52}" srcOrd="1" destOrd="0" parTransId="{F82C81EB-EB22-443E-ABDE-B82A53C6015D}" sibTransId="{8C0239D0-1B68-4EDD-A533-42743B3DD087}"/>
    <dgm:cxn modelId="{ABC6C3D5-DFED-4E00-A52D-C92666687615}" srcId="{592D3219-85FD-4152-810B-C709919FC218}" destId="{913E3911-8BA2-4B5C-BC5C-6C7CA18A7782}" srcOrd="2" destOrd="0" parTransId="{1BEAD856-6BDD-4BBE-B0D8-247630F49FFF}" sibTransId="{948C9FFE-55A8-4A37-B5C3-3C1571E4E795}"/>
    <dgm:cxn modelId="{2433D3E0-31C5-4F17-B5F6-C50A4EC9E172}" type="presOf" srcId="{2719D76D-9745-4050-A778-B365C617E99B}" destId="{B5C556CC-6C16-4ABD-8031-4AB63D374AFD}" srcOrd="0" destOrd="0" presId="urn:microsoft.com/office/officeart/2005/8/layout/chevron2"/>
    <dgm:cxn modelId="{4DBDF5E7-2B88-4825-95AB-C055A48E5137}" type="presOf" srcId="{116779F3-A50B-4721-B00E-113C534EB54A}" destId="{7656AC7E-48F7-4D44-A161-940F61B5ADD7}" srcOrd="0" destOrd="1" presId="urn:microsoft.com/office/officeart/2005/8/layout/chevron2"/>
    <dgm:cxn modelId="{3FE76CED-A99F-4618-8F0B-D2F283A957F8}" srcId="{2719D76D-9745-4050-A778-B365C617E99B}" destId="{40F52205-01D6-409B-86C6-34AA44E7A172}" srcOrd="1" destOrd="0" parTransId="{53CB70E3-06F4-4303-A838-986AFA7CDFD2}" sibTransId="{65C05483-2C36-4413-B9E9-2193D97633B0}"/>
    <dgm:cxn modelId="{B8CB52EE-AB81-42B7-9D2D-D8C554190663}" type="presOf" srcId="{40F52205-01D6-409B-86C6-34AA44E7A172}" destId="{82A29FB5-3AAA-40D9-A949-611CE079AF1A}" srcOrd="0" destOrd="0" presId="urn:microsoft.com/office/officeart/2005/8/layout/chevron2"/>
    <dgm:cxn modelId="{3527F5F7-2FFD-48A1-8CC8-2B2473B6031D}" type="presOf" srcId="{EE07D6D9-1303-4991-A25D-DE6ED992B8E5}" destId="{7656AC7E-48F7-4D44-A161-940F61B5ADD7}" srcOrd="0" destOrd="0" presId="urn:microsoft.com/office/officeart/2005/8/layout/chevron2"/>
    <dgm:cxn modelId="{94E343F8-B836-4697-8141-441DA2743069}" type="presOf" srcId="{C07F7EF8-01E3-497B-8BEB-3F0052499806}" destId="{DED46395-A3E9-4BEF-B8E0-34789DA8B090}" srcOrd="0" destOrd="0" presId="urn:microsoft.com/office/officeart/2005/8/layout/chevron2"/>
    <dgm:cxn modelId="{905A86D6-6F81-4FA1-96FB-B7F2A8C25A07}" type="presParOf" srcId="{B5C556CC-6C16-4ABD-8031-4AB63D374AFD}" destId="{1376534F-A211-4F81-A781-0D28B0B83297}" srcOrd="0" destOrd="0" presId="urn:microsoft.com/office/officeart/2005/8/layout/chevron2"/>
    <dgm:cxn modelId="{4FA32DE7-B104-4AD0-91DA-B7EBA9EF7576}" type="presParOf" srcId="{1376534F-A211-4F81-A781-0D28B0B83297}" destId="{A0C4344B-91D5-43B6-9DBE-354DAEB21EA5}" srcOrd="0" destOrd="0" presId="urn:microsoft.com/office/officeart/2005/8/layout/chevron2"/>
    <dgm:cxn modelId="{C6282108-3573-4FD7-B4D3-B860BDEBACF0}" type="presParOf" srcId="{1376534F-A211-4F81-A781-0D28B0B83297}" destId="{F874C0BF-2982-4E1F-A1D9-91F6217CABF6}" srcOrd="1" destOrd="0" presId="urn:microsoft.com/office/officeart/2005/8/layout/chevron2"/>
    <dgm:cxn modelId="{007EBE3F-ED66-4517-871B-5B87D57259B4}" type="presParOf" srcId="{B5C556CC-6C16-4ABD-8031-4AB63D374AFD}" destId="{1CE28052-A154-4A1E-93FD-E2C9A2C7F2B4}" srcOrd="1" destOrd="0" presId="urn:microsoft.com/office/officeart/2005/8/layout/chevron2"/>
    <dgm:cxn modelId="{D6D5928F-B1DB-4D24-890F-7CF17389711C}" type="presParOf" srcId="{B5C556CC-6C16-4ABD-8031-4AB63D374AFD}" destId="{0100FEA4-FAD7-4CAC-B916-4CCD5669D959}" srcOrd="2" destOrd="0" presId="urn:microsoft.com/office/officeart/2005/8/layout/chevron2"/>
    <dgm:cxn modelId="{AB612B70-BB50-476C-8386-E0F1F9E74C21}" type="presParOf" srcId="{0100FEA4-FAD7-4CAC-B916-4CCD5669D959}" destId="{82A29FB5-3AAA-40D9-A949-611CE079AF1A}" srcOrd="0" destOrd="0" presId="urn:microsoft.com/office/officeart/2005/8/layout/chevron2"/>
    <dgm:cxn modelId="{0F865C49-860B-47CF-AD83-85C34D55398E}" type="presParOf" srcId="{0100FEA4-FAD7-4CAC-B916-4CCD5669D959}" destId="{7656AC7E-48F7-4D44-A161-940F61B5ADD7}" srcOrd="1" destOrd="0" presId="urn:microsoft.com/office/officeart/2005/8/layout/chevron2"/>
    <dgm:cxn modelId="{1B5161B7-B653-4547-AC72-CBEA81AC2FEE}" type="presParOf" srcId="{B5C556CC-6C16-4ABD-8031-4AB63D374AFD}" destId="{9F80D1FC-7B99-4136-8054-B19C177F5C49}" srcOrd="3" destOrd="0" presId="urn:microsoft.com/office/officeart/2005/8/layout/chevron2"/>
    <dgm:cxn modelId="{B0270140-3830-476D-B330-4848B7760F05}" type="presParOf" srcId="{B5C556CC-6C16-4ABD-8031-4AB63D374AFD}" destId="{343E40F9-20CC-444F-8A10-D3F682DBB993}" srcOrd="4" destOrd="0" presId="urn:microsoft.com/office/officeart/2005/8/layout/chevron2"/>
    <dgm:cxn modelId="{1CF841C9-0AB6-4982-BE5D-C2F251C6FBC7}" type="presParOf" srcId="{343E40F9-20CC-444F-8A10-D3F682DBB993}" destId="{0294ABAE-5123-42E8-99EF-BEBA231E8DBE}" srcOrd="0" destOrd="0" presId="urn:microsoft.com/office/officeart/2005/8/layout/chevron2"/>
    <dgm:cxn modelId="{C9B3407A-C294-477C-A888-0E5F0A68A7EE}" type="presParOf" srcId="{343E40F9-20CC-444F-8A10-D3F682DBB993}" destId="{C014597C-1095-4389-B416-5A5A043553B6}" srcOrd="1" destOrd="0" presId="urn:microsoft.com/office/officeart/2005/8/layout/chevron2"/>
    <dgm:cxn modelId="{3C7F5345-8483-4FC1-877D-3EE74F52B9AB}" type="presParOf" srcId="{B5C556CC-6C16-4ABD-8031-4AB63D374AFD}" destId="{C29C8C8D-A51E-4ABF-AF3F-5EBF60E88D03}" srcOrd="5" destOrd="0" presId="urn:microsoft.com/office/officeart/2005/8/layout/chevron2"/>
    <dgm:cxn modelId="{AB1C039A-1E4D-45F0-B434-8D06F3FFDB34}" type="presParOf" srcId="{B5C556CC-6C16-4ABD-8031-4AB63D374AFD}" destId="{FD4B1696-5AE1-4E21-91C1-EEDF24F8FD49}" srcOrd="6" destOrd="0" presId="urn:microsoft.com/office/officeart/2005/8/layout/chevron2"/>
    <dgm:cxn modelId="{1FF10B2E-DF81-402A-B8D9-AEB12B7E4EB1}" type="presParOf" srcId="{FD4B1696-5AE1-4E21-91C1-EEDF24F8FD49}" destId="{DED46395-A3E9-4BEF-B8E0-34789DA8B090}" srcOrd="0" destOrd="0" presId="urn:microsoft.com/office/officeart/2005/8/layout/chevron2"/>
    <dgm:cxn modelId="{D1EE42FF-CFEA-476D-BBD3-466C3E4ECC78}" type="presParOf" srcId="{FD4B1696-5AE1-4E21-91C1-EEDF24F8FD49}" destId="{5EAFBAAF-FB2C-4341-A5FA-2AE906B3CBDD}"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F32CBD4-E927-435C-BE6C-D3D0C66991F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7266DFE2-1C33-406E-B7CF-971993C7342A}">
      <dgm:prSet phldrT="[Text]" custT="1"/>
      <dgm:spPr>
        <a:solidFill>
          <a:schemeClr val="bg2">
            <a:lumMod val="60000"/>
            <a:lumOff val="40000"/>
          </a:schemeClr>
        </a:solidFill>
      </dgm:spPr>
      <dgm:t>
        <a:bodyPr/>
        <a:lstStyle/>
        <a:p>
          <a:r>
            <a:rPr lang="en-US" sz="1800" b="1" dirty="0">
              <a:solidFill>
                <a:schemeClr val="tx1"/>
              </a:solidFill>
              <a:latin typeface="Trebuchet MS" panose="020B0603020202020204" pitchFamily="34" charset="0"/>
            </a:rPr>
            <a:t>Solvency</a:t>
          </a:r>
        </a:p>
        <a:p>
          <a:r>
            <a:rPr lang="en-US" sz="1800" b="1" dirty="0">
              <a:solidFill>
                <a:schemeClr val="tx1"/>
              </a:solidFill>
              <a:latin typeface="Trebuchet MS" panose="020B0603020202020204" pitchFamily="34" charset="0"/>
            </a:rPr>
            <a:t>Required</a:t>
          </a:r>
          <a:endParaRPr lang="en-IN" sz="1800" b="1" dirty="0">
            <a:solidFill>
              <a:schemeClr val="tx1"/>
            </a:solidFill>
            <a:latin typeface="Trebuchet MS" panose="020B0603020202020204" pitchFamily="34" charset="0"/>
          </a:endParaRPr>
        </a:p>
      </dgm:t>
    </dgm:pt>
    <dgm:pt modelId="{633F47F3-BD22-4471-A6DD-E82E7FAAC3EC}" type="parTrans" cxnId="{EC1C8D44-90AD-498D-898D-95C4FAAA47F8}">
      <dgm:prSet/>
      <dgm:spPr/>
      <dgm:t>
        <a:bodyPr/>
        <a:lstStyle/>
        <a:p>
          <a:endParaRPr lang="en-IN" sz="1600">
            <a:latin typeface="Trebuchet MS" panose="020B0603020202020204" pitchFamily="34" charset="0"/>
          </a:endParaRPr>
        </a:p>
      </dgm:t>
    </dgm:pt>
    <dgm:pt modelId="{0B798B34-6089-4533-BC62-F2DFE78FF5C9}" type="sibTrans" cxnId="{EC1C8D44-90AD-498D-898D-95C4FAAA47F8}">
      <dgm:prSet/>
      <dgm:spPr/>
      <dgm:t>
        <a:bodyPr/>
        <a:lstStyle/>
        <a:p>
          <a:endParaRPr lang="en-IN" sz="1600">
            <a:latin typeface="Trebuchet MS" panose="020B0603020202020204" pitchFamily="34" charset="0"/>
          </a:endParaRPr>
        </a:p>
      </dgm:t>
    </dgm:pt>
    <dgm:pt modelId="{A9CA0FD4-A088-48D7-BE32-759CB6DCA7D2}">
      <dgm:prSet phldrT="[Text]" custT="1"/>
      <dgm:spPr>
        <a:noFill/>
        <a:ln>
          <a:solidFill>
            <a:srgbClr val="10609B">
              <a:alpha val="90000"/>
            </a:srgbClr>
          </a:solidFill>
        </a:ln>
      </dgm:spPr>
      <dgm:t>
        <a:bodyPr/>
        <a:lstStyle/>
        <a:p>
          <a:pPr>
            <a:buFont typeface="Arial" panose="020B0604020202020204" pitchFamily="34" charset="0"/>
            <a:buChar char="•"/>
          </a:pPr>
          <a:r>
            <a:rPr lang="en-US" sz="1800" dirty="0">
              <a:latin typeface="Trebuchet MS" panose="020B0603020202020204" pitchFamily="34" charset="0"/>
            </a:rPr>
            <a:t>Projected solvency must be more than 150% as prescribed by ALSM Regulation,2016 or company’s internal target at all times</a:t>
          </a:r>
          <a:endParaRPr lang="en-IN" sz="1800" b="1" dirty="0">
            <a:latin typeface="Trebuchet MS" panose="020B0603020202020204" pitchFamily="34" charset="0"/>
          </a:endParaRPr>
        </a:p>
      </dgm:t>
    </dgm:pt>
    <dgm:pt modelId="{C44095AF-3D46-4CA2-A10C-834C951B48B2}" type="parTrans" cxnId="{03010C0D-04D3-4EFD-BF33-72F70D62D4E9}">
      <dgm:prSet/>
      <dgm:spPr/>
      <dgm:t>
        <a:bodyPr/>
        <a:lstStyle/>
        <a:p>
          <a:endParaRPr lang="en-IN" sz="1600">
            <a:latin typeface="Trebuchet MS" panose="020B0603020202020204" pitchFamily="34" charset="0"/>
          </a:endParaRPr>
        </a:p>
      </dgm:t>
    </dgm:pt>
    <dgm:pt modelId="{492FE367-FC6D-4C09-940A-565D4A148287}" type="sibTrans" cxnId="{03010C0D-04D3-4EFD-BF33-72F70D62D4E9}">
      <dgm:prSet/>
      <dgm:spPr/>
      <dgm:t>
        <a:bodyPr/>
        <a:lstStyle/>
        <a:p>
          <a:endParaRPr lang="en-IN" sz="1600">
            <a:latin typeface="Trebuchet MS" panose="020B0603020202020204" pitchFamily="34" charset="0"/>
          </a:endParaRPr>
        </a:p>
      </dgm:t>
    </dgm:pt>
    <dgm:pt modelId="{39FAAA15-8FDA-4158-8EC4-0390221CA990}">
      <dgm:prSet phldrT="[Text]" custT="1"/>
      <dgm:spPr>
        <a:solidFill>
          <a:schemeClr val="bg2">
            <a:lumMod val="60000"/>
            <a:lumOff val="40000"/>
          </a:schemeClr>
        </a:solidFill>
      </dgm:spPr>
      <dgm:t>
        <a:bodyPr/>
        <a:lstStyle/>
        <a:p>
          <a:r>
            <a:rPr lang="en-US" sz="1800" b="1" dirty="0">
              <a:solidFill>
                <a:schemeClr val="tx1"/>
              </a:solidFill>
              <a:latin typeface="Trebuchet MS" panose="020B0603020202020204" pitchFamily="34" charset="0"/>
            </a:rPr>
            <a:t>Current Status</a:t>
          </a:r>
          <a:endParaRPr lang="en-IN" sz="1800" b="1" dirty="0">
            <a:solidFill>
              <a:schemeClr val="tx1"/>
            </a:solidFill>
            <a:latin typeface="Trebuchet MS" panose="020B0603020202020204" pitchFamily="34" charset="0"/>
          </a:endParaRPr>
        </a:p>
      </dgm:t>
    </dgm:pt>
    <dgm:pt modelId="{DBFE2EDB-8DFA-4B5D-8320-91D8957D4203}" type="parTrans" cxnId="{F0AA5CB8-DAB9-4937-B968-9493EFD3173C}">
      <dgm:prSet/>
      <dgm:spPr/>
      <dgm:t>
        <a:bodyPr/>
        <a:lstStyle/>
        <a:p>
          <a:endParaRPr lang="en-IN" sz="1600">
            <a:latin typeface="Trebuchet MS" panose="020B0603020202020204" pitchFamily="34" charset="0"/>
          </a:endParaRPr>
        </a:p>
      </dgm:t>
    </dgm:pt>
    <dgm:pt modelId="{B8CEA85D-62B1-4BF1-B4D9-4223EE70C312}" type="sibTrans" cxnId="{F0AA5CB8-DAB9-4937-B968-9493EFD3173C}">
      <dgm:prSet/>
      <dgm:spPr/>
      <dgm:t>
        <a:bodyPr/>
        <a:lstStyle/>
        <a:p>
          <a:endParaRPr lang="en-IN" sz="1600">
            <a:latin typeface="Trebuchet MS" panose="020B0603020202020204" pitchFamily="34" charset="0"/>
          </a:endParaRPr>
        </a:p>
      </dgm:t>
    </dgm:pt>
    <dgm:pt modelId="{D91305C8-6995-4B7B-AA6D-8D1B1BE23380}">
      <dgm:prSet phldrT="[Text]" custT="1"/>
      <dgm:spPr>
        <a:noFill/>
        <a:ln>
          <a:solidFill>
            <a:srgbClr val="10609B">
              <a:alpha val="90000"/>
            </a:srgbClr>
          </a:solidFill>
        </a:ln>
      </dgm:spPr>
      <dgm:t>
        <a:bodyPr/>
        <a:lstStyle/>
        <a:p>
          <a:r>
            <a:rPr lang="en-US" sz="1800" dirty="0">
              <a:latin typeface="Trebuchet MS" panose="020B0603020202020204" pitchFamily="34" charset="0"/>
            </a:rPr>
            <a:t>Current level of capital and solvency ratio</a:t>
          </a:r>
          <a:endParaRPr lang="en-IN" sz="1800" dirty="0">
            <a:latin typeface="Trebuchet MS" panose="020B0603020202020204" pitchFamily="34" charset="0"/>
          </a:endParaRPr>
        </a:p>
      </dgm:t>
    </dgm:pt>
    <dgm:pt modelId="{8C4FDF89-96E1-479A-A570-DEE828AFCF8F}" type="parTrans" cxnId="{55901941-B785-42D5-A6BB-33F74FA87DDA}">
      <dgm:prSet/>
      <dgm:spPr/>
      <dgm:t>
        <a:bodyPr/>
        <a:lstStyle/>
        <a:p>
          <a:endParaRPr lang="en-IN" sz="1600">
            <a:latin typeface="Trebuchet MS" panose="020B0603020202020204" pitchFamily="34" charset="0"/>
          </a:endParaRPr>
        </a:p>
      </dgm:t>
    </dgm:pt>
    <dgm:pt modelId="{DD252D44-454B-4F6D-A89E-3B2C5A8590F9}" type="sibTrans" cxnId="{55901941-B785-42D5-A6BB-33F74FA87DDA}">
      <dgm:prSet/>
      <dgm:spPr/>
      <dgm:t>
        <a:bodyPr/>
        <a:lstStyle/>
        <a:p>
          <a:endParaRPr lang="en-IN" sz="1600">
            <a:latin typeface="Trebuchet MS" panose="020B0603020202020204" pitchFamily="34" charset="0"/>
          </a:endParaRPr>
        </a:p>
      </dgm:t>
    </dgm:pt>
    <dgm:pt modelId="{66C4B8A7-C13A-47FE-8153-11286EB79D42}">
      <dgm:prSet phldrT="[Text]" custT="1"/>
      <dgm:spPr>
        <a:solidFill>
          <a:schemeClr val="bg2">
            <a:lumMod val="60000"/>
            <a:lumOff val="40000"/>
          </a:schemeClr>
        </a:solidFill>
      </dgm:spPr>
      <dgm:t>
        <a:bodyPr/>
        <a:lstStyle/>
        <a:p>
          <a:r>
            <a:rPr lang="en-US" sz="1800" b="1" dirty="0">
              <a:solidFill>
                <a:schemeClr val="tx1"/>
              </a:solidFill>
              <a:latin typeface="Trebuchet MS" panose="020B0603020202020204" pitchFamily="34" charset="0"/>
            </a:rPr>
            <a:t>Future Solvency</a:t>
          </a:r>
          <a:endParaRPr lang="en-IN" sz="1800" b="1" dirty="0">
            <a:solidFill>
              <a:schemeClr val="tx1"/>
            </a:solidFill>
            <a:latin typeface="Trebuchet MS" panose="020B0603020202020204" pitchFamily="34" charset="0"/>
          </a:endParaRPr>
        </a:p>
      </dgm:t>
    </dgm:pt>
    <dgm:pt modelId="{BA5C9386-60FE-48AE-BC49-2907D6C677A6}" type="parTrans" cxnId="{6795D83D-6587-4331-865E-3A431DC0167B}">
      <dgm:prSet/>
      <dgm:spPr/>
      <dgm:t>
        <a:bodyPr/>
        <a:lstStyle/>
        <a:p>
          <a:endParaRPr lang="en-IN" sz="1600">
            <a:latin typeface="Trebuchet MS" panose="020B0603020202020204" pitchFamily="34" charset="0"/>
          </a:endParaRPr>
        </a:p>
      </dgm:t>
    </dgm:pt>
    <dgm:pt modelId="{2A325924-E6DD-40B9-9234-206A755D1976}" type="sibTrans" cxnId="{6795D83D-6587-4331-865E-3A431DC0167B}">
      <dgm:prSet/>
      <dgm:spPr/>
      <dgm:t>
        <a:bodyPr/>
        <a:lstStyle/>
        <a:p>
          <a:endParaRPr lang="en-IN" sz="1600">
            <a:latin typeface="Trebuchet MS" panose="020B0603020202020204" pitchFamily="34" charset="0"/>
          </a:endParaRPr>
        </a:p>
      </dgm:t>
    </dgm:pt>
    <dgm:pt modelId="{2DAB6FEC-DFA2-4DA2-9022-03C83C824E0F}">
      <dgm:prSet phldrT="[Text]" custT="1"/>
      <dgm:spPr>
        <a:noFill/>
        <a:ln>
          <a:solidFill>
            <a:srgbClr val="10609B">
              <a:alpha val="90000"/>
            </a:srgbClr>
          </a:solidFill>
        </a:ln>
      </dgm:spPr>
      <dgm:t>
        <a:bodyPr/>
        <a:lstStyle/>
        <a:p>
          <a:r>
            <a:rPr lang="en-US" sz="1800" dirty="0">
              <a:latin typeface="Trebuchet MS" panose="020B0603020202020204" pitchFamily="34" charset="0"/>
            </a:rPr>
            <a:t>Business projections for next three years</a:t>
          </a:r>
          <a:endParaRPr lang="en-IN" sz="1800" dirty="0">
            <a:latin typeface="Trebuchet MS" panose="020B0603020202020204" pitchFamily="34" charset="0"/>
          </a:endParaRPr>
        </a:p>
      </dgm:t>
    </dgm:pt>
    <dgm:pt modelId="{ED432A34-1F35-4F98-A729-754975073975}" type="parTrans" cxnId="{17BE7FFB-189D-4C41-A9BB-05EFD8E9A1C8}">
      <dgm:prSet/>
      <dgm:spPr/>
      <dgm:t>
        <a:bodyPr/>
        <a:lstStyle/>
        <a:p>
          <a:endParaRPr lang="en-IN" sz="1600">
            <a:latin typeface="Trebuchet MS" panose="020B0603020202020204" pitchFamily="34" charset="0"/>
          </a:endParaRPr>
        </a:p>
      </dgm:t>
    </dgm:pt>
    <dgm:pt modelId="{6E389C18-91C9-4F0B-BF30-27B511D4FC29}" type="sibTrans" cxnId="{17BE7FFB-189D-4C41-A9BB-05EFD8E9A1C8}">
      <dgm:prSet/>
      <dgm:spPr/>
      <dgm:t>
        <a:bodyPr/>
        <a:lstStyle/>
        <a:p>
          <a:endParaRPr lang="en-IN" sz="1600">
            <a:latin typeface="Trebuchet MS" panose="020B0603020202020204" pitchFamily="34" charset="0"/>
          </a:endParaRPr>
        </a:p>
      </dgm:t>
    </dgm:pt>
    <dgm:pt modelId="{48441811-B236-4540-A67B-7FB0C3E971A1}">
      <dgm:prSet phldrT="[Text]" custT="1"/>
      <dgm:spPr>
        <a:solidFill>
          <a:schemeClr val="bg1">
            <a:lumMod val="75000"/>
          </a:schemeClr>
        </a:solidFill>
        <a:ln>
          <a:noFill/>
        </a:ln>
      </dgm:spPr>
      <dgm:t>
        <a:bodyPr/>
        <a:lstStyle/>
        <a:p>
          <a:r>
            <a:rPr lang="en-US" sz="1800" b="1" dirty="0">
              <a:solidFill>
                <a:schemeClr val="tx1"/>
              </a:solidFill>
              <a:latin typeface="Trebuchet MS" panose="020B0603020202020204" pitchFamily="34" charset="0"/>
            </a:rPr>
            <a:t>Sensitivity &amp;</a:t>
          </a:r>
        </a:p>
        <a:p>
          <a:r>
            <a:rPr lang="en-US" sz="1800" b="1" dirty="0">
              <a:solidFill>
                <a:schemeClr val="tx1"/>
              </a:solidFill>
              <a:latin typeface="Trebuchet MS" panose="020B0603020202020204" pitchFamily="34" charset="0"/>
            </a:rPr>
            <a:t>Stress Test</a:t>
          </a:r>
          <a:endParaRPr lang="en-IN" sz="1800" b="1" dirty="0">
            <a:solidFill>
              <a:schemeClr val="tx1"/>
            </a:solidFill>
            <a:latin typeface="Trebuchet MS" panose="020B0603020202020204" pitchFamily="34" charset="0"/>
          </a:endParaRPr>
        </a:p>
      </dgm:t>
    </dgm:pt>
    <dgm:pt modelId="{60ACB014-5E68-43E1-81B9-2F85152F2664}" type="sibTrans" cxnId="{E3A4E08F-C3A6-4F23-A05C-09AAD6B23152}">
      <dgm:prSet/>
      <dgm:spPr/>
      <dgm:t>
        <a:bodyPr/>
        <a:lstStyle/>
        <a:p>
          <a:endParaRPr lang="en-IN"/>
        </a:p>
      </dgm:t>
    </dgm:pt>
    <dgm:pt modelId="{770E8186-5EFE-4BB1-AC0A-505A621C9410}" type="parTrans" cxnId="{E3A4E08F-C3A6-4F23-A05C-09AAD6B23152}">
      <dgm:prSet/>
      <dgm:spPr/>
      <dgm:t>
        <a:bodyPr/>
        <a:lstStyle/>
        <a:p>
          <a:endParaRPr lang="en-IN"/>
        </a:p>
      </dgm:t>
    </dgm:pt>
    <dgm:pt modelId="{2FEDC35C-14DB-4A32-BC97-225D83FE13F9}">
      <dgm:prSet phldrT="[Text]" custT="1"/>
      <dgm:spPr>
        <a:noFill/>
        <a:ln>
          <a:solidFill>
            <a:srgbClr val="10609B"/>
          </a:solidFill>
        </a:ln>
      </dgm:spPr>
      <dgm:t>
        <a:bodyPr/>
        <a:lstStyle/>
        <a:p>
          <a:r>
            <a:rPr lang="en-US" sz="1800" dirty="0">
              <a:latin typeface="Trebuchet MS" panose="020B0603020202020204" pitchFamily="34" charset="0"/>
            </a:rPr>
            <a:t>Sensitivity test key assumptions like inflation, frequency, severity, target loss ratio, expense load</a:t>
          </a:r>
          <a:endParaRPr lang="en-IN" sz="1800" dirty="0">
            <a:latin typeface="Trebuchet MS" panose="020B0603020202020204" pitchFamily="34" charset="0"/>
          </a:endParaRPr>
        </a:p>
      </dgm:t>
    </dgm:pt>
    <dgm:pt modelId="{95FCDB2A-6FAF-4132-87FC-4590B5EDABB0}" type="parTrans" cxnId="{834CC735-88B3-416E-B2E4-FF081183DFA3}">
      <dgm:prSet/>
      <dgm:spPr/>
      <dgm:t>
        <a:bodyPr/>
        <a:lstStyle/>
        <a:p>
          <a:endParaRPr lang="en-IN"/>
        </a:p>
      </dgm:t>
    </dgm:pt>
    <dgm:pt modelId="{5DE9A838-F397-469C-A388-38D0BFDB1315}" type="sibTrans" cxnId="{834CC735-88B3-416E-B2E4-FF081183DFA3}">
      <dgm:prSet/>
      <dgm:spPr/>
      <dgm:t>
        <a:bodyPr/>
        <a:lstStyle/>
        <a:p>
          <a:endParaRPr lang="en-IN"/>
        </a:p>
      </dgm:t>
    </dgm:pt>
    <dgm:pt modelId="{9188F123-438F-4E90-942E-7C5939CF2D9A}">
      <dgm:prSet phldrT="[Text]" custT="1"/>
      <dgm:spPr>
        <a:noFill/>
        <a:ln>
          <a:solidFill>
            <a:srgbClr val="10609B">
              <a:alpha val="90000"/>
            </a:srgbClr>
          </a:solidFill>
        </a:ln>
      </dgm:spPr>
      <dgm:t>
        <a:bodyPr/>
        <a:lstStyle/>
        <a:p>
          <a:r>
            <a:rPr lang="en-US" sz="1800" dirty="0">
              <a:latin typeface="Trebuchet MS" panose="020B0603020202020204" pitchFamily="34" charset="0"/>
            </a:rPr>
            <a:t>Impact on future RSM and solvency ratio</a:t>
          </a:r>
          <a:endParaRPr lang="en-IN" sz="1800" dirty="0">
            <a:latin typeface="Trebuchet MS" panose="020B0603020202020204" pitchFamily="34" charset="0"/>
          </a:endParaRPr>
        </a:p>
      </dgm:t>
    </dgm:pt>
    <dgm:pt modelId="{4637B1FA-8036-4931-B42F-2C30FA25E437}" type="parTrans" cxnId="{28114117-CCCB-40BC-AA3E-DA3FC1DA0CBC}">
      <dgm:prSet/>
      <dgm:spPr/>
      <dgm:t>
        <a:bodyPr/>
        <a:lstStyle/>
        <a:p>
          <a:endParaRPr lang="en-IN"/>
        </a:p>
      </dgm:t>
    </dgm:pt>
    <dgm:pt modelId="{9D5E343E-DF59-4831-9339-21B33A663B34}" type="sibTrans" cxnId="{28114117-CCCB-40BC-AA3E-DA3FC1DA0CBC}">
      <dgm:prSet/>
      <dgm:spPr/>
      <dgm:t>
        <a:bodyPr/>
        <a:lstStyle/>
        <a:p>
          <a:endParaRPr lang="en-IN"/>
        </a:p>
      </dgm:t>
    </dgm:pt>
    <dgm:pt modelId="{7F343D5C-1942-4260-ACF5-6F0AD3EE3E4C}">
      <dgm:prSet phldrT="[Text]" custT="1"/>
      <dgm:spPr>
        <a:noFill/>
        <a:ln>
          <a:solidFill>
            <a:srgbClr val="10609B"/>
          </a:solidFill>
        </a:ln>
      </dgm:spPr>
      <dgm:t>
        <a:bodyPr/>
        <a:lstStyle/>
        <a:p>
          <a:r>
            <a:rPr lang="en-US" sz="1800" dirty="0">
              <a:latin typeface="Trebuchet MS" panose="020B0603020202020204" pitchFamily="34" charset="0"/>
            </a:rPr>
            <a:t>Stress test  adverse or extreme scenarios</a:t>
          </a:r>
          <a:endParaRPr lang="en-IN" sz="1800" dirty="0">
            <a:latin typeface="Trebuchet MS" panose="020B0603020202020204" pitchFamily="34" charset="0"/>
          </a:endParaRPr>
        </a:p>
      </dgm:t>
    </dgm:pt>
    <dgm:pt modelId="{0A200865-C16A-4F99-875E-F3F94E57945E}" type="parTrans" cxnId="{D4EB5221-46DE-4170-8EA4-2453E5E7542B}">
      <dgm:prSet/>
      <dgm:spPr/>
      <dgm:t>
        <a:bodyPr/>
        <a:lstStyle/>
        <a:p>
          <a:endParaRPr lang="en-IN"/>
        </a:p>
      </dgm:t>
    </dgm:pt>
    <dgm:pt modelId="{64AE6C57-1D50-419A-82BE-2591F8D475E2}" type="sibTrans" cxnId="{D4EB5221-46DE-4170-8EA4-2453E5E7542B}">
      <dgm:prSet/>
      <dgm:spPr/>
      <dgm:t>
        <a:bodyPr/>
        <a:lstStyle/>
        <a:p>
          <a:endParaRPr lang="en-IN"/>
        </a:p>
      </dgm:t>
    </dgm:pt>
    <dgm:pt modelId="{563C0DDF-07B9-4C1F-B894-ADFFBF7380EE}">
      <dgm:prSet phldrT="[Text]" custT="1"/>
      <dgm:spPr>
        <a:noFill/>
        <a:ln>
          <a:solidFill>
            <a:srgbClr val="10609B">
              <a:alpha val="90000"/>
            </a:srgbClr>
          </a:solidFill>
        </a:ln>
      </dgm:spPr>
      <dgm:t>
        <a:bodyPr/>
        <a:lstStyle/>
        <a:p>
          <a:r>
            <a:rPr lang="en-US" sz="1800" dirty="0">
              <a:latin typeface="Trebuchet MS" panose="020B0603020202020204" pitchFamily="34" charset="0"/>
            </a:rPr>
            <a:t>Additional Capital requirement</a:t>
          </a:r>
          <a:endParaRPr lang="en-IN" sz="1800" dirty="0">
            <a:latin typeface="Trebuchet MS" panose="020B0603020202020204" pitchFamily="34" charset="0"/>
          </a:endParaRPr>
        </a:p>
      </dgm:t>
    </dgm:pt>
    <dgm:pt modelId="{7F5432E4-9566-465F-94AA-535143C4AFB8}" type="parTrans" cxnId="{23BE8F12-A8D8-483E-B101-39B0F58DF4AA}">
      <dgm:prSet/>
      <dgm:spPr/>
      <dgm:t>
        <a:bodyPr/>
        <a:lstStyle/>
        <a:p>
          <a:endParaRPr lang="en-IN"/>
        </a:p>
      </dgm:t>
    </dgm:pt>
    <dgm:pt modelId="{EA298ABE-0976-469D-A5EE-A2F01A83C825}" type="sibTrans" cxnId="{23BE8F12-A8D8-483E-B101-39B0F58DF4AA}">
      <dgm:prSet/>
      <dgm:spPr/>
      <dgm:t>
        <a:bodyPr/>
        <a:lstStyle/>
        <a:p>
          <a:endParaRPr lang="en-IN"/>
        </a:p>
      </dgm:t>
    </dgm:pt>
    <dgm:pt modelId="{C640CC45-212E-4D07-ADEF-476FDBF67014}" type="pres">
      <dgm:prSet presAssocID="{1F32CBD4-E927-435C-BE6C-D3D0C66991FA}" presName="Name0" presStyleCnt="0">
        <dgm:presLayoutVars>
          <dgm:dir/>
          <dgm:animLvl val="lvl"/>
          <dgm:resizeHandles val="exact"/>
        </dgm:presLayoutVars>
      </dgm:prSet>
      <dgm:spPr/>
    </dgm:pt>
    <dgm:pt modelId="{13CC8CF3-6BA5-4872-9FB8-AB5FB6710D7D}" type="pres">
      <dgm:prSet presAssocID="{7266DFE2-1C33-406E-B7CF-971993C7342A}" presName="linNode" presStyleCnt="0"/>
      <dgm:spPr/>
    </dgm:pt>
    <dgm:pt modelId="{BBC93CFF-9099-496E-AFC1-1ABC21B8150F}" type="pres">
      <dgm:prSet presAssocID="{7266DFE2-1C33-406E-B7CF-971993C7342A}" presName="parentText" presStyleLbl="node1" presStyleIdx="0" presStyleCnt="4" custScaleX="45362" custLinFactNeighborX="-450" custLinFactNeighborY="-45">
        <dgm:presLayoutVars>
          <dgm:chMax val="1"/>
          <dgm:bulletEnabled val="1"/>
        </dgm:presLayoutVars>
      </dgm:prSet>
      <dgm:spPr/>
    </dgm:pt>
    <dgm:pt modelId="{7DAD0134-B5EF-4B96-9D39-F9158502BF2E}" type="pres">
      <dgm:prSet presAssocID="{7266DFE2-1C33-406E-B7CF-971993C7342A}" presName="descendantText" presStyleLbl="alignAccFollowNode1" presStyleIdx="0" presStyleCnt="4" custScaleX="126319" custLinFactNeighborX="465" custLinFactNeighborY="-783">
        <dgm:presLayoutVars>
          <dgm:bulletEnabled val="1"/>
        </dgm:presLayoutVars>
      </dgm:prSet>
      <dgm:spPr/>
    </dgm:pt>
    <dgm:pt modelId="{E242C948-375A-4E5E-8D25-3E9FE6258883}" type="pres">
      <dgm:prSet presAssocID="{0B798B34-6089-4533-BC62-F2DFE78FF5C9}" presName="sp" presStyleCnt="0"/>
      <dgm:spPr/>
    </dgm:pt>
    <dgm:pt modelId="{D5F53378-F497-45EF-B054-1E69C1E4BA7D}" type="pres">
      <dgm:prSet presAssocID="{39FAAA15-8FDA-4158-8EC4-0390221CA990}" presName="linNode" presStyleCnt="0"/>
      <dgm:spPr/>
    </dgm:pt>
    <dgm:pt modelId="{0D20F13A-A7C9-4E30-9807-9CF25D0BC767}" type="pres">
      <dgm:prSet presAssocID="{39FAAA15-8FDA-4158-8EC4-0390221CA990}" presName="parentText" presStyleLbl="node1" presStyleIdx="1" presStyleCnt="4" custScaleX="45362" custLinFactNeighborX="-450" custLinFactNeighborY="-45">
        <dgm:presLayoutVars>
          <dgm:chMax val="1"/>
          <dgm:bulletEnabled val="1"/>
        </dgm:presLayoutVars>
      </dgm:prSet>
      <dgm:spPr/>
    </dgm:pt>
    <dgm:pt modelId="{9C80D0EB-B676-4058-8B67-12D179AA74B9}" type="pres">
      <dgm:prSet presAssocID="{39FAAA15-8FDA-4158-8EC4-0390221CA990}" presName="descendantText" presStyleLbl="alignAccFollowNode1" presStyleIdx="1" presStyleCnt="4" custScaleX="126319" custLinFactNeighborX="465" custLinFactNeighborY="-783">
        <dgm:presLayoutVars>
          <dgm:bulletEnabled val="1"/>
        </dgm:presLayoutVars>
      </dgm:prSet>
      <dgm:spPr/>
    </dgm:pt>
    <dgm:pt modelId="{6C0802EF-7CED-447B-B06C-0C3C83C5BC76}" type="pres">
      <dgm:prSet presAssocID="{B8CEA85D-62B1-4BF1-B4D9-4223EE70C312}" presName="sp" presStyleCnt="0"/>
      <dgm:spPr/>
    </dgm:pt>
    <dgm:pt modelId="{3D3F81F1-A296-4FBE-9DEB-36C9EFD4EBAD}" type="pres">
      <dgm:prSet presAssocID="{66C4B8A7-C13A-47FE-8153-11286EB79D42}" presName="linNode" presStyleCnt="0"/>
      <dgm:spPr/>
    </dgm:pt>
    <dgm:pt modelId="{F1DA040D-7263-4F62-A676-1024FCD5B48A}" type="pres">
      <dgm:prSet presAssocID="{66C4B8A7-C13A-47FE-8153-11286EB79D42}" presName="parentText" presStyleLbl="node1" presStyleIdx="2" presStyleCnt="4" custScaleX="45362" custLinFactNeighborX="-450" custLinFactNeighborY="-45">
        <dgm:presLayoutVars>
          <dgm:chMax val="1"/>
          <dgm:bulletEnabled val="1"/>
        </dgm:presLayoutVars>
      </dgm:prSet>
      <dgm:spPr/>
    </dgm:pt>
    <dgm:pt modelId="{BC94C748-7B46-4F31-8CC6-CA7672499434}" type="pres">
      <dgm:prSet presAssocID="{66C4B8A7-C13A-47FE-8153-11286EB79D42}" presName="descendantText" presStyleLbl="alignAccFollowNode1" presStyleIdx="2" presStyleCnt="4" custScaleX="125772" custLinFactNeighborX="465" custLinFactNeighborY="2067">
        <dgm:presLayoutVars>
          <dgm:bulletEnabled val="1"/>
        </dgm:presLayoutVars>
      </dgm:prSet>
      <dgm:spPr/>
    </dgm:pt>
    <dgm:pt modelId="{DA8440C9-602D-4261-94E6-C9143BD94384}" type="pres">
      <dgm:prSet presAssocID="{2A325924-E6DD-40B9-9234-206A755D1976}" presName="sp" presStyleCnt="0"/>
      <dgm:spPr/>
    </dgm:pt>
    <dgm:pt modelId="{CE292630-D9E8-49DB-ADE1-DB23CB26A4F9}" type="pres">
      <dgm:prSet presAssocID="{48441811-B236-4540-A67B-7FB0C3E971A1}" presName="linNode" presStyleCnt="0"/>
      <dgm:spPr/>
    </dgm:pt>
    <dgm:pt modelId="{F9E364E2-53C9-495D-815B-845AE26B6152}" type="pres">
      <dgm:prSet presAssocID="{48441811-B236-4540-A67B-7FB0C3E971A1}" presName="parentText" presStyleLbl="node1" presStyleIdx="3" presStyleCnt="4" custScaleX="44777" custScaleY="87664" custLinFactNeighborX="-450" custLinFactNeighborY="-45">
        <dgm:presLayoutVars>
          <dgm:chMax val="1"/>
          <dgm:bulletEnabled val="1"/>
        </dgm:presLayoutVars>
      </dgm:prSet>
      <dgm:spPr/>
    </dgm:pt>
    <dgm:pt modelId="{E322C2C6-EE29-4847-9D90-83F631115CF5}" type="pres">
      <dgm:prSet presAssocID="{48441811-B236-4540-A67B-7FB0C3E971A1}" presName="descendantText" presStyleLbl="alignAccFollowNode1" presStyleIdx="3" presStyleCnt="4" custScaleX="125903" custLinFactNeighborX="2165" custLinFactNeighborY="-319">
        <dgm:presLayoutVars>
          <dgm:bulletEnabled val="1"/>
        </dgm:presLayoutVars>
      </dgm:prSet>
      <dgm:spPr/>
    </dgm:pt>
  </dgm:ptLst>
  <dgm:cxnLst>
    <dgm:cxn modelId="{3338410C-7ED5-4109-A46C-F7756B218337}" type="presOf" srcId="{A9CA0FD4-A088-48D7-BE32-759CB6DCA7D2}" destId="{7DAD0134-B5EF-4B96-9D39-F9158502BF2E}" srcOrd="0" destOrd="0" presId="urn:microsoft.com/office/officeart/2005/8/layout/vList5"/>
    <dgm:cxn modelId="{03010C0D-04D3-4EFD-BF33-72F70D62D4E9}" srcId="{7266DFE2-1C33-406E-B7CF-971993C7342A}" destId="{A9CA0FD4-A088-48D7-BE32-759CB6DCA7D2}" srcOrd="0" destOrd="0" parTransId="{C44095AF-3D46-4CA2-A10C-834C951B48B2}" sibTransId="{492FE367-FC6D-4C09-940A-565D4A148287}"/>
    <dgm:cxn modelId="{636ECC0D-52DD-4BA9-9F13-DF834DBD405F}" type="presOf" srcId="{7F343D5C-1942-4260-ACF5-6F0AD3EE3E4C}" destId="{E322C2C6-EE29-4847-9D90-83F631115CF5}" srcOrd="0" destOrd="1" presId="urn:microsoft.com/office/officeart/2005/8/layout/vList5"/>
    <dgm:cxn modelId="{BA6F830F-B493-4084-AF38-F77DCAE0FA5B}" type="presOf" srcId="{7266DFE2-1C33-406E-B7CF-971993C7342A}" destId="{BBC93CFF-9099-496E-AFC1-1ABC21B8150F}" srcOrd="0" destOrd="0" presId="urn:microsoft.com/office/officeart/2005/8/layout/vList5"/>
    <dgm:cxn modelId="{23BE8F12-A8D8-483E-B101-39B0F58DF4AA}" srcId="{66C4B8A7-C13A-47FE-8153-11286EB79D42}" destId="{563C0DDF-07B9-4C1F-B894-ADFFBF7380EE}" srcOrd="2" destOrd="0" parTransId="{7F5432E4-9566-465F-94AA-535143C4AFB8}" sibTransId="{EA298ABE-0976-469D-A5EE-A2F01A83C825}"/>
    <dgm:cxn modelId="{28114117-CCCB-40BC-AA3E-DA3FC1DA0CBC}" srcId="{66C4B8A7-C13A-47FE-8153-11286EB79D42}" destId="{9188F123-438F-4E90-942E-7C5939CF2D9A}" srcOrd="1" destOrd="0" parTransId="{4637B1FA-8036-4931-B42F-2C30FA25E437}" sibTransId="{9D5E343E-DF59-4831-9339-21B33A663B34}"/>
    <dgm:cxn modelId="{715B4C1D-D4E8-45C0-B1A3-52BB0D42048E}" type="presOf" srcId="{1F32CBD4-E927-435C-BE6C-D3D0C66991FA}" destId="{C640CC45-212E-4D07-ADEF-476FDBF67014}" srcOrd="0" destOrd="0" presId="urn:microsoft.com/office/officeart/2005/8/layout/vList5"/>
    <dgm:cxn modelId="{9A52DB1E-D186-4BB0-A42F-108B5E5F3D0D}" type="presOf" srcId="{66C4B8A7-C13A-47FE-8153-11286EB79D42}" destId="{F1DA040D-7263-4F62-A676-1024FCD5B48A}" srcOrd="0" destOrd="0" presId="urn:microsoft.com/office/officeart/2005/8/layout/vList5"/>
    <dgm:cxn modelId="{D4EB5221-46DE-4170-8EA4-2453E5E7542B}" srcId="{48441811-B236-4540-A67B-7FB0C3E971A1}" destId="{7F343D5C-1942-4260-ACF5-6F0AD3EE3E4C}" srcOrd="1" destOrd="0" parTransId="{0A200865-C16A-4F99-875E-F3F94E57945E}" sibTransId="{64AE6C57-1D50-419A-82BE-2591F8D475E2}"/>
    <dgm:cxn modelId="{C9259D24-8771-4B35-BE00-8620FB647B5D}" type="presOf" srcId="{9188F123-438F-4E90-942E-7C5939CF2D9A}" destId="{BC94C748-7B46-4F31-8CC6-CA7672499434}" srcOrd="0" destOrd="1" presId="urn:microsoft.com/office/officeart/2005/8/layout/vList5"/>
    <dgm:cxn modelId="{834CC735-88B3-416E-B2E4-FF081183DFA3}" srcId="{48441811-B236-4540-A67B-7FB0C3E971A1}" destId="{2FEDC35C-14DB-4A32-BC97-225D83FE13F9}" srcOrd="0" destOrd="0" parTransId="{95FCDB2A-6FAF-4132-87FC-4590B5EDABB0}" sibTransId="{5DE9A838-F397-469C-A388-38D0BFDB1315}"/>
    <dgm:cxn modelId="{6795D83D-6587-4331-865E-3A431DC0167B}" srcId="{1F32CBD4-E927-435C-BE6C-D3D0C66991FA}" destId="{66C4B8A7-C13A-47FE-8153-11286EB79D42}" srcOrd="2" destOrd="0" parTransId="{BA5C9386-60FE-48AE-BC49-2907D6C677A6}" sibTransId="{2A325924-E6DD-40B9-9234-206A755D1976}"/>
    <dgm:cxn modelId="{55901941-B785-42D5-A6BB-33F74FA87DDA}" srcId="{39FAAA15-8FDA-4158-8EC4-0390221CA990}" destId="{D91305C8-6995-4B7B-AA6D-8D1B1BE23380}" srcOrd="0" destOrd="0" parTransId="{8C4FDF89-96E1-479A-A570-DEE828AFCF8F}" sibTransId="{DD252D44-454B-4F6D-A89E-3B2C5A8590F9}"/>
    <dgm:cxn modelId="{EC1C8D44-90AD-498D-898D-95C4FAAA47F8}" srcId="{1F32CBD4-E927-435C-BE6C-D3D0C66991FA}" destId="{7266DFE2-1C33-406E-B7CF-971993C7342A}" srcOrd="0" destOrd="0" parTransId="{633F47F3-BD22-4471-A6DD-E82E7FAAC3EC}" sibTransId="{0B798B34-6089-4533-BC62-F2DFE78FF5C9}"/>
    <dgm:cxn modelId="{EDA2F454-938B-4F58-89B1-34B44A735C3C}" type="presOf" srcId="{2FEDC35C-14DB-4A32-BC97-225D83FE13F9}" destId="{E322C2C6-EE29-4847-9D90-83F631115CF5}" srcOrd="0" destOrd="0" presId="urn:microsoft.com/office/officeart/2005/8/layout/vList5"/>
    <dgm:cxn modelId="{E3A4E08F-C3A6-4F23-A05C-09AAD6B23152}" srcId="{1F32CBD4-E927-435C-BE6C-D3D0C66991FA}" destId="{48441811-B236-4540-A67B-7FB0C3E971A1}" srcOrd="3" destOrd="0" parTransId="{770E8186-5EFE-4BB1-AC0A-505A621C9410}" sibTransId="{60ACB014-5E68-43E1-81B9-2F85152F2664}"/>
    <dgm:cxn modelId="{C71763A2-AA17-4998-98B6-CEAA354AC352}" type="presOf" srcId="{39FAAA15-8FDA-4158-8EC4-0390221CA990}" destId="{0D20F13A-A7C9-4E30-9807-9CF25D0BC767}" srcOrd="0" destOrd="0" presId="urn:microsoft.com/office/officeart/2005/8/layout/vList5"/>
    <dgm:cxn modelId="{704793B0-5097-4D3A-B07D-648DD256BEDB}" type="presOf" srcId="{D91305C8-6995-4B7B-AA6D-8D1B1BE23380}" destId="{9C80D0EB-B676-4058-8B67-12D179AA74B9}" srcOrd="0" destOrd="0" presId="urn:microsoft.com/office/officeart/2005/8/layout/vList5"/>
    <dgm:cxn modelId="{F0AA5CB8-DAB9-4937-B968-9493EFD3173C}" srcId="{1F32CBD4-E927-435C-BE6C-D3D0C66991FA}" destId="{39FAAA15-8FDA-4158-8EC4-0390221CA990}" srcOrd="1" destOrd="0" parTransId="{DBFE2EDB-8DFA-4B5D-8320-91D8957D4203}" sibTransId="{B8CEA85D-62B1-4BF1-B4D9-4223EE70C312}"/>
    <dgm:cxn modelId="{DD2685CD-B82F-4FC4-8155-81D482999EA2}" type="presOf" srcId="{48441811-B236-4540-A67B-7FB0C3E971A1}" destId="{F9E364E2-53C9-495D-815B-845AE26B6152}" srcOrd="0" destOrd="0" presId="urn:microsoft.com/office/officeart/2005/8/layout/vList5"/>
    <dgm:cxn modelId="{A99CC2E0-ECDE-476B-9B54-F6EA14A55796}" type="presOf" srcId="{563C0DDF-07B9-4C1F-B894-ADFFBF7380EE}" destId="{BC94C748-7B46-4F31-8CC6-CA7672499434}" srcOrd="0" destOrd="2" presId="urn:microsoft.com/office/officeart/2005/8/layout/vList5"/>
    <dgm:cxn modelId="{FE401EF1-49EE-4FAD-89D3-241F19CD7EAF}" type="presOf" srcId="{2DAB6FEC-DFA2-4DA2-9022-03C83C824E0F}" destId="{BC94C748-7B46-4F31-8CC6-CA7672499434}" srcOrd="0" destOrd="0" presId="urn:microsoft.com/office/officeart/2005/8/layout/vList5"/>
    <dgm:cxn modelId="{17BE7FFB-189D-4C41-A9BB-05EFD8E9A1C8}" srcId="{66C4B8A7-C13A-47FE-8153-11286EB79D42}" destId="{2DAB6FEC-DFA2-4DA2-9022-03C83C824E0F}" srcOrd="0" destOrd="0" parTransId="{ED432A34-1F35-4F98-A729-754975073975}" sibTransId="{6E389C18-91C9-4F0B-BF30-27B511D4FC29}"/>
    <dgm:cxn modelId="{0CA21A05-1D24-49CB-9A90-95C37B8D158D}" type="presParOf" srcId="{C640CC45-212E-4D07-ADEF-476FDBF67014}" destId="{13CC8CF3-6BA5-4872-9FB8-AB5FB6710D7D}" srcOrd="0" destOrd="0" presId="urn:microsoft.com/office/officeart/2005/8/layout/vList5"/>
    <dgm:cxn modelId="{993DB16A-C4A8-4F58-92BF-FF8E2D0F947A}" type="presParOf" srcId="{13CC8CF3-6BA5-4872-9FB8-AB5FB6710D7D}" destId="{BBC93CFF-9099-496E-AFC1-1ABC21B8150F}" srcOrd="0" destOrd="0" presId="urn:microsoft.com/office/officeart/2005/8/layout/vList5"/>
    <dgm:cxn modelId="{10F5C121-26E5-43D4-BCAE-3D4FD1AFEECB}" type="presParOf" srcId="{13CC8CF3-6BA5-4872-9FB8-AB5FB6710D7D}" destId="{7DAD0134-B5EF-4B96-9D39-F9158502BF2E}" srcOrd="1" destOrd="0" presId="urn:microsoft.com/office/officeart/2005/8/layout/vList5"/>
    <dgm:cxn modelId="{675A137D-C477-494A-AE12-7DE3EC75022F}" type="presParOf" srcId="{C640CC45-212E-4D07-ADEF-476FDBF67014}" destId="{E242C948-375A-4E5E-8D25-3E9FE6258883}" srcOrd="1" destOrd="0" presId="urn:microsoft.com/office/officeart/2005/8/layout/vList5"/>
    <dgm:cxn modelId="{8F89CB46-BCCE-4B91-8EF9-D35801021925}" type="presParOf" srcId="{C640CC45-212E-4D07-ADEF-476FDBF67014}" destId="{D5F53378-F497-45EF-B054-1E69C1E4BA7D}" srcOrd="2" destOrd="0" presId="urn:microsoft.com/office/officeart/2005/8/layout/vList5"/>
    <dgm:cxn modelId="{7A7A26D0-3074-40C6-9D7B-79A1CBFC3B22}" type="presParOf" srcId="{D5F53378-F497-45EF-B054-1E69C1E4BA7D}" destId="{0D20F13A-A7C9-4E30-9807-9CF25D0BC767}" srcOrd="0" destOrd="0" presId="urn:microsoft.com/office/officeart/2005/8/layout/vList5"/>
    <dgm:cxn modelId="{2B217C77-8BDC-4FB6-9041-B154F2122F47}" type="presParOf" srcId="{D5F53378-F497-45EF-B054-1E69C1E4BA7D}" destId="{9C80D0EB-B676-4058-8B67-12D179AA74B9}" srcOrd="1" destOrd="0" presId="urn:microsoft.com/office/officeart/2005/8/layout/vList5"/>
    <dgm:cxn modelId="{C167E94B-6D22-4FCC-8171-43B45C50CFF5}" type="presParOf" srcId="{C640CC45-212E-4D07-ADEF-476FDBF67014}" destId="{6C0802EF-7CED-447B-B06C-0C3C83C5BC76}" srcOrd="3" destOrd="0" presId="urn:microsoft.com/office/officeart/2005/8/layout/vList5"/>
    <dgm:cxn modelId="{D62A778F-17FD-4BA0-BC12-83E08ED4A264}" type="presParOf" srcId="{C640CC45-212E-4D07-ADEF-476FDBF67014}" destId="{3D3F81F1-A296-4FBE-9DEB-36C9EFD4EBAD}" srcOrd="4" destOrd="0" presId="urn:microsoft.com/office/officeart/2005/8/layout/vList5"/>
    <dgm:cxn modelId="{7E2F9D1B-1499-4875-B881-E54EC8EFE00E}" type="presParOf" srcId="{3D3F81F1-A296-4FBE-9DEB-36C9EFD4EBAD}" destId="{F1DA040D-7263-4F62-A676-1024FCD5B48A}" srcOrd="0" destOrd="0" presId="urn:microsoft.com/office/officeart/2005/8/layout/vList5"/>
    <dgm:cxn modelId="{B3B69885-5E09-422C-8C60-CC2EE0BC1C53}" type="presParOf" srcId="{3D3F81F1-A296-4FBE-9DEB-36C9EFD4EBAD}" destId="{BC94C748-7B46-4F31-8CC6-CA7672499434}" srcOrd="1" destOrd="0" presId="urn:microsoft.com/office/officeart/2005/8/layout/vList5"/>
    <dgm:cxn modelId="{6DD09D93-79E6-432C-A988-71A3789488E5}" type="presParOf" srcId="{C640CC45-212E-4D07-ADEF-476FDBF67014}" destId="{DA8440C9-602D-4261-94E6-C9143BD94384}" srcOrd="5" destOrd="0" presId="urn:microsoft.com/office/officeart/2005/8/layout/vList5"/>
    <dgm:cxn modelId="{1AB94CA9-F7F2-4944-81BA-45CDC58A54FA}" type="presParOf" srcId="{C640CC45-212E-4D07-ADEF-476FDBF67014}" destId="{CE292630-D9E8-49DB-ADE1-DB23CB26A4F9}" srcOrd="6" destOrd="0" presId="urn:microsoft.com/office/officeart/2005/8/layout/vList5"/>
    <dgm:cxn modelId="{076E0026-F54D-4383-82AE-DE52DDB7FE6F}" type="presParOf" srcId="{CE292630-D9E8-49DB-ADE1-DB23CB26A4F9}" destId="{F9E364E2-53C9-495D-815B-845AE26B6152}" srcOrd="0" destOrd="0" presId="urn:microsoft.com/office/officeart/2005/8/layout/vList5"/>
    <dgm:cxn modelId="{26233ECA-E75E-4D58-AC92-38DC3343A60D}" type="presParOf" srcId="{CE292630-D9E8-49DB-ADE1-DB23CB26A4F9}" destId="{E322C2C6-EE29-4847-9D90-83F631115CF5}"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6F24361-CE4E-4C7C-BEFB-C86AAE57CE4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IN"/>
        </a:p>
      </dgm:t>
    </dgm:pt>
    <dgm:pt modelId="{C0EE6844-DF31-4B98-8FD1-969CC7039984}">
      <dgm:prSet phldrT="[Text]" custT="1"/>
      <dgm:spPr>
        <a:solidFill>
          <a:srgbClr val="FDECFE"/>
        </a:solidFill>
      </dgm:spPr>
      <dgm:t>
        <a:bodyPr/>
        <a:lstStyle/>
        <a:p>
          <a:r>
            <a:rPr lang="en-US" sz="2400" dirty="0">
              <a:solidFill>
                <a:schemeClr val="tx1"/>
              </a:solidFill>
              <a:latin typeface="Trebuchet MS" panose="020B0603020202020204" pitchFamily="34" charset="0"/>
            </a:rPr>
            <a:t>Regulations, Guidelines &amp; APS</a:t>
          </a:r>
          <a:endParaRPr lang="en-IN" sz="2400" dirty="0">
            <a:solidFill>
              <a:schemeClr val="tx1"/>
            </a:solidFill>
            <a:latin typeface="Trebuchet MS" panose="020B0603020202020204" pitchFamily="34" charset="0"/>
          </a:endParaRPr>
        </a:p>
      </dgm:t>
    </dgm:pt>
    <dgm:pt modelId="{140E3C9E-09BE-46B0-A70D-BA695C03EED7}" type="parTrans" cxnId="{84477DC8-E79D-421D-96B9-3CB1B7A1DE11}">
      <dgm:prSet/>
      <dgm:spPr/>
      <dgm:t>
        <a:bodyPr/>
        <a:lstStyle/>
        <a:p>
          <a:endParaRPr lang="en-IN" sz="2400">
            <a:solidFill>
              <a:srgbClr val="084A87"/>
            </a:solidFill>
          </a:endParaRPr>
        </a:p>
      </dgm:t>
    </dgm:pt>
    <dgm:pt modelId="{579A0B44-7AB3-45C5-B959-39A522A5C063}" type="sibTrans" cxnId="{84477DC8-E79D-421D-96B9-3CB1B7A1DE11}">
      <dgm:prSet/>
      <dgm:spPr/>
      <dgm:t>
        <a:bodyPr/>
        <a:lstStyle/>
        <a:p>
          <a:endParaRPr lang="en-IN" sz="2400">
            <a:solidFill>
              <a:srgbClr val="084A87"/>
            </a:solidFill>
          </a:endParaRPr>
        </a:p>
      </dgm:t>
    </dgm:pt>
    <dgm:pt modelId="{9E470690-5A82-4BB4-8B34-D9244E8F8A49}">
      <dgm:prSet phldrT="[Text]" custT="1"/>
      <dgm:spPr>
        <a:noFill/>
        <a:ln>
          <a:solidFill>
            <a:srgbClr val="0070C0"/>
          </a:solidFill>
        </a:ln>
      </dgm:spPr>
      <dgm:t>
        <a:bodyPr/>
        <a:lstStyle/>
        <a:p>
          <a:r>
            <a:rPr lang="en-US" sz="2000" b="1" dirty="0">
              <a:solidFill>
                <a:schemeClr val="tx1"/>
              </a:solidFill>
              <a:latin typeface="Trebuchet MS" panose="020B0603020202020204" pitchFamily="34" charset="0"/>
            </a:rPr>
            <a:t>IRDAI (Appointed Actuary) Regulations              </a:t>
          </a:r>
        </a:p>
        <a:p>
          <a:endParaRPr lang="en-IN" sz="2000" b="1" dirty="0">
            <a:solidFill>
              <a:schemeClr val="tx1"/>
            </a:solidFill>
            <a:latin typeface="Trebuchet MS" panose="020B0603020202020204" pitchFamily="34" charset="0"/>
          </a:endParaRPr>
        </a:p>
      </dgm:t>
    </dgm:pt>
    <dgm:pt modelId="{6BC0EFB1-87CA-43C9-B6A5-8F4B7AD4165C}" type="parTrans" cxnId="{97088461-B63B-42BC-9C8C-71F1CFF86A22}">
      <dgm:prSet/>
      <dgm:spPr/>
      <dgm:t>
        <a:bodyPr/>
        <a:lstStyle/>
        <a:p>
          <a:endParaRPr lang="en-IN" sz="2400">
            <a:solidFill>
              <a:srgbClr val="084A87"/>
            </a:solidFill>
          </a:endParaRPr>
        </a:p>
      </dgm:t>
    </dgm:pt>
    <dgm:pt modelId="{CE5DA1BE-C1CA-48CF-BF8C-ECC38D918885}" type="sibTrans" cxnId="{97088461-B63B-42BC-9C8C-71F1CFF86A22}">
      <dgm:prSet/>
      <dgm:spPr/>
      <dgm:t>
        <a:bodyPr/>
        <a:lstStyle/>
        <a:p>
          <a:endParaRPr lang="en-IN" sz="2400">
            <a:solidFill>
              <a:srgbClr val="084A87"/>
            </a:solidFill>
          </a:endParaRPr>
        </a:p>
      </dgm:t>
    </dgm:pt>
    <dgm:pt modelId="{9ABC3832-3EDA-4AF8-950A-ED428813A183}">
      <dgm:prSet phldrT="[Text]" custT="1"/>
      <dgm:spPr>
        <a:noFill/>
        <a:ln>
          <a:solidFill>
            <a:srgbClr val="084A87"/>
          </a:solidFill>
        </a:ln>
      </dgm:spPr>
      <dgm:t>
        <a:bodyPr/>
        <a:lstStyle/>
        <a:p>
          <a:r>
            <a:rPr lang="en-US" sz="2000" b="1" dirty="0">
              <a:solidFill>
                <a:schemeClr val="tx1"/>
              </a:solidFill>
              <a:latin typeface="Trebuchet MS" panose="020B0603020202020204" pitchFamily="34" charset="0"/>
            </a:rPr>
            <a:t>APS 21: Appointed Actuary and General Insurance Business  </a:t>
          </a:r>
          <a:endParaRPr lang="en-IN" sz="2000" b="1" dirty="0">
            <a:solidFill>
              <a:schemeClr val="tx1"/>
            </a:solidFill>
            <a:latin typeface="Trebuchet MS" panose="020B0603020202020204" pitchFamily="34" charset="0"/>
          </a:endParaRPr>
        </a:p>
      </dgm:t>
    </dgm:pt>
    <dgm:pt modelId="{16B86F51-52BD-4756-A526-E9FFC14141DC}" type="parTrans" cxnId="{4575C51D-FF48-4A65-83AE-32F6085E1DB6}">
      <dgm:prSet/>
      <dgm:spPr/>
      <dgm:t>
        <a:bodyPr/>
        <a:lstStyle/>
        <a:p>
          <a:endParaRPr lang="en-IN" sz="2400">
            <a:solidFill>
              <a:srgbClr val="084A87"/>
            </a:solidFill>
          </a:endParaRPr>
        </a:p>
      </dgm:t>
    </dgm:pt>
    <dgm:pt modelId="{880446CD-C489-4CE0-9B71-6CFF6085B1E6}" type="sibTrans" cxnId="{4575C51D-FF48-4A65-83AE-32F6085E1DB6}">
      <dgm:prSet/>
      <dgm:spPr/>
      <dgm:t>
        <a:bodyPr/>
        <a:lstStyle/>
        <a:p>
          <a:endParaRPr lang="en-IN" sz="2400">
            <a:solidFill>
              <a:srgbClr val="084A87"/>
            </a:solidFill>
          </a:endParaRPr>
        </a:p>
      </dgm:t>
    </dgm:pt>
    <dgm:pt modelId="{AB1B4DB7-C90D-40FD-817E-E4680371949A}">
      <dgm:prSet phldrT="[Text]" custT="1"/>
      <dgm:spPr>
        <a:noFill/>
        <a:ln>
          <a:solidFill>
            <a:srgbClr val="084A87"/>
          </a:solidFill>
        </a:ln>
      </dgm:spPr>
      <dgm:t>
        <a:bodyPr/>
        <a:lstStyle/>
        <a:p>
          <a:r>
            <a:rPr lang="en-US" sz="2000" b="1" dirty="0">
              <a:solidFill>
                <a:schemeClr val="tx1"/>
              </a:solidFill>
              <a:latin typeface="Trebuchet MS" panose="020B0603020202020204" pitchFamily="34" charset="0"/>
            </a:rPr>
            <a:t>IRDAI (Health Insurance) Regulations </a:t>
          </a:r>
          <a:endParaRPr lang="en-IN" sz="2000" dirty="0">
            <a:solidFill>
              <a:schemeClr val="tx1"/>
            </a:solidFill>
            <a:latin typeface="Trebuchet MS" panose="020B0603020202020204" pitchFamily="34" charset="0"/>
          </a:endParaRPr>
        </a:p>
      </dgm:t>
    </dgm:pt>
    <dgm:pt modelId="{8B0E0403-2CAE-4792-B1B7-2B1CA629E116}" type="parTrans" cxnId="{DD0573A8-E6F3-4C61-BFB5-F648107E2132}">
      <dgm:prSet/>
      <dgm:spPr/>
      <dgm:t>
        <a:bodyPr/>
        <a:lstStyle/>
        <a:p>
          <a:endParaRPr lang="en-IN" sz="2400">
            <a:solidFill>
              <a:srgbClr val="084A87"/>
            </a:solidFill>
          </a:endParaRPr>
        </a:p>
      </dgm:t>
    </dgm:pt>
    <dgm:pt modelId="{3564A561-F44E-45EC-A18D-EFA796B62FD1}" type="sibTrans" cxnId="{DD0573A8-E6F3-4C61-BFB5-F648107E2132}">
      <dgm:prSet/>
      <dgm:spPr/>
      <dgm:t>
        <a:bodyPr/>
        <a:lstStyle/>
        <a:p>
          <a:endParaRPr lang="en-IN" sz="2400">
            <a:solidFill>
              <a:srgbClr val="084A87"/>
            </a:solidFill>
          </a:endParaRPr>
        </a:p>
      </dgm:t>
    </dgm:pt>
    <dgm:pt modelId="{B5E26734-FBB9-4718-B081-9C23604E5BC9}">
      <dgm:prSet phldrT="[Text]" custT="1"/>
      <dgm:spPr>
        <a:noFill/>
        <a:ln>
          <a:solidFill>
            <a:srgbClr val="084A87"/>
          </a:solidFill>
        </a:ln>
      </dgm:spPr>
      <dgm:t>
        <a:bodyPr/>
        <a:lstStyle/>
        <a:p>
          <a:r>
            <a:rPr lang="en-US" sz="2000" b="1" dirty="0">
              <a:solidFill>
                <a:schemeClr val="tx1"/>
              </a:solidFill>
              <a:latin typeface="Trebuchet MS" panose="020B0603020202020204" pitchFamily="34" charset="0"/>
            </a:rPr>
            <a:t>Consolidated Guidelines on Product filing in Health Insurance Business</a:t>
          </a:r>
          <a:endParaRPr lang="en-IN" sz="2000" b="1" dirty="0">
            <a:solidFill>
              <a:schemeClr val="tx1"/>
            </a:solidFill>
            <a:latin typeface="Trebuchet MS" panose="020B0603020202020204" pitchFamily="34" charset="0"/>
          </a:endParaRPr>
        </a:p>
      </dgm:t>
    </dgm:pt>
    <dgm:pt modelId="{0E8575A1-0786-458E-8373-1D29B21B1DF7}" type="parTrans" cxnId="{9CC6179A-E5FD-44F7-B0C0-837F0438EB6E}">
      <dgm:prSet/>
      <dgm:spPr/>
      <dgm:t>
        <a:bodyPr/>
        <a:lstStyle/>
        <a:p>
          <a:endParaRPr lang="en-IN" sz="2400">
            <a:solidFill>
              <a:srgbClr val="084A87"/>
            </a:solidFill>
          </a:endParaRPr>
        </a:p>
      </dgm:t>
    </dgm:pt>
    <dgm:pt modelId="{54A96EFD-72B7-421E-B8F0-2E9F4B50E7B0}" type="sibTrans" cxnId="{9CC6179A-E5FD-44F7-B0C0-837F0438EB6E}">
      <dgm:prSet/>
      <dgm:spPr/>
      <dgm:t>
        <a:bodyPr/>
        <a:lstStyle/>
        <a:p>
          <a:endParaRPr lang="en-IN" sz="2400">
            <a:solidFill>
              <a:srgbClr val="084A87"/>
            </a:solidFill>
          </a:endParaRPr>
        </a:p>
      </dgm:t>
    </dgm:pt>
    <dgm:pt modelId="{D4386AC2-1199-458B-A11F-1421F0E05FC7}">
      <dgm:prSet/>
      <dgm:spPr/>
      <dgm:t>
        <a:bodyPr/>
        <a:lstStyle/>
        <a:p>
          <a:endParaRPr lang="en-IN"/>
        </a:p>
      </dgm:t>
    </dgm:pt>
    <dgm:pt modelId="{90048F04-995A-4949-9743-313FC21296C7}" type="parTrans" cxnId="{336A488D-0905-408A-A59F-36D176CC5003}">
      <dgm:prSet/>
      <dgm:spPr/>
      <dgm:t>
        <a:bodyPr/>
        <a:lstStyle/>
        <a:p>
          <a:endParaRPr lang="en-IN"/>
        </a:p>
      </dgm:t>
    </dgm:pt>
    <dgm:pt modelId="{C106097A-EF61-4F76-94CC-52AD2CC4A460}" type="sibTrans" cxnId="{336A488D-0905-408A-A59F-36D176CC5003}">
      <dgm:prSet/>
      <dgm:spPr/>
      <dgm:t>
        <a:bodyPr/>
        <a:lstStyle/>
        <a:p>
          <a:endParaRPr lang="en-IN"/>
        </a:p>
      </dgm:t>
    </dgm:pt>
    <dgm:pt modelId="{A7106AE2-AE48-4E4F-9406-3B8F43A1FDB3}" type="pres">
      <dgm:prSet presAssocID="{76F24361-CE4E-4C7C-BEFB-C86AAE57CE4C}" presName="diagram" presStyleCnt="0">
        <dgm:presLayoutVars>
          <dgm:chMax val="1"/>
          <dgm:dir/>
          <dgm:animLvl val="ctr"/>
          <dgm:resizeHandles val="exact"/>
        </dgm:presLayoutVars>
      </dgm:prSet>
      <dgm:spPr/>
    </dgm:pt>
    <dgm:pt modelId="{AA80F83A-4741-4DFF-86F1-588A890F5B26}" type="pres">
      <dgm:prSet presAssocID="{76F24361-CE4E-4C7C-BEFB-C86AAE57CE4C}" presName="matrix" presStyleCnt="0"/>
      <dgm:spPr/>
    </dgm:pt>
    <dgm:pt modelId="{411D8B2C-CEF6-48FB-BAA5-26C4495F7303}" type="pres">
      <dgm:prSet presAssocID="{76F24361-CE4E-4C7C-BEFB-C86AAE57CE4C}" presName="tile1" presStyleLbl="node1" presStyleIdx="0" presStyleCnt="4" custLinFactNeighborX="0"/>
      <dgm:spPr/>
    </dgm:pt>
    <dgm:pt modelId="{0DA0AF02-B709-4A33-9518-C7E600F256C2}" type="pres">
      <dgm:prSet presAssocID="{76F24361-CE4E-4C7C-BEFB-C86AAE57CE4C}" presName="tile1text" presStyleLbl="node1" presStyleIdx="0" presStyleCnt="4">
        <dgm:presLayoutVars>
          <dgm:chMax val="0"/>
          <dgm:chPref val="0"/>
          <dgm:bulletEnabled val="1"/>
        </dgm:presLayoutVars>
      </dgm:prSet>
      <dgm:spPr/>
    </dgm:pt>
    <dgm:pt modelId="{7B0B2814-D48E-45DE-AFA4-8C063AF3DFBE}" type="pres">
      <dgm:prSet presAssocID="{76F24361-CE4E-4C7C-BEFB-C86AAE57CE4C}" presName="tile2" presStyleLbl="node1" presStyleIdx="1" presStyleCnt="4" custLinFactNeighborY="0"/>
      <dgm:spPr/>
    </dgm:pt>
    <dgm:pt modelId="{33D5E7E8-C98A-4F04-9036-14235EA919E2}" type="pres">
      <dgm:prSet presAssocID="{76F24361-CE4E-4C7C-BEFB-C86AAE57CE4C}" presName="tile2text" presStyleLbl="node1" presStyleIdx="1" presStyleCnt="4">
        <dgm:presLayoutVars>
          <dgm:chMax val="0"/>
          <dgm:chPref val="0"/>
          <dgm:bulletEnabled val="1"/>
        </dgm:presLayoutVars>
      </dgm:prSet>
      <dgm:spPr/>
    </dgm:pt>
    <dgm:pt modelId="{5868E1DA-07D5-46A4-98E5-8051BB046353}" type="pres">
      <dgm:prSet presAssocID="{76F24361-CE4E-4C7C-BEFB-C86AAE57CE4C}" presName="tile3" presStyleLbl="node1" presStyleIdx="2" presStyleCnt="4" custLinFactNeighborY="0"/>
      <dgm:spPr/>
    </dgm:pt>
    <dgm:pt modelId="{6D9B91EF-9D88-4782-B463-122A55B2813E}" type="pres">
      <dgm:prSet presAssocID="{76F24361-CE4E-4C7C-BEFB-C86AAE57CE4C}" presName="tile3text" presStyleLbl="node1" presStyleIdx="2" presStyleCnt="4">
        <dgm:presLayoutVars>
          <dgm:chMax val="0"/>
          <dgm:chPref val="0"/>
          <dgm:bulletEnabled val="1"/>
        </dgm:presLayoutVars>
      </dgm:prSet>
      <dgm:spPr/>
    </dgm:pt>
    <dgm:pt modelId="{1E180690-547B-4DC5-80A5-10D9FD29F6FF}" type="pres">
      <dgm:prSet presAssocID="{76F24361-CE4E-4C7C-BEFB-C86AAE57CE4C}" presName="tile4" presStyleLbl="node1" presStyleIdx="3" presStyleCnt="4" custLinFactNeighborY="0"/>
      <dgm:spPr/>
    </dgm:pt>
    <dgm:pt modelId="{86F1267E-5B7D-410F-88EE-A3C7B846212E}" type="pres">
      <dgm:prSet presAssocID="{76F24361-CE4E-4C7C-BEFB-C86AAE57CE4C}" presName="tile4text" presStyleLbl="node1" presStyleIdx="3" presStyleCnt="4">
        <dgm:presLayoutVars>
          <dgm:chMax val="0"/>
          <dgm:chPref val="0"/>
          <dgm:bulletEnabled val="1"/>
        </dgm:presLayoutVars>
      </dgm:prSet>
      <dgm:spPr/>
    </dgm:pt>
    <dgm:pt modelId="{AFC870BA-3438-4FB1-B7B5-99D10F5ECF7B}" type="pres">
      <dgm:prSet presAssocID="{76F24361-CE4E-4C7C-BEFB-C86AAE57CE4C}" presName="centerTile" presStyleLbl="fgShp" presStyleIdx="0" presStyleCnt="1" custScaleX="119930" custScaleY="101884" custLinFactNeighborX="-172" custLinFactNeighborY="-2836">
        <dgm:presLayoutVars>
          <dgm:chMax val="0"/>
          <dgm:chPref val="0"/>
        </dgm:presLayoutVars>
      </dgm:prSet>
      <dgm:spPr/>
    </dgm:pt>
  </dgm:ptLst>
  <dgm:cxnLst>
    <dgm:cxn modelId="{3661EF08-676D-410C-BDEE-3324772B6881}" type="presOf" srcId="{AB1B4DB7-C90D-40FD-817E-E4680371949A}" destId="{6D9B91EF-9D88-4782-B463-122A55B2813E}" srcOrd="1" destOrd="0" presId="urn:microsoft.com/office/officeart/2005/8/layout/matrix1"/>
    <dgm:cxn modelId="{31325611-9020-4C5D-BB45-C1FE89F176D7}" type="presOf" srcId="{9E470690-5A82-4BB4-8B34-D9244E8F8A49}" destId="{0DA0AF02-B709-4A33-9518-C7E600F256C2}" srcOrd="1" destOrd="0" presId="urn:microsoft.com/office/officeart/2005/8/layout/matrix1"/>
    <dgm:cxn modelId="{4575C51D-FF48-4A65-83AE-32F6085E1DB6}" srcId="{C0EE6844-DF31-4B98-8FD1-969CC7039984}" destId="{9ABC3832-3EDA-4AF8-950A-ED428813A183}" srcOrd="1" destOrd="0" parTransId="{16B86F51-52BD-4756-A526-E9FFC14141DC}" sibTransId="{880446CD-C489-4CE0-9B71-6CFF6085B1E6}"/>
    <dgm:cxn modelId="{06D6E21E-270A-4AEA-AE56-A4E8CBE42636}" type="presOf" srcId="{9ABC3832-3EDA-4AF8-950A-ED428813A183}" destId="{33D5E7E8-C98A-4F04-9036-14235EA919E2}" srcOrd="1" destOrd="0" presId="urn:microsoft.com/office/officeart/2005/8/layout/matrix1"/>
    <dgm:cxn modelId="{56CB0D24-8043-49EC-81DE-0004804B03D4}" type="presOf" srcId="{9ABC3832-3EDA-4AF8-950A-ED428813A183}" destId="{7B0B2814-D48E-45DE-AFA4-8C063AF3DFBE}" srcOrd="0" destOrd="0" presId="urn:microsoft.com/office/officeart/2005/8/layout/matrix1"/>
    <dgm:cxn modelId="{7CBF4561-1711-44B2-885B-E84BEA381C65}" type="presOf" srcId="{C0EE6844-DF31-4B98-8FD1-969CC7039984}" destId="{AFC870BA-3438-4FB1-B7B5-99D10F5ECF7B}" srcOrd="0" destOrd="0" presId="urn:microsoft.com/office/officeart/2005/8/layout/matrix1"/>
    <dgm:cxn modelId="{97088461-B63B-42BC-9C8C-71F1CFF86A22}" srcId="{C0EE6844-DF31-4B98-8FD1-969CC7039984}" destId="{9E470690-5A82-4BB4-8B34-D9244E8F8A49}" srcOrd="0" destOrd="0" parTransId="{6BC0EFB1-87CA-43C9-B6A5-8F4B7AD4165C}" sibTransId="{CE5DA1BE-C1CA-48CF-BF8C-ECC38D918885}"/>
    <dgm:cxn modelId="{A9C1FD70-2B62-4EAC-B348-8AD058AF2CF2}" type="presOf" srcId="{AB1B4DB7-C90D-40FD-817E-E4680371949A}" destId="{5868E1DA-07D5-46A4-98E5-8051BB046353}" srcOrd="0" destOrd="0" presId="urn:microsoft.com/office/officeart/2005/8/layout/matrix1"/>
    <dgm:cxn modelId="{40DC7158-D388-4834-AFB3-4C61A66A3E75}" type="presOf" srcId="{B5E26734-FBB9-4718-B081-9C23604E5BC9}" destId="{86F1267E-5B7D-410F-88EE-A3C7B846212E}" srcOrd="1" destOrd="0" presId="urn:microsoft.com/office/officeart/2005/8/layout/matrix1"/>
    <dgm:cxn modelId="{6CABED87-1965-4517-B0D1-65CF3FD7BE81}" type="presOf" srcId="{9E470690-5A82-4BB4-8B34-D9244E8F8A49}" destId="{411D8B2C-CEF6-48FB-BAA5-26C4495F7303}" srcOrd="0" destOrd="0" presId="urn:microsoft.com/office/officeart/2005/8/layout/matrix1"/>
    <dgm:cxn modelId="{336A488D-0905-408A-A59F-36D176CC5003}" srcId="{76F24361-CE4E-4C7C-BEFB-C86AAE57CE4C}" destId="{D4386AC2-1199-458B-A11F-1421F0E05FC7}" srcOrd="1" destOrd="0" parTransId="{90048F04-995A-4949-9743-313FC21296C7}" sibTransId="{C106097A-EF61-4F76-94CC-52AD2CC4A460}"/>
    <dgm:cxn modelId="{9CC6179A-E5FD-44F7-B0C0-837F0438EB6E}" srcId="{C0EE6844-DF31-4B98-8FD1-969CC7039984}" destId="{B5E26734-FBB9-4718-B081-9C23604E5BC9}" srcOrd="3" destOrd="0" parTransId="{0E8575A1-0786-458E-8373-1D29B21B1DF7}" sibTransId="{54A96EFD-72B7-421E-B8F0-2E9F4B50E7B0}"/>
    <dgm:cxn modelId="{DD0573A8-E6F3-4C61-BFB5-F648107E2132}" srcId="{C0EE6844-DF31-4B98-8FD1-969CC7039984}" destId="{AB1B4DB7-C90D-40FD-817E-E4680371949A}" srcOrd="2" destOrd="0" parTransId="{8B0E0403-2CAE-4792-B1B7-2B1CA629E116}" sibTransId="{3564A561-F44E-45EC-A18D-EFA796B62FD1}"/>
    <dgm:cxn modelId="{84477DC8-E79D-421D-96B9-3CB1B7A1DE11}" srcId="{76F24361-CE4E-4C7C-BEFB-C86AAE57CE4C}" destId="{C0EE6844-DF31-4B98-8FD1-969CC7039984}" srcOrd="0" destOrd="0" parTransId="{140E3C9E-09BE-46B0-A70D-BA695C03EED7}" sibTransId="{579A0B44-7AB3-45C5-B959-39A522A5C063}"/>
    <dgm:cxn modelId="{2C1383FA-C7FC-406B-8F73-813D81F11FF7}" type="presOf" srcId="{76F24361-CE4E-4C7C-BEFB-C86AAE57CE4C}" destId="{A7106AE2-AE48-4E4F-9406-3B8F43A1FDB3}" srcOrd="0" destOrd="0" presId="urn:microsoft.com/office/officeart/2005/8/layout/matrix1"/>
    <dgm:cxn modelId="{8D6B96FE-8D6D-46C6-89DD-406A2E350238}" type="presOf" srcId="{B5E26734-FBB9-4718-B081-9C23604E5BC9}" destId="{1E180690-547B-4DC5-80A5-10D9FD29F6FF}" srcOrd="0" destOrd="0" presId="urn:microsoft.com/office/officeart/2005/8/layout/matrix1"/>
    <dgm:cxn modelId="{D72A3F24-A861-4F09-92E9-B16E99E4C4C5}" type="presParOf" srcId="{A7106AE2-AE48-4E4F-9406-3B8F43A1FDB3}" destId="{AA80F83A-4741-4DFF-86F1-588A890F5B26}" srcOrd="0" destOrd="0" presId="urn:microsoft.com/office/officeart/2005/8/layout/matrix1"/>
    <dgm:cxn modelId="{53BD9052-1C05-4E8E-A59E-8CD9710E72B2}" type="presParOf" srcId="{AA80F83A-4741-4DFF-86F1-588A890F5B26}" destId="{411D8B2C-CEF6-48FB-BAA5-26C4495F7303}" srcOrd="0" destOrd="0" presId="urn:microsoft.com/office/officeart/2005/8/layout/matrix1"/>
    <dgm:cxn modelId="{DD97B52D-CC51-4B5F-8A5D-A4B3C8E87F7C}" type="presParOf" srcId="{AA80F83A-4741-4DFF-86F1-588A890F5B26}" destId="{0DA0AF02-B709-4A33-9518-C7E600F256C2}" srcOrd="1" destOrd="0" presId="urn:microsoft.com/office/officeart/2005/8/layout/matrix1"/>
    <dgm:cxn modelId="{E204E742-EDE5-465B-B101-81ED7956AF80}" type="presParOf" srcId="{AA80F83A-4741-4DFF-86F1-588A890F5B26}" destId="{7B0B2814-D48E-45DE-AFA4-8C063AF3DFBE}" srcOrd="2" destOrd="0" presId="urn:microsoft.com/office/officeart/2005/8/layout/matrix1"/>
    <dgm:cxn modelId="{8227CD7E-6192-4B78-ADE9-8C873FCF8FCD}" type="presParOf" srcId="{AA80F83A-4741-4DFF-86F1-588A890F5B26}" destId="{33D5E7E8-C98A-4F04-9036-14235EA919E2}" srcOrd="3" destOrd="0" presId="urn:microsoft.com/office/officeart/2005/8/layout/matrix1"/>
    <dgm:cxn modelId="{B13880D6-A35A-41A9-BE93-6F6867F21E99}" type="presParOf" srcId="{AA80F83A-4741-4DFF-86F1-588A890F5B26}" destId="{5868E1DA-07D5-46A4-98E5-8051BB046353}" srcOrd="4" destOrd="0" presId="urn:microsoft.com/office/officeart/2005/8/layout/matrix1"/>
    <dgm:cxn modelId="{1BFA3827-664F-440D-9226-268BF232034C}" type="presParOf" srcId="{AA80F83A-4741-4DFF-86F1-588A890F5B26}" destId="{6D9B91EF-9D88-4782-B463-122A55B2813E}" srcOrd="5" destOrd="0" presId="urn:microsoft.com/office/officeart/2005/8/layout/matrix1"/>
    <dgm:cxn modelId="{684836FC-4AF4-4364-A95E-F388E6A850E5}" type="presParOf" srcId="{AA80F83A-4741-4DFF-86F1-588A890F5B26}" destId="{1E180690-547B-4DC5-80A5-10D9FD29F6FF}" srcOrd="6" destOrd="0" presId="urn:microsoft.com/office/officeart/2005/8/layout/matrix1"/>
    <dgm:cxn modelId="{9565ADC0-4885-4042-AE14-15D7F8CC3EC9}" type="presParOf" srcId="{AA80F83A-4741-4DFF-86F1-588A890F5B26}" destId="{86F1267E-5B7D-410F-88EE-A3C7B846212E}" srcOrd="7" destOrd="0" presId="urn:microsoft.com/office/officeart/2005/8/layout/matrix1"/>
    <dgm:cxn modelId="{EA9D2B90-0F2D-469A-8070-A0230342E66B}" type="presParOf" srcId="{A7106AE2-AE48-4E4F-9406-3B8F43A1FDB3}" destId="{AFC870BA-3438-4FB1-B7B5-99D10F5ECF7B}" srcOrd="1" destOrd="0" presId="urn:microsoft.com/office/officeart/2005/8/layout/matrix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3F1A081-12A6-40BC-92AF-DDA1BD8A5B8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IN"/>
        </a:p>
      </dgm:t>
    </dgm:pt>
    <dgm:pt modelId="{41958FA5-1585-4EF0-A871-E2139B3D6252}">
      <dgm:prSet phldrT="[Text]" custT="1"/>
      <dgm:spPr>
        <a:solidFill>
          <a:schemeClr val="accent3">
            <a:lumMod val="85000"/>
          </a:schemeClr>
        </a:solidFill>
        <a:ln>
          <a:solidFill>
            <a:srgbClr val="1B70A9"/>
          </a:solidFill>
        </a:ln>
      </dgm:spPr>
      <dgm:t>
        <a:bodyPr/>
        <a:lstStyle/>
        <a:p>
          <a:r>
            <a:rPr lang="en-IN" sz="2200" dirty="0">
              <a:latin typeface="Trebuchet MS" panose="020B0603020202020204" pitchFamily="34" charset="0"/>
            </a:rPr>
            <a:t>Introduction</a:t>
          </a:r>
        </a:p>
      </dgm:t>
    </dgm:pt>
    <dgm:pt modelId="{06039BC5-96FF-4C9A-946E-6049B0D4B5DA}" type="parTrans" cxnId="{84ADD41F-71BE-403B-8341-26C7B3D5210C}">
      <dgm:prSet/>
      <dgm:spPr/>
      <dgm:t>
        <a:bodyPr/>
        <a:lstStyle/>
        <a:p>
          <a:endParaRPr lang="en-IN" sz="2200"/>
        </a:p>
      </dgm:t>
    </dgm:pt>
    <dgm:pt modelId="{42FCCEED-BFEA-4B90-865F-3E418BDD3E10}" type="sibTrans" cxnId="{84ADD41F-71BE-403B-8341-26C7B3D5210C}">
      <dgm:prSet/>
      <dgm:spPr>
        <a:solidFill>
          <a:srgbClr val="084A87"/>
        </a:solidFill>
        <a:ln>
          <a:solidFill>
            <a:srgbClr val="1B70A9"/>
          </a:solidFill>
        </a:ln>
      </dgm:spPr>
      <dgm:t>
        <a:bodyPr/>
        <a:lstStyle/>
        <a:p>
          <a:endParaRPr lang="en-IN" sz="2200">
            <a:latin typeface="Trebuchet MS" panose="020B0603020202020204" pitchFamily="34" charset="0"/>
          </a:endParaRPr>
        </a:p>
      </dgm:t>
    </dgm:pt>
    <dgm:pt modelId="{F6B308F7-1687-43BA-A5E6-A0269A9133FF}">
      <dgm:prSet phldrT="[Text]" custT="1"/>
      <dgm:spPr>
        <a:solidFill>
          <a:schemeClr val="accent3">
            <a:lumMod val="85000"/>
          </a:schemeClr>
        </a:solidFill>
        <a:ln>
          <a:solidFill>
            <a:srgbClr val="1B70A9"/>
          </a:solidFill>
        </a:ln>
      </dgm:spPr>
      <dgm:t>
        <a:bodyPr/>
        <a:lstStyle/>
        <a:p>
          <a:r>
            <a:rPr lang="en-US" sz="2200" dirty="0">
              <a:latin typeface="Trebuchet MS" panose="020B0603020202020204" pitchFamily="34" charset="0"/>
            </a:rPr>
            <a:t>Case Study Overview</a:t>
          </a:r>
          <a:endParaRPr lang="en-IN" sz="2200" dirty="0">
            <a:latin typeface="Trebuchet MS" panose="020B0603020202020204" pitchFamily="34" charset="0"/>
          </a:endParaRPr>
        </a:p>
      </dgm:t>
    </dgm:pt>
    <dgm:pt modelId="{44A4A006-0FBE-4AFD-BD93-35E4474EF4A6}" type="parTrans" cxnId="{555AD212-E564-478C-82EB-DB4B7F5519A2}">
      <dgm:prSet/>
      <dgm:spPr/>
      <dgm:t>
        <a:bodyPr/>
        <a:lstStyle/>
        <a:p>
          <a:endParaRPr lang="en-IN" sz="2200"/>
        </a:p>
      </dgm:t>
    </dgm:pt>
    <dgm:pt modelId="{997F23EE-9EA6-40A3-8F04-0B2503395908}" type="sibTrans" cxnId="{555AD212-E564-478C-82EB-DB4B7F5519A2}">
      <dgm:prSet/>
      <dgm:spPr/>
      <dgm:t>
        <a:bodyPr/>
        <a:lstStyle/>
        <a:p>
          <a:endParaRPr lang="en-IN" sz="2200"/>
        </a:p>
      </dgm:t>
    </dgm:pt>
    <dgm:pt modelId="{597A4A0E-8338-42EA-8CAC-C01543206FDE}">
      <dgm:prSet phldrT="[Text]" custT="1"/>
      <dgm:spPr>
        <a:solidFill>
          <a:schemeClr val="bg1">
            <a:lumMod val="85000"/>
          </a:schemeClr>
        </a:solidFill>
        <a:ln>
          <a:solidFill>
            <a:srgbClr val="1B70A9"/>
          </a:solidFill>
        </a:ln>
      </dgm:spPr>
      <dgm:t>
        <a:bodyPr/>
        <a:lstStyle/>
        <a:p>
          <a:r>
            <a:rPr lang="en-US" sz="2200" dirty="0">
              <a:latin typeface="Trebuchet MS" panose="020B0603020202020204" pitchFamily="34" charset="0"/>
            </a:rPr>
            <a:t>Financial Viability of  Product</a:t>
          </a:r>
          <a:endParaRPr lang="en-IN" sz="2200" dirty="0">
            <a:latin typeface="Trebuchet MS" panose="020B0603020202020204" pitchFamily="34" charset="0"/>
          </a:endParaRPr>
        </a:p>
      </dgm:t>
    </dgm:pt>
    <dgm:pt modelId="{94E72699-3833-453C-B7DA-5F74CF106EC7}" type="parTrans" cxnId="{F4CB04CE-365D-4BB9-996B-AD7E30B6E624}">
      <dgm:prSet/>
      <dgm:spPr/>
      <dgm:t>
        <a:bodyPr/>
        <a:lstStyle/>
        <a:p>
          <a:endParaRPr lang="en-IN" sz="2200"/>
        </a:p>
      </dgm:t>
    </dgm:pt>
    <dgm:pt modelId="{92410C51-64C5-4D33-A4C4-F16CAE704BED}" type="sibTrans" cxnId="{F4CB04CE-365D-4BB9-996B-AD7E30B6E624}">
      <dgm:prSet/>
      <dgm:spPr/>
      <dgm:t>
        <a:bodyPr/>
        <a:lstStyle/>
        <a:p>
          <a:endParaRPr lang="en-IN" sz="2200"/>
        </a:p>
      </dgm:t>
    </dgm:pt>
    <dgm:pt modelId="{3D56CB74-776C-4D4A-96C5-720EC78687B1}">
      <dgm:prSet phldrT="[Text]" custT="1"/>
      <dgm:spPr>
        <a:solidFill>
          <a:srgbClr val="084A87"/>
        </a:solidFill>
        <a:ln>
          <a:solidFill>
            <a:srgbClr val="1B70A9"/>
          </a:solidFill>
        </a:ln>
      </dgm:spPr>
      <dgm:t>
        <a:bodyPr/>
        <a:lstStyle/>
        <a:p>
          <a:r>
            <a:rPr lang="en-IN" sz="2200" dirty="0">
              <a:latin typeface="Trebuchet MS" panose="020B0603020202020204" pitchFamily="34" charset="0"/>
            </a:rPr>
            <a:t>Risk Factors associated with Product</a:t>
          </a:r>
        </a:p>
      </dgm:t>
    </dgm:pt>
    <dgm:pt modelId="{E367BD84-19A5-4407-B191-B5DD932749B7}" type="parTrans" cxnId="{CE266E88-8D06-4473-A4DC-E7B3005E2BE9}">
      <dgm:prSet/>
      <dgm:spPr/>
      <dgm:t>
        <a:bodyPr/>
        <a:lstStyle/>
        <a:p>
          <a:endParaRPr lang="en-IN" sz="2200"/>
        </a:p>
      </dgm:t>
    </dgm:pt>
    <dgm:pt modelId="{ABD684A7-6C08-48F5-A840-F528A2689F6B}" type="sibTrans" cxnId="{CE266E88-8D06-4473-A4DC-E7B3005E2BE9}">
      <dgm:prSet/>
      <dgm:spPr/>
      <dgm:t>
        <a:bodyPr/>
        <a:lstStyle/>
        <a:p>
          <a:endParaRPr lang="en-IN" sz="2200"/>
        </a:p>
      </dgm:t>
    </dgm:pt>
    <dgm:pt modelId="{647015A6-DF2C-45F3-8A5D-5C6C72CC7EF7}">
      <dgm:prSet phldrT="[Text]" custT="1"/>
      <dgm:spPr>
        <a:solidFill>
          <a:schemeClr val="accent3">
            <a:lumMod val="85000"/>
          </a:schemeClr>
        </a:solidFill>
        <a:ln>
          <a:solidFill>
            <a:srgbClr val="1B70A9"/>
          </a:solidFill>
        </a:ln>
      </dgm:spPr>
      <dgm:t>
        <a:bodyPr/>
        <a:lstStyle/>
        <a:p>
          <a:r>
            <a:rPr lang="en-IN" sz="2200" dirty="0">
              <a:latin typeface="Trebuchet MS" panose="020B0603020202020204" pitchFamily="34" charset="0"/>
            </a:rPr>
            <a:t>Questions?</a:t>
          </a:r>
        </a:p>
      </dgm:t>
    </dgm:pt>
    <dgm:pt modelId="{FD0CB12B-29F4-44EA-8FB5-18D7225203AB}" type="parTrans" cxnId="{8BDC8843-FD52-474F-BD54-377745C38048}">
      <dgm:prSet/>
      <dgm:spPr/>
      <dgm:t>
        <a:bodyPr/>
        <a:lstStyle/>
        <a:p>
          <a:endParaRPr lang="en-IN" sz="2200"/>
        </a:p>
      </dgm:t>
    </dgm:pt>
    <dgm:pt modelId="{B6773C2E-800A-4EDA-90C0-99A66D663D39}" type="sibTrans" cxnId="{8BDC8843-FD52-474F-BD54-377745C38048}">
      <dgm:prSet/>
      <dgm:spPr/>
      <dgm:t>
        <a:bodyPr/>
        <a:lstStyle/>
        <a:p>
          <a:endParaRPr lang="en-IN" sz="2200"/>
        </a:p>
      </dgm:t>
    </dgm:pt>
    <dgm:pt modelId="{6174A7B0-A4CE-4961-80E9-A7B237458FF0}">
      <dgm:prSet phldrT="[Text]" custT="1"/>
      <dgm:spPr>
        <a:solidFill>
          <a:schemeClr val="accent3">
            <a:lumMod val="85000"/>
          </a:schemeClr>
        </a:solidFill>
        <a:ln>
          <a:solidFill>
            <a:srgbClr val="1B70A9"/>
          </a:solidFill>
        </a:ln>
      </dgm:spPr>
      <dgm:t>
        <a:bodyPr/>
        <a:lstStyle/>
        <a:p>
          <a:r>
            <a:rPr lang="en-US" sz="2200" dirty="0">
              <a:latin typeface="Trebuchet MS" panose="020B0603020202020204" pitchFamily="34" charset="0"/>
            </a:rPr>
            <a:t>Market Benchmarking and Competition Impact</a:t>
          </a:r>
          <a:endParaRPr lang="en-IN" sz="2200" dirty="0">
            <a:latin typeface="Trebuchet MS" panose="020B0603020202020204" pitchFamily="34" charset="0"/>
          </a:endParaRPr>
        </a:p>
      </dgm:t>
    </dgm:pt>
    <dgm:pt modelId="{3D752F97-255E-43A9-8DC4-F557A2F6AA2D}" type="parTrans" cxnId="{A72553B6-30CA-4ABC-B007-3E49DB2142AE}">
      <dgm:prSet/>
      <dgm:spPr/>
      <dgm:t>
        <a:bodyPr/>
        <a:lstStyle/>
        <a:p>
          <a:endParaRPr lang="en-IN"/>
        </a:p>
      </dgm:t>
    </dgm:pt>
    <dgm:pt modelId="{85A90DC2-84C0-43F2-909C-8A573D6EE076}" type="sibTrans" cxnId="{A72553B6-30CA-4ABC-B007-3E49DB2142AE}">
      <dgm:prSet/>
      <dgm:spPr/>
      <dgm:t>
        <a:bodyPr/>
        <a:lstStyle/>
        <a:p>
          <a:endParaRPr lang="en-IN"/>
        </a:p>
      </dgm:t>
    </dgm:pt>
    <dgm:pt modelId="{ED7A45B0-777C-43FD-AA0B-9D6E3D18892E}">
      <dgm:prSet phldrT="[Text]" custT="1"/>
      <dgm:spPr>
        <a:solidFill>
          <a:schemeClr val="accent3">
            <a:lumMod val="85000"/>
          </a:schemeClr>
        </a:solidFill>
        <a:ln>
          <a:solidFill>
            <a:srgbClr val="1B70A9"/>
          </a:solidFill>
        </a:ln>
      </dgm:spPr>
      <dgm:t>
        <a:bodyPr/>
        <a:lstStyle/>
        <a:p>
          <a:r>
            <a:rPr lang="en-US" sz="2200" dirty="0">
              <a:latin typeface="Trebuchet MS" panose="020B0603020202020204" pitchFamily="34" charset="0"/>
            </a:rPr>
            <a:t>Feasibility of Company’s Growth</a:t>
          </a:r>
          <a:endParaRPr lang="en-IN" sz="2200" dirty="0">
            <a:latin typeface="Trebuchet MS" panose="020B0603020202020204" pitchFamily="34" charset="0"/>
          </a:endParaRPr>
        </a:p>
      </dgm:t>
    </dgm:pt>
    <dgm:pt modelId="{89651CA6-174D-428F-99B7-8FA31DA4AA19}" type="sibTrans" cxnId="{DAF833FE-1249-4498-9E6C-CF5FC608394C}">
      <dgm:prSet/>
      <dgm:spPr/>
      <dgm:t>
        <a:bodyPr/>
        <a:lstStyle/>
        <a:p>
          <a:endParaRPr lang="en-IN" sz="2200"/>
        </a:p>
      </dgm:t>
    </dgm:pt>
    <dgm:pt modelId="{6B6FA04E-95E5-4740-8D06-374C474FB835}" type="parTrans" cxnId="{DAF833FE-1249-4498-9E6C-CF5FC608394C}">
      <dgm:prSet/>
      <dgm:spPr/>
      <dgm:t>
        <a:bodyPr/>
        <a:lstStyle/>
        <a:p>
          <a:endParaRPr lang="en-IN" sz="2200"/>
        </a:p>
      </dgm:t>
    </dgm:pt>
    <dgm:pt modelId="{D4763431-C4DF-4AA6-8FDA-E4A0AF5AC33F}" type="pres">
      <dgm:prSet presAssocID="{13F1A081-12A6-40BC-92AF-DDA1BD8A5B8F}" presName="Name0" presStyleCnt="0">
        <dgm:presLayoutVars>
          <dgm:chMax val="7"/>
          <dgm:chPref val="7"/>
          <dgm:dir/>
        </dgm:presLayoutVars>
      </dgm:prSet>
      <dgm:spPr/>
    </dgm:pt>
    <dgm:pt modelId="{C0024104-F915-4C89-B3F9-9A4749B27BC9}" type="pres">
      <dgm:prSet presAssocID="{13F1A081-12A6-40BC-92AF-DDA1BD8A5B8F}" presName="Name1" presStyleCnt="0"/>
      <dgm:spPr/>
    </dgm:pt>
    <dgm:pt modelId="{11A3E8B3-300B-4BCF-848C-3B0AA8DEC923}" type="pres">
      <dgm:prSet presAssocID="{13F1A081-12A6-40BC-92AF-DDA1BD8A5B8F}" presName="cycle" presStyleCnt="0"/>
      <dgm:spPr/>
    </dgm:pt>
    <dgm:pt modelId="{6E263FD0-DB9B-47F3-B6FF-7828CEEE508C}" type="pres">
      <dgm:prSet presAssocID="{13F1A081-12A6-40BC-92AF-DDA1BD8A5B8F}" presName="srcNode" presStyleLbl="node1" presStyleIdx="0" presStyleCnt="7"/>
      <dgm:spPr/>
    </dgm:pt>
    <dgm:pt modelId="{09E1A01D-0740-4CDC-93E7-FE2A4C235A1C}" type="pres">
      <dgm:prSet presAssocID="{13F1A081-12A6-40BC-92AF-DDA1BD8A5B8F}" presName="conn" presStyleLbl="parChTrans1D2" presStyleIdx="0" presStyleCnt="1"/>
      <dgm:spPr/>
    </dgm:pt>
    <dgm:pt modelId="{0E9455E9-0070-4405-A3F0-EE5BE4FABEA6}" type="pres">
      <dgm:prSet presAssocID="{13F1A081-12A6-40BC-92AF-DDA1BD8A5B8F}" presName="extraNode" presStyleLbl="node1" presStyleIdx="0" presStyleCnt="7"/>
      <dgm:spPr/>
    </dgm:pt>
    <dgm:pt modelId="{4EF6AEA8-71D7-4621-993A-9CD210A8FACA}" type="pres">
      <dgm:prSet presAssocID="{13F1A081-12A6-40BC-92AF-DDA1BD8A5B8F}" presName="dstNode" presStyleLbl="node1" presStyleIdx="0" presStyleCnt="7"/>
      <dgm:spPr/>
    </dgm:pt>
    <dgm:pt modelId="{52B4846F-D39D-4E04-881C-11654B011F9A}" type="pres">
      <dgm:prSet presAssocID="{41958FA5-1585-4EF0-A871-E2139B3D6252}" presName="text_1" presStyleLbl="node1" presStyleIdx="0" presStyleCnt="7">
        <dgm:presLayoutVars>
          <dgm:bulletEnabled val="1"/>
        </dgm:presLayoutVars>
      </dgm:prSet>
      <dgm:spPr/>
    </dgm:pt>
    <dgm:pt modelId="{C837BC19-FFD5-4ABC-9102-CBCA6A6AFAFF}" type="pres">
      <dgm:prSet presAssocID="{41958FA5-1585-4EF0-A871-E2139B3D6252}" presName="accent_1" presStyleCnt="0"/>
      <dgm:spPr/>
    </dgm:pt>
    <dgm:pt modelId="{97C8A66A-47C7-447F-B277-A0BE8EBBFDAB}" type="pres">
      <dgm:prSet presAssocID="{41958FA5-1585-4EF0-A871-E2139B3D6252}" presName="accentRepeatNode" presStyleLbl="solidFgAcc1" presStyleIdx="0" presStyleCnt="7"/>
      <dgm:spPr>
        <a:solidFill>
          <a:schemeClr val="bg1"/>
        </a:solidFill>
        <a:ln>
          <a:solidFill>
            <a:srgbClr val="1B70A9"/>
          </a:solidFill>
        </a:ln>
      </dgm:spPr>
    </dgm:pt>
    <dgm:pt modelId="{08A13AC5-1F55-4BE5-B93B-94A48FFF53A2}" type="pres">
      <dgm:prSet presAssocID="{F6B308F7-1687-43BA-A5E6-A0269A9133FF}" presName="text_2" presStyleLbl="node1" presStyleIdx="1" presStyleCnt="7">
        <dgm:presLayoutVars>
          <dgm:bulletEnabled val="1"/>
        </dgm:presLayoutVars>
      </dgm:prSet>
      <dgm:spPr/>
    </dgm:pt>
    <dgm:pt modelId="{A9518B59-8002-4019-A46A-BAB630BA34F3}" type="pres">
      <dgm:prSet presAssocID="{F6B308F7-1687-43BA-A5E6-A0269A9133FF}" presName="accent_2" presStyleCnt="0"/>
      <dgm:spPr/>
    </dgm:pt>
    <dgm:pt modelId="{1F5D99E8-BC2D-406D-B135-9F686B470FA1}" type="pres">
      <dgm:prSet presAssocID="{F6B308F7-1687-43BA-A5E6-A0269A9133FF}" presName="accentRepeatNode" presStyleLbl="solidFgAcc1" presStyleIdx="1" presStyleCnt="7"/>
      <dgm:spPr>
        <a:solidFill>
          <a:schemeClr val="bg1"/>
        </a:solidFill>
        <a:ln>
          <a:solidFill>
            <a:srgbClr val="1B70A9"/>
          </a:solidFill>
        </a:ln>
      </dgm:spPr>
    </dgm:pt>
    <dgm:pt modelId="{EC5D2DE8-84D0-4062-B039-203DFA1202E6}" type="pres">
      <dgm:prSet presAssocID="{ED7A45B0-777C-43FD-AA0B-9D6E3D18892E}" presName="text_3" presStyleLbl="node1" presStyleIdx="2" presStyleCnt="7">
        <dgm:presLayoutVars>
          <dgm:bulletEnabled val="1"/>
        </dgm:presLayoutVars>
      </dgm:prSet>
      <dgm:spPr/>
    </dgm:pt>
    <dgm:pt modelId="{1E78C4C7-9E44-4197-B2CF-276E892D2E22}" type="pres">
      <dgm:prSet presAssocID="{ED7A45B0-777C-43FD-AA0B-9D6E3D18892E}" presName="accent_3" presStyleCnt="0"/>
      <dgm:spPr/>
    </dgm:pt>
    <dgm:pt modelId="{380C780E-22AE-4D8B-B48B-3AEAADC664B8}" type="pres">
      <dgm:prSet presAssocID="{ED7A45B0-777C-43FD-AA0B-9D6E3D18892E}" presName="accentRepeatNode" presStyleLbl="solidFgAcc1" presStyleIdx="2" presStyleCnt="7"/>
      <dgm:spPr>
        <a:solidFill>
          <a:schemeClr val="bg1"/>
        </a:solidFill>
        <a:ln>
          <a:solidFill>
            <a:srgbClr val="1B70A9"/>
          </a:solidFill>
        </a:ln>
      </dgm:spPr>
    </dgm:pt>
    <dgm:pt modelId="{F4AD67A1-9580-43AA-9C76-CEECD1AECFE5}" type="pres">
      <dgm:prSet presAssocID="{597A4A0E-8338-42EA-8CAC-C01543206FDE}" presName="text_4" presStyleLbl="node1" presStyleIdx="3" presStyleCnt="7">
        <dgm:presLayoutVars>
          <dgm:bulletEnabled val="1"/>
        </dgm:presLayoutVars>
      </dgm:prSet>
      <dgm:spPr/>
    </dgm:pt>
    <dgm:pt modelId="{D4D6B055-7B8E-4273-9EFF-72025448ABE4}" type="pres">
      <dgm:prSet presAssocID="{597A4A0E-8338-42EA-8CAC-C01543206FDE}" presName="accent_4" presStyleCnt="0"/>
      <dgm:spPr/>
    </dgm:pt>
    <dgm:pt modelId="{3E1B47AC-0B39-4693-B8C0-ECF274A61020}" type="pres">
      <dgm:prSet presAssocID="{597A4A0E-8338-42EA-8CAC-C01543206FDE}" presName="accentRepeatNode" presStyleLbl="solidFgAcc1" presStyleIdx="3" presStyleCnt="7"/>
      <dgm:spPr>
        <a:solidFill>
          <a:schemeClr val="bg1"/>
        </a:solidFill>
        <a:ln>
          <a:solidFill>
            <a:srgbClr val="1B70A9"/>
          </a:solidFill>
        </a:ln>
      </dgm:spPr>
    </dgm:pt>
    <dgm:pt modelId="{4009EF4B-CB2D-4458-9AD1-66FB8160E53C}" type="pres">
      <dgm:prSet presAssocID="{3D56CB74-776C-4D4A-96C5-720EC78687B1}" presName="text_5" presStyleLbl="node1" presStyleIdx="4" presStyleCnt="7">
        <dgm:presLayoutVars>
          <dgm:bulletEnabled val="1"/>
        </dgm:presLayoutVars>
      </dgm:prSet>
      <dgm:spPr/>
    </dgm:pt>
    <dgm:pt modelId="{418699DA-BDED-46BC-B233-6268DF5E342F}" type="pres">
      <dgm:prSet presAssocID="{3D56CB74-776C-4D4A-96C5-720EC78687B1}" presName="accent_5" presStyleCnt="0"/>
      <dgm:spPr/>
    </dgm:pt>
    <dgm:pt modelId="{A3DBCC53-18F7-49E9-8B76-26EE62BD10C7}" type="pres">
      <dgm:prSet presAssocID="{3D56CB74-776C-4D4A-96C5-720EC78687B1}" presName="accentRepeatNode" presStyleLbl="solidFgAcc1" presStyleIdx="4" presStyleCnt="7"/>
      <dgm:spPr>
        <a:solidFill>
          <a:schemeClr val="bg1"/>
        </a:solidFill>
        <a:ln>
          <a:solidFill>
            <a:srgbClr val="1B70A9"/>
          </a:solidFill>
        </a:ln>
      </dgm:spPr>
    </dgm:pt>
    <dgm:pt modelId="{35E2FFDC-6F72-433F-A96C-E81C0B08B32C}" type="pres">
      <dgm:prSet presAssocID="{6174A7B0-A4CE-4961-80E9-A7B237458FF0}" presName="text_6" presStyleLbl="node1" presStyleIdx="5" presStyleCnt="7">
        <dgm:presLayoutVars>
          <dgm:bulletEnabled val="1"/>
        </dgm:presLayoutVars>
      </dgm:prSet>
      <dgm:spPr/>
    </dgm:pt>
    <dgm:pt modelId="{8FA2232A-53C6-4610-88E0-B7CADE14892E}" type="pres">
      <dgm:prSet presAssocID="{6174A7B0-A4CE-4961-80E9-A7B237458FF0}" presName="accent_6" presStyleCnt="0"/>
      <dgm:spPr/>
    </dgm:pt>
    <dgm:pt modelId="{25D838B6-6149-43AE-83EE-2533678F79D6}" type="pres">
      <dgm:prSet presAssocID="{6174A7B0-A4CE-4961-80E9-A7B237458FF0}" presName="accentRepeatNode" presStyleLbl="solidFgAcc1" presStyleIdx="5" presStyleCnt="7"/>
      <dgm:spPr>
        <a:ln>
          <a:solidFill>
            <a:srgbClr val="327EB2"/>
          </a:solidFill>
        </a:ln>
      </dgm:spPr>
    </dgm:pt>
    <dgm:pt modelId="{AA1A89FF-6C08-43E3-B81A-FD725E1A4DB7}" type="pres">
      <dgm:prSet presAssocID="{647015A6-DF2C-45F3-8A5D-5C6C72CC7EF7}" presName="text_7" presStyleLbl="node1" presStyleIdx="6" presStyleCnt="7">
        <dgm:presLayoutVars>
          <dgm:bulletEnabled val="1"/>
        </dgm:presLayoutVars>
      </dgm:prSet>
      <dgm:spPr/>
    </dgm:pt>
    <dgm:pt modelId="{B8E2559A-9145-480E-9BED-83D74460B8ED}" type="pres">
      <dgm:prSet presAssocID="{647015A6-DF2C-45F3-8A5D-5C6C72CC7EF7}" presName="accent_7" presStyleCnt="0"/>
      <dgm:spPr/>
    </dgm:pt>
    <dgm:pt modelId="{A6CB99FB-5942-4348-B5BE-55680370C969}" type="pres">
      <dgm:prSet presAssocID="{647015A6-DF2C-45F3-8A5D-5C6C72CC7EF7}" presName="accentRepeatNode" presStyleLbl="solidFgAcc1" presStyleIdx="6" presStyleCnt="7"/>
      <dgm:spPr>
        <a:solidFill>
          <a:schemeClr val="bg1"/>
        </a:solidFill>
        <a:ln>
          <a:solidFill>
            <a:srgbClr val="1B70A9"/>
          </a:solidFill>
        </a:ln>
      </dgm:spPr>
    </dgm:pt>
  </dgm:ptLst>
  <dgm:cxnLst>
    <dgm:cxn modelId="{555AD212-E564-478C-82EB-DB4B7F5519A2}" srcId="{13F1A081-12A6-40BC-92AF-DDA1BD8A5B8F}" destId="{F6B308F7-1687-43BA-A5E6-A0269A9133FF}" srcOrd="1" destOrd="0" parTransId="{44A4A006-0FBE-4AFD-BD93-35E4474EF4A6}" sibTransId="{997F23EE-9EA6-40A3-8F04-0B2503395908}"/>
    <dgm:cxn modelId="{1ACBC41B-633B-4F46-81C6-09E6F6C3615D}" type="presOf" srcId="{597A4A0E-8338-42EA-8CAC-C01543206FDE}" destId="{F4AD67A1-9580-43AA-9C76-CEECD1AECFE5}" srcOrd="0" destOrd="0" presId="urn:microsoft.com/office/officeart/2008/layout/VerticalCurvedList"/>
    <dgm:cxn modelId="{1F36B61F-DBAA-4159-AC6E-3BF361C7174F}" type="presOf" srcId="{F6B308F7-1687-43BA-A5E6-A0269A9133FF}" destId="{08A13AC5-1F55-4BE5-B93B-94A48FFF53A2}" srcOrd="0" destOrd="0" presId="urn:microsoft.com/office/officeart/2008/layout/VerticalCurvedList"/>
    <dgm:cxn modelId="{84ADD41F-71BE-403B-8341-26C7B3D5210C}" srcId="{13F1A081-12A6-40BC-92AF-DDA1BD8A5B8F}" destId="{41958FA5-1585-4EF0-A871-E2139B3D6252}" srcOrd="0" destOrd="0" parTransId="{06039BC5-96FF-4C9A-946E-6049B0D4B5DA}" sibTransId="{42FCCEED-BFEA-4B90-865F-3E418BDD3E10}"/>
    <dgm:cxn modelId="{6DBF852C-609D-4C18-BF55-FD2D2E8EC31D}" type="presOf" srcId="{6174A7B0-A4CE-4961-80E9-A7B237458FF0}" destId="{35E2FFDC-6F72-433F-A96C-E81C0B08B32C}" srcOrd="0" destOrd="0" presId="urn:microsoft.com/office/officeart/2008/layout/VerticalCurvedList"/>
    <dgm:cxn modelId="{8BDC8843-FD52-474F-BD54-377745C38048}" srcId="{13F1A081-12A6-40BC-92AF-DDA1BD8A5B8F}" destId="{647015A6-DF2C-45F3-8A5D-5C6C72CC7EF7}" srcOrd="6" destOrd="0" parTransId="{FD0CB12B-29F4-44EA-8FB5-18D7225203AB}" sibTransId="{B6773C2E-800A-4EDA-90C0-99A66D663D39}"/>
    <dgm:cxn modelId="{E1572965-9B9E-4E32-ABE9-F1A99F2F10CD}" type="presOf" srcId="{13F1A081-12A6-40BC-92AF-DDA1BD8A5B8F}" destId="{D4763431-C4DF-4AA6-8FDA-E4A0AF5AC33F}" srcOrd="0" destOrd="0" presId="urn:microsoft.com/office/officeart/2008/layout/VerticalCurvedList"/>
    <dgm:cxn modelId="{CE266E88-8D06-4473-A4DC-E7B3005E2BE9}" srcId="{13F1A081-12A6-40BC-92AF-DDA1BD8A5B8F}" destId="{3D56CB74-776C-4D4A-96C5-720EC78687B1}" srcOrd="4" destOrd="0" parTransId="{E367BD84-19A5-4407-B191-B5DD932749B7}" sibTransId="{ABD684A7-6C08-48F5-A840-F528A2689F6B}"/>
    <dgm:cxn modelId="{38133689-1A4A-4789-BFD8-6CE6D71BDB1E}" type="presOf" srcId="{ED7A45B0-777C-43FD-AA0B-9D6E3D18892E}" destId="{EC5D2DE8-84D0-4062-B039-203DFA1202E6}" srcOrd="0" destOrd="0" presId="urn:microsoft.com/office/officeart/2008/layout/VerticalCurvedList"/>
    <dgm:cxn modelId="{74F3EA8D-ECCB-4BA1-8C92-82245C259827}" type="presOf" srcId="{41958FA5-1585-4EF0-A871-E2139B3D6252}" destId="{52B4846F-D39D-4E04-881C-11654B011F9A}" srcOrd="0" destOrd="0" presId="urn:microsoft.com/office/officeart/2008/layout/VerticalCurvedList"/>
    <dgm:cxn modelId="{09EBA7A5-6521-45F9-8978-34182BA13406}" type="presOf" srcId="{42FCCEED-BFEA-4B90-865F-3E418BDD3E10}" destId="{09E1A01D-0740-4CDC-93E7-FE2A4C235A1C}" srcOrd="0" destOrd="0" presId="urn:microsoft.com/office/officeart/2008/layout/VerticalCurvedList"/>
    <dgm:cxn modelId="{A72553B6-30CA-4ABC-B007-3E49DB2142AE}" srcId="{13F1A081-12A6-40BC-92AF-DDA1BD8A5B8F}" destId="{6174A7B0-A4CE-4961-80E9-A7B237458FF0}" srcOrd="5" destOrd="0" parTransId="{3D752F97-255E-43A9-8DC4-F557A2F6AA2D}" sibTransId="{85A90DC2-84C0-43F2-909C-8A573D6EE076}"/>
    <dgm:cxn modelId="{91C361BE-1BE6-4018-80AD-455C1E47078D}" type="presOf" srcId="{3D56CB74-776C-4D4A-96C5-720EC78687B1}" destId="{4009EF4B-CB2D-4458-9AD1-66FB8160E53C}" srcOrd="0" destOrd="0" presId="urn:microsoft.com/office/officeart/2008/layout/VerticalCurvedList"/>
    <dgm:cxn modelId="{0907E4C1-0CEF-4E16-801A-0A5B2EAD6C72}" type="presOf" srcId="{647015A6-DF2C-45F3-8A5D-5C6C72CC7EF7}" destId="{AA1A89FF-6C08-43E3-B81A-FD725E1A4DB7}" srcOrd="0" destOrd="0" presId="urn:microsoft.com/office/officeart/2008/layout/VerticalCurvedList"/>
    <dgm:cxn modelId="{F4CB04CE-365D-4BB9-996B-AD7E30B6E624}" srcId="{13F1A081-12A6-40BC-92AF-DDA1BD8A5B8F}" destId="{597A4A0E-8338-42EA-8CAC-C01543206FDE}" srcOrd="3" destOrd="0" parTransId="{94E72699-3833-453C-B7DA-5F74CF106EC7}" sibTransId="{92410C51-64C5-4D33-A4C4-F16CAE704BED}"/>
    <dgm:cxn modelId="{DAF833FE-1249-4498-9E6C-CF5FC608394C}" srcId="{13F1A081-12A6-40BC-92AF-DDA1BD8A5B8F}" destId="{ED7A45B0-777C-43FD-AA0B-9D6E3D18892E}" srcOrd="2" destOrd="0" parTransId="{6B6FA04E-95E5-4740-8D06-374C474FB835}" sibTransId="{89651CA6-174D-428F-99B7-8FA31DA4AA19}"/>
    <dgm:cxn modelId="{5546C7BE-C6D3-4903-80C0-56C835AC579A}" type="presParOf" srcId="{D4763431-C4DF-4AA6-8FDA-E4A0AF5AC33F}" destId="{C0024104-F915-4C89-B3F9-9A4749B27BC9}" srcOrd="0" destOrd="0" presId="urn:microsoft.com/office/officeart/2008/layout/VerticalCurvedList"/>
    <dgm:cxn modelId="{C783B5C9-7093-4F6B-A6E1-1AC2587D743B}" type="presParOf" srcId="{C0024104-F915-4C89-B3F9-9A4749B27BC9}" destId="{11A3E8B3-300B-4BCF-848C-3B0AA8DEC923}" srcOrd="0" destOrd="0" presId="urn:microsoft.com/office/officeart/2008/layout/VerticalCurvedList"/>
    <dgm:cxn modelId="{59C717E4-3A76-4538-9802-BCE34E95C1E8}" type="presParOf" srcId="{11A3E8B3-300B-4BCF-848C-3B0AA8DEC923}" destId="{6E263FD0-DB9B-47F3-B6FF-7828CEEE508C}" srcOrd="0" destOrd="0" presId="urn:microsoft.com/office/officeart/2008/layout/VerticalCurvedList"/>
    <dgm:cxn modelId="{B6F8FD8B-4999-4BE6-B8DF-7CDEBE22C760}" type="presParOf" srcId="{11A3E8B3-300B-4BCF-848C-3B0AA8DEC923}" destId="{09E1A01D-0740-4CDC-93E7-FE2A4C235A1C}" srcOrd="1" destOrd="0" presId="urn:microsoft.com/office/officeart/2008/layout/VerticalCurvedList"/>
    <dgm:cxn modelId="{AA6BF767-C500-43EB-9363-4A555386ABCE}" type="presParOf" srcId="{11A3E8B3-300B-4BCF-848C-3B0AA8DEC923}" destId="{0E9455E9-0070-4405-A3F0-EE5BE4FABEA6}" srcOrd="2" destOrd="0" presId="urn:microsoft.com/office/officeart/2008/layout/VerticalCurvedList"/>
    <dgm:cxn modelId="{C8D244E4-2C51-4051-ADC8-0BD2853C8349}" type="presParOf" srcId="{11A3E8B3-300B-4BCF-848C-3B0AA8DEC923}" destId="{4EF6AEA8-71D7-4621-993A-9CD210A8FACA}" srcOrd="3" destOrd="0" presId="urn:microsoft.com/office/officeart/2008/layout/VerticalCurvedList"/>
    <dgm:cxn modelId="{E5079C37-39D8-41EF-8F70-593E1E6642E8}" type="presParOf" srcId="{C0024104-F915-4C89-B3F9-9A4749B27BC9}" destId="{52B4846F-D39D-4E04-881C-11654B011F9A}" srcOrd="1" destOrd="0" presId="urn:microsoft.com/office/officeart/2008/layout/VerticalCurvedList"/>
    <dgm:cxn modelId="{D32B5CBF-2EE2-4733-8084-F78A865CB419}" type="presParOf" srcId="{C0024104-F915-4C89-B3F9-9A4749B27BC9}" destId="{C837BC19-FFD5-4ABC-9102-CBCA6A6AFAFF}" srcOrd="2" destOrd="0" presId="urn:microsoft.com/office/officeart/2008/layout/VerticalCurvedList"/>
    <dgm:cxn modelId="{1DE390A6-29BE-47D9-ACD4-1971D27F82E3}" type="presParOf" srcId="{C837BC19-FFD5-4ABC-9102-CBCA6A6AFAFF}" destId="{97C8A66A-47C7-447F-B277-A0BE8EBBFDAB}" srcOrd="0" destOrd="0" presId="urn:microsoft.com/office/officeart/2008/layout/VerticalCurvedList"/>
    <dgm:cxn modelId="{0E585389-85A6-48DF-92B7-C76190335DC0}" type="presParOf" srcId="{C0024104-F915-4C89-B3F9-9A4749B27BC9}" destId="{08A13AC5-1F55-4BE5-B93B-94A48FFF53A2}" srcOrd="3" destOrd="0" presId="urn:microsoft.com/office/officeart/2008/layout/VerticalCurvedList"/>
    <dgm:cxn modelId="{8DA6F033-7C77-4AB4-934D-C92DD2AE8389}" type="presParOf" srcId="{C0024104-F915-4C89-B3F9-9A4749B27BC9}" destId="{A9518B59-8002-4019-A46A-BAB630BA34F3}" srcOrd="4" destOrd="0" presId="urn:microsoft.com/office/officeart/2008/layout/VerticalCurvedList"/>
    <dgm:cxn modelId="{F16421C5-60B9-48F6-8499-71B0CB5A46AD}" type="presParOf" srcId="{A9518B59-8002-4019-A46A-BAB630BA34F3}" destId="{1F5D99E8-BC2D-406D-B135-9F686B470FA1}" srcOrd="0" destOrd="0" presId="urn:microsoft.com/office/officeart/2008/layout/VerticalCurvedList"/>
    <dgm:cxn modelId="{056668DC-7FAB-4CFB-AEC3-9E614800F402}" type="presParOf" srcId="{C0024104-F915-4C89-B3F9-9A4749B27BC9}" destId="{EC5D2DE8-84D0-4062-B039-203DFA1202E6}" srcOrd="5" destOrd="0" presId="urn:microsoft.com/office/officeart/2008/layout/VerticalCurvedList"/>
    <dgm:cxn modelId="{31B309BD-816D-4D04-BE7D-93476DEA0222}" type="presParOf" srcId="{C0024104-F915-4C89-B3F9-9A4749B27BC9}" destId="{1E78C4C7-9E44-4197-B2CF-276E892D2E22}" srcOrd="6" destOrd="0" presId="urn:microsoft.com/office/officeart/2008/layout/VerticalCurvedList"/>
    <dgm:cxn modelId="{9825839F-F772-4A00-8FB9-C312EF477929}" type="presParOf" srcId="{1E78C4C7-9E44-4197-B2CF-276E892D2E22}" destId="{380C780E-22AE-4D8B-B48B-3AEAADC664B8}" srcOrd="0" destOrd="0" presId="urn:microsoft.com/office/officeart/2008/layout/VerticalCurvedList"/>
    <dgm:cxn modelId="{4204D485-B2F3-4829-923C-6F5206ABD007}" type="presParOf" srcId="{C0024104-F915-4C89-B3F9-9A4749B27BC9}" destId="{F4AD67A1-9580-43AA-9C76-CEECD1AECFE5}" srcOrd="7" destOrd="0" presId="urn:microsoft.com/office/officeart/2008/layout/VerticalCurvedList"/>
    <dgm:cxn modelId="{D3964319-22FB-4964-BA44-8E5BDE4163FC}" type="presParOf" srcId="{C0024104-F915-4C89-B3F9-9A4749B27BC9}" destId="{D4D6B055-7B8E-4273-9EFF-72025448ABE4}" srcOrd="8" destOrd="0" presId="urn:microsoft.com/office/officeart/2008/layout/VerticalCurvedList"/>
    <dgm:cxn modelId="{BCC9DA8E-46B5-42AA-A506-030064CFD364}" type="presParOf" srcId="{D4D6B055-7B8E-4273-9EFF-72025448ABE4}" destId="{3E1B47AC-0B39-4693-B8C0-ECF274A61020}" srcOrd="0" destOrd="0" presId="urn:microsoft.com/office/officeart/2008/layout/VerticalCurvedList"/>
    <dgm:cxn modelId="{F8F661C0-3596-4387-998D-0959FDF1B1CF}" type="presParOf" srcId="{C0024104-F915-4C89-B3F9-9A4749B27BC9}" destId="{4009EF4B-CB2D-4458-9AD1-66FB8160E53C}" srcOrd="9" destOrd="0" presId="urn:microsoft.com/office/officeart/2008/layout/VerticalCurvedList"/>
    <dgm:cxn modelId="{59B39CA7-2B49-4F9F-A076-B52199F9A847}" type="presParOf" srcId="{C0024104-F915-4C89-B3F9-9A4749B27BC9}" destId="{418699DA-BDED-46BC-B233-6268DF5E342F}" srcOrd="10" destOrd="0" presId="urn:microsoft.com/office/officeart/2008/layout/VerticalCurvedList"/>
    <dgm:cxn modelId="{256FDFC1-FEFD-4AE6-97B7-4283F264D40B}" type="presParOf" srcId="{418699DA-BDED-46BC-B233-6268DF5E342F}" destId="{A3DBCC53-18F7-49E9-8B76-26EE62BD10C7}" srcOrd="0" destOrd="0" presId="urn:microsoft.com/office/officeart/2008/layout/VerticalCurvedList"/>
    <dgm:cxn modelId="{F4075E83-6F40-4C31-9D95-E300D132669E}" type="presParOf" srcId="{C0024104-F915-4C89-B3F9-9A4749B27BC9}" destId="{35E2FFDC-6F72-433F-A96C-E81C0B08B32C}" srcOrd="11" destOrd="0" presId="urn:microsoft.com/office/officeart/2008/layout/VerticalCurvedList"/>
    <dgm:cxn modelId="{6B53B2C3-0471-4542-8A3E-4C5A96F1B3D1}" type="presParOf" srcId="{C0024104-F915-4C89-B3F9-9A4749B27BC9}" destId="{8FA2232A-53C6-4610-88E0-B7CADE14892E}" srcOrd="12" destOrd="0" presId="urn:microsoft.com/office/officeart/2008/layout/VerticalCurvedList"/>
    <dgm:cxn modelId="{68B49938-523C-48C0-9430-1439608F360E}" type="presParOf" srcId="{8FA2232A-53C6-4610-88E0-B7CADE14892E}" destId="{25D838B6-6149-43AE-83EE-2533678F79D6}" srcOrd="0" destOrd="0" presId="urn:microsoft.com/office/officeart/2008/layout/VerticalCurvedList"/>
    <dgm:cxn modelId="{EA33B73D-2262-4FC3-A052-462410BF0026}" type="presParOf" srcId="{C0024104-F915-4C89-B3F9-9A4749B27BC9}" destId="{AA1A89FF-6C08-43E3-B81A-FD725E1A4DB7}" srcOrd="13" destOrd="0" presId="urn:microsoft.com/office/officeart/2008/layout/VerticalCurvedList"/>
    <dgm:cxn modelId="{609AB0CD-9BAD-4235-A58E-672555E1ACDF}" type="presParOf" srcId="{C0024104-F915-4C89-B3F9-9A4749B27BC9}" destId="{B8E2559A-9145-480E-9BED-83D74460B8ED}" srcOrd="14" destOrd="0" presId="urn:microsoft.com/office/officeart/2008/layout/VerticalCurvedList"/>
    <dgm:cxn modelId="{1A35FC26-9AB6-4F16-B68B-5F3E0584CD67}" type="presParOf" srcId="{B8E2559A-9145-480E-9BED-83D74460B8ED}" destId="{A6CB99FB-5942-4348-B5BE-55680370C969}"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CC4BCB8-013B-43AE-BDB2-3C8529D8B6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F05E5699-EEC9-4426-BBC3-C2983E67D952}">
      <dgm:prSet phldrT="[Text]" custT="1"/>
      <dgm:spPr>
        <a:solidFill>
          <a:srgbClr val="BFF1F9"/>
        </a:solidFill>
      </dgm:spPr>
      <dgm:t>
        <a:bodyPr/>
        <a:lstStyle/>
        <a:p>
          <a:r>
            <a:rPr lang="en-US" sz="2400" dirty="0">
              <a:solidFill>
                <a:schemeClr val="tx1"/>
              </a:solidFill>
              <a:latin typeface="Trebuchet MS" panose="020B0603020202020204" pitchFamily="34" charset="0"/>
            </a:rPr>
            <a:t>Product Proposition Risks</a:t>
          </a:r>
          <a:endParaRPr lang="en-IN" sz="2400" dirty="0">
            <a:solidFill>
              <a:schemeClr val="tx1"/>
            </a:solidFill>
            <a:latin typeface="Trebuchet MS" panose="020B0603020202020204" pitchFamily="34" charset="0"/>
          </a:endParaRPr>
        </a:p>
      </dgm:t>
    </dgm:pt>
    <dgm:pt modelId="{34FC64AC-B76E-4889-BA1F-123B246D20E2}" type="parTrans" cxnId="{A0420EFA-DA99-4301-8C49-1E0DF77DCA75}">
      <dgm:prSet/>
      <dgm:spPr/>
      <dgm:t>
        <a:bodyPr/>
        <a:lstStyle/>
        <a:p>
          <a:endParaRPr lang="en-IN"/>
        </a:p>
      </dgm:t>
    </dgm:pt>
    <dgm:pt modelId="{523F7D75-17AB-4628-B0A8-0E84BDA806F3}" type="sibTrans" cxnId="{A0420EFA-DA99-4301-8C49-1E0DF77DCA75}">
      <dgm:prSet/>
      <dgm:spPr/>
      <dgm:t>
        <a:bodyPr/>
        <a:lstStyle/>
        <a:p>
          <a:endParaRPr lang="en-IN"/>
        </a:p>
      </dgm:t>
    </dgm:pt>
    <dgm:pt modelId="{435B6893-8D7A-460D-BF6F-9D4825A90B14}">
      <dgm:prSet phldrT="[Text]" custT="1"/>
      <dgm:spPr>
        <a:solidFill>
          <a:srgbClr val="BFF1F9"/>
        </a:solidFill>
      </dgm:spPr>
      <dgm:t>
        <a:bodyPr/>
        <a:lstStyle/>
        <a:p>
          <a:r>
            <a:rPr lang="en-US" sz="2400" dirty="0">
              <a:solidFill>
                <a:schemeClr val="tx1"/>
              </a:solidFill>
              <a:latin typeface="Trebuchet MS" panose="020B0603020202020204" pitchFamily="34" charset="0"/>
            </a:rPr>
            <a:t>Web</a:t>
          </a:r>
          <a:r>
            <a:rPr lang="en-US" sz="2400" dirty="0">
              <a:solidFill>
                <a:schemeClr val="tx1"/>
              </a:solidFill>
            </a:rPr>
            <a:t> </a:t>
          </a:r>
          <a:r>
            <a:rPr lang="en-US" sz="2400" dirty="0">
              <a:solidFill>
                <a:schemeClr val="tx1"/>
              </a:solidFill>
              <a:latin typeface="Trebuchet MS" panose="020B0603020202020204" pitchFamily="34" charset="0"/>
            </a:rPr>
            <a:t>Aggregator Risks</a:t>
          </a:r>
          <a:endParaRPr lang="en-IN" sz="2400" dirty="0">
            <a:solidFill>
              <a:schemeClr val="tx1"/>
            </a:solidFill>
            <a:latin typeface="Trebuchet MS" panose="020B0603020202020204" pitchFamily="34" charset="0"/>
          </a:endParaRPr>
        </a:p>
      </dgm:t>
    </dgm:pt>
    <dgm:pt modelId="{12AC7273-9DCB-4011-926B-FAF45993947D}" type="parTrans" cxnId="{8FDA9F12-C855-453E-9714-A69BB4D69D73}">
      <dgm:prSet/>
      <dgm:spPr/>
      <dgm:t>
        <a:bodyPr/>
        <a:lstStyle/>
        <a:p>
          <a:endParaRPr lang="en-IN"/>
        </a:p>
      </dgm:t>
    </dgm:pt>
    <dgm:pt modelId="{81871A5D-C8D6-437C-A64E-95C87A1AE931}" type="sibTrans" cxnId="{8FDA9F12-C855-453E-9714-A69BB4D69D73}">
      <dgm:prSet/>
      <dgm:spPr/>
      <dgm:t>
        <a:bodyPr/>
        <a:lstStyle/>
        <a:p>
          <a:endParaRPr lang="en-IN"/>
        </a:p>
      </dgm:t>
    </dgm:pt>
    <dgm:pt modelId="{2008248C-09ED-46FA-AD64-16B8348768FB}" type="pres">
      <dgm:prSet presAssocID="{8CC4BCB8-013B-43AE-BDB2-3C8529D8B655}" presName="linear" presStyleCnt="0">
        <dgm:presLayoutVars>
          <dgm:animLvl val="lvl"/>
          <dgm:resizeHandles val="exact"/>
        </dgm:presLayoutVars>
      </dgm:prSet>
      <dgm:spPr/>
    </dgm:pt>
    <dgm:pt modelId="{795679B5-2716-453C-8F5B-E1628A2CBABF}" type="pres">
      <dgm:prSet presAssocID="{F05E5699-EEC9-4426-BBC3-C2983E67D952}" presName="parentText" presStyleLbl="node1" presStyleIdx="0" presStyleCnt="2" custScaleY="44648" custLinFactNeighborY="11084">
        <dgm:presLayoutVars>
          <dgm:chMax val="0"/>
          <dgm:bulletEnabled val="1"/>
        </dgm:presLayoutVars>
      </dgm:prSet>
      <dgm:spPr/>
    </dgm:pt>
    <dgm:pt modelId="{E607468B-68CB-485B-A161-14C7912178B9}" type="pres">
      <dgm:prSet presAssocID="{523F7D75-17AB-4628-B0A8-0E84BDA806F3}" presName="spacer" presStyleCnt="0"/>
      <dgm:spPr/>
    </dgm:pt>
    <dgm:pt modelId="{CDB5BA75-BE32-4B30-8150-34C0EB85575A}" type="pres">
      <dgm:prSet presAssocID="{435B6893-8D7A-460D-BF6F-9D4825A90B14}" presName="parentText" presStyleLbl="node1" presStyleIdx="1" presStyleCnt="2" custScaleY="37619" custLinFactNeighborY="-13129">
        <dgm:presLayoutVars>
          <dgm:chMax val="0"/>
          <dgm:bulletEnabled val="1"/>
        </dgm:presLayoutVars>
      </dgm:prSet>
      <dgm:spPr/>
    </dgm:pt>
  </dgm:ptLst>
  <dgm:cxnLst>
    <dgm:cxn modelId="{8FDA9F12-C855-453E-9714-A69BB4D69D73}" srcId="{8CC4BCB8-013B-43AE-BDB2-3C8529D8B655}" destId="{435B6893-8D7A-460D-BF6F-9D4825A90B14}" srcOrd="1" destOrd="0" parTransId="{12AC7273-9DCB-4011-926B-FAF45993947D}" sibTransId="{81871A5D-C8D6-437C-A64E-95C87A1AE931}"/>
    <dgm:cxn modelId="{A65EAD87-A260-457F-AC49-18B04F8E0057}" type="presOf" srcId="{8CC4BCB8-013B-43AE-BDB2-3C8529D8B655}" destId="{2008248C-09ED-46FA-AD64-16B8348768FB}" srcOrd="0" destOrd="0" presId="urn:microsoft.com/office/officeart/2005/8/layout/vList2"/>
    <dgm:cxn modelId="{9A3258AB-FAA6-4AB8-9B1D-03F33CBC141D}" type="presOf" srcId="{F05E5699-EEC9-4426-BBC3-C2983E67D952}" destId="{795679B5-2716-453C-8F5B-E1628A2CBABF}" srcOrd="0" destOrd="0" presId="urn:microsoft.com/office/officeart/2005/8/layout/vList2"/>
    <dgm:cxn modelId="{262030C4-DB54-4FFB-B1BC-50D85B4A1E4A}" type="presOf" srcId="{435B6893-8D7A-460D-BF6F-9D4825A90B14}" destId="{CDB5BA75-BE32-4B30-8150-34C0EB85575A}" srcOrd="0" destOrd="0" presId="urn:microsoft.com/office/officeart/2005/8/layout/vList2"/>
    <dgm:cxn modelId="{A0420EFA-DA99-4301-8C49-1E0DF77DCA75}" srcId="{8CC4BCB8-013B-43AE-BDB2-3C8529D8B655}" destId="{F05E5699-EEC9-4426-BBC3-C2983E67D952}" srcOrd="0" destOrd="0" parTransId="{34FC64AC-B76E-4889-BA1F-123B246D20E2}" sibTransId="{523F7D75-17AB-4628-B0A8-0E84BDA806F3}"/>
    <dgm:cxn modelId="{6C0511A8-A569-4A25-9A1D-3249E1CC51FC}" type="presParOf" srcId="{2008248C-09ED-46FA-AD64-16B8348768FB}" destId="{795679B5-2716-453C-8F5B-E1628A2CBABF}" srcOrd="0" destOrd="0" presId="urn:microsoft.com/office/officeart/2005/8/layout/vList2"/>
    <dgm:cxn modelId="{55DAB78E-17CD-437F-85E0-3871C995DEFD}" type="presParOf" srcId="{2008248C-09ED-46FA-AD64-16B8348768FB}" destId="{E607468B-68CB-485B-A161-14C7912178B9}" srcOrd="1" destOrd="0" presId="urn:microsoft.com/office/officeart/2005/8/layout/vList2"/>
    <dgm:cxn modelId="{FF3DC1B8-F4E8-4976-AB00-C8F8F57F00CE}" type="presParOf" srcId="{2008248C-09ED-46FA-AD64-16B8348768FB}" destId="{CDB5BA75-BE32-4B30-8150-34C0EB85575A}" srcOrd="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6F35E70-7D01-49DF-B1B5-33D35B6E4E7C}" type="doc">
      <dgm:prSet loTypeId="urn:diagrams.loki3.com/VaryingWidthList" loCatId="list" qsTypeId="urn:microsoft.com/office/officeart/2005/8/quickstyle/simple1" qsCatId="simple" csTypeId="urn:microsoft.com/office/officeart/2005/8/colors/accent1_2" csCatId="accent1" phldr="1"/>
      <dgm:spPr/>
    </dgm:pt>
    <dgm:pt modelId="{957C2E42-B51B-4B14-8F78-A91F747AB332}">
      <dgm:prSet phldrT="[Text]" custT="1"/>
      <dgm:spPr>
        <a:solidFill>
          <a:schemeClr val="tx1">
            <a:lumMod val="50000"/>
            <a:lumOff val="50000"/>
          </a:schemeClr>
        </a:solidFill>
      </dgm:spPr>
      <dgm:t>
        <a:bodyPr/>
        <a:lstStyle/>
        <a:p>
          <a:r>
            <a:rPr lang="en-IN" sz="2400" b="1" dirty="0">
              <a:latin typeface="Trebuchet MS" panose="020B0603020202020204" pitchFamily="34" charset="0"/>
            </a:rPr>
            <a:t>Business Risk</a:t>
          </a:r>
        </a:p>
      </dgm:t>
    </dgm:pt>
    <dgm:pt modelId="{8639D2E4-4EE8-438B-8DBC-3EC48E6353FF}" type="parTrans" cxnId="{3A3CB5AF-7C03-4F25-B9AC-73DC8AF5872F}">
      <dgm:prSet/>
      <dgm:spPr/>
      <dgm:t>
        <a:bodyPr/>
        <a:lstStyle/>
        <a:p>
          <a:endParaRPr lang="en-IN"/>
        </a:p>
      </dgm:t>
    </dgm:pt>
    <dgm:pt modelId="{E1267B42-AB1C-44E9-89D3-0131C4C31F7A}" type="sibTrans" cxnId="{3A3CB5AF-7C03-4F25-B9AC-73DC8AF5872F}">
      <dgm:prSet/>
      <dgm:spPr/>
      <dgm:t>
        <a:bodyPr/>
        <a:lstStyle/>
        <a:p>
          <a:endParaRPr lang="en-IN"/>
        </a:p>
      </dgm:t>
    </dgm:pt>
    <dgm:pt modelId="{1B35607D-4175-44A2-A90E-5BA059E7D0DF}" type="pres">
      <dgm:prSet presAssocID="{36F35E70-7D01-49DF-B1B5-33D35B6E4E7C}" presName="Name0" presStyleCnt="0">
        <dgm:presLayoutVars>
          <dgm:resizeHandles/>
        </dgm:presLayoutVars>
      </dgm:prSet>
      <dgm:spPr/>
    </dgm:pt>
    <dgm:pt modelId="{6259002E-C193-4443-906B-C972704A2AE7}" type="pres">
      <dgm:prSet presAssocID="{957C2E42-B51B-4B14-8F78-A91F747AB332}" presName="text" presStyleLbl="node1" presStyleIdx="0" presStyleCnt="1" custScaleX="143370" custLinFactNeighborX="-111" custLinFactNeighborY="-49">
        <dgm:presLayoutVars>
          <dgm:bulletEnabled val="1"/>
        </dgm:presLayoutVars>
      </dgm:prSet>
      <dgm:spPr/>
    </dgm:pt>
  </dgm:ptLst>
  <dgm:cxnLst>
    <dgm:cxn modelId="{577DEA64-BBE1-482F-AE1D-4F3975089D36}" type="presOf" srcId="{36F35E70-7D01-49DF-B1B5-33D35B6E4E7C}" destId="{1B35607D-4175-44A2-A90E-5BA059E7D0DF}" srcOrd="0" destOrd="0" presId="urn:diagrams.loki3.com/VaryingWidthList"/>
    <dgm:cxn modelId="{3A3CB5AF-7C03-4F25-B9AC-73DC8AF5872F}" srcId="{36F35E70-7D01-49DF-B1B5-33D35B6E4E7C}" destId="{957C2E42-B51B-4B14-8F78-A91F747AB332}" srcOrd="0" destOrd="0" parTransId="{8639D2E4-4EE8-438B-8DBC-3EC48E6353FF}" sibTransId="{E1267B42-AB1C-44E9-89D3-0131C4C31F7A}"/>
    <dgm:cxn modelId="{BA5865D2-FC6A-4CB9-96E4-A5DF33D7B961}" type="presOf" srcId="{957C2E42-B51B-4B14-8F78-A91F747AB332}" destId="{6259002E-C193-4443-906B-C972704A2AE7}" srcOrd="0" destOrd="0" presId="urn:diagrams.loki3.com/VaryingWidthList"/>
    <dgm:cxn modelId="{38379D31-2361-4A4F-A8DB-04C2BA0C2D31}" type="presParOf" srcId="{1B35607D-4175-44A2-A90E-5BA059E7D0DF}" destId="{6259002E-C193-4443-906B-C972704A2AE7}" srcOrd="0" destOrd="0" presId="urn:diagrams.loki3.com/VaryingWidth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B48C3FA-D5D4-4BBC-AC49-7D6ED20FA29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IN"/>
        </a:p>
      </dgm:t>
    </dgm:pt>
    <dgm:pt modelId="{497D8E21-4286-4A64-8486-67C348E799D1}">
      <dgm:prSet phldrT="[Text]" custT="1"/>
      <dgm:spPr>
        <a:solidFill>
          <a:schemeClr val="bg2">
            <a:lumMod val="40000"/>
            <a:lumOff val="60000"/>
          </a:schemeClr>
        </a:solidFill>
        <a:ln>
          <a:solidFill>
            <a:schemeClr val="bg2">
              <a:lumMod val="40000"/>
              <a:lumOff val="60000"/>
            </a:schemeClr>
          </a:solidFill>
        </a:ln>
      </dgm:spPr>
      <dgm:t>
        <a:bodyPr/>
        <a:lstStyle/>
        <a:p>
          <a:r>
            <a:rPr lang="en-IN" sz="1400" b="1" dirty="0">
              <a:solidFill>
                <a:schemeClr val="bg1"/>
              </a:solidFill>
              <a:latin typeface="Trebuchet MS" panose="020B0603020202020204" pitchFamily="34" charset="0"/>
            </a:rPr>
            <a:t>Underwriting Risk</a:t>
          </a:r>
        </a:p>
      </dgm:t>
    </dgm:pt>
    <dgm:pt modelId="{4FB0FA8B-971C-4961-86B3-178D0D55EF9C}" type="parTrans" cxnId="{A30601FF-ABFC-4B6E-9381-28B38FC31AA1}">
      <dgm:prSet/>
      <dgm:spPr/>
      <dgm:t>
        <a:bodyPr/>
        <a:lstStyle/>
        <a:p>
          <a:endParaRPr lang="en-IN"/>
        </a:p>
      </dgm:t>
    </dgm:pt>
    <dgm:pt modelId="{D908B89F-7563-4D71-A25F-9FCE9F14ED30}" type="sibTrans" cxnId="{A30601FF-ABFC-4B6E-9381-28B38FC31AA1}">
      <dgm:prSet/>
      <dgm:spPr/>
      <dgm:t>
        <a:bodyPr/>
        <a:lstStyle/>
        <a:p>
          <a:endParaRPr lang="en-IN"/>
        </a:p>
      </dgm:t>
    </dgm:pt>
    <dgm:pt modelId="{A860D800-A1FB-452B-A4D0-46A80F5C1A08}">
      <dgm:prSet custT="1"/>
      <dgm:spPr>
        <a:solidFill>
          <a:schemeClr val="bg2">
            <a:lumMod val="40000"/>
            <a:lumOff val="60000"/>
          </a:schemeClr>
        </a:solidFill>
        <a:ln>
          <a:solidFill>
            <a:schemeClr val="bg2">
              <a:lumMod val="40000"/>
              <a:lumOff val="60000"/>
            </a:schemeClr>
          </a:solidFill>
        </a:ln>
      </dgm:spPr>
      <dgm:t>
        <a:bodyPr/>
        <a:lstStyle/>
        <a:p>
          <a:r>
            <a:rPr lang="en-IN" sz="1400" b="1" baseline="0" dirty="0">
              <a:solidFill>
                <a:schemeClr val="bg1"/>
              </a:solidFill>
              <a:latin typeface="Trebuchet MS" panose="020B0603020202020204" pitchFamily="34" charset="0"/>
            </a:rPr>
            <a:t>Insurance &amp; Exposure Risk </a:t>
          </a:r>
          <a:endParaRPr lang="en-IN" sz="1400" b="1" dirty="0">
            <a:solidFill>
              <a:schemeClr val="bg1"/>
            </a:solidFill>
            <a:latin typeface="Trebuchet MS" panose="020B0603020202020204" pitchFamily="34" charset="0"/>
          </a:endParaRPr>
        </a:p>
      </dgm:t>
    </dgm:pt>
    <dgm:pt modelId="{D9247089-7EDE-4C52-9D0B-C5928A03821C}" type="parTrans" cxnId="{78FE5272-7844-4B97-A149-C60FF8B1AA3B}">
      <dgm:prSet/>
      <dgm:spPr/>
      <dgm:t>
        <a:bodyPr/>
        <a:lstStyle/>
        <a:p>
          <a:endParaRPr lang="en-IN"/>
        </a:p>
      </dgm:t>
    </dgm:pt>
    <dgm:pt modelId="{CB7887A4-55DE-4DFC-AC28-052129A44E0E}" type="sibTrans" cxnId="{78FE5272-7844-4B97-A149-C60FF8B1AA3B}">
      <dgm:prSet/>
      <dgm:spPr/>
      <dgm:t>
        <a:bodyPr/>
        <a:lstStyle/>
        <a:p>
          <a:endParaRPr lang="en-IN"/>
        </a:p>
      </dgm:t>
    </dgm:pt>
    <dgm:pt modelId="{D80887FA-0713-4E4F-B54F-C51CA799B286}">
      <dgm:prSet custT="1"/>
      <dgm:spPr>
        <a:ln>
          <a:solidFill>
            <a:schemeClr val="bg2">
              <a:lumMod val="40000"/>
              <a:lumOff val="60000"/>
            </a:schemeClr>
          </a:solidFill>
        </a:ln>
      </dgm:spPr>
      <dgm:t>
        <a:bodyPr/>
        <a:lstStyle/>
        <a:p>
          <a:pPr>
            <a:buFont typeface="Wingdings" panose="05000000000000000000" pitchFamily="2" charset="2"/>
            <a:buChar char="§"/>
          </a:pPr>
          <a:r>
            <a:rPr lang="en-IN" sz="1250" b="0" u="none" dirty="0">
              <a:latin typeface="Trebuchet MS" panose="020B0603020202020204" pitchFamily="34" charset="0"/>
            </a:rPr>
            <a:t>Unfavourable claims experience, Lower profitability</a:t>
          </a:r>
        </a:p>
      </dgm:t>
    </dgm:pt>
    <dgm:pt modelId="{55AAF46F-9A6C-41A2-87B4-6B7F8D9DE51B}" type="parTrans" cxnId="{9D4464CF-5443-45E9-9B1B-CEE84871B1C5}">
      <dgm:prSet/>
      <dgm:spPr/>
      <dgm:t>
        <a:bodyPr/>
        <a:lstStyle/>
        <a:p>
          <a:endParaRPr lang="en-IN"/>
        </a:p>
      </dgm:t>
    </dgm:pt>
    <dgm:pt modelId="{33022FCF-0077-40F2-8169-DAD47A69ADEA}" type="sibTrans" cxnId="{9D4464CF-5443-45E9-9B1B-CEE84871B1C5}">
      <dgm:prSet/>
      <dgm:spPr/>
      <dgm:t>
        <a:bodyPr/>
        <a:lstStyle/>
        <a:p>
          <a:endParaRPr lang="en-IN"/>
        </a:p>
      </dgm:t>
    </dgm:pt>
    <dgm:pt modelId="{55CCAACB-4F0D-451C-972E-E7D27DC08EA7}">
      <dgm:prSet custT="1"/>
      <dgm:spPr/>
      <dgm:t>
        <a:bodyPr/>
        <a:lstStyle/>
        <a:p>
          <a:pPr>
            <a:buFont typeface="Wingdings" panose="05000000000000000000" pitchFamily="2" charset="2"/>
            <a:buChar char="§"/>
          </a:pPr>
          <a:r>
            <a:rPr lang="en-US" sz="1250" b="0" u="none" dirty="0">
              <a:latin typeface="Trebuchet MS" panose="020B0603020202020204" pitchFamily="34" charset="0"/>
            </a:rPr>
            <a:t>Proposed health product’s alignment to the company’s long term and short term strategies</a:t>
          </a:r>
          <a:endParaRPr lang="en-IN" sz="1250" b="0" u="none" dirty="0">
            <a:latin typeface="Trebuchet MS" panose="020B0603020202020204" pitchFamily="34" charset="0"/>
          </a:endParaRPr>
        </a:p>
      </dgm:t>
    </dgm:pt>
    <dgm:pt modelId="{C3FBBCE5-8C2F-451A-96DC-11B65B912C81}" type="parTrans" cxnId="{D262AF9B-0B24-4537-94FF-6CFF5468B2DF}">
      <dgm:prSet/>
      <dgm:spPr/>
      <dgm:t>
        <a:bodyPr/>
        <a:lstStyle/>
        <a:p>
          <a:endParaRPr lang="en-IN"/>
        </a:p>
      </dgm:t>
    </dgm:pt>
    <dgm:pt modelId="{295E371D-3BAA-466B-8014-44177AE5B837}" type="sibTrans" cxnId="{D262AF9B-0B24-4537-94FF-6CFF5468B2DF}">
      <dgm:prSet/>
      <dgm:spPr/>
      <dgm:t>
        <a:bodyPr/>
        <a:lstStyle/>
        <a:p>
          <a:endParaRPr lang="en-IN"/>
        </a:p>
      </dgm:t>
    </dgm:pt>
    <dgm:pt modelId="{D788DCB9-073B-4ACE-B904-33583677029E}">
      <dgm:prSet custT="1"/>
      <dgm:spPr/>
      <dgm:t>
        <a:bodyPr/>
        <a:lstStyle/>
        <a:p>
          <a:pPr>
            <a:buFont typeface="Wingdings" panose="05000000000000000000" pitchFamily="2" charset="2"/>
            <a:buChar char="§"/>
          </a:pPr>
          <a:r>
            <a:rPr lang="en-US" sz="1250" b="0" u="none" dirty="0">
              <a:latin typeface="Trebuchet MS" panose="020B0603020202020204" pitchFamily="34" charset="0"/>
            </a:rPr>
            <a:t>increase in capital requirements</a:t>
          </a:r>
          <a:endParaRPr lang="en-IN" sz="1250" b="0" u="none" dirty="0">
            <a:latin typeface="Trebuchet MS" panose="020B0603020202020204" pitchFamily="34" charset="0"/>
          </a:endParaRPr>
        </a:p>
      </dgm:t>
    </dgm:pt>
    <dgm:pt modelId="{4104C7A2-DFED-42F5-BA44-D28462443A55}" type="parTrans" cxnId="{B7ED4B4C-821D-45FF-868B-F0BE2449A750}">
      <dgm:prSet/>
      <dgm:spPr/>
      <dgm:t>
        <a:bodyPr/>
        <a:lstStyle/>
        <a:p>
          <a:endParaRPr lang="en-IN"/>
        </a:p>
      </dgm:t>
    </dgm:pt>
    <dgm:pt modelId="{E22F904B-BD93-46F4-934C-FFEC9FABE122}" type="sibTrans" cxnId="{B7ED4B4C-821D-45FF-868B-F0BE2449A750}">
      <dgm:prSet/>
      <dgm:spPr/>
      <dgm:t>
        <a:bodyPr/>
        <a:lstStyle/>
        <a:p>
          <a:endParaRPr lang="en-IN"/>
        </a:p>
      </dgm:t>
    </dgm:pt>
    <dgm:pt modelId="{9A98DCD3-0306-4F15-A688-3B53EB96EFBF}">
      <dgm:prSet custT="1"/>
      <dgm:spPr/>
      <dgm:t>
        <a:bodyPr/>
        <a:lstStyle/>
        <a:p>
          <a:pPr>
            <a:buFont typeface="Wingdings" panose="05000000000000000000" pitchFamily="2" charset="2"/>
            <a:buChar char="§"/>
          </a:pPr>
          <a:r>
            <a:rPr lang="en-US" sz="1250" b="0" u="none" dirty="0">
              <a:latin typeface="Trebuchet MS" panose="020B0603020202020204" pitchFamily="34" charset="0"/>
            </a:rPr>
            <a:t>Expense of management might exceed the limit of 30%</a:t>
          </a:r>
          <a:endParaRPr lang="en-IN" sz="1250" b="0" u="none" dirty="0">
            <a:latin typeface="Trebuchet MS" panose="020B0603020202020204" pitchFamily="34" charset="0"/>
          </a:endParaRPr>
        </a:p>
      </dgm:t>
    </dgm:pt>
    <dgm:pt modelId="{74A8E844-0213-4FB4-8193-2FDBC68A73C6}" type="parTrans" cxnId="{B795105B-0F72-414C-A44F-DF51AB73E5FF}">
      <dgm:prSet/>
      <dgm:spPr/>
      <dgm:t>
        <a:bodyPr/>
        <a:lstStyle/>
        <a:p>
          <a:endParaRPr lang="en-IN"/>
        </a:p>
      </dgm:t>
    </dgm:pt>
    <dgm:pt modelId="{D7B9E150-DDB4-4DE7-8E20-B8BE0E8D5636}" type="sibTrans" cxnId="{B795105B-0F72-414C-A44F-DF51AB73E5FF}">
      <dgm:prSet/>
      <dgm:spPr/>
      <dgm:t>
        <a:bodyPr/>
        <a:lstStyle/>
        <a:p>
          <a:endParaRPr lang="en-IN"/>
        </a:p>
      </dgm:t>
    </dgm:pt>
    <dgm:pt modelId="{C8C86831-5AFA-4AB3-905B-8C8FF821FE56}">
      <dgm:prSet custT="1"/>
      <dgm:spPr/>
      <dgm:t>
        <a:bodyPr/>
        <a:lstStyle/>
        <a:p>
          <a:pPr>
            <a:buFont typeface="Wingdings" panose="05000000000000000000" pitchFamily="2" charset="2"/>
            <a:buChar char="§"/>
          </a:pPr>
          <a:r>
            <a:rPr lang="en-IN" sz="1250" b="0" u="none" dirty="0">
              <a:latin typeface="Trebuchet MS" panose="020B0603020202020204" pitchFamily="34" charset="0"/>
            </a:rPr>
            <a:t>High sum insured (&gt;=10lakh) not within the risk appetite of shareholders</a:t>
          </a:r>
        </a:p>
      </dgm:t>
    </dgm:pt>
    <dgm:pt modelId="{3179312E-4129-4909-9EF9-93F2160E9C14}" type="parTrans" cxnId="{33250357-D44A-47F5-9553-F3B72432018C}">
      <dgm:prSet/>
      <dgm:spPr/>
      <dgm:t>
        <a:bodyPr/>
        <a:lstStyle/>
        <a:p>
          <a:endParaRPr lang="en-IN"/>
        </a:p>
      </dgm:t>
    </dgm:pt>
    <dgm:pt modelId="{A8877B80-394B-4246-A3DD-1E698E157DE2}" type="sibTrans" cxnId="{33250357-D44A-47F5-9553-F3B72432018C}">
      <dgm:prSet/>
      <dgm:spPr/>
      <dgm:t>
        <a:bodyPr/>
        <a:lstStyle/>
        <a:p>
          <a:endParaRPr lang="en-IN"/>
        </a:p>
      </dgm:t>
    </dgm:pt>
    <dgm:pt modelId="{CE0590FD-F6FB-4D04-A06D-EC9F648D16FB}" type="pres">
      <dgm:prSet presAssocID="{DB48C3FA-D5D4-4BBC-AC49-7D6ED20FA291}" presName="linearFlow" presStyleCnt="0">
        <dgm:presLayoutVars>
          <dgm:dir/>
          <dgm:animLvl val="lvl"/>
          <dgm:resizeHandles val="exact"/>
        </dgm:presLayoutVars>
      </dgm:prSet>
      <dgm:spPr/>
    </dgm:pt>
    <dgm:pt modelId="{264C566C-93D6-4F4B-9288-6ADBEFB27C8D}" type="pres">
      <dgm:prSet presAssocID="{497D8E21-4286-4A64-8486-67C348E799D1}" presName="composite" presStyleCnt="0"/>
      <dgm:spPr/>
    </dgm:pt>
    <dgm:pt modelId="{FED73FCB-B151-4401-8421-2D5726EA3889}" type="pres">
      <dgm:prSet presAssocID="{497D8E21-4286-4A64-8486-67C348E799D1}" presName="parentText" presStyleLbl="alignNode1" presStyleIdx="0" presStyleCnt="2" custLinFactNeighborX="0" custLinFactNeighborY="370">
        <dgm:presLayoutVars>
          <dgm:chMax val="1"/>
          <dgm:bulletEnabled val="1"/>
        </dgm:presLayoutVars>
      </dgm:prSet>
      <dgm:spPr/>
    </dgm:pt>
    <dgm:pt modelId="{AC3ADCAB-74FE-440C-8099-3697A4F71873}" type="pres">
      <dgm:prSet presAssocID="{497D8E21-4286-4A64-8486-67C348E799D1}" presName="descendantText" presStyleLbl="alignAcc1" presStyleIdx="0" presStyleCnt="2" custFlipVert="1" custFlipHor="1" custScaleX="31238" custScaleY="23953" custLinFactNeighborX="-298" custLinFactNeighborY="-27387">
        <dgm:presLayoutVars>
          <dgm:bulletEnabled val="1"/>
        </dgm:presLayoutVars>
      </dgm:prSet>
      <dgm:spPr>
        <a:noFill/>
        <a:ln>
          <a:noFill/>
        </a:ln>
      </dgm:spPr>
    </dgm:pt>
    <dgm:pt modelId="{7BB89212-C805-4CDF-ABAD-996D6C46ECDD}" type="pres">
      <dgm:prSet presAssocID="{D908B89F-7563-4D71-A25F-9FCE9F14ED30}" presName="sp" presStyleCnt="0"/>
      <dgm:spPr/>
    </dgm:pt>
    <dgm:pt modelId="{C782D590-7DDC-4FFB-9A38-4A342C12C2C6}" type="pres">
      <dgm:prSet presAssocID="{A860D800-A1FB-452B-A4D0-46A80F5C1A08}" presName="composite" presStyleCnt="0"/>
      <dgm:spPr/>
    </dgm:pt>
    <dgm:pt modelId="{8612E22D-7D43-4DAB-AC1E-C3776E809C1D}" type="pres">
      <dgm:prSet presAssocID="{A860D800-A1FB-452B-A4D0-46A80F5C1A08}" presName="parentText" presStyleLbl="alignNode1" presStyleIdx="1" presStyleCnt="2">
        <dgm:presLayoutVars>
          <dgm:chMax val="1"/>
          <dgm:bulletEnabled val="1"/>
        </dgm:presLayoutVars>
      </dgm:prSet>
      <dgm:spPr/>
    </dgm:pt>
    <dgm:pt modelId="{22ED50E2-B5F0-4343-BB51-5AF887599B85}" type="pres">
      <dgm:prSet presAssocID="{A860D800-A1FB-452B-A4D0-46A80F5C1A08}" presName="descendantText" presStyleLbl="alignAcc1" presStyleIdx="1" presStyleCnt="2">
        <dgm:presLayoutVars>
          <dgm:bulletEnabled val="1"/>
        </dgm:presLayoutVars>
      </dgm:prSet>
      <dgm:spPr/>
    </dgm:pt>
  </dgm:ptLst>
  <dgm:cxnLst>
    <dgm:cxn modelId="{16CB440D-CD3C-46E4-AAB8-C9BA50823525}" type="presOf" srcId="{9A98DCD3-0306-4F15-A688-3B53EB96EFBF}" destId="{22ED50E2-B5F0-4343-BB51-5AF887599B85}" srcOrd="0" destOrd="3" presId="urn:microsoft.com/office/officeart/2005/8/layout/chevron2"/>
    <dgm:cxn modelId="{074E7322-EC17-48B6-A4B5-85A2901F48B1}" type="presOf" srcId="{D788DCB9-073B-4ACE-B904-33583677029E}" destId="{22ED50E2-B5F0-4343-BB51-5AF887599B85}" srcOrd="0" destOrd="2" presId="urn:microsoft.com/office/officeart/2005/8/layout/chevron2"/>
    <dgm:cxn modelId="{E515123A-75F0-4D06-99B9-B76A696F866D}" type="presOf" srcId="{A860D800-A1FB-452B-A4D0-46A80F5C1A08}" destId="{8612E22D-7D43-4DAB-AC1E-C3776E809C1D}" srcOrd="0" destOrd="0" presId="urn:microsoft.com/office/officeart/2005/8/layout/chevron2"/>
    <dgm:cxn modelId="{B795105B-0F72-414C-A44F-DF51AB73E5FF}" srcId="{A860D800-A1FB-452B-A4D0-46A80F5C1A08}" destId="{9A98DCD3-0306-4F15-A688-3B53EB96EFBF}" srcOrd="3" destOrd="0" parTransId="{74A8E844-0213-4FB4-8193-2FDBC68A73C6}" sibTransId="{D7B9E150-DDB4-4DE7-8E20-B8BE0E8D5636}"/>
    <dgm:cxn modelId="{F530855C-EBB2-40BF-AB64-83985B4DCF97}" type="presOf" srcId="{C8C86831-5AFA-4AB3-905B-8C8FF821FE56}" destId="{22ED50E2-B5F0-4343-BB51-5AF887599B85}" srcOrd="0" destOrd="4" presId="urn:microsoft.com/office/officeart/2005/8/layout/chevron2"/>
    <dgm:cxn modelId="{B7ED4B4C-821D-45FF-868B-F0BE2449A750}" srcId="{A860D800-A1FB-452B-A4D0-46A80F5C1A08}" destId="{D788DCB9-073B-4ACE-B904-33583677029E}" srcOrd="2" destOrd="0" parTransId="{4104C7A2-DFED-42F5-BA44-D28462443A55}" sibTransId="{E22F904B-BD93-46F4-934C-FFEC9FABE122}"/>
    <dgm:cxn modelId="{B2DB2E50-DDBF-47CA-B2CF-851490AB2609}" type="presOf" srcId="{497D8E21-4286-4A64-8486-67C348E799D1}" destId="{FED73FCB-B151-4401-8421-2D5726EA3889}" srcOrd="0" destOrd="0" presId="urn:microsoft.com/office/officeart/2005/8/layout/chevron2"/>
    <dgm:cxn modelId="{2341FD70-CFA9-4057-A9C6-049B86B1475D}" type="presOf" srcId="{D80887FA-0713-4E4F-B54F-C51CA799B286}" destId="{22ED50E2-B5F0-4343-BB51-5AF887599B85}" srcOrd="0" destOrd="0" presId="urn:microsoft.com/office/officeart/2005/8/layout/chevron2"/>
    <dgm:cxn modelId="{78FE5272-7844-4B97-A149-C60FF8B1AA3B}" srcId="{DB48C3FA-D5D4-4BBC-AC49-7D6ED20FA291}" destId="{A860D800-A1FB-452B-A4D0-46A80F5C1A08}" srcOrd="1" destOrd="0" parTransId="{D9247089-7EDE-4C52-9D0B-C5928A03821C}" sibTransId="{CB7887A4-55DE-4DFC-AC28-052129A44E0E}"/>
    <dgm:cxn modelId="{6D63D356-6ADE-48F3-BC84-A624BDB62E27}" type="presOf" srcId="{55CCAACB-4F0D-451C-972E-E7D27DC08EA7}" destId="{22ED50E2-B5F0-4343-BB51-5AF887599B85}" srcOrd="0" destOrd="1" presId="urn:microsoft.com/office/officeart/2005/8/layout/chevron2"/>
    <dgm:cxn modelId="{33250357-D44A-47F5-9553-F3B72432018C}" srcId="{A860D800-A1FB-452B-A4D0-46A80F5C1A08}" destId="{C8C86831-5AFA-4AB3-905B-8C8FF821FE56}" srcOrd="4" destOrd="0" parTransId="{3179312E-4129-4909-9EF9-93F2160E9C14}" sibTransId="{A8877B80-394B-4246-A3DD-1E698E157DE2}"/>
    <dgm:cxn modelId="{D262AF9B-0B24-4537-94FF-6CFF5468B2DF}" srcId="{A860D800-A1FB-452B-A4D0-46A80F5C1A08}" destId="{55CCAACB-4F0D-451C-972E-E7D27DC08EA7}" srcOrd="1" destOrd="0" parTransId="{C3FBBCE5-8C2F-451A-96DC-11B65B912C81}" sibTransId="{295E371D-3BAA-466B-8014-44177AE5B837}"/>
    <dgm:cxn modelId="{9D4464CF-5443-45E9-9B1B-CEE84871B1C5}" srcId="{A860D800-A1FB-452B-A4D0-46A80F5C1A08}" destId="{D80887FA-0713-4E4F-B54F-C51CA799B286}" srcOrd="0" destOrd="0" parTransId="{55AAF46F-9A6C-41A2-87B4-6B7F8D9DE51B}" sibTransId="{33022FCF-0077-40F2-8169-DAD47A69ADEA}"/>
    <dgm:cxn modelId="{6581FCFB-BAE2-4885-B029-EAC099B095AD}" type="presOf" srcId="{DB48C3FA-D5D4-4BBC-AC49-7D6ED20FA291}" destId="{CE0590FD-F6FB-4D04-A06D-EC9F648D16FB}" srcOrd="0" destOrd="0" presId="urn:microsoft.com/office/officeart/2005/8/layout/chevron2"/>
    <dgm:cxn modelId="{A30601FF-ABFC-4B6E-9381-28B38FC31AA1}" srcId="{DB48C3FA-D5D4-4BBC-AC49-7D6ED20FA291}" destId="{497D8E21-4286-4A64-8486-67C348E799D1}" srcOrd="0" destOrd="0" parTransId="{4FB0FA8B-971C-4961-86B3-178D0D55EF9C}" sibTransId="{D908B89F-7563-4D71-A25F-9FCE9F14ED30}"/>
    <dgm:cxn modelId="{E0106B2F-C393-46EF-A9A3-A01D9886C5EA}" type="presParOf" srcId="{CE0590FD-F6FB-4D04-A06D-EC9F648D16FB}" destId="{264C566C-93D6-4F4B-9288-6ADBEFB27C8D}" srcOrd="0" destOrd="0" presId="urn:microsoft.com/office/officeart/2005/8/layout/chevron2"/>
    <dgm:cxn modelId="{D6D96EF5-266C-44AE-B7BC-2C08A9BF0CBF}" type="presParOf" srcId="{264C566C-93D6-4F4B-9288-6ADBEFB27C8D}" destId="{FED73FCB-B151-4401-8421-2D5726EA3889}" srcOrd="0" destOrd="0" presId="urn:microsoft.com/office/officeart/2005/8/layout/chevron2"/>
    <dgm:cxn modelId="{8F3670F8-CF01-4871-A977-4AF97F4BEE4D}" type="presParOf" srcId="{264C566C-93D6-4F4B-9288-6ADBEFB27C8D}" destId="{AC3ADCAB-74FE-440C-8099-3697A4F71873}" srcOrd="1" destOrd="0" presId="urn:microsoft.com/office/officeart/2005/8/layout/chevron2"/>
    <dgm:cxn modelId="{396B6F70-7272-4CEE-B049-B27E83D5142F}" type="presParOf" srcId="{CE0590FD-F6FB-4D04-A06D-EC9F648D16FB}" destId="{7BB89212-C805-4CDF-ABAD-996D6C46ECDD}" srcOrd="1" destOrd="0" presId="urn:microsoft.com/office/officeart/2005/8/layout/chevron2"/>
    <dgm:cxn modelId="{D0884661-DD0C-459C-B6E2-7A30C5A51D92}" type="presParOf" srcId="{CE0590FD-F6FB-4D04-A06D-EC9F648D16FB}" destId="{C782D590-7DDC-4FFB-9A38-4A342C12C2C6}" srcOrd="2" destOrd="0" presId="urn:microsoft.com/office/officeart/2005/8/layout/chevron2"/>
    <dgm:cxn modelId="{0A33F936-9F85-42ED-BC57-31B87F3F239F}" type="presParOf" srcId="{C782D590-7DDC-4FFB-9A38-4A342C12C2C6}" destId="{8612E22D-7D43-4DAB-AC1E-C3776E809C1D}" srcOrd="0" destOrd="0" presId="urn:microsoft.com/office/officeart/2005/8/layout/chevron2"/>
    <dgm:cxn modelId="{0577F2DC-F911-46E7-9380-E2645C35CC8E}" type="presParOf" srcId="{C782D590-7DDC-4FFB-9A38-4A342C12C2C6}" destId="{22ED50E2-B5F0-4343-BB51-5AF887599B85}" srcOrd="1" destOrd="0" presId="urn:microsoft.com/office/officeart/2005/8/layout/chevr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CAC08BD-E171-4FF0-A957-B0D5D09BBCF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IN"/>
        </a:p>
      </dgm:t>
    </dgm:pt>
    <dgm:pt modelId="{7FE4B642-B60E-4CB8-ADDB-9489E28AC721}">
      <dgm:prSet phldrT="[Text]"/>
      <dgm:spPr>
        <a:solidFill>
          <a:schemeClr val="bg2">
            <a:lumMod val="40000"/>
            <a:lumOff val="60000"/>
          </a:schemeClr>
        </a:solidFill>
        <a:ln>
          <a:solidFill>
            <a:schemeClr val="bg2">
              <a:lumMod val="40000"/>
              <a:lumOff val="60000"/>
            </a:schemeClr>
          </a:solidFill>
        </a:ln>
      </dgm:spPr>
      <dgm:t>
        <a:bodyPr/>
        <a:lstStyle/>
        <a:p>
          <a:r>
            <a:rPr lang="en-IN" b="1" dirty="0">
              <a:latin typeface="Trebuchet MS" panose="020B0603020202020204" pitchFamily="34" charset="0"/>
            </a:rPr>
            <a:t>Pricing Risk </a:t>
          </a:r>
        </a:p>
      </dgm:t>
    </dgm:pt>
    <dgm:pt modelId="{BF4A69C4-FF21-47E0-AE8F-E8200A4F23EF}" type="parTrans" cxnId="{2561CFD9-F97B-4813-A70B-81E1ACE699F9}">
      <dgm:prSet/>
      <dgm:spPr/>
      <dgm:t>
        <a:bodyPr/>
        <a:lstStyle/>
        <a:p>
          <a:endParaRPr lang="en-IN"/>
        </a:p>
      </dgm:t>
    </dgm:pt>
    <dgm:pt modelId="{91309A99-DFA3-4612-83EF-65C1F26D9BA4}" type="sibTrans" cxnId="{2561CFD9-F97B-4813-A70B-81E1ACE699F9}">
      <dgm:prSet/>
      <dgm:spPr/>
      <dgm:t>
        <a:bodyPr/>
        <a:lstStyle/>
        <a:p>
          <a:endParaRPr lang="en-IN"/>
        </a:p>
      </dgm:t>
    </dgm:pt>
    <dgm:pt modelId="{4A979564-B835-4C2B-9816-664CE7FE0818}">
      <dgm:prSet phldrT="[Text]"/>
      <dgm:spPr>
        <a:ln>
          <a:solidFill>
            <a:schemeClr val="bg2">
              <a:lumMod val="40000"/>
              <a:lumOff val="60000"/>
            </a:schemeClr>
          </a:solidFill>
        </a:ln>
      </dgm:spPr>
      <dgm:t>
        <a:bodyPr/>
        <a:lstStyle/>
        <a:p>
          <a:endParaRPr lang="en-IN" sz="800" dirty="0"/>
        </a:p>
      </dgm:t>
    </dgm:pt>
    <dgm:pt modelId="{9476C415-BBEC-4DC9-B912-7FB934753814}" type="parTrans" cxnId="{D3F39322-4738-41BB-B2FE-F68901137E2F}">
      <dgm:prSet/>
      <dgm:spPr/>
      <dgm:t>
        <a:bodyPr/>
        <a:lstStyle/>
        <a:p>
          <a:endParaRPr lang="en-IN"/>
        </a:p>
      </dgm:t>
    </dgm:pt>
    <dgm:pt modelId="{8DD4E6D4-B700-4D20-83FB-AF70EC10D52A}" type="sibTrans" cxnId="{D3F39322-4738-41BB-B2FE-F68901137E2F}">
      <dgm:prSet/>
      <dgm:spPr/>
      <dgm:t>
        <a:bodyPr/>
        <a:lstStyle/>
        <a:p>
          <a:endParaRPr lang="en-IN"/>
        </a:p>
      </dgm:t>
    </dgm:pt>
    <dgm:pt modelId="{E1CBE0DB-CC61-4C62-83A2-5A1B9E2C98F8}">
      <dgm:prSet phldrT="[Text]"/>
      <dgm:spPr>
        <a:solidFill>
          <a:schemeClr val="bg2">
            <a:lumMod val="40000"/>
            <a:lumOff val="60000"/>
          </a:schemeClr>
        </a:solidFill>
        <a:ln>
          <a:solidFill>
            <a:schemeClr val="bg2">
              <a:lumMod val="40000"/>
              <a:lumOff val="60000"/>
            </a:schemeClr>
          </a:solidFill>
        </a:ln>
      </dgm:spPr>
      <dgm:t>
        <a:bodyPr/>
        <a:lstStyle/>
        <a:p>
          <a:r>
            <a:rPr lang="en-IN" b="1" dirty="0">
              <a:latin typeface="Trebuchet MS" panose="020B0603020202020204" pitchFamily="34" charset="0"/>
            </a:rPr>
            <a:t>Other Underwriting Risk</a:t>
          </a:r>
        </a:p>
      </dgm:t>
    </dgm:pt>
    <dgm:pt modelId="{874BA704-FAB9-4D39-A987-8E8249E41BE2}" type="parTrans" cxnId="{AC354594-174F-45CF-9C34-82DDA4FD4BDF}">
      <dgm:prSet/>
      <dgm:spPr/>
      <dgm:t>
        <a:bodyPr/>
        <a:lstStyle/>
        <a:p>
          <a:endParaRPr lang="en-IN"/>
        </a:p>
      </dgm:t>
    </dgm:pt>
    <dgm:pt modelId="{F7EACC1F-3927-4848-9109-426E417815B4}" type="sibTrans" cxnId="{AC354594-174F-45CF-9C34-82DDA4FD4BDF}">
      <dgm:prSet/>
      <dgm:spPr/>
      <dgm:t>
        <a:bodyPr/>
        <a:lstStyle/>
        <a:p>
          <a:endParaRPr lang="en-IN"/>
        </a:p>
      </dgm:t>
    </dgm:pt>
    <dgm:pt modelId="{15C28CA7-90FD-4FB1-A2B5-71451B961F81}">
      <dgm:prSet phldrT="[Text]" custT="1"/>
      <dgm:spPr>
        <a:ln>
          <a:solidFill>
            <a:schemeClr val="bg2">
              <a:lumMod val="40000"/>
              <a:lumOff val="60000"/>
            </a:schemeClr>
          </a:solidFill>
        </a:ln>
      </dgm:spPr>
      <dgm:t>
        <a:bodyPr/>
        <a:lstStyle/>
        <a:p>
          <a:pPr>
            <a:buFont typeface="Wingdings" panose="05000000000000000000" pitchFamily="2" charset="2"/>
            <a:buChar char="§"/>
          </a:pPr>
          <a:r>
            <a:rPr lang="en-US" sz="1050" b="0" u="none" dirty="0">
              <a:latin typeface="Trebuchet MS" panose="020B0603020202020204" pitchFamily="34" charset="0"/>
            </a:rPr>
            <a:t>Policy design &amp; wordings, are we targeting the “Missing middle”?</a:t>
          </a:r>
          <a:endParaRPr lang="en-IN" sz="1050" dirty="0">
            <a:latin typeface="Trebuchet MS" panose="020B0603020202020204" pitchFamily="34" charset="0"/>
          </a:endParaRPr>
        </a:p>
      </dgm:t>
    </dgm:pt>
    <dgm:pt modelId="{4A64E08A-E3AC-404D-8AC6-E59D9D8EBEAD}" type="parTrans" cxnId="{40860A67-6BB3-483B-BFD1-FE61AC15CBA2}">
      <dgm:prSet/>
      <dgm:spPr/>
      <dgm:t>
        <a:bodyPr/>
        <a:lstStyle/>
        <a:p>
          <a:endParaRPr lang="en-IN"/>
        </a:p>
      </dgm:t>
    </dgm:pt>
    <dgm:pt modelId="{01BFA26C-254E-44BF-B09A-BA7B41E2DEB3}" type="sibTrans" cxnId="{40860A67-6BB3-483B-BFD1-FE61AC15CBA2}">
      <dgm:prSet/>
      <dgm:spPr/>
      <dgm:t>
        <a:bodyPr/>
        <a:lstStyle/>
        <a:p>
          <a:endParaRPr lang="en-IN"/>
        </a:p>
      </dgm:t>
    </dgm:pt>
    <dgm:pt modelId="{8F707A1C-41F0-4A07-A5AE-6F2086FD5FA1}">
      <dgm:prSet phldrT="[Text]" custT="1"/>
      <dgm:spPr>
        <a:ln>
          <a:solidFill>
            <a:schemeClr val="bg2">
              <a:lumMod val="40000"/>
              <a:lumOff val="60000"/>
            </a:schemeClr>
          </a:solidFill>
        </a:ln>
      </dgm:spPr>
      <dgm:t>
        <a:bodyPr/>
        <a:lstStyle/>
        <a:p>
          <a:pPr>
            <a:buFont typeface="Wingdings" panose="05000000000000000000" pitchFamily="2" charset="2"/>
            <a:buChar char="§"/>
          </a:pPr>
          <a:r>
            <a:rPr lang="en-IN" sz="1050" b="0" u="none" dirty="0">
              <a:latin typeface="Trebuchet MS" panose="020B0603020202020204" pitchFamily="34" charset="0"/>
            </a:rPr>
            <a:t>Alternative data not a good representative of risk</a:t>
          </a:r>
        </a:p>
      </dgm:t>
    </dgm:pt>
    <dgm:pt modelId="{1791E58F-67D1-47EA-A785-588DAACCE0D9}" type="parTrans" cxnId="{AE3B79E5-DD0B-4FD7-BF15-63AE0830E251}">
      <dgm:prSet/>
      <dgm:spPr/>
      <dgm:t>
        <a:bodyPr/>
        <a:lstStyle/>
        <a:p>
          <a:endParaRPr lang="en-IN"/>
        </a:p>
      </dgm:t>
    </dgm:pt>
    <dgm:pt modelId="{D4375C8F-4750-4D04-8BA2-8205C7D89D9F}" type="sibTrans" cxnId="{AE3B79E5-DD0B-4FD7-BF15-63AE0830E251}">
      <dgm:prSet/>
      <dgm:spPr/>
      <dgm:t>
        <a:bodyPr/>
        <a:lstStyle/>
        <a:p>
          <a:endParaRPr lang="en-IN"/>
        </a:p>
      </dgm:t>
    </dgm:pt>
    <dgm:pt modelId="{A1D2DF81-AC2D-46F1-9117-546050A00C7A}">
      <dgm:prSet phldrT="[Text]" custT="1"/>
      <dgm:spPr>
        <a:ln>
          <a:solidFill>
            <a:schemeClr val="bg2">
              <a:lumMod val="40000"/>
              <a:lumOff val="60000"/>
            </a:schemeClr>
          </a:solidFill>
        </a:ln>
      </dgm:spPr>
      <dgm:t>
        <a:bodyPr/>
        <a:lstStyle/>
        <a:p>
          <a:pPr>
            <a:buFont typeface="Wingdings" panose="05000000000000000000" pitchFamily="2" charset="2"/>
            <a:buChar char="§"/>
          </a:pPr>
          <a:r>
            <a:rPr lang="en-IN" sz="1050" b="0" u="none" dirty="0">
              <a:latin typeface="Trebuchet MS" panose="020B0603020202020204" pitchFamily="34" charset="0"/>
            </a:rPr>
            <a:t>Health insurance regulation, 2016 states that filled rates may not change for the period of 3 years</a:t>
          </a:r>
        </a:p>
      </dgm:t>
    </dgm:pt>
    <dgm:pt modelId="{ACAED4A3-67B4-45C9-82FD-07A935DED2BE}" type="parTrans" cxnId="{BB2A7CC6-82C7-4299-9460-9EAD27C9A17B}">
      <dgm:prSet/>
      <dgm:spPr/>
      <dgm:t>
        <a:bodyPr/>
        <a:lstStyle/>
        <a:p>
          <a:endParaRPr lang="en-IN"/>
        </a:p>
      </dgm:t>
    </dgm:pt>
    <dgm:pt modelId="{970D35A4-EE0A-429B-A060-92BF95E8BE74}" type="sibTrans" cxnId="{BB2A7CC6-82C7-4299-9460-9EAD27C9A17B}">
      <dgm:prSet/>
      <dgm:spPr/>
      <dgm:t>
        <a:bodyPr/>
        <a:lstStyle/>
        <a:p>
          <a:endParaRPr lang="en-IN"/>
        </a:p>
      </dgm:t>
    </dgm:pt>
    <dgm:pt modelId="{07FFDF33-ADF4-47A2-8C30-0CCE602B7C42}">
      <dgm:prSet phldrT="[Text]" custT="1"/>
      <dgm:spPr>
        <a:ln>
          <a:solidFill>
            <a:schemeClr val="bg2">
              <a:lumMod val="40000"/>
              <a:lumOff val="60000"/>
            </a:schemeClr>
          </a:solidFill>
        </a:ln>
      </dgm:spPr>
      <dgm:t>
        <a:bodyPr/>
        <a:lstStyle/>
        <a:p>
          <a:pPr>
            <a:buFont typeface="Wingdings" panose="05000000000000000000" pitchFamily="2" charset="2"/>
            <a:buChar char="§"/>
          </a:pPr>
          <a:r>
            <a:rPr lang="en-IN" sz="1050" dirty="0">
              <a:latin typeface="Trebuchet MS" panose="020B0603020202020204" pitchFamily="34" charset="0"/>
            </a:rPr>
            <a:t>Underwriting guidelines may not allow the company to sell such high sum insured product without a significant level of scrutiny</a:t>
          </a:r>
        </a:p>
      </dgm:t>
    </dgm:pt>
    <dgm:pt modelId="{7287CCB0-EAA1-450E-A8EA-7CAAAA949C7D}" type="parTrans" cxnId="{F838766A-6BFA-4655-84A4-29721B7685FA}">
      <dgm:prSet/>
      <dgm:spPr/>
      <dgm:t>
        <a:bodyPr/>
        <a:lstStyle/>
        <a:p>
          <a:endParaRPr lang="en-IN"/>
        </a:p>
      </dgm:t>
    </dgm:pt>
    <dgm:pt modelId="{9176AAA3-51DB-43AA-AC35-FDB0B81DFEE2}" type="sibTrans" cxnId="{F838766A-6BFA-4655-84A4-29721B7685FA}">
      <dgm:prSet/>
      <dgm:spPr/>
      <dgm:t>
        <a:bodyPr/>
        <a:lstStyle/>
        <a:p>
          <a:endParaRPr lang="en-IN"/>
        </a:p>
      </dgm:t>
    </dgm:pt>
    <dgm:pt modelId="{52CE506C-012F-4897-9ABF-CFA5AB099A5D}">
      <dgm:prSet phldrT="[Text]"/>
      <dgm:spPr>
        <a:ln>
          <a:solidFill>
            <a:schemeClr val="bg2">
              <a:lumMod val="40000"/>
              <a:lumOff val="60000"/>
            </a:schemeClr>
          </a:solidFill>
        </a:ln>
      </dgm:spPr>
      <dgm:t>
        <a:bodyPr/>
        <a:lstStyle/>
        <a:p>
          <a:pPr>
            <a:buFont typeface="Wingdings" panose="05000000000000000000" pitchFamily="2" charset="2"/>
            <a:buNone/>
          </a:pPr>
          <a:endParaRPr lang="en-IN" sz="1000" dirty="0"/>
        </a:p>
      </dgm:t>
    </dgm:pt>
    <dgm:pt modelId="{0EBB2302-7D94-4AEF-81E9-EC2CB92139E7}" type="parTrans" cxnId="{74EFCAFF-CC73-4A9E-B10C-AC474DBBF64B}">
      <dgm:prSet/>
      <dgm:spPr/>
      <dgm:t>
        <a:bodyPr/>
        <a:lstStyle/>
        <a:p>
          <a:endParaRPr lang="en-IN"/>
        </a:p>
      </dgm:t>
    </dgm:pt>
    <dgm:pt modelId="{E4F4B241-819E-4A39-9871-4FB54978CFB6}" type="sibTrans" cxnId="{74EFCAFF-CC73-4A9E-B10C-AC474DBBF64B}">
      <dgm:prSet/>
      <dgm:spPr/>
      <dgm:t>
        <a:bodyPr/>
        <a:lstStyle/>
        <a:p>
          <a:endParaRPr lang="en-IN"/>
        </a:p>
      </dgm:t>
    </dgm:pt>
    <dgm:pt modelId="{091FFC75-4CB9-4F61-AC20-0AFE958C1467}">
      <dgm:prSet phldrT="[Text]" custT="1"/>
      <dgm:spPr>
        <a:ln>
          <a:solidFill>
            <a:schemeClr val="bg2">
              <a:lumMod val="40000"/>
              <a:lumOff val="60000"/>
            </a:schemeClr>
          </a:solidFill>
        </a:ln>
      </dgm:spPr>
      <dgm:t>
        <a:bodyPr/>
        <a:lstStyle/>
        <a:p>
          <a:pPr>
            <a:buFont typeface="Wingdings" panose="05000000000000000000" pitchFamily="2" charset="2"/>
            <a:buChar char="§"/>
          </a:pPr>
          <a:r>
            <a:rPr lang="en-US" sz="1050" b="0" u="none" dirty="0">
              <a:latin typeface="Trebuchet MS" panose="020B0603020202020204" pitchFamily="34" charset="0"/>
            </a:rPr>
            <a:t>Low price point may be attractive but not sustainable</a:t>
          </a:r>
          <a:endParaRPr lang="en-IN" sz="1050" b="0" u="none" dirty="0">
            <a:latin typeface="Trebuchet MS" panose="020B0603020202020204" pitchFamily="34" charset="0"/>
          </a:endParaRPr>
        </a:p>
      </dgm:t>
    </dgm:pt>
    <dgm:pt modelId="{EE14F059-01E0-4ADA-BB9A-DB8615EB0560}" type="parTrans" cxnId="{A78B5CEA-72AF-4235-888A-96E75BBEC48D}">
      <dgm:prSet/>
      <dgm:spPr/>
      <dgm:t>
        <a:bodyPr/>
        <a:lstStyle/>
        <a:p>
          <a:endParaRPr lang="en-IN"/>
        </a:p>
      </dgm:t>
    </dgm:pt>
    <dgm:pt modelId="{CC05DFED-D381-48E5-AC4E-4903E5D9F43A}" type="sibTrans" cxnId="{A78B5CEA-72AF-4235-888A-96E75BBEC48D}">
      <dgm:prSet/>
      <dgm:spPr/>
      <dgm:t>
        <a:bodyPr/>
        <a:lstStyle/>
        <a:p>
          <a:endParaRPr lang="en-IN"/>
        </a:p>
      </dgm:t>
    </dgm:pt>
    <dgm:pt modelId="{F5526A50-3057-479D-B9BD-E0B91B3A64D4}">
      <dgm:prSet phldrT="[Text]" custT="1"/>
      <dgm:spPr>
        <a:ln>
          <a:solidFill>
            <a:schemeClr val="bg2">
              <a:lumMod val="40000"/>
              <a:lumOff val="60000"/>
            </a:schemeClr>
          </a:solidFill>
        </a:ln>
      </dgm:spPr>
      <dgm:t>
        <a:bodyPr/>
        <a:lstStyle/>
        <a:p>
          <a:pPr>
            <a:buFont typeface="Wingdings" panose="05000000000000000000" pitchFamily="2" charset="2"/>
            <a:buChar char="§"/>
          </a:pPr>
          <a:r>
            <a:rPr lang="en-IN" sz="1050" dirty="0">
              <a:latin typeface="Trebuchet MS" panose="020B0603020202020204" pitchFamily="34" charset="0"/>
            </a:rPr>
            <a:t>Lower conversion rates</a:t>
          </a:r>
        </a:p>
      </dgm:t>
    </dgm:pt>
    <dgm:pt modelId="{FA8A975E-3093-4D55-848E-2AA5FA19C30F}" type="parTrans" cxnId="{6EF054D9-9DBD-49C6-8A5D-2F3C8D8762D4}">
      <dgm:prSet/>
      <dgm:spPr/>
      <dgm:t>
        <a:bodyPr/>
        <a:lstStyle/>
        <a:p>
          <a:endParaRPr lang="en-IN"/>
        </a:p>
      </dgm:t>
    </dgm:pt>
    <dgm:pt modelId="{AB916C06-EF9F-4909-8257-9FA42057BC47}" type="sibTrans" cxnId="{6EF054D9-9DBD-49C6-8A5D-2F3C8D8762D4}">
      <dgm:prSet/>
      <dgm:spPr/>
      <dgm:t>
        <a:bodyPr/>
        <a:lstStyle/>
        <a:p>
          <a:endParaRPr lang="en-IN"/>
        </a:p>
      </dgm:t>
    </dgm:pt>
    <dgm:pt modelId="{26900AB5-1D34-4E33-A481-DBF35745B791}">
      <dgm:prSet phldrT="[Text]" custT="1"/>
      <dgm:spPr>
        <a:ln>
          <a:solidFill>
            <a:schemeClr val="bg2">
              <a:lumMod val="40000"/>
              <a:lumOff val="60000"/>
            </a:schemeClr>
          </a:solidFill>
        </a:ln>
      </dgm:spPr>
      <dgm:t>
        <a:bodyPr/>
        <a:lstStyle/>
        <a:p>
          <a:pPr>
            <a:buFont typeface="Wingdings" panose="05000000000000000000" pitchFamily="2" charset="2"/>
            <a:buChar char="§"/>
          </a:pPr>
          <a:r>
            <a:rPr lang="en-US" sz="1050" b="0" u="none" dirty="0">
              <a:latin typeface="Trebuchet MS" panose="020B0603020202020204" pitchFamily="34" charset="0"/>
            </a:rPr>
            <a:t>Risk of accumulation</a:t>
          </a:r>
          <a:endParaRPr lang="en-IN" sz="1050" dirty="0">
            <a:latin typeface="Trebuchet MS" panose="020B0603020202020204" pitchFamily="34" charset="0"/>
          </a:endParaRPr>
        </a:p>
      </dgm:t>
    </dgm:pt>
    <dgm:pt modelId="{4CAFAE40-35F9-43DE-915F-13332B6096DB}" type="parTrans" cxnId="{0D0DF2F8-101D-4389-AD75-54E5E9ED0C06}">
      <dgm:prSet/>
      <dgm:spPr/>
      <dgm:t>
        <a:bodyPr/>
        <a:lstStyle/>
        <a:p>
          <a:endParaRPr lang="en-IN"/>
        </a:p>
      </dgm:t>
    </dgm:pt>
    <dgm:pt modelId="{1641BF53-DCCA-4A2F-918C-9D49237A09C5}" type="sibTrans" cxnId="{0D0DF2F8-101D-4389-AD75-54E5E9ED0C06}">
      <dgm:prSet/>
      <dgm:spPr/>
      <dgm:t>
        <a:bodyPr/>
        <a:lstStyle/>
        <a:p>
          <a:endParaRPr lang="en-IN"/>
        </a:p>
      </dgm:t>
    </dgm:pt>
    <dgm:pt modelId="{95834D16-D335-4901-8145-8BC01F3C5C5E}">
      <dgm:prSet phldrT="[Text]" custT="1"/>
      <dgm:spPr>
        <a:ln>
          <a:solidFill>
            <a:schemeClr val="bg2">
              <a:lumMod val="40000"/>
              <a:lumOff val="60000"/>
            </a:schemeClr>
          </a:solidFill>
        </a:ln>
      </dgm:spPr>
      <dgm:t>
        <a:bodyPr/>
        <a:lstStyle/>
        <a:p>
          <a:pPr>
            <a:buFont typeface="Wingdings" panose="05000000000000000000" pitchFamily="2" charset="2"/>
            <a:buChar char="§"/>
          </a:pPr>
          <a:endParaRPr lang="en-IN" sz="1050" dirty="0">
            <a:latin typeface="Trebuchet MS" panose="020B0603020202020204" pitchFamily="34" charset="0"/>
          </a:endParaRPr>
        </a:p>
      </dgm:t>
    </dgm:pt>
    <dgm:pt modelId="{6956BC90-A7FE-4054-A513-22D85F95F7CD}" type="parTrans" cxnId="{051FA7F2-B5CE-4AB7-9A3F-D793C03A3638}">
      <dgm:prSet/>
      <dgm:spPr/>
      <dgm:t>
        <a:bodyPr/>
        <a:lstStyle/>
        <a:p>
          <a:endParaRPr lang="en-IN"/>
        </a:p>
      </dgm:t>
    </dgm:pt>
    <dgm:pt modelId="{B7387985-7D41-46C0-AF5A-0F980CE6F1E6}" type="sibTrans" cxnId="{051FA7F2-B5CE-4AB7-9A3F-D793C03A3638}">
      <dgm:prSet/>
      <dgm:spPr/>
      <dgm:t>
        <a:bodyPr/>
        <a:lstStyle/>
        <a:p>
          <a:endParaRPr lang="en-IN"/>
        </a:p>
      </dgm:t>
    </dgm:pt>
    <dgm:pt modelId="{8E736CD6-3145-403D-9DA2-7733557B4FAE}">
      <dgm:prSet phldrT="[Text]" custT="1"/>
      <dgm:spPr>
        <a:ln>
          <a:solidFill>
            <a:schemeClr val="bg2">
              <a:lumMod val="40000"/>
              <a:lumOff val="60000"/>
            </a:schemeClr>
          </a:solidFill>
        </a:ln>
      </dgm:spPr>
      <dgm:t>
        <a:bodyPr/>
        <a:lstStyle/>
        <a:p>
          <a:pPr>
            <a:buFont typeface="Wingdings" panose="05000000000000000000" pitchFamily="2" charset="2"/>
            <a:buChar char="§"/>
          </a:pPr>
          <a:r>
            <a:rPr lang="en-IN" sz="1050" dirty="0">
              <a:latin typeface="Trebuchet MS" panose="020B0603020202020204" pitchFamily="34" charset="0"/>
            </a:rPr>
            <a:t>l</a:t>
          </a:r>
          <a:r>
            <a:rPr lang="en-US" sz="1050" b="0" u="none" dirty="0">
              <a:latin typeface="Trebuchet MS" panose="020B0603020202020204" pitchFamily="34" charset="0"/>
            </a:rPr>
            <a:t>ack of personal touch, web aggregator not a first choice of customers</a:t>
          </a:r>
          <a:endParaRPr lang="en-IN" sz="1050" dirty="0">
            <a:latin typeface="Trebuchet MS" panose="020B0603020202020204" pitchFamily="34" charset="0"/>
          </a:endParaRPr>
        </a:p>
      </dgm:t>
    </dgm:pt>
    <dgm:pt modelId="{825DB39B-2E96-4DC7-8802-D04F002437E1}" type="parTrans" cxnId="{49FA61E8-ACD3-4926-BE2C-3E9081D6ED94}">
      <dgm:prSet/>
      <dgm:spPr/>
      <dgm:t>
        <a:bodyPr/>
        <a:lstStyle/>
        <a:p>
          <a:endParaRPr lang="en-IN"/>
        </a:p>
      </dgm:t>
    </dgm:pt>
    <dgm:pt modelId="{27D2E45D-295E-4F63-8C7E-DAB334E8F819}" type="sibTrans" cxnId="{49FA61E8-ACD3-4926-BE2C-3E9081D6ED94}">
      <dgm:prSet/>
      <dgm:spPr/>
      <dgm:t>
        <a:bodyPr/>
        <a:lstStyle/>
        <a:p>
          <a:endParaRPr lang="en-IN"/>
        </a:p>
      </dgm:t>
    </dgm:pt>
    <dgm:pt modelId="{04184AE8-620F-46BD-99D9-1C4CF8CA6F2E}">
      <dgm:prSet phldrT="[Text]" custT="1"/>
      <dgm:spPr>
        <a:ln>
          <a:solidFill>
            <a:schemeClr val="bg2">
              <a:lumMod val="40000"/>
              <a:lumOff val="60000"/>
            </a:schemeClr>
          </a:solidFill>
        </a:ln>
      </dgm:spPr>
      <dgm:t>
        <a:bodyPr/>
        <a:lstStyle/>
        <a:p>
          <a:pPr>
            <a:buFont typeface="Wingdings" panose="05000000000000000000" pitchFamily="2" charset="2"/>
            <a:buChar char="§"/>
          </a:pPr>
          <a:r>
            <a:rPr lang="en-IN" sz="1050" dirty="0">
              <a:latin typeface="Trebuchet MS" panose="020B0603020202020204" pitchFamily="34" charset="0"/>
            </a:rPr>
            <a:t>Inadequate prices - inappropriate model design, assumptions &amp; Parameters</a:t>
          </a:r>
          <a:endParaRPr lang="en-IN" sz="1050" b="0" u="none" dirty="0">
            <a:latin typeface="Trebuchet MS" panose="020B0603020202020204" pitchFamily="34" charset="0"/>
          </a:endParaRPr>
        </a:p>
      </dgm:t>
    </dgm:pt>
    <dgm:pt modelId="{4E113DAC-E9E8-48E6-80D3-00389DD1C5A0}" type="sibTrans" cxnId="{26A610D4-617B-4766-BC1B-25066CC5747B}">
      <dgm:prSet/>
      <dgm:spPr/>
      <dgm:t>
        <a:bodyPr/>
        <a:lstStyle/>
        <a:p>
          <a:endParaRPr lang="en-IN"/>
        </a:p>
      </dgm:t>
    </dgm:pt>
    <dgm:pt modelId="{DF7C686D-3F88-42F4-82E9-F305DE6E2CF1}" type="parTrans" cxnId="{26A610D4-617B-4766-BC1B-25066CC5747B}">
      <dgm:prSet/>
      <dgm:spPr/>
      <dgm:t>
        <a:bodyPr/>
        <a:lstStyle/>
        <a:p>
          <a:endParaRPr lang="en-IN"/>
        </a:p>
      </dgm:t>
    </dgm:pt>
    <dgm:pt modelId="{DC4891A7-ED9E-4856-8E76-CC568294FC26}" type="pres">
      <dgm:prSet presAssocID="{BCAC08BD-E171-4FF0-A957-B0D5D09BBCF4}" presName="linearFlow" presStyleCnt="0">
        <dgm:presLayoutVars>
          <dgm:dir/>
          <dgm:animLvl val="lvl"/>
          <dgm:resizeHandles val="exact"/>
        </dgm:presLayoutVars>
      </dgm:prSet>
      <dgm:spPr/>
    </dgm:pt>
    <dgm:pt modelId="{BA173FD4-F81A-48F8-8426-BD79B8A5E7AA}" type="pres">
      <dgm:prSet presAssocID="{7FE4B642-B60E-4CB8-ADDB-9489E28AC721}" presName="composite" presStyleCnt="0"/>
      <dgm:spPr/>
    </dgm:pt>
    <dgm:pt modelId="{7245A6B7-CBBA-4359-8C14-C84B7A73F084}" type="pres">
      <dgm:prSet presAssocID="{7FE4B642-B60E-4CB8-ADDB-9489E28AC721}" presName="parentText" presStyleLbl="alignNode1" presStyleIdx="0" presStyleCnt="2" custLinFactNeighborY="-142">
        <dgm:presLayoutVars>
          <dgm:chMax val="1"/>
          <dgm:bulletEnabled val="1"/>
        </dgm:presLayoutVars>
      </dgm:prSet>
      <dgm:spPr/>
    </dgm:pt>
    <dgm:pt modelId="{35B4635B-3A67-48CD-92FC-CC1C48C3CA6F}" type="pres">
      <dgm:prSet presAssocID="{7FE4B642-B60E-4CB8-ADDB-9489E28AC721}" presName="descendantText" presStyleLbl="alignAcc1" presStyleIdx="0" presStyleCnt="2" custScaleY="100000" custLinFactNeighborX="602" custLinFactNeighborY="288">
        <dgm:presLayoutVars>
          <dgm:bulletEnabled val="1"/>
        </dgm:presLayoutVars>
      </dgm:prSet>
      <dgm:spPr/>
    </dgm:pt>
    <dgm:pt modelId="{6B8D38E7-2929-4FC2-B716-8B53C5DE7C63}" type="pres">
      <dgm:prSet presAssocID="{91309A99-DFA3-4612-83EF-65C1F26D9BA4}" presName="sp" presStyleCnt="0"/>
      <dgm:spPr/>
    </dgm:pt>
    <dgm:pt modelId="{476C5593-F622-4391-B1EE-D7A2F80400E2}" type="pres">
      <dgm:prSet presAssocID="{E1CBE0DB-CC61-4C62-83A2-5A1B9E2C98F8}" presName="composite" presStyleCnt="0"/>
      <dgm:spPr/>
    </dgm:pt>
    <dgm:pt modelId="{04DCE77E-FBCB-4CF2-B506-E73E62BC915B}" type="pres">
      <dgm:prSet presAssocID="{E1CBE0DB-CC61-4C62-83A2-5A1B9E2C98F8}" presName="parentText" presStyleLbl="alignNode1" presStyleIdx="1" presStyleCnt="2" custLinFactNeighborX="-2621" custLinFactNeighborY="18849">
        <dgm:presLayoutVars>
          <dgm:chMax val="1"/>
          <dgm:bulletEnabled val="1"/>
        </dgm:presLayoutVars>
      </dgm:prSet>
      <dgm:spPr/>
    </dgm:pt>
    <dgm:pt modelId="{E9437C29-3916-49F6-A3E5-5AF89733728C}" type="pres">
      <dgm:prSet presAssocID="{E1CBE0DB-CC61-4C62-83A2-5A1B9E2C98F8}" presName="descendantText" presStyleLbl="alignAcc1" presStyleIdx="1" presStyleCnt="2" custLinFactNeighborX="360" custLinFactNeighborY="-1919">
        <dgm:presLayoutVars>
          <dgm:bulletEnabled val="1"/>
        </dgm:presLayoutVars>
      </dgm:prSet>
      <dgm:spPr/>
    </dgm:pt>
  </dgm:ptLst>
  <dgm:cxnLst>
    <dgm:cxn modelId="{AC841719-4AD5-4625-9330-22AAEE046D5E}" type="presOf" srcId="{04184AE8-620F-46BD-99D9-1C4CF8CA6F2E}" destId="{35B4635B-3A67-48CD-92FC-CC1C48C3CA6F}" srcOrd="0" destOrd="2" presId="urn:microsoft.com/office/officeart/2005/8/layout/chevron2"/>
    <dgm:cxn modelId="{EB2D6D1C-6F9C-4FAB-882D-D32EFADEA6C3}" type="presOf" srcId="{E1CBE0DB-CC61-4C62-83A2-5A1B9E2C98F8}" destId="{04DCE77E-FBCB-4CF2-B506-E73E62BC915B}" srcOrd="0" destOrd="0" presId="urn:microsoft.com/office/officeart/2005/8/layout/chevron2"/>
    <dgm:cxn modelId="{D3F39322-4738-41BB-B2FE-F68901137E2F}" srcId="{7FE4B642-B60E-4CB8-ADDB-9489E28AC721}" destId="{4A979564-B835-4C2B-9816-664CE7FE0818}" srcOrd="0" destOrd="0" parTransId="{9476C415-BBEC-4DC9-B912-7FB934753814}" sibTransId="{8DD4E6D4-B700-4D20-83FB-AF70EC10D52A}"/>
    <dgm:cxn modelId="{83F6B223-38B9-43EE-9378-64368FE535AB}" type="presOf" srcId="{8E736CD6-3145-403D-9DA2-7733557B4FAE}" destId="{E9437C29-3916-49F6-A3E5-5AF89733728C}" srcOrd="0" destOrd="4" presId="urn:microsoft.com/office/officeart/2005/8/layout/chevron2"/>
    <dgm:cxn modelId="{E780F42C-F115-4A56-87CA-B42127F7ECC1}" type="presOf" srcId="{BCAC08BD-E171-4FF0-A957-B0D5D09BBCF4}" destId="{DC4891A7-ED9E-4856-8E76-CC568294FC26}" srcOrd="0" destOrd="0" presId="urn:microsoft.com/office/officeart/2005/8/layout/chevron2"/>
    <dgm:cxn modelId="{B28BFE2F-0D97-42C1-83D5-52F8F14803F0}" type="presOf" srcId="{8F707A1C-41F0-4A07-A5AE-6F2086FD5FA1}" destId="{35B4635B-3A67-48CD-92FC-CC1C48C3CA6F}" srcOrd="0" destOrd="1" presId="urn:microsoft.com/office/officeart/2005/8/layout/chevron2"/>
    <dgm:cxn modelId="{0157E55C-322A-4D77-AAE5-4B4CB7E6B896}" type="presOf" srcId="{A1D2DF81-AC2D-46F1-9117-546050A00C7A}" destId="{35B4635B-3A67-48CD-92FC-CC1C48C3CA6F}" srcOrd="0" destOrd="3" presId="urn:microsoft.com/office/officeart/2005/8/layout/chevron2"/>
    <dgm:cxn modelId="{3386115D-805F-4699-91F4-CE774775D721}" type="presOf" srcId="{52CE506C-012F-4897-9ABF-CFA5AB099A5D}" destId="{E9437C29-3916-49F6-A3E5-5AF89733728C}" srcOrd="0" destOrd="6" presId="urn:microsoft.com/office/officeart/2005/8/layout/chevron2"/>
    <dgm:cxn modelId="{D63B835F-1881-4EE9-A273-B999323F1A7F}" type="presOf" srcId="{F5526A50-3057-479D-B9BD-E0B91B3A64D4}" destId="{E9437C29-3916-49F6-A3E5-5AF89733728C}" srcOrd="0" destOrd="3" presId="urn:microsoft.com/office/officeart/2005/8/layout/chevron2"/>
    <dgm:cxn modelId="{40860A67-6BB3-483B-BFD1-FE61AC15CBA2}" srcId="{E1CBE0DB-CC61-4C62-83A2-5A1B9E2C98F8}" destId="{15C28CA7-90FD-4FB1-A2B5-71451B961F81}" srcOrd="1" destOrd="0" parTransId="{4A64E08A-E3AC-404D-8AC6-E59D9D8EBEAD}" sibTransId="{01BFA26C-254E-44BF-B09A-BA7B41E2DEB3}"/>
    <dgm:cxn modelId="{F838766A-6BFA-4655-84A4-29721B7685FA}" srcId="{E1CBE0DB-CC61-4C62-83A2-5A1B9E2C98F8}" destId="{07FFDF33-ADF4-47A2-8C30-0CCE602B7C42}" srcOrd="2" destOrd="0" parTransId="{7287CCB0-EAA1-450E-A8EA-7CAAAA949C7D}" sibTransId="{9176AAA3-51DB-43AA-AC35-FDB0B81DFEE2}"/>
    <dgm:cxn modelId="{7C404A7C-DE86-4D05-8BB6-1C60A7BC651E}" type="presOf" srcId="{95834D16-D335-4901-8145-8BC01F3C5C5E}" destId="{E9437C29-3916-49F6-A3E5-5AF89733728C}" srcOrd="0" destOrd="0" presId="urn:microsoft.com/office/officeart/2005/8/layout/chevron2"/>
    <dgm:cxn modelId="{4FFE3490-8B3D-4646-844F-6B3D3A65EA06}" type="presOf" srcId="{26900AB5-1D34-4E33-A481-DBF35745B791}" destId="{E9437C29-3916-49F6-A3E5-5AF89733728C}" srcOrd="0" destOrd="5" presId="urn:microsoft.com/office/officeart/2005/8/layout/chevron2"/>
    <dgm:cxn modelId="{AC354594-174F-45CF-9C34-82DDA4FD4BDF}" srcId="{BCAC08BD-E171-4FF0-A957-B0D5D09BBCF4}" destId="{E1CBE0DB-CC61-4C62-83A2-5A1B9E2C98F8}" srcOrd="1" destOrd="0" parTransId="{874BA704-FAB9-4D39-A987-8E8249E41BE2}" sibTransId="{F7EACC1F-3927-4848-9109-426E417815B4}"/>
    <dgm:cxn modelId="{71D810A4-0B4A-4938-8F06-46C41B0325BA}" type="presOf" srcId="{07FFDF33-ADF4-47A2-8C30-0CCE602B7C42}" destId="{E9437C29-3916-49F6-A3E5-5AF89733728C}" srcOrd="0" destOrd="2" presId="urn:microsoft.com/office/officeart/2005/8/layout/chevron2"/>
    <dgm:cxn modelId="{9925CEAC-3D34-4EA8-948E-49DC5F7CD38C}" type="presOf" srcId="{091FFC75-4CB9-4F61-AC20-0AFE958C1467}" destId="{35B4635B-3A67-48CD-92FC-CC1C48C3CA6F}" srcOrd="0" destOrd="4" presId="urn:microsoft.com/office/officeart/2005/8/layout/chevron2"/>
    <dgm:cxn modelId="{23BB47AD-7232-46C8-A1BF-9CFE4B3CF93D}" type="presOf" srcId="{7FE4B642-B60E-4CB8-ADDB-9489E28AC721}" destId="{7245A6B7-CBBA-4359-8C14-C84B7A73F084}" srcOrd="0" destOrd="0" presId="urn:microsoft.com/office/officeart/2005/8/layout/chevron2"/>
    <dgm:cxn modelId="{BB2A7CC6-82C7-4299-9460-9EAD27C9A17B}" srcId="{7FE4B642-B60E-4CB8-ADDB-9489E28AC721}" destId="{A1D2DF81-AC2D-46F1-9117-546050A00C7A}" srcOrd="3" destOrd="0" parTransId="{ACAED4A3-67B4-45C9-82FD-07A935DED2BE}" sibTransId="{970D35A4-EE0A-429B-A060-92BF95E8BE74}"/>
    <dgm:cxn modelId="{66E3DAD0-B9DE-4AFF-BB19-260960FC9707}" type="presOf" srcId="{15C28CA7-90FD-4FB1-A2B5-71451B961F81}" destId="{E9437C29-3916-49F6-A3E5-5AF89733728C}" srcOrd="0" destOrd="1" presId="urn:microsoft.com/office/officeart/2005/8/layout/chevron2"/>
    <dgm:cxn modelId="{26A610D4-617B-4766-BC1B-25066CC5747B}" srcId="{7FE4B642-B60E-4CB8-ADDB-9489E28AC721}" destId="{04184AE8-620F-46BD-99D9-1C4CF8CA6F2E}" srcOrd="2" destOrd="0" parTransId="{DF7C686D-3F88-42F4-82E9-F305DE6E2CF1}" sibTransId="{4E113DAC-E9E8-48E6-80D3-00389DD1C5A0}"/>
    <dgm:cxn modelId="{6EF054D9-9DBD-49C6-8A5D-2F3C8D8762D4}" srcId="{E1CBE0DB-CC61-4C62-83A2-5A1B9E2C98F8}" destId="{F5526A50-3057-479D-B9BD-E0B91B3A64D4}" srcOrd="3" destOrd="0" parTransId="{FA8A975E-3093-4D55-848E-2AA5FA19C30F}" sibTransId="{AB916C06-EF9F-4909-8257-9FA42057BC47}"/>
    <dgm:cxn modelId="{2561CFD9-F97B-4813-A70B-81E1ACE699F9}" srcId="{BCAC08BD-E171-4FF0-A957-B0D5D09BBCF4}" destId="{7FE4B642-B60E-4CB8-ADDB-9489E28AC721}" srcOrd="0" destOrd="0" parTransId="{BF4A69C4-FF21-47E0-AE8F-E8200A4F23EF}" sibTransId="{91309A99-DFA3-4612-83EF-65C1F26D9BA4}"/>
    <dgm:cxn modelId="{B87EDBE1-9E74-4CC4-ADE9-91ADA3B6D1AD}" type="presOf" srcId="{4A979564-B835-4C2B-9816-664CE7FE0818}" destId="{35B4635B-3A67-48CD-92FC-CC1C48C3CA6F}" srcOrd="0" destOrd="0" presId="urn:microsoft.com/office/officeart/2005/8/layout/chevron2"/>
    <dgm:cxn modelId="{AE3B79E5-DD0B-4FD7-BF15-63AE0830E251}" srcId="{7FE4B642-B60E-4CB8-ADDB-9489E28AC721}" destId="{8F707A1C-41F0-4A07-A5AE-6F2086FD5FA1}" srcOrd="1" destOrd="0" parTransId="{1791E58F-67D1-47EA-A785-588DAACCE0D9}" sibTransId="{D4375C8F-4750-4D04-8BA2-8205C7D89D9F}"/>
    <dgm:cxn modelId="{49FA61E8-ACD3-4926-BE2C-3E9081D6ED94}" srcId="{E1CBE0DB-CC61-4C62-83A2-5A1B9E2C98F8}" destId="{8E736CD6-3145-403D-9DA2-7733557B4FAE}" srcOrd="4" destOrd="0" parTransId="{825DB39B-2E96-4DC7-8802-D04F002437E1}" sibTransId="{27D2E45D-295E-4F63-8C7E-DAB334E8F819}"/>
    <dgm:cxn modelId="{A78B5CEA-72AF-4235-888A-96E75BBEC48D}" srcId="{7FE4B642-B60E-4CB8-ADDB-9489E28AC721}" destId="{091FFC75-4CB9-4F61-AC20-0AFE958C1467}" srcOrd="4" destOrd="0" parTransId="{EE14F059-01E0-4ADA-BB9A-DB8615EB0560}" sibTransId="{CC05DFED-D381-48E5-AC4E-4903E5D9F43A}"/>
    <dgm:cxn modelId="{051FA7F2-B5CE-4AB7-9A3F-D793C03A3638}" srcId="{E1CBE0DB-CC61-4C62-83A2-5A1B9E2C98F8}" destId="{95834D16-D335-4901-8145-8BC01F3C5C5E}" srcOrd="0" destOrd="0" parTransId="{6956BC90-A7FE-4054-A513-22D85F95F7CD}" sibTransId="{B7387985-7D41-46C0-AF5A-0F980CE6F1E6}"/>
    <dgm:cxn modelId="{0D0DF2F8-101D-4389-AD75-54E5E9ED0C06}" srcId="{E1CBE0DB-CC61-4C62-83A2-5A1B9E2C98F8}" destId="{26900AB5-1D34-4E33-A481-DBF35745B791}" srcOrd="5" destOrd="0" parTransId="{4CAFAE40-35F9-43DE-915F-13332B6096DB}" sibTransId="{1641BF53-DCCA-4A2F-918C-9D49237A09C5}"/>
    <dgm:cxn modelId="{74EFCAFF-CC73-4A9E-B10C-AC474DBBF64B}" srcId="{E1CBE0DB-CC61-4C62-83A2-5A1B9E2C98F8}" destId="{52CE506C-012F-4897-9ABF-CFA5AB099A5D}" srcOrd="6" destOrd="0" parTransId="{0EBB2302-7D94-4AEF-81E9-EC2CB92139E7}" sibTransId="{E4F4B241-819E-4A39-9871-4FB54978CFB6}"/>
    <dgm:cxn modelId="{CC884DED-4EE6-4026-8CA5-F266E81CB867}" type="presParOf" srcId="{DC4891A7-ED9E-4856-8E76-CC568294FC26}" destId="{BA173FD4-F81A-48F8-8426-BD79B8A5E7AA}" srcOrd="0" destOrd="0" presId="urn:microsoft.com/office/officeart/2005/8/layout/chevron2"/>
    <dgm:cxn modelId="{E161B03C-11DD-461A-A0FC-5AB8C56BBA83}" type="presParOf" srcId="{BA173FD4-F81A-48F8-8426-BD79B8A5E7AA}" destId="{7245A6B7-CBBA-4359-8C14-C84B7A73F084}" srcOrd="0" destOrd="0" presId="urn:microsoft.com/office/officeart/2005/8/layout/chevron2"/>
    <dgm:cxn modelId="{8B24B5E7-11F8-4B93-A997-4590017A739F}" type="presParOf" srcId="{BA173FD4-F81A-48F8-8426-BD79B8A5E7AA}" destId="{35B4635B-3A67-48CD-92FC-CC1C48C3CA6F}" srcOrd="1" destOrd="0" presId="urn:microsoft.com/office/officeart/2005/8/layout/chevron2"/>
    <dgm:cxn modelId="{22652BAB-C748-463A-94E6-03594317AC07}" type="presParOf" srcId="{DC4891A7-ED9E-4856-8E76-CC568294FC26}" destId="{6B8D38E7-2929-4FC2-B716-8B53C5DE7C63}" srcOrd="1" destOrd="0" presId="urn:microsoft.com/office/officeart/2005/8/layout/chevron2"/>
    <dgm:cxn modelId="{D3DB7E02-37AF-4C30-A3F6-4F918696D170}" type="presParOf" srcId="{DC4891A7-ED9E-4856-8E76-CC568294FC26}" destId="{476C5593-F622-4391-B1EE-D7A2F80400E2}" srcOrd="2" destOrd="0" presId="urn:microsoft.com/office/officeart/2005/8/layout/chevron2"/>
    <dgm:cxn modelId="{7F0E1C94-496B-44D8-BFD2-D4E18EA27467}" type="presParOf" srcId="{476C5593-F622-4391-B1EE-D7A2F80400E2}" destId="{04DCE77E-FBCB-4CF2-B506-E73E62BC915B}" srcOrd="0" destOrd="0" presId="urn:microsoft.com/office/officeart/2005/8/layout/chevron2"/>
    <dgm:cxn modelId="{3A0FD2DE-5420-40DE-890F-736EA9D049F2}" type="presParOf" srcId="{476C5593-F622-4391-B1EE-D7A2F80400E2}" destId="{E9437C29-3916-49F6-A3E5-5AF89733728C}" srcOrd="1" destOrd="0" presId="urn:microsoft.com/office/officeart/2005/8/layout/chevron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6F35E70-7D01-49DF-B1B5-33D35B6E4E7C}" type="doc">
      <dgm:prSet loTypeId="urn:diagrams.loki3.com/VaryingWidthList" loCatId="list" qsTypeId="urn:microsoft.com/office/officeart/2005/8/quickstyle/simple1" qsCatId="simple" csTypeId="urn:microsoft.com/office/officeart/2005/8/colors/accent1_2" csCatId="accent1" phldr="1"/>
      <dgm:spPr/>
    </dgm:pt>
    <dgm:pt modelId="{957C2E42-B51B-4B14-8F78-A91F747AB332}">
      <dgm:prSet phldrT="[Text]" custT="1"/>
      <dgm:spPr>
        <a:solidFill>
          <a:schemeClr val="tx1">
            <a:lumMod val="50000"/>
            <a:lumOff val="50000"/>
          </a:schemeClr>
        </a:solidFill>
      </dgm:spPr>
      <dgm:t>
        <a:bodyPr/>
        <a:lstStyle/>
        <a:p>
          <a:r>
            <a:rPr lang="en-IN" sz="2800" b="1" dirty="0">
              <a:latin typeface="Trebuchet MS" panose="020B0603020202020204" pitchFamily="34" charset="0"/>
            </a:rPr>
            <a:t>Other  Risk</a:t>
          </a:r>
        </a:p>
      </dgm:t>
    </dgm:pt>
    <dgm:pt modelId="{8639D2E4-4EE8-438B-8DBC-3EC48E6353FF}" type="parTrans" cxnId="{3A3CB5AF-7C03-4F25-B9AC-73DC8AF5872F}">
      <dgm:prSet/>
      <dgm:spPr/>
      <dgm:t>
        <a:bodyPr/>
        <a:lstStyle/>
        <a:p>
          <a:endParaRPr lang="en-IN"/>
        </a:p>
      </dgm:t>
    </dgm:pt>
    <dgm:pt modelId="{E1267B42-AB1C-44E9-89D3-0131C4C31F7A}" type="sibTrans" cxnId="{3A3CB5AF-7C03-4F25-B9AC-73DC8AF5872F}">
      <dgm:prSet/>
      <dgm:spPr/>
      <dgm:t>
        <a:bodyPr/>
        <a:lstStyle/>
        <a:p>
          <a:endParaRPr lang="en-IN"/>
        </a:p>
      </dgm:t>
    </dgm:pt>
    <dgm:pt modelId="{1B35607D-4175-44A2-A90E-5BA059E7D0DF}" type="pres">
      <dgm:prSet presAssocID="{36F35E70-7D01-49DF-B1B5-33D35B6E4E7C}" presName="Name0" presStyleCnt="0">
        <dgm:presLayoutVars>
          <dgm:resizeHandles/>
        </dgm:presLayoutVars>
      </dgm:prSet>
      <dgm:spPr/>
    </dgm:pt>
    <dgm:pt modelId="{6259002E-C193-4443-906B-C972704A2AE7}" type="pres">
      <dgm:prSet presAssocID="{957C2E42-B51B-4B14-8F78-A91F747AB332}" presName="text" presStyleLbl="node1" presStyleIdx="0" presStyleCnt="1" custScaleX="143370" custLinFactNeighborX="-111" custLinFactNeighborY="-49">
        <dgm:presLayoutVars>
          <dgm:bulletEnabled val="1"/>
        </dgm:presLayoutVars>
      </dgm:prSet>
      <dgm:spPr/>
    </dgm:pt>
  </dgm:ptLst>
  <dgm:cxnLst>
    <dgm:cxn modelId="{577DEA64-BBE1-482F-AE1D-4F3975089D36}" type="presOf" srcId="{36F35E70-7D01-49DF-B1B5-33D35B6E4E7C}" destId="{1B35607D-4175-44A2-A90E-5BA059E7D0DF}" srcOrd="0" destOrd="0" presId="urn:diagrams.loki3.com/VaryingWidthList"/>
    <dgm:cxn modelId="{3A3CB5AF-7C03-4F25-B9AC-73DC8AF5872F}" srcId="{36F35E70-7D01-49DF-B1B5-33D35B6E4E7C}" destId="{957C2E42-B51B-4B14-8F78-A91F747AB332}" srcOrd="0" destOrd="0" parTransId="{8639D2E4-4EE8-438B-8DBC-3EC48E6353FF}" sibTransId="{E1267B42-AB1C-44E9-89D3-0131C4C31F7A}"/>
    <dgm:cxn modelId="{BA5865D2-FC6A-4CB9-96E4-A5DF33D7B961}" type="presOf" srcId="{957C2E42-B51B-4B14-8F78-A91F747AB332}" destId="{6259002E-C193-4443-906B-C972704A2AE7}" srcOrd="0" destOrd="0" presId="urn:diagrams.loki3.com/VaryingWidthList"/>
    <dgm:cxn modelId="{38379D31-2361-4A4F-A8DB-04C2BA0C2D31}" type="presParOf" srcId="{1B35607D-4175-44A2-A90E-5BA059E7D0DF}" destId="{6259002E-C193-4443-906B-C972704A2AE7}" srcOrd="0" destOrd="0" presId="urn:diagrams.loki3.com/VaryingWidth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F1A081-12A6-40BC-92AF-DDA1BD8A5B8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IN"/>
        </a:p>
      </dgm:t>
    </dgm:pt>
    <dgm:pt modelId="{41958FA5-1585-4EF0-A871-E2139B3D6252}">
      <dgm:prSet phldrT="[Text]" custT="1"/>
      <dgm:spPr>
        <a:solidFill>
          <a:schemeClr val="bg1">
            <a:lumMod val="85000"/>
          </a:schemeClr>
        </a:solidFill>
        <a:ln>
          <a:solidFill>
            <a:srgbClr val="1B70A9"/>
          </a:solidFill>
        </a:ln>
      </dgm:spPr>
      <dgm:t>
        <a:bodyPr/>
        <a:lstStyle/>
        <a:p>
          <a:r>
            <a:rPr lang="en-IN" sz="2200" dirty="0">
              <a:latin typeface="Trebuchet MS" panose="020B0603020202020204" pitchFamily="34" charset="0"/>
            </a:rPr>
            <a:t>Introduction</a:t>
          </a:r>
        </a:p>
      </dgm:t>
    </dgm:pt>
    <dgm:pt modelId="{06039BC5-96FF-4C9A-946E-6049B0D4B5DA}" type="parTrans" cxnId="{84ADD41F-71BE-403B-8341-26C7B3D5210C}">
      <dgm:prSet/>
      <dgm:spPr/>
      <dgm:t>
        <a:bodyPr/>
        <a:lstStyle/>
        <a:p>
          <a:endParaRPr lang="en-IN" sz="2200"/>
        </a:p>
      </dgm:t>
    </dgm:pt>
    <dgm:pt modelId="{42FCCEED-BFEA-4B90-865F-3E418BDD3E10}" type="sibTrans" cxnId="{84ADD41F-71BE-403B-8341-26C7B3D5210C}">
      <dgm:prSet/>
      <dgm:spPr>
        <a:solidFill>
          <a:srgbClr val="084A87"/>
        </a:solidFill>
        <a:ln>
          <a:solidFill>
            <a:srgbClr val="1B70A9"/>
          </a:solidFill>
        </a:ln>
      </dgm:spPr>
      <dgm:t>
        <a:bodyPr/>
        <a:lstStyle/>
        <a:p>
          <a:endParaRPr lang="en-IN" sz="2200"/>
        </a:p>
      </dgm:t>
    </dgm:pt>
    <dgm:pt modelId="{F6B308F7-1687-43BA-A5E6-A0269A9133FF}">
      <dgm:prSet phldrT="[Text]" custT="1"/>
      <dgm:spPr>
        <a:solidFill>
          <a:srgbClr val="084A87"/>
        </a:solidFill>
        <a:ln>
          <a:solidFill>
            <a:srgbClr val="1B70A9"/>
          </a:solidFill>
        </a:ln>
      </dgm:spPr>
      <dgm:t>
        <a:bodyPr/>
        <a:lstStyle/>
        <a:p>
          <a:r>
            <a:rPr lang="en-US" sz="2200" dirty="0">
              <a:latin typeface="Trebuchet MS" panose="020B0603020202020204" pitchFamily="34" charset="0"/>
            </a:rPr>
            <a:t>Case Study Overview</a:t>
          </a:r>
          <a:endParaRPr lang="en-IN" sz="2200" dirty="0">
            <a:latin typeface="Trebuchet MS" panose="020B0603020202020204" pitchFamily="34" charset="0"/>
          </a:endParaRPr>
        </a:p>
      </dgm:t>
    </dgm:pt>
    <dgm:pt modelId="{44A4A006-0FBE-4AFD-BD93-35E4474EF4A6}" type="parTrans" cxnId="{555AD212-E564-478C-82EB-DB4B7F5519A2}">
      <dgm:prSet/>
      <dgm:spPr/>
      <dgm:t>
        <a:bodyPr/>
        <a:lstStyle/>
        <a:p>
          <a:endParaRPr lang="en-IN" sz="2200"/>
        </a:p>
      </dgm:t>
    </dgm:pt>
    <dgm:pt modelId="{997F23EE-9EA6-40A3-8F04-0B2503395908}" type="sibTrans" cxnId="{555AD212-E564-478C-82EB-DB4B7F5519A2}">
      <dgm:prSet/>
      <dgm:spPr/>
      <dgm:t>
        <a:bodyPr/>
        <a:lstStyle/>
        <a:p>
          <a:endParaRPr lang="en-IN" sz="2200"/>
        </a:p>
      </dgm:t>
    </dgm:pt>
    <dgm:pt modelId="{597A4A0E-8338-42EA-8CAC-C01543206FDE}">
      <dgm:prSet phldrT="[Text]" custT="1"/>
      <dgm:spPr>
        <a:solidFill>
          <a:schemeClr val="bg1">
            <a:lumMod val="85000"/>
          </a:schemeClr>
        </a:solidFill>
        <a:ln>
          <a:solidFill>
            <a:srgbClr val="1B70A9"/>
          </a:solidFill>
        </a:ln>
      </dgm:spPr>
      <dgm:t>
        <a:bodyPr/>
        <a:lstStyle/>
        <a:p>
          <a:r>
            <a:rPr lang="en-US" sz="2200" dirty="0">
              <a:latin typeface="Trebuchet MS" panose="020B0603020202020204" pitchFamily="34" charset="0"/>
            </a:rPr>
            <a:t>Financial Viability of  Product</a:t>
          </a:r>
          <a:endParaRPr lang="en-IN" sz="2200" dirty="0">
            <a:latin typeface="Trebuchet MS" panose="020B0603020202020204" pitchFamily="34" charset="0"/>
          </a:endParaRPr>
        </a:p>
      </dgm:t>
    </dgm:pt>
    <dgm:pt modelId="{94E72699-3833-453C-B7DA-5F74CF106EC7}" type="parTrans" cxnId="{F4CB04CE-365D-4BB9-996B-AD7E30B6E624}">
      <dgm:prSet/>
      <dgm:spPr/>
      <dgm:t>
        <a:bodyPr/>
        <a:lstStyle/>
        <a:p>
          <a:endParaRPr lang="en-IN" sz="2200"/>
        </a:p>
      </dgm:t>
    </dgm:pt>
    <dgm:pt modelId="{92410C51-64C5-4D33-A4C4-F16CAE704BED}" type="sibTrans" cxnId="{F4CB04CE-365D-4BB9-996B-AD7E30B6E624}">
      <dgm:prSet/>
      <dgm:spPr/>
      <dgm:t>
        <a:bodyPr/>
        <a:lstStyle/>
        <a:p>
          <a:endParaRPr lang="en-IN" sz="2200"/>
        </a:p>
      </dgm:t>
    </dgm:pt>
    <dgm:pt modelId="{3D56CB74-776C-4D4A-96C5-720EC78687B1}">
      <dgm:prSet phldrT="[Text]" custT="1"/>
      <dgm:spPr>
        <a:solidFill>
          <a:schemeClr val="bg1">
            <a:lumMod val="85000"/>
          </a:schemeClr>
        </a:solidFill>
        <a:ln>
          <a:solidFill>
            <a:srgbClr val="1B70A9"/>
          </a:solidFill>
        </a:ln>
      </dgm:spPr>
      <dgm:t>
        <a:bodyPr/>
        <a:lstStyle/>
        <a:p>
          <a:r>
            <a:rPr lang="en-IN" sz="2200" dirty="0">
              <a:latin typeface="Trebuchet MS" panose="020B0603020202020204" pitchFamily="34" charset="0"/>
            </a:rPr>
            <a:t>Risk Factors associated with Product</a:t>
          </a:r>
        </a:p>
      </dgm:t>
    </dgm:pt>
    <dgm:pt modelId="{E367BD84-19A5-4407-B191-B5DD932749B7}" type="parTrans" cxnId="{CE266E88-8D06-4473-A4DC-E7B3005E2BE9}">
      <dgm:prSet/>
      <dgm:spPr/>
      <dgm:t>
        <a:bodyPr/>
        <a:lstStyle/>
        <a:p>
          <a:endParaRPr lang="en-IN" sz="2200"/>
        </a:p>
      </dgm:t>
    </dgm:pt>
    <dgm:pt modelId="{ABD684A7-6C08-48F5-A840-F528A2689F6B}" type="sibTrans" cxnId="{CE266E88-8D06-4473-A4DC-E7B3005E2BE9}">
      <dgm:prSet/>
      <dgm:spPr/>
      <dgm:t>
        <a:bodyPr/>
        <a:lstStyle/>
        <a:p>
          <a:endParaRPr lang="en-IN" sz="2200"/>
        </a:p>
      </dgm:t>
    </dgm:pt>
    <dgm:pt modelId="{647015A6-DF2C-45F3-8A5D-5C6C72CC7EF7}">
      <dgm:prSet phldrT="[Text]" custT="1"/>
      <dgm:spPr>
        <a:solidFill>
          <a:schemeClr val="bg1">
            <a:lumMod val="85000"/>
          </a:schemeClr>
        </a:solidFill>
        <a:ln>
          <a:solidFill>
            <a:srgbClr val="1B70A9"/>
          </a:solidFill>
        </a:ln>
      </dgm:spPr>
      <dgm:t>
        <a:bodyPr/>
        <a:lstStyle/>
        <a:p>
          <a:r>
            <a:rPr lang="en-IN" sz="2200" dirty="0">
              <a:latin typeface="Trebuchet MS" panose="020B0603020202020204" pitchFamily="34" charset="0"/>
            </a:rPr>
            <a:t>Questions?</a:t>
          </a:r>
        </a:p>
      </dgm:t>
    </dgm:pt>
    <dgm:pt modelId="{FD0CB12B-29F4-44EA-8FB5-18D7225203AB}" type="parTrans" cxnId="{8BDC8843-FD52-474F-BD54-377745C38048}">
      <dgm:prSet/>
      <dgm:spPr/>
      <dgm:t>
        <a:bodyPr/>
        <a:lstStyle/>
        <a:p>
          <a:endParaRPr lang="en-IN" sz="2200"/>
        </a:p>
      </dgm:t>
    </dgm:pt>
    <dgm:pt modelId="{B6773C2E-800A-4EDA-90C0-99A66D663D39}" type="sibTrans" cxnId="{8BDC8843-FD52-474F-BD54-377745C38048}">
      <dgm:prSet/>
      <dgm:spPr/>
      <dgm:t>
        <a:bodyPr/>
        <a:lstStyle/>
        <a:p>
          <a:endParaRPr lang="en-IN" sz="2200"/>
        </a:p>
      </dgm:t>
    </dgm:pt>
    <dgm:pt modelId="{6174A7B0-A4CE-4961-80E9-A7B237458FF0}">
      <dgm:prSet phldrT="[Text]" custT="1"/>
      <dgm:spPr>
        <a:solidFill>
          <a:schemeClr val="bg1">
            <a:lumMod val="85000"/>
          </a:schemeClr>
        </a:solidFill>
        <a:ln>
          <a:solidFill>
            <a:srgbClr val="1B70A9"/>
          </a:solidFill>
        </a:ln>
      </dgm:spPr>
      <dgm:t>
        <a:bodyPr/>
        <a:lstStyle/>
        <a:p>
          <a:r>
            <a:rPr lang="en-US" sz="2200" dirty="0">
              <a:latin typeface="Trebuchet MS" panose="020B0603020202020204" pitchFamily="34" charset="0"/>
            </a:rPr>
            <a:t>Market Benchmarking and Competition Impact</a:t>
          </a:r>
          <a:endParaRPr lang="en-IN" sz="2200" dirty="0">
            <a:latin typeface="Trebuchet MS" panose="020B0603020202020204" pitchFamily="34" charset="0"/>
          </a:endParaRPr>
        </a:p>
      </dgm:t>
    </dgm:pt>
    <dgm:pt modelId="{3D752F97-255E-43A9-8DC4-F557A2F6AA2D}" type="parTrans" cxnId="{A72553B6-30CA-4ABC-B007-3E49DB2142AE}">
      <dgm:prSet/>
      <dgm:spPr/>
      <dgm:t>
        <a:bodyPr/>
        <a:lstStyle/>
        <a:p>
          <a:endParaRPr lang="en-IN"/>
        </a:p>
      </dgm:t>
    </dgm:pt>
    <dgm:pt modelId="{85A90DC2-84C0-43F2-909C-8A573D6EE076}" type="sibTrans" cxnId="{A72553B6-30CA-4ABC-B007-3E49DB2142AE}">
      <dgm:prSet/>
      <dgm:spPr/>
      <dgm:t>
        <a:bodyPr/>
        <a:lstStyle/>
        <a:p>
          <a:endParaRPr lang="en-IN"/>
        </a:p>
      </dgm:t>
    </dgm:pt>
    <dgm:pt modelId="{ED7A45B0-777C-43FD-AA0B-9D6E3D18892E}">
      <dgm:prSet phldrT="[Text]" custT="1"/>
      <dgm:spPr>
        <a:solidFill>
          <a:schemeClr val="bg1">
            <a:lumMod val="85000"/>
          </a:schemeClr>
        </a:solidFill>
        <a:ln>
          <a:solidFill>
            <a:srgbClr val="1B70A9"/>
          </a:solidFill>
        </a:ln>
      </dgm:spPr>
      <dgm:t>
        <a:bodyPr/>
        <a:lstStyle/>
        <a:p>
          <a:r>
            <a:rPr lang="en-US" sz="2200" dirty="0">
              <a:latin typeface="Trebuchet MS" panose="020B0603020202020204" pitchFamily="34" charset="0"/>
            </a:rPr>
            <a:t>Feasibility of Company’s Growth</a:t>
          </a:r>
          <a:endParaRPr lang="en-IN" sz="2200" dirty="0">
            <a:latin typeface="Trebuchet MS" panose="020B0603020202020204" pitchFamily="34" charset="0"/>
          </a:endParaRPr>
        </a:p>
      </dgm:t>
    </dgm:pt>
    <dgm:pt modelId="{89651CA6-174D-428F-99B7-8FA31DA4AA19}" type="sibTrans" cxnId="{DAF833FE-1249-4498-9E6C-CF5FC608394C}">
      <dgm:prSet/>
      <dgm:spPr/>
      <dgm:t>
        <a:bodyPr/>
        <a:lstStyle/>
        <a:p>
          <a:endParaRPr lang="en-IN" sz="2200"/>
        </a:p>
      </dgm:t>
    </dgm:pt>
    <dgm:pt modelId="{6B6FA04E-95E5-4740-8D06-374C474FB835}" type="parTrans" cxnId="{DAF833FE-1249-4498-9E6C-CF5FC608394C}">
      <dgm:prSet/>
      <dgm:spPr/>
      <dgm:t>
        <a:bodyPr/>
        <a:lstStyle/>
        <a:p>
          <a:endParaRPr lang="en-IN" sz="2200"/>
        </a:p>
      </dgm:t>
    </dgm:pt>
    <dgm:pt modelId="{D4763431-C4DF-4AA6-8FDA-E4A0AF5AC33F}" type="pres">
      <dgm:prSet presAssocID="{13F1A081-12A6-40BC-92AF-DDA1BD8A5B8F}" presName="Name0" presStyleCnt="0">
        <dgm:presLayoutVars>
          <dgm:chMax val="7"/>
          <dgm:chPref val="7"/>
          <dgm:dir/>
        </dgm:presLayoutVars>
      </dgm:prSet>
      <dgm:spPr/>
    </dgm:pt>
    <dgm:pt modelId="{C0024104-F915-4C89-B3F9-9A4749B27BC9}" type="pres">
      <dgm:prSet presAssocID="{13F1A081-12A6-40BC-92AF-DDA1BD8A5B8F}" presName="Name1" presStyleCnt="0"/>
      <dgm:spPr/>
    </dgm:pt>
    <dgm:pt modelId="{11A3E8B3-300B-4BCF-848C-3B0AA8DEC923}" type="pres">
      <dgm:prSet presAssocID="{13F1A081-12A6-40BC-92AF-DDA1BD8A5B8F}" presName="cycle" presStyleCnt="0"/>
      <dgm:spPr/>
    </dgm:pt>
    <dgm:pt modelId="{6E263FD0-DB9B-47F3-B6FF-7828CEEE508C}" type="pres">
      <dgm:prSet presAssocID="{13F1A081-12A6-40BC-92AF-DDA1BD8A5B8F}" presName="srcNode" presStyleLbl="node1" presStyleIdx="0" presStyleCnt="7"/>
      <dgm:spPr/>
    </dgm:pt>
    <dgm:pt modelId="{09E1A01D-0740-4CDC-93E7-FE2A4C235A1C}" type="pres">
      <dgm:prSet presAssocID="{13F1A081-12A6-40BC-92AF-DDA1BD8A5B8F}" presName="conn" presStyleLbl="parChTrans1D2" presStyleIdx="0" presStyleCnt="1"/>
      <dgm:spPr/>
    </dgm:pt>
    <dgm:pt modelId="{0E9455E9-0070-4405-A3F0-EE5BE4FABEA6}" type="pres">
      <dgm:prSet presAssocID="{13F1A081-12A6-40BC-92AF-DDA1BD8A5B8F}" presName="extraNode" presStyleLbl="node1" presStyleIdx="0" presStyleCnt="7"/>
      <dgm:spPr/>
    </dgm:pt>
    <dgm:pt modelId="{4EF6AEA8-71D7-4621-993A-9CD210A8FACA}" type="pres">
      <dgm:prSet presAssocID="{13F1A081-12A6-40BC-92AF-DDA1BD8A5B8F}" presName="dstNode" presStyleLbl="node1" presStyleIdx="0" presStyleCnt="7"/>
      <dgm:spPr/>
    </dgm:pt>
    <dgm:pt modelId="{52B4846F-D39D-4E04-881C-11654B011F9A}" type="pres">
      <dgm:prSet presAssocID="{41958FA5-1585-4EF0-A871-E2139B3D6252}" presName="text_1" presStyleLbl="node1" presStyleIdx="0" presStyleCnt="7">
        <dgm:presLayoutVars>
          <dgm:bulletEnabled val="1"/>
        </dgm:presLayoutVars>
      </dgm:prSet>
      <dgm:spPr/>
    </dgm:pt>
    <dgm:pt modelId="{C837BC19-FFD5-4ABC-9102-CBCA6A6AFAFF}" type="pres">
      <dgm:prSet presAssocID="{41958FA5-1585-4EF0-A871-E2139B3D6252}" presName="accent_1" presStyleCnt="0"/>
      <dgm:spPr/>
    </dgm:pt>
    <dgm:pt modelId="{97C8A66A-47C7-447F-B277-A0BE8EBBFDAB}" type="pres">
      <dgm:prSet presAssocID="{41958FA5-1585-4EF0-A871-E2139B3D6252}" presName="accentRepeatNode" presStyleLbl="solidFgAcc1" presStyleIdx="0" presStyleCnt="7"/>
      <dgm:spPr>
        <a:solidFill>
          <a:schemeClr val="bg1"/>
        </a:solidFill>
        <a:ln>
          <a:solidFill>
            <a:srgbClr val="1B70A9"/>
          </a:solidFill>
        </a:ln>
      </dgm:spPr>
    </dgm:pt>
    <dgm:pt modelId="{08A13AC5-1F55-4BE5-B93B-94A48FFF53A2}" type="pres">
      <dgm:prSet presAssocID="{F6B308F7-1687-43BA-A5E6-A0269A9133FF}" presName="text_2" presStyleLbl="node1" presStyleIdx="1" presStyleCnt="7">
        <dgm:presLayoutVars>
          <dgm:bulletEnabled val="1"/>
        </dgm:presLayoutVars>
      </dgm:prSet>
      <dgm:spPr/>
    </dgm:pt>
    <dgm:pt modelId="{A9518B59-8002-4019-A46A-BAB630BA34F3}" type="pres">
      <dgm:prSet presAssocID="{F6B308F7-1687-43BA-A5E6-A0269A9133FF}" presName="accent_2" presStyleCnt="0"/>
      <dgm:spPr/>
    </dgm:pt>
    <dgm:pt modelId="{1F5D99E8-BC2D-406D-B135-9F686B470FA1}" type="pres">
      <dgm:prSet presAssocID="{F6B308F7-1687-43BA-A5E6-A0269A9133FF}" presName="accentRepeatNode" presStyleLbl="solidFgAcc1" presStyleIdx="1" presStyleCnt="7"/>
      <dgm:spPr>
        <a:solidFill>
          <a:schemeClr val="bg1"/>
        </a:solidFill>
        <a:ln>
          <a:solidFill>
            <a:srgbClr val="1B70A9"/>
          </a:solidFill>
        </a:ln>
      </dgm:spPr>
    </dgm:pt>
    <dgm:pt modelId="{EC5D2DE8-84D0-4062-B039-203DFA1202E6}" type="pres">
      <dgm:prSet presAssocID="{ED7A45B0-777C-43FD-AA0B-9D6E3D18892E}" presName="text_3" presStyleLbl="node1" presStyleIdx="2" presStyleCnt="7">
        <dgm:presLayoutVars>
          <dgm:bulletEnabled val="1"/>
        </dgm:presLayoutVars>
      </dgm:prSet>
      <dgm:spPr/>
    </dgm:pt>
    <dgm:pt modelId="{1E78C4C7-9E44-4197-B2CF-276E892D2E22}" type="pres">
      <dgm:prSet presAssocID="{ED7A45B0-777C-43FD-AA0B-9D6E3D18892E}" presName="accent_3" presStyleCnt="0"/>
      <dgm:spPr/>
    </dgm:pt>
    <dgm:pt modelId="{380C780E-22AE-4D8B-B48B-3AEAADC664B8}" type="pres">
      <dgm:prSet presAssocID="{ED7A45B0-777C-43FD-AA0B-9D6E3D18892E}" presName="accentRepeatNode" presStyleLbl="solidFgAcc1" presStyleIdx="2" presStyleCnt="7"/>
      <dgm:spPr>
        <a:solidFill>
          <a:schemeClr val="bg1"/>
        </a:solidFill>
        <a:ln>
          <a:solidFill>
            <a:srgbClr val="1B70A9"/>
          </a:solidFill>
        </a:ln>
      </dgm:spPr>
    </dgm:pt>
    <dgm:pt modelId="{F4AD67A1-9580-43AA-9C76-CEECD1AECFE5}" type="pres">
      <dgm:prSet presAssocID="{597A4A0E-8338-42EA-8CAC-C01543206FDE}" presName="text_4" presStyleLbl="node1" presStyleIdx="3" presStyleCnt="7">
        <dgm:presLayoutVars>
          <dgm:bulletEnabled val="1"/>
        </dgm:presLayoutVars>
      </dgm:prSet>
      <dgm:spPr/>
    </dgm:pt>
    <dgm:pt modelId="{D4D6B055-7B8E-4273-9EFF-72025448ABE4}" type="pres">
      <dgm:prSet presAssocID="{597A4A0E-8338-42EA-8CAC-C01543206FDE}" presName="accent_4" presStyleCnt="0"/>
      <dgm:spPr/>
    </dgm:pt>
    <dgm:pt modelId="{3E1B47AC-0B39-4693-B8C0-ECF274A61020}" type="pres">
      <dgm:prSet presAssocID="{597A4A0E-8338-42EA-8CAC-C01543206FDE}" presName="accentRepeatNode" presStyleLbl="solidFgAcc1" presStyleIdx="3" presStyleCnt="7"/>
      <dgm:spPr>
        <a:solidFill>
          <a:schemeClr val="bg1"/>
        </a:solidFill>
        <a:ln>
          <a:solidFill>
            <a:srgbClr val="1B70A9"/>
          </a:solidFill>
        </a:ln>
      </dgm:spPr>
    </dgm:pt>
    <dgm:pt modelId="{4009EF4B-CB2D-4458-9AD1-66FB8160E53C}" type="pres">
      <dgm:prSet presAssocID="{3D56CB74-776C-4D4A-96C5-720EC78687B1}" presName="text_5" presStyleLbl="node1" presStyleIdx="4" presStyleCnt="7">
        <dgm:presLayoutVars>
          <dgm:bulletEnabled val="1"/>
        </dgm:presLayoutVars>
      </dgm:prSet>
      <dgm:spPr/>
    </dgm:pt>
    <dgm:pt modelId="{418699DA-BDED-46BC-B233-6268DF5E342F}" type="pres">
      <dgm:prSet presAssocID="{3D56CB74-776C-4D4A-96C5-720EC78687B1}" presName="accent_5" presStyleCnt="0"/>
      <dgm:spPr/>
    </dgm:pt>
    <dgm:pt modelId="{A3DBCC53-18F7-49E9-8B76-26EE62BD10C7}" type="pres">
      <dgm:prSet presAssocID="{3D56CB74-776C-4D4A-96C5-720EC78687B1}" presName="accentRepeatNode" presStyleLbl="solidFgAcc1" presStyleIdx="4" presStyleCnt="7"/>
      <dgm:spPr>
        <a:solidFill>
          <a:schemeClr val="bg1"/>
        </a:solidFill>
        <a:ln>
          <a:solidFill>
            <a:srgbClr val="1B70A9"/>
          </a:solidFill>
        </a:ln>
      </dgm:spPr>
    </dgm:pt>
    <dgm:pt modelId="{35E2FFDC-6F72-433F-A96C-E81C0B08B32C}" type="pres">
      <dgm:prSet presAssocID="{6174A7B0-A4CE-4961-80E9-A7B237458FF0}" presName="text_6" presStyleLbl="node1" presStyleIdx="5" presStyleCnt="7">
        <dgm:presLayoutVars>
          <dgm:bulletEnabled val="1"/>
        </dgm:presLayoutVars>
      </dgm:prSet>
      <dgm:spPr/>
    </dgm:pt>
    <dgm:pt modelId="{8FA2232A-53C6-4610-88E0-B7CADE14892E}" type="pres">
      <dgm:prSet presAssocID="{6174A7B0-A4CE-4961-80E9-A7B237458FF0}" presName="accent_6" presStyleCnt="0"/>
      <dgm:spPr/>
    </dgm:pt>
    <dgm:pt modelId="{25D838B6-6149-43AE-83EE-2533678F79D6}" type="pres">
      <dgm:prSet presAssocID="{6174A7B0-A4CE-4961-80E9-A7B237458FF0}" presName="accentRepeatNode" presStyleLbl="solidFgAcc1" presStyleIdx="5" presStyleCnt="7"/>
      <dgm:spPr>
        <a:ln>
          <a:solidFill>
            <a:srgbClr val="327EB2"/>
          </a:solidFill>
        </a:ln>
      </dgm:spPr>
    </dgm:pt>
    <dgm:pt modelId="{AA1A89FF-6C08-43E3-B81A-FD725E1A4DB7}" type="pres">
      <dgm:prSet presAssocID="{647015A6-DF2C-45F3-8A5D-5C6C72CC7EF7}" presName="text_7" presStyleLbl="node1" presStyleIdx="6" presStyleCnt="7">
        <dgm:presLayoutVars>
          <dgm:bulletEnabled val="1"/>
        </dgm:presLayoutVars>
      </dgm:prSet>
      <dgm:spPr/>
    </dgm:pt>
    <dgm:pt modelId="{B8E2559A-9145-480E-9BED-83D74460B8ED}" type="pres">
      <dgm:prSet presAssocID="{647015A6-DF2C-45F3-8A5D-5C6C72CC7EF7}" presName="accent_7" presStyleCnt="0"/>
      <dgm:spPr/>
    </dgm:pt>
    <dgm:pt modelId="{A6CB99FB-5942-4348-B5BE-55680370C969}" type="pres">
      <dgm:prSet presAssocID="{647015A6-DF2C-45F3-8A5D-5C6C72CC7EF7}" presName="accentRepeatNode" presStyleLbl="solidFgAcc1" presStyleIdx="6" presStyleCnt="7"/>
      <dgm:spPr>
        <a:solidFill>
          <a:schemeClr val="bg1"/>
        </a:solidFill>
        <a:ln>
          <a:solidFill>
            <a:srgbClr val="1B70A9"/>
          </a:solidFill>
        </a:ln>
      </dgm:spPr>
    </dgm:pt>
  </dgm:ptLst>
  <dgm:cxnLst>
    <dgm:cxn modelId="{555AD212-E564-478C-82EB-DB4B7F5519A2}" srcId="{13F1A081-12A6-40BC-92AF-DDA1BD8A5B8F}" destId="{F6B308F7-1687-43BA-A5E6-A0269A9133FF}" srcOrd="1" destOrd="0" parTransId="{44A4A006-0FBE-4AFD-BD93-35E4474EF4A6}" sibTransId="{997F23EE-9EA6-40A3-8F04-0B2503395908}"/>
    <dgm:cxn modelId="{1ACBC41B-633B-4F46-81C6-09E6F6C3615D}" type="presOf" srcId="{597A4A0E-8338-42EA-8CAC-C01543206FDE}" destId="{F4AD67A1-9580-43AA-9C76-CEECD1AECFE5}" srcOrd="0" destOrd="0" presId="urn:microsoft.com/office/officeart/2008/layout/VerticalCurvedList"/>
    <dgm:cxn modelId="{1F36B61F-DBAA-4159-AC6E-3BF361C7174F}" type="presOf" srcId="{F6B308F7-1687-43BA-A5E6-A0269A9133FF}" destId="{08A13AC5-1F55-4BE5-B93B-94A48FFF53A2}" srcOrd="0" destOrd="0" presId="urn:microsoft.com/office/officeart/2008/layout/VerticalCurvedList"/>
    <dgm:cxn modelId="{84ADD41F-71BE-403B-8341-26C7B3D5210C}" srcId="{13F1A081-12A6-40BC-92AF-DDA1BD8A5B8F}" destId="{41958FA5-1585-4EF0-A871-E2139B3D6252}" srcOrd="0" destOrd="0" parTransId="{06039BC5-96FF-4C9A-946E-6049B0D4B5DA}" sibTransId="{42FCCEED-BFEA-4B90-865F-3E418BDD3E10}"/>
    <dgm:cxn modelId="{6DBF852C-609D-4C18-BF55-FD2D2E8EC31D}" type="presOf" srcId="{6174A7B0-A4CE-4961-80E9-A7B237458FF0}" destId="{35E2FFDC-6F72-433F-A96C-E81C0B08B32C}" srcOrd="0" destOrd="0" presId="urn:microsoft.com/office/officeart/2008/layout/VerticalCurvedList"/>
    <dgm:cxn modelId="{8BDC8843-FD52-474F-BD54-377745C38048}" srcId="{13F1A081-12A6-40BC-92AF-DDA1BD8A5B8F}" destId="{647015A6-DF2C-45F3-8A5D-5C6C72CC7EF7}" srcOrd="6" destOrd="0" parTransId="{FD0CB12B-29F4-44EA-8FB5-18D7225203AB}" sibTransId="{B6773C2E-800A-4EDA-90C0-99A66D663D39}"/>
    <dgm:cxn modelId="{E1572965-9B9E-4E32-ABE9-F1A99F2F10CD}" type="presOf" srcId="{13F1A081-12A6-40BC-92AF-DDA1BD8A5B8F}" destId="{D4763431-C4DF-4AA6-8FDA-E4A0AF5AC33F}" srcOrd="0" destOrd="0" presId="urn:microsoft.com/office/officeart/2008/layout/VerticalCurvedList"/>
    <dgm:cxn modelId="{CE266E88-8D06-4473-A4DC-E7B3005E2BE9}" srcId="{13F1A081-12A6-40BC-92AF-DDA1BD8A5B8F}" destId="{3D56CB74-776C-4D4A-96C5-720EC78687B1}" srcOrd="4" destOrd="0" parTransId="{E367BD84-19A5-4407-B191-B5DD932749B7}" sibTransId="{ABD684A7-6C08-48F5-A840-F528A2689F6B}"/>
    <dgm:cxn modelId="{38133689-1A4A-4789-BFD8-6CE6D71BDB1E}" type="presOf" srcId="{ED7A45B0-777C-43FD-AA0B-9D6E3D18892E}" destId="{EC5D2DE8-84D0-4062-B039-203DFA1202E6}" srcOrd="0" destOrd="0" presId="urn:microsoft.com/office/officeart/2008/layout/VerticalCurvedList"/>
    <dgm:cxn modelId="{74F3EA8D-ECCB-4BA1-8C92-82245C259827}" type="presOf" srcId="{41958FA5-1585-4EF0-A871-E2139B3D6252}" destId="{52B4846F-D39D-4E04-881C-11654B011F9A}" srcOrd="0" destOrd="0" presId="urn:microsoft.com/office/officeart/2008/layout/VerticalCurvedList"/>
    <dgm:cxn modelId="{09EBA7A5-6521-45F9-8978-34182BA13406}" type="presOf" srcId="{42FCCEED-BFEA-4B90-865F-3E418BDD3E10}" destId="{09E1A01D-0740-4CDC-93E7-FE2A4C235A1C}" srcOrd="0" destOrd="0" presId="urn:microsoft.com/office/officeart/2008/layout/VerticalCurvedList"/>
    <dgm:cxn modelId="{A72553B6-30CA-4ABC-B007-3E49DB2142AE}" srcId="{13F1A081-12A6-40BC-92AF-DDA1BD8A5B8F}" destId="{6174A7B0-A4CE-4961-80E9-A7B237458FF0}" srcOrd="5" destOrd="0" parTransId="{3D752F97-255E-43A9-8DC4-F557A2F6AA2D}" sibTransId="{85A90DC2-84C0-43F2-909C-8A573D6EE076}"/>
    <dgm:cxn modelId="{91C361BE-1BE6-4018-80AD-455C1E47078D}" type="presOf" srcId="{3D56CB74-776C-4D4A-96C5-720EC78687B1}" destId="{4009EF4B-CB2D-4458-9AD1-66FB8160E53C}" srcOrd="0" destOrd="0" presId="urn:microsoft.com/office/officeart/2008/layout/VerticalCurvedList"/>
    <dgm:cxn modelId="{0907E4C1-0CEF-4E16-801A-0A5B2EAD6C72}" type="presOf" srcId="{647015A6-DF2C-45F3-8A5D-5C6C72CC7EF7}" destId="{AA1A89FF-6C08-43E3-B81A-FD725E1A4DB7}" srcOrd="0" destOrd="0" presId="urn:microsoft.com/office/officeart/2008/layout/VerticalCurvedList"/>
    <dgm:cxn modelId="{F4CB04CE-365D-4BB9-996B-AD7E30B6E624}" srcId="{13F1A081-12A6-40BC-92AF-DDA1BD8A5B8F}" destId="{597A4A0E-8338-42EA-8CAC-C01543206FDE}" srcOrd="3" destOrd="0" parTransId="{94E72699-3833-453C-B7DA-5F74CF106EC7}" sibTransId="{92410C51-64C5-4D33-A4C4-F16CAE704BED}"/>
    <dgm:cxn modelId="{DAF833FE-1249-4498-9E6C-CF5FC608394C}" srcId="{13F1A081-12A6-40BC-92AF-DDA1BD8A5B8F}" destId="{ED7A45B0-777C-43FD-AA0B-9D6E3D18892E}" srcOrd="2" destOrd="0" parTransId="{6B6FA04E-95E5-4740-8D06-374C474FB835}" sibTransId="{89651CA6-174D-428F-99B7-8FA31DA4AA19}"/>
    <dgm:cxn modelId="{5546C7BE-C6D3-4903-80C0-56C835AC579A}" type="presParOf" srcId="{D4763431-C4DF-4AA6-8FDA-E4A0AF5AC33F}" destId="{C0024104-F915-4C89-B3F9-9A4749B27BC9}" srcOrd="0" destOrd="0" presId="urn:microsoft.com/office/officeart/2008/layout/VerticalCurvedList"/>
    <dgm:cxn modelId="{C783B5C9-7093-4F6B-A6E1-1AC2587D743B}" type="presParOf" srcId="{C0024104-F915-4C89-B3F9-9A4749B27BC9}" destId="{11A3E8B3-300B-4BCF-848C-3B0AA8DEC923}" srcOrd="0" destOrd="0" presId="urn:microsoft.com/office/officeart/2008/layout/VerticalCurvedList"/>
    <dgm:cxn modelId="{59C717E4-3A76-4538-9802-BCE34E95C1E8}" type="presParOf" srcId="{11A3E8B3-300B-4BCF-848C-3B0AA8DEC923}" destId="{6E263FD0-DB9B-47F3-B6FF-7828CEEE508C}" srcOrd="0" destOrd="0" presId="urn:microsoft.com/office/officeart/2008/layout/VerticalCurvedList"/>
    <dgm:cxn modelId="{B6F8FD8B-4999-4BE6-B8DF-7CDEBE22C760}" type="presParOf" srcId="{11A3E8B3-300B-4BCF-848C-3B0AA8DEC923}" destId="{09E1A01D-0740-4CDC-93E7-FE2A4C235A1C}" srcOrd="1" destOrd="0" presId="urn:microsoft.com/office/officeart/2008/layout/VerticalCurvedList"/>
    <dgm:cxn modelId="{AA6BF767-C500-43EB-9363-4A555386ABCE}" type="presParOf" srcId="{11A3E8B3-300B-4BCF-848C-3B0AA8DEC923}" destId="{0E9455E9-0070-4405-A3F0-EE5BE4FABEA6}" srcOrd="2" destOrd="0" presId="urn:microsoft.com/office/officeart/2008/layout/VerticalCurvedList"/>
    <dgm:cxn modelId="{C8D244E4-2C51-4051-ADC8-0BD2853C8349}" type="presParOf" srcId="{11A3E8B3-300B-4BCF-848C-3B0AA8DEC923}" destId="{4EF6AEA8-71D7-4621-993A-9CD210A8FACA}" srcOrd="3" destOrd="0" presId="urn:microsoft.com/office/officeart/2008/layout/VerticalCurvedList"/>
    <dgm:cxn modelId="{E5079C37-39D8-41EF-8F70-593E1E6642E8}" type="presParOf" srcId="{C0024104-F915-4C89-B3F9-9A4749B27BC9}" destId="{52B4846F-D39D-4E04-881C-11654B011F9A}" srcOrd="1" destOrd="0" presId="urn:microsoft.com/office/officeart/2008/layout/VerticalCurvedList"/>
    <dgm:cxn modelId="{D32B5CBF-2EE2-4733-8084-F78A865CB419}" type="presParOf" srcId="{C0024104-F915-4C89-B3F9-9A4749B27BC9}" destId="{C837BC19-FFD5-4ABC-9102-CBCA6A6AFAFF}" srcOrd="2" destOrd="0" presId="urn:microsoft.com/office/officeart/2008/layout/VerticalCurvedList"/>
    <dgm:cxn modelId="{1DE390A6-29BE-47D9-ACD4-1971D27F82E3}" type="presParOf" srcId="{C837BC19-FFD5-4ABC-9102-CBCA6A6AFAFF}" destId="{97C8A66A-47C7-447F-B277-A0BE8EBBFDAB}" srcOrd="0" destOrd="0" presId="urn:microsoft.com/office/officeart/2008/layout/VerticalCurvedList"/>
    <dgm:cxn modelId="{0E585389-85A6-48DF-92B7-C76190335DC0}" type="presParOf" srcId="{C0024104-F915-4C89-B3F9-9A4749B27BC9}" destId="{08A13AC5-1F55-4BE5-B93B-94A48FFF53A2}" srcOrd="3" destOrd="0" presId="urn:microsoft.com/office/officeart/2008/layout/VerticalCurvedList"/>
    <dgm:cxn modelId="{8DA6F033-7C77-4AB4-934D-C92DD2AE8389}" type="presParOf" srcId="{C0024104-F915-4C89-B3F9-9A4749B27BC9}" destId="{A9518B59-8002-4019-A46A-BAB630BA34F3}" srcOrd="4" destOrd="0" presId="urn:microsoft.com/office/officeart/2008/layout/VerticalCurvedList"/>
    <dgm:cxn modelId="{F16421C5-60B9-48F6-8499-71B0CB5A46AD}" type="presParOf" srcId="{A9518B59-8002-4019-A46A-BAB630BA34F3}" destId="{1F5D99E8-BC2D-406D-B135-9F686B470FA1}" srcOrd="0" destOrd="0" presId="urn:microsoft.com/office/officeart/2008/layout/VerticalCurvedList"/>
    <dgm:cxn modelId="{056668DC-7FAB-4CFB-AEC3-9E614800F402}" type="presParOf" srcId="{C0024104-F915-4C89-B3F9-9A4749B27BC9}" destId="{EC5D2DE8-84D0-4062-B039-203DFA1202E6}" srcOrd="5" destOrd="0" presId="urn:microsoft.com/office/officeart/2008/layout/VerticalCurvedList"/>
    <dgm:cxn modelId="{31B309BD-816D-4D04-BE7D-93476DEA0222}" type="presParOf" srcId="{C0024104-F915-4C89-B3F9-9A4749B27BC9}" destId="{1E78C4C7-9E44-4197-B2CF-276E892D2E22}" srcOrd="6" destOrd="0" presId="urn:microsoft.com/office/officeart/2008/layout/VerticalCurvedList"/>
    <dgm:cxn modelId="{9825839F-F772-4A00-8FB9-C312EF477929}" type="presParOf" srcId="{1E78C4C7-9E44-4197-B2CF-276E892D2E22}" destId="{380C780E-22AE-4D8B-B48B-3AEAADC664B8}" srcOrd="0" destOrd="0" presId="urn:microsoft.com/office/officeart/2008/layout/VerticalCurvedList"/>
    <dgm:cxn modelId="{4204D485-B2F3-4829-923C-6F5206ABD007}" type="presParOf" srcId="{C0024104-F915-4C89-B3F9-9A4749B27BC9}" destId="{F4AD67A1-9580-43AA-9C76-CEECD1AECFE5}" srcOrd="7" destOrd="0" presId="urn:microsoft.com/office/officeart/2008/layout/VerticalCurvedList"/>
    <dgm:cxn modelId="{D3964319-22FB-4964-BA44-8E5BDE4163FC}" type="presParOf" srcId="{C0024104-F915-4C89-B3F9-9A4749B27BC9}" destId="{D4D6B055-7B8E-4273-9EFF-72025448ABE4}" srcOrd="8" destOrd="0" presId="urn:microsoft.com/office/officeart/2008/layout/VerticalCurvedList"/>
    <dgm:cxn modelId="{BCC9DA8E-46B5-42AA-A506-030064CFD364}" type="presParOf" srcId="{D4D6B055-7B8E-4273-9EFF-72025448ABE4}" destId="{3E1B47AC-0B39-4693-B8C0-ECF274A61020}" srcOrd="0" destOrd="0" presId="urn:microsoft.com/office/officeart/2008/layout/VerticalCurvedList"/>
    <dgm:cxn modelId="{F8F661C0-3596-4387-998D-0959FDF1B1CF}" type="presParOf" srcId="{C0024104-F915-4C89-B3F9-9A4749B27BC9}" destId="{4009EF4B-CB2D-4458-9AD1-66FB8160E53C}" srcOrd="9" destOrd="0" presId="urn:microsoft.com/office/officeart/2008/layout/VerticalCurvedList"/>
    <dgm:cxn modelId="{59B39CA7-2B49-4F9F-A076-B52199F9A847}" type="presParOf" srcId="{C0024104-F915-4C89-B3F9-9A4749B27BC9}" destId="{418699DA-BDED-46BC-B233-6268DF5E342F}" srcOrd="10" destOrd="0" presId="urn:microsoft.com/office/officeart/2008/layout/VerticalCurvedList"/>
    <dgm:cxn modelId="{256FDFC1-FEFD-4AE6-97B7-4283F264D40B}" type="presParOf" srcId="{418699DA-BDED-46BC-B233-6268DF5E342F}" destId="{A3DBCC53-18F7-49E9-8B76-26EE62BD10C7}" srcOrd="0" destOrd="0" presId="urn:microsoft.com/office/officeart/2008/layout/VerticalCurvedList"/>
    <dgm:cxn modelId="{F4075E83-6F40-4C31-9D95-E300D132669E}" type="presParOf" srcId="{C0024104-F915-4C89-B3F9-9A4749B27BC9}" destId="{35E2FFDC-6F72-433F-A96C-E81C0B08B32C}" srcOrd="11" destOrd="0" presId="urn:microsoft.com/office/officeart/2008/layout/VerticalCurvedList"/>
    <dgm:cxn modelId="{6B53B2C3-0471-4542-8A3E-4C5A96F1B3D1}" type="presParOf" srcId="{C0024104-F915-4C89-B3F9-9A4749B27BC9}" destId="{8FA2232A-53C6-4610-88E0-B7CADE14892E}" srcOrd="12" destOrd="0" presId="urn:microsoft.com/office/officeart/2008/layout/VerticalCurvedList"/>
    <dgm:cxn modelId="{68B49938-523C-48C0-9430-1439608F360E}" type="presParOf" srcId="{8FA2232A-53C6-4610-88E0-B7CADE14892E}" destId="{25D838B6-6149-43AE-83EE-2533678F79D6}" srcOrd="0" destOrd="0" presId="urn:microsoft.com/office/officeart/2008/layout/VerticalCurvedList"/>
    <dgm:cxn modelId="{EA33B73D-2262-4FC3-A052-462410BF0026}" type="presParOf" srcId="{C0024104-F915-4C89-B3F9-9A4749B27BC9}" destId="{AA1A89FF-6C08-43E3-B81A-FD725E1A4DB7}" srcOrd="13" destOrd="0" presId="urn:microsoft.com/office/officeart/2008/layout/VerticalCurvedList"/>
    <dgm:cxn modelId="{609AB0CD-9BAD-4235-A58E-672555E1ACDF}" type="presParOf" srcId="{C0024104-F915-4C89-B3F9-9A4749B27BC9}" destId="{B8E2559A-9145-480E-9BED-83D74460B8ED}" srcOrd="14" destOrd="0" presId="urn:microsoft.com/office/officeart/2008/layout/VerticalCurvedList"/>
    <dgm:cxn modelId="{1A35FC26-9AB6-4F16-B68B-5F3E0584CD67}" type="presParOf" srcId="{B8E2559A-9145-480E-9BED-83D74460B8ED}" destId="{A6CB99FB-5942-4348-B5BE-55680370C969}"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B48C3FA-D5D4-4BBC-AC49-7D6ED20FA29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IN"/>
        </a:p>
      </dgm:t>
    </dgm:pt>
    <dgm:pt modelId="{497D8E21-4286-4A64-8486-67C348E799D1}">
      <dgm:prSet phldrT="[Text]" custT="1"/>
      <dgm:spPr>
        <a:solidFill>
          <a:schemeClr val="bg2">
            <a:lumMod val="40000"/>
            <a:lumOff val="60000"/>
          </a:schemeClr>
        </a:solidFill>
        <a:ln>
          <a:solidFill>
            <a:schemeClr val="bg2">
              <a:lumMod val="40000"/>
              <a:lumOff val="60000"/>
            </a:schemeClr>
          </a:solidFill>
        </a:ln>
      </dgm:spPr>
      <dgm:t>
        <a:bodyPr/>
        <a:lstStyle/>
        <a:p>
          <a:r>
            <a:rPr lang="en-IN" sz="1400" b="1" dirty="0">
              <a:solidFill>
                <a:schemeClr val="bg1"/>
              </a:solidFill>
              <a:latin typeface="Trebuchet MS" panose="020B0603020202020204" pitchFamily="34" charset="0"/>
            </a:rPr>
            <a:t>Operational Risk</a:t>
          </a:r>
        </a:p>
      </dgm:t>
    </dgm:pt>
    <dgm:pt modelId="{4FB0FA8B-971C-4961-86B3-178D0D55EF9C}" type="parTrans" cxnId="{A30601FF-ABFC-4B6E-9381-28B38FC31AA1}">
      <dgm:prSet/>
      <dgm:spPr/>
      <dgm:t>
        <a:bodyPr/>
        <a:lstStyle/>
        <a:p>
          <a:endParaRPr lang="en-IN"/>
        </a:p>
      </dgm:t>
    </dgm:pt>
    <dgm:pt modelId="{D908B89F-7563-4D71-A25F-9FCE9F14ED30}" type="sibTrans" cxnId="{A30601FF-ABFC-4B6E-9381-28B38FC31AA1}">
      <dgm:prSet/>
      <dgm:spPr/>
      <dgm:t>
        <a:bodyPr/>
        <a:lstStyle/>
        <a:p>
          <a:endParaRPr lang="en-IN"/>
        </a:p>
      </dgm:t>
    </dgm:pt>
    <dgm:pt modelId="{EA5B055F-A65A-413B-AE25-1A27A1337AF5}">
      <dgm:prSet phldrT="[Text]" custT="1"/>
      <dgm:spPr>
        <a:ln>
          <a:solidFill>
            <a:schemeClr val="bg2">
              <a:lumMod val="40000"/>
              <a:lumOff val="60000"/>
            </a:schemeClr>
          </a:solidFill>
        </a:ln>
      </dgm:spPr>
      <dgm:t>
        <a:bodyPr/>
        <a:lstStyle/>
        <a:p>
          <a:pPr>
            <a:buFont typeface="Wingdings" panose="05000000000000000000" pitchFamily="2" charset="2"/>
            <a:buChar char="§"/>
          </a:pPr>
          <a:endParaRPr lang="en-IN" sz="1400" dirty="0"/>
        </a:p>
      </dgm:t>
    </dgm:pt>
    <dgm:pt modelId="{162694BB-6FB4-4DD6-BB30-1B455C342493}" type="parTrans" cxnId="{A95D79BB-3AF5-40BE-8CF0-0BDB599FD8F0}">
      <dgm:prSet/>
      <dgm:spPr/>
      <dgm:t>
        <a:bodyPr/>
        <a:lstStyle/>
        <a:p>
          <a:endParaRPr lang="en-IN"/>
        </a:p>
      </dgm:t>
    </dgm:pt>
    <dgm:pt modelId="{9B98657D-ADEE-4010-BAC1-98875A214716}" type="sibTrans" cxnId="{A95D79BB-3AF5-40BE-8CF0-0BDB599FD8F0}">
      <dgm:prSet/>
      <dgm:spPr/>
      <dgm:t>
        <a:bodyPr/>
        <a:lstStyle/>
        <a:p>
          <a:endParaRPr lang="en-IN"/>
        </a:p>
      </dgm:t>
    </dgm:pt>
    <dgm:pt modelId="{5D73CA03-ED6E-4F14-ADC9-7030F7F05878}">
      <dgm:prSet phldrT="[Text]" custT="1"/>
      <dgm:spPr>
        <a:ln>
          <a:solidFill>
            <a:schemeClr val="bg2">
              <a:lumMod val="40000"/>
              <a:lumOff val="60000"/>
            </a:schemeClr>
          </a:solidFill>
        </a:ln>
      </dgm:spPr>
      <dgm:t>
        <a:bodyPr/>
        <a:lstStyle/>
        <a:p>
          <a:pPr>
            <a:buFont typeface="Wingdings" panose="05000000000000000000" pitchFamily="2" charset="2"/>
            <a:buChar char="§"/>
          </a:pPr>
          <a:r>
            <a:rPr lang="en-US" sz="1250" b="0" u="none" dirty="0">
              <a:latin typeface="Trebuchet MS" panose="020B0603020202020204" pitchFamily="34" charset="0"/>
            </a:rPr>
            <a:t>Lack of adequate support available to appointed actuary within the organization</a:t>
          </a:r>
          <a:endParaRPr lang="en-IN" sz="1250" b="0" u="none" dirty="0"/>
        </a:p>
      </dgm:t>
    </dgm:pt>
    <dgm:pt modelId="{FCD76195-AA74-4E42-8631-048B45D65C4D}" type="parTrans" cxnId="{507409CE-E45B-439D-A4AA-B3D186B2A5B0}">
      <dgm:prSet/>
      <dgm:spPr/>
      <dgm:t>
        <a:bodyPr/>
        <a:lstStyle/>
        <a:p>
          <a:endParaRPr lang="en-IN"/>
        </a:p>
      </dgm:t>
    </dgm:pt>
    <dgm:pt modelId="{9AB341F1-1201-4C30-ADB4-2F5EEA244FA9}" type="sibTrans" cxnId="{507409CE-E45B-439D-A4AA-B3D186B2A5B0}">
      <dgm:prSet/>
      <dgm:spPr/>
      <dgm:t>
        <a:bodyPr/>
        <a:lstStyle/>
        <a:p>
          <a:endParaRPr lang="en-IN"/>
        </a:p>
      </dgm:t>
    </dgm:pt>
    <dgm:pt modelId="{A860D800-A1FB-452B-A4D0-46A80F5C1A08}">
      <dgm:prSet custT="1"/>
      <dgm:spPr>
        <a:solidFill>
          <a:schemeClr val="bg2">
            <a:lumMod val="40000"/>
            <a:lumOff val="60000"/>
          </a:schemeClr>
        </a:solidFill>
        <a:ln>
          <a:solidFill>
            <a:schemeClr val="bg2">
              <a:lumMod val="40000"/>
              <a:lumOff val="60000"/>
            </a:schemeClr>
          </a:solidFill>
        </a:ln>
      </dgm:spPr>
      <dgm:t>
        <a:bodyPr/>
        <a:lstStyle/>
        <a:p>
          <a:r>
            <a:rPr lang="en-IN" sz="1400" b="1" dirty="0">
              <a:solidFill>
                <a:schemeClr val="bg1"/>
              </a:solidFill>
              <a:latin typeface="Trebuchet MS" panose="020B0603020202020204" pitchFamily="34" charset="0"/>
            </a:rPr>
            <a:t>Technological Risk</a:t>
          </a:r>
        </a:p>
      </dgm:t>
    </dgm:pt>
    <dgm:pt modelId="{D9247089-7EDE-4C52-9D0B-C5928A03821C}" type="parTrans" cxnId="{78FE5272-7844-4B97-A149-C60FF8B1AA3B}">
      <dgm:prSet/>
      <dgm:spPr/>
      <dgm:t>
        <a:bodyPr/>
        <a:lstStyle/>
        <a:p>
          <a:endParaRPr lang="en-IN"/>
        </a:p>
      </dgm:t>
    </dgm:pt>
    <dgm:pt modelId="{CB7887A4-55DE-4DFC-AC28-052129A44E0E}" type="sibTrans" cxnId="{78FE5272-7844-4B97-A149-C60FF8B1AA3B}">
      <dgm:prSet/>
      <dgm:spPr/>
      <dgm:t>
        <a:bodyPr/>
        <a:lstStyle/>
        <a:p>
          <a:endParaRPr lang="en-IN"/>
        </a:p>
      </dgm:t>
    </dgm:pt>
    <dgm:pt modelId="{D80887FA-0713-4E4F-B54F-C51CA799B286}">
      <dgm:prSet custT="1"/>
      <dgm:spPr>
        <a:ln>
          <a:solidFill>
            <a:schemeClr val="bg2">
              <a:lumMod val="40000"/>
              <a:lumOff val="60000"/>
            </a:schemeClr>
          </a:solidFill>
        </a:ln>
      </dgm:spPr>
      <dgm:t>
        <a:bodyPr/>
        <a:lstStyle/>
        <a:p>
          <a:pPr>
            <a:buFont typeface="Wingdings" panose="05000000000000000000" pitchFamily="2" charset="2"/>
            <a:buChar char="§"/>
          </a:pPr>
          <a:r>
            <a:rPr lang="en-IN" sz="1250" b="0" u="none" dirty="0">
              <a:latin typeface="Trebuchet MS" panose="020B0603020202020204" pitchFamily="34" charset="0"/>
            </a:rPr>
            <a:t>Increase digitization, bringing new challenges </a:t>
          </a:r>
        </a:p>
      </dgm:t>
    </dgm:pt>
    <dgm:pt modelId="{55AAF46F-9A6C-41A2-87B4-6B7F8D9DE51B}" type="parTrans" cxnId="{9D4464CF-5443-45E9-9B1B-CEE84871B1C5}">
      <dgm:prSet/>
      <dgm:spPr/>
      <dgm:t>
        <a:bodyPr/>
        <a:lstStyle/>
        <a:p>
          <a:endParaRPr lang="en-IN"/>
        </a:p>
      </dgm:t>
    </dgm:pt>
    <dgm:pt modelId="{33022FCF-0077-40F2-8169-DAD47A69ADEA}" type="sibTrans" cxnId="{9D4464CF-5443-45E9-9B1B-CEE84871B1C5}">
      <dgm:prSet/>
      <dgm:spPr/>
      <dgm:t>
        <a:bodyPr/>
        <a:lstStyle/>
        <a:p>
          <a:endParaRPr lang="en-IN"/>
        </a:p>
      </dgm:t>
    </dgm:pt>
    <dgm:pt modelId="{E6B680D5-682D-4080-B28D-40BD293DBE05}">
      <dgm:prSet phldrT="[Text]" custT="1"/>
      <dgm:spPr>
        <a:ln>
          <a:solidFill>
            <a:schemeClr val="bg2">
              <a:lumMod val="40000"/>
              <a:lumOff val="60000"/>
            </a:schemeClr>
          </a:solidFill>
        </a:ln>
      </dgm:spPr>
      <dgm:t>
        <a:bodyPr/>
        <a:lstStyle/>
        <a:p>
          <a:endParaRPr lang="en-IN" sz="1400" dirty="0"/>
        </a:p>
      </dgm:t>
    </dgm:pt>
    <dgm:pt modelId="{CD8ECA08-CD63-42E7-AEFC-72B21B893FEE}" type="parTrans" cxnId="{E169B8B3-417C-4F70-BFC1-9D2A44CFF906}">
      <dgm:prSet/>
      <dgm:spPr/>
      <dgm:t>
        <a:bodyPr/>
        <a:lstStyle/>
        <a:p>
          <a:endParaRPr lang="en-IN"/>
        </a:p>
      </dgm:t>
    </dgm:pt>
    <dgm:pt modelId="{34BBC0CB-FEB7-4911-8DE2-4F8C8047C487}" type="sibTrans" cxnId="{E169B8B3-417C-4F70-BFC1-9D2A44CFF906}">
      <dgm:prSet/>
      <dgm:spPr/>
      <dgm:t>
        <a:bodyPr/>
        <a:lstStyle/>
        <a:p>
          <a:endParaRPr lang="en-IN"/>
        </a:p>
      </dgm:t>
    </dgm:pt>
    <dgm:pt modelId="{C737F90F-8B30-4E7D-B6DA-456582CD8479}">
      <dgm:prSet custT="1"/>
      <dgm:spPr>
        <a:ln>
          <a:solidFill>
            <a:schemeClr val="bg2">
              <a:lumMod val="40000"/>
              <a:lumOff val="60000"/>
            </a:schemeClr>
          </a:solidFill>
        </a:ln>
      </dgm:spPr>
      <dgm:t>
        <a:bodyPr/>
        <a:lstStyle/>
        <a:p>
          <a:pPr>
            <a:buFont typeface="Wingdings" panose="05000000000000000000" pitchFamily="2" charset="2"/>
            <a:buChar char="§"/>
          </a:pPr>
          <a:r>
            <a:rPr lang="en-IN" sz="1250" b="0" u="none" dirty="0">
              <a:latin typeface="Trebuchet MS" panose="020B0603020202020204" pitchFamily="34" charset="0"/>
            </a:rPr>
            <a:t>Cyber Risk</a:t>
          </a:r>
        </a:p>
      </dgm:t>
    </dgm:pt>
    <dgm:pt modelId="{132E4845-525E-461D-8F6E-196492A7396B}" type="parTrans" cxnId="{FEB16B9F-D8B6-4B65-97F0-9DACB1E8370F}">
      <dgm:prSet/>
      <dgm:spPr/>
      <dgm:t>
        <a:bodyPr/>
        <a:lstStyle/>
        <a:p>
          <a:endParaRPr lang="en-IN"/>
        </a:p>
      </dgm:t>
    </dgm:pt>
    <dgm:pt modelId="{E823599A-9D58-426D-AEEE-1B4E75343471}" type="sibTrans" cxnId="{FEB16B9F-D8B6-4B65-97F0-9DACB1E8370F}">
      <dgm:prSet/>
      <dgm:spPr/>
      <dgm:t>
        <a:bodyPr/>
        <a:lstStyle/>
        <a:p>
          <a:endParaRPr lang="en-IN"/>
        </a:p>
      </dgm:t>
    </dgm:pt>
    <dgm:pt modelId="{C717A3B5-F7B9-480C-A432-D6D973C424F1}">
      <dgm:prSet phldrT="[Text]" custT="1"/>
      <dgm:spPr>
        <a:ln>
          <a:solidFill>
            <a:schemeClr val="bg2">
              <a:lumMod val="40000"/>
              <a:lumOff val="60000"/>
            </a:schemeClr>
          </a:solidFill>
        </a:ln>
      </dgm:spPr>
      <dgm:t>
        <a:bodyPr/>
        <a:lstStyle/>
        <a:p>
          <a:pPr>
            <a:buFont typeface="Wingdings" panose="05000000000000000000" pitchFamily="2" charset="2"/>
            <a:buChar char="§"/>
          </a:pPr>
          <a:r>
            <a:rPr lang="en-IN" sz="1250" b="0" u="none" dirty="0">
              <a:latin typeface="Trebuchet MS" panose="020B0603020202020204" pitchFamily="34" charset="0"/>
            </a:rPr>
            <a:t>Errors in company’s own data or alternative data</a:t>
          </a:r>
          <a:endParaRPr lang="en-IN" sz="1250" b="0" u="none" dirty="0"/>
        </a:p>
      </dgm:t>
    </dgm:pt>
    <dgm:pt modelId="{69B0E7B4-F943-4697-AC14-2CDC086A875A}" type="parTrans" cxnId="{A1D0CEC3-8C28-4634-8D56-29271E06EF9D}">
      <dgm:prSet/>
      <dgm:spPr/>
      <dgm:t>
        <a:bodyPr/>
        <a:lstStyle/>
        <a:p>
          <a:endParaRPr lang="en-IN"/>
        </a:p>
      </dgm:t>
    </dgm:pt>
    <dgm:pt modelId="{978E9C6D-4BCF-46D7-B4C4-1A03C6BAE43B}" type="sibTrans" cxnId="{A1D0CEC3-8C28-4634-8D56-29271E06EF9D}">
      <dgm:prSet/>
      <dgm:spPr/>
      <dgm:t>
        <a:bodyPr/>
        <a:lstStyle/>
        <a:p>
          <a:endParaRPr lang="en-IN"/>
        </a:p>
      </dgm:t>
    </dgm:pt>
    <dgm:pt modelId="{94988956-E3C4-41C7-BB3B-995A894FAD77}">
      <dgm:prSet phldrT="[Text]" custT="1"/>
      <dgm:spPr>
        <a:ln>
          <a:solidFill>
            <a:schemeClr val="bg2">
              <a:lumMod val="40000"/>
              <a:lumOff val="60000"/>
            </a:schemeClr>
          </a:solidFill>
        </a:ln>
      </dgm:spPr>
      <dgm:t>
        <a:bodyPr/>
        <a:lstStyle/>
        <a:p>
          <a:pPr>
            <a:buFont typeface="Wingdings" panose="05000000000000000000" pitchFamily="2" charset="2"/>
            <a:buChar char="§"/>
          </a:pPr>
          <a:r>
            <a:rPr lang="en-IN" sz="1250" b="0" u="none" dirty="0">
              <a:latin typeface="Trebuchet MS" panose="020B0603020202020204" pitchFamily="34" charset="0"/>
            </a:rPr>
            <a:t>Prone to Anti selection &amp; Fraud risk</a:t>
          </a:r>
          <a:r>
            <a:rPr lang="en-US" sz="1250" b="0" u="none" dirty="0">
              <a:latin typeface="Trebuchet MS" panose="020B0603020202020204" pitchFamily="34" charset="0"/>
            </a:rPr>
            <a:t> </a:t>
          </a:r>
          <a:endParaRPr lang="en-IN" sz="1250" b="0" u="none" dirty="0"/>
        </a:p>
      </dgm:t>
    </dgm:pt>
    <dgm:pt modelId="{D0A82E1E-F529-456A-B8D7-1FCF48D66597}" type="parTrans" cxnId="{0BDE9B6B-D985-458E-96BD-CDC662F2BF29}">
      <dgm:prSet/>
      <dgm:spPr/>
      <dgm:t>
        <a:bodyPr/>
        <a:lstStyle/>
        <a:p>
          <a:endParaRPr lang="en-IN"/>
        </a:p>
      </dgm:t>
    </dgm:pt>
    <dgm:pt modelId="{1981B55B-94DB-40A8-8BB3-FE5ABD5EA7DB}" type="sibTrans" cxnId="{0BDE9B6B-D985-458E-96BD-CDC662F2BF29}">
      <dgm:prSet/>
      <dgm:spPr/>
      <dgm:t>
        <a:bodyPr/>
        <a:lstStyle/>
        <a:p>
          <a:endParaRPr lang="en-IN"/>
        </a:p>
      </dgm:t>
    </dgm:pt>
    <dgm:pt modelId="{B5599226-8386-40BF-BE4E-1A4358CF476D}">
      <dgm:prSet phldrT="[Text]" custT="1"/>
      <dgm:spPr>
        <a:ln>
          <a:solidFill>
            <a:schemeClr val="bg2">
              <a:lumMod val="40000"/>
              <a:lumOff val="60000"/>
            </a:schemeClr>
          </a:solidFill>
        </a:ln>
      </dgm:spPr>
      <dgm:t>
        <a:bodyPr/>
        <a:lstStyle/>
        <a:p>
          <a:pPr>
            <a:buFont typeface="Wingdings" panose="05000000000000000000" pitchFamily="2" charset="2"/>
            <a:buChar char="§"/>
          </a:pPr>
          <a:r>
            <a:rPr lang="en-US" sz="1250" b="0" u="none" dirty="0">
              <a:latin typeface="Trebuchet MS" panose="020B0603020202020204" pitchFamily="34" charset="0"/>
            </a:rPr>
            <a:t>Insufficient tie ups with good hospitals </a:t>
          </a:r>
          <a:endParaRPr lang="en-IN" sz="1250" b="0" u="none" dirty="0"/>
        </a:p>
      </dgm:t>
    </dgm:pt>
    <dgm:pt modelId="{875DCD8B-EEEA-480C-B61D-4E8AD8A03BD6}" type="parTrans" cxnId="{707C5256-DF4B-4F13-8AC7-E83476E37073}">
      <dgm:prSet/>
      <dgm:spPr/>
      <dgm:t>
        <a:bodyPr/>
        <a:lstStyle/>
        <a:p>
          <a:endParaRPr lang="en-IN"/>
        </a:p>
      </dgm:t>
    </dgm:pt>
    <dgm:pt modelId="{E93792A8-EA86-47AB-870F-FEB4C1D12158}" type="sibTrans" cxnId="{707C5256-DF4B-4F13-8AC7-E83476E37073}">
      <dgm:prSet/>
      <dgm:spPr/>
      <dgm:t>
        <a:bodyPr/>
        <a:lstStyle/>
        <a:p>
          <a:endParaRPr lang="en-IN"/>
        </a:p>
      </dgm:t>
    </dgm:pt>
    <dgm:pt modelId="{20133EC5-9B83-4249-801C-BC9ED8B14810}">
      <dgm:prSet phldrT="[Text]" custT="1"/>
      <dgm:spPr>
        <a:ln>
          <a:solidFill>
            <a:schemeClr val="bg2">
              <a:lumMod val="40000"/>
              <a:lumOff val="60000"/>
            </a:schemeClr>
          </a:solidFill>
        </a:ln>
      </dgm:spPr>
      <dgm:t>
        <a:bodyPr/>
        <a:lstStyle/>
        <a:p>
          <a:pPr>
            <a:buFont typeface="Wingdings" panose="05000000000000000000" pitchFamily="2" charset="2"/>
            <a:buChar char="§"/>
          </a:pPr>
          <a:r>
            <a:rPr lang="en-US" sz="1250" b="0" u="none" dirty="0">
              <a:latin typeface="Trebuchet MS" panose="020B0603020202020204" pitchFamily="34" charset="0"/>
            </a:rPr>
            <a:t>Hospitals providing lower package discounts due to minor market share</a:t>
          </a:r>
          <a:endParaRPr lang="en-IN" sz="1250" b="0" u="none" dirty="0"/>
        </a:p>
      </dgm:t>
    </dgm:pt>
    <dgm:pt modelId="{D318629A-AAD7-4FE8-95C8-9F6FA232251F}" type="parTrans" cxnId="{925C5F30-E1E4-4018-9B58-E127FC943B84}">
      <dgm:prSet/>
      <dgm:spPr/>
      <dgm:t>
        <a:bodyPr/>
        <a:lstStyle/>
        <a:p>
          <a:endParaRPr lang="en-IN"/>
        </a:p>
      </dgm:t>
    </dgm:pt>
    <dgm:pt modelId="{469B81DB-251A-409F-AE67-B6D749035D29}" type="sibTrans" cxnId="{925C5F30-E1E4-4018-9B58-E127FC943B84}">
      <dgm:prSet/>
      <dgm:spPr/>
      <dgm:t>
        <a:bodyPr/>
        <a:lstStyle/>
        <a:p>
          <a:endParaRPr lang="en-IN"/>
        </a:p>
      </dgm:t>
    </dgm:pt>
    <dgm:pt modelId="{3483022E-40FD-455C-8F8F-172EBC052195}">
      <dgm:prSet phldrT="[Text]" custT="1"/>
      <dgm:spPr>
        <a:ln>
          <a:solidFill>
            <a:schemeClr val="bg2">
              <a:lumMod val="40000"/>
              <a:lumOff val="60000"/>
            </a:schemeClr>
          </a:solidFill>
        </a:ln>
      </dgm:spPr>
      <dgm:t>
        <a:bodyPr/>
        <a:lstStyle/>
        <a:p>
          <a:pPr>
            <a:buFont typeface="Wingdings" panose="05000000000000000000" pitchFamily="2" charset="2"/>
            <a:buChar char="§"/>
          </a:pPr>
          <a:r>
            <a:rPr lang="en-US" sz="1250" b="0" u="none" dirty="0">
              <a:latin typeface="Trebuchet MS" panose="020B0603020202020204" pitchFamily="34" charset="0"/>
            </a:rPr>
            <a:t>Capturing of good quality data</a:t>
          </a:r>
          <a:endParaRPr lang="en-IN" sz="1250" b="0" u="none" dirty="0"/>
        </a:p>
      </dgm:t>
    </dgm:pt>
    <dgm:pt modelId="{0CD03674-D3D5-45A5-B97E-569591445730}" type="parTrans" cxnId="{952F401A-BC40-47AB-9D7D-6C675F7C3F4F}">
      <dgm:prSet/>
      <dgm:spPr/>
      <dgm:t>
        <a:bodyPr/>
        <a:lstStyle/>
        <a:p>
          <a:endParaRPr lang="en-IN"/>
        </a:p>
      </dgm:t>
    </dgm:pt>
    <dgm:pt modelId="{73A0C181-D585-49F7-9429-796248371781}" type="sibTrans" cxnId="{952F401A-BC40-47AB-9D7D-6C675F7C3F4F}">
      <dgm:prSet/>
      <dgm:spPr/>
      <dgm:t>
        <a:bodyPr/>
        <a:lstStyle/>
        <a:p>
          <a:endParaRPr lang="en-IN"/>
        </a:p>
      </dgm:t>
    </dgm:pt>
    <dgm:pt modelId="{1246EDD9-2FB3-494D-9B06-DFE9D63BA2A7}">
      <dgm:prSet custT="1"/>
      <dgm:spPr>
        <a:ln>
          <a:solidFill>
            <a:schemeClr val="bg2">
              <a:lumMod val="40000"/>
              <a:lumOff val="60000"/>
            </a:schemeClr>
          </a:solidFill>
        </a:ln>
      </dgm:spPr>
      <dgm:t>
        <a:bodyPr/>
        <a:lstStyle/>
        <a:p>
          <a:pPr>
            <a:buFont typeface="Wingdings" panose="05000000000000000000" pitchFamily="2" charset="2"/>
            <a:buChar char="§"/>
          </a:pPr>
          <a:r>
            <a:rPr lang="en-IN" sz="1250" b="0" u="none" dirty="0">
              <a:latin typeface="Trebuchet MS" panose="020B0603020202020204" pitchFamily="34" charset="0"/>
            </a:rPr>
            <a:t>Reliance on various devices. E.g. - Wearables </a:t>
          </a:r>
        </a:p>
      </dgm:t>
    </dgm:pt>
    <dgm:pt modelId="{A155A43A-CDD6-4E95-B148-AD2CD9CC3608}" type="parTrans" cxnId="{9D6247F1-3840-4B2B-AABE-3B331F6C7200}">
      <dgm:prSet/>
      <dgm:spPr/>
      <dgm:t>
        <a:bodyPr/>
        <a:lstStyle/>
        <a:p>
          <a:endParaRPr lang="en-IN"/>
        </a:p>
      </dgm:t>
    </dgm:pt>
    <dgm:pt modelId="{884BFF93-50A8-48D1-A308-E076E55CF985}" type="sibTrans" cxnId="{9D6247F1-3840-4B2B-AABE-3B331F6C7200}">
      <dgm:prSet/>
      <dgm:spPr/>
      <dgm:t>
        <a:bodyPr/>
        <a:lstStyle/>
        <a:p>
          <a:endParaRPr lang="en-IN"/>
        </a:p>
      </dgm:t>
    </dgm:pt>
    <dgm:pt modelId="{CE0590FD-F6FB-4D04-A06D-EC9F648D16FB}" type="pres">
      <dgm:prSet presAssocID="{DB48C3FA-D5D4-4BBC-AC49-7D6ED20FA291}" presName="linearFlow" presStyleCnt="0">
        <dgm:presLayoutVars>
          <dgm:dir/>
          <dgm:animLvl val="lvl"/>
          <dgm:resizeHandles val="exact"/>
        </dgm:presLayoutVars>
      </dgm:prSet>
      <dgm:spPr/>
    </dgm:pt>
    <dgm:pt modelId="{264C566C-93D6-4F4B-9288-6ADBEFB27C8D}" type="pres">
      <dgm:prSet presAssocID="{497D8E21-4286-4A64-8486-67C348E799D1}" presName="composite" presStyleCnt="0"/>
      <dgm:spPr/>
    </dgm:pt>
    <dgm:pt modelId="{FED73FCB-B151-4401-8421-2D5726EA3889}" type="pres">
      <dgm:prSet presAssocID="{497D8E21-4286-4A64-8486-67C348E799D1}" presName="parentText" presStyleLbl="alignNode1" presStyleIdx="0" presStyleCnt="2" custLinFactNeighborX="0" custLinFactNeighborY="370">
        <dgm:presLayoutVars>
          <dgm:chMax val="1"/>
          <dgm:bulletEnabled val="1"/>
        </dgm:presLayoutVars>
      </dgm:prSet>
      <dgm:spPr/>
    </dgm:pt>
    <dgm:pt modelId="{AC3ADCAB-74FE-440C-8099-3697A4F71873}" type="pres">
      <dgm:prSet presAssocID="{497D8E21-4286-4A64-8486-67C348E799D1}" presName="descendantText" presStyleLbl="alignAcc1" presStyleIdx="0" presStyleCnt="2" custLinFactNeighborX="183" custLinFactNeighborY="-164">
        <dgm:presLayoutVars>
          <dgm:bulletEnabled val="1"/>
        </dgm:presLayoutVars>
      </dgm:prSet>
      <dgm:spPr/>
    </dgm:pt>
    <dgm:pt modelId="{7BB89212-C805-4CDF-ABAD-996D6C46ECDD}" type="pres">
      <dgm:prSet presAssocID="{D908B89F-7563-4D71-A25F-9FCE9F14ED30}" presName="sp" presStyleCnt="0"/>
      <dgm:spPr/>
    </dgm:pt>
    <dgm:pt modelId="{C782D590-7DDC-4FFB-9A38-4A342C12C2C6}" type="pres">
      <dgm:prSet presAssocID="{A860D800-A1FB-452B-A4D0-46A80F5C1A08}" presName="composite" presStyleCnt="0"/>
      <dgm:spPr/>
    </dgm:pt>
    <dgm:pt modelId="{8612E22D-7D43-4DAB-AC1E-C3776E809C1D}" type="pres">
      <dgm:prSet presAssocID="{A860D800-A1FB-452B-A4D0-46A80F5C1A08}" presName="parentText" presStyleLbl="alignNode1" presStyleIdx="1" presStyleCnt="2">
        <dgm:presLayoutVars>
          <dgm:chMax val="1"/>
          <dgm:bulletEnabled val="1"/>
        </dgm:presLayoutVars>
      </dgm:prSet>
      <dgm:spPr/>
    </dgm:pt>
    <dgm:pt modelId="{22ED50E2-B5F0-4343-BB51-5AF887599B85}" type="pres">
      <dgm:prSet presAssocID="{A860D800-A1FB-452B-A4D0-46A80F5C1A08}" presName="descendantText" presStyleLbl="alignAcc1" presStyleIdx="1" presStyleCnt="2">
        <dgm:presLayoutVars>
          <dgm:bulletEnabled val="1"/>
        </dgm:presLayoutVars>
      </dgm:prSet>
      <dgm:spPr/>
    </dgm:pt>
  </dgm:ptLst>
  <dgm:cxnLst>
    <dgm:cxn modelId="{BDE5C703-4FCB-428C-954C-FB6AB3BD95B6}" type="presOf" srcId="{94988956-E3C4-41C7-BB3B-995A894FAD77}" destId="{AC3ADCAB-74FE-440C-8099-3697A4F71873}" srcOrd="0" destOrd="4" presId="urn:microsoft.com/office/officeart/2005/8/layout/chevron2"/>
    <dgm:cxn modelId="{952F401A-BC40-47AB-9D7D-6C675F7C3F4F}" srcId="{497D8E21-4286-4A64-8486-67C348E799D1}" destId="{3483022E-40FD-455C-8F8F-172EBC052195}" srcOrd="2" destOrd="0" parTransId="{0CD03674-D3D5-45A5-B97E-569591445730}" sibTransId="{73A0C181-D585-49F7-9429-796248371781}"/>
    <dgm:cxn modelId="{D2DAC320-2A8A-4619-9AB2-54F8BE6AB444}" type="presOf" srcId="{20133EC5-9B83-4249-801C-BC9ED8B14810}" destId="{AC3ADCAB-74FE-440C-8099-3697A4F71873}" srcOrd="0" destOrd="6" presId="urn:microsoft.com/office/officeart/2005/8/layout/chevron2"/>
    <dgm:cxn modelId="{33D8812B-E92C-4064-A8A5-158C0205524F}" type="presOf" srcId="{C717A3B5-F7B9-480C-A432-D6D973C424F1}" destId="{AC3ADCAB-74FE-440C-8099-3697A4F71873}" srcOrd="0" destOrd="3" presId="urn:microsoft.com/office/officeart/2005/8/layout/chevron2"/>
    <dgm:cxn modelId="{925C5F30-E1E4-4018-9B58-E127FC943B84}" srcId="{497D8E21-4286-4A64-8486-67C348E799D1}" destId="{20133EC5-9B83-4249-801C-BC9ED8B14810}" srcOrd="6" destOrd="0" parTransId="{D318629A-AAD7-4FE8-95C8-9F6FA232251F}" sibTransId="{469B81DB-251A-409F-AE67-B6D749035D29}"/>
    <dgm:cxn modelId="{E515123A-75F0-4D06-99B9-B76A696F866D}" type="presOf" srcId="{A860D800-A1FB-452B-A4D0-46A80F5C1A08}" destId="{8612E22D-7D43-4DAB-AC1E-C3776E809C1D}" srcOrd="0" destOrd="0" presId="urn:microsoft.com/office/officeart/2005/8/layout/chevron2"/>
    <dgm:cxn modelId="{BBD22D5E-1935-4639-B929-B80590F70048}" type="presOf" srcId="{E6B680D5-682D-4080-B28D-40BD293DBE05}" destId="{AC3ADCAB-74FE-440C-8099-3697A4F71873}" srcOrd="0" destOrd="7" presId="urn:microsoft.com/office/officeart/2005/8/layout/chevron2"/>
    <dgm:cxn modelId="{3663514A-7474-41D6-BF6E-EFB795787B7A}" type="presOf" srcId="{5D73CA03-ED6E-4F14-ADC9-7030F7F05878}" destId="{AC3ADCAB-74FE-440C-8099-3697A4F71873}" srcOrd="0" destOrd="1" presId="urn:microsoft.com/office/officeart/2005/8/layout/chevron2"/>
    <dgm:cxn modelId="{0BDE9B6B-D985-458E-96BD-CDC662F2BF29}" srcId="{497D8E21-4286-4A64-8486-67C348E799D1}" destId="{94988956-E3C4-41C7-BB3B-995A894FAD77}" srcOrd="4" destOrd="0" parTransId="{D0A82E1E-F529-456A-B8D7-1FCF48D66597}" sibTransId="{1981B55B-94DB-40A8-8BB3-FE5ABD5EA7DB}"/>
    <dgm:cxn modelId="{142CA46E-D17A-47B8-9EDC-60FBFD1AE26D}" type="presOf" srcId="{EA5B055F-A65A-413B-AE25-1A27A1337AF5}" destId="{AC3ADCAB-74FE-440C-8099-3697A4F71873}" srcOrd="0" destOrd="0" presId="urn:microsoft.com/office/officeart/2005/8/layout/chevron2"/>
    <dgm:cxn modelId="{B2DB2E50-DDBF-47CA-B2CF-851490AB2609}" type="presOf" srcId="{497D8E21-4286-4A64-8486-67C348E799D1}" destId="{FED73FCB-B151-4401-8421-2D5726EA3889}" srcOrd="0" destOrd="0" presId="urn:microsoft.com/office/officeart/2005/8/layout/chevron2"/>
    <dgm:cxn modelId="{2341FD70-CFA9-4057-A9C6-049B86B1475D}" type="presOf" srcId="{D80887FA-0713-4E4F-B54F-C51CA799B286}" destId="{22ED50E2-B5F0-4343-BB51-5AF887599B85}" srcOrd="0" destOrd="0" presId="urn:microsoft.com/office/officeart/2005/8/layout/chevron2"/>
    <dgm:cxn modelId="{78FE5272-7844-4B97-A149-C60FF8B1AA3B}" srcId="{DB48C3FA-D5D4-4BBC-AC49-7D6ED20FA291}" destId="{A860D800-A1FB-452B-A4D0-46A80F5C1A08}" srcOrd="1" destOrd="0" parTransId="{D9247089-7EDE-4C52-9D0B-C5928A03821C}" sibTransId="{CB7887A4-55DE-4DFC-AC28-052129A44E0E}"/>
    <dgm:cxn modelId="{707C5256-DF4B-4F13-8AC7-E83476E37073}" srcId="{497D8E21-4286-4A64-8486-67C348E799D1}" destId="{B5599226-8386-40BF-BE4E-1A4358CF476D}" srcOrd="5" destOrd="0" parTransId="{875DCD8B-EEEA-480C-B61D-4E8AD8A03BD6}" sibTransId="{E93792A8-EA86-47AB-870F-FEB4C1D12158}"/>
    <dgm:cxn modelId="{87898C78-9CDF-434A-B5F5-E4B6195B40E6}" type="presOf" srcId="{B5599226-8386-40BF-BE4E-1A4358CF476D}" destId="{AC3ADCAB-74FE-440C-8099-3697A4F71873}" srcOrd="0" destOrd="5" presId="urn:microsoft.com/office/officeart/2005/8/layout/chevron2"/>
    <dgm:cxn modelId="{FEB16B9F-D8B6-4B65-97F0-9DACB1E8370F}" srcId="{A860D800-A1FB-452B-A4D0-46A80F5C1A08}" destId="{C737F90F-8B30-4E7D-B6DA-456582CD8479}" srcOrd="2" destOrd="0" parTransId="{132E4845-525E-461D-8F6E-196492A7396B}" sibTransId="{E823599A-9D58-426D-AEEE-1B4E75343471}"/>
    <dgm:cxn modelId="{D01DEBA4-BBD5-47FD-B34E-D902BE57E02A}" type="presOf" srcId="{1246EDD9-2FB3-494D-9B06-DFE9D63BA2A7}" destId="{22ED50E2-B5F0-4343-BB51-5AF887599B85}" srcOrd="0" destOrd="1" presId="urn:microsoft.com/office/officeart/2005/8/layout/chevron2"/>
    <dgm:cxn modelId="{875A97AD-81C2-448E-A36E-81E36EC126C8}" type="presOf" srcId="{3483022E-40FD-455C-8F8F-172EBC052195}" destId="{AC3ADCAB-74FE-440C-8099-3697A4F71873}" srcOrd="0" destOrd="2" presId="urn:microsoft.com/office/officeart/2005/8/layout/chevron2"/>
    <dgm:cxn modelId="{E169B8B3-417C-4F70-BFC1-9D2A44CFF906}" srcId="{497D8E21-4286-4A64-8486-67C348E799D1}" destId="{E6B680D5-682D-4080-B28D-40BD293DBE05}" srcOrd="7" destOrd="0" parTransId="{CD8ECA08-CD63-42E7-AEFC-72B21B893FEE}" sibTransId="{34BBC0CB-FEB7-4911-8DE2-4F8C8047C487}"/>
    <dgm:cxn modelId="{A95D79BB-3AF5-40BE-8CF0-0BDB599FD8F0}" srcId="{497D8E21-4286-4A64-8486-67C348E799D1}" destId="{EA5B055F-A65A-413B-AE25-1A27A1337AF5}" srcOrd="0" destOrd="0" parTransId="{162694BB-6FB4-4DD6-BB30-1B455C342493}" sibTransId="{9B98657D-ADEE-4010-BAC1-98875A214716}"/>
    <dgm:cxn modelId="{A1D0CEC3-8C28-4634-8D56-29271E06EF9D}" srcId="{497D8E21-4286-4A64-8486-67C348E799D1}" destId="{C717A3B5-F7B9-480C-A432-D6D973C424F1}" srcOrd="3" destOrd="0" parTransId="{69B0E7B4-F943-4697-AC14-2CDC086A875A}" sibTransId="{978E9C6D-4BCF-46D7-B4C4-1A03C6BAE43B}"/>
    <dgm:cxn modelId="{507409CE-E45B-439D-A4AA-B3D186B2A5B0}" srcId="{497D8E21-4286-4A64-8486-67C348E799D1}" destId="{5D73CA03-ED6E-4F14-ADC9-7030F7F05878}" srcOrd="1" destOrd="0" parTransId="{FCD76195-AA74-4E42-8631-048B45D65C4D}" sibTransId="{9AB341F1-1201-4C30-ADB4-2F5EEA244FA9}"/>
    <dgm:cxn modelId="{9D4464CF-5443-45E9-9B1B-CEE84871B1C5}" srcId="{A860D800-A1FB-452B-A4D0-46A80F5C1A08}" destId="{D80887FA-0713-4E4F-B54F-C51CA799B286}" srcOrd="0" destOrd="0" parTransId="{55AAF46F-9A6C-41A2-87B4-6B7F8D9DE51B}" sibTransId="{33022FCF-0077-40F2-8169-DAD47A69ADEA}"/>
    <dgm:cxn modelId="{923F19D6-9AFA-40B1-B2A7-37F3E4588324}" type="presOf" srcId="{C737F90F-8B30-4E7D-B6DA-456582CD8479}" destId="{22ED50E2-B5F0-4343-BB51-5AF887599B85}" srcOrd="0" destOrd="2" presId="urn:microsoft.com/office/officeart/2005/8/layout/chevron2"/>
    <dgm:cxn modelId="{9D6247F1-3840-4B2B-AABE-3B331F6C7200}" srcId="{A860D800-A1FB-452B-A4D0-46A80F5C1A08}" destId="{1246EDD9-2FB3-494D-9B06-DFE9D63BA2A7}" srcOrd="1" destOrd="0" parTransId="{A155A43A-CDD6-4E95-B148-AD2CD9CC3608}" sibTransId="{884BFF93-50A8-48D1-A308-E076E55CF985}"/>
    <dgm:cxn modelId="{6581FCFB-BAE2-4885-B029-EAC099B095AD}" type="presOf" srcId="{DB48C3FA-D5D4-4BBC-AC49-7D6ED20FA291}" destId="{CE0590FD-F6FB-4D04-A06D-EC9F648D16FB}" srcOrd="0" destOrd="0" presId="urn:microsoft.com/office/officeart/2005/8/layout/chevron2"/>
    <dgm:cxn modelId="{A30601FF-ABFC-4B6E-9381-28B38FC31AA1}" srcId="{DB48C3FA-D5D4-4BBC-AC49-7D6ED20FA291}" destId="{497D8E21-4286-4A64-8486-67C348E799D1}" srcOrd="0" destOrd="0" parTransId="{4FB0FA8B-971C-4961-86B3-178D0D55EF9C}" sibTransId="{D908B89F-7563-4D71-A25F-9FCE9F14ED30}"/>
    <dgm:cxn modelId="{E0106B2F-C393-46EF-A9A3-A01D9886C5EA}" type="presParOf" srcId="{CE0590FD-F6FB-4D04-A06D-EC9F648D16FB}" destId="{264C566C-93D6-4F4B-9288-6ADBEFB27C8D}" srcOrd="0" destOrd="0" presId="urn:microsoft.com/office/officeart/2005/8/layout/chevron2"/>
    <dgm:cxn modelId="{D6D96EF5-266C-44AE-B7BC-2C08A9BF0CBF}" type="presParOf" srcId="{264C566C-93D6-4F4B-9288-6ADBEFB27C8D}" destId="{FED73FCB-B151-4401-8421-2D5726EA3889}" srcOrd="0" destOrd="0" presId="urn:microsoft.com/office/officeart/2005/8/layout/chevron2"/>
    <dgm:cxn modelId="{8F3670F8-CF01-4871-A977-4AF97F4BEE4D}" type="presParOf" srcId="{264C566C-93D6-4F4B-9288-6ADBEFB27C8D}" destId="{AC3ADCAB-74FE-440C-8099-3697A4F71873}" srcOrd="1" destOrd="0" presId="urn:microsoft.com/office/officeart/2005/8/layout/chevron2"/>
    <dgm:cxn modelId="{396B6F70-7272-4CEE-B049-B27E83D5142F}" type="presParOf" srcId="{CE0590FD-F6FB-4D04-A06D-EC9F648D16FB}" destId="{7BB89212-C805-4CDF-ABAD-996D6C46ECDD}" srcOrd="1" destOrd="0" presId="urn:microsoft.com/office/officeart/2005/8/layout/chevron2"/>
    <dgm:cxn modelId="{D0884661-DD0C-459C-B6E2-7A30C5A51D92}" type="presParOf" srcId="{CE0590FD-F6FB-4D04-A06D-EC9F648D16FB}" destId="{C782D590-7DDC-4FFB-9A38-4A342C12C2C6}" srcOrd="2" destOrd="0" presId="urn:microsoft.com/office/officeart/2005/8/layout/chevron2"/>
    <dgm:cxn modelId="{0A33F936-9F85-42ED-BC57-31B87F3F239F}" type="presParOf" srcId="{C782D590-7DDC-4FFB-9A38-4A342C12C2C6}" destId="{8612E22D-7D43-4DAB-AC1E-C3776E809C1D}" srcOrd="0" destOrd="0" presId="urn:microsoft.com/office/officeart/2005/8/layout/chevron2"/>
    <dgm:cxn modelId="{0577F2DC-F911-46E7-9380-E2645C35CC8E}" type="presParOf" srcId="{C782D590-7DDC-4FFB-9A38-4A342C12C2C6}" destId="{22ED50E2-B5F0-4343-BB51-5AF887599B85}" srcOrd="1" destOrd="0" presId="urn:microsoft.com/office/officeart/2005/8/layout/chevr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6F35E70-7D01-49DF-B1B5-33D35B6E4E7C}" type="doc">
      <dgm:prSet loTypeId="urn:diagrams.loki3.com/VaryingWidthList" loCatId="list" qsTypeId="urn:microsoft.com/office/officeart/2005/8/quickstyle/simple1" qsCatId="simple" csTypeId="urn:microsoft.com/office/officeart/2005/8/colors/accent1_2" csCatId="accent1" phldr="1"/>
      <dgm:spPr/>
    </dgm:pt>
    <dgm:pt modelId="{957C2E42-B51B-4B14-8F78-A91F747AB332}">
      <dgm:prSet phldrT="[Text]" custT="1"/>
      <dgm:spPr>
        <a:solidFill>
          <a:schemeClr val="tx1">
            <a:lumMod val="50000"/>
            <a:lumOff val="50000"/>
          </a:schemeClr>
        </a:solidFill>
      </dgm:spPr>
      <dgm:t>
        <a:bodyPr/>
        <a:lstStyle/>
        <a:p>
          <a:r>
            <a:rPr lang="en-IN" sz="2800" b="1" dirty="0">
              <a:latin typeface="Trebuchet MS" panose="020B0603020202020204" pitchFamily="34" charset="0"/>
            </a:rPr>
            <a:t>Other  Risk</a:t>
          </a:r>
        </a:p>
      </dgm:t>
    </dgm:pt>
    <dgm:pt modelId="{8639D2E4-4EE8-438B-8DBC-3EC48E6353FF}" type="parTrans" cxnId="{3A3CB5AF-7C03-4F25-B9AC-73DC8AF5872F}">
      <dgm:prSet/>
      <dgm:spPr/>
      <dgm:t>
        <a:bodyPr/>
        <a:lstStyle/>
        <a:p>
          <a:endParaRPr lang="en-IN"/>
        </a:p>
      </dgm:t>
    </dgm:pt>
    <dgm:pt modelId="{E1267B42-AB1C-44E9-89D3-0131C4C31F7A}" type="sibTrans" cxnId="{3A3CB5AF-7C03-4F25-B9AC-73DC8AF5872F}">
      <dgm:prSet/>
      <dgm:spPr/>
      <dgm:t>
        <a:bodyPr/>
        <a:lstStyle/>
        <a:p>
          <a:endParaRPr lang="en-IN"/>
        </a:p>
      </dgm:t>
    </dgm:pt>
    <dgm:pt modelId="{1B35607D-4175-44A2-A90E-5BA059E7D0DF}" type="pres">
      <dgm:prSet presAssocID="{36F35E70-7D01-49DF-B1B5-33D35B6E4E7C}" presName="Name0" presStyleCnt="0">
        <dgm:presLayoutVars>
          <dgm:resizeHandles/>
        </dgm:presLayoutVars>
      </dgm:prSet>
      <dgm:spPr/>
    </dgm:pt>
    <dgm:pt modelId="{6259002E-C193-4443-906B-C972704A2AE7}" type="pres">
      <dgm:prSet presAssocID="{957C2E42-B51B-4B14-8F78-A91F747AB332}" presName="text" presStyleLbl="node1" presStyleIdx="0" presStyleCnt="1" custScaleX="136908" custLinFactY="1636" custLinFactNeighborX="-15875" custLinFactNeighborY="100000">
        <dgm:presLayoutVars>
          <dgm:bulletEnabled val="1"/>
        </dgm:presLayoutVars>
      </dgm:prSet>
      <dgm:spPr/>
    </dgm:pt>
  </dgm:ptLst>
  <dgm:cxnLst>
    <dgm:cxn modelId="{577DEA64-BBE1-482F-AE1D-4F3975089D36}" type="presOf" srcId="{36F35E70-7D01-49DF-B1B5-33D35B6E4E7C}" destId="{1B35607D-4175-44A2-A90E-5BA059E7D0DF}" srcOrd="0" destOrd="0" presId="urn:diagrams.loki3.com/VaryingWidthList"/>
    <dgm:cxn modelId="{3A3CB5AF-7C03-4F25-B9AC-73DC8AF5872F}" srcId="{36F35E70-7D01-49DF-B1B5-33D35B6E4E7C}" destId="{957C2E42-B51B-4B14-8F78-A91F747AB332}" srcOrd="0" destOrd="0" parTransId="{8639D2E4-4EE8-438B-8DBC-3EC48E6353FF}" sibTransId="{E1267B42-AB1C-44E9-89D3-0131C4C31F7A}"/>
    <dgm:cxn modelId="{BA5865D2-FC6A-4CB9-96E4-A5DF33D7B961}" type="presOf" srcId="{957C2E42-B51B-4B14-8F78-A91F747AB332}" destId="{6259002E-C193-4443-906B-C972704A2AE7}" srcOrd="0" destOrd="0" presId="urn:diagrams.loki3.com/VaryingWidthList"/>
    <dgm:cxn modelId="{38379D31-2361-4A4F-A8DB-04C2BA0C2D31}" type="presParOf" srcId="{1B35607D-4175-44A2-A90E-5BA059E7D0DF}" destId="{6259002E-C193-4443-906B-C972704A2AE7}" srcOrd="0" destOrd="0" presId="urn:diagrams.loki3.com/VaryingWidth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B48C3FA-D5D4-4BBC-AC49-7D6ED20FA29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IN"/>
        </a:p>
      </dgm:t>
    </dgm:pt>
    <dgm:pt modelId="{D2BB93AB-E0CA-48E7-9DF4-9CDA7DD2BBB4}">
      <dgm:prSet phldrT="[Text]" custT="1"/>
      <dgm:spPr>
        <a:solidFill>
          <a:schemeClr val="bg2">
            <a:lumMod val="40000"/>
            <a:lumOff val="60000"/>
          </a:schemeClr>
        </a:solidFill>
        <a:ln>
          <a:solidFill>
            <a:schemeClr val="bg2">
              <a:lumMod val="40000"/>
              <a:lumOff val="60000"/>
            </a:schemeClr>
          </a:solidFill>
        </a:ln>
      </dgm:spPr>
      <dgm:t>
        <a:bodyPr/>
        <a:lstStyle/>
        <a:p>
          <a:r>
            <a:rPr lang="en-IN" sz="1400" b="1" dirty="0">
              <a:solidFill>
                <a:schemeClr val="bg1"/>
              </a:solidFill>
              <a:latin typeface="Trebuchet MS" panose="020B0603020202020204" pitchFamily="34" charset="0"/>
            </a:rPr>
            <a:t>Reinsurance Risk</a:t>
          </a:r>
        </a:p>
      </dgm:t>
    </dgm:pt>
    <dgm:pt modelId="{1CCDB91A-97E5-46D4-98DC-1DB0089BA6AA}" type="parTrans" cxnId="{B3E28944-3EF8-464E-AAB6-97A2F9AFE065}">
      <dgm:prSet/>
      <dgm:spPr/>
      <dgm:t>
        <a:bodyPr/>
        <a:lstStyle/>
        <a:p>
          <a:endParaRPr lang="en-IN"/>
        </a:p>
      </dgm:t>
    </dgm:pt>
    <dgm:pt modelId="{CC2F35CA-A2BD-45C9-B797-5387E3D839F4}" type="sibTrans" cxnId="{B3E28944-3EF8-464E-AAB6-97A2F9AFE065}">
      <dgm:prSet/>
      <dgm:spPr/>
      <dgm:t>
        <a:bodyPr/>
        <a:lstStyle/>
        <a:p>
          <a:endParaRPr lang="en-IN"/>
        </a:p>
      </dgm:t>
    </dgm:pt>
    <dgm:pt modelId="{BB593C65-A9CA-4432-982F-D9198399E887}">
      <dgm:prSet phldrT="[Text]" custT="1"/>
      <dgm:spPr>
        <a:ln>
          <a:solidFill>
            <a:schemeClr val="bg2">
              <a:lumMod val="40000"/>
              <a:lumOff val="60000"/>
            </a:schemeClr>
          </a:solidFill>
        </a:ln>
      </dgm:spPr>
      <dgm:t>
        <a:bodyPr/>
        <a:lstStyle/>
        <a:p>
          <a:pPr>
            <a:buFont typeface="Wingdings" panose="05000000000000000000" pitchFamily="2" charset="2"/>
            <a:buChar char="§"/>
          </a:pPr>
          <a:r>
            <a:rPr lang="en-US" sz="1250" b="0" u="none" dirty="0">
              <a:latin typeface="Trebuchet MS" panose="020B0603020202020204" pitchFamily="34" charset="0"/>
            </a:rPr>
            <a:t>Revision of Reinsurance strategies</a:t>
          </a:r>
          <a:endParaRPr lang="en-IN" sz="1250" b="0" u="none" dirty="0"/>
        </a:p>
      </dgm:t>
    </dgm:pt>
    <dgm:pt modelId="{9A3263B3-04F4-414F-8AC1-35A6D4E5C5EE}" type="parTrans" cxnId="{656C341D-3E39-4C8F-93F4-854AC1BA8804}">
      <dgm:prSet/>
      <dgm:spPr/>
      <dgm:t>
        <a:bodyPr/>
        <a:lstStyle/>
        <a:p>
          <a:endParaRPr lang="en-IN"/>
        </a:p>
      </dgm:t>
    </dgm:pt>
    <dgm:pt modelId="{D995F2A4-1904-4047-B5DB-E5B3D137B55D}" type="sibTrans" cxnId="{656C341D-3E39-4C8F-93F4-854AC1BA8804}">
      <dgm:prSet/>
      <dgm:spPr/>
      <dgm:t>
        <a:bodyPr/>
        <a:lstStyle/>
        <a:p>
          <a:endParaRPr lang="en-IN"/>
        </a:p>
      </dgm:t>
    </dgm:pt>
    <dgm:pt modelId="{A60C26AE-E6E1-4336-9055-7652D78C4F74}">
      <dgm:prSet phldrT="[Text]" custT="1"/>
      <dgm:spPr>
        <a:solidFill>
          <a:schemeClr val="bg2">
            <a:lumMod val="40000"/>
            <a:lumOff val="60000"/>
          </a:schemeClr>
        </a:solidFill>
        <a:ln>
          <a:solidFill>
            <a:schemeClr val="bg2">
              <a:lumMod val="40000"/>
              <a:lumOff val="60000"/>
            </a:schemeClr>
          </a:solidFill>
        </a:ln>
      </dgm:spPr>
      <dgm:t>
        <a:bodyPr/>
        <a:lstStyle/>
        <a:p>
          <a:r>
            <a:rPr lang="en-IN" sz="1400" b="1" dirty="0">
              <a:solidFill>
                <a:schemeClr val="bg1"/>
              </a:solidFill>
              <a:latin typeface="Trebuchet MS" panose="020B0603020202020204" pitchFamily="34" charset="0"/>
            </a:rPr>
            <a:t>External  Risk</a:t>
          </a:r>
        </a:p>
      </dgm:t>
    </dgm:pt>
    <dgm:pt modelId="{495457DC-4D6F-4B2D-B46D-EF8D7E866240}" type="parTrans" cxnId="{448218A9-40FB-4D98-873F-7AAC103A2E2A}">
      <dgm:prSet/>
      <dgm:spPr/>
      <dgm:t>
        <a:bodyPr/>
        <a:lstStyle/>
        <a:p>
          <a:endParaRPr lang="en-IN"/>
        </a:p>
      </dgm:t>
    </dgm:pt>
    <dgm:pt modelId="{DEE31DA0-3C39-4FD8-BD43-70ADB6AA14CE}" type="sibTrans" cxnId="{448218A9-40FB-4D98-873F-7AAC103A2E2A}">
      <dgm:prSet/>
      <dgm:spPr/>
      <dgm:t>
        <a:bodyPr/>
        <a:lstStyle/>
        <a:p>
          <a:endParaRPr lang="en-IN"/>
        </a:p>
      </dgm:t>
    </dgm:pt>
    <dgm:pt modelId="{687841ED-EC3A-45F8-AD8E-3B9D10685149}">
      <dgm:prSet phldrT="[Text]" custT="1"/>
      <dgm:spPr>
        <a:ln>
          <a:solidFill>
            <a:schemeClr val="bg2">
              <a:lumMod val="40000"/>
              <a:lumOff val="60000"/>
            </a:schemeClr>
          </a:solidFill>
        </a:ln>
      </dgm:spPr>
      <dgm:t>
        <a:bodyPr/>
        <a:lstStyle/>
        <a:p>
          <a:pPr>
            <a:buFont typeface="Wingdings" panose="05000000000000000000" pitchFamily="2" charset="2"/>
            <a:buChar char="§"/>
          </a:pPr>
          <a:r>
            <a:rPr lang="en-US" sz="1250" b="0" u="none" dirty="0">
              <a:latin typeface="Trebuchet MS" panose="020B0603020202020204" pitchFamily="34" charset="0"/>
            </a:rPr>
            <a:t>Competition already selling policies with high sum insured such as above 50 lakhs </a:t>
          </a:r>
          <a:endParaRPr lang="en-IN" sz="1250" b="0" u="none" dirty="0">
            <a:latin typeface="Trebuchet MS" panose="020B0603020202020204" pitchFamily="34" charset="0"/>
          </a:endParaRPr>
        </a:p>
      </dgm:t>
    </dgm:pt>
    <dgm:pt modelId="{199EC2D0-3C7F-43F5-B9F1-AB63884041DD}" type="parTrans" cxnId="{A187151B-16CE-4974-9C19-39358232D524}">
      <dgm:prSet/>
      <dgm:spPr/>
      <dgm:t>
        <a:bodyPr/>
        <a:lstStyle/>
        <a:p>
          <a:endParaRPr lang="en-IN"/>
        </a:p>
      </dgm:t>
    </dgm:pt>
    <dgm:pt modelId="{D9E92B65-3973-4C96-A7A7-C624EB54505B}" type="sibTrans" cxnId="{A187151B-16CE-4974-9C19-39358232D524}">
      <dgm:prSet/>
      <dgm:spPr/>
      <dgm:t>
        <a:bodyPr/>
        <a:lstStyle/>
        <a:p>
          <a:endParaRPr lang="en-IN"/>
        </a:p>
      </dgm:t>
    </dgm:pt>
    <dgm:pt modelId="{F8829025-E52B-450B-A7B1-282B8A14F11E}">
      <dgm:prSet phldrT="[Text]" custT="1"/>
      <dgm:spPr>
        <a:ln>
          <a:solidFill>
            <a:schemeClr val="bg2">
              <a:lumMod val="40000"/>
              <a:lumOff val="60000"/>
            </a:schemeClr>
          </a:solidFill>
        </a:ln>
      </dgm:spPr>
      <dgm:t>
        <a:bodyPr/>
        <a:lstStyle/>
        <a:p>
          <a:pPr>
            <a:buFont typeface="Wingdings" panose="05000000000000000000" pitchFamily="2" charset="2"/>
            <a:buNone/>
          </a:pPr>
          <a:endParaRPr lang="en-IN" sz="1400" dirty="0"/>
        </a:p>
      </dgm:t>
    </dgm:pt>
    <dgm:pt modelId="{5C6CF505-105E-40A4-9522-55ABA3979507}" type="parTrans" cxnId="{B19FE187-E542-4983-BF69-28B8C324FF84}">
      <dgm:prSet/>
      <dgm:spPr/>
      <dgm:t>
        <a:bodyPr/>
        <a:lstStyle/>
        <a:p>
          <a:endParaRPr lang="en-IN"/>
        </a:p>
      </dgm:t>
    </dgm:pt>
    <dgm:pt modelId="{38E3163A-7D84-4273-8719-9A6FDE17A885}" type="sibTrans" cxnId="{B19FE187-E542-4983-BF69-28B8C324FF84}">
      <dgm:prSet/>
      <dgm:spPr/>
      <dgm:t>
        <a:bodyPr/>
        <a:lstStyle/>
        <a:p>
          <a:endParaRPr lang="en-IN"/>
        </a:p>
      </dgm:t>
    </dgm:pt>
    <dgm:pt modelId="{40541B19-CFB8-40DD-918C-A4197EA09CF9}">
      <dgm:prSet phldrT="[Text]" custT="1"/>
      <dgm:spPr>
        <a:ln>
          <a:solidFill>
            <a:schemeClr val="bg2">
              <a:lumMod val="40000"/>
              <a:lumOff val="60000"/>
            </a:schemeClr>
          </a:solidFill>
        </a:ln>
      </dgm:spPr>
      <dgm:t>
        <a:bodyPr/>
        <a:lstStyle/>
        <a:p>
          <a:pPr>
            <a:buFont typeface="Wingdings" panose="05000000000000000000" pitchFamily="2" charset="2"/>
            <a:buChar char="§"/>
          </a:pPr>
          <a:r>
            <a:rPr lang="en-IN" sz="1250" b="0" u="none" dirty="0">
              <a:latin typeface="Trebuchet MS" panose="020B0603020202020204" pitchFamily="34" charset="0"/>
            </a:rPr>
            <a:t>Rise in medical inflation due to technological advancements</a:t>
          </a:r>
        </a:p>
      </dgm:t>
    </dgm:pt>
    <dgm:pt modelId="{48833A2D-E4A6-48D2-8B2A-B19B10336DCF}" type="parTrans" cxnId="{D0C02273-022E-4F50-826B-2CD52F442A1D}">
      <dgm:prSet/>
      <dgm:spPr/>
      <dgm:t>
        <a:bodyPr/>
        <a:lstStyle/>
        <a:p>
          <a:endParaRPr lang="en-IN"/>
        </a:p>
      </dgm:t>
    </dgm:pt>
    <dgm:pt modelId="{6E0148BE-2488-48F5-B7DD-B9B26CAE5A03}" type="sibTrans" cxnId="{D0C02273-022E-4F50-826B-2CD52F442A1D}">
      <dgm:prSet/>
      <dgm:spPr/>
      <dgm:t>
        <a:bodyPr/>
        <a:lstStyle/>
        <a:p>
          <a:endParaRPr lang="en-IN"/>
        </a:p>
      </dgm:t>
    </dgm:pt>
    <dgm:pt modelId="{4FED1EDB-8A5E-4610-A2C3-AFCBD27A85C6}">
      <dgm:prSet phldrT="[Text]" custT="1"/>
      <dgm:spPr>
        <a:ln>
          <a:solidFill>
            <a:schemeClr val="bg2">
              <a:lumMod val="40000"/>
              <a:lumOff val="60000"/>
            </a:schemeClr>
          </a:solidFill>
        </a:ln>
      </dgm:spPr>
      <dgm:t>
        <a:bodyPr/>
        <a:lstStyle/>
        <a:p>
          <a:pPr>
            <a:buFont typeface="Wingdings" panose="05000000000000000000" pitchFamily="2" charset="2"/>
            <a:buChar char="§"/>
          </a:pPr>
          <a:r>
            <a:rPr lang="en-US" sz="1250" b="0" u="none" dirty="0">
              <a:latin typeface="Trebuchet MS" panose="020B0603020202020204" pitchFamily="34" charset="0"/>
            </a:rPr>
            <a:t>New reinsurance cover Requirements</a:t>
          </a:r>
          <a:endParaRPr lang="en-IN" sz="1250" b="0" u="none" dirty="0"/>
        </a:p>
      </dgm:t>
    </dgm:pt>
    <dgm:pt modelId="{B6C29BB9-AA76-4F57-920C-539FD27D013A}" type="parTrans" cxnId="{03232FE8-2E08-4830-85BA-D71C46088DC7}">
      <dgm:prSet/>
      <dgm:spPr/>
      <dgm:t>
        <a:bodyPr/>
        <a:lstStyle/>
        <a:p>
          <a:endParaRPr lang="en-IN"/>
        </a:p>
      </dgm:t>
    </dgm:pt>
    <dgm:pt modelId="{EB0150E8-FE58-4129-AB4A-FE023BB90A16}" type="sibTrans" cxnId="{03232FE8-2E08-4830-85BA-D71C46088DC7}">
      <dgm:prSet/>
      <dgm:spPr/>
      <dgm:t>
        <a:bodyPr/>
        <a:lstStyle/>
        <a:p>
          <a:endParaRPr lang="en-IN"/>
        </a:p>
      </dgm:t>
    </dgm:pt>
    <dgm:pt modelId="{1B0D89A7-D334-4719-92EF-66C89EF83FD4}">
      <dgm:prSet phldrT="[Text]" custT="1"/>
      <dgm:spPr>
        <a:ln>
          <a:solidFill>
            <a:schemeClr val="bg2">
              <a:lumMod val="40000"/>
              <a:lumOff val="60000"/>
            </a:schemeClr>
          </a:solidFill>
        </a:ln>
      </dgm:spPr>
      <dgm:t>
        <a:bodyPr/>
        <a:lstStyle/>
        <a:p>
          <a:pPr>
            <a:buFont typeface="Wingdings" panose="05000000000000000000" pitchFamily="2" charset="2"/>
            <a:buChar char="§"/>
          </a:pPr>
          <a:r>
            <a:rPr lang="en-IN" sz="1250" b="0" u="none" dirty="0">
              <a:latin typeface="Trebuchet MS" panose="020B0603020202020204" pitchFamily="34" charset="0"/>
            </a:rPr>
            <a:t>Insurance disruptors e.g. new age insurance players, AI, machine learning etc</a:t>
          </a:r>
        </a:p>
      </dgm:t>
    </dgm:pt>
    <dgm:pt modelId="{FAD9FD07-8839-4088-AB3B-00CDC2568253}" type="parTrans" cxnId="{F6583843-F0C6-4575-93EB-FFE514529139}">
      <dgm:prSet/>
      <dgm:spPr/>
      <dgm:t>
        <a:bodyPr/>
        <a:lstStyle/>
        <a:p>
          <a:endParaRPr lang="en-IN"/>
        </a:p>
      </dgm:t>
    </dgm:pt>
    <dgm:pt modelId="{72DC3D13-5C7C-4F0E-B8EF-635507089501}" type="sibTrans" cxnId="{F6583843-F0C6-4575-93EB-FFE514529139}">
      <dgm:prSet/>
      <dgm:spPr/>
      <dgm:t>
        <a:bodyPr/>
        <a:lstStyle/>
        <a:p>
          <a:endParaRPr lang="en-IN"/>
        </a:p>
      </dgm:t>
    </dgm:pt>
    <dgm:pt modelId="{A91107C3-57CF-44F4-A4CE-03406392F7F8}">
      <dgm:prSet phldrT="[Text]" custT="1"/>
      <dgm:spPr>
        <a:ln>
          <a:solidFill>
            <a:schemeClr val="bg2">
              <a:lumMod val="40000"/>
              <a:lumOff val="60000"/>
            </a:schemeClr>
          </a:solidFill>
        </a:ln>
      </dgm:spPr>
      <dgm:t>
        <a:bodyPr/>
        <a:lstStyle/>
        <a:p>
          <a:pPr>
            <a:buFont typeface="Wingdings" panose="05000000000000000000" pitchFamily="2" charset="2"/>
            <a:buChar char="§"/>
          </a:pPr>
          <a:r>
            <a:rPr lang="en-US" sz="1250" b="0" u="none" dirty="0">
              <a:latin typeface="Trebuchet MS" panose="020B0603020202020204" pitchFamily="34" charset="0"/>
            </a:rPr>
            <a:t>After effects of Covid-19 still unpredictable </a:t>
          </a:r>
          <a:endParaRPr lang="en-IN" sz="1250" b="0" u="none" dirty="0">
            <a:latin typeface="Trebuchet MS" panose="020B0603020202020204" pitchFamily="34" charset="0"/>
          </a:endParaRPr>
        </a:p>
      </dgm:t>
    </dgm:pt>
    <dgm:pt modelId="{B701540E-3AEA-4EF0-836E-52BC6199001E}" type="parTrans" cxnId="{E19CE618-BCA8-4B86-992C-31EDA9F17611}">
      <dgm:prSet/>
      <dgm:spPr/>
      <dgm:t>
        <a:bodyPr/>
        <a:lstStyle/>
        <a:p>
          <a:endParaRPr lang="en-IN"/>
        </a:p>
      </dgm:t>
    </dgm:pt>
    <dgm:pt modelId="{161AE8B2-6386-4780-8537-15FFE9FE1C4A}" type="sibTrans" cxnId="{E19CE618-BCA8-4B86-992C-31EDA9F17611}">
      <dgm:prSet/>
      <dgm:spPr/>
      <dgm:t>
        <a:bodyPr/>
        <a:lstStyle/>
        <a:p>
          <a:endParaRPr lang="en-IN"/>
        </a:p>
      </dgm:t>
    </dgm:pt>
    <dgm:pt modelId="{4B794279-1A3D-46DE-B2B5-AD980C98BB19}">
      <dgm:prSet phldrT="[Text]" custT="1"/>
      <dgm:spPr>
        <a:ln>
          <a:solidFill>
            <a:schemeClr val="bg2">
              <a:lumMod val="40000"/>
              <a:lumOff val="60000"/>
            </a:schemeClr>
          </a:solidFill>
        </a:ln>
      </dgm:spPr>
      <dgm:t>
        <a:bodyPr/>
        <a:lstStyle/>
        <a:p>
          <a:pPr>
            <a:buFont typeface="Wingdings" panose="05000000000000000000" pitchFamily="2" charset="2"/>
            <a:buChar char="§"/>
          </a:pPr>
          <a:r>
            <a:rPr lang="en-US" sz="1250" b="0" u="none" dirty="0">
              <a:latin typeface="Trebuchet MS" panose="020B0603020202020204" pitchFamily="34" charset="0"/>
            </a:rPr>
            <a:t>Reputation &amp; Brand image</a:t>
          </a:r>
          <a:endParaRPr lang="en-IN" sz="1250" b="0" u="none" dirty="0">
            <a:latin typeface="Trebuchet MS" panose="020B0603020202020204" pitchFamily="34" charset="0"/>
          </a:endParaRPr>
        </a:p>
      </dgm:t>
    </dgm:pt>
    <dgm:pt modelId="{891443D6-4FAE-4B45-8C66-E29847D5210C}" type="parTrans" cxnId="{A04A85EC-1F69-4C56-9814-B47598D40626}">
      <dgm:prSet/>
      <dgm:spPr/>
      <dgm:t>
        <a:bodyPr/>
        <a:lstStyle/>
        <a:p>
          <a:endParaRPr lang="en-IN"/>
        </a:p>
      </dgm:t>
    </dgm:pt>
    <dgm:pt modelId="{7A2FF415-65C9-486C-9597-8BB2EC9B5598}" type="sibTrans" cxnId="{A04A85EC-1F69-4C56-9814-B47598D40626}">
      <dgm:prSet/>
      <dgm:spPr/>
      <dgm:t>
        <a:bodyPr/>
        <a:lstStyle/>
        <a:p>
          <a:endParaRPr lang="en-IN"/>
        </a:p>
      </dgm:t>
    </dgm:pt>
    <dgm:pt modelId="{6589A104-7121-44D2-8062-6896683617B8}">
      <dgm:prSet phldrT="[Text]" custT="1"/>
      <dgm:spPr>
        <a:ln>
          <a:solidFill>
            <a:schemeClr val="bg2">
              <a:lumMod val="40000"/>
              <a:lumOff val="60000"/>
            </a:schemeClr>
          </a:solidFill>
        </a:ln>
      </dgm:spPr>
      <dgm:t>
        <a:bodyPr/>
        <a:lstStyle/>
        <a:p>
          <a:pPr>
            <a:buFont typeface="Wingdings" panose="05000000000000000000" pitchFamily="2" charset="2"/>
            <a:buChar char="§"/>
          </a:pPr>
          <a:r>
            <a:rPr lang="en-IN" sz="1250" b="0" u="none" dirty="0">
              <a:latin typeface="Trebuchet MS" panose="020B0603020202020204" pitchFamily="34" charset="0"/>
            </a:rPr>
            <a:t>Climate change </a:t>
          </a:r>
        </a:p>
      </dgm:t>
    </dgm:pt>
    <dgm:pt modelId="{4D972464-91B8-4888-AEE9-630FC65377B9}" type="parTrans" cxnId="{F7A94E07-C0E5-4473-8F67-3FA7F54CE237}">
      <dgm:prSet/>
      <dgm:spPr/>
      <dgm:t>
        <a:bodyPr/>
        <a:lstStyle/>
        <a:p>
          <a:endParaRPr lang="en-IN"/>
        </a:p>
      </dgm:t>
    </dgm:pt>
    <dgm:pt modelId="{36A02B35-9876-4DD7-8774-C6E0676E60D3}" type="sibTrans" cxnId="{F7A94E07-C0E5-4473-8F67-3FA7F54CE237}">
      <dgm:prSet/>
      <dgm:spPr/>
      <dgm:t>
        <a:bodyPr/>
        <a:lstStyle/>
        <a:p>
          <a:endParaRPr lang="en-IN"/>
        </a:p>
      </dgm:t>
    </dgm:pt>
    <dgm:pt modelId="{CE0590FD-F6FB-4D04-A06D-EC9F648D16FB}" type="pres">
      <dgm:prSet presAssocID="{DB48C3FA-D5D4-4BBC-AC49-7D6ED20FA291}" presName="linearFlow" presStyleCnt="0">
        <dgm:presLayoutVars>
          <dgm:dir/>
          <dgm:animLvl val="lvl"/>
          <dgm:resizeHandles val="exact"/>
        </dgm:presLayoutVars>
      </dgm:prSet>
      <dgm:spPr/>
    </dgm:pt>
    <dgm:pt modelId="{BE8AF0A9-D8ED-48EA-ADA1-5061E3735B48}" type="pres">
      <dgm:prSet presAssocID="{D2BB93AB-E0CA-48E7-9DF4-9CDA7DD2BBB4}" presName="composite" presStyleCnt="0"/>
      <dgm:spPr/>
    </dgm:pt>
    <dgm:pt modelId="{12B17F31-E398-4F89-9D39-D7C16CE04A78}" type="pres">
      <dgm:prSet presAssocID="{D2BB93AB-E0CA-48E7-9DF4-9CDA7DD2BBB4}" presName="parentText" presStyleLbl="alignNode1" presStyleIdx="0" presStyleCnt="2" custLinFactNeighborY="0">
        <dgm:presLayoutVars>
          <dgm:chMax val="1"/>
          <dgm:bulletEnabled val="1"/>
        </dgm:presLayoutVars>
      </dgm:prSet>
      <dgm:spPr/>
    </dgm:pt>
    <dgm:pt modelId="{86BB0D7E-9C53-4F37-BD4F-3D57E004F137}" type="pres">
      <dgm:prSet presAssocID="{D2BB93AB-E0CA-48E7-9DF4-9CDA7DD2BBB4}" presName="descendantText" presStyleLbl="alignAcc1" presStyleIdx="0" presStyleCnt="2" custLinFactNeighborX="-153" custLinFactNeighborY="-331">
        <dgm:presLayoutVars>
          <dgm:bulletEnabled val="1"/>
        </dgm:presLayoutVars>
      </dgm:prSet>
      <dgm:spPr/>
    </dgm:pt>
    <dgm:pt modelId="{EAA8200A-B4BC-4C8A-BDB0-E4AE0D2B8682}" type="pres">
      <dgm:prSet presAssocID="{CC2F35CA-A2BD-45C9-B797-5387E3D839F4}" presName="sp" presStyleCnt="0"/>
      <dgm:spPr/>
    </dgm:pt>
    <dgm:pt modelId="{95CC34DE-F435-476D-A7D5-486180586351}" type="pres">
      <dgm:prSet presAssocID="{A60C26AE-E6E1-4336-9055-7652D78C4F74}" presName="composite" presStyleCnt="0"/>
      <dgm:spPr/>
    </dgm:pt>
    <dgm:pt modelId="{D85A211B-4F7E-4767-84AC-F158CA420AAF}" type="pres">
      <dgm:prSet presAssocID="{A60C26AE-E6E1-4336-9055-7652D78C4F74}" presName="parentText" presStyleLbl="alignNode1" presStyleIdx="1" presStyleCnt="2" custLinFactNeighborY="-1516">
        <dgm:presLayoutVars>
          <dgm:chMax val="1"/>
          <dgm:bulletEnabled val="1"/>
        </dgm:presLayoutVars>
      </dgm:prSet>
      <dgm:spPr/>
    </dgm:pt>
    <dgm:pt modelId="{682D0842-E65F-4721-A2C5-F685E49D4B17}" type="pres">
      <dgm:prSet presAssocID="{A60C26AE-E6E1-4336-9055-7652D78C4F74}" presName="descendantText" presStyleLbl="alignAcc1" presStyleIdx="1" presStyleCnt="2">
        <dgm:presLayoutVars>
          <dgm:bulletEnabled val="1"/>
        </dgm:presLayoutVars>
      </dgm:prSet>
      <dgm:spPr/>
    </dgm:pt>
  </dgm:ptLst>
  <dgm:cxnLst>
    <dgm:cxn modelId="{8C420206-600C-4732-856F-B203B0CE741F}" type="presOf" srcId="{A91107C3-57CF-44F4-A4CE-03406392F7F8}" destId="{682D0842-E65F-4721-A2C5-F685E49D4B17}" srcOrd="0" destOrd="3" presId="urn:microsoft.com/office/officeart/2005/8/layout/chevron2"/>
    <dgm:cxn modelId="{F7A94E07-C0E5-4473-8F67-3FA7F54CE237}" srcId="{A60C26AE-E6E1-4336-9055-7652D78C4F74}" destId="{6589A104-7121-44D2-8062-6896683617B8}" srcOrd="5" destOrd="0" parTransId="{4D972464-91B8-4888-AEE9-630FC65377B9}" sibTransId="{36A02B35-9876-4DD7-8774-C6E0676E60D3}"/>
    <dgm:cxn modelId="{E19CE618-BCA8-4B86-992C-31EDA9F17611}" srcId="{A60C26AE-E6E1-4336-9055-7652D78C4F74}" destId="{A91107C3-57CF-44F4-A4CE-03406392F7F8}" srcOrd="3" destOrd="0" parTransId="{B701540E-3AEA-4EF0-836E-52BC6199001E}" sibTransId="{161AE8B2-6386-4780-8537-15FFE9FE1C4A}"/>
    <dgm:cxn modelId="{A187151B-16CE-4974-9C19-39358232D524}" srcId="{A60C26AE-E6E1-4336-9055-7652D78C4F74}" destId="{687841ED-EC3A-45F8-AD8E-3B9D10685149}" srcOrd="0" destOrd="0" parTransId="{199EC2D0-3C7F-43F5-B9F1-AB63884041DD}" sibTransId="{D9E92B65-3973-4C96-A7A7-C624EB54505B}"/>
    <dgm:cxn modelId="{656C341D-3E39-4C8F-93F4-854AC1BA8804}" srcId="{D2BB93AB-E0CA-48E7-9DF4-9CDA7DD2BBB4}" destId="{BB593C65-A9CA-4432-982F-D9198399E887}" srcOrd="0" destOrd="0" parTransId="{9A3263B3-04F4-414F-8AC1-35A6D4E5C5EE}" sibTransId="{D995F2A4-1904-4047-B5DB-E5B3D137B55D}"/>
    <dgm:cxn modelId="{B2E9AC1F-9466-41C1-85E8-F11A334D37C0}" type="presOf" srcId="{D2BB93AB-E0CA-48E7-9DF4-9CDA7DD2BBB4}" destId="{12B17F31-E398-4F89-9D39-D7C16CE04A78}" srcOrd="0" destOrd="0" presId="urn:microsoft.com/office/officeart/2005/8/layout/chevron2"/>
    <dgm:cxn modelId="{C0FF8C62-2B4D-4502-80EA-4E8AE771D033}" type="presOf" srcId="{6589A104-7121-44D2-8062-6896683617B8}" destId="{682D0842-E65F-4721-A2C5-F685E49D4B17}" srcOrd="0" destOrd="5" presId="urn:microsoft.com/office/officeart/2005/8/layout/chevron2"/>
    <dgm:cxn modelId="{F6583843-F0C6-4575-93EB-FFE514529139}" srcId="{A60C26AE-E6E1-4336-9055-7652D78C4F74}" destId="{1B0D89A7-D334-4719-92EF-66C89EF83FD4}" srcOrd="2" destOrd="0" parTransId="{FAD9FD07-8839-4088-AB3B-00CDC2568253}" sibTransId="{72DC3D13-5C7C-4F0E-B8EF-635507089501}"/>
    <dgm:cxn modelId="{B3E28944-3EF8-464E-AAB6-97A2F9AFE065}" srcId="{DB48C3FA-D5D4-4BBC-AC49-7D6ED20FA291}" destId="{D2BB93AB-E0CA-48E7-9DF4-9CDA7DD2BBB4}" srcOrd="0" destOrd="0" parTransId="{1CCDB91A-97E5-46D4-98DC-1DB0089BA6AA}" sibTransId="{CC2F35CA-A2BD-45C9-B797-5387E3D839F4}"/>
    <dgm:cxn modelId="{75133A70-15B2-4BA8-92EA-CAAED25E300F}" type="presOf" srcId="{4B794279-1A3D-46DE-B2B5-AD980C98BB19}" destId="{682D0842-E65F-4721-A2C5-F685E49D4B17}" srcOrd="0" destOrd="4" presId="urn:microsoft.com/office/officeart/2005/8/layout/chevron2"/>
    <dgm:cxn modelId="{D0C02273-022E-4F50-826B-2CD52F442A1D}" srcId="{A60C26AE-E6E1-4336-9055-7652D78C4F74}" destId="{40541B19-CFB8-40DD-918C-A4197EA09CF9}" srcOrd="1" destOrd="0" parTransId="{48833A2D-E4A6-48D2-8B2A-B19B10336DCF}" sibTransId="{6E0148BE-2488-48F5-B7DD-B9B26CAE5A03}"/>
    <dgm:cxn modelId="{E53DE87D-2B5A-46F8-BB64-C8BA75766166}" type="presOf" srcId="{4FED1EDB-8A5E-4610-A2C3-AFCBD27A85C6}" destId="{86BB0D7E-9C53-4F37-BD4F-3D57E004F137}" srcOrd="0" destOrd="1" presId="urn:microsoft.com/office/officeart/2005/8/layout/chevron2"/>
    <dgm:cxn modelId="{B19FE187-E542-4983-BF69-28B8C324FF84}" srcId="{D2BB93AB-E0CA-48E7-9DF4-9CDA7DD2BBB4}" destId="{F8829025-E52B-450B-A7B1-282B8A14F11E}" srcOrd="2" destOrd="0" parTransId="{5C6CF505-105E-40A4-9522-55ABA3979507}" sibTransId="{38E3163A-7D84-4273-8719-9A6FDE17A885}"/>
    <dgm:cxn modelId="{5111F898-D844-4B41-8D77-E63DE0D9D647}" type="presOf" srcId="{40541B19-CFB8-40DD-918C-A4197EA09CF9}" destId="{682D0842-E65F-4721-A2C5-F685E49D4B17}" srcOrd="0" destOrd="1" presId="urn:microsoft.com/office/officeart/2005/8/layout/chevron2"/>
    <dgm:cxn modelId="{AADECEA4-039B-4979-835E-9890FDAE01A1}" type="presOf" srcId="{687841ED-EC3A-45F8-AD8E-3B9D10685149}" destId="{682D0842-E65F-4721-A2C5-F685E49D4B17}" srcOrd="0" destOrd="0" presId="urn:microsoft.com/office/officeart/2005/8/layout/chevron2"/>
    <dgm:cxn modelId="{448218A9-40FB-4D98-873F-7AAC103A2E2A}" srcId="{DB48C3FA-D5D4-4BBC-AC49-7D6ED20FA291}" destId="{A60C26AE-E6E1-4336-9055-7652D78C4F74}" srcOrd="1" destOrd="0" parTransId="{495457DC-4D6F-4B2D-B46D-EF8D7E866240}" sibTransId="{DEE31DA0-3C39-4FD8-BD43-70ADB6AA14CE}"/>
    <dgm:cxn modelId="{42830CB5-7E9A-4887-BD0C-C632D2C3D3B1}" type="presOf" srcId="{A60C26AE-E6E1-4336-9055-7652D78C4F74}" destId="{D85A211B-4F7E-4767-84AC-F158CA420AAF}" srcOrd="0" destOrd="0" presId="urn:microsoft.com/office/officeart/2005/8/layout/chevron2"/>
    <dgm:cxn modelId="{8CDED3C0-871D-4182-A07D-DC1F34FC2161}" type="presOf" srcId="{BB593C65-A9CA-4432-982F-D9198399E887}" destId="{86BB0D7E-9C53-4F37-BD4F-3D57E004F137}" srcOrd="0" destOrd="0" presId="urn:microsoft.com/office/officeart/2005/8/layout/chevron2"/>
    <dgm:cxn modelId="{9B39FBCD-BD7E-4703-8C04-A0430AA35B3C}" type="presOf" srcId="{F8829025-E52B-450B-A7B1-282B8A14F11E}" destId="{86BB0D7E-9C53-4F37-BD4F-3D57E004F137}" srcOrd="0" destOrd="2" presId="urn:microsoft.com/office/officeart/2005/8/layout/chevron2"/>
    <dgm:cxn modelId="{51D644DF-F5EC-47D4-9BD8-FABA138DC053}" type="presOf" srcId="{1B0D89A7-D334-4719-92EF-66C89EF83FD4}" destId="{682D0842-E65F-4721-A2C5-F685E49D4B17}" srcOrd="0" destOrd="2" presId="urn:microsoft.com/office/officeart/2005/8/layout/chevron2"/>
    <dgm:cxn modelId="{03232FE8-2E08-4830-85BA-D71C46088DC7}" srcId="{D2BB93AB-E0CA-48E7-9DF4-9CDA7DD2BBB4}" destId="{4FED1EDB-8A5E-4610-A2C3-AFCBD27A85C6}" srcOrd="1" destOrd="0" parTransId="{B6C29BB9-AA76-4F57-920C-539FD27D013A}" sibTransId="{EB0150E8-FE58-4129-AB4A-FE023BB90A16}"/>
    <dgm:cxn modelId="{A04A85EC-1F69-4C56-9814-B47598D40626}" srcId="{A60C26AE-E6E1-4336-9055-7652D78C4F74}" destId="{4B794279-1A3D-46DE-B2B5-AD980C98BB19}" srcOrd="4" destOrd="0" parTransId="{891443D6-4FAE-4B45-8C66-E29847D5210C}" sibTransId="{7A2FF415-65C9-486C-9597-8BB2EC9B5598}"/>
    <dgm:cxn modelId="{6581FCFB-BAE2-4885-B029-EAC099B095AD}" type="presOf" srcId="{DB48C3FA-D5D4-4BBC-AC49-7D6ED20FA291}" destId="{CE0590FD-F6FB-4D04-A06D-EC9F648D16FB}" srcOrd="0" destOrd="0" presId="urn:microsoft.com/office/officeart/2005/8/layout/chevron2"/>
    <dgm:cxn modelId="{C3BD9AB1-25A6-44F4-BF81-70FADA4D7462}" type="presParOf" srcId="{CE0590FD-F6FB-4D04-A06D-EC9F648D16FB}" destId="{BE8AF0A9-D8ED-48EA-ADA1-5061E3735B48}" srcOrd="0" destOrd="0" presId="urn:microsoft.com/office/officeart/2005/8/layout/chevron2"/>
    <dgm:cxn modelId="{5D0BBEDF-8A59-4B64-925C-C177B2439669}" type="presParOf" srcId="{BE8AF0A9-D8ED-48EA-ADA1-5061E3735B48}" destId="{12B17F31-E398-4F89-9D39-D7C16CE04A78}" srcOrd="0" destOrd="0" presId="urn:microsoft.com/office/officeart/2005/8/layout/chevron2"/>
    <dgm:cxn modelId="{274724A7-D2A9-4BB9-8C0E-A6A10784C3E0}" type="presParOf" srcId="{BE8AF0A9-D8ED-48EA-ADA1-5061E3735B48}" destId="{86BB0D7E-9C53-4F37-BD4F-3D57E004F137}" srcOrd="1" destOrd="0" presId="urn:microsoft.com/office/officeart/2005/8/layout/chevron2"/>
    <dgm:cxn modelId="{4245BC75-EF55-43DC-A1B8-8F75FD137193}" type="presParOf" srcId="{CE0590FD-F6FB-4D04-A06D-EC9F648D16FB}" destId="{EAA8200A-B4BC-4C8A-BDB0-E4AE0D2B8682}" srcOrd="1" destOrd="0" presId="urn:microsoft.com/office/officeart/2005/8/layout/chevron2"/>
    <dgm:cxn modelId="{E0EAE2B4-3A04-4670-BBEE-A3DA30FB842B}" type="presParOf" srcId="{CE0590FD-F6FB-4D04-A06D-EC9F648D16FB}" destId="{95CC34DE-F435-476D-A7D5-486180586351}" srcOrd="2" destOrd="0" presId="urn:microsoft.com/office/officeart/2005/8/layout/chevron2"/>
    <dgm:cxn modelId="{77F12244-795A-4E12-87DE-8E4CDFB23AF6}" type="presParOf" srcId="{95CC34DE-F435-476D-A7D5-486180586351}" destId="{D85A211B-4F7E-4767-84AC-F158CA420AAF}" srcOrd="0" destOrd="0" presId="urn:microsoft.com/office/officeart/2005/8/layout/chevron2"/>
    <dgm:cxn modelId="{9F3A23B1-35F4-4D95-B423-393A77927064}" type="presParOf" srcId="{95CC34DE-F435-476D-A7D5-486180586351}" destId="{682D0842-E65F-4721-A2C5-F685E49D4B17}" srcOrd="1" destOrd="0" presId="urn:microsoft.com/office/officeart/2005/8/layout/chevr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6F35E70-7D01-49DF-B1B5-33D35B6E4E7C}" type="doc">
      <dgm:prSet loTypeId="urn:diagrams.loki3.com/VaryingWidthList" loCatId="list" qsTypeId="urn:microsoft.com/office/officeart/2005/8/quickstyle/simple1" qsCatId="simple" csTypeId="urn:microsoft.com/office/officeart/2005/8/colors/accent1_2" csCatId="accent1" phldr="1"/>
      <dgm:spPr/>
    </dgm:pt>
    <dgm:pt modelId="{1B35607D-4175-44A2-A90E-5BA059E7D0DF}" type="pres">
      <dgm:prSet presAssocID="{36F35E70-7D01-49DF-B1B5-33D35B6E4E7C}" presName="Name0" presStyleCnt="0">
        <dgm:presLayoutVars>
          <dgm:resizeHandles/>
        </dgm:presLayoutVars>
      </dgm:prSet>
      <dgm:spPr/>
    </dgm:pt>
  </dgm:ptLst>
  <dgm:cxnLst>
    <dgm:cxn modelId="{577DEA64-BBE1-482F-AE1D-4F3975089D36}" type="presOf" srcId="{36F35E70-7D01-49DF-B1B5-33D35B6E4E7C}" destId="{1B35607D-4175-44A2-A90E-5BA059E7D0DF}" srcOrd="0" destOrd="0" presId="urn:diagrams.loki3.com/VaryingWidth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6F35E70-7D01-49DF-B1B5-33D35B6E4E7C}" type="doc">
      <dgm:prSet loTypeId="urn:diagrams.loki3.com/VaryingWidthList" loCatId="list" qsTypeId="urn:microsoft.com/office/officeart/2005/8/quickstyle/simple1" qsCatId="simple" csTypeId="urn:microsoft.com/office/officeart/2005/8/colors/accent1_2" csCatId="accent1" phldr="1"/>
      <dgm:spPr/>
    </dgm:pt>
    <dgm:pt modelId="{1B35607D-4175-44A2-A90E-5BA059E7D0DF}" type="pres">
      <dgm:prSet presAssocID="{36F35E70-7D01-49DF-B1B5-33D35B6E4E7C}" presName="Name0" presStyleCnt="0">
        <dgm:presLayoutVars>
          <dgm:resizeHandles/>
        </dgm:presLayoutVars>
      </dgm:prSet>
      <dgm:spPr/>
    </dgm:pt>
  </dgm:ptLst>
  <dgm:cxnLst>
    <dgm:cxn modelId="{577DEA64-BBE1-482F-AE1D-4F3975089D36}" type="presOf" srcId="{36F35E70-7D01-49DF-B1B5-33D35B6E4E7C}" destId="{1B35607D-4175-44A2-A90E-5BA059E7D0DF}" srcOrd="0" destOrd="0" presId="urn:diagrams.loki3.com/VaryingWidth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0FB5B76-D68B-4703-97E2-FC7F3568771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69891383-1F76-4381-ACD6-DC2F31614113}">
      <dgm:prSet phldrT="[Text]" custT="1"/>
      <dgm:spPr/>
      <dgm:t>
        <a:bodyPr/>
        <a:lstStyle/>
        <a:p>
          <a:r>
            <a:rPr lang="en-IN" sz="1200" dirty="0">
              <a:latin typeface="Trebuchet MS" panose="020B0603020202020204" pitchFamily="34" charset="0"/>
            </a:rPr>
            <a:t>Additional use like providing data to insurance company and helps in claims servicing</a:t>
          </a:r>
          <a:endParaRPr lang="en-IN" sz="1200" dirty="0"/>
        </a:p>
      </dgm:t>
    </dgm:pt>
    <dgm:pt modelId="{8FA898A8-4761-4045-A0AC-93D2077A7CFE}" type="parTrans" cxnId="{72B1C076-BD13-4579-831A-3A9F647F66AE}">
      <dgm:prSet/>
      <dgm:spPr/>
      <dgm:t>
        <a:bodyPr/>
        <a:lstStyle/>
        <a:p>
          <a:endParaRPr lang="en-IN"/>
        </a:p>
      </dgm:t>
    </dgm:pt>
    <dgm:pt modelId="{F1EA3D94-0A9C-4FDD-8CA3-9C240DCB7687}" type="sibTrans" cxnId="{72B1C076-BD13-4579-831A-3A9F647F66AE}">
      <dgm:prSet/>
      <dgm:spPr/>
      <dgm:t>
        <a:bodyPr/>
        <a:lstStyle/>
        <a:p>
          <a:endParaRPr lang="en-IN"/>
        </a:p>
      </dgm:t>
    </dgm:pt>
    <dgm:pt modelId="{C6561816-4FC8-4443-8108-2EA92A051401}">
      <dgm:prSet phldrT="[Text]" custT="1"/>
      <dgm:spPr/>
      <dgm:t>
        <a:bodyPr/>
        <a:lstStyle/>
        <a:p>
          <a:r>
            <a:rPr lang="en-IN" sz="1200" dirty="0">
              <a:latin typeface="Trebuchet MS" panose="020B0603020202020204" pitchFamily="34" charset="0"/>
            </a:rPr>
            <a:t>Favourable fee structure, as it is backed by IRDAI</a:t>
          </a:r>
          <a:endParaRPr lang="en-IN" sz="1200" dirty="0"/>
        </a:p>
      </dgm:t>
    </dgm:pt>
    <dgm:pt modelId="{39DA24D5-C29F-4752-B35E-E1D09004F3F8}" type="parTrans" cxnId="{CD2AC613-138E-48FE-B2CD-C764F45FDFBF}">
      <dgm:prSet/>
      <dgm:spPr/>
      <dgm:t>
        <a:bodyPr/>
        <a:lstStyle/>
        <a:p>
          <a:endParaRPr lang="en-IN"/>
        </a:p>
      </dgm:t>
    </dgm:pt>
    <dgm:pt modelId="{9C2BC768-2081-412D-9B3B-DCCBBF1B2AD2}" type="sibTrans" cxnId="{CD2AC613-138E-48FE-B2CD-C764F45FDFBF}">
      <dgm:prSet/>
      <dgm:spPr/>
      <dgm:t>
        <a:bodyPr/>
        <a:lstStyle/>
        <a:p>
          <a:endParaRPr lang="en-IN"/>
        </a:p>
      </dgm:t>
    </dgm:pt>
    <dgm:pt modelId="{F6D3AAF7-AEA2-46BA-B07B-4A4E5F3AFC4C}">
      <dgm:prSet phldrT="[Text]" custT="1"/>
      <dgm:spPr/>
      <dgm:t>
        <a:bodyPr/>
        <a:lstStyle/>
        <a:p>
          <a:r>
            <a:rPr lang="en-IN" sz="1200" dirty="0">
              <a:latin typeface="Trebuchet MS" panose="020B0603020202020204" pitchFamily="34" charset="0"/>
            </a:rPr>
            <a:t>Attract better volume of business</a:t>
          </a:r>
          <a:endParaRPr lang="en-IN" sz="1200" dirty="0"/>
        </a:p>
      </dgm:t>
    </dgm:pt>
    <dgm:pt modelId="{ED889C83-2BB2-4131-8EE0-DA6EF10B39B1}" type="parTrans" cxnId="{1C5219CC-9960-4821-ADD0-070B8862C6BB}">
      <dgm:prSet/>
      <dgm:spPr/>
      <dgm:t>
        <a:bodyPr/>
        <a:lstStyle/>
        <a:p>
          <a:endParaRPr lang="en-IN"/>
        </a:p>
      </dgm:t>
    </dgm:pt>
    <dgm:pt modelId="{34CBB5B3-EF6A-48A0-B3D0-7FB766A06CE6}" type="sibTrans" cxnId="{1C5219CC-9960-4821-ADD0-070B8862C6BB}">
      <dgm:prSet/>
      <dgm:spPr/>
      <dgm:t>
        <a:bodyPr/>
        <a:lstStyle/>
        <a:p>
          <a:endParaRPr lang="en-IN"/>
        </a:p>
      </dgm:t>
    </dgm:pt>
    <dgm:pt modelId="{76816651-62CB-453F-92F5-7C69227305B7}">
      <dgm:prSet phldrT="[Text]" custT="1"/>
      <dgm:spPr>
        <a:solidFill>
          <a:schemeClr val="bg2"/>
        </a:solidFill>
      </dgm:spPr>
      <dgm:t>
        <a:bodyPr/>
        <a:lstStyle/>
        <a:p>
          <a:r>
            <a:rPr lang="en-IN" sz="500" dirty="0"/>
            <a:t>  </a:t>
          </a:r>
          <a:r>
            <a:rPr lang="en-IN" sz="1600" dirty="0">
              <a:latin typeface="Trebuchet MS" panose="020B0603020202020204" pitchFamily="34" charset="0"/>
            </a:rPr>
            <a:t>What is Bima Sugam? </a:t>
          </a:r>
        </a:p>
      </dgm:t>
    </dgm:pt>
    <dgm:pt modelId="{B46B7275-7122-4B0A-B5A4-2E4C1049EB98}" type="parTrans" cxnId="{67C52437-2182-4764-8977-CC234D100962}">
      <dgm:prSet/>
      <dgm:spPr/>
      <dgm:t>
        <a:bodyPr/>
        <a:lstStyle/>
        <a:p>
          <a:endParaRPr lang="en-IN"/>
        </a:p>
      </dgm:t>
    </dgm:pt>
    <dgm:pt modelId="{6DEB1DBB-838D-4C05-BD04-DC8B584DEAF5}" type="sibTrans" cxnId="{67C52437-2182-4764-8977-CC234D100962}">
      <dgm:prSet/>
      <dgm:spPr/>
      <dgm:t>
        <a:bodyPr/>
        <a:lstStyle/>
        <a:p>
          <a:endParaRPr lang="en-IN"/>
        </a:p>
      </dgm:t>
    </dgm:pt>
    <dgm:pt modelId="{08332536-D7FD-4F5F-AB19-0E35D2C176E2}">
      <dgm:prSet phldrT="[Text]" custT="1"/>
      <dgm:spPr>
        <a:solidFill>
          <a:schemeClr val="bg2"/>
        </a:solidFill>
      </dgm:spPr>
      <dgm:t>
        <a:bodyPr/>
        <a:lstStyle/>
        <a:p>
          <a:r>
            <a:rPr lang="en-IN" sz="1600" dirty="0">
              <a:latin typeface="Trebuchet MS" panose="020B0603020202020204" pitchFamily="34" charset="0"/>
            </a:rPr>
            <a:t> Benefits of using Bima Sugam as compared to traditional web aggregators</a:t>
          </a:r>
        </a:p>
      </dgm:t>
    </dgm:pt>
    <dgm:pt modelId="{5D53D6BA-068E-4428-AF9A-D079DBDA71A3}" type="sibTrans" cxnId="{A95EC3BA-CD76-4753-8199-2B1AA7CB6785}">
      <dgm:prSet/>
      <dgm:spPr/>
      <dgm:t>
        <a:bodyPr/>
        <a:lstStyle/>
        <a:p>
          <a:endParaRPr lang="en-IN"/>
        </a:p>
      </dgm:t>
    </dgm:pt>
    <dgm:pt modelId="{216416EA-6338-499E-834F-00C542EB466F}" type="parTrans" cxnId="{A95EC3BA-CD76-4753-8199-2B1AA7CB6785}">
      <dgm:prSet/>
      <dgm:spPr/>
      <dgm:t>
        <a:bodyPr/>
        <a:lstStyle/>
        <a:p>
          <a:endParaRPr lang="en-IN"/>
        </a:p>
      </dgm:t>
    </dgm:pt>
    <dgm:pt modelId="{B3AC1554-708E-4E2D-9177-386410455A6A}">
      <dgm:prSet phldrT="[Text]" custT="1"/>
      <dgm:spPr/>
      <dgm:t>
        <a:bodyPr/>
        <a:lstStyle/>
        <a:p>
          <a:r>
            <a:rPr lang="en-IN" sz="1200" dirty="0">
              <a:latin typeface="Trebuchet MS" panose="020B0603020202020204" pitchFamily="34" charset="0"/>
            </a:rPr>
            <a:t>It’s an online platform introduced by IRDAI, “One stop shop” for all insurance needs</a:t>
          </a:r>
        </a:p>
      </dgm:t>
    </dgm:pt>
    <dgm:pt modelId="{FFD6F2CC-0B9A-4814-9114-975F644201AD}" type="parTrans" cxnId="{D7A3811E-5CA3-4643-AE5C-A5952022023F}">
      <dgm:prSet/>
      <dgm:spPr/>
      <dgm:t>
        <a:bodyPr/>
        <a:lstStyle/>
        <a:p>
          <a:endParaRPr lang="en-IN"/>
        </a:p>
      </dgm:t>
    </dgm:pt>
    <dgm:pt modelId="{BC3F6A5F-F3B7-42C7-A0DA-054E038D293B}" type="sibTrans" cxnId="{D7A3811E-5CA3-4643-AE5C-A5952022023F}">
      <dgm:prSet/>
      <dgm:spPr/>
      <dgm:t>
        <a:bodyPr/>
        <a:lstStyle/>
        <a:p>
          <a:endParaRPr lang="en-IN"/>
        </a:p>
      </dgm:t>
    </dgm:pt>
    <dgm:pt modelId="{47C450E8-F5D6-40DC-A125-055A8237DAF1}">
      <dgm:prSet phldrT="[Text]"/>
      <dgm:spPr/>
      <dgm:t>
        <a:bodyPr/>
        <a:lstStyle/>
        <a:p>
          <a:endParaRPr lang="en-IN" sz="500" dirty="0"/>
        </a:p>
      </dgm:t>
    </dgm:pt>
    <dgm:pt modelId="{3DADA17A-3A94-45AD-9815-C9CAC4C7EEC5}" type="parTrans" cxnId="{16A22D50-BE65-49E8-924C-7698E81451C8}">
      <dgm:prSet/>
      <dgm:spPr/>
      <dgm:t>
        <a:bodyPr/>
        <a:lstStyle/>
        <a:p>
          <a:endParaRPr lang="en-IN"/>
        </a:p>
      </dgm:t>
    </dgm:pt>
    <dgm:pt modelId="{6D6FADF8-1840-46A0-80CA-2BEDAE1A6182}" type="sibTrans" cxnId="{16A22D50-BE65-49E8-924C-7698E81451C8}">
      <dgm:prSet/>
      <dgm:spPr/>
      <dgm:t>
        <a:bodyPr/>
        <a:lstStyle/>
        <a:p>
          <a:endParaRPr lang="en-IN"/>
        </a:p>
      </dgm:t>
    </dgm:pt>
    <dgm:pt modelId="{47998B9B-E511-4418-83A7-9E72A72833FD}">
      <dgm:prSet phldrT="[Text]" custT="1"/>
      <dgm:spPr/>
      <dgm:t>
        <a:bodyPr/>
        <a:lstStyle/>
        <a:p>
          <a:r>
            <a:rPr lang="en-IN" sz="1200" dirty="0">
              <a:latin typeface="Trebuchet MS" panose="020B0603020202020204" pitchFamily="34" charset="0"/>
            </a:rPr>
            <a:t>Insurance companies can use platform as data bank and it will promote transparency &amp; accountability amongst the insurance industry</a:t>
          </a:r>
        </a:p>
      </dgm:t>
    </dgm:pt>
    <dgm:pt modelId="{372CCAD3-D55A-4382-8688-591CC2387709}" type="parTrans" cxnId="{16A93096-094D-4E0F-A5AF-35BECEDBEB93}">
      <dgm:prSet/>
      <dgm:spPr/>
      <dgm:t>
        <a:bodyPr/>
        <a:lstStyle/>
        <a:p>
          <a:endParaRPr lang="en-IN"/>
        </a:p>
      </dgm:t>
    </dgm:pt>
    <dgm:pt modelId="{4B5FF747-A93D-4F69-9C97-9B2F3FBCB3F6}" type="sibTrans" cxnId="{16A93096-094D-4E0F-A5AF-35BECEDBEB93}">
      <dgm:prSet/>
      <dgm:spPr/>
      <dgm:t>
        <a:bodyPr/>
        <a:lstStyle/>
        <a:p>
          <a:endParaRPr lang="en-IN"/>
        </a:p>
      </dgm:t>
    </dgm:pt>
    <dgm:pt modelId="{C59C30A2-A5F5-460A-9033-902D1FC8C165}">
      <dgm:prSet phldrT="[Text]" custT="1"/>
      <dgm:spPr/>
      <dgm:t>
        <a:bodyPr/>
        <a:lstStyle/>
        <a:p>
          <a:r>
            <a:rPr lang="en-IN" sz="1200" dirty="0">
              <a:latin typeface="Trebuchet MS" panose="020B0603020202020204" pitchFamily="34" charset="0"/>
            </a:rPr>
            <a:t>facilitate </a:t>
          </a:r>
          <a:r>
            <a:rPr lang="en-US" sz="1200" dirty="0">
              <a:latin typeface="Trebuchet MS" panose="020B0603020202020204" pitchFamily="34" charset="0"/>
            </a:rPr>
            <a:t>servicing of claims for insurance policy</a:t>
          </a:r>
          <a:endParaRPr lang="en-IN" sz="1200" dirty="0">
            <a:latin typeface="Trebuchet MS" panose="020B0603020202020204" pitchFamily="34" charset="0"/>
          </a:endParaRPr>
        </a:p>
      </dgm:t>
    </dgm:pt>
    <dgm:pt modelId="{FB7B29EA-96E1-402A-9BBA-3862B53B9A30}" type="parTrans" cxnId="{E73A568A-25CE-45DB-94B9-545356E972E6}">
      <dgm:prSet/>
      <dgm:spPr/>
      <dgm:t>
        <a:bodyPr/>
        <a:lstStyle/>
        <a:p>
          <a:endParaRPr lang="en-IN"/>
        </a:p>
      </dgm:t>
    </dgm:pt>
    <dgm:pt modelId="{DFC2B25E-8E7D-4803-8B53-847DB3936D3C}" type="sibTrans" cxnId="{E73A568A-25CE-45DB-94B9-545356E972E6}">
      <dgm:prSet/>
      <dgm:spPr/>
      <dgm:t>
        <a:bodyPr/>
        <a:lstStyle/>
        <a:p>
          <a:endParaRPr lang="en-IN"/>
        </a:p>
      </dgm:t>
    </dgm:pt>
    <dgm:pt modelId="{814B3B89-AA9A-4644-B3AB-F3010F05560C}">
      <dgm:prSet phldrT="[Text]" custT="1"/>
      <dgm:spPr/>
      <dgm:t>
        <a:bodyPr/>
        <a:lstStyle/>
        <a:p>
          <a:r>
            <a:rPr lang="en-IN" sz="1200" dirty="0">
              <a:latin typeface="Trebuchet MS" panose="020B0603020202020204" pitchFamily="34" charset="0"/>
            </a:rPr>
            <a:t>Proposed fee structure: </a:t>
          </a:r>
          <a:r>
            <a:rPr lang="en-US" sz="1200" dirty="0">
              <a:latin typeface="Trebuchet MS" panose="020B0603020202020204" pitchFamily="34" charset="0"/>
            </a:rPr>
            <a:t>Fee would be charged on every transaction (Sale, renewal, claims and enquiries)</a:t>
          </a:r>
          <a:endParaRPr lang="en-IN" sz="1200" dirty="0">
            <a:latin typeface="Trebuchet MS" panose="020B0603020202020204" pitchFamily="34" charset="0"/>
          </a:endParaRPr>
        </a:p>
      </dgm:t>
    </dgm:pt>
    <dgm:pt modelId="{40EE8A7B-3625-428D-BE68-89CFCA47323C}" type="sibTrans" cxnId="{8491FB68-A541-4A34-A543-FB69916F2802}">
      <dgm:prSet/>
      <dgm:spPr/>
      <dgm:t>
        <a:bodyPr/>
        <a:lstStyle/>
        <a:p>
          <a:endParaRPr lang="en-IN"/>
        </a:p>
      </dgm:t>
    </dgm:pt>
    <dgm:pt modelId="{85E15E23-5D45-43A6-B9F2-048FC4514582}" type="parTrans" cxnId="{8491FB68-A541-4A34-A543-FB69916F2802}">
      <dgm:prSet/>
      <dgm:spPr/>
      <dgm:t>
        <a:bodyPr/>
        <a:lstStyle/>
        <a:p>
          <a:endParaRPr lang="en-IN"/>
        </a:p>
      </dgm:t>
    </dgm:pt>
    <dgm:pt modelId="{038E2244-ECB7-4215-81C4-9BF911305ED6}" type="pres">
      <dgm:prSet presAssocID="{50FB5B76-D68B-4703-97E2-FC7F35687715}" presName="linear" presStyleCnt="0">
        <dgm:presLayoutVars>
          <dgm:animLvl val="lvl"/>
          <dgm:resizeHandles val="exact"/>
        </dgm:presLayoutVars>
      </dgm:prSet>
      <dgm:spPr/>
    </dgm:pt>
    <dgm:pt modelId="{062C77E5-783B-413D-9DFC-5DDA5F4CB91B}" type="pres">
      <dgm:prSet presAssocID="{76816651-62CB-453F-92F5-7C69227305B7}" presName="parentText" presStyleLbl="node1" presStyleIdx="0" presStyleCnt="2" custScaleY="60271">
        <dgm:presLayoutVars>
          <dgm:chMax val="0"/>
          <dgm:bulletEnabled val="1"/>
        </dgm:presLayoutVars>
      </dgm:prSet>
      <dgm:spPr/>
    </dgm:pt>
    <dgm:pt modelId="{8E6095CF-77B0-4EF4-8148-36268CA0F65E}" type="pres">
      <dgm:prSet presAssocID="{76816651-62CB-453F-92F5-7C69227305B7}" presName="childText" presStyleLbl="revTx" presStyleIdx="0" presStyleCnt="2" custLinFactNeighborX="0" custLinFactNeighborY="10614">
        <dgm:presLayoutVars>
          <dgm:bulletEnabled val="1"/>
        </dgm:presLayoutVars>
      </dgm:prSet>
      <dgm:spPr/>
    </dgm:pt>
    <dgm:pt modelId="{0C529178-D651-45DE-83CA-55BFF6CE5E80}" type="pres">
      <dgm:prSet presAssocID="{08332536-D7FD-4F5F-AB19-0E35D2C176E2}" presName="parentText" presStyleLbl="node1" presStyleIdx="1" presStyleCnt="2" custScaleY="59257" custLinFactNeighborX="0" custLinFactNeighborY="8519">
        <dgm:presLayoutVars>
          <dgm:chMax val="0"/>
          <dgm:bulletEnabled val="1"/>
        </dgm:presLayoutVars>
      </dgm:prSet>
      <dgm:spPr/>
    </dgm:pt>
    <dgm:pt modelId="{0CB58FC6-6D88-4839-ABE9-3CE7ACFE9E73}" type="pres">
      <dgm:prSet presAssocID="{08332536-D7FD-4F5F-AB19-0E35D2C176E2}" presName="childText" presStyleLbl="revTx" presStyleIdx="1" presStyleCnt="2" custLinFactNeighborX="0" custLinFactNeighborY="21118">
        <dgm:presLayoutVars>
          <dgm:bulletEnabled val="1"/>
        </dgm:presLayoutVars>
      </dgm:prSet>
      <dgm:spPr/>
    </dgm:pt>
  </dgm:ptLst>
  <dgm:cxnLst>
    <dgm:cxn modelId="{32797304-3FD4-4371-8985-4FEB673F5486}" type="presOf" srcId="{47C450E8-F5D6-40DC-A125-055A8237DAF1}" destId="{8E6095CF-77B0-4EF4-8148-36268CA0F65E}" srcOrd="0" destOrd="4" presId="urn:microsoft.com/office/officeart/2005/8/layout/vList2"/>
    <dgm:cxn modelId="{B2CC1E0D-9D3E-4D1C-A852-BE8C8BBBE2BB}" type="presOf" srcId="{C6561816-4FC8-4443-8108-2EA92A051401}" destId="{0CB58FC6-6D88-4839-ABE9-3CE7ACFE9E73}" srcOrd="0" destOrd="1" presId="urn:microsoft.com/office/officeart/2005/8/layout/vList2"/>
    <dgm:cxn modelId="{CD2AC613-138E-48FE-B2CD-C764F45FDFBF}" srcId="{08332536-D7FD-4F5F-AB19-0E35D2C176E2}" destId="{C6561816-4FC8-4443-8108-2EA92A051401}" srcOrd="1" destOrd="0" parTransId="{39DA24D5-C29F-4752-B35E-E1D09004F3F8}" sibTransId="{9C2BC768-2081-412D-9B3B-DCCBBF1B2AD2}"/>
    <dgm:cxn modelId="{D7A3811E-5CA3-4643-AE5C-A5952022023F}" srcId="{76816651-62CB-453F-92F5-7C69227305B7}" destId="{B3AC1554-708E-4E2D-9177-386410455A6A}" srcOrd="0" destOrd="0" parTransId="{FFD6F2CC-0B9A-4814-9114-975F644201AD}" sibTransId="{BC3F6A5F-F3B7-42C7-A0DA-054E038D293B}"/>
    <dgm:cxn modelId="{67C52437-2182-4764-8977-CC234D100962}" srcId="{50FB5B76-D68B-4703-97E2-FC7F35687715}" destId="{76816651-62CB-453F-92F5-7C69227305B7}" srcOrd="0" destOrd="0" parTransId="{B46B7275-7122-4B0A-B5A4-2E4C1049EB98}" sibTransId="{6DEB1DBB-838D-4C05-BD04-DC8B584DEAF5}"/>
    <dgm:cxn modelId="{744E3E40-12B8-4810-9D3A-152257DDA7BD}" type="presOf" srcId="{814B3B89-AA9A-4644-B3AB-F3010F05560C}" destId="{8E6095CF-77B0-4EF4-8148-36268CA0F65E}" srcOrd="0" destOrd="3" presId="urn:microsoft.com/office/officeart/2005/8/layout/vList2"/>
    <dgm:cxn modelId="{D3A90A62-AC6C-4F60-8FB8-6A35E9DCF08F}" type="presOf" srcId="{47998B9B-E511-4418-83A7-9E72A72833FD}" destId="{8E6095CF-77B0-4EF4-8148-36268CA0F65E}" srcOrd="0" destOrd="1" presId="urn:microsoft.com/office/officeart/2005/8/layout/vList2"/>
    <dgm:cxn modelId="{8491FB68-A541-4A34-A543-FB69916F2802}" srcId="{76816651-62CB-453F-92F5-7C69227305B7}" destId="{814B3B89-AA9A-4644-B3AB-F3010F05560C}" srcOrd="3" destOrd="0" parTransId="{85E15E23-5D45-43A6-B9F2-048FC4514582}" sibTransId="{40EE8A7B-3625-428D-BE68-89CFCA47323C}"/>
    <dgm:cxn modelId="{A59BCB4D-5B16-4AEE-8E1C-8BB6BF452DFD}" type="presOf" srcId="{F6D3AAF7-AEA2-46BA-B07B-4A4E5F3AFC4C}" destId="{0CB58FC6-6D88-4839-ABE9-3CE7ACFE9E73}" srcOrd="0" destOrd="2" presId="urn:microsoft.com/office/officeart/2005/8/layout/vList2"/>
    <dgm:cxn modelId="{16A22D50-BE65-49E8-924C-7698E81451C8}" srcId="{76816651-62CB-453F-92F5-7C69227305B7}" destId="{47C450E8-F5D6-40DC-A125-055A8237DAF1}" srcOrd="4" destOrd="0" parTransId="{3DADA17A-3A94-45AD-9815-C9CAC4C7EEC5}" sibTransId="{6D6FADF8-1840-46A0-80CA-2BEDAE1A6182}"/>
    <dgm:cxn modelId="{4B850B55-5721-4DFF-8329-414E0E04D829}" type="presOf" srcId="{69891383-1F76-4381-ACD6-DC2F31614113}" destId="{0CB58FC6-6D88-4839-ABE9-3CE7ACFE9E73}" srcOrd="0" destOrd="0" presId="urn:microsoft.com/office/officeart/2005/8/layout/vList2"/>
    <dgm:cxn modelId="{72B1C076-BD13-4579-831A-3A9F647F66AE}" srcId="{08332536-D7FD-4F5F-AB19-0E35D2C176E2}" destId="{69891383-1F76-4381-ACD6-DC2F31614113}" srcOrd="0" destOrd="0" parTransId="{8FA898A8-4761-4045-A0AC-93D2077A7CFE}" sibTransId="{F1EA3D94-0A9C-4FDD-8CA3-9C240DCB7687}"/>
    <dgm:cxn modelId="{302CF75A-81A2-43BF-A30F-1932F3DF91AD}" type="presOf" srcId="{08332536-D7FD-4F5F-AB19-0E35D2C176E2}" destId="{0C529178-D651-45DE-83CA-55BFF6CE5E80}" srcOrd="0" destOrd="0" presId="urn:microsoft.com/office/officeart/2005/8/layout/vList2"/>
    <dgm:cxn modelId="{E73A568A-25CE-45DB-94B9-545356E972E6}" srcId="{76816651-62CB-453F-92F5-7C69227305B7}" destId="{C59C30A2-A5F5-460A-9033-902D1FC8C165}" srcOrd="2" destOrd="0" parTransId="{FB7B29EA-96E1-402A-9BBA-3862B53B9A30}" sibTransId="{DFC2B25E-8E7D-4803-8B53-847DB3936D3C}"/>
    <dgm:cxn modelId="{FA09988B-47F4-48BD-8FDE-3FAE6A06BF9B}" type="presOf" srcId="{50FB5B76-D68B-4703-97E2-FC7F35687715}" destId="{038E2244-ECB7-4215-81C4-9BF911305ED6}" srcOrd="0" destOrd="0" presId="urn:microsoft.com/office/officeart/2005/8/layout/vList2"/>
    <dgm:cxn modelId="{16A93096-094D-4E0F-A5AF-35BECEDBEB93}" srcId="{76816651-62CB-453F-92F5-7C69227305B7}" destId="{47998B9B-E511-4418-83A7-9E72A72833FD}" srcOrd="1" destOrd="0" parTransId="{372CCAD3-D55A-4382-8688-591CC2387709}" sibTransId="{4B5FF747-A93D-4F69-9C97-9B2F3FBCB3F6}"/>
    <dgm:cxn modelId="{A917459B-6952-4B9D-AB37-E612007BD1AD}" type="presOf" srcId="{B3AC1554-708E-4E2D-9177-386410455A6A}" destId="{8E6095CF-77B0-4EF4-8148-36268CA0F65E}" srcOrd="0" destOrd="0" presId="urn:microsoft.com/office/officeart/2005/8/layout/vList2"/>
    <dgm:cxn modelId="{A95EC3BA-CD76-4753-8199-2B1AA7CB6785}" srcId="{50FB5B76-D68B-4703-97E2-FC7F35687715}" destId="{08332536-D7FD-4F5F-AB19-0E35D2C176E2}" srcOrd="1" destOrd="0" parTransId="{216416EA-6338-499E-834F-00C542EB466F}" sibTransId="{5D53D6BA-068E-4428-AF9A-D079DBDA71A3}"/>
    <dgm:cxn modelId="{538040C7-90E0-44D0-801D-335A65A899C3}" type="presOf" srcId="{C59C30A2-A5F5-460A-9033-902D1FC8C165}" destId="{8E6095CF-77B0-4EF4-8148-36268CA0F65E}" srcOrd="0" destOrd="2" presId="urn:microsoft.com/office/officeart/2005/8/layout/vList2"/>
    <dgm:cxn modelId="{1C5219CC-9960-4821-ADD0-070B8862C6BB}" srcId="{08332536-D7FD-4F5F-AB19-0E35D2C176E2}" destId="{F6D3AAF7-AEA2-46BA-B07B-4A4E5F3AFC4C}" srcOrd="2" destOrd="0" parTransId="{ED889C83-2BB2-4131-8EE0-DA6EF10B39B1}" sibTransId="{34CBB5B3-EF6A-48A0-B3D0-7FB766A06CE6}"/>
    <dgm:cxn modelId="{495239E8-C49D-405E-A588-4744CF79EDD9}" type="presOf" srcId="{76816651-62CB-453F-92F5-7C69227305B7}" destId="{062C77E5-783B-413D-9DFC-5DDA5F4CB91B}" srcOrd="0" destOrd="0" presId="urn:microsoft.com/office/officeart/2005/8/layout/vList2"/>
    <dgm:cxn modelId="{4421E432-49D1-4369-BED5-913753F3577F}" type="presParOf" srcId="{038E2244-ECB7-4215-81C4-9BF911305ED6}" destId="{062C77E5-783B-413D-9DFC-5DDA5F4CB91B}" srcOrd="0" destOrd="0" presId="urn:microsoft.com/office/officeart/2005/8/layout/vList2"/>
    <dgm:cxn modelId="{40A93E94-89C1-4A0E-870E-73C35ED09F7F}" type="presParOf" srcId="{038E2244-ECB7-4215-81C4-9BF911305ED6}" destId="{8E6095CF-77B0-4EF4-8148-36268CA0F65E}" srcOrd="1" destOrd="0" presId="urn:microsoft.com/office/officeart/2005/8/layout/vList2"/>
    <dgm:cxn modelId="{C0E79B10-B984-4EF4-A308-8E555B6F91DD}" type="presParOf" srcId="{038E2244-ECB7-4215-81C4-9BF911305ED6}" destId="{0C529178-D651-45DE-83CA-55BFF6CE5E80}" srcOrd="2" destOrd="0" presId="urn:microsoft.com/office/officeart/2005/8/layout/vList2"/>
    <dgm:cxn modelId="{606848CB-F6A2-46B8-86EC-F5954AA8ADB6}" type="presParOf" srcId="{038E2244-ECB7-4215-81C4-9BF911305ED6}" destId="{0CB58FC6-6D88-4839-ABE9-3CE7ACFE9E73}" srcOrd="3"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3F1A081-12A6-40BC-92AF-DDA1BD8A5B8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IN"/>
        </a:p>
      </dgm:t>
    </dgm:pt>
    <dgm:pt modelId="{41958FA5-1585-4EF0-A871-E2139B3D6252}">
      <dgm:prSet phldrT="[Text]" custT="1"/>
      <dgm:spPr>
        <a:solidFill>
          <a:schemeClr val="accent3">
            <a:lumMod val="85000"/>
          </a:schemeClr>
        </a:solidFill>
        <a:ln>
          <a:solidFill>
            <a:srgbClr val="1B70A9"/>
          </a:solidFill>
        </a:ln>
      </dgm:spPr>
      <dgm:t>
        <a:bodyPr/>
        <a:lstStyle/>
        <a:p>
          <a:r>
            <a:rPr lang="en-IN" sz="2200" dirty="0">
              <a:latin typeface="Trebuchet MS" panose="020B0603020202020204" pitchFamily="34" charset="0"/>
            </a:rPr>
            <a:t>Introduction</a:t>
          </a:r>
        </a:p>
      </dgm:t>
    </dgm:pt>
    <dgm:pt modelId="{06039BC5-96FF-4C9A-946E-6049B0D4B5DA}" type="parTrans" cxnId="{84ADD41F-71BE-403B-8341-26C7B3D5210C}">
      <dgm:prSet/>
      <dgm:spPr/>
      <dgm:t>
        <a:bodyPr/>
        <a:lstStyle/>
        <a:p>
          <a:endParaRPr lang="en-IN" sz="2200"/>
        </a:p>
      </dgm:t>
    </dgm:pt>
    <dgm:pt modelId="{42FCCEED-BFEA-4B90-865F-3E418BDD3E10}" type="sibTrans" cxnId="{84ADD41F-71BE-403B-8341-26C7B3D5210C}">
      <dgm:prSet/>
      <dgm:spPr>
        <a:solidFill>
          <a:srgbClr val="084A87"/>
        </a:solidFill>
        <a:ln>
          <a:solidFill>
            <a:srgbClr val="1B70A9"/>
          </a:solidFill>
        </a:ln>
      </dgm:spPr>
      <dgm:t>
        <a:bodyPr/>
        <a:lstStyle/>
        <a:p>
          <a:endParaRPr lang="en-IN" sz="2200"/>
        </a:p>
      </dgm:t>
    </dgm:pt>
    <dgm:pt modelId="{F6B308F7-1687-43BA-A5E6-A0269A9133FF}">
      <dgm:prSet phldrT="[Text]" custT="1"/>
      <dgm:spPr>
        <a:solidFill>
          <a:schemeClr val="accent3">
            <a:lumMod val="85000"/>
          </a:schemeClr>
        </a:solidFill>
        <a:ln>
          <a:solidFill>
            <a:srgbClr val="1B70A9"/>
          </a:solidFill>
        </a:ln>
      </dgm:spPr>
      <dgm:t>
        <a:bodyPr/>
        <a:lstStyle/>
        <a:p>
          <a:r>
            <a:rPr lang="en-US" sz="2200" dirty="0">
              <a:latin typeface="Trebuchet MS" panose="020B0603020202020204" pitchFamily="34" charset="0"/>
            </a:rPr>
            <a:t>Case Study Overview</a:t>
          </a:r>
          <a:endParaRPr lang="en-IN" sz="2200" dirty="0">
            <a:latin typeface="Trebuchet MS" panose="020B0603020202020204" pitchFamily="34" charset="0"/>
          </a:endParaRPr>
        </a:p>
      </dgm:t>
    </dgm:pt>
    <dgm:pt modelId="{44A4A006-0FBE-4AFD-BD93-35E4474EF4A6}" type="parTrans" cxnId="{555AD212-E564-478C-82EB-DB4B7F5519A2}">
      <dgm:prSet/>
      <dgm:spPr/>
      <dgm:t>
        <a:bodyPr/>
        <a:lstStyle/>
        <a:p>
          <a:endParaRPr lang="en-IN" sz="2200"/>
        </a:p>
      </dgm:t>
    </dgm:pt>
    <dgm:pt modelId="{997F23EE-9EA6-40A3-8F04-0B2503395908}" type="sibTrans" cxnId="{555AD212-E564-478C-82EB-DB4B7F5519A2}">
      <dgm:prSet/>
      <dgm:spPr/>
      <dgm:t>
        <a:bodyPr/>
        <a:lstStyle/>
        <a:p>
          <a:endParaRPr lang="en-IN" sz="2200"/>
        </a:p>
      </dgm:t>
    </dgm:pt>
    <dgm:pt modelId="{597A4A0E-8338-42EA-8CAC-C01543206FDE}">
      <dgm:prSet phldrT="[Text]" custT="1"/>
      <dgm:spPr>
        <a:solidFill>
          <a:schemeClr val="bg1">
            <a:lumMod val="85000"/>
          </a:schemeClr>
        </a:solidFill>
        <a:ln>
          <a:solidFill>
            <a:srgbClr val="1B70A9"/>
          </a:solidFill>
        </a:ln>
      </dgm:spPr>
      <dgm:t>
        <a:bodyPr/>
        <a:lstStyle/>
        <a:p>
          <a:r>
            <a:rPr lang="en-US" sz="2200" dirty="0">
              <a:latin typeface="Trebuchet MS" panose="020B0603020202020204" pitchFamily="34" charset="0"/>
            </a:rPr>
            <a:t>Financial Viability of  Product</a:t>
          </a:r>
          <a:endParaRPr lang="en-IN" sz="2200" dirty="0">
            <a:latin typeface="Trebuchet MS" panose="020B0603020202020204" pitchFamily="34" charset="0"/>
          </a:endParaRPr>
        </a:p>
      </dgm:t>
    </dgm:pt>
    <dgm:pt modelId="{94E72699-3833-453C-B7DA-5F74CF106EC7}" type="parTrans" cxnId="{F4CB04CE-365D-4BB9-996B-AD7E30B6E624}">
      <dgm:prSet/>
      <dgm:spPr/>
      <dgm:t>
        <a:bodyPr/>
        <a:lstStyle/>
        <a:p>
          <a:endParaRPr lang="en-IN" sz="2200"/>
        </a:p>
      </dgm:t>
    </dgm:pt>
    <dgm:pt modelId="{92410C51-64C5-4D33-A4C4-F16CAE704BED}" type="sibTrans" cxnId="{F4CB04CE-365D-4BB9-996B-AD7E30B6E624}">
      <dgm:prSet/>
      <dgm:spPr/>
      <dgm:t>
        <a:bodyPr/>
        <a:lstStyle/>
        <a:p>
          <a:endParaRPr lang="en-IN" sz="2200"/>
        </a:p>
      </dgm:t>
    </dgm:pt>
    <dgm:pt modelId="{3D56CB74-776C-4D4A-96C5-720EC78687B1}">
      <dgm:prSet phldrT="[Text]" custT="1"/>
      <dgm:spPr>
        <a:solidFill>
          <a:schemeClr val="accent3">
            <a:lumMod val="85000"/>
          </a:schemeClr>
        </a:solidFill>
        <a:ln>
          <a:solidFill>
            <a:srgbClr val="1B70A9"/>
          </a:solidFill>
        </a:ln>
      </dgm:spPr>
      <dgm:t>
        <a:bodyPr/>
        <a:lstStyle/>
        <a:p>
          <a:r>
            <a:rPr lang="en-IN" sz="2200" dirty="0">
              <a:latin typeface="Trebuchet MS" panose="020B0603020202020204" pitchFamily="34" charset="0"/>
            </a:rPr>
            <a:t>Risk Factors associated with Product</a:t>
          </a:r>
        </a:p>
      </dgm:t>
    </dgm:pt>
    <dgm:pt modelId="{E367BD84-19A5-4407-B191-B5DD932749B7}" type="parTrans" cxnId="{CE266E88-8D06-4473-A4DC-E7B3005E2BE9}">
      <dgm:prSet/>
      <dgm:spPr/>
      <dgm:t>
        <a:bodyPr/>
        <a:lstStyle/>
        <a:p>
          <a:endParaRPr lang="en-IN" sz="2200"/>
        </a:p>
      </dgm:t>
    </dgm:pt>
    <dgm:pt modelId="{ABD684A7-6C08-48F5-A840-F528A2689F6B}" type="sibTrans" cxnId="{CE266E88-8D06-4473-A4DC-E7B3005E2BE9}">
      <dgm:prSet/>
      <dgm:spPr/>
      <dgm:t>
        <a:bodyPr/>
        <a:lstStyle/>
        <a:p>
          <a:endParaRPr lang="en-IN" sz="2200"/>
        </a:p>
      </dgm:t>
    </dgm:pt>
    <dgm:pt modelId="{647015A6-DF2C-45F3-8A5D-5C6C72CC7EF7}">
      <dgm:prSet phldrT="[Text]" custT="1"/>
      <dgm:spPr>
        <a:solidFill>
          <a:schemeClr val="accent3">
            <a:lumMod val="85000"/>
          </a:schemeClr>
        </a:solidFill>
        <a:ln>
          <a:solidFill>
            <a:srgbClr val="1B70A9"/>
          </a:solidFill>
        </a:ln>
      </dgm:spPr>
      <dgm:t>
        <a:bodyPr/>
        <a:lstStyle/>
        <a:p>
          <a:r>
            <a:rPr lang="en-IN" sz="2200" dirty="0">
              <a:latin typeface="Trebuchet MS" panose="020B0603020202020204" pitchFamily="34" charset="0"/>
            </a:rPr>
            <a:t>Questions?</a:t>
          </a:r>
        </a:p>
      </dgm:t>
    </dgm:pt>
    <dgm:pt modelId="{FD0CB12B-29F4-44EA-8FB5-18D7225203AB}" type="parTrans" cxnId="{8BDC8843-FD52-474F-BD54-377745C38048}">
      <dgm:prSet/>
      <dgm:spPr/>
      <dgm:t>
        <a:bodyPr/>
        <a:lstStyle/>
        <a:p>
          <a:endParaRPr lang="en-IN" sz="2200"/>
        </a:p>
      </dgm:t>
    </dgm:pt>
    <dgm:pt modelId="{B6773C2E-800A-4EDA-90C0-99A66D663D39}" type="sibTrans" cxnId="{8BDC8843-FD52-474F-BD54-377745C38048}">
      <dgm:prSet/>
      <dgm:spPr/>
      <dgm:t>
        <a:bodyPr/>
        <a:lstStyle/>
        <a:p>
          <a:endParaRPr lang="en-IN" sz="2200"/>
        </a:p>
      </dgm:t>
    </dgm:pt>
    <dgm:pt modelId="{6174A7B0-A4CE-4961-80E9-A7B237458FF0}">
      <dgm:prSet phldrT="[Text]" custT="1"/>
      <dgm:spPr>
        <a:solidFill>
          <a:srgbClr val="10609B"/>
        </a:solidFill>
        <a:ln>
          <a:solidFill>
            <a:srgbClr val="1B70A9"/>
          </a:solidFill>
        </a:ln>
      </dgm:spPr>
      <dgm:t>
        <a:bodyPr/>
        <a:lstStyle/>
        <a:p>
          <a:r>
            <a:rPr lang="en-US" sz="2200" dirty="0">
              <a:latin typeface="Trebuchet MS" panose="020B0603020202020204" pitchFamily="34" charset="0"/>
            </a:rPr>
            <a:t>Market Benchmarking and Competition Impact</a:t>
          </a:r>
          <a:endParaRPr lang="en-IN" sz="2200" dirty="0">
            <a:latin typeface="Trebuchet MS" panose="020B0603020202020204" pitchFamily="34" charset="0"/>
          </a:endParaRPr>
        </a:p>
      </dgm:t>
    </dgm:pt>
    <dgm:pt modelId="{3D752F97-255E-43A9-8DC4-F557A2F6AA2D}" type="parTrans" cxnId="{A72553B6-30CA-4ABC-B007-3E49DB2142AE}">
      <dgm:prSet/>
      <dgm:spPr/>
      <dgm:t>
        <a:bodyPr/>
        <a:lstStyle/>
        <a:p>
          <a:endParaRPr lang="en-IN"/>
        </a:p>
      </dgm:t>
    </dgm:pt>
    <dgm:pt modelId="{85A90DC2-84C0-43F2-909C-8A573D6EE076}" type="sibTrans" cxnId="{A72553B6-30CA-4ABC-B007-3E49DB2142AE}">
      <dgm:prSet/>
      <dgm:spPr/>
      <dgm:t>
        <a:bodyPr/>
        <a:lstStyle/>
        <a:p>
          <a:endParaRPr lang="en-IN"/>
        </a:p>
      </dgm:t>
    </dgm:pt>
    <dgm:pt modelId="{ED7A45B0-777C-43FD-AA0B-9D6E3D18892E}">
      <dgm:prSet phldrT="[Text]" custT="1"/>
      <dgm:spPr>
        <a:solidFill>
          <a:schemeClr val="accent3">
            <a:lumMod val="85000"/>
          </a:schemeClr>
        </a:solidFill>
        <a:ln>
          <a:solidFill>
            <a:srgbClr val="1B70A9"/>
          </a:solidFill>
        </a:ln>
      </dgm:spPr>
      <dgm:t>
        <a:bodyPr/>
        <a:lstStyle/>
        <a:p>
          <a:r>
            <a:rPr lang="en-US" sz="2200" dirty="0">
              <a:latin typeface="Trebuchet MS" panose="020B0603020202020204" pitchFamily="34" charset="0"/>
            </a:rPr>
            <a:t>Feasibility of Company’s Growth</a:t>
          </a:r>
          <a:endParaRPr lang="en-IN" sz="2200" dirty="0">
            <a:latin typeface="Trebuchet MS" panose="020B0603020202020204" pitchFamily="34" charset="0"/>
          </a:endParaRPr>
        </a:p>
      </dgm:t>
    </dgm:pt>
    <dgm:pt modelId="{89651CA6-174D-428F-99B7-8FA31DA4AA19}" type="sibTrans" cxnId="{DAF833FE-1249-4498-9E6C-CF5FC608394C}">
      <dgm:prSet/>
      <dgm:spPr/>
      <dgm:t>
        <a:bodyPr/>
        <a:lstStyle/>
        <a:p>
          <a:endParaRPr lang="en-IN" sz="2200"/>
        </a:p>
      </dgm:t>
    </dgm:pt>
    <dgm:pt modelId="{6B6FA04E-95E5-4740-8D06-374C474FB835}" type="parTrans" cxnId="{DAF833FE-1249-4498-9E6C-CF5FC608394C}">
      <dgm:prSet/>
      <dgm:spPr/>
      <dgm:t>
        <a:bodyPr/>
        <a:lstStyle/>
        <a:p>
          <a:endParaRPr lang="en-IN" sz="2200"/>
        </a:p>
      </dgm:t>
    </dgm:pt>
    <dgm:pt modelId="{D4763431-C4DF-4AA6-8FDA-E4A0AF5AC33F}" type="pres">
      <dgm:prSet presAssocID="{13F1A081-12A6-40BC-92AF-DDA1BD8A5B8F}" presName="Name0" presStyleCnt="0">
        <dgm:presLayoutVars>
          <dgm:chMax val="7"/>
          <dgm:chPref val="7"/>
          <dgm:dir/>
        </dgm:presLayoutVars>
      </dgm:prSet>
      <dgm:spPr/>
    </dgm:pt>
    <dgm:pt modelId="{C0024104-F915-4C89-B3F9-9A4749B27BC9}" type="pres">
      <dgm:prSet presAssocID="{13F1A081-12A6-40BC-92AF-DDA1BD8A5B8F}" presName="Name1" presStyleCnt="0"/>
      <dgm:spPr/>
    </dgm:pt>
    <dgm:pt modelId="{11A3E8B3-300B-4BCF-848C-3B0AA8DEC923}" type="pres">
      <dgm:prSet presAssocID="{13F1A081-12A6-40BC-92AF-DDA1BD8A5B8F}" presName="cycle" presStyleCnt="0"/>
      <dgm:spPr/>
    </dgm:pt>
    <dgm:pt modelId="{6E263FD0-DB9B-47F3-B6FF-7828CEEE508C}" type="pres">
      <dgm:prSet presAssocID="{13F1A081-12A6-40BC-92AF-DDA1BD8A5B8F}" presName="srcNode" presStyleLbl="node1" presStyleIdx="0" presStyleCnt="7"/>
      <dgm:spPr/>
    </dgm:pt>
    <dgm:pt modelId="{09E1A01D-0740-4CDC-93E7-FE2A4C235A1C}" type="pres">
      <dgm:prSet presAssocID="{13F1A081-12A6-40BC-92AF-DDA1BD8A5B8F}" presName="conn" presStyleLbl="parChTrans1D2" presStyleIdx="0" presStyleCnt="1"/>
      <dgm:spPr/>
    </dgm:pt>
    <dgm:pt modelId="{0E9455E9-0070-4405-A3F0-EE5BE4FABEA6}" type="pres">
      <dgm:prSet presAssocID="{13F1A081-12A6-40BC-92AF-DDA1BD8A5B8F}" presName="extraNode" presStyleLbl="node1" presStyleIdx="0" presStyleCnt="7"/>
      <dgm:spPr/>
    </dgm:pt>
    <dgm:pt modelId="{4EF6AEA8-71D7-4621-993A-9CD210A8FACA}" type="pres">
      <dgm:prSet presAssocID="{13F1A081-12A6-40BC-92AF-DDA1BD8A5B8F}" presName="dstNode" presStyleLbl="node1" presStyleIdx="0" presStyleCnt="7"/>
      <dgm:spPr/>
    </dgm:pt>
    <dgm:pt modelId="{52B4846F-D39D-4E04-881C-11654B011F9A}" type="pres">
      <dgm:prSet presAssocID="{41958FA5-1585-4EF0-A871-E2139B3D6252}" presName="text_1" presStyleLbl="node1" presStyleIdx="0" presStyleCnt="7">
        <dgm:presLayoutVars>
          <dgm:bulletEnabled val="1"/>
        </dgm:presLayoutVars>
      </dgm:prSet>
      <dgm:spPr/>
    </dgm:pt>
    <dgm:pt modelId="{C837BC19-FFD5-4ABC-9102-CBCA6A6AFAFF}" type="pres">
      <dgm:prSet presAssocID="{41958FA5-1585-4EF0-A871-E2139B3D6252}" presName="accent_1" presStyleCnt="0"/>
      <dgm:spPr/>
    </dgm:pt>
    <dgm:pt modelId="{97C8A66A-47C7-447F-B277-A0BE8EBBFDAB}" type="pres">
      <dgm:prSet presAssocID="{41958FA5-1585-4EF0-A871-E2139B3D6252}" presName="accentRepeatNode" presStyleLbl="solidFgAcc1" presStyleIdx="0" presStyleCnt="7"/>
      <dgm:spPr>
        <a:solidFill>
          <a:schemeClr val="bg1"/>
        </a:solidFill>
        <a:ln>
          <a:solidFill>
            <a:srgbClr val="1B70A9"/>
          </a:solidFill>
        </a:ln>
      </dgm:spPr>
    </dgm:pt>
    <dgm:pt modelId="{08A13AC5-1F55-4BE5-B93B-94A48FFF53A2}" type="pres">
      <dgm:prSet presAssocID="{F6B308F7-1687-43BA-A5E6-A0269A9133FF}" presName="text_2" presStyleLbl="node1" presStyleIdx="1" presStyleCnt="7">
        <dgm:presLayoutVars>
          <dgm:bulletEnabled val="1"/>
        </dgm:presLayoutVars>
      </dgm:prSet>
      <dgm:spPr/>
    </dgm:pt>
    <dgm:pt modelId="{A9518B59-8002-4019-A46A-BAB630BA34F3}" type="pres">
      <dgm:prSet presAssocID="{F6B308F7-1687-43BA-A5E6-A0269A9133FF}" presName="accent_2" presStyleCnt="0"/>
      <dgm:spPr/>
    </dgm:pt>
    <dgm:pt modelId="{1F5D99E8-BC2D-406D-B135-9F686B470FA1}" type="pres">
      <dgm:prSet presAssocID="{F6B308F7-1687-43BA-A5E6-A0269A9133FF}" presName="accentRepeatNode" presStyleLbl="solidFgAcc1" presStyleIdx="1" presStyleCnt="7"/>
      <dgm:spPr>
        <a:solidFill>
          <a:schemeClr val="bg1"/>
        </a:solidFill>
        <a:ln>
          <a:solidFill>
            <a:srgbClr val="1B70A9"/>
          </a:solidFill>
        </a:ln>
      </dgm:spPr>
    </dgm:pt>
    <dgm:pt modelId="{EC5D2DE8-84D0-4062-B039-203DFA1202E6}" type="pres">
      <dgm:prSet presAssocID="{ED7A45B0-777C-43FD-AA0B-9D6E3D18892E}" presName="text_3" presStyleLbl="node1" presStyleIdx="2" presStyleCnt="7">
        <dgm:presLayoutVars>
          <dgm:bulletEnabled val="1"/>
        </dgm:presLayoutVars>
      </dgm:prSet>
      <dgm:spPr/>
    </dgm:pt>
    <dgm:pt modelId="{1E78C4C7-9E44-4197-B2CF-276E892D2E22}" type="pres">
      <dgm:prSet presAssocID="{ED7A45B0-777C-43FD-AA0B-9D6E3D18892E}" presName="accent_3" presStyleCnt="0"/>
      <dgm:spPr/>
    </dgm:pt>
    <dgm:pt modelId="{380C780E-22AE-4D8B-B48B-3AEAADC664B8}" type="pres">
      <dgm:prSet presAssocID="{ED7A45B0-777C-43FD-AA0B-9D6E3D18892E}" presName="accentRepeatNode" presStyleLbl="solidFgAcc1" presStyleIdx="2" presStyleCnt="7"/>
      <dgm:spPr>
        <a:solidFill>
          <a:schemeClr val="bg1"/>
        </a:solidFill>
        <a:ln>
          <a:solidFill>
            <a:srgbClr val="1B70A9"/>
          </a:solidFill>
        </a:ln>
      </dgm:spPr>
    </dgm:pt>
    <dgm:pt modelId="{F4AD67A1-9580-43AA-9C76-CEECD1AECFE5}" type="pres">
      <dgm:prSet presAssocID="{597A4A0E-8338-42EA-8CAC-C01543206FDE}" presName="text_4" presStyleLbl="node1" presStyleIdx="3" presStyleCnt="7">
        <dgm:presLayoutVars>
          <dgm:bulletEnabled val="1"/>
        </dgm:presLayoutVars>
      </dgm:prSet>
      <dgm:spPr/>
    </dgm:pt>
    <dgm:pt modelId="{D4D6B055-7B8E-4273-9EFF-72025448ABE4}" type="pres">
      <dgm:prSet presAssocID="{597A4A0E-8338-42EA-8CAC-C01543206FDE}" presName="accent_4" presStyleCnt="0"/>
      <dgm:spPr/>
    </dgm:pt>
    <dgm:pt modelId="{3E1B47AC-0B39-4693-B8C0-ECF274A61020}" type="pres">
      <dgm:prSet presAssocID="{597A4A0E-8338-42EA-8CAC-C01543206FDE}" presName="accentRepeatNode" presStyleLbl="solidFgAcc1" presStyleIdx="3" presStyleCnt="7"/>
      <dgm:spPr>
        <a:solidFill>
          <a:schemeClr val="bg1"/>
        </a:solidFill>
        <a:ln>
          <a:solidFill>
            <a:srgbClr val="1B70A9"/>
          </a:solidFill>
        </a:ln>
      </dgm:spPr>
    </dgm:pt>
    <dgm:pt modelId="{4009EF4B-CB2D-4458-9AD1-66FB8160E53C}" type="pres">
      <dgm:prSet presAssocID="{3D56CB74-776C-4D4A-96C5-720EC78687B1}" presName="text_5" presStyleLbl="node1" presStyleIdx="4" presStyleCnt="7">
        <dgm:presLayoutVars>
          <dgm:bulletEnabled val="1"/>
        </dgm:presLayoutVars>
      </dgm:prSet>
      <dgm:spPr/>
    </dgm:pt>
    <dgm:pt modelId="{418699DA-BDED-46BC-B233-6268DF5E342F}" type="pres">
      <dgm:prSet presAssocID="{3D56CB74-776C-4D4A-96C5-720EC78687B1}" presName="accent_5" presStyleCnt="0"/>
      <dgm:spPr/>
    </dgm:pt>
    <dgm:pt modelId="{A3DBCC53-18F7-49E9-8B76-26EE62BD10C7}" type="pres">
      <dgm:prSet presAssocID="{3D56CB74-776C-4D4A-96C5-720EC78687B1}" presName="accentRepeatNode" presStyleLbl="solidFgAcc1" presStyleIdx="4" presStyleCnt="7"/>
      <dgm:spPr>
        <a:solidFill>
          <a:schemeClr val="bg1"/>
        </a:solidFill>
        <a:ln>
          <a:solidFill>
            <a:srgbClr val="1B70A9"/>
          </a:solidFill>
        </a:ln>
      </dgm:spPr>
    </dgm:pt>
    <dgm:pt modelId="{35E2FFDC-6F72-433F-A96C-E81C0B08B32C}" type="pres">
      <dgm:prSet presAssocID="{6174A7B0-A4CE-4961-80E9-A7B237458FF0}" presName="text_6" presStyleLbl="node1" presStyleIdx="5" presStyleCnt="7">
        <dgm:presLayoutVars>
          <dgm:bulletEnabled val="1"/>
        </dgm:presLayoutVars>
      </dgm:prSet>
      <dgm:spPr/>
    </dgm:pt>
    <dgm:pt modelId="{8FA2232A-53C6-4610-88E0-B7CADE14892E}" type="pres">
      <dgm:prSet presAssocID="{6174A7B0-A4CE-4961-80E9-A7B237458FF0}" presName="accent_6" presStyleCnt="0"/>
      <dgm:spPr/>
    </dgm:pt>
    <dgm:pt modelId="{25D838B6-6149-43AE-83EE-2533678F79D6}" type="pres">
      <dgm:prSet presAssocID="{6174A7B0-A4CE-4961-80E9-A7B237458FF0}" presName="accentRepeatNode" presStyleLbl="solidFgAcc1" presStyleIdx="5" presStyleCnt="7"/>
      <dgm:spPr>
        <a:ln>
          <a:solidFill>
            <a:srgbClr val="327EB2"/>
          </a:solidFill>
        </a:ln>
      </dgm:spPr>
    </dgm:pt>
    <dgm:pt modelId="{AA1A89FF-6C08-43E3-B81A-FD725E1A4DB7}" type="pres">
      <dgm:prSet presAssocID="{647015A6-DF2C-45F3-8A5D-5C6C72CC7EF7}" presName="text_7" presStyleLbl="node1" presStyleIdx="6" presStyleCnt="7">
        <dgm:presLayoutVars>
          <dgm:bulletEnabled val="1"/>
        </dgm:presLayoutVars>
      </dgm:prSet>
      <dgm:spPr/>
    </dgm:pt>
    <dgm:pt modelId="{B8E2559A-9145-480E-9BED-83D74460B8ED}" type="pres">
      <dgm:prSet presAssocID="{647015A6-DF2C-45F3-8A5D-5C6C72CC7EF7}" presName="accent_7" presStyleCnt="0"/>
      <dgm:spPr/>
    </dgm:pt>
    <dgm:pt modelId="{A6CB99FB-5942-4348-B5BE-55680370C969}" type="pres">
      <dgm:prSet presAssocID="{647015A6-DF2C-45F3-8A5D-5C6C72CC7EF7}" presName="accentRepeatNode" presStyleLbl="solidFgAcc1" presStyleIdx="6" presStyleCnt="7"/>
      <dgm:spPr>
        <a:solidFill>
          <a:schemeClr val="bg1"/>
        </a:solidFill>
        <a:ln>
          <a:solidFill>
            <a:srgbClr val="1B70A9"/>
          </a:solidFill>
        </a:ln>
      </dgm:spPr>
    </dgm:pt>
  </dgm:ptLst>
  <dgm:cxnLst>
    <dgm:cxn modelId="{555AD212-E564-478C-82EB-DB4B7F5519A2}" srcId="{13F1A081-12A6-40BC-92AF-DDA1BD8A5B8F}" destId="{F6B308F7-1687-43BA-A5E6-A0269A9133FF}" srcOrd="1" destOrd="0" parTransId="{44A4A006-0FBE-4AFD-BD93-35E4474EF4A6}" sibTransId="{997F23EE-9EA6-40A3-8F04-0B2503395908}"/>
    <dgm:cxn modelId="{1ACBC41B-633B-4F46-81C6-09E6F6C3615D}" type="presOf" srcId="{597A4A0E-8338-42EA-8CAC-C01543206FDE}" destId="{F4AD67A1-9580-43AA-9C76-CEECD1AECFE5}" srcOrd="0" destOrd="0" presId="urn:microsoft.com/office/officeart/2008/layout/VerticalCurvedList"/>
    <dgm:cxn modelId="{1F36B61F-DBAA-4159-AC6E-3BF361C7174F}" type="presOf" srcId="{F6B308F7-1687-43BA-A5E6-A0269A9133FF}" destId="{08A13AC5-1F55-4BE5-B93B-94A48FFF53A2}" srcOrd="0" destOrd="0" presId="urn:microsoft.com/office/officeart/2008/layout/VerticalCurvedList"/>
    <dgm:cxn modelId="{84ADD41F-71BE-403B-8341-26C7B3D5210C}" srcId="{13F1A081-12A6-40BC-92AF-DDA1BD8A5B8F}" destId="{41958FA5-1585-4EF0-A871-E2139B3D6252}" srcOrd="0" destOrd="0" parTransId="{06039BC5-96FF-4C9A-946E-6049B0D4B5DA}" sibTransId="{42FCCEED-BFEA-4B90-865F-3E418BDD3E10}"/>
    <dgm:cxn modelId="{6DBF852C-609D-4C18-BF55-FD2D2E8EC31D}" type="presOf" srcId="{6174A7B0-A4CE-4961-80E9-A7B237458FF0}" destId="{35E2FFDC-6F72-433F-A96C-E81C0B08B32C}" srcOrd="0" destOrd="0" presId="urn:microsoft.com/office/officeart/2008/layout/VerticalCurvedList"/>
    <dgm:cxn modelId="{8BDC8843-FD52-474F-BD54-377745C38048}" srcId="{13F1A081-12A6-40BC-92AF-DDA1BD8A5B8F}" destId="{647015A6-DF2C-45F3-8A5D-5C6C72CC7EF7}" srcOrd="6" destOrd="0" parTransId="{FD0CB12B-29F4-44EA-8FB5-18D7225203AB}" sibTransId="{B6773C2E-800A-4EDA-90C0-99A66D663D39}"/>
    <dgm:cxn modelId="{E1572965-9B9E-4E32-ABE9-F1A99F2F10CD}" type="presOf" srcId="{13F1A081-12A6-40BC-92AF-DDA1BD8A5B8F}" destId="{D4763431-C4DF-4AA6-8FDA-E4A0AF5AC33F}" srcOrd="0" destOrd="0" presId="urn:microsoft.com/office/officeart/2008/layout/VerticalCurvedList"/>
    <dgm:cxn modelId="{CE266E88-8D06-4473-A4DC-E7B3005E2BE9}" srcId="{13F1A081-12A6-40BC-92AF-DDA1BD8A5B8F}" destId="{3D56CB74-776C-4D4A-96C5-720EC78687B1}" srcOrd="4" destOrd="0" parTransId="{E367BD84-19A5-4407-B191-B5DD932749B7}" sibTransId="{ABD684A7-6C08-48F5-A840-F528A2689F6B}"/>
    <dgm:cxn modelId="{38133689-1A4A-4789-BFD8-6CE6D71BDB1E}" type="presOf" srcId="{ED7A45B0-777C-43FD-AA0B-9D6E3D18892E}" destId="{EC5D2DE8-84D0-4062-B039-203DFA1202E6}" srcOrd="0" destOrd="0" presId="urn:microsoft.com/office/officeart/2008/layout/VerticalCurvedList"/>
    <dgm:cxn modelId="{74F3EA8D-ECCB-4BA1-8C92-82245C259827}" type="presOf" srcId="{41958FA5-1585-4EF0-A871-E2139B3D6252}" destId="{52B4846F-D39D-4E04-881C-11654B011F9A}" srcOrd="0" destOrd="0" presId="urn:microsoft.com/office/officeart/2008/layout/VerticalCurvedList"/>
    <dgm:cxn modelId="{09EBA7A5-6521-45F9-8978-34182BA13406}" type="presOf" srcId="{42FCCEED-BFEA-4B90-865F-3E418BDD3E10}" destId="{09E1A01D-0740-4CDC-93E7-FE2A4C235A1C}" srcOrd="0" destOrd="0" presId="urn:microsoft.com/office/officeart/2008/layout/VerticalCurvedList"/>
    <dgm:cxn modelId="{A72553B6-30CA-4ABC-B007-3E49DB2142AE}" srcId="{13F1A081-12A6-40BC-92AF-DDA1BD8A5B8F}" destId="{6174A7B0-A4CE-4961-80E9-A7B237458FF0}" srcOrd="5" destOrd="0" parTransId="{3D752F97-255E-43A9-8DC4-F557A2F6AA2D}" sibTransId="{85A90DC2-84C0-43F2-909C-8A573D6EE076}"/>
    <dgm:cxn modelId="{91C361BE-1BE6-4018-80AD-455C1E47078D}" type="presOf" srcId="{3D56CB74-776C-4D4A-96C5-720EC78687B1}" destId="{4009EF4B-CB2D-4458-9AD1-66FB8160E53C}" srcOrd="0" destOrd="0" presId="urn:microsoft.com/office/officeart/2008/layout/VerticalCurvedList"/>
    <dgm:cxn modelId="{0907E4C1-0CEF-4E16-801A-0A5B2EAD6C72}" type="presOf" srcId="{647015A6-DF2C-45F3-8A5D-5C6C72CC7EF7}" destId="{AA1A89FF-6C08-43E3-B81A-FD725E1A4DB7}" srcOrd="0" destOrd="0" presId="urn:microsoft.com/office/officeart/2008/layout/VerticalCurvedList"/>
    <dgm:cxn modelId="{F4CB04CE-365D-4BB9-996B-AD7E30B6E624}" srcId="{13F1A081-12A6-40BC-92AF-DDA1BD8A5B8F}" destId="{597A4A0E-8338-42EA-8CAC-C01543206FDE}" srcOrd="3" destOrd="0" parTransId="{94E72699-3833-453C-B7DA-5F74CF106EC7}" sibTransId="{92410C51-64C5-4D33-A4C4-F16CAE704BED}"/>
    <dgm:cxn modelId="{DAF833FE-1249-4498-9E6C-CF5FC608394C}" srcId="{13F1A081-12A6-40BC-92AF-DDA1BD8A5B8F}" destId="{ED7A45B0-777C-43FD-AA0B-9D6E3D18892E}" srcOrd="2" destOrd="0" parTransId="{6B6FA04E-95E5-4740-8D06-374C474FB835}" sibTransId="{89651CA6-174D-428F-99B7-8FA31DA4AA19}"/>
    <dgm:cxn modelId="{5546C7BE-C6D3-4903-80C0-56C835AC579A}" type="presParOf" srcId="{D4763431-C4DF-4AA6-8FDA-E4A0AF5AC33F}" destId="{C0024104-F915-4C89-B3F9-9A4749B27BC9}" srcOrd="0" destOrd="0" presId="urn:microsoft.com/office/officeart/2008/layout/VerticalCurvedList"/>
    <dgm:cxn modelId="{C783B5C9-7093-4F6B-A6E1-1AC2587D743B}" type="presParOf" srcId="{C0024104-F915-4C89-B3F9-9A4749B27BC9}" destId="{11A3E8B3-300B-4BCF-848C-3B0AA8DEC923}" srcOrd="0" destOrd="0" presId="urn:microsoft.com/office/officeart/2008/layout/VerticalCurvedList"/>
    <dgm:cxn modelId="{59C717E4-3A76-4538-9802-BCE34E95C1E8}" type="presParOf" srcId="{11A3E8B3-300B-4BCF-848C-3B0AA8DEC923}" destId="{6E263FD0-DB9B-47F3-B6FF-7828CEEE508C}" srcOrd="0" destOrd="0" presId="urn:microsoft.com/office/officeart/2008/layout/VerticalCurvedList"/>
    <dgm:cxn modelId="{B6F8FD8B-4999-4BE6-B8DF-7CDEBE22C760}" type="presParOf" srcId="{11A3E8B3-300B-4BCF-848C-3B0AA8DEC923}" destId="{09E1A01D-0740-4CDC-93E7-FE2A4C235A1C}" srcOrd="1" destOrd="0" presId="urn:microsoft.com/office/officeart/2008/layout/VerticalCurvedList"/>
    <dgm:cxn modelId="{AA6BF767-C500-43EB-9363-4A555386ABCE}" type="presParOf" srcId="{11A3E8B3-300B-4BCF-848C-3B0AA8DEC923}" destId="{0E9455E9-0070-4405-A3F0-EE5BE4FABEA6}" srcOrd="2" destOrd="0" presId="urn:microsoft.com/office/officeart/2008/layout/VerticalCurvedList"/>
    <dgm:cxn modelId="{C8D244E4-2C51-4051-ADC8-0BD2853C8349}" type="presParOf" srcId="{11A3E8B3-300B-4BCF-848C-3B0AA8DEC923}" destId="{4EF6AEA8-71D7-4621-993A-9CD210A8FACA}" srcOrd="3" destOrd="0" presId="urn:microsoft.com/office/officeart/2008/layout/VerticalCurvedList"/>
    <dgm:cxn modelId="{E5079C37-39D8-41EF-8F70-593E1E6642E8}" type="presParOf" srcId="{C0024104-F915-4C89-B3F9-9A4749B27BC9}" destId="{52B4846F-D39D-4E04-881C-11654B011F9A}" srcOrd="1" destOrd="0" presId="urn:microsoft.com/office/officeart/2008/layout/VerticalCurvedList"/>
    <dgm:cxn modelId="{D32B5CBF-2EE2-4733-8084-F78A865CB419}" type="presParOf" srcId="{C0024104-F915-4C89-B3F9-9A4749B27BC9}" destId="{C837BC19-FFD5-4ABC-9102-CBCA6A6AFAFF}" srcOrd="2" destOrd="0" presId="urn:microsoft.com/office/officeart/2008/layout/VerticalCurvedList"/>
    <dgm:cxn modelId="{1DE390A6-29BE-47D9-ACD4-1971D27F82E3}" type="presParOf" srcId="{C837BC19-FFD5-4ABC-9102-CBCA6A6AFAFF}" destId="{97C8A66A-47C7-447F-B277-A0BE8EBBFDAB}" srcOrd="0" destOrd="0" presId="urn:microsoft.com/office/officeart/2008/layout/VerticalCurvedList"/>
    <dgm:cxn modelId="{0E585389-85A6-48DF-92B7-C76190335DC0}" type="presParOf" srcId="{C0024104-F915-4C89-B3F9-9A4749B27BC9}" destId="{08A13AC5-1F55-4BE5-B93B-94A48FFF53A2}" srcOrd="3" destOrd="0" presId="urn:microsoft.com/office/officeart/2008/layout/VerticalCurvedList"/>
    <dgm:cxn modelId="{8DA6F033-7C77-4AB4-934D-C92DD2AE8389}" type="presParOf" srcId="{C0024104-F915-4C89-B3F9-9A4749B27BC9}" destId="{A9518B59-8002-4019-A46A-BAB630BA34F3}" srcOrd="4" destOrd="0" presId="urn:microsoft.com/office/officeart/2008/layout/VerticalCurvedList"/>
    <dgm:cxn modelId="{F16421C5-60B9-48F6-8499-71B0CB5A46AD}" type="presParOf" srcId="{A9518B59-8002-4019-A46A-BAB630BA34F3}" destId="{1F5D99E8-BC2D-406D-B135-9F686B470FA1}" srcOrd="0" destOrd="0" presId="urn:microsoft.com/office/officeart/2008/layout/VerticalCurvedList"/>
    <dgm:cxn modelId="{056668DC-7FAB-4CFB-AEC3-9E614800F402}" type="presParOf" srcId="{C0024104-F915-4C89-B3F9-9A4749B27BC9}" destId="{EC5D2DE8-84D0-4062-B039-203DFA1202E6}" srcOrd="5" destOrd="0" presId="urn:microsoft.com/office/officeart/2008/layout/VerticalCurvedList"/>
    <dgm:cxn modelId="{31B309BD-816D-4D04-BE7D-93476DEA0222}" type="presParOf" srcId="{C0024104-F915-4C89-B3F9-9A4749B27BC9}" destId="{1E78C4C7-9E44-4197-B2CF-276E892D2E22}" srcOrd="6" destOrd="0" presId="urn:microsoft.com/office/officeart/2008/layout/VerticalCurvedList"/>
    <dgm:cxn modelId="{9825839F-F772-4A00-8FB9-C312EF477929}" type="presParOf" srcId="{1E78C4C7-9E44-4197-B2CF-276E892D2E22}" destId="{380C780E-22AE-4D8B-B48B-3AEAADC664B8}" srcOrd="0" destOrd="0" presId="urn:microsoft.com/office/officeart/2008/layout/VerticalCurvedList"/>
    <dgm:cxn modelId="{4204D485-B2F3-4829-923C-6F5206ABD007}" type="presParOf" srcId="{C0024104-F915-4C89-B3F9-9A4749B27BC9}" destId="{F4AD67A1-9580-43AA-9C76-CEECD1AECFE5}" srcOrd="7" destOrd="0" presId="urn:microsoft.com/office/officeart/2008/layout/VerticalCurvedList"/>
    <dgm:cxn modelId="{D3964319-22FB-4964-BA44-8E5BDE4163FC}" type="presParOf" srcId="{C0024104-F915-4C89-B3F9-9A4749B27BC9}" destId="{D4D6B055-7B8E-4273-9EFF-72025448ABE4}" srcOrd="8" destOrd="0" presId="urn:microsoft.com/office/officeart/2008/layout/VerticalCurvedList"/>
    <dgm:cxn modelId="{BCC9DA8E-46B5-42AA-A506-030064CFD364}" type="presParOf" srcId="{D4D6B055-7B8E-4273-9EFF-72025448ABE4}" destId="{3E1B47AC-0B39-4693-B8C0-ECF274A61020}" srcOrd="0" destOrd="0" presId="urn:microsoft.com/office/officeart/2008/layout/VerticalCurvedList"/>
    <dgm:cxn modelId="{F8F661C0-3596-4387-998D-0959FDF1B1CF}" type="presParOf" srcId="{C0024104-F915-4C89-B3F9-9A4749B27BC9}" destId="{4009EF4B-CB2D-4458-9AD1-66FB8160E53C}" srcOrd="9" destOrd="0" presId="urn:microsoft.com/office/officeart/2008/layout/VerticalCurvedList"/>
    <dgm:cxn modelId="{59B39CA7-2B49-4F9F-A076-B52199F9A847}" type="presParOf" srcId="{C0024104-F915-4C89-B3F9-9A4749B27BC9}" destId="{418699DA-BDED-46BC-B233-6268DF5E342F}" srcOrd="10" destOrd="0" presId="urn:microsoft.com/office/officeart/2008/layout/VerticalCurvedList"/>
    <dgm:cxn modelId="{256FDFC1-FEFD-4AE6-97B7-4283F264D40B}" type="presParOf" srcId="{418699DA-BDED-46BC-B233-6268DF5E342F}" destId="{A3DBCC53-18F7-49E9-8B76-26EE62BD10C7}" srcOrd="0" destOrd="0" presId="urn:microsoft.com/office/officeart/2008/layout/VerticalCurvedList"/>
    <dgm:cxn modelId="{F4075E83-6F40-4C31-9D95-E300D132669E}" type="presParOf" srcId="{C0024104-F915-4C89-B3F9-9A4749B27BC9}" destId="{35E2FFDC-6F72-433F-A96C-E81C0B08B32C}" srcOrd="11" destOrd="0" presId="urn:microsoft.com/office/officeart/2008/layout/VerticalCurvedList"/>
    <dgm:cxn modelId="{6B53B2C3-0471-4542-8A3E-4C5A96F1B3D1}" type="presParOf" srcId="{C0024104-F915-4C89-B3F9-9A4749B27BC9}" destId="{8FA2232A-53C6-4610-88E0-B7CADE14892E}" srcOrd="12" destOrd="0" presId="urn:microsoft.com/office/officeart/2008/layout/VerticalCurvedList"/>
    <dgm:cxn modelId="{68B49938-523C-48C0-9430-1439608F360E}" type="presParOf" srcId="{8FA2232A-53C6-4610-88E0-B7CADE14892E}" destId="{25D838B6-6149-43AE-83EE-2533678F79D6}" srcOrd="0" destOrd="0" presId="urn:microsoft.com/office/officeart/2008/layout/VerticalCurvedList"/>
    <dgm:cxn modelId="{EA33B73D-2262-4FC3-A052-462410BF0026}" type="presParOf" srcId="{C0024104-F915-4C89-B3F9-9A4749B27BC9}" destId="{AA1A89FF-6C08-43E3-B81A-FD725E1A4DB7}" srcOrd="13" destOrd="0" presId="urn:microsoft.com/office/officeart/2008/layout/VerticalCurvedList"/>
    <dgm:cxn modelId="{609AB0CD-9BAD-4235-A58E-672555E1ACDF}" type="presParOf" srcId="{C0024104-F915-4C89-B3F9-9A4749B27BC9}" destId="{B8E2559A-9145-480E-9BED-83D74460B8ED}" srcOrd="14" destOrd="0" presId="urn:microsoft.com/office/officeart/2008/layout/VerticalCurvedList"/>
    <dgm:cxn modelId="{1A35FC26-9AB6-4F16-B68B-5F3E0584CD67}" type="presParOf" srcId="{B8E2559A-9145-480E-9BED-83D74460B8ED}" destId="{A6CB99FB-5942-4348-B5BE-55680370C969}"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CC4BCB8-013B-43AE-BDB2-3C8529D8B6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F05E5699-EEC9-4426-BBC3-C2983E67D952}">
      <dgm:prSet phldrT="[Text]" custT="1"/>
      <dgm:spPr>
        <a:solidFill>
          <a:srgbClr val="BFF1F9"/>
        </a:solidFill>
      </dgm:spPr>
      <dgm:t>
        <a:bodyPr/>
        <a:lstStyle/>
        <a:p>
          <a:r>
            <a:rPr lang="en-US" sz="2400" dirty="0">
              <a:solidFill>
                <a:schemeClr val="tx1"/>
              </a:solidFill>
              <a:latin typeface="Trebuchet MS" panose="020B0603020202020204" pitchFamily="34" charset="0"/>
            </a:rPr>
            <a:t>Market Benchmarking</a:t>
          </a:r>
          <a:endParaRPr lang="en-IN" sz="2400" dirty="0">
            <a:solidFill>
              <a:schemeClr val="tx1"/>
            </a:solidFill>
            <a:latin typeface="Trebuchet MS" panose="020B0603020202020204" pitchFamily="34" charset="0"/>
          </a:endParaRPr>
        </a:p>
      </dgm:t>
    </dgm:pt>
    <dgm:pt modelId="{34FC64AC-B76E-4889-BA1F-123B246D20E2}" type="parTrans" cxnId="{A0420EFA-DA99-4301-8C49-1E0DF77DCA75}">
      <dgm:prSet/>
      <dgm:spPr/>
      <dgm:t>
        <a:bodyPr/>
        <a:lstStyle/>
        <a:p>
          <a:endParaRPr lang="en-IN"/>
        </a:p>
      </dgm:t>
    </dgm:pt>
    <dgm:pt modelId="{523F7D75-17AB-4628-B0A8-0E84BDA806F3}" type="sibTrans" cxnId="{A0420EFA-DA99-4301-8C49-1E0DF77DCA75}">
      <dgm:prSet/>
      <dgm:spPr/>
      <dgm:t>
        <a:bodyPr/>
        <a:lstStyle/>
        <a:p>
          <a:endParaRPr lang="en-IN"/>
        </a:p>
      </dgm:t>
    </dgm:pt>
    <dgm:pt modelId="{435B6893-8D7A-460D-BF6F-9D4825A90B14}">
      <dgm:prSet phldrT="[Text]" custT="1"/>
      <dgm:spPr>
        <a:solidFill>
          <a:srgbClr val="BFF1F9"/>
        </a:solidFill>
      </dgm:spPr>
      <dgm:t>
        <a:bodyPr/>
        <a:lstStyle/>
        <a:p>
          <a:r>
            <a:rPr lang="en-US" sz="2400" dirty="0">
              <a:solidFill>
                <a:schemeClr val="tx1"/>
              </a:solidFill>
              <a:latin typeface="Trebuchet MS" panose="020B0603020202020204" pitchFamily="34" charset="0"/>
            </a:rPr>
            <a:t>Competition Impact</a:t>
          </a:r>
          <a:endParaRPr lang="en-IN" sz="2400" dirty="0">
            <a:solidFill>
              <a:schemeClr val="tx1"/>
            </a:solidFill>
            <a:latin typeface="Trebuchet MS" panose="020B0603020202020204" pitchFamily="34" charset="0"/>
          </a:endParaRPr>
        </a:p>
      </dgm:t>
    </dgm:pt>
    <dgm:pt modelId="{12AC7273-9DCB-4011-926B-FAF45993947D}" type="parTrans" cxnId="{8FDA9F12-C855-453E-9714-A69BB4D69D73}">
      <dgm:prSet/>
      <dgm:spPr/>
      <dgm:t>
        <a:bodyPr/>
        <a:lstStyle/>
        <a:p>
          <a:endParaRPr lang="en-IN"/>
        </a:p>
      </dgm:t>
    </dgm:pt>
    <dgm:pt modelId="{81871A5D-C8D6-437C-A64E-95C87A1AE931}" type="sibTrans" cxnId="{8FDA9F12-C855-453E-9714-A69BB4D69D73}">
      <dgm:prSet/>
      <dgm:spPr/>
      <dgm:t>
        <a:bodyPr/>
        <a:lstStyle/>
        <a:p>
          <a:endParaRPr lang="en-IN"/>
        </a:p>
      </dgm:t>
    </dgm:pt>
    <dgm:pt modelId="{69FEF426-FD5D-4CC7-A186-F364C2773C00}">
      <dgm:prSet phldrT="[Text]" custT="1"/>
      <dgm:spPr>
        <a:solidFill>
          <a:srgbClr val="BFF1F9"/>
        </a:solidFill>
      </dgm:spPr>
      <dgm:t>
        <a:bodyPr/>
        <a:lstStyle/>
        <a:p>
          <a:r>
            <a:rPr lang="en-US" sz="2400" dirty="0">
              <a:solidFill>
                <a:schemeClr val="tx1"/>
              </a:solidFill>
              <a:latin typeface="Trebuchet MS" panose="020B0603020202020204" pitchFamily="34" charset="0"/>
            </a:rPr>
            <a:t>Final Recommendation</a:t>
          </a:r>
          <a:endParaRPr lang="en-IN" sz="2400" dirty="0">
            <a:solidFill>
              <a:schemeClr val="tx1"/>
            </a:solidFill>
            <a:latin typeface="Trebuchet MS" panose="020B0603020202020204" pitchFamily="34" charset="0"/>
          </a:endParaRPr>
        </a:p>
      </dgm:t>
    </dgm:pt>
    <dgm:pt modelId="{0D60EA63-45FF-4751-B399-1E49085792BB}" type="parTrans" cxnId="{972EC334-926E-444F-87D6-D202F8D9F65E}">
      <dgm:prSet/>
      <dgm:spPr/>
      <dgm:t>
        <a:bodyPr/>
        <a:lstStyle/>
        <a:p>
          <a:endParaRPr lang="en-IN"/>
        </a:p>
      </dgm:t>
    </dgm:pt>
    <dgm:pt modelId="{EB25BF24-0995-4A96-BE73-21F0DAC8FA2C}" type="sibTrans" cxnId="{972EC334-926E-444F-87D6-D202F8D9F65E}">
      <dgm:prSet/>
      <dgm:spPr/>
      <dgm:t>
        <a:bodyPr/>
        <a:lstStyle/>
        <a:p>
          <a:endParaRPr lang="en-IN"/>
        </a:p>
      </dgm:t>
    </dgm:pt>
    <dgm:pt modelId="{2008248C-09ED-46FA-AD64-16B8348768FB}" type="pres">
      <dgm:prSet presAssocID="{8CC4BCB8-013B-43AE-BDB2-3C8529D8B655}" presName="linear" presStyleCnt="0">
        <dgm:presLayoutVars>
          <dgm:animLvl val="lvl"/>
          <dgm:resizeHandles val="exact"/>
        </dgm:presLayoutVars>
      </dgm:prSet>
      <dgm:spPr/>
    </dgm:pt>
    <dgm:pt modelId="{795679B5-2716-453C-8F5B-E1628A2CBABF}" type="pres">
      <dgm:prSet presAssocID="{F05E5699-EEC9-4426-BBC3-C2983E67D952}" presName="parentText" presStyleLbl="node1" presStyleIdx="0" presStyleCnt="3" custScaleY="44648" custLinFactNeighborY="11084">
        <dgm:presLayoutVars>
          <dgm:chMax val="0"/>
          <dgm:bulletEnabled val="1"/>
        </dgm:presLayoutVars>
      </dgm:prSet>
      <dgm:spPr/>
    </dgm:pt>
    <dgm:pt modelId="{E607468B-68CB-485B-A161-14C7912178B9}" type="pres">
      <dgm:prSet presAssocID="{523F7D75-17AB-4628-B0A8-0E84BDA806F3}" presName="spacer" presStyleCnt="0"/>
      <dgm:spPr/>
    </dgm:pt>
    <dgm:pt modelId="{CDB5BA75-BE32-4B30-8150-34C0EB85575A}" type="pres">
      <dgm:prSet presAssocID="{435B6893-8D7A-460D-BF6F-9D4825A90B14}" presName="parentText" presStyleLbl="node1" presStyleIdx="1" presStyleCnt="3" custScaleY="37619" custLinFactNeighborY="-13129">
        <dgm:presLayoutVars>
          <dgm:chMax val="0"/>
          <dgm:bulletEnabled val="1"/>
        </dgm:presLayoutVars>
      </dgm:prSet>
      <dgm:spPr/>
    </dgm:pt>
    <dgm:pt modelId="{7BE7288C-D124-4947-874C-908766DCEE86}" type="pres">
      <dgm:prSet presAssocID="{81871A5D-C8D6-437C-A64E-95C87A1AE931}" presName="spacer" presStyleCnt="0"/>
      <dgm:spPr/>
    </dgm:pt>
    <dgm:pt modelId="{3DCDEF9A-5B96-4B63-9630-7380396A9D0B}" type="pres">
      <dgm:prSet presAssocID="{69FEF426-FD5D-4CC7-A186-F364C2773C00}" presName="parentText" presStyleLbl="node1" presStyleIdx="2" presStyleCnt="3" custScaleY="39924" custLinFactNeighborY="17348">
        <dgm:presLayoutVars>
          <dgm:chMax val="0"/>
          <dgm:bulletEnabled val="1"/>
        </dgm:presLayoutVars>
      </dgm:prSet>
      <dgm:spPr/>
    </dgm:pt>
  </dgm:ptLst>
  <dgm:cxnLst>
    <dgm:cxn modelId="{8FDA9F12-C855-453E-9714-A69BB4D69D73}" srcId="{8CC4BCB8-013B-43AE-BDB2-3C8529D8B655}" destId="{435B6893-8D7A-460D-BF6F-9D4825A90B14}" srcOrd="1" destOrd="0" parTransId="{12AC7273-9DCB-4011-926B-FAF45993947D}" sibTransId="{81871A5D-C8D6-437C-A64E-95C87A1AE931}"/>
    <dgm:cxn modelId="{FCF4BC1B-E833-4B37-B667-92F5BC6D26B6}" type="presOf" srcId="{69FEF426-FD5D-4CC7-A186-F364C2773C00}" destId="{3DCDEF9A-5B96-4B63-9630-7380396A9D0B}" srcOrd="0" destOrd="0" presId="urn:microsoft.com/office/officeart/2005/8/layout/vList2"/>
    <dgm:cxn modelId="{972EC334-926E-444F-87D6-D202F8D9F65E}" srcId="{8CC4BCB8-013B-43AE-BDB2-3C8529D8B655}" destId="{69FEF426-FD5D-4CC7-A186-F364C2773C00}" srcOrd="2" destOrd="0" parTransId="{0D60EA63-45FF-4751-B399-1E49085792BB}" sibTransId="{EB25BF24-0995-4A96-BE73-21F0DAC8FA2C}"/>
    <dgm:cxn modelId="{A65EAD87-A260-457F-AC49-18B04F8E0057}" type="presOf" srcId="{8CC4BCB8-013B-43AE-BDB2-3C8529D8B655}" destId="{2008248C-09ED-46FA-AD64-16B8348768FB}" srcOrd="0" destOrd="0" presId="urn:microsoft.com/office/officeart/2005/8/layout/vList2"/>
    <dgm:cxn modelId="{9A3258AB-FAA6-4AB8-9B1D-03F33CBC141D}" type="presOf" srcId="{F05E5699-EEC9-4426-BBC3-C2983E67D952}" destId="{795679B5-2716-453C-8F5B-E1628A2CBABF}" srcOrd="0" destOrd="0" presId="urn:microsoft.com/office/officeart/2005/8/layout/vList2"/>
    <dgm:cxn modelId="{262030C4-DB54-4FFB-B1BC-50D85B4A1E4A}" type="presOf" srcId="{435B6893-8D7A-460D-BF6F-9D4825A90B14}" destId="{CDB5BA75-BE32-4B30-8150-34C0EB85575A}" srcOrd="0" destOrd="0" presId="urn:microsoft.com/office/officeart/2005/8/layout/vList2"/>
    <dgm:cxn modelId="{A0420EFA-DA99-4301-8C49-1E0DF77DCA75}" srcId="{8CC4BCB8-013B-43AE-BDB2-3C8529D8B655}" destId="{F05E5699-EEC9-4426-BBC3-C2983E67D952}" srcOrd="0" destOrd="0" parTransId="{34FC64AC-B76E-4889-BA1F-123B246D20E2}" sibTransId="{523F7D75-17AB-4628-B0A8-0E84BDA806F3}"/>
    <dgm:cxn modelId="{6C0511A8-A569-4A25-9A1D-3249E1CC51FC}" type="presParOf" srcId="{2008248C-09ED-46FA-AD64-16B8348768FB}" destId="{795679B5-2716-453C-8F5B-E1628A2CBABF}" srcOrd="0" destOrd="0" presId="urn:microsoft.com/office/officeart/2005/8/layout/vList2"/>
    <dgm:cxn modelId="{55DAB78E-17CD-437F-85E0-3871C995DEFD}" type="presParOf" srcId="{2008248C-09ED-46FA-AD64-16B8348768FB}" destId="{E607468B-68CB-485B-A161-14C7912178B9}" srcOrd="1" destOrd="0" presId="urn:microsoft.com/office/officeart/2005/8/layout/vList2"/>
    <dgm:cxn modelId="{FF3DC1B8-F4E8-4976-AB00-C8F8F57F00CE}" type="presParOf" srcId="{2008248C-09ED-46FA-AD64-16B8348768FB}" destId="{CDB5BA75-BE32-4B30-8150-34C0EB85575A}" srcOrd="2" destOrd="0" presId="urn:microsoft.com/office/officeart/2005/8/layout/vList2"/>
    <dgm:cxn modelId="{A2AC1251-55DA-438F-BC82-CFC875DEB94C}" type="presParOf" srcId="{2008248C-09ED-46FA-AD64-16B8348768FB}" destId="{7BE7288C-D124-4947-874C-908766DCEE86}" srcOrd="3" destOrd="0" presId="urn:microsoft.com/office/officeart/2005/8/layout/vList2"/>
    <dgm:cxn modelId="{DCECA2C9-D251-4804-951C-9EBDD1B0123D}" type="presParOf" srcId="{2008248C-09ED-46FA-AD64-16B8348768FB}" destId="{3DCDEF9A-5B96-4B63-9630-7380396A9D0B}"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6F24361-CE4E-4C7C-BEFB-C86AAE57CE4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IN"/>
        </a:p>
      </dgm:t>
    </dgm:pt>
    <dgm:pt modelId="{C0EE6844-DF31-4B98-8FD1-969CC7039984}">
      <dgm:prSet phldrT="[Text]" custT="1"/>
      <dgm:spPr>
        <a:solidFill>
          <a:srgbClr val="FDECFE"/>
        </a:solidFill>
      </dgm:spPr>
      <dgm:t>
        <a:bodyPr/>
        <a:lstStyle/>
        <a:p>
          <a:r>
            <a:rPr lang="en-US" sz="2400" dirty="0">
              <a:solidFill>
                <a:schemeClr val="tx1"/>
              </a:solidFill>
              <a:latin typeface="Trebuchet MS" panose="020B0603020202020204" pitchFamily="34" charset="0"/>
            </a:rPr>
            <a:t>Components considered for Benchmarking </a:t>
          </a:r>
          <a:endParaRPr lang="en-IN" sz="2400" dirty="0">
            <a:solidFill>
              <a:schemeClr val="tx1"/>
            </a:solidFill>
            <a:latin typeface="Trebuchet MS" panose="020B0603020202020204" pitchFamily="34" charset="0"/>
          </a:endParaRPr>
        </a:p>
      </dgm:t>
    </dgm:pt>
    <dgm:pt modelId="{140E3C9E-09BE-46B0-A70D-BA695C03EED7}" type="parTrans" cxnId="{84477DC8-E79D-421D-96B9-3CB1B7A1DE11}">
      <dgm:prSet/>
      <dgm:spPr/>
      <dgm:t>
        <a:bodyPr/>
        <a:lstStyle/>
        <a:p>
          <a:endParaRPr lang="en-IN" sz="2400">
            <a:solidFill>
              <a:srgbClr val="084A87"/>
            </a:solidFill>
          </a:endParaRPr>
        </a:p>
      </dgm:t>
    </dgm:pt>
    <dgm:pt modelId="{579A0B44-7AB3-45C5-B959-39A522A5C063}" type="sibTrans" cxnId="{84477DC8-E79D-421D-96B9-3CB1B7A1DE11}">
      <dgm:prSet/>
      <dgm:spPr/>
      <dgm:t>
        <a:bodyPr/>
        <a:lstStyle/>
        <a:p>
          <a:endParaRPr lang="en-IN" sz="2400">
            <a:solidFill>
              <a:srgbClr val="084A87"/>
            </a:solidFill>
          </a:endParaRPr>
        </a:p>
      </dgm:t>
    </dgm:pt>
    <dgm:pt modelId="{9E470690-5A82-4BB4-8B34-D9244E8F8A49}">
      <dgm:prSet phldrT="[Text]" custT="1"/>
      <dgm:spPr>
        <a:noFill/>
        <a:ln>
          <a:solidFill>
            <a:srgbClr val="0070C0"/>
          </a:solidFill>
        </a:ln>
      </dgm:spPr>
      <dgm:t>
        <a:bodyPr/>
        <a:lstStyle/>
        <a:p>
          <a:r>
            <a:rPr lang="en-US" sz="2000" b="1" dirty="0">
              <a:solidFill>
                <a:schemeClr val="tx1"/>
              </a:solidFill>
              <a:latin typeface="Trebuchet MS" panose="020B0603020202020204" pitchFamily="34" charset="0"/>
            </a:rPr>
            <a:t>Market Share of insurance companies underwriting health insurance</a:t>
          </a:r>
        </a:p>
      </dgm:t>
    </dgm:pt>
    <dgm:pt modelId="{6BC0EFB1-87CA-43C9-B6A5-8F4B7AD4165C}" type="parTrans" cxnId="{97088461-B63B-42BC-9C8C-71F1CFF86A22}">
      <dgm:prSet/>
      <dgm:spPr/>
      <dgm:t>
        <a:bodyPr/>
        <a:lstStyle/>
        <a:p>
          <a:endParaRPr lang="en-IN" sz="2400">
            <a:solidFill>
              <a:srgbClr val="084A87"/>
            </a:solidFill>
          </a:endParaRPr>
        </a:p>
      </dgm:t>
    </dgm:pt>
    <dgm:pt modelId="{CE5DA1BE-C1CA-48CF-BF8C-ECC38D918885}" type="sibTrans" cxnId="{97088461-B63B-42BC-9C8C-71F1CFF86A22}">
      <dgm:prSet/>
      <dgm:spPr/>
      <dgm:t>
        <a:bodyPr/>
        <a:lstStyle/>
        <a:p>
          <a:endParaRPr lang="en-IN" sz="2400">
            <a:solidFill>
              <a:srgbClr val="084A87"/>
            </a:solidFill>
          </a:endParaRPr>
        </a:p>
      </dgm:t>
    </dgm:pt>
    <dgm:pt modelId="{9ABC3832-3EDA-4AF8-950A-ED428813A183}">
      <dgm:prSet phldrT="[Text]" custT="1"/>
      <dgm:spPr>
        <a:noFill/>
        <a:ln>
          <a:solidFill>
            <a:srgbClr val="084A87"/>
          </a:solidFill>
        </a:ln>
      </dgm:spPr>
      <dgm:t>
        <a:bodyPr/>
        <a:lstStyle/>
        <a:p>
          <a:r>
            <a:rPr lang="en-IN" sz="2000" b="1" dirty="0">
              <a:solidFill>
                <a:schemeClr val="tx1"/>
              </a:solidFill>
              <a:latin typeface="Trebuchet MS" panose="020B0603020202020204" pitchFamily="34" charset="0"/>
            </a:rPr>
            <a:t>Distribution Channel Analysis of Standalone health insurers</a:t>
          </a:r>
        </a:p>
      </dgm:t>
    </dgm:pt>
    <dgm:pt modelId="{16B86F51-52BD-4756-A526-E9FFC14141DC}" type="parTrans" cxnId="{4575C51D-FF48-4A65-83AE-32F6085E1DB6}">
      <dgm:prSet/>
      <dgm:spPr/>
      <dgm:t>
        <a:bodyPr/>
        <a:lstStyle/>
        <a:p>
          <a:endParaRPr lang="en-IN" sz="2400">
            <a:solidFill>
              <a:srgbClr val="084A87"/>
            </a:solidFill>
          </a:endParaRPr>
        </a:p>
      </dgm:t>
    </dgm:pt>
    <dgm:pt modelId="{880446CD-C489-4CE0-9B71-6CFF6085B1E6}" type="sibTrans" cxnId="{4575C51D-FF48-4A65-83AE-32F6085E1DB6}">
      <dgm:prSet/>
      <dgm:spPr/>
      <dgm:t>
        <a:bodyPr/>
        <a:lstStyle/>
        <a:p>
          <a:endParaRPr lang="en-IN" sz="2400">
            <a:solidFill>
              <a:srgbClr val="084A87"/>
            </a:solidFill>
          </a:endParaRPr>
        </a:p>
      </dgm:t>
    </dgm:pt>
    <dgm:pt modelId="{AB1B4DB7-C90D-40FD-817E-E4680371949A}">
      <dgm:prSet phldrT="[Text]" custT="1"/>
      <dgm:spPr>
        <a:noFill/>
        <a:ln>
          <a:solidFill>
            <a:srgbClr val="084A87"/>
          </a:solidFill>
        </a:ln>
      </dgm:spPr>
      <dgm:t>
        <a:bodyPr/>
        <a:lstStyle/>
        <a:p>
          <a:r>
            <a:rPr lang="en-US" sz="2000" b="1" dirty="0">
              <a:solidFill>
                <a:schemeClr val="tx1"/>
              </a:solidFill>
              <a:latin typeface="Trebuchet MS" panose="020B0603020202020204" pitchFamily="34" charset="0"/>
            </a:rPr>
            <a:t>Key Parameters of leading insurance companies underwriting health insurance</a:t>
          </a:r>
          <a:endParaRPr lang="en-IN" sz="2000" dirty="0">
            <a:solidFill>
              <a:schemeClr val="tx1"/>
            </a:solidFill>
            <a:latin typeface="Trebuchet MS" panose="020B0603020202020204" pitchFamily="34" charset="0"/>
          </a:endParaRPr>
        </a:p>
      </dgm:t>
    </dgm:pt>
    <dgm:pt modelId="{8B0E0403-2CAE-4792-B1B7-2B1CA629E116}" type="parTrans" cxnId="{DD0573A8-E6F3-4C61-BFB5-F648107E2132}">
      <dgm:prSet/>
      <dgm:spPr/>
      <dgm:t>
        <a:bodyPr/>
        <a:lstStyle/>
        <a:p>
          <a:endParaRPr lang="en-IN" sz="2400">
            <a:solidFill>
              <a:srgbClr val="084A87"/>
            </a:solidFill>
          </a:endParaRPr>
        </a:p>
      </dgm:t>
    </dgm:pt>
    <dgm:pt modelId="{3564A561-F44E-45EC-A18D-EFA796B62FD1}" type="sibTrans" cxnId="{DD0573A8-E6F3-4C61-BFB5-F648107E2132}">
      <dgm:prSet/>
      <dgm:spPr/>
      <dgm:t>
        <a:bodyPr/>
        <a:lstStyle/>
        <a:p>
          <a:endParaRPr lang="en-IN" sz="2400">
            <a:solidFill>
              <a:srgbClr val="084A87"/>
            </a:solidFill>
          </a:endParaRPr>
        </a:p>
      </dgm:t>
    </dgm:pt>
    <dgm:pt modelId="{B5E26734-FBB9-4718-B081-9C23604E5BC9}">
      <dgm:prSet phldrT="[Text]" custT="1"/>
      <dgm:spPr>
        <a:noFill/>
        <a:ln>
          <a:solidFill>
            <a:srgbClr val="084A87"/>
          </a:solidFill>
        </a:ln>
      </dgm:spPr>
      <dgm:t>
        <a:bodyPr/>
        <a:lstStyle/>
        <a:p>
          <a:r>
            <a:rPr lang="en-US" sz="2000" b="1" dirty="0">
              <a:solidFill>
                <a:schemeClr val="tx1"/>
              </a:solidFill>
              <a:latin typeface="Trebuchet MS" panose="020B0603020202020204" pitchFamily="34" charset="0"/>
            </a:rPr>
            <a:t>Comparison of similar products offered by other insurers</a:t>
          </a:r>
          <a:endParaRPr lang="en-IN" sz="2000" b="1" dirty="0">
            <a:solidFill>
              <a:schemeClr val="tx1"/>
            </a:solidFill>
            <a:latin typeface="Trebuchet MS" panose="020B0603020202020204" pitchFamily="34" charset="0"/>
          </a:endParaRPr>
        </a:p>
      </dgm:t>
    </dgm:pt>
    <dgm:pt modelId="{0E8575A1-0786-458E-8373-1D29B21B1DF7}" type="parTrans" cxnId="{9CC6179A-E5FD-44F7-B0C0-837F0438EB6E}">
      <dgm:prSet/>
      <dgm:spPr/>
      <dgm:t>
        <a:bodyPr/>
        <a:lstStyle/>
        <a:p>
          <a:endParaRPr lang="en-IN" sz="2400">
            <a:solidFill>
              <a:srgbClr val="084A87"/>
            </a:solidFill>
          </a:endParaRPr>
        </a:p>
      </dgm:t>
    </dgm:pt>
    <dgm:pt modelId="{54A96EFD-72B7-421E-B8F0-2E9F4B50E7B0}" type="sibTrans" cxnId="{9CC6179A-E5FD-44F7-B0C0-837F0438EB6E}">
      <dgm:prSet/>
      <dgm:spPr/>
      <dgm:t>
        <a:bodyPr/>
        <a:lstStyle/>
        <a:p>
          <a:endParaRPr lang="en-IN" sz="2400">
            <a:solidFill>
              <a:srgbClr val="084A87"/>
            </a:solidFill>
          </a:endParaRPr>
        </a:p>
      </dgm:t>
    </dgm:pt>
    <dgm:pt modelId="{D4386AC2-1199-458B-A11F-1421F0E05FC7}">
      <dgm:prSet/>
      <dgm:spPr/>
      <dgm:t>
        <a:bodyPr/>
        <a:lstStyle/>
        <a:p>
          <a:endParaRPr lang="en-IN"/>
        </a:p>
      </dgm:t>
    </dgm:pt>
    <dgm:pt modelId="{90048F04-995A-4949-9743-313FC21296C7}" type="parTrans" cxnId="{336A488D-0905-408A-A59F-36D176CC5003}">
      <dgm:prSet/>
      <dgm:spPr/>
      <dgm:t>
        <a:bodyPr/>
        <a:lstStyle/>
        <a:p>
          <a:endParaRPr lang="en-IN"/>
        </a:p>
      </dgm:t>
    </dgm:pt>
    <dgm:pt modelId="{C106097A-EF61-4F76-94CC-52AD2CC4A460}" type="sibTrans" cxnId="{336A488D-0905-408A-A59F-36D176CC5003}">
      <dgm:prSet/>
      <dgm:spPr/>
      <dgm:t>
        <a:bodyPr/>
        <a:lstStyle/>
        <a:p>
          <a:endParaRPr lang="en-IN"/>
        </a:p>
      </dgm:t>
    </dgm:pt>
    <dgm:pt modelId="{A7106AE2-AE48-4E4F-9406-3B8F43A1FDB3}" type="pres">
      <dgm:prSet presAssocID="{76F24361-CE4E-4C7C-BEFB-C86AAE57CE4C}" presName="diagram" presStyleCnt="0">
        <dgm:presLayoutVars>
          <dgm:chMax val="1"/>
          <dgm:dir/>
          <dgm:animLvl val="ctr"/>
          <dgm:resizeHandles val="exact"/>
        </dgm:presLayoutVars>
      </dgm:prSet>
      <dgm:spPr/>
    </dgm:pt>
    <dgm:pt modelId="{AA80F83A-4741-4DFF-86F1-588A890F5B26}" type="pres">
      <dgm:prSet presAssocID="{76F24361-CE4E-4C7C-BEFB-C86AAE57CE4C}" presName="matrix" presStyleCnt="0"/>
      <dgm:spPr/>
    </dgm:pt>
    <dgm:pt modelId="{411D8B2C-CEF6-48FB-BAA5-26C4495F7303}" type="pres">
      <dgm:prSet presAssocID="{76F24361-CE4E-4C7C-BEFB-C86AAE57CE4C}" presName="tile1" presStyleLbl="node1" presStyleIdx="0" presStyleCnt="4" custLinFactNeighborX="0"/>
      <dgm:spPr/>
    </dgm:pt>
    <dgm:pt modelId="{0DA0AF02-B709-4A33-9518-C7E600F256C2}" type="pres">
      <dgm:prSet presAssocID="{76F24361-CE4E-4C7C-BEFB-C86AAE57CE4C}" presName="tile1text" presStyleLbl="node1" presStyleIdx="0" presStyleCnt="4">
        <dgm:presLayoutVars>
          <dgm:chMax val="0"/>
          <dgm:chPref val="0"/>
          <dgm:bulletEnabled val="1"/>
        </dgm:presLayoutVars>
      </dgm:prSet>
      <dgm:spPr/>
    </dgm:pt>
    <dgm:pt modelId="{7B0B2814-D48E-45DE-AFA4-8C063AF3DFBE}" type="pres">
      <dgm:prSet presAssocID="{76F24361-CE4E-4C7C-BEFB-C86AAE57CE4C}" presName="tile2" presStyleLbl="node1" presStyleIdx="1" presStyleCnt="4" custLinFactNeighborY="0"/>
      <dgm:spPr/>
    </dgm:pt>
    <dgm:pt modelId="{33D5E7E8-C98A-4F04-9036-14235EA919E2}" type="pres">
      <dgm:prSet presAssocID="{76F24361-CE4E-4C7C-BEFB-C86AAE57CE4C}" presName="tile2text" presStyleLbl="node1" presStyleIdx="1" presStyleCnt="4">
        <dgm:presLayoutVars>
          <dgm:chMax val="0"/>
          <dgm:chPref val="0"/>
          <dgm:bulletEnabled val="1"/>
        </dgm:presLayoutVars>
      </dgm:prSet>
      <dgm:spPr/>
    </dgm:pt>
    <dgm:pt modelId="{5868E1DA-07D5-46A4-98E5-8051BB046353}" type="pres">
      <dgm:prSet presAssocID="{76F24361-CE4E-4C7C-BEFB-C86AAE57CE4C}" presName="tile3" presStyleLbl="node1" presStyleIdx="2" presStyleCnt="4" custLinFactNeighborY="0"/>
      <dgm:spPr/>
    </dgm:pt>
    <dgm:pt modelId="{6D9B91EF-9D88-4782-B463-122A55B2813E}" type="pres">
      <dgm:prSet presAssocID="{76F24361-CE4E-4C7C-BEFB-C86AAE57CE4C}" presName="tile3text" presStyleLbl="node1" presStyleIdx="2" presStyleCnt="4">
        <dgm:presLayoutVars>
          <dgm:chMax val="0"/>
          <dgm:chPref val="0"/>
          <dgm:bulletEnabled val="1"/>
        </dgm:presLayoutVars>
      </dgm:prSet>
      <dgm:spPr/>
    </dgm:pt>
    <dgm:pt modelId="{1E180690-547B-4DC5-80A5-10D9FD29F6FF}" type="pres">
      <dgm:prSet presAssocID="{76F24361-CE4E-4C7C-BEFB-C86AAE57CE4C}" presName="tile4" presStyleLbl="node1" presStyleIdx="3" presStyleCnt="4" custLinFactNeighborY="0"/>
      <dgm:spPr/>
    </dgm:pt>
    <dgm:pt modelId="{86F1267E-5B7D-410F-88EE-A3C7B846212E}" type="pres">
      <dgm:prSet presAssocID="{76F24361-CE4E-4C7C-BEFB-C86AAE57CE4C}" presName="tile4text" presStyleLbl="node1" presStyleIdx="3" presStyleCnt="4">
        <dgm:presLayoutVars>
          <dgm:chMax val="0"/>
          <dgm:chPref val="0"/>
          <dgm:bulletEnabled val="1"/>
        </dgm:presLayoutVars>
      </dgm:prSet>
      <dgm:spPr/>
    </dgm:pt>
    <dgm:pt modelId="{AFC870BA-3438-4FB1-B7B5-99D10F5ECF7B}" type="pres">
      <dgm:prSet presAssocID="{76F24361-CE4E-4C7C-BEFB-C86AAE57CE4C}" presName="centerTile" presStyleLbl="fgShp" presStyleIdx="0" presStyleCnt="1" custScaleX="119930" custScaleY="101884" custLinFactNeighborX="-172" custLinFactNeighborY="-2836">
        <dgm:presLayoutVars>
          <dgm:chMax val="0"/>
          <dgm:chPref val="0"/>
        </dgm:presLayoutVars>
      </dgm:prSet>
      <dgm:spPr/>
    </dgm:pt>
  </dgm:ptLst>
  <dgm:cxnLst>
    <dgm:cxn modelId="{3661EF08-676D-410C-BDEE-3324772B6881}" type="presOf" srcId="{AB1B4DB7-C90D-40FD-817E-E4680371949A}" destId="{6D9B91EF-9D88-4782-B463-122A55B2813E}" srcOrd="1" destOrd="0" presId="urn:microsoft.com/office/officeart/2005/8/layout/matrix1"/>
    <dgm:cxn modelId="{31325611-9020-4C5D-BB45-C1FE89F176D7}" type="presOf" srcId="{9E470690-5A82-4BB4-8B34-D9244E8F8A49}" destId="{0DA0AF02-B709-4A33-9518-C7E600F256C2}" srcOrd="1" destOrd="0" presId="urn:microsoft.com/office/officeart/2005/8/layout/matrix1"/>
    <dgm:cxn modelId="{4575C51D-FF48-4A65-83AE-32F6085E1DB6}" srcId="{C0EE6844-DF31-4B98-8FD1-969CC7039984}" destId="{9ABC3832-3EDA-4AF8-950A-ED428813A183}" srcOrd="1" destOrd="0" parTransId="{16B86F51-52BD-4756-A526-E9FFC14141DC}" sibTransId="{880446CD-C489-4CE0-9B71-6CFF6085B1E6}"/>
    <dgm:cxn modelId="{06D6E21E-270A-4AEA-AE56-A4E8CBE42636}" type="presOf" srcId="{9ABC3832-3EDA-4AF8-950A-ED428813A183}" destId="{33D5E7E8-C98A-4F04-9036-14235EA919E2}" srcOrd="1" destOrd="0" presId="urn:microsoft.com/office/officeart/2005/8/layout/matrix1"/>
    <dgm:cxn modelId="{56CB0D24-8043-49EC-81DE-0004804B03D4}" type="presOf" srcId="{9ABC3832-3EDA-4AF8-950A-ED428813A183}" destId="{7B0B2814-D48E-45DE-AFA4-8C063AF3DFBE}" srcOrd="0" destOrd="0" presId="urn:microsoft.com/office/officeart/2005/8/layout/matrix1"/>
    <dgm:cxn modelId="{7CBF4561-1711-44B2-885B-E84BEA381C65}" type="presOf" srcId="{C0EE6844-DF31-4B98-8FD1-969CC7039984}" destId="{AFC870BA-3438-4FB1-B7B5-99D10F5ECF7B}" srcOrd="0" destOrd="0" presId="urn:microsoft.com/office/officeart/2005/8/layout/matrix1"/>
    <dgm:cxn modelId="{97088461-B63B-42BC-9C8C-71F1CFF86A22}" srcId="{C0EE6844-DF31-4B98-8FD1-969CC7039984}" destId="{9E470690-5A82-4BB4-8B34-D9244E8F8A49}" srcOrd="0" destOrd="0" parTransId="{6BC0EFB1-87CA-43C9-B6A5-8F4B7AD4165C}" sibTransId="{CE5DA1BE-C1CA-48CF-BF8C-ECC38D918885}"/>
    <dgm:cxn modelId="{A9C1FD70-2B62-4EAC-B348-8AD058AF2CF2}" type="presOf" srcId="{AB1B4DB7-C90D-40FD-817E-E4680371949A}" destId="{5868E1DA-07D5-46A4-98E5-8051BB046353}" srcOrd="0" destOrd="0" presId="urn:microsoft.com/office/officeart/2005/8/layout/matrix1"/>
    <dgm:cxn modelId="{40DC7158-D388-4834-AFB3-4C61A66A3E75}" type="presOf" srcId="{B5E26734-FBB9-4718-B081-9C23604E5BC9}" destId="{86F1267E-5B7D-410F-88EE-A3C7B846212E}" srcOrd="1" destOrd="0" presId="urn:microsoft.com/office/officeart/2005/8/layout/matrix1"/>
    <dgm:cxn modelId="{6CABED87-1965-4517-B0D1-65CF3FD7BE81}" type="presOf" srcId="{9E470690-5A82-4BB4-8B34-D9244E8F8A49}" destId="{411D8B2C-CEF6-48FB-BAA5-26C4495F7303}" srcOrd="0" destOrd="0" presId="urn:microsoft.com/office/officeart/2005/8/layout/matrix1"/>
    <dgm:cxn modelId="{336A488D-0905-408A-A59F-36D176CC5003}" srcId="{76F24361-CE4E-4C7C-BEFB-C86AAE57CE4C}" destId="{D4386AC2-1199-458B-A11F-1421F0E05FC7}" srcOrd="1" destOrd="0" parTransId="{90048F04-995A-4949-9743-313FC21296C7}" sibTransId="{C106097A-EF61-4F76-94CC-52AD2CC4A460}"/>
    <dgm:cxn modelId="{9CC6179A-E5FD-44F7-B0C0-837F0438EB6E}" srcId="{C0EE6844-DF31-4B98-8FD1-969CC7039984}" destId="{B5E26734-FBB9-4718-B081-9C23604E5BC9}" srcOrd="3" destOrd="0" parTransId="{0E8575A1-0786-458E-8373-1D29B21B1DF7}" sibTransId="{54A96EFD-72B7-421E-B8F0-2E9F4B50E7B0}"/>
    <dgm:cxn modelId="{DD0573A8-E6F3-4C61-BFB5-F648107E2132}" srcId="{C0EE6844-DF31-4B98-8FD1-969CC7039984}" destId="{AB1B4DB7-C90D-40FD-817E-E4680371949A}" srcOrd="2" destOrd="0" parTransId="{8B0E0403-2CAE-4792-B1B7-2B1CA629E116}" sibTransId="{3564A561-F44E-45EC-A18D-EFA796B62FD1}"/>
    <dgm:cxn modelId="{84477DC8-E79D-421D-96B9-3CB1B7A1DE11}" srcId="{76F24361-CE4E-4C7C-BEFB-C86AAE57CE4C}" destId="{C0EE6844-DF31-4B98-8FD1-969CC7039984}" srcOrd="0" destOrd="0" parTransId="{140E3C9E-09BE-46B0-A70D-BA695C03EED7}" sibTransId="{579A0B44-7AB3-45C5-B959-39A522A5C063}"/>
    <dgm:cxn modelId="{2C1383FA-C7FC-406B-8F73-813D81F11FF7}" type="presOf" srcId="{76F24361-CE4E-4C7C-BEFB-C86AAE57CE4C}" destId="{A7106AE2-AE48-4E4F-9406-3B8F43A1FDB3}" srcOrd="0" destOrd="0" presId="urn:microsoft.com/office/officeart/2005/8/layout/matrix1"/>
    <dgm:cxn modelId="{8D6B96FE-8D6D-46C6-89DD-406A2E350238}" type="presOf" srcId="{B5E26734-FBB9-4718-B081-9C23604E5BC9}" destId="{1E180690-547B-4DC5-80A5-10D9FD29F6FF}" srcOrd="0" destOrd="0" presId="urn:microsoft.com/office/officeart/2005/8/layout/matrix1"/>
    <dgm:cxn modelId="{D72A3F24-A861-4F09-92E9-B16E99E4C4C5}" type="presParOf" srcId="{A7106AE2-AE48-4E4F-9406-3B8F43A1FDB3}" destId="{AA80F83A-4741-4DFF-86F1-588A890F5B26}" srcOrd="0" destOrd="0" presId="urn:microsoft.com/office/officeart/2005/8/layout/matrix1"/>
    <dgm:cxn modelId="{53BD9052-1C05-4E8E-A59E-8CD9710E72B2}" type="presParOf" srcId="{AA80F83A-4741-4DFF-86F1-588A890F5B26}" destId="{411D8B2C-CEF6-48FB-BAA5-26C4495F7303}" srcOrd="0" destOrd="0" presId="urn:microsoft.com/office/officeart/2005/8/layout/matrix1"/>
    <dgm:cxn modelId="{DD97B52D-CC51-4B5F-8A5D-A4B3C8E87F7C}" type="presParOf" srcId="{AA80F83A-4741-4DFF-86F1-588A890F5B26}" destId="{0DA0AF02-B709-4A33-9518-C7E600F256C2}" srcOrd="1" destOrd="0" presId="urn:microsoft.com/office/officeart/2005/8/layout/matrix1"/>
    <dgm:cxn modelId="{E204E742-EDE5-465B-B101-81ED7956AF80}" type="presParOf" srcId="{AA80F83A-4741-4DFF-86F1-588A890F5B26}" destId="{7B0B2814-D48E-45DE-AFA4-8C063AF3DFBE}" srcOrd="2" destOrd="0" presId="urn:microsoft.com/office/officeart/2005/8/layout/matrix1"/>
    <dgm:cxn modelId="{8227CD7E-6192-4B78-ADE9-8C873FCF8FCD}" type="presParOf" srcId="{AA80F83A-4741-4DFF-86F1-588A890F5B26}" destId="{33D5E7E8-C98A-4F04-9036-14235EA919E2}" srcOrd="3" destOrd="0" presId="urn:microsoft.com/office/officeart/2005/8/layout/matrix1"/>
    <dgm:cxn modelId="{B13880D6-A35A-41A9-BE93-6F6867F21E99}" type="presParOf" srcId="{AA80F83A-4741-4DFF-86F1-588A890F5B26}" destId="{5868E1DA-07D5-46A4-98E5-8051BB046353}" srcOrd="4" destOrd="0" presId="urn:microsoft.com/office/officeart/2005/8/layout/matrix1"/>
    <dgm:cxn modelId="{1BFA3827-664F-440D-9226-268BF232034C}" type="presParOf" srcId="{AA80F83A-4741-4DFF-86F1-588A890F5B26}" destId="{6D9B91EF-9D88-4782-B463-122A55B2813E}" srcOrd="5" destOrd="0" presId="urn:microsoft.com/office/officeart/2005/8/layout/matrix1"/>
    <dgm:cxn modelId="{684836FC-4AF4-4364-A95E-F388E6A850E5}" type="presParOf" srcId="{AA80F83A-4741-4DFF-86F1-588A890F5B26}" destId="{1E180690-547B-4DC5-80A5-10D9FD29F6FF}" srcOrd="6" destOrd="0" presId="urn:microsoft.com/office/officeart/2005/8/layout/matrix1"/>
    <dgm:cxn modelId="{9565ADC0-4885-4042-AE14-15D7F8CC3EC9}" type="presParOf" srcId="{AA80F83A-4741-4DFF-86F1-588A890F5B26}" destId="{86F1267E-5B7D-410F-88EE-A3C7B846212E}" srcOrd="7" destOrd="0" presId="urn:microsoft.com/office/officeart/2005/8/layout/matrix1"/>
    <dgm:cxn modelId="{EA9D2B90-0F2D-469A-8070-A0230342E66B}" type="presParOf" srcId="{A7106AE2-AE48-4E4F-9406-3B8F43A1FDB3}" destId="{AFC870BA-3438-4FB1-B7B5-99D10F5ECF7B}" srcOrd="1" destOrd="0" presId="urn:microsoft.com/office/officeart/2005/8/layout/matrix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B0AA29C-D979-41D9-BD39-0AA1890E62C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6482D2A1-732E-4031-903F-504D771D8F37}">
      <dgm:prSet phldrT="[Text]" custT="1"/>
      <dgm:spPr>
        <a:solidFill>
          <a:schemeClr val="bg1">
            <a:lumMod val="85000"/>
          </a:schemeClr>
        </a:solidFill>
      </dgm:spPr>
      <dgm:t>
        <a:bodyPr/>
        <a:lstStyle/>
        <a:p>
          <a:r>
            <a:rPr lang="en-IN" sz="1600" dirty="0">
              <a:solidFill>
                <a:schemeClr val="tx1"/>
              </a:solidFill>
              <a:latin typeface="Trebuchet MS" panose="020B0603020202020204" pitchFamily="34" charset="0"/>
            </a:rPr>
            <a:t>Difficulty in Gaining market share</a:t>
          </a:r>
        </a:p>
      </dgm:t>
    </dgm:pt>
    <dgm:pt modelId="{4C746B4D-32B7-4105-9178-78BA2CCBA06A}" type="parTrans" cxnId="{E3AB8384-E25F-46A8-918D-1730B287C930}">
      <dgm:prSet/>
      <dgm:spPr/>
      <dgm:t>
        <a:bodyPr/>
        <a:lstStyle/>
        <a:p>
          <a:endParaRPr lang="en-IN"/>
        </a:p>
      </dgm:t>
    </dgm:pt>
    <dgm:pt modelId="{A7628825-64E4-435D-B70E-628C125CC041}" type="sibTrans" cxnId="{E3AB8384-E25F-46A8-918D-1730B287C930}">
      <dgm:prSet/>
      <dgm:spPr/>
      <dgm:t>
        <a:bodyPr/>
        <a:lstStyle/>
        <a:p>
          <a:endParaRPr lang="en-IN"/>
        </a:p>
      </dgm:t>
    </dgm:pt>
    <dgm:pt modelId="{4162183B-B241-4B63-95DC-A3E717397638}">
      <dgm:prSet phldrT="[Text]" custT="1"/>
      <dgm:spPr>
        <a:solidFill>
          <a:schemeClr val="bg1">
            <a:lumMod val="85000"/>
          </a:schemeClr>
        </a:solidFill>
      </dgm:spPr>
      <dgm:t>
        <a:bodyPr/>
        <a:lstStyle/>
        <a:p>
          <a:r>
            <a:rPr lang="en-IN" sz="1600" dirty="0">
              <a:solidFill>
                <a:schemeClr val="tx1"/>
              </a:solidFill>
              <a:latin typeface="Trebuchet MS" panose="020B0603020202020204" pitchFamily="34" charset="0"/>
            </a:rPr>
            <a:t>Loss ratio</a:t>
          </a:r>
        </a:p>
      </dgm:t>
    </dgm:pt>
    <dgm:pt modelId="{97F1A4EE-E8CA-4F3F-86AA-F9BF05E4653A}" type="parTrans" cxnId="{08522F83-D519-448C-929D-88A4C50D7F65}">
      <dgm:prSet/>
      <dgm:spPr/>
      <dgm:t>
        <a:bodyPr/>
        <a:lstStyle/>
        <a:p>
          <a:endParaRPr lang="en-IN"/>
        </a:p>
      </dgm:t>
    </dgm:pt>
    <dgm:pt modelId="{2F71D2B5-1EC7-443C-A4AA-7600E0770A89}" type="sibTrans" cxnId="{08522F83-D519-448C-929D-88A4C50D7F65}">
      <dgm:prSet/>
      <dgm:spPr/>
      <dgm:t>
        <a:bodyPr/>
        <a:lstStyle/>
        <a:p>
          <a:endParaRPr lang="en-IN"/>
        </a:p>
      </dgm:t>
    </dgm:pt>
    <dgm:pt modelId="{D936CF41-A1B9-49AC-BC4D-61C53A467B09}">
      <dgm:prSet phldrT="[Text]" custT="1"/>
      <dgm:spPr>
        <a:solidFill>
          <a:schemeClr val="bg1">
            <a:lumMod val="85000"/>
          </a:schemeClr>
        </a:solidFill>
      </dgm:spPr>
      <dgm:t>
        <a:bodyPr/>
        <a:lstStyle/>
        <a:p>
          <a:r>
            <a:rPr lang="en-IN" sz="1600" dirty="0">
              <a:solidFill>
                <a:schemeClr val="tx1"/>
              </a:solidFill>
              <a:latin typeface="Trebuchet MS" panose="020B0603020202020204" pitchFamily="34" charset="0"/>
            </a:rPr>
            <a:t>Trade-off between profitability and market share</a:t>
          </a:r>
        </a:p>
      </dgm:t>
    </dgm:pt>
    <dgm:pt modelId="{9238EEF4-4D44-417D-BEBF-BB355F051977}" type="parTrans" cxnId="{4414D3AC-FE97-4F00-B5A3-83682E319094}">
      <dgm:prSet/>
      <dgm:spPr/>
      <dgm:t>
        <a:bodyPr/>
        <a:lstStyle/>
        <a:p>
          <a:endParaRPr lang="en-IN"/>
        </a:p>
      </dgm:t>
    </dgm:pt>
    <dgm:pt modelId="{5359B3BD-F938-4532-A1FC-3BBFB9BF16CB}" type="sibTrans" cxnId="{4414D3AC-FE97-4F00-B5A3-83682E319094}">
      <dgm:prSet/>
      <dgm:spPr/>
      <dgm:t>
        <a:bodyPr/>
        <a:lstStyle/>
        <a:p>
          <a:endParaRPr lang="en-IN"/>
        </a:p>
      </dgm:t>
    </dgm:pt>
    <dgm:pt modelId="{8CA65E57-FE20-4B88-970D-F870BD1B0CEA}">
      <dgm:prSet custT="1"/>
      <dgm:spPr>
        <a:solidFill>
          <a:schemeClr val="bg1">
            <a:lumMod val="85000"/>
          </a:schemeClr>
        </a:solidFill>
      </dgm:spPr>
      <dgm:t>
        <a:bodyPr/>
        <a:lstStyle/>
        <a:p>
          <a:r>
            <a:rPr lang="en-IN" sz="1600" dirty="0">
              <a:solidFill>
                <a:schemeClr val="tx1"/>
              </a:solidFill>
              <a:latin typeface="Trebuchet MS" panose="020B0603020202020204" pitchFamily="34" charset="0"/>
            </a:rPr>
            <a:t>Underwriting, pricing and claims methodology</a:t>
          </a:r>
        </a:p>
      </dgm:t>
    </dgm:pt>
    <dgm:pt modelId="{793E1B36-684A-46B5-A81C-32CFEF77A725}" type="parTrans" cxnId="{645B6497-6CF4-49C5-A50D-0868659B90D5}">
      <dgm:prSet/>
      <dgm:spPr/>
      <dgm:t>
        <a:bodyPr/>
        <a:lstStyle/>
        <a:p>
          <a:endParaRPr lang="en-IN"/>
        </a:p>
      </dgm:t>
    </dgm:pt>
    <dgm:pt modelId="{6ECB53BA-2275-4204-B896-CBA361EDE581}" type="sibTrans" cxnId="{645B6497-6CF4-49C5-A50D-0868659B90D5}">
      <dgm:prSet/>
      <dgm:spPr/>
      <dgm:t>
        <a:bodyPr/>
        <a:lstStyle/>
        <a:p>
          <a:endParaRPr lang="en-IN"/>
        </a:p>
      </dgm:t>
    </dgm:pt>
    <dgm:pt modelId="{729F2E89-FB4F-4C7D-9F36-4019481F7AB6}">
      <dgm:prSet custT="1"/>
      <dgm:spPr>
        <a:solidFill>
          <a:schemeClr val="bg1">
            <a:lumMod val="85000"/>
          </a:schemeClr>
        </a:solidFill>
      </dgm:spPr>
      <dgm:t>
        <a:bodyPr/>
        <a:lstStyle/>
        <a:p>
          <a:r>
            <a:rPr lang="en-IN" sz="1600" dirty="0">
              <a:solidFill>
                <a:schemeClr val="tx1"/>
              </a:solidFill>
              <a:latin typeface="Trebuchet MS" panose="020B0603020202020204" pitchFamily="34" charset="0"/>
            </a:rPr>
            <a:t>Expenses and Commissions</a:t>
          </a:r>
        </a:p>
      </dgm:t>
    </dgm:pt>
    <dgm:pt modelId="{CA45AC81-2AB4-4EBE-86E2-77DE130A00E1}" type="parTrans" cxnId="{1C24EA22-5373-4969-898A-6DF4AC4D259A}">
      <dgm:prSet/>
      <dgm:spPr/>
      <dgm:t>
        <a:bodyPr/>
        <a:lstStyle/>
        <a:p>
          <a:endParaRPr lang="en-IN"/>
        </a:p>
      </dgm:t>
    </dgm:pt>
    <dgm:pt modelId="{E1707C38-923C-46A3-A98A-0EB1E1A0A7FE}" type="sibTrans" cxnId="{1C24EA22-5373-4969-898A-6DF4AC4D259A}">
      <dgm:prSet/>
      <dgm:spPr/>
      <dgm:t>
        <a:bodyPr/>
        <a:lstStyle/>
        <a:p>
          <a:endParaRPr lang="en-IN"/>
        </a:p>
      </dgm:t>
    </dgm:pt>
    <dgm:pt modelId="{45A5E371-EE5B-4351-9609-20A4B158168E}">
      <dgm:prSet custT="1"/>
      <dgm:spPr>
        <a:solidFill>
          <a:schemeClr val="bg1">
            <a:lumMod val="85000"/>
          </a:schemeClr>
        </a:solidFill>
      </dgm:spPr>
      <dgm:t>
        <a:bodyPr/>
        <a:lstStyle/>
        <a:p>
          <a:r>
            <a:rPr lang="en-IN" sz="1600" dirty="0">
              <a:solidFill>
                <a:schemeClr val="tx1"/>
              </a:solidFill>
              <a:latin typeface="Trebuchet MS" panose="020B0603020202020204" pitchFamily="34" charset="0"/>
            </a:rPr>
            <a:t>Hospital network</a:t>
          </a:r>
        </a:p>
      </dgm:t>
    </dgm:pt>
    <dgm:pt modelId="{018C31BB-0E96-417C-A6C7-BFDCFD0A4F01}" type="parTrans" cxnId="{E40D1DC7-3F7A-4D41-8EF1-9C5BF160E2AF}">
      <dgm:prSet/>
      <dgm:spPr/>
      <dgm:t>
        <a:bodyPr/>
        <a:lstStyle/>
        <a:p>
          <a:endParaRPr lang="en-IN"/>
        </a:p>
      </dgm:t>
    </dgm:pt>
    <dgm:pt modelId="{4967AAD7-ACA8-416A-814D-4A187ABCDE36}" type="sibTrans" cxnId="{E40D1DC7-3F7A-4D41-8EF1-9C5BF160E2AF}">
      <dgm:prSet/>
      <dgm:spPr/>
      <dgm:t>
        <a:bodyPr/>
        <a:lstStyle/>
        <a:p>
          <a:endParaRPr lang="en-IN"/>
        </a:p>
      </dgm:t>
    </dgm:pt>
    <dgm:pt modelId="{D0D20D79-7BD4-4A33-A5A2-9F87CE3C2CE7}">
      <dgm:prSet custT="1"/>
      <dgm:spPr>
        <a:solidFill>
          <a:schemeClr val="bg1">
            <a:lumMod val="85000"/>
          </a:schemeClr>
        </a:solidFill>
      </dgm:spPr>
      <dgm:t>
        <a:bodyPr/>
        <a:lstStyle/>
        <a:p>
          <a:r>
            <a:rPr lang="en-IN" sz="1600" dirty="0">
              <a:solidFill>
                <a:schemeClr val="tx1"/>
              </a:solidFill>
              <a:latin typeface="Trebuchet MS" panose="020B0603020202020204" pitchFamily="34" charset="0"/>
            </a:rPr>
            <a:t>Reinsurance</a:t>
          </a:r>
        </a:p>
      </dgm:t>
    </dgm:pt>
    <dgm:pt modelId="{F3A97897-4C31-48AA-AF1A-B8DAF045E494}" type="parTrans" cxnId="{3F2824A5-3E3D-4458-9EEF-1902B7ECCF46}">
      <dgm:prSet/>
      <dgm:spPr/>
      <dgm:t>
        <a:bodyPr/>
        <a:lstStyle/>
        <a:p>
          <a:endParaRPr lang="en-IN"/>
        </a:p>
      </dgm:t>
    </dgm:pt>
    <dgm:pt modelId="{5090B6D7-801C-4567-9B1D-CCBD81E426B6}" type="sibTrans" cxnId="{3F2824A5-3E3D-4458-9EEF-1902B7ECCF46}">
      <dgm:prSet/>
      <dgm:spPr/>
      <dgm:t>
        <a:bodyPr/>
        <a:lstStyle/>
        <a:p>
          <a:endParaRPr lang="en-IN"/>
        </a:p>
      </dgm:t>
    </dgm:pt>
    <dgm:pt modelId="{A63920F1-9B75-4CD0-ADE0-1FD656D4228A}" type="pres">
      <dgm:prSet presAssocID="{AB0AA29C-D979-41D9-BD39-0AA1890E62C3}" presName="linear" presStyleCnt="0">
        <dgm:presLayoutVars>
          <dgm:dir/>
          <dgm:animLvl val="lvl"/>
          <dgm:resizeHandles val="exact"/>
        </dgm:presLayoutVars>
      </dgm:prSet>
      <dgm:spPr/>
    </dgm:pt>
    <dgm:pt modelId="{5D2DBE7A-7FE1-4ECE-8554-8C3C3E4C8705}" type="pres">
      <dgm:prSet presAssocID="{6482D2A1-732E-4031-903F-504D771D8F37}" presName="parentLin" presStyleCnt="0"/>
      <dgm:spPr/>
    </dgm:pt>
    <dgm:pt modelId="{62C4CF00-BA86-4BE8-AE7D-5DE2497D09A9}" type="pres">
      <dgm:prSet presAssocID="{6482D2A1-732E-4031-903F-504D771D8F37}" presName="parentLeftMargin" presStyleLbl="node1" presStyleIdx="0" presStyleCnt="7"/>
      <dgm:spPr/>
    </dgm:pt>
    <dgm:pt modelId="{BDA932D5-AA66-48BF-A965-C6745067C93D}" type="pres">
      <dgm:prSet presAssocID="{6482D2A1-732E-4031-903F-504D771D8F37}" presName="parentText" presStyleLbl="node1" presStyleIdx="0" presStyleCnt="7" custLinFactNeighborY="-430">
        <dgm:presLayoutVars>
          <dgm:chMax val="0"/>
          <dgm:bulletEnabled val="1"/>
        </dgm:presLayoutVars>
      </dgm:prSet>
      <dgm:spPr/>
    </dgm:pt>
    <dgm:pt modelId="{4714DFEA-2535-4734-BF38-F34F55A1E262}" type="pres">
      <dgm:prSet presAssocID="{6482D2A1-732E-4031-903F-504D771D8F37}" presName="negativeSpace" presStyleCnt="0"/>
      <dgm:spPr/>
    </dgm:pt>
    <dgm:pt modelId="{867935BB-285F-497A-8F52-9214A112E293}" type="pres">
      <dgm:prSet presAssocID="{6482D2A1-732E-4031-903F-504D771D8F37}" presName="childText" presStyleLbl="conFgAcc1" presStyleIdx="0" presStyleCnt="7">
        <dgm:presLayoutVars>
          <dgm:bulletEnabled val="1"/>
        </dgm:presLayoutVars>
      </dgm:prSet>
      <dgm:spPr>
        <a:ln>
          <a:solidFill>
            <a:schemeClr val="bg1">
              <a:lumMod val="65000"/>
            </a:schemeClr>
          </a:solidFill>
        </a:ln>
      </dgm:spPr>
    </dgm:pt>
    <dgm:pt modelId="{71E13DF0-8008-403E-8F53-BDB2F76BD919}" type="pres">
      <dgm:prSet presAssocID="{A7628825-64E4-435D-B70E-628C125CC041}" presName="spaceBetweenRectangles" presStyleCnt="0"/>
      <dgm:spPr/>
    </dgm:pt>
    <dgm:pt modelId="{7EAA8B28-1537-4A58-B74D-CCEC306C540E}" type="pres">
      <dgm:prSet presAssocID="{8CA65E57-FE20-4B88-970D-F870BD1B0CEA}" presName="parentLin" presStyleCnt="0"/>
      <dgm:spPr/>
    </dgm:pt>
    <dgm:pt modelId="{97B677D6-1FCD-4706-BE81-0EC6F6F9E3E9}" type="pres">
      <dgm:prSet presAssocID="{8CA65E57-FE20-4B88-970D-F870BD1B0CEA}" presName="parentLeftMargin" presStyleLbl="node1" presStyleIdx="0" presStyleCnt="7"/>
      <dgm:spPr/>
    </dgm:pt>
    <dgm:pt modelId="{056F43F9-F9B2-427D-BD93-357B4164230C}" type="pres">
      <dgm:prSet presAssocID="{8CA65E57-FE20-4B88-970D-F870BD1B0CEA}" presName="parentText" presStyleLbl="node1" presStyleIdx="1" presStyleCnt="7">
        <dgm:presLayoutVars>
          <dgm:chMax val="0"/>
          <dgm:bulletEnabled val="1"/>
        </dgm:presLayoutVars>
      </dgm:prSet>
      <dgm:spPr/>
    </dgm:pt>
    <dgm:pt modelId="{13E38740-A409-43F5-AA53-F7EFDC190305}" type="pres">
      <dgm:prSet presAssocID="{8CA65E57-FE20-4B88-970D-F870BD1B0CEA}" presName="negativeSpace" presStyleCnt="0"/>
      <dgm:spPr/>
    </dgm:pt>
    <dgm:pt modelId="{C202BC89-7200-4A2C-A666-F0D1EB9DFFEF}" type="pres">
      <dgm:prSet presAssocID="{8CA65E57-FE20-4B88-970D-F870BD1B0CEA}" presName="childText" presStyleLbl="conFgAcc1" presStyleIdx="1" presStyleCnt="7">
        <dgm:presLayoutVars>
          <dgm:bulletEnabled val="1"/>
        </dgm:presLayoutVars>
      </dgm:prSet>
      <dgm:spPr>
        <a:ln>
          <a:solidFill>
            <a:schemeClr val="bg1">
              <a:lumMod val="65000"/>
            </a:schemeClr>
          </a:solidFill>
        </a:ln>
      </dgm:spPr>
    </dgm:pt>
    <dgm:pt modelId="{F4B5B876-2D85-4BBF-B6BF-C3853189B4B6}" type="pres">
      <dgm:prSet presAssocID="{6ECB53BA-2275-4204-B896-CBA361EDE581}" presName="spaceBetweenRectangles" presStyleCnt="0"/>
      <dgm:spPr/>
    </dgm:pt>
    <dgm:pt modelId="{35D4B9C9-9A30-4E9B-BA16-672D7C19D23B}" type="pres">
      <dgm:prSet presAssocID="{729F2E89-FB4F-4C7D-9F36-4019481F7AB6}" presName="parentLin" presStyleCnt="0"/>
      <dgm:spPr/>
    </dgm:pt>
    <dgm:pt modelId="{8FEE4978-3997-4002-B68C-7522E95C921D}" type="pres">
      <dgm:prSet presAssocID="{729F2E89-FB4F-4C7D-9F36-4019481F7AB6}" presName="parentLeftMargin" presStyleLbl="node1" presStyleIdx="1" presStyleCnt="7"/>
      <dgm:spPr/>
    </dgm:pt>
    <dgm:pt modelId="{06E4C8B8-87D0-466C-90CE-D55986F2CFFA}" type="pres">
      <dgm:prSet presAssocID="{729F2E89-FB4F-4C7D-9F36-4019481F7AB6}" presName="parentText" presStyleLbl="node1" presStyleIdx="2" presStyleCnt="7" custLinFactNeighborY="-4907">
        <dgm:presLayoutVars>
          <dgm:chMax val="0"/>
          <dgm:bulletEnabled val="1"/>
        </dgm:presLayoutVars>
      </dgm:prSet>
      <dgm:spPr/>
    </dgm:pt>
    <dgm:pt modelId="{8D9DEB35-02DA-456C-9BB3-5F05828674D3}" type="pres">
      <dgm:prSet presAssocID="{729F2E89-FB4F-4C7D-9F36-4019481F7AB6}" presName="negativeSpace" presStyleCnt="0"/>
      <dgm:spPr/>
    </dgm:pt>
    <dgm:pt modelId="{BCC7EE37-1290-47F8-80F6-92EF50F16213}" type="pres">
      <dgm:prSet presAssocID="{729F2E89-FB4F-4C7D-9F36-4019481F7AB6}" presName="childText" presStyleLbl="conFgAcc1" presStyleIdx="2" presStyleCnt="7">
        <dgm:presLayoutVars>
          <dgm:bulletEnabled val="1"/>
        </dgm:presLayoutVars>
      </dgm:prSet>
      <dgm:spPr>
        <a:ln>
          <a:solidFill>
            <a:schemeClr val="bg1">
              <a:lumMod val="65000"/>
            </a:schemeClr>
          </a:solidFill>
        </a:ln>
      </dgm:spPr>
    </dgm:pt>
    <dgm:pt modelId="{D63D8E00-E9DA-400D-81A2-9CCA293C215D}" type="pres">
      <dgm:prSet presAssocID="{E1707C38-923C-46A3-A98A-0EB1E1A0A7FE}" presName="spaceBetweenRectangles" presStyleCnt="0"/>
      <dgm:spPr/>
    </dgm:pt>
    <dgm:pt modelId="{A2BB9D84-D11F-4E60-B80D-FABA76B2A23A}" type="pres">
      <dgm:prSet presAssocID="{45A5E371-EE5B-4351-9609-20A4B158168E}" presName="parentLin" presStyleCnt="0"/>
      <dgm:spPr/>
    </dgm:pt>
    <dgm:pt modelId="{CD2B7B3A-8C01-4764-A0F6-C2918B8D9F99}" type="pres">
      <dgm:prSet presAssocID="{45A5E371-EE5B-4351-9609-20A4B158168E}" presName="parentLeftMargin" presStyleLbl="node1" presStyleIdx="2" presStyleCnt="7"/>
      <dgm:spPr/>
    </dgm:pt>
    <dgm:pt modelId="{3C25A845-39C2-4225-BB1C-ED70F2CCF48D}" type="pres">
      <dgm:prSet presAssocID="{45A5E371-EE5B-4351-9609-20A4B158168E}" presName="parentText" presStyleLbl="node1" presStyleIdx="3" presStyleCnt="7">
        <dgm:presLayoutVars>
          <dgm:chMax val="0"/>
          <dgm:bulletEnabled val="1"/>
        </dgm:presLayoutVars>
      </dgm:prSet>
      <dgm:spPr/>
    </dgm:pt>
    <dgm:pt modelId="{F43B906F-8637-45C9-9F67-1A023D4CEB1A}" type="pres">
      <dgm:prSet presAssocID="{45A5E371-EE5B-4351-9609-20A4B158168E}" presName="negativeSpace" presStyleCnt="0"/>
      <dgm:spPr/>
    </dgm:pt>
    <dgm:pt modelId="{97A1AACD-69CC-4CBA-8060-A7C84D088E01}" type="pres">
      <dgm:prSet presAssocID="{45A5E371-EE5B-4351-9609-20A4B158168E}" presName="childText" presStyleLbl="conFgAcc1" presStyleIdx="3" presStyleCnt="7">
        <dgm:presLayoutVars>
          <dgm:bulletEnabled val="1"/>
        </dgm:presLayoutVars>
      </dgm:prSet>
      <dgm:spPr>
        <a:ln>
          <a:solidFill>
            <a:schemeClr val="bg1">
              <a:lumMod val="65000"/>
            </a:schemeClr>
          </a:solidFill>
        </a:ln>
      </dgm:spPr>
    </dgm:pt>
    <dgm:pt modelId="{3EE6B9AF-08A7-4BA4-874F-2FF17250D932}" type="pres">
      <dgm:prSet presAssocID="{4967AAD7-ACA8-416A-814D-4A187ABCDE36}" presName="spaceBetweenRectangles" presStyleCnt="0"/>
      <dgm:spPr/>
    </dgm:pt>
    <dgm:pt modelId="{3748C303-A47A-455B-9789-400AFE26F017}" type="pres">
      <dgm:prSet presAssocID="{D0D20D79-7BD4-4A33-A5A2-9F87CE3C2CE7}" presName="parentLin" presStyleCnt="0"/>
      <dgm:spPr/>
    </dgm:pt>
    <dgm:pt modelId="{B791921F-F6DA-4AD0-B6DE-B4F1161BEC3A}" type="pres">
      <dgm:prSet presAssocID="{D0D20D79-7BD4-4A33-A5A2-9F87CE3C2CE7}" presName="parentLeftMargin" presStyleLbl="node1" presStyleIdx="3" presStyleCnt="7"/>
      <dgm:spPr/>
    </dgm:pt>
    <dgm:pt modelId="{DD2E5F99-10FB-49FA-A53A-B493F8134569}" type="pres">
      <dgm:prSet presAssocID="{D0D20D79-7BD4-4A33-A5A2-9F87CE3C2CE7}" presName="parentText" presStyleLbl="node1" presStyleIdx="4" presStyleCnt="7">
        <dgm:presLayoutVars>
          <dgm:chMax val="0"/>
          <dgm:bulletEnabled val="1"/>
        </dgm:presLayoutVars>
      </dgm:prSet>
      <dgm:spPr/>
    </dgm:pt>
    <dgm:pt modelId="{9FDECA09-751C-4635-AEEC-29C63F13CDF0}" type="pres">
      <dgm:prSet presAssocID="{D0D20D79-7BD4-4A33-A5A2-9F87CE3C2CE7}" presName="negativeSpace" presStyleCnt="0"/>
      <dgm:spPr/>
    </dgm:pt>
    <dgm:pt modelId="{963B4347-E283-4454-B773-EBBDEC40E212}" type="pres">
      <dgm:prSet presAssocID="{D0D20D79-7BD4-4A33-A5A2-9F87CE3C2CE7}" presName="childText" presStyleLbl="conFgAcc1" presStyleIdx="4" presStyleCnt="7">
        <dgm:presLayoutVars>
          <dgm:bulletEnabled val="1"/>
        </dgm:presLayoutVars>
      </dgm:prSet>
      <dgm:spPr>
        <a:ln>
          <a:solidFill>
            <a:schemeClr val="bg1">
              <a:lumMod val="65000"/>
            </a:schemeClr>
          </a:solidFill>
        </a:ln>
      </dgm:spPr>
    </dgm:pt>
    <dgm:pt modelId="{AE0908D4-FC3F-4B02-A8CB-D5B39DFCB9E7}" type="pres">
      <dgm:prSet presAssocID="{5090B6D7-801C-4567-9B1D-CCBD81E426B6}" presName="spaceBetweenRectangles" presStyleCnt="0"/>
      <dgm:spPr/>
    </dgm:pt>
    <dgm:pt modelId="{6292A1D4-B75D-454B-B400-54DC8656F1D6}" type="pres">
      <dgm:prSet presAssocID="{4162183B-B241-4B63-95DC-A3E717397638}" presName="parentLin" presStyleCnt="0"/>
      <dgm:spPr/>
    </dgm:pt>
    <dgm:pt modelId="{D5874560-E56E-4343-B2F0-70B286F989DB}" type="pres">
      <dgm:prSet presAssocID="{4162183B-B241-4B63-95DC-A3E717397638}" presName="parentLeftMargin" presStyleLbl="node1" presStyleIdx="4" presStyleCnt="7"/>
      <dgm:spPr/>
    </dgm:pt>
    <dgm:pt modelId="{6E304962-84D2-4BF4-8C56-4226C458364A}" type="pres">
      <dgm:prSet presAssocID="{4162183B-B241-4B63-95DC-A3E717397638}" presName="parentText" presStyleLbl="node1" presStyleIdx="5" presStyleCnt="7">
        <dgm:presLayoutVars>
          <dgm:chMax val="0"/>
          <dgm:bulletEnabled val="1"/>
        </dgm:presLayoutVars>
      </dgm:prSet>
      <dgm:spPr/>
    </dgm:pt>
    <dgm:pt modelId="{C8187A4C-9567-4149-BC91-A945737A6246}" type="pres">
      <dgm:prSet presAssocID="{4162183B-B241-4B63-95DC-A3E717397638}" presName="negativeSpace" presStyleCnt="0"/>
      <dgm:spPr/>
    </dgm:pt>
    <dgm:pt modelId="{2FE82F18-72BF-49C1-B07D-B0B1F6A9429D}" type="pres">
      <dgm:prSet presAssocID="{4162183B-B241-4B63-95DC-A3E717397638}" presName="childText" presStyleLbl="conFgAcc1" presStyleIdx="5" presStyleCnt="7">
        <dgm:presLayoutVars>
          <dgm:bulletEnabled val="1"/>
        </dgm:presLayoutVars>
      </dgm:prSet>
      <dgm:spPr>
        <a:ln>
          <a:solidFill>
            <a:schemeClr val="bg1">
              <a:lumMod val="65000"/>
            </a:schemeClr>
          </a:solidFill>
        </a:ln>
      </dgm:spPr>
    </dgm:pt>
    <dgm:pt modelId="{5EBA9BFA-20AE-4C5B-BF59-4EA315AF1629}" type="pres">
      <dgm:prSet presAssocID="{2F71D2B5-1EC7-443C-A4AA-7600E0770A89}" presName="spaceBetweenRectangles" presStyleCnt="0"/>
      <dgm:spPr/>
    </dgm:pt>
    <dgm:pt modelId="{78294877-7192-48B1-BB00-0AD3AB5C2521}" type="pres">
      <dgm:prSet presAssocID="{D936CF41-A1B9-49AC-BC4D-61C53A467B09}" presName="parentLin" presStyleCnt="0"/>
      <dgm:spPr/>
    </dgm:pt>
    <dgm:pt modelId="{EEE2DC02-78A8-47BA-858F-25FE17870FAC}" type="pres">
      <dgm:prSet presAssocID="{D936CF41-A1B9-49AC-BC4D-61C53A467B09}" presName="parentLeftMargin" presStyleLbl="node1" presStyleIdx="5" presStyleCnt="7"/>
      <dgm:spPr/>
    </dgm:pt>
    <dgm:pt modelId="{E67CBEC4-785E-4EE8-B4DF-FEB53D5E3504}" type="pres">
      <dgm:prSet presAssocID="{D936CF41-A1B9-49AC-BC4D-61C53A467B09}" presName="parentText" presStyleLbl="node1" presStyleIdx="6" presStyleCnt="7" custLinFactNeighborY="-9087">
        <dgm:presLayoutVars>
          <dgm:chMax val="0"/>
          <dgm:bulletEnabled val="1"/>
        </dgm:presLayoutVars>
      </dgm:prSet>
      <dgm:spPr/>
    </dgm:pt>
    <dgm:pt modelId="{8A5F36E7-841E-412A-A67B-3A1F3897389A}" type="pres">
      <dgm:prSet presAssocID="{D936CF41-A1B9-49AC-BC4D-61C53A467B09}" presName="negativeSpace" presStyleCnt="0"/>
      <dgm:spPr/>
    </dgm:pt>
    <dgm:pt modelId="{C9807E0E-9A0B-4E1B-98F8-AED2AD5A75BF}" type="pres">
      <dgm:prSet presAssocID="{D936CF41-A1B9-49AC-BC4D-61C53A467B09}" presName="childText" presStyleLbl="conFgAcc1" presStyleIdx="6" presStyleCnt="7">
        <dgm:presLayoutVars>
          <dgm:bulletEnabled val="1"/>
        </dgm:presLayoutVars>
      </dgm:prSet>
      <dgm:spPr>
        <a:ln>
          <a:solidFill>
            <a:schemeClr val="bg1">
              <a:lumMod val="65000"/>
            </a:schemeClr>
          </a:solidFill>
        </a:ln>
      </dgm:spPr>
    </dgm:pt>
  </dgm:ptLst>
  <dgm:cxnLst>
    <dgm:cxn modelId="{590A4101-74A9-4DBB-B3AC-9CEF29620C8B}" type="presOf" srcId="{729F2E89-FB4F-4C7D-9F36-4019481F7AB6}" destId="{06E4C8B8-87D0-466C-90CE-D55986F2CFFA}" srcOrd="1" destOrd="0" presId="urn:microsoft.com/office/officeart/2005/8/layout/list1"/>
    <dgm:cxn modelId="{1C24EA22-5373-4969-898A-6DF4AC4D259A}" srcId="{AB0AA29C-D979-41D9-BD39-0AA1890E62C3}" destId="{729F2E89-FB4F-4C7D-9F36-4019481F7AB6}" srcOrd="2" destOrd="0" parTransId="{CA45AC81-2AB4-4EBE-86E2-77DE130A00E1}" sibTransId="{E1707C38-923C-46A3-A98A-0EB1E1A0A7FE}"/>
    <dgm:cxn modelId="{DBAC1D3A-65D9-4747-8565-A46333B47988}" type="presOf" srcId="{729F2E89-FB4F-4C7D-9F36-4019481F7AB6}" destId="{8FEE4978-3997-4002-B68C-7522E95C921D}" srcOrd="0" destOrd="0" presId="urn:microsoft.com/office/officeart/2005/8/layout/list1"/>
    <dgm:cxn modelId="{613D576A-09F9-4C53-B5CE-19DF9F526E31}" type="presOf" srcId="{D0D20D79-7BD4-4A33-A5A2-9F87CE3C2CE7}" destId="{B791921F-F6DA-4AD0-B6DE-B4F1161BEC3A}" srcOrd="0" destOrd="0" presId="urn:microsoft.com/office/officeart/2005/8/layout/list1"/>
    <dgm:cxn modelId="{80E5E16B-9640-4152-A0C9-5217AE87727E}" type="presOf" srcId="{4162183B-B241-4B63-95DC-A3E717397638}" destId="{6E304962-84D2-4BF4-8C56-4226C458364A}" srcOrd="1" destOrd="0" presId="urn:microsoft.com/office/officeart/2005/8/layout/list1"/>
    <dgm:cxn modelId="{08522F83-D519-448C-929D-88A4C50D7F65}" srcId="{AB0AA29C-D979-41D9-BD39-0AA1890E62C3}" destId="{4162183B-B241-4B63-95DC-A3E717397638}" srcOrd="5" destOrd="0" parTransId="{97F1A4EE-E8CA-4F3F-86AA-F9BF05E4653A}" sibTransId="{2F71D2B5-1EC7-443C-A4AA-7600E0770A89}"/>
    <dgm:cxn modelId="{E3AB8384-E25F-46A8-918D-1730B287C930}" srcId="{AB0AA29C-D979-41D9-BD39-0AA1890E62C3}" destId="{6482D2A1-732E-4031-903F-504D771D8F37}" srcOrd="0" destOrd="0" parTransId="{4C746B4D-32B7-4105-9178-78BA2CCBA06A}" sibTransId="{A7628825-64E4-435D-B70E-628C125CC041}"/>
    <dgm:cxn modelId="{2AA3818C-C7F7-4F26-BCC6-C87EF0BE1A46}" type="presOf" srcId="{6482D2A1-732E-4031-903F-504D771D8F37}" destId="{62C4CF00-BA86-4BE8-AE7D-5DE2497D09A9}" srcOrd="0" destOrd="0" presId="urn:microsoft.com/office/officeart/2005/8/layout/list1"/>
    <dgm:cxn modelId="{645B6497-6CF4-49C5-A50D-0868659B90D5}" srcId="{AB0AA29C-D979-41D9-BD39-0AA1890E62C3}" destId="{8CA65E57-FE20-4B88-970D-F870BD1B0CEA}" srcOrd="1" destOrd="0" parTransId="{793E1B36-684A-46B5-A81C-32CFEF77A725}" sibTransId="{6ECB53BA-2275-4204-B896-CBA361EDE581}"/>
    <dgm:cxn modelId="{983E5E98-D17C-453F-A8E9-4B78D798ADB8}" type="presOf" srcId="{D936CF41-A1B9-49AC-BC4D-61C53A467B09}" destId="{EEE2DC02-78A8-47BA-858F-25FE17870FAC}" srcOrd="0" destOrd="0" presId="urn:microsoft.com/office/officeart/2005/8/layout/list1"/>
    <dgm:cxn modelId="{FBF93F9B-D5CE-4BD2-BC49-E6FE31A3AD62}" type="presOf" srcId="{D0D20D79-7BD4-4A33-A5A2-9F87CE3C2CE7}" destId="{DD2E5F99-10FB-49FA-A53A-B493F8134569}" srcOrd="1" destOrd="0" presId="urn:microsoft.com/office/officeart/2005/8/layout/list1"/>
    <dgm:cxn modelId="{9018C7A0-8687-4ADD-83E4-E3AE8A29D2C8}" type="presOf" srcId="{45A5E371-EE5B-4351-9609-20A4B158168E}" destId="{CD2B7B3A-8C01-4764-A0F6-C2918B8D9F99}" srcOrd="0" destOrd="0" presId="urn:microsoft.com/office/officeart/2005/8/layout/list1"/>
    <dgm:cxn modelId="{3F2824A5-3E3D-4458-9EEF-1902B7ECCF46}" srcId="{AB0AA29C-D979-41D9-BD39-0AA1890E62C3}" destId="{D0D20D79-7BD4-4A33-A5A2-9F87CE3C2CE7}" srcOrd="4" destOrd="0" parTransId="{F3A97897-4C31-48AA-AF1A-B8DAF045E494}" sibTransId="{5090B6D7-801C-4567-9B1D-CCBD81E426B6}"/>
    <dgm:cxn modelId="{4414D3AC-FE97-4F00-B5A3-83682E319094}" srcId="{AB0AA29C-D979-41D9-BD39-0AA1890E62C3}" destId="{D936CF41-A1B9-49AC-BC4D-61C53A467B09}" srcOrd="6" destOrd="0" parTransId="{9238EEF4-4D44-417D-BEBF-BB355F051977}" sibTransId="{5359B3BD-F938-4532-A1FC-3BBFB9BF16CB}"/>
    <dgm:cxn modelId="{9CC2B9B2-53AF-434F-AB71-987B2BF93F3E}" type="presOf" srcId="{8CA65E57-FE20-4B88-970D-F870BD1B0CEA}" destId="{056F43F9-F9B2-427D-BD93-357B4164230C}" srcOrd="1" destOrd="0" presId="urn:microsoft.com/office/officeart/2005/8/layout/list1"/>
    <dgm:cxn modelId="{F3F9B0B3-E357-4693-B49C-7704AD182D06}" type="presOf" srcId="{AB0AA29C-D979-41D9-BD39-0AA1890E62C3}" destId="{A63920F1-9B75-4CD0-ADE0-1FD656D4228A}" srcOrd="0" destOrd="0" presId="urn:microsoft.com/office/officeart/2005/8/layout/list1"/>
    <dgm:cxn modelId="{E40D1DC7-3F7A-4D41-8EF1-9C5BF160E2AF}" srcId="{AB0AA29C-D979-41D9-BD39-0AA1890E62C3}" destId="{45A5E371-EE5B-4351-9609-20A4B158168E}" srcOrd="3" destOrd="0" parTransId="{018C31BB-0E96-417C-A6C7-BFDCFD0A4F01}" sibTransId="{4967AAD7-ACA8-416A-814D-4A187ABCDE36}"/>
    <dgm:cxn modelId="{BB4341CB-9CD6-4E37-8EA2-5AF178247150}" type="presOf" srcId="{45A5E371-EE5B-4351-9609-20A4B158168E}" destId="{3C25A845-39C2-4225-BB1C-ED70F2CCF48D}" srcOrd="1" destOrd="0" presId="urn:microsoft.com/office/officeart/2005/8/layout/list1"/>
    <dgm:cxn modelId="{F9A337D4-E640-4FD4-AE6E-A58D9BC0AD73}" type="presOf" srcId="{D936CF41-A1B9-49AC-BC4D-61C53A467B09}" destId="{E67CBEC4-785E-4EE8-B4DF-FEB53D5E3504}" srcOrd="1" destOrd="0" presId="urn:microsoft.com/office/officeart/2005/8/layout/list1"/>
    <dgm:cxn modelId="{208AE3D7-CE9E-40DE-A94F-65CFE5BAA7F8}" type="presOf" srcId="{6482D2A1-732E-4031-903F-504D771D8F37}" destId="{BDA932D5-AA66-48BF-A965-C6745067C93D}" srcOrd="1" destOrd="0" presId="urn:microsoft.com/office/officeart/2005/8/layout/list1"/>
    <dgm:cxn modelId="{AA15EFE3-1C4F-4C3D-B2B8-5442D521F0BA}" type="presOf" srcId="{8CA65E57-FE20-4B88-970D-F870BD1B0CEA}" destId="{97B677D6-1FCD-4706-BE81-0EC6F6F9E3E9}" srcOrd="0" destOrd="0" presId="urn:microsoft.com/office/officeart/2005/8/layout/list1"/>
    <dgm:cxn modelId="{41E240F4-0D96-4467-BBB6-F986A04D3EA3}" type="presOf" srcId="{4162183B-B241-4B63-95DC-A3E717397638}" destId="{D5874560-E56E-4343-B2F0-70B286F989DB}" srcOrd="0" destOrd="0" presId="urn:microsoft.com/office/officeart/2005/8/layout/list1"/>
    <dgm:cxn modelId="{7B98F5BC-387A-45B0-9E59-E6FD5C0DCFF0}" type="presParOf" srcId="{A63920F1-9B75-4CD0-ADE0-1FD656D4228A}" destId="{5D2DBE7A-7FE1-4ECE-8554-8C3C3E4C8705}" srcOrd="0" destOrd="0" presId="urn:microsoft.com/office/officeart/2005/8/layout/list1"/>
    <dgm:cxn modelId="{BFAA438A-A84F-40A2-9C61-EFE9D24A5F65}" type="presParOf" srcId="{5D2DBE7A-7FE1-4ECE-8554-8C3C3E4C8705}" destId="{62C4CF00-BA86-4BE8-AE7D-5DE2497D09A9}" srcOrd="0" destOrd="0" presId="urn:microsoft.com/office/officeart/2005/8/layout/list1"/>
    <dgm:cxn modelId="{A0FC9C13-8877-4E6B-8E50-9E98A4A7EB97}" type="presParOf" srcId="{5D2DBE7A-7FE1-4ECE-8554-8C3C3E4C8705}" destId="{BDA932D5-AA66-48BF-A965-C6745067C93D}" srcOrd="1" destOrd="0" presId="urn:microsoft.com/office/officeart/2005/8/layout/list1"/>
    <dgm:cxn modelId="{5AADBF2E-2D04-47D1-A3F2-FE6ED254FC1D}" type="presParOf" srcId="{A63920F1-9B75-4CD0-ADE0-1FD656D4228A}" destId="{4714DFEA-2535-4734-BF38-F34F55A1E262}" srcOrd="1" destOrd="0" presId="urn:microsoft.com/office/officeart/2005/8/layout/list1"/>
    <dgm:cxn modelId="{0B7C4222-81B4-4CBF-A2D4-FC4FFE41700F}" type="presParOf" srcId="{A63920F1-9B75-4CD0-ADE0-1FD656D4228A}" destId="{867935BB-285F-497A-8F52-9214A112E293}" srcOrd="2" destOrd="0" presId="urn:microsoft.com/office/officeart/2005/8/layout/list1"/>
    <dgm:cxn modelId="{D6A84635-875E-46B1-92B4-7E9AC25F4754}" type="presParOf" srcId="{A63920F1-9B75-4CD0-ADE0-1FD656D4228A}" destId="{71E13DF0-8008-403E-8F53-BDB2F76BD919}" srcOrd="3" destOrd="0" presId="urn:microsoft.com/office/officeart/2005/8/layout/list1"/>
    <dgm:cxn modelId="{09142A4F-1728-44DE-9805-769E153E8F48}" type="presParOf" srcId="{A63920F1-9B75-4CD0-ADE0-1FD656D4228A}" destId="{7EAA8B28-1537-4A58-B74D-CCEC306C540E}" srcOrd="4" destOrd="0" presId="urn:microsoft.com/office/officeart/2005/8/layout/list1"/>
    <dgm:cxn modelId="{6273FBE1-2BA6-4EAA-8F3E-EC8C8273F967}" type="presParOf" srcId="{7EAA8B28-1537-4A58-B74D-CCEC306C540E}" destId="{97B677D6-1FCD-4706-BE81-0EC6F6F9E3E9}" srcOrd="0" destOrd="0" presId="urn:microsoft.com/office/officeart/2005/8/layout/list1"/>
    <dgm:cxn modelId="{F392403F-8906-4DD4-887D-2077BECA7614}" type="presParOf" srcId="{7EAA8B28-1537-4A58-B74D-CCEC306C540E}" destId="{056F43F9-F9B2-427D-BD93-357B4164230C}" srcOrd="1" destOrd="0" presId="urn:microsoft.com/office/officeart/2005/8/layout/list1"/>
    <dgm:cxn modelId="{86BA1F26-2E73-41FA-AB29-C34E0F74B519}" type="presParOf" srcId="{A63920F1-9B75-4CD0-ADE0-1FD656D4228A}" destId="{13E38740-A409-43F5-AA53-F7EFDC190305}" srcOrd="5" destOrd="0" presId="urn:microsoft.com/office/officeart/2005/8/layout/list1"/>
    <dgm:cxn modelId="{BBC6625E-2B5A-4BF1-8449-072559AC59FF}" type="presParOf" srcId="{A63920F1-9B75-4CD0-ADE0-1FD656D4228A}" destId="{C202BC89-7200-4A2C-A666-F0D1EB9DFFEF}" srcOrd="6" destOrd="0" presId="urn:microsoft.com/office/officeart/2005/8/layout/list1"/>
    <dgm:cxn modelId="{FF068091-3B8B-41BA-9D43-CD6CEE27CF73}" type="presParOf" srcId="{A63920F1-9B75-4CD0-ADE0-1FD656D4228A}" destId="{F4B5B876-2D85-4BBF-B6BF-C3853189B4B6}" srcOrd="7" destOrd="0" presId="urn:microsoft.com/office/officeart/2005/8/layout/list1"/>
    <dgm:cxn modelId="{02B35A24-ADAD-45BF-B9E4-5A7692B39161}" type="presParOf" srcId="{A63920F1-9B75-4CD0-ADE0-1FD656D4228A}" destId="{35D4B9C9-9A30-4E9B-BA16-672D7C19D23B}" srcOrd="8" destOrd="0" presId="urn:microsoft.com/office/officeart/2005/8/layout/list1"/>
    <dgm:cxn modelId="{2D597DA1-3232-416A-BF02-C55C9FE9D57C}" type="presParOf" srcId="{35D4B9C9-9A30-4E9B-BA16-672D7C19D23B}" destId="{8FEE4978-3997-4002-B68C-7522E95C921D}" srcOrd="0" destOrd="0" presId="urn:microsoft.com/office/officeart/2005/8/layout/list1"/>
    <dgm:cxn modelId="{65743782-B88D-4D42-9524-4D42FDA77CA0}" type="presParOf" srcId="{35D4B9C9-9A30-4E9B-BA16-672D7C19D23B}" destId="{06E4C8B8-87D0-466C-90CE-D55986F2CFFA}" srcOrd="1" destOrd="0" presId="urn:microsoft.com/office/officeart/2005/8/layout/list1"/>
    <dgm:cxn modelId="{7ACB6FAE-9B4C-44BB-8DE9-61CBB694868D}" type="presParOf" srcId="{A63920F1-9B75-4CD0-ADE0-1FD656D4228A}" destId="{8D9DEB35-02DA-456C-9BB3-5F05828674D3}" srcOrd="9" destOrd="0" presId="urn:microsoft.com/office/officeart/2005/8/layout/list1"/>
    <dgm:cxn modelId="{D0CF6C82-E3A3-4479-AB1F-23BAB472D09C}" type="presParOf" srcId="{A63920F1-9B75-4CD0-ADE0-1FD656D4228A}" destId="{BCC7EE37-1290-47F8-80F6-92EF50F16213}" srcOrd="10" destOrd="0" presId="urn:microsoft.com/office/officeart/2005/8/layout/list1"/>
    <dgm:cxn modelId="{8C44E577-3DFC-444F-9D9E-730D0915D038}" type="presParOf" srcId="{A63920F1-9B75-4CD0-ADE0-1FD656D4228A}" destId="{D63D8E00-E9DA-400D-81A2-9CCA293C215D}" srcOrd="11" destOrd="0" presId="urn:microsoft.com/office/officeart/2005/8/layout/list1"/>
    <dgm:cxn modelId="{FA4AD687-25DE-4F4F-B695-1778DF873105}" type="presParOf" srcId="{A63920F1-9B75-4CD0-ADE0-1FD656D4228A}" destId="{A2BB9D84-D11F-4E60-B80D-FABA76B2A23A}" srcOrd="12" destOrd="0" presId="urn:microsoft.com/office/officeart/2005/8/layout/list1"/>
    <dgm:cxn modelId="{843418B4-92F9-444D-8D53-EB3FDDE9DA9B}" type="presParOf" srcId="{A2BB9D84-D11F-4E60-B80D-FABA76B2A23A}" destId="{CD2B7B3A-8C01-4764-A0F6-C2918B8D9F99}" srcOrd="0" destOrd="0" presId="urn:microsoft.com/office/officeart/2005/8/layout/list1"/>
    <dgm:cxn modelId="{83F50E9F-818B-4ED0-8BF9-9D1F08C40D07}" type="presParOf" srcId="{A2BB9D84-D11F-4E60-B80D-FABA76B2A23A}" destId="{3C25A845-39C2-4225-BB1C-ED70F2CCF48D}" srcOrd="1" destOrd="0" presId="urn:microsoft.com/office/officeart/2005/8/layout/list1"/>
    <dgm:cxn modelId="{ED4F4D8E-BE4C-400D-8CFC-EF4A7AFEB71B}" type="presParOf" srcId="{A63920F1-9B75-4CD0-ADE0-1FD656D4228A}" destId="{F43B906F-8637-45C9-9F67-1A023D4CEB1A}" srcOrd="13" destOrd="0" presId="urn:microsoft.com/office/officeart/2005/8/layout/list1"/>
    <dgm:cxn modelId="{68AD45DC-39A4-4F0F-AC3E-73CB3DCBA99B}" type="presParOf" srcId="{A63920F1-9B75-4CD0-ADE0-1FD656D4228A}" destId="{97A1AACD-69CC-4CBA-8060-A7C84D088E01}" srcOrd="14" destOrd="0" presId="urn:microsoft.com/office/officeart/2005/8/layout/list1"/>
    <dgm:cxn modelId="{14308ABF-C685-4F1C-BBE3-F8689ABFC776}" type="presParOf" srcId="{A63920F1-9B75-4CD0-ADE0-1FD656D4228A}" destId="{3EE6B9AF-08A7-4BA4-874F-2FF17250D932}" srcOrd="15" destOrd="0" presId="urn:microsoft.com/office/officeart/2005/8/layout/list1"/>
    <dgm:cxn modelId="{C99BA937-623F-462B-A194-FF29066B5B24}" type="presParOf" srcId="{A63920F1-9B75-4CD0-ADE0-1FD656D4228A}" destId="{3748C303-A47A-455B-9789-400AFE26F017}" srcOrd="16" destOrd="0" presId="urn:microsoft.com/office/officeart/2005/8/layout/list1"/>
    <dgm:cxn modelId="{27A7BAD0-DF89-418D-8ABB-64CC9B988322}" type="presParOf" srcId="{3748C303-A47A-455B-9789-400AFE26F017}" destId="{B791921F-F6DA-4AD0-B6DE-B4F1161BEC3A}" srcOrd="0" destOrd="0" presId="urn:microsoft.com/office/officeart/2005/8/layout/list1"/>
    <dgm:cxn modelId="{1A495A4A-D999-4100-BF5E-E174B30326F1}" type="presParOf" srcId="{3748C303-A47A-455B-9789-400AFE26F017}" destId="{DD2E5F99-10FB-49FA-A53A-B493F8134569}" srcOrd="1" destOrd="0" presId="urn:microsoft.com/office/officeart/2005/8/layout/list1"/>
    <dgm:cxn modelId="{8E364183-287A-4824-A6A0-36CFBCDD9109}" type="presParOf" srcId="{A63920F1-9B75-4CD0-ADE0-1FD656D4228A}" destId="{9FDECA09-751C-4635-AEEC-29C63F13CDF0}" srcOrd="17" destOrd="0" presId="urn:microsoft.com/office/officeart/2005/8/layout/list1"/>
    <dgm:cxn modelId="{479C2C70-2A90-4070-A678-477D2D49B070}" type="presParOf" srcId="{A63920F1-9B75-4CD0-ADE0-1FD656D4228A}" destId="{963B4347-E283-4454-B773-EBBDEC40E212}" srcOrd="18" destOrd="0" presId="urn:microsoft.com/office/officeart/2005/8/layout/list1"/>
    <dgm:cxn modelId="{66773059-6F50-4C86-B3A7-FDFAA5003209}" type="presParOf" srcId="{A63920F1-9B75-4CD0-ADE0-1FD656D4228A}" destId="{AE0908D4-FC3F-4B02-A8CB-D5B39DFCB9E7}" srcOrd="19" destOrd="0" presId="urn:microsoft.com/office/officeart/2005/8/layout/list1"/>
    <dgm:cxn modelId="{EEE19242-D2B7-4B7B-9C6B-EFCDC05194C9}" type="presParOf" srcId="{A63920F1-9B75-4CD0-ADE0-1FD656D4228A}" destId="{6292A1D4-B75D-454B-B400-54DC8656F1D6}" srcOrd="20" destOrd="0" presId="urn:microsoft.com/office/officeart/2005/8/layout/list1"/>
    <dgm:cxn modelId="{D46EEDCC-805D-4C10-AA34-8D41B18A0467}" type="presParOf" srcId="{6292A1D4-B75D-454B-B400-54DC8656F1D6}" destId="{D5874560-E56E-4343-B2F0-70B286F989DB}" srcOrd="0" destOrd="0" presId="urn:microsoft.com/office/officeart/2005/8/layout/list1"/>
    <dgm:cxn modelId="{92DBD923-B56C-4D15-81A5-A901931CBC5A}" type="presParOf" srcId="{6292A1D4-B75D-454B-B400-54DC8656F1D6}" destId="{6E304962-84D2-4BF4-8C56-4226C458364A}" srcOrd="1" destOrd="0" presId="urn:microsoft.com/office/officeart/2005/8/layout/list1"/>
    <dgm:cxn modelId="{909707CB-7655-4D93-B3B0-14D2C594A221}" type="presParOf" srcId="{A63920F1-9B75-4CD0-ADE0-1FD656D4228A}" destId="{C8187A4C-9567-4149-BC91-A945737A6246}" srcOrd="21" destOrd="0" presId="urn:microsoft.com/office/officeart/2005/8/layout/list1"/>
    <dgm:cxn modelId="{898BF942-4CDB-413F-929C-2059CC3ADFC0}" type="presParOf" srcId="{A63920F1-9B75-4CD0-ADE0-1FD656D4228A}" destId="{2FE82F18-72BF-49C1-B07D-B0B1F6A9429D}" srcOrd="22" destOrd="0" presId="urn:microsoft.com/office/officeart/2005/8/layout/list1"/>
    <dgm:cxn modelId="{2475C675-37D0-4D77-8CA4-D4D43024296E}" type="presParOf" srcId="{A63920F1-9B75-4CD0-ADE0-1FD656D4228A}" destId="{5EBA9BFA-20AE-4C5B-BF59-4EA315AF1629}" srcOrd="23" destOrd="0" presId="urn:microsoft.com/office/officeart/2005/8/layout/list1"/>
    <dgm:cxn modelId="{76E0ACE1-6681-4CDE-B631-659E6243CDB0}" type="presParOf" srcId="{A63920F1-9B75-4CD0-ADE0-1FD656D4228A}" destId="{78294877-7192-48B1-BB00-0AD3AB5C2521}" srcOrd="24" destOrd="0" presId="urn:microsoft.com/office/officeart/2005/8/layout/list1"/>
    <dgm:cxn modelId="{5E6314FD-8186-481B-A85B-01EC1E085FF5}" type="presParOf" srcId="{78294877-7192-48B1-BB00-0AD3AB5C2521}" destId="{EEE2DC02-78A8-47BA-858F-25FE17870FAC}" srcOrd="0" destOrd="0" presId="urn:microsoft.com/office/officeart/2005/8/layout/list1"/>
    <dgm:cxn modelId="{36011574-4A5F-4380-8B78-198C99B25DBB}" type="presParOf" srcId="{78294877-7192-48B1-BB00-0AD3AB5C2521}" destId="{E67CBEC4-785E-4EE8-B4DF-FEB53D5E3504}" srcOrd="1" destOrd="0" presId="urn:microsoft.com/office/officeart/2005/8/layout/list1"/>
    <dgm:cxn modelId="{5E0ABA07-9655-4EDD-9B35-B9B53470717C}" type="presParOf" srcId="{A63920F1-9B75-4CD0-ADE0-1FD656D4228A}" destId="{8A5F36E7-841E-412A-A67B-3A1F3897389A}" srcOrd="25" destOrd="0" presId="urn:microsoft.com/office/officeart/2005/8/layout/list1"/>
    <dgm:cxn modelId="{28823A79-BAF9-4BAC-A784-BD318A35EAA2}" type="presParOf" srcId="{A63920F1-9B75-4CD0-ADE0-1FD656D4228A}" destId="{C9807E0E-9A0B-4E1B-98F8-AED2AD5A75BF}" srcOrd="26" destOrd="0" presId="urn:microsoft.com/office/officeart/2005/8/layout/list1"/>
  </dgm:cxnLst>
  <dgm:bg/>
  <dgm:whole>
    <a:ln>
      <a:noFill/>
    </a:ln>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3F1A081-12A6-40BC-92AF-DDA1BD8A5B8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IN"/>
        </a:p>
      </dgm:t>
    </dgm:pt>
    <dgm:pt modelId="{41958FA5-1585-4EF0-A871-E2139B3D6252}">
      <dgm:prSet phldrT="[Text]" custT="1"/>
      <dgm:spPr>
        <a:solidFill>
          <a:schemeClr val="accent3">
            <a:lumMod val="85000"/>
          </a:schemeClr>
        </a:solidFill>
        <a:ln>
          <a:solidFill>
            <a:srgbClr val="1B70A9"/>
          </a:solidFill>
        </a:ln>
      </dgm:spPr>
      <dgm:t>
        <a:bodyPr/>
        <a:lstStyle/>
        <a:p>
          <a:r>
            <a:rPr lang="en-IN" sz="2200" dirty="0">
              <a:latin typeface="Trebuchet MS" panose="020B0603020202020204" pitchFamily="34" charset="0"/>
            </a:rPr>
            <a:t>Introduction</a:t>
          </a:r>
        </a:p>
      </dgm:t>
    </dgm:pt>
    <dgm:pt modelId="{06039BC5-96FF-4C9A-946E-6049B0D4B5DA}" type="parTrans" cxnId="{84ADD41F-71BE-403B-8341-26C7B3D5210C}">
      <dgm:prSet/>
      <dgm:spPr/>
      <dgm:t>
        <a:bodyPr/>
        <a:lstStyle/>
        <a:p>
          <a:endParaRPr lang="en-IN" sz="2200"/>
        </a:p>
      </dgm:t>
    </dgm:pt>
    <dgm:pt modelId="{42FCCEED-BFEA-4B90-865F-3E418BDD3E10}" type="sibTrans" cxnId="{84ADD41F-71BE-403B-8341-26C7B3D5210C}">
      <dgm:prSet/>
      <dgm:spPr>
        <a:solidFill>
          <a:srgbClr val="084A87"/>
        </a:solidFill>
        <a:ln>
          <a:solidFill>
            <a:srgbClr val="1B70A9"/>
          </a:solidFill>
        </a:ln>
      </dgm:spPr>
      <dgm:t>
        <a:bodyPr/>
        <a:lstStyle/>
        <a:p>
          <a:endParaRPr lang="en-IN" sz="2200"/>
        </a:p>
      </dgm:t>
    </dgm:pt>
    <dgm:pt modelId="{F6B308F7-1687-43BA-A5E6-A0269A9133FF}">
      <dgm:prSet phldrT="[Text]" custT="1"/>
      <dgm:spPr>
        <a:solidFill>
          <a:schemeClr val="accent3">
            <a:lumMod val="85000"/>
          </a:schemeClr>
        </a:solidFill>
        <a:ln>
          <a:solidFill>
            <a:srgbClr val="1B70A9"/>
          </a:solidFill>
        </a:ln>
      </dgm:spPr>
      <dgm:t>
        <a:bodyPr/>
        <a:lstStyle/>
        <a:p>
          <a:r>
            <a:rPr lang="en-US" sz="2200" dirty="0">
              <a:latin typeface="Trebuchet MS" panose="020B0603020202020204" pitchFamily="34" charset="0"/>
            </a:rPr>
            <a:t>Case Study Overview</a:t>
          </a:r>
          <a:endParaRPr lang="en-IN" sz="2200" dirty="0">
            <a:latin typeface="Trebuchet MS" panose="020B0603020202020204" pitchFamily="34" charset="0"/>
          </a:endParaRPr>
        </a:p>
      </dgm:t>
    </dgm:pt>
    <dgm:pt modelId="{44A4A006-0FBE-4AFD-BD93-35E4474EF4A6}" type="parTrans" cxnId="{555AD212-E564-478C-82EB-DB4B7F5519A2}">
      <dgm:prSet/>
      <dgm:spPr/>
      <dgm:t>
        <a:bodyPr/>
        <a:lstStyle/>
        <a:p>
          <a:endParaRPr lang="en-IN" sz="2200"/>
        </a:p>
      </dgm:t>
    </dgm:pt>
    <dgm:pt modelId="{997F23EE-9EA6-40A3-8F04-0B2503395908}" type="sibTrans" cxnId="{555AD212-E564-478C-82EB-DB4B7F5519A2}">
      <dgm:prSet/>
      <dgm:spPr/>
      <dgm:t>
        <a:bodyPr/>
        <a:lstStyle/>
        <a:p>
          <a:endParaRPr lang="en-IN" sz="2200"/>
        </a:p>
      </dgm:t>
    </dgm:pt>
    <dgm:pt modelId="{597A4A0E-8338-42EA-8CAC-C01543206FDE}">
      <dgm:prSet phldrT="[Text]" custT="1"/>
      <dgm:spPr>
        <a:solidFill>
          <a:schemeClr val="accent3">
            <a:lumMod val="85000"/>
          </a:schemeClr>
        </a:solidFill>
        <a:ln>
          <a:solidFill>
            <a:srgbClr val="1B70A9"/>
          </a:solidFill>
        </a:ln>
      </dgm:spPr>
      <dgm:t>
        <a:bodyPr/>
        <a:lstStyle/>
        <a:p>
          <a:r>
            <a:rPr lang="en-US" sz="2200" dirty="0">
              <a:latin typeface="Trebuchet MS" panose="020B0603020202020204" pitchFamily="34" charset="0"/>
            </a:rPr>
            <a:t>Financial Viability of  Product</a:t>
          </a:r>
          <a:endParaRPr lang="en-IN" sz="2200" dirty="0">
            <a:latin typeface="Trebuchet MS" panose="020B0603020202020204" pitchFamily="34" charset="0"/>
          </a:endParaRPr>
        </a:p>
      </dgm:t>
    </dgm:pt>
    <dgm:pt modelId="{94E72699-3833-453C-B7DA-5F74CF106EC7}" type="parTrans" cxnId="{F4CB04CE-365D-4BB9-996B-AD7E30B6E624}">
      <dgm:prSet/>
      <dgm:spPr/>
      <dgm:t>
        <a:bodyPr/>
        <a:lstStyle/>
        <a:p>
          <a:endParaRPr lang="en-IN" sz="2200"/>
        </a:p>
      </dgm:t>
    </dgm:pt>
    <dgm:pt modelId="{92410C51-64C5-4D33-A4C4-F16CAE704BED}" type="sibTrans" cxnId="{F4CB04CE-365D-4BB9-996B-AD7E30B6E624}">
      <dgm:prSet/>
      <dgm:spPr/>
      <dgm:t>
        <a:bodyPr/>
        <a:lstStyle/>
        <a:p>
          <a:endParaRPr lang="en-IN" sz="2200"/>
        </a:p>
      </dgm:t>
    </dgm:pt>
    <dgm:pt modelId="{3D56CB74-776C-4D4A-96C5-720EC78687B1}">
      <dgm:prSet phldrT="[Text]" custT="1"/>
      <dgm:spPr>
        <a:solidFill>
          <a:schemeClr val="accent3">
            <a:lumMod val="85000"/>
          </a:schemeClr>
        </a:solidFill>
        <a:ln>
          <a:solidFill>
            <a:srgbClr val="1B70A9"/>
          </a:solidFill>
        </a:ln>
      </dgm:spPr>
      <dgm:t>
        <a:bodyPr/>
        <a:lstStyle/>
        <a:p>
          <a:r>
            <a:rPr lang="en-IN" sz="2200" dirty="0">
              <a:latin typeface="Trebuchet MS" panose="020B0603020202020204" pitchFamily="34" charset="0"/>
            </a:rPr>
            <a:t>Risk Factors associated with Product</a:t>
          </a:r>
        </a:p>
      </dgm:t>
    </dgm:pt>
    <dgm:pt modelId="{E367BD84-19A5-4407-B191-B5DD932749B7}" type="parTrans" cxnId="{CE266E88-8D06-4473-A4DC-E7B3005E2BE9}">
      <dgm:prSet/>
      <dgm:spPr/>
      <dgm:t>
        <a:bodyPr/>
        <a:lstStyle/>
        <a:p>
          <a:endParaRPr lang="en-IN" sz="2200"/>
        </a:p>
      </dgm:t>
    </dgm:pt>
    <dgm:pt modelId="{ABD684A7-6C08-48F5-A840-F528A2689F6B}" type="sibTrans" cxnId="{CE266E88-8D06-4473-A4DC-E7B3005E2BE9}">
      <dgm:prSet/>
      <dgm:spPr/>
      <dgm:t>
        <a:bodyPr/>
        <a:lstStyle/>
        <a:p>
          <a:endParaRPr lang="en-IN" sz="2200"/>
        </a:p>
      </dgm:t>
    </dgm:pt>
    <dgm:pt modelId="{647015A6-DF2C-45F3-8A5D-5C6C72CC7EF7}">
      <dgm:prSet phldrT="[Text]" custT="1"/>
      <dgm:spPr>
        <a:solidFill>
          <a:schemeClr val="accent3">
            <a:lumMod val="85000"/>
          </a:schemeClr>
        </a:solidFill>
        <a:ln>
          <a:solidFill>
            <a:srgbClr val="1B70A9"/>
          </a:solidFill>
        </a:ln>
      </dgm:spPr>
      <dgm:t>
        <a:bodyPr/>
        <a:lstStyle/>
        <a:p>
          <a:r>
            <a:rPr lang="en-IN" sz="2200" dirty="0">
              <a:latin typeface="Trebuchet MS" panose="020B0603020202020204" pitchFamily="34" charset="0"/>
            </a:rPr>
            <a:t>Questions?</a:t>
          </a:r>
        </a:p>
      </dgm:t>
    </dgm:pt>
    <dgm:pt modelId="{FD0CB12B-29F4-44EA-8FB5-18D7225203AB}" type="parTrans" cxnId="{8BDC8843-FD52-474F-BD54-377745C38048}">
      <dgm:prSet/>
      <dgm:spPr/>
      <dgm:t>
        <a:bodyPr/>
        <a:lstStyle/>
        <a:p>
          <a:endParaRPr lang="en-IN" sz="2200"/>
        </a:p>
      </dgm:t>
    </dgm:pt>
    <dgm:pt modelId="{B6773C2E-800A-4EDA-90C0-99A66D663D39}" type="sibTrans" cxnId="{8BDC8843-FD52-474F-BD54-377745C38048}">
      <dgm:prSet/>
      <dgm:spPr/>
      <dgm:t>
        <a:bodyPr/>
        <a:lstStyle/>
        <a:p>
          <a:endParaRPr lang="en-IN" sz="2200"/>
        </a:p>
      </dgm:t>
    </dgm:pt>
    <dgm:pt modelId="{6174A7B0-A4CE-4961-80E9-A7B237458FF0}">
      <dgm:prSet phldrT="[Text]" custT="1"/>
      <dgm:spPr>
        <a:solidFill>
          <a:schemeClr val="accent3">
            <a:lumMod val="85000"/>
          </a:schemeClr>
        </a:solidFill>
        <a:ln>
          <a:solidFill>
            <a:srgbClr val="1B70A9"/>
          </a:solidFill>
        </a:ln>
      </dgm:spPr>
      <dgm:t>
        <a:bodyPr/>
        <a:lstStyle/>
        <a:p>
          <a:r>
            <a:rPr lang="en-US" sz="2200" dirty="0">
              <a:latin typeface="Trebuchet MS" panose="020B0603020202020204" pitchFamily="34" charset="0"/>
            </a:rPr>
            <a:t>Market Benchmarking and Competition Impact</a:t>
          </a:r>
          <a:endParaRPr lang="en-IN" sz="2200" dirty="0">
            <a:latin typeface="Trebuchet MS" panose="020B0603020202020204" pitchFamily="34" charset="0"/>
          </a:endParaRPr>
        </a:p>
      </dgm:t>
    </dgm:pt>
    <dgm:pt modelId="{3D752F97-255E-43A9-8DC4-F557A2F6AA2D}" type="parTrans" cxnId="{A72553B6-30CA-4ABC-B007-3E49DB2142AE}">
      <dgm:prSet/>
      <dgm:spPr/>
      <dgm:t>
        <a:bodyPr/>
        <a:lstStyle/>
        <a:p>
          <a:endParaRPr lang="en-IN"/>
        </a:p>
      </dgm:t>
    </dgm:pt>
    <dgm:pt modelId="{85A90DC2-84C0-43F2-909C-8A573D6EE076}" type="sibTrans" cxnId="{A72553B6-30CA-4ABC-B007-3E49DB2142AE}">
      <dgm:prSet/>
      <dgm:spPr/>
      <dgm:t>
        <a:bodyPr/>
        <a:lstStyle/>
        <a:p>
          <a:endParaRPr lang="en-IN"/>
        </a:p>
      </dgm:t>
    </dgm:pt>
    <dgm:pt modelId="{ED7A45B0-777C-43FD-AA0B-9D6E3D18892E}">
      <dgm:prSet phldrT="[Text]" custT="1"/>
      <dgm:spPr>
        <a:solidFill>
          <a:srgbClr val="084A87"/>
        </a:solidFill>
        <a:ln>
          <a:solidFill>
            <a:srgbClr val="1B70A9"/>
          </a:solidFill>
        </a:ln>
      </dgm:spPr>
      <dgm:t>
        <a:bodyPr/>
        <a:lstStyle/>
        <a:p>
          <a:r>
            <a:rPr lang="en-US" sz="2200" dirty="0">
              <a:latin typeface="Trebuchet MS" panose="020B0603020202020204" pitchFamily="34" charset="0"/>
            </a:rPr>
            <a:t>Feasibility of Company’s Growth</a:t>
          </a:r>
          <a:endParaRPr lang="en-IN" sz="2200" dirty="0">
            <a:latin typeface="Trebuchet MS" panose="020B0603020202020204" pitchFamily="34" charset="0"/>
          </a:endParaRPr>
        </a:p>
      </dgm:t>
    </dgm:pt>
    <dgm:pt modelId="{89651CA6-174D-428F-99B7-8FA31DA4AA19}" type="sibTrans" cxnId="{DAF833FE-1249-4498-9E6C-CF5FC608394C}">
      <dgm:prSet/>
      <dgm:spPr/>
      <dgm:t>
        <a:bodyPr/>
        <a:lstStyle/>
        <a:p>
          <a:endParaRPr lang="en-IN" sz="2200"/>
        </a:p>
      </dgm:t>
    </dgm:pt>
    <dgm:pt modelId="{6B6FA04E-95E5-4740-8D06-374C474FB835}" type="parTrans" cxnId="{DAF833FE-1249-4498-9E6C-CF5FC608394C}">
      <dgm:prSet/>
      <dgm:spPr/>
      <dgm:t>
        <a:bodyPr/>
        <a:lstStyle/>
        <a:p>
          <a:endParaRPr lang="en-IN" sz="2200"/>
        </a:p>
      </dgm:t>
    </dgm:pt>
    <dgm:pt modelId="{D4763431-C4DF-4AA6-8FDA-E4A0AF5AC33F}" type="pres">
      <dgm:prSet presAssocID="{13F1A081-12A6-40BC-92AF-DDA1BD8A5B8F}" presName="Name0" presStyleCnt="0">
        <dgm:presLayoutVars>
          <dgm:chMax val="7"/>
          <dgm:chPref val="7"/>
          <dgm:dir/>
        </dgm:presLayoutVars>
      </dgm:prSet>
      <dgm:spPr/>
    </dgm:pt>
    <dgm:pt modelId="{C0024104-F915-4C89-B3F9-9A4749B27BC9}" type="pres">
      <dgm:prSet presAssocID="{13F1A081-12A6-40BC-92AF-DDA1BD8A5B8F}" presName="Name1" presStyleCnt="0"/>
      <dgm:spPr/>
    </dgm:pt>
    <dgm:pt modelId="{11A3E8B3-300B-4BCF-848C-3B0AA8DEC923}" type="pres">
      <dgm:prSet presAssocID="{13F1A081-12A6-40BC-92AF-DDA1BD8A5B8F}" presName="cycle" presStyleCnt="0"/>
      <dgm:spPr/>
    </dgm:pt>
    <dgm:pt modelId="{6E263FD0-DB9B-47F3-B6FF-7828CEEE508C}" type="pres">
      <dgm:prSet presAssocID="{13F1A081-12A6-40BC-92AF-DDA1BD8A5B8F}" presName="srcNode" presStyleLbl="node1" presStyleIdx="0" presStyleCnt="7"/>
      <dgm:spPr/>
    </dgm:pt>
    <dgm:pt modelId="{09E1A01D-0740-4CDC-93E7-FE2A4C235A1C}" type="pres">
      <dgm:prSet presAssocID="{13F1A081-12A6-40BC-92AF-DDA1BD8A5B8F}" presName="conn" presStyleLbl="parChTrans1D2" presStyleIdx="0" presStyleCnt="1"/>
      <dgm:spPr/>
    </dgm:pt>
    <dgm:pt modelId="{0E9455E9-0070-4405-A3F0-EE5BE4FABEA6}" type="pres">
      <dgm:prSet presAssocID="{13F1A081-12A6-40BC-92AF-DDA1BD8A5B8F}" presName="extraNode" presStyleLbl="node1" presStyleIdx="0" presStyleCnt="7"/>
      <dgm:spPr/>
    </dgm:pt>
    <dgm:pt modelId="{4EF6AEA8-71D7-4621-993A-9CD210A8FACA}" type="pres">
      <dgm:prSet presAssocID="{13F1A081-12A6-40BC-92AF-DDA1BD8A5B8F}" presName="dstNode" presStyleLbl="node1" presStyleIdx="0" presStyleCnt="7"/>
      <dgm:spPr/>
    </dgm:pt>
    <dgm:pt modelId="{52B4846F-D39D-4E04-881C-11654B011F9A}" type="pres">
      <dgm:prSet presAssocID="{41958FA5-1585-4EF0-A871-E2139B3D6252}" presName="text_1" presStyleLbl="node1" presStyleIdx="0" presStyleCnt="7" custLinFactNeighborX="779" custLinFactNeighborY="-1948">
        <dgm:presLayoutVars>
          <dgm:bulletEnabled val="1"/>
        </dgm:presLayoutVars>
      </dgm:prSet>
      <dgm:spPr/>
    </dgm:pt>
    <dgm:pt modelId="{C837BC19-FFD5-4ABC-9102-CBCA6A6AFAFF}" type="pres">
      <dgm:prSet presAssocID="{41958FA5-1585-4EF0-A871-E2139B3D6252}" presName="accent_1" presStyleCnt="0"/>
      <dgm:spPr/>
    </dgm:pt>
    <dgm:pt modelId="{97C8A66A-47C7-447F-B277-A0BE8EBBFDAB}" type="pres">
      <dgm:prSet presAssocID="{41958FA5-1585-4EF0-A871-E2139B3D6252}" presName="accentRepeatNode" presStyleLbl="solidFgAcc1" presStyleIdx="0" presStyleCnt="7"/>
      <dgm:spPr>
        <a:solidFill>
          <a:schemeClr val="bg1"/>
        </a:solidFill>
        <a:ln>
          <a:solidFill>
            <a:srgbClr val="1B70A9"/>
          </a:solidFill>
        </a:ln>
      </dgm:spPr>
    </dgm:pt>
    <dgm:pt modelId="{08A13AC5-1F55-4BE5-B93B-94A48FFF53A2}" type="pres">
      <dgm:prSet presAssocID="{F6B308F7-1687-43BA-A5E6-A0269A9133FF}" presName="text_2" presStyleLbl="node1" presStyleIdx="1" presStyleCnt="7" custLinFactNeighborX="786" custLinFactNeighborY="-1219">
        <dgm:presLayoutVars>
          <dgm:bulletEnabled val="1"/>
        </dgm:presLayoutVars>
      </dgm:prSet>
      <dgm:spPr/>
    </dgm:pt>
    <dgm:pt modelId="{A9518B59-8002-4019-A46A-BAB630BA34F3}" type="pres">
      <dgm:prSet presAssocID="{F6B308F7-1687-43BA-A5E6-A0269A9133FF}" presName="accent_2" presStyleCnt="0"/>
      <dgm:spPr/>
    </dgm:pt>
    <dgm:pt modelId="{1F5D99E8-BC2D-406D-B135-9F686B470FA1}" type="pres">
      <dgm:prSet presAssocID="{F6B308F7-1687-43BA-A5E6-A0269A9133FF}" presName="accentRepeatNode" presStyleLbl="solidFgAcc1" presStyleIdx="1" presStyleCnt="7"/>
      <dgm:spPr>
        <a:solidFill>
          <a:schemeClr val="bg1"/>
        </a:solidFill>
        <a:ln>
          <a:solidFill>
            <a:srgbClr val="1B70A9"/>
          </a:solidFill>
        </a:ln>
      </dgm:spPr>
    </dgm:pt>
    <dgm:pt modelId="{EC5D2DE8-84D0-4062-B039-203DFA1202E6}" type="pres">
      <dgm:prSet presAssocID="{ED7A45B0-777C-43FD-AA0B-9D6E3D18892E}" presName="text_3" presStyleLbl="node1" presStyleIdx="2" presStyleCnt="7" custLinFactNeighborX="565" custLinFactNeighborY="-5230">
        <dgm:presLayoutVars>
          <dgm:bulletEnabled val="1"/>
        </dgm:presLayoutVars>
      </dgm:prSet>
      <dgm:spPr/>
    </dgm:pt>
    <dgm:pt modelId="{1E78C4C7-9E44-4197-B2CF-276E892D2E22}" type="pres">
      <dgm:prSet presAssocID="{ED7A45B0-777C-43FD-AA0B-9D6E3D18892E}" presName="accent_3" presStyleCnt="0"/>
      <dgm:spPr/>
    </dgm:pt>
    <dgm:pt modelId="{380C780E-22AE-4D8B-B48B-3AEAADC664B8}" type="pres">
      <dgm:prSet presAssocID="{ED7A45B0-777C-43FD-AA0B-9D6E3D18892E}" presName="accentRepeatNode" presStyleLbl="solidFgAcc1" presStyleIdx="2" presStyleCnt="7"/>
      <dgm:spPr>
        <a:solidFill>
          <a:schemeClr val="bg1"/>
        </a:solidFill>
        <a:ln>
          <a:solidFill>
            <a:srgbClr val="1B70A9"/>
          </a:solidFill>
        </a:ln>
      </dgm:spPr>
    </dgm:pt>
    <dgm:pt modelId="{F4AD67A1-9580-43AA-9C76-CEECD1AECFE5}" type="pres">
      <dgm:prSet presAssocID="{597A4A0E-8338-42EA-8CAC-C01543206FDE}" presName="text_4" presStyleLbl="node1" presStyleIdx="3" presStyleCnt="7" custLinFactNeighborX="815" custLinFactNeighborY="-1219">
        <dgm:presLayoutVars>
          <dgm:bulletEnabled val="1"/>
        </dgm:presLayoutVars>
      </dgm:prSet>
      <dgm:spPr/>
    </dgm:pt>
    <dgm:pt modelId="{D4D6B055-7B8E-4273-9EFF-72025448ABE4}" type="pres">
      <dgm:prSet presAssocID="{597A4A0E-8338-42EA-8CAC-C01543206FDE}" presName="accent_4" presStyleCnt="0"/>
      <dgm:spPr/>
    </dgm:pt>
    <dgm:pt modelId="{3E1B47AC-0B39-4693-B8C0-ECF274A61020}" type="pres">
      <dgm:prSet presAssocID="{597A4A0E-8338-42EA-8CAC-C01543206FDE}" presName="accentRepeatNode" presStyleLbl="solidFgAcc1" presStyleIdx="3" presStyleCnt="7"/>
      <dgm:spPr>
        <a:solidFill>
          <a:schemeClr val="bg1"/>
        </a:solidFill>
        <a:ln>
          <a:solidFill>
            <a:srgbClr val="1B70A9"/>
          </a:solidFill>
        </a:ln>
      </dgm:spPr>
    </dgm:pt>
    <dgm:pt modelId="{4009EF4B-CB2D-4458-9AD1-66FB8160E53C}" type="pres">
      <dgm:prSet presAssocID="{3D56CB74-776C-4D4A-96C5-720EC78687B1}" presName="text_5" presStyleLbl="node1" presStyleIdx="4" presStyleCnt="7" custLinFactNeighborX="807" custLinFactNeighborY="-1219">
        <dgm:presLayoutVars>
          <dgm:bulletEnabled val="1"/>
        </dgm:presLayoutVars>
      </dgm:prSet>
      <dgm:spPr/>
    </dgm:pt>
    <dgm:pt modelId="{418699DA-BDED-46BC-B233-6268DF5E342F}" type="pres">
      <dgm:prSet presAssocID="{3D56CB74-776C-4D4A-96C5-720EC78687B1}" presName="accent_5" presStyleCnt="0"/>
      <dgm:spPr/>
    </dgm:pt>
    <dgm:pt modelId="{A3DBCC53-18F7-49E9-8B76-26EE62BD10C7}" type="pres">
      <dgm:prSet presAssocID="{3D56CB74-776C-4D4A-96C5-720EC78687B1}" presName="accentRepeatNode" presStyleLbl="solidFgAcc1" presStyleIdx="4" presStyleCnt="7"/>
      <dgm:spPr>
        <a:solidFill>
          <a:schemeClr val="bg1"/>
        </a:solidFill>
        <a:ln>
          <a:solidFill>
            <a:srgbClr val="1B70A9"/>
          </a:solidFill>
        </a:ln>
      </dgm:spPr>
    </dgm:pt>
    <dgm:pt modelId="{35E2FFDC-6F72-433F-A96C-E81C0B08B32C}" type="pres">
      <dgm:prSet presAssocID="{6174A7B0-A4CE-4961-80E9-A7B237458FF0}" presName="text_6" presStyleLbl="node1" presStyleIdx="5" presStyleCnt="7" custLinFactNeighborX="756" custLinFactNeighborY="3282">
        <dgm:presLayoutVars>
          <dgm:bulletEnabled val="1"/>
        </dgm:presLayoutVars>
      </dgm:prSet>
      <dgm:spPr/>
    </dgm:pt>
    <dgm:pt modelId="{8FA2232A-53C6-4610-88E0-B7CADE14892E}" type="pres">
      <dgm:prSet presAssocID="{6174A7B0-A4CE-4961-80E9-A7B237458FF0}" presName="accent_6" presStyleCnt="0"/>
      <dgm:spPr/>
    </dgm:pt>
    <dgm:pt modelId="{25D838B6-6149-43AE-83EE-2533678F79D6}" type="pres">
      <dgm:prSet presAssocID="{6174A7B0-A4CE-4961-80E9-A7B237458FF0}" presName="accentRepeatNode" presStyleLbl="solidFgAcc1" presStyleIdx="5" presStyleCnt="7"/>
      <dgm:spPr>
        <a:ln>
          <a:solidFill>
            <a:srgbClr val="327EB2"/>
          </a:solidFill>
        </a:ln>
      </dgm:spPr>
    </dgm:pt>
    <dgm:pt modelId="{AA1A89FF-6C08-43E3-B81A-FD725E1A4DB7}" type="pres">
      <dgm:prSet presAssocID="{647015A6-DF2C-45F3-8A5D-5C6C72CC7EF7}" presName="text_7" presStyleLbl="node1" presStyleIdx="6" presStyleCnt="7">
        <dgm:presLayoutVars>
          <dgm:bulletEnabled val="1"/>
        </dgm:presLayoutVars>
      </dgm:prSet>
      <dgm:spPr/>
    </dgm:pt>
    <dgm:pt modelId="{B8E2559A-9145-480E-9BED-83D74460B8ED}" type="pres">
      <dgm:prSet presAssocID="{647015A6-DF2C-45F3-8A5D-5C6C72CC7EF7}" presName="accent_7" presStyleCnt="0"/>
      <dgm:spPr/>
    </dgm:pt>
    <dgm:pt modelId="{A6CB99FB-5942-4348-B5BE-55680370C969}" type="pres">
      <dgm:prSet presAssocID="{647015A6-DF2C-45F3-8A5D-5C6C72CC7EF7}" presName="accentRepeatNode" presStyleLbl="solidFgAcc1" presStyleIdx="6" presStyleCnt="7"/>
      <dgm:spPr>
        <a:solidFill>
          <a:schemeClr val="bg1"/>
        </a:solidFill>
        <a:ln>
          <a:solidFill>
            <a:srgbClr val="1B70A9"/>
          </a:solidFill>
        </a:ln>
      </dgm:spPr>
    </dgm:pt>
  </dgm:ptLst>
  <dgm:cxnLst>
    <dgm:cxn modelId="{555AD212-E564-478C-82EB-DB4B7F5519A2}" srcId="{13F1A081-12A6-40BC-92AF-DDA1BD8A5B8F}" destId="{F6B308F7-1687-43BA-A5E6-A0269A9133FF}" srcOrd="1" destOrd="0" parTransId="{44A4A006-0FBE-4AFD-BD93-35E4474EF4A6}" sibTransId="{997F23EE-9EA6-40A3-8F04-0B2503395908}"/>
    <dgm:cxn modelId="{1ACBC41B-633B-4F46-81C6-09E6F6C3615D}" type="presOf" srcId="{597A4A0E-8338-42EA-8CAC-C01543206FDE}" destId="{F4AD67A1-9580-43AA-9C76-CEECD1AECFE5}" srcOrd="0" destOrd="0" presId="urn:microsoft.com/office/officeart/2008/layout/VerticalCurvedList"/>
    <dgm:cxn modelId="{1F36B61F-DBAA-4159-AC6E-3BF361C7174F}" type="presOf" srcId="{F6B308F7-1687-43BA-A5E6-A0269A9133FF}" destId="{08A13AC5-1F55-4BE5-B93B-94A48FFF53A2}" srcOrd="0" destOrd="0" presId="urn:microsoft.com/office/officeart/2008/layout/VerticalCurvedList"/>
    <dgm:cxn modelId="{84ADD41F-71BE-403B-8341-26C7B3D5210C}" srcId="{13F1A081-12A6-40BC-92AF-DDA1BD8A5B8F}" destId="{41958FA5-1585-4EF0-A871-E2139B3D6252}" srcOrd="0" destOrd="0" parTransId="{06039BC5-96FF-4C9A-946E-6049B0D4B5DA}" sibTransId="{42FCCEED-BFEA-4B90-865F-3E418BDD3E10}"/>
    <dgm:cxn modelId="{6DBF852C-609D-4C18-BF55-FD2D2E8EC31D}" type="presOf" srcId="{6174A7B0-A4CE-4961-80E9-A7B237458FF0}" destId="{35E2FFDC-6F72-433F-A96C-E81C0B08B32C}" srcOrd="0" destOrd="0" presId="urn:microsoft.com/office/officeart/2008/layout/VerticalCurvedList"/>
    <dgm:cxn modelId="{8BDC8843-FD52-474F-BD54-377745C38048}" srcId="{13F1A081-12A6-40BC-92AF-DDA1BD8A5B8F}" destId="{647015A6-DF2C-45F3-8A5D-5C6C72CC7EF7}" srcOrd="6" destOrd="0" parTransId="{FD0CB12B-29F4-44EA-8FB5-18D7225203AB}" sibTransId="{B6773C2E-800A-4EDA-90C0-99A66D663D39}"/>
    <dgm:cxn modelId="{E1572965-9B9E-4E32-ABE9-F1A99F2F10CD}" type="presOf" srcId="{13F1A081-12A6-40BC-92AF-DDA1BD8A5B8F}" destId="{D4763431-C4DF-4AA6-8FDA-E4A0AF5AC33F}" srcOrd="0" destOrd="0" presId="urn:microsoft.com/office/officeart/2008/layout/VerticalCurvedList"/>
    <dgm:cxn modelId="{CE266E88-8D06-4473-A4DC-E7B3005E2BE9}" srcId="{13F1A081-12A6-40BC-92AF-DDA1BD8A5B8F}" destId="{3D56CB74-776C-4D4A-96C5-720EC78687B1}" srcOrd="4" destOrd="0" parTransId="{E367BD84-19A5-4407-B191-B5DD932749B7}" sibTransId="{ABD684A7-6C08-48F5-A840-F528A2689F6B}"/>
    <dgm:cxn modelId="{38133689-1A4A-4789-BFD8-6CE6D71BDB1E}" type="presOf" srcId="{ED7A45B0-777C-43FD-AA0B-9D6E3D18892E}" destId="{EC5D2DE8-84D0-4062-B039-203DFA1202E6}" srcOrd="0" destOrd="0" presId="urn:microsoft.com/office/officeart/2008/layout/VerticalCurvedList"/>
    <dgm:cxn modelId="{74F3EA8D-ECCB-4BA1-8C92-82245C259827}" type="presOf" srcId="{41958FA5-1585-4EF0-A871-E2139B3D6252}" destId="{52B4846F-D39D-4E04-881C-11654B011F9A}" srcOrd="0" destOrd="0" presId="urn:microsoft.com/office/officeart/2008/layout/VerticalCurvedList"/>
    <dgm:cxn modelId="{09EBA7A5-6521-45F9-8978-34182BA13406}" type="presOf" srcId="{42FCCEED-BFEA-4B90-865F-3E418BDD3E10}" destId="{09E1A01D-0740-4CDC-93E7-FE2A4C235A1C}" srcOrd="0" destOrd="0" presId="urn:microsoft.com/office/officeart/2008/layout/VerticalCurvedList"/>
    <dgm:cxn modelId="{A72553B6-30CA-4ABC-B007-3E49DB2142AE}" srcId="{13F1A081-12A6-40BC-92AF-DDA1BD8A5B8F}" destId="{6174A7B0-A4CE-4961-80E9-A7B237458FF0}" srcOrd="5" destOrd="0" parTransId="{3D752F97-255E-43A9-8DC4-F557A2F6AA2D}" sibTransId="{85A90DC2-84C0-43F2-909C-8A573D6EE076}"/>
    <dgm:cxn modelId="{91C361BE-1BE6-4018-80AD-455C1E47078D}" type="presOf" srcId="{3D56CB74-776C-4D4A-96C5-720EC78687B1}" destId="{4009EF4B-CB2D-4458-9AD1-66FB8160E53C}" srcOrd="0" destOrd="0" presId="urn:microsoft.com/office/officeart/2008/layout/VerticalCurvedList"/>
    <dgm:cxn modelId="{0907E4C1-0CEF-4E16-801A-0A5B2EAD6C72}" type="presOf" srcId="{647015A6-DF2C-45F3-8A5D-5C6C72CC7EF7}" destId="{AA1A89FF-6C08-43E3-B81A-FD725E1A4DB7}" srcOrd="0" destOrd="0" presId="urn:microsoft.com/office/officeart/2008/layout/VerticalCurvedList"/>
    <dgm:cxn modelId="{F4CB04CE-365D-4BB9-996B-AD7E30B6E624}" srcId="{13F1A081-12A6-40BC-92AF-DDA1BD8A5B8F}" destId="{597A4A0E-8338-42EA-8CAC-C01543206FDE}" srcOrd="3" destOrd="0" parTransId="{94E72699-3833-453C-B7DA-5F74CF106EC7}" sibTransId="{92410C51-64C5-4D33-A4C4-F16CAE704BED}"/>
    <dgm:cxn modelId="{DAF833FE-1249-4498-9E6C-CF5FC608394C}" srcId="{13F1A081-12A6-40BC-92AF-DDA1BD8A5B8F}" destId="{ED7A45B0-777C-43FD-AA0B-9D6E3D18892E}" srcOrd="2" destOrd="0" parTransId="{6B6FA04E-95E5-4740-8D06-374C474FB835}" sibTransId="{89651CA6-174D-428F-99B7-8FA31DA4AA19}"/>
    <dgm:cxn modelId="{5546C7BE-C6D3-4903-80C0-56C835AC579A}" type="presParOf" srcId="{D4763431-C4DF-4AA6-8FDA-E4A0AF5AC33F}" destId="{C0024104-F915-4C89-B3F9-9A4749B27BC9}" srcOrd="0" destOrd="0" presId="urn:microsoft.com/office/officeart/2008/layout/VerticalCurvedList"/>
    <dgm:cxn modelId="{C783B5C9-7093-4F6B-A6E1-1AC2587D743B}" type="presParOf" srcId="{C0024104-F915-4C89-B3F9-9A4749B27BC9}" destId="{11A3E8B3-300B-4BCF-848C-3B0AA8DEC923}" srcOrd="0" destOrd="0" presId="urn:microsoft.com/office/officeart/2008/layout/VerticalCurvedList"/>
    <dgm:cxn modelId="{59C717E4-3A76-4538-9802-BCE34E95C1E8}" type="presParOf" srcId="{11A3E8B3-300B-4BCF-848C-3B0AA8DEC923}" destId="{6E263FD0-DB9B-47F3-B6FF-7828CEEE508C}" srcOrd="0" destOrd="0" presId="urn:microsoft.com/office/officeart/2008/layout/VerticalCurvedList"/>
    <dgm:cxn modelId="{B6F8FD8B-4999-4BE6-B8DF-7CDEBE22C760}" type="presParOf" srcId="{11A3E8B3-300B-4BCF-848C-3B0AA8DEC923}" destId="{09E1A01D-0740-4CDC-93E7-FE2A4C235A1C}" srcOrd="1" destOrd="0" presId="urn:microsoft.com/office/officeart/2008/layout/VerticalCurvedList"/>
    <dgm:cxn modelId="{AA6BF767-C500-43EB-9363-4A555386ABCE}" type="presParOf" srcId="{11A3E8B3-300B-4BCF-848C-3B0AA8DEC923}" destId="{0E9455E9-0070-4405-A3F0-EE5BE4FABEA6}" srcOrd="2" destOrd="0" presId="urn:microsoft.com/office/officeart/2008/layout/VerticalCurvedList"/>
    <dgm:cxn modelId="{C8D244E4-2C51-4051-ADC8-0BD2853C8349}" type="presParOf" srcId="{11A3E8B3-300B-4BCF-848C-3B0AA8DEC923}" destId="{4EF6AEA8-71D7-4621-993A-9CD210A8FACA}" srcOrd="3" destOrd="0" presId="urn:microsoft.com/office/officeart/2008/layout/VerticalCurvedList"/>
    <dgm:cxn modelId="{E5079C37-39D8-41EF-8F70-593E1E6642E8}" type="presParOf" srcId="{C0024104-F915-4C89-B3F9-9A4749B27BC9}" destId="{52B4846F-D39D-4E04-881C-11654B011F9A}" srcOrd="1" destOrd="0" presId="urn:microsoft.com/office/officeart/2008/layout/VerticalCurvedList"/>
    <dgm:cxn modelId="{D32B5CBF-2EE2-4733-8084-F78A865CB419}" type="presParOf" srcId="{C0024104-F915-4C89-B3F9-9A4749B27BC9}" destId="{C837BC19-FFD5-4ABC-9102-CBCA6A6AFAFF}" srcOrd="2" destOrd="0" presId="urn:microsoft.com/office/officeart/2008/layout/VerticalCurvedList"/>
    <dgm:cxn modelId="{1DE390A6-29BE-47D9-ACD4-1971D27F82E3}" type="presParOf" srcId="{C837BC19-FFD5-4ABC-9102-CBCA6A6AFAFF}" destId="{97C8A66A-47C7-447F-B277-A0BE8EBBFDAB}" srcOrd="0" destOrd="0" presId="urn:microsoft.com/office/officeart/2008/layout/VerticalCurvedList"/>
    <dgm:cxn modelId="{0E585389-85A6-48DF-92B7-C76190335DC0}" type="presParOf" srcId="{C0024104-F915-4C89-B3F9-9A4749B27BC9}" destId="{08A13AC5-1F55-4BE5-B93B-94A48FFF53A2}" srcOrd="3" destOrd="0" presId="urn:microsoft.com/office/officeart/2008/layout/VerticalCurvedList"/>
    <dgm:cxn modelId="{8DA6F033-7C77-4AB4-934D-C92DD2AE8389}" type="presParOf" srcId="{C0024104-F915-4C89-B3F9-9A4749B27BC9}" destId="{A9518B59-8002-4019-A46A-BAB630BA34F3}" srcOrd="4" destOrd="0" presId="urn:microsoft.com/office/officeart/2008/layout/VerticalCurvedList"/>
    <dgm:cxn modelId="{F16421C5-60B9-48F6-8499-71B0CB5A46AD}" type="presParOf" srcId="{A9518B59-8002-4019-A46A-BAB630BA34F3}" destId="{1F5D99E8-BC2D-406D-B135-9F686B470FA1}" srcOrd="0" destOrd="0" presId="urn:microsoft.com/office/officeart/2008/layout/VerticalCurvedList"/>
    <dgm:cxn modelId="{056668DC-7FAB-4CFB-AEC3-9E614800F402}" type="presParOf" srcId="{C0024104-F915-4C89-B3F9-9A4749B27BC9}" destId="{EC5D2DE8-84D0-4062-B039-203DFA1202E6}" srcOrd="5" destOrd="0" presId="urn:microsoft.com/office/officeart/2008/layout/VerticalCurvedList"/>
    <dgm:cxn modelId="{31B309BD-816D-4D04-BE7D-93476DEA0222}" type="presParOf" srcId="{C0024104-F915-4C89-B3F9-9A4749B27BC9}" destId="{1E78C4C7-9E44-4197-B2CF-276E892D2E22}" srcOrd="6" destOrd="0" presId="urn:microsoft.com/office/officeart/2008/layout/VerticalCurvedList"/>
    <dgm:cxn modelId="{9825839F-F772-4A00-8FB9-C312EF477929}" type="presParOf" srcId="{1E78C4C7-9E44-4197-B2CF-276E892D2E22}" destId="{380C780E-22AE-4D8B-B48B-3AEAADC664B8}" srcOrd="0" destOrd="0" presId="urn:microsoft.com/office/officeart/2008/layout/VerticalCurvedList"/>
    <dgm:cxn modelId="{4204D485-B2F3-4829-923C-6F5206ABD007}" type="presParOf" srcId="{C0024104-F915-4C89-B3F9-9A4749B27BC9}" destId="{F4AD67A1-9580-43AA-9C76-CEECD1AECFE5}" srcOrd="7" destOrd="0" presId="urn:microsoft.com/office/officeart/2008/layout/VerticalCurvedList"/>
    <dgm:cxn modelId="{D3964319-22FB-4964-BA44-8E5BDE4163FC}" type="presParOf" srcId="{C0024104-F915-4C89-B3F9-9A4749B27BC9}" destId="{D4D6B055-7B8E-4273-9EFF-72025448ABE4}" srcOrd="8" destOrd="0" presId="urn:microsoft.com/office/officeart/2008/layout/VerticalCurvedList"/>
    <dgm:cxn modelId="{BCC9DA8E-46B5-42AA-A506-030064CFD364}" type="presParOf" srcId="{D4D6B055-7B8E-4273-9EFF-72025448ABE4}" destId="{3E1B47AC-0B39-4693-B8C0-ECF274A61020}" srcOrd="0" destOrd="0" presId="urn:microsoft.com/office/officeart/2008/layout/VerticalCurvedList"/>
    <dgm:cxn modelId="{F8F661C0-3596-4387-998D-0959FDF1B1CF}" type="presParOf" srcId="{C0024104-F915-4C89-B3F9-9A4749B27BC9}" destId="{4009EF4B-CB2D-4458-9AD1-66FB8160E53C}" srcOrd="9" destOrd="0" presId="urn:microsoft.com/office/officeart/2008/layout/VerticalCurvedList"/>
    <dgm:cxn modelId="{59B39CA7-2B49-4F9F-A076-B52199F9A847}" type="presParOf" srcId="{C0024104-F915-4C89-B3F9-9A4749B27BC9}" destId="{418699DA-BDED-46BC-B233-6268DF5E342F}" srcOrd="10" destOrd="0" presId="urn:microsoft.com/office/officeart/2008/layout/VerticalCurvedList"/>
    <dgm:cxn modelId="{256FDFC1-FEFD-4AE6-97B7-4283F264D40B}" type="presParOf" srcId="{418699DA-BDED-46BC-B233-6268DF5E342F}" destId="{A3DBCC53-18F7-49E9-8B76-26EE62BD10C7}" srcOrd="0" destOrd="0" presId="urn:microsoft.com/office/officeart/2008/layout/VerticalCurvedList"/>
    <dgm:cxn modelId="{F4075E83-6F40-4C31-9D95-E300D132669E}" type="presParOf" srcId="{C0024104-F915-4C89-B3F9-9A4749B27BC9}" destId="{35E2FFDC-6F72-433F-A96C-E81C0B08B32C}" srcOrd="11" destOrd="0" presId="urn:microsoft.com/office/officeart/2008/layout/VerticalCurvedList"/>
    <dgm:cxn modelId="{6B53B2C3-0471-4542-8A3E-4C5A96F1B3D1}" type="presParOf" srcId="{C0024104-F915-4C89-B3F9-9A4749B27BC9}" destId="{8FA2232A-53C6-4610-88E0-B7CADE14892E}" srcOrd="12" destOrd="0" presId="urn:microsoft.com/office/officeart/2008/layout/VerticalCurvedList"/>
    <dgm:cxn modelId="{68B49938-523C-48C0-9430-1439608F360E}" type="presParOf" srcId="{8FA2232A-53C6-4610-88E0-B7CADE14892E}" destId="{25D838B6-6149-43AE-83EE-2533678F79D6}" srcOrd="0" destOrd="0" presId="urn:microsoft.com/office/officeart/2008/layout/VerticalCurvedList"/>
    <dgm:cxn modelId="{EA33B73D-2262-4FC3-A052-462410BF0026}" type="presParOf" srcId="{C0024104-F915-4C89-B3F9-9A4749B27BC9}" destId="{AA1A89FF-6C08-43E3-B81A-FD725E1A4DB7}" srcOrd="13" destOrd="0" presId="urn:microsoft.com/office/officeart/2008/layout/VerticalCurvedList"/>
    <dgm:cxn modelId="{609AB0CD-9BAD-4235-A58E-672555E1ACDF}" type="presParOf" srcId="{C0024104-F915-4C89-B3F9-9A4749B27BC9}" destId="{B8E2559A-9145-480E-9BED-83D74460B8ED}" srcOrd="14" destOrd="0" presId="urn:microsoft.com/office/officeart/2008/layout/VerticalCurvedList"/>
    <dgm:cxn modelId="{1A35FC26-9AB6-4F16-B68B-5F3E0584CD67}" type="presParOf" srcId="{B8E2559A-9145-480E-9BED-83D74460B8ED}" destId="{A6CB99FB-5942-4348-B5BE-55680370C969}"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3F1A081-12A6-40BC-92AF-DDA1BD8A5B8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IN"/>
        </a:p>
      </dgm:t>
    </dgm:pt>
    <dgm:pt modelId="{41958FA5-1585-4EF0-A871-E2139B3D6252}">
      <dgm:prSet phldrT="[Text]" custT="1"/>
      <dgm:spPr>
        <a:solidFill>
          <a:schemeClr val="accent3">
            <a:lumMod val="85000"/>
          </a:schemeClr>
        </a:solidFill>
        <a:ln>
          <a:solidFill>
            <a:srgbClr val="1B70A9"/>
          </a:solidFill>
        </a:ln>
      </dgm:spPr>
      <dgm:t>
        <a:bodyPr/>
        <a:lstStyle/>
        <a:p>
          <a:r>
            <a:rPr lang="en-IN" sz="2200" dirty="0">
              <a:latin typeface="Trebuchet MS" panose="020B0603020202020204" pitchFamily="34" charset="0"/>
            </a:rPr>
            <a:t>Introduction</a:t>
          </a:r>
        </a:p>
      </dgm:t>
    </dgm:pt>
    <dgm:pt modelId="{06039BC5-96FF-4C9A-946E-6049B0D4B5DA}" type="parTrans" cxnId="{84ADD41F-71BE-403B-8341-26C7B3D5210C}">
      <dgm:prSet/>
      <dgm:spPr/>
      <dgm:t>
        <a:bodyPr/>
        <a:lstStyle/>
        <a:p>
          <a:endParaRPr lang="en-IN" sz="2200"/>
        </a:p>
      </dgm:t>
    </dgm:pt>
    <dgm:pt modelId="{42FCCEED-BFEA-4B90-865F-3E418BDD3E10}" type="sibTrans" cxnId="{84ADD41F-71BE-403B-8341-26C7B3D5210C}">
      <dgm:prSet/>
      <dgm:spPr>
        <a:solidFill>
          <a:srgbClr val="084A87"/>
        </a:solidFill>
        <a:ln>
          <a:solidFill>
            <a:srgbClr val="1B70A9"/>
          </a:solidFill>
        </a:ln>
      </dgm:spPr>
      <dgm:t>
        <a:bodyPr/>
        <a:lstStyle/>
        <a:p>
          <a:endParaRPr lang="en-IN" sz="2200">
            <a:latin typeface="Trebuchet MS" panose="020B0603020202020204" pitchFamily="34" charset="0"/>
          </a:endParaRPr>
        </a:p>
      </dgm:t>
    </dgm:pt>
    <dgm:pt modelId="{F6B308F7-1687-43BA-A5E6-A0269A9133FF}">
      <dgm:prSet phldrT="[Text]" custT="1"/>
      <dgm:spPr>
        <a:solidFill>
          <a:schemeClr val="accent3">
            <a:lumMod val="85000"/>
          </a:schemeClr>
        </a:solidFill>
        <a:ln>
          <a:solidFill>
            <a:srgbClr val="1B70A9"/>
          </a:solidFill>
        </a:ln>
      </dgm:spPr>
      <dgm:t>
        <a:bodyPr/>
        <a:lstStyle/>
        <a:p>
          <a:r>
            <a:rPr lang="en-US" sz="2200" dirty="0">
              <a:latin typeface="Trebuchet MS" panose="020B0603020202020204" pitchFamily="34" charset="0"/>
            </a:rPr>
            <a:t>Case Study Overview</a:t>
          </a:r>
          <a:endParaRPr lang="en-IN" sz="2200" dirty="0">
            <a:latin typeface="Trebuchet MS" panose="020B0603020202020204" pitchFamily="34" charset="0"/>
          </a:endParaRPr>
        </a:p>
      </dgm:t>
    </dgm:pt>
    <dgm:pt modelId="{44A4A006-0FBE-4AFD-BD93-35E4474EF4A6}" type="parTrans" cxnId="{555AD212-E564-478C-82EB-DB4B7F5519A2}">
      <dgm:prSet/>
      <dgm:spPr/>
      <dgm:t>
        <a:bodyPr/>
        <a:lstStyle/>
        <a:p>
          <a:endParaRPr lang="en-IN" sz="2200"/>
        </a:p>
      </dgm:t>
    </dgm:pt>
    <dgm:pt modelId="{997F23EE-9EA6-40A3-8F04-0B2503395908}" type="sibTrans" cxnId="{555AD212-E564-478C-82EB-DB4B7F5519A2}">
      <dgm:prSet/>
      <dgm:spPr/>
      <dgm:t>
        <a:bodyPr/>
        <a:lstStyle/>
        <a:p>
          <a:endParaRPr lang="en-IN" sz="2200"/>
        </a:p>
      </dgm:t>
    </dgm:pt>
    <dgm:pt modelId="{597A4A0E-8338-42EA-8CAC-C01543206FDE}">
      <dgm:prSet phldrT="[Text]" custT="1"/>
      <dgm:spPr>
        <a:solidFill>
          <a:schemeClr val="bg1">
            <a:lumMod val="85000"/>
          </a:schemeClr>
        </a:solidFill>
        <a:ln>
          <a:solidFill>
            <a:srgbClr val="1B70A9"/>
          </a:solidFill>
        </a:ln>
      </dgm:spPr>
      <dgm:t>
        <a:bodyPr/>
        <a:lstStyle/>
        <a:p>
          <a:r>
            <a:rPr lang="en-US" sz="2200" dirty="0">
              <a:latin typeface="Trebuchet MS" panose="020B0603020202020204" pitchFamily="34" charset="0"/>
            </a:rPr>
            <a:t>Financial Viability of  Product</a:t>
          </a:r>
          <a:endParaRPr lang="en-IN" sz="2200" dirty="0">
            <a:latin typeface="Trebuchet MS" panose="020B0603020202020204" pitchFamily="34" charset="0"/>
          </a:endParaRPr>
        </a:p>
      </dgm:t>
    </dgm:pt>
    <dgm:pt modelId="{94E72699-3833-453C-B7DA-5F74CF106EC7}" type="parTrans" cxnId="{F4CB04CE-365D-4BB9-996B-AD7E30B6E624}">
      <dgm:prSet/>
      <dgm:spPr/>
      <dgm:t>
        <a:bodyPr/>
        <a:lstStyle/>
        <a:p>
          <a:endParaRPr lang="en-IN" sz="2200"/>
        </a:p>
      </dgm:t>
    </dgm:pt>
    <dgm:pt modelId="{92410C51-64C5-4D33-A4C4-F16CAE704BED}" type="sibTrans" cxnId="{F4CB04CE-365D-4BB9-996B-AD7E30B6E624}">
      <dgm:prSet/>
      <dgm:spPr/>
      <dgm:t>
        <a:bodyPr/>
        <a:lstStyle/>
        <a:p>
          <a:endParaRPr lang="en-IN" sz="2200"/>
        </a:p>
      </dgm:t>
    </dgm:pt>
    <dgm:pt modelId="{3D56CB74-776C-4D4A-96C5-720EC78687B1}">
      <dgm:prSet phldrT="[Text]" custT="1"/>
      <dgm:spPr>
        <a:solidFill>
          <a:schemeClr val="accent3">
            <a:lumMod val="85000"/>
          </a:schemeClr>
        </a:solidFill>
        <a:ln>
          <a:solidFill>
            <a:srgbClr val="1B70A9"/>
          </a:solidFill>
        </a:ln>
      </dgm:spPr>
      <dgm:t>
        <a:bodyPr/>
        <a:lstStyle/>
        <a:p>
          <a:r>
            <a:rPr lang="en-IN" sz="2200" dirty="0">
              <a:latin typeface="Trebuchet MS" panose="020B0603020202020204" pitchFamily="34" charset="0"/>
            </a:rPr>
            <a:t>Risk Factors associated with Product</a:t>
          </a:r>
        </a:p>
      </dgm:t>
    </dgm:pt>
    <dgm:pt modelId="{E367BD84-19A5-4407-B191-B5DD932749B7}" type="parTrans" cxnId="{CE266E88-8D06-4473-A4DC-E7B3005E2BE9}">
      <dgm:prSet/>
      <dgm:spPr/>
      <dgm:t>
        <a:bodyPr/>
        <a:lstStyle/>
        <a:p>
          <a:endParaRPr lang="en-IN" sz="2200"/>
        </a:p>
      </dgm:t>
    </dgm:pt>
    <dgm:pt modelId="{ABD684A7-6C08-48F5-A840-F528A2689F6B}" type="sibTrans" cxnId="{CE266E88-8D06-4473-A4DC-E7B3005E2BE9}">
      <dgm:prSet/>
      <dgm:spPr/>
      <dgm:t>
        <a:bodyPr/>
        <a:lstStyle/>
        <a:p>
          <a:endParaRPr lang="en-IN" sz="2200"/>
        </a:p>
      </dgm:t>
    </dgm:pt>
    <dgm:pt modelId="{647015A6-DF2C-45F3-8A5D-5C6C72CC7EF7}">
      <dgm:prSet phldrT="[Text]" custT="1"/>
      <dgm:spPr>
        <a:solidFill>
          <a:srgbClr val="10609B"/>
        </a:solidFill>
        <a:ln>
          <a:solidFill>
            <a:srgbClr val="1B70A9"/>
          </a:solidFill>
        </a:ln>
      </dgm:spPr>
      <dgm:t>
        <a:bodyPr/>
        <a:lstStyle/>
        <a:p>
          <a:r>
            <a:rPr lang="en-IN" sz="2200" dirty="0">
              <a:latin typeface="Trebuchet MS" panose="020B0603020202020204" pitchFamily="34" charset="0"/>
            </a:rPr>
            <a:t>Questions?</a:t>
          </a:r>
        </a:p>
      </dgm:t>
    </dgm:pt>
    <dgm:pt modelId="{FD0CB12B-29F4-44EA-8FB5-18D7225203AB}" type="parTrans" cxnId="{8BDC8843-FD52-474F-BD54-377745C38048}">
      <dgm:prSet/>
      <dgm:spPr/>
      <dgm:t>
        <a:bodyPr/>
        <a:lstStyle/>
        <a:p>
          <a:endParaRPr lang="en-IN" sz="2200"/>
        </a:p>
      </dgm:t>
    </dgm:pt>
    <dgm:pt modelId="{B6773C2E-800A-4EDA-90C0-99A66D663D39}" type="sibTrans" cxnId="{8BDC8843-FD52-474F-BD54-377745C38048}">
      <dgm:prSet/>
      <dgm:spPr/>
      <dgm:t>
        <a:bodyPr/>
        <a:lstStyle/>
        <a:p>
          <a:endParaRPr lang="en-IN" sz="2200"/>
        </a:p>
      </dgm:t>
    </dgm:pt>
    <dgm:pt modelId="{6174A7B0-A4CE-4961-80E9-A7B237458FF0}">
      <dgm:prSet phldrT="[Text]" custT="1"/>
      <dgm:spPr>
        <a:solidFill>
          <a:schemeClr val="bg1">
            <a:lumMod val="85000"/>
          </a:schemeClr>
        </a:solidFill>
        <a:ln>
          <a:solidFill>
            <a:srgbClr val="1B70A9"/>
          </a:solidFill>
        </a:ln>
      </dgm:spPr>
      <dgm:t>
        <a:bodyPr/>
        <a:lstStyle/>
        <a:p>
          <a:r>
            <a:rPr lang="en-US" sz="2200" dirty="0">
              <a:latin typeface="Trebuchet MS" panose="020B0603020202020204" pitchFamily="34" charset="0"/>
            </a:rPr>
            <a:t>Market Benchmarking and Competition Impact</a:t>
          </a:r>
          <a:endParaRPr lang="en-IN" sz="2200" dirty="0">
            <a:latin typeface="Trebuchet MS" panose="020B0603020202020204" pitchFamily="34" charset="0"/>
          </a:endParaRPr>
        </a:p>
      </dgm:t>
    </dgm:pt>
    <dgm:pt modelId="{3D752F97-255E-43A9-8DC4-F557A2F6AA2D}" type="parTrans" cxnId="{A72553B6-30CA-4ABC-B007-3E49DB2142AE}">
      <dgm:prSet/>
      <dgm:spPr/>
      <dgm:t>
        <a:bodyPr/>
        <a:lstStyle/>
        <a:p>
          <a:endParaRPr lang="en-IN"/>
        </a:p>
      </dgm:t>
    </dgm:pt>
    <dgm:pt modelId="{85A90DC2-84C0-43F2-909C-8A573D6EE076}" type="sibTrans" cxnId="{A72553B6-30CA-4ABC-B007-3E49DB2142AE}">
      <dgm:prSet/>
      <dgm:spPr/>
      <dgm:t>
        <a:bodyPr/>
        <a:lstStyle/>
        <a:p>
          <a:endParaRPr lang="en-IN"/>
        </a:p>
      </dgm:t>
    </dgm:pt>
    <dgm:pt modelId="{ED7A45B0-777C-43FD-AA0B-9D6E3D18892E}">
      <dgm:prSet phldrT="[Text]" custT="1"/>
      <dgm:spPr>
        <a:solidFill>
          <a:schemeClr val="accent3">
            <a:lumMod val="85000"/>
          </a:schemeClr>
        </a:solidFill>
        <a:ln>
          <a:solidFill>
            <a:srgbClr val="1B70A9"/>
          </a:solidFill>
        </a:ln>
      </dgm:spPr>
      <dgm:t>
        <a:bodyPr/>
        <a:lstStyle/>
        <a:p>
          <a:r>
            <a:rPr lang="en-US" sz="2200" dirty="0">
              <a:latin typeface="Trebuchet MS" panose="020B0603020202020204" pitchFamily="34" charset="0"/>
            </a:rPr>
            <a:t>Feasibility of Company’s Growth</a:t>
          </a:r>
          <a:endParaRPr lang="en-IN" sz="2200" dirty="0">
            <a:latin typeface="Trebuchet MS" panose="020B0603020202020204" pitchFamily="34" charset="0"/>
          </a:endParaRPr>
        </a:p>
      </dgm:t>
    </dgm:pt>
    <dgm:pt modelId="{89651CA6-174D-428F-99B7-8FA31DA4AA19}" type="sibTrans" cxnId="{DAF833FE-1249-4498-9E6C-CF5FC608394C}">
      <dgm:prSet/>
      <dgm:spPr/>
      <dgm:t>
        <a:bodyPr/>
        <a:lstStyle/>
        <a:p>
          <a:endParaRPr lang="en-IN" sz="2200"/>
        </a:p>
      </dgm:t>
    </dgm:pt>
    <dgm:pt modelId="{6B6FA04E-95E5-4740-8D06-374C474FB835}" type="parTrans" cxnId="{DAF833FE-1249-4498-9E6C-CF5FC608394C}">
      <dgm:prSet/>
      <dgm:spPr/>
      <dgm:t>
        <a:bodyPr/>
        <a:lstStyle/>
        <a:p>
          <a:endParaRPr lang="en-IN" sz="2200"/>
        </a:p>
      </dgm:t>
    </dgm:pt>
    <dgm:pt modelId="{D4763431-C4DF-4AA6-8FDA-E4A0AF5AC33F}" type="pres">
      <dgm:prSet presAssocID="{13F1A081-12A6-40BC-92AF-DDA1BD8A5B8F}" presName="Name0" presStyleCnt="0">
        <dgm:presLayoutVars>
          <dgm:chMax val="7"/>
          <dgm:chPref val="7"/>
          <dgm:dir/>
        </dgm:presLayoutVars>
      </dgm:prSet>
      <dgm:spPr/>
    </dgm:pt>
    <dgm:pt modelId="{C0024104-F915-4C89-B3F9-9A4749B27BC9}" type="pres">
      <dgm:prSet presAssocID="{13F1A081-12A6-40BC-92AF-DDA1BD8A5B8F}" presName="Name1" presStyleCnt="0"/>
      <dgm:spPr/>
    </dgm:pt>
    <dgm:pt modelId="{11A3E8B3-300B-4BCF-848C-3B0AA8DEC923}" type="pres">
      <dgm:prSet presAssocID="{13F1A081-12A6-40BC-92AF-DDA1BD8A5B8F}" presName="cycle" presStyleCnt="0"/>
      <dgm:spPr/>
    </dgm:pt>
    <dgm:pt modelId="{6E263FD0-DB9B-47F3-B6FF-7828CEEE508C}" type="pres">
      <dgm:prSet presAssocID="{13F1A081-12A6-40BC-92AF-DDA1BD8A5B8F}" presName="srcNode" presStyleLbl="node1" presStyleIdx="0" presStyleCnt="7"/>
      <dgm:spPr/>
    </dgm:pt>
    <dgm:pt modelId="{09E1A01D-0740-4CDC-93E7-FE2A4C235A1C}" type="pres">
      <dgm:prSet presAssocID="{13F1A081-12A6-40BC-92AF-DDA1BD8A5B8F}" presName="conn" presStyleLbl="parChTrans1D2" presStyleIdx="0" presStyleCnt="1"/>
      <dgm:spPr/>
    </dgm:pt>
    <dgm:pt modelId="{0E9455E9-0070-4405-A3F0-EE5BE4FABEA6}" type="pres">
      <dgm:prSet presAssocID="{13F1A081-12A6-40BC-92AF-DDA1BD8A5B8F}" presName="extraNode" presStyleLbl="node1" presStyleIdx="0" presStyleCnt="7"/>
      <dgm:spPr/>
    </dgm:pt>
    <dgm:pt modelId="{4EF6AEA8-71D7-4621-993A-9CD210A8FACA}" type="pres">
      <dgm:prSet presAssocID="{13F1A081-12A6-40BC-92AF-DDA1BD8A5B8F}" presName="dstNode" presStyleLbl="node1" presStyleIdx="0" presStyleCnt="7"/>
      <dgm:spPr/>
    </dgm:pt>
    <dgm:pt modelId="{52B4846F-D39D-4E04-881C-11654B011F9A}" type="pres">
      <dgm:prSet presAssocID="{41958FA5-1585-4EF0-A871-E2139B3D6252}" presName="text_1" presStyleLbl="node1" presStyleIdx="0" presStyleCnt="7">
        <dgm:presLayoutVars>
          <dgm:bulletEnabled val="1"/>
        </dgm:presLayoutVars>
      </dgm:prSet>
      <dgm:spPr/>
    </dgm:pt>
    <dgm:pt modelId="{C837BC19-FFD5-4ABC-9102-CBCA6A6AFAFF}" type="pres">
      <dgm:prSet presAssocID="{41958FA5-1585-4EF0-A871-E2139B3D6252}" presName="accent_1" presStyleCnt="0"/>
      <dgm:spPr/>
    </dgm:pt>
    <dgm:pt modelId="{97C8A66A-47C7-447F-B277-A0BE8EBBFDAB}" type="pres">
      <dgm:prSet presAssocID="{41958FA5-1585-4EF0-A871-E2139B3D6252}" presName="accentRepeatNode" presStyleLbl="solidFgAcc1" presStyleIdx="0" presStyleCnt="7"/>
      <dgm:spPr>
        <a:solidFill>
          <a:schemeClr val="bg1"/>
        </a:solidFill>
        <a:ln>
          <a:solidFill>
            <a:srgbClr val="1B70A9"/>
          </a:solidFill>
        </a:ln>
      </dgm:spPr>
    </dgm:pt>
    <dgm:pt modelId="{08A13AC5-1F55-4BE5-B93B-94A48FFF53A2}" type="pres">
      <dgm:prSet presAssocID="{F6B308F7-1687-43BA-A5E6-A0269A9133FF}" presName="text_2" presStyleLbl="node1" presStyleIdx="1" presStyleCnt="7">
        <dgm:presLayoutVars>
          <dgm:bulletEnabled val="1"/>
        </dgm:presLayoutVars>
      </dgm:prSet>
      <dgm:spPr/>
    </dgm:pt>
    <dgm:pt modelId="{A9518B59-8002-4019-A46A-BAB630BA34F3}" type="pres">
      <dgm:prSet presAssocID="{F6B308F7-1687-43BA-A5E6-A0269A9133FF}" presName="accent_2" presStyleCnt="0"/>
      <dgm:spPr/>
    </dgm:pt>
    <dgm:pt modelId="{1F5D99E8-BC2D-406D-B135-9F686B470FA1}" type="pres">
      <dgm:prSet presAssocID="{F6B308F7-1687-43BA-A5E6-A0269A9133FF}" presName="accentRepeatNode" presStyleLbl="solidFgAcc1" presStyleIdx="1" presStyleCnt="7"/>
      <dgm:spPr>
        <a:solidFill>
          <a:schemeClr val="bg1"/>
        </a:solidFill>
        <a:ln>
          <a:solidFill>
            <a:srgbClr val="1B70A9"/>
          </a:solidFill>
        </a:ln>
      </dgm:spPr>
    </dgm:pt>
    <dgm:pt modelId="{EC5D2DE8-84D0-4062-B039-203DFA1202E6}" type="pres">
      <dgm:prSet presAssocID="{ED7A45B0-777C-43FD-AA0B-9D6E3D18892E}" presName="text_3" presStyleLbl="node1" presStyleIdx="2" presStyleCnt="7">
        <dgm:presLayoutVars>
          <dgm:bulletEnabled val="1"/>
        </dgm:presLayoutVars>
      </dgm:prSet>
      <dgm:spPr/>
    </dgm:pt>
    <dgm:pt modelId="{1E78C4C7-9E44-4197-B2CF-276E892D2E22}" type="pres">
      <dgm:prSet presAssocID="{ED7A45B0-777C-43FD-AA0B-9D6E3D18892E}" presName="accent_3" presStyleCnt="0"/>
      <dgm:spPr/>
    </dgm:pt>
    <dgm:pt modelId="{380C780E-22AE-4D8B-B48B-3AEAADC664B8}" type="pres">
      <dgm:prSet presAssocID="{ED7A45B0-777C-43FD-AA0B-9D6E3D18892E}" presName="accentRepeatNode" presStyleLbl="solidFgAcc1" presStyleIdx="2" presStyleCnt="7"/>
      <dgm:spPr>
        <a:solidFill>
          <a:schemeClr val="bg1"/>
        </a:solidFill>
        <a:ln>
          <a:solidFill>
            <a:srgbClr val="1B70A9"/>
          </a:solidFill>
        </a:ln>
      </dgm:spPr>
    </dgm:pt>
    <dgm:pt modelId="{F4AD67A1-9580-43AA-9C76-CEECD1AECFE5}" type="pres">
      <dgm:prSet presAssocID="{597A4A0E-8338-42EA-8CAC-C01543206FDE}" presName="text_4" presStyleLbl="node1" presStyleIdx="3" presStyleCnt="7">
        <dgm:presLayoutVars>
          <dgm:bulletEnabled val="1"/>
        </dgm:presLayoutVars>
      </dgm:prSet>
      <dgm:spPr/>
    </dgm:pt>
    <dgm:pt modelId="{D4D6B055-7B8E-4273-9EFF-72025448ABE4}" type="pres">
      <dgm:prSet presAssocID="{597A4A0E-8338-42EA-8CAC-C01543206FDE}" presName="accent_4" presStyleCnt="0"/>
      <dgm:spPr/>
    </dgm:pt>
    <dgm:pt modelId="{3E1B47AC-0B39-4693-B8C0-ECF274A61020}" type="pres">
      <dgm:prSet presAssocID="{597A4A0E-8338-42EA-8CAC-C01543206FDE}" presName="accentRepeatNode" presStyleLbl="solidFgAcc1" presStyleIdx="3" presStyleCnt="7"/>
      <dgm:spPr>
        <a:solidFill>
          <a:schemeClr val="bg1"/>
        </a:solidFill>
        <a:ln>
          <a:solidFill>
            <a:srgbClr val="1B70A9"/>
          </a:solidFill>
        </a:ln>
      </dgm:spPr>
    </dgm:pt>
    <dgm:pt modelId="{4009EF4B-CB2D-4458-9AD1-66FB8160E53C}" type="pres">
      <dgm:prSet presAssocID="{3D56CB74-776C-4D4A-96C5-720EC78687B1}" presName="text_5" presStyleLbl="node1" presStyleIdx="4" presStyleCnt="7">
        <dgm:presLayoutVars>
          <dgm:bulletEnabled val="1"/>
        </dgm:presLayoutVars>
      </dgm:prSet>
      <dgm:spPr/>
    </dgm:pt>
    <dgm:pt modelId="{418699DA-BDED-46BC-B233-6268DF5E342F}" type="pres">
      <dgm:prSet presAssocID="{3D56CB74-776C-4D4A-96C5-720EC78687B1}" presName="accent_5" presStyleCnt="0"/>
      <dgm:spPr/>
    </dgm:pt>
    <dgm:pt modelId="{A3DBCC53-18F7-49E9-8B76-26EE62BD10C7}" type="pres">
      <dgm:prSet presAssocID="{3D56CB74-776C-4D4A-96C5-720EC78687B1}" presName="accentRepeatNode" presStyleLbl="solidFgAcc1" presStyleIdx="4" presStyleCnt="7"/>
      <dgm:spPr>
        <a:solidFill>
          <a:schemeClr val="bg1"/>
        </a:solidFill>
        <a:ln>
          <a:solidFill>
            <a:srgbClr val="1B70A9"/>
          </a:solidFill>
        </a:ln>
      </dgm:spPr>
    </dgm:pt>
    <dgm:pt modelId="{35E2FFDC-6F72-433F-A96C-E81C0B08B32C}" type="pres">
      <dgm:prSet presAssocID="{6174A7B0-A4CE-4961-80E9-A7B237458FF0}" presName="text_6" presStyleLbl="node1" presStyleIdx="5" presStyleCnt="7">
        <dgm:presLayoutVars>
          <dgm:bulletEnabled val="1"/>
        </dgm:presLayoutVars>
      </dgm:prSet>
      <dgm:spPr/>
    </dgm:pt>
    <dgm:pt modelId="{8FA2232A-53C6-4610-88E0-B7CADE14892E}" type="pres">
      <dgm:prSet presAssocID="{6174A7B0-A4CE-4961-80E9-A7B237458FF0}" presName="accent_6" presStyleCnt="0"/>
      <dgm:spPr/>
    </dgm:pt>
    <dgm:pt modelId="{25D838B6-6149-43AE-83EE-2533678F79D6}" type="pres">
      <dgm:prSet presAssocID="{6174A7B0-A4CE-4961-80E9-A7B237458FF0}" presName="accentRepeatNode" presStyleLbl="solidFgAcc1" presStyleIdx="5" presStyleCnt="7"/>
      <dgm:spPr>
        <a:ln>
          <a:solidFill>
            <a:srgbClr val="327EB2"/>
          </a:solidFill>
        </a:ln>
      </dgm:spPr>
    </dgm:pt>
    <dgm:pt modelId="{AA1A89FF-6C08-43E3-B81A-FD725E1A4DB7}" type="pres">
      <dgm:prSet presAssocID="{647015A6-DF2C-45F3-8A5D-5C6C72CC7EF7}" presName="text_7" presStyleLbl="node1" presStyleIdx="6" presStyleCnt="7">
        <dgm:presLayoutVars>
          <dgm:bulletEnabled val="1"/>
        </dgm:presLayoutVars>
      </dgm:prSet>
      <dgm:spPr/>
    </dgm:pt>
    <dgm:pt modelId="{B8E2559A-9145-480E-9BED-83D74460B8ED}" type="pres">
      <dgm:prSet presAssocID="{647015A6-DF2C-45F3-8A5D-5C6C72CC7EF7}" presName="accent_7" presStyleCnt="0"/>
      <dgm:spPr/>
    </dgm:pt>
    <dgm:pt modelId="{A6CB99FB-5942-4348-B5BE-55680370C969}" type="pres">
      <dgm:prSet presAssocID="{647015A6-DF2C-45F3-8A5D-5C6C72CC7EF7}" presName="accentRepeatNode" presStyleLbl="solidFgAcc1" presStyleIdx="6" presStyleCnt="7"/>
      <dgm:spPr>
        <a:solidFill>
          <a:schemeClr val="bg1"/>
        </a:solidFill>
        <a:ln>
          <a:solidFill>
            <a:srgbClr val="1B70A9"/>
          </a:solidFill>
        </a:ln>
      </dgm:spPr>
    </dgm:pt>
  </dgm:ptLst>
  <dgm:cxnLst>
    <dgm:cxn modelId="{555AD212-E564-478C-82EB-DB4B7F5519A2}" srcId="{13F1A081-12A6-40BC-92AF-DDA1BD8A5B8F}" destId="{F6B308F7-1687-43BA-A5E6-A0269A9133FF}" srcOrd="1" destOrd="0" parTransId="{44A4A006-0FBE-4AFD-BD93-35E4474EF4A6}" sibTransId="{997F23EE-9EA6-40A3-8F04-0B2503395908}"/>
    <dgm:cxn modelId="{1ACBC41B-633B-4F46-81C6-09E6F6C3615D}" type="presOf" srcId="{597A4A0E-8338-42EA-8CAC-C01543206FDE}" destId="{F4AD67A1-9580-43AA-9C76-CEECD1AECFE5}" srcOrd="0" destOrd="0" presId="urn:microsoft.com/office/officeart/2008/layout/VerticalCurvedList"/>
    <dgm:cxn modelId="{1F36B61F-DBAA-4159-AC6E-3BF361C7174F}" type="presOf" srcId="{F6B308F7-1687-43BA-A5E6-A0269A9133FF}" destId="{08A13AC5-1F55-4BE5-B93B-94A48FFF53A2}" srcOrd="0" destOrd="0" presId="urn:microsoft.com/office/officeart/2008/layout/VerticalCurvedList"/>
    <dgm:cxn modelId="{84ADD41F-71BE-403B-8341-26C7B3D5210C}" srcId="{13F1A081-12A6-40BC-92AF-DDA1BD8A5B8F}" destId="{41958FA5-1585-4EF0-A871-E2139B3D6252}" srcOrd="0" destOrd="0" parTransId="{06039BC5-96FF-4C9A-946E-6049B0D4B5DA}" sibTransId="{42FCCEED-BFEA-4B90-865F-3E418BDD3E10}"/>
    <dgm:cxn modelId="{6DBF852C-609D-4C18-BF55-FD2D2E8EC31D}" type="presOf" srcId="{6174A7B0-A4CE-4961-80E9-A7B237458FF0}" destId="{35E2FFDC-6F72-433F-A96C-E81C0B08B32C}" srcOrd="0" destOrd="0" presId="urn:microsoft.com/office/officeart/2008/layout/VerticalCurvedList"/>
    <dgm:cxn modelId="{8BDC8843-FD52-474F-BD54-377745C38048}" srcId="{13F1A081-12A6-40BC-92AF-DDA1BD8A5B8F}" destId="{647015A6-DF2C-45F3-8A5D-5C6C72CC7EF7}" srcOrd="6" destOrd="0" parTransId="{FD0CB12B-29F4-44EA-8FB5-18D7225203AB}" sibTransId="{B6773C2E-800A-4EDA-90C0-99A66D663D39}"/>
    <dgm:cxn modelId="{E1572965-9B9E-4E32-ABE9-F1A99F2F10CD}" type="presOf" srcId="{13F1A081-12A6-40BC-92AF-DDA1BD8A5B8F}" destId="{D4763431-C4DF-4AA6-8FDA-E4A0AF5AC33F}" srcOrd="0" destOrd="0" presId="urn:microsoft.com/office/officeart/2008/layout/VerticalCurvedList"/>
    <dgm:cxn modelId="{CE266E88-8D06-4473-A4DC-E7B3005E2BE9}" srcId="{13F1A081-12A6-40BC-92AF-DDA1BD8A5B8F}" destId="{3D56CB74-776C-4D4A-96C5-720EC78687B1}" srcOrd="4" destOrd="0" parTransId="{E367BD84-19A5-4407-B191-B5DD932749B7}" sibTransId="{ABD684A7-6C08-48F5-A840-F528A2689F6B}"/>
    <dgm:cxn modelId="{38133689-1A4A-4789-BFD8-6CE6D71BDB1E}" type="presOf" srcId="{ED7A45B0-777C-43FD-AA0B-9D6E3D18892E}" destId="{EC5D2DE8-84D0-4062-B039-203DFA1202E6}" srcOrd="0" destOrd="0" presId="urn:microsoft.com/office/officeart/2008/layout/VerticalCurvedList"/>
    <dgm:cxn modelId="{74F3EA8D-ECCB-4BA1-8C92-82245C259827}" type="presOf" srcId="{41958FA5-1585-4EF0-A871-E2139B3D6252}" destId="{52B4846F-D39D-4E04-881C-11654B011F9A}" srcOrd="0" destOrd="0" presId="urn:microsoft.com/office/officeart/2008/layout/VerticalCurvedList"/>
    <dgm:cxn modelId="{09EBA7A5-6521-45F9-8978-34182BA13406}" type="presOf" srcId="{42FCCEED-BFEA-4B90-865F-3E418BDD3E10}" destId="{09E1A01D-0740-4CDC-93E7-FE2A4C235A1C}" srcOrd="0" destOrd="0" presId="urn:microsoft.com/office/officeart/2008/layout/VerticalCurvedList"/>
    <dgm:cxn modelId="{A72553B6-30CA-4ABC-B007-3E49DB2142AE}" srcId="{13F1A081-12A6-40BC-92AF-DDA1BD8A5B8F}" destId="{6174A7B0-A4CE-4961-80E9-A7B237458FF0}" srcOrd="5" destOrd="0" parTransId="{3D752F97-255E-43A9-8DC4-F557A2F6AA2D}" sibTransId="{85A90DC2-84C0-43F2-909C-8A573D6EE076}"/>
    <dgm:cxn modelId="{91C361BE-1BE6-4018-80AD-455C1E47078D}" type="presOf" srcId="{3D56CB74-776C-4D4A-96C5-720EC78687B1}" destId="{4009EF4B-CB2D-4458-9AD1-66FB8160E53C}" srcOrd="0" destOrd="0" presId="urn:microsoft.com/office/officeart/2008/layout/VerticalCurvedList"/>
    <dgm:cxn modelId="{0907E4C1-0CEF-4E16-801A-0A5B2EAD6C72}" type="presOf" srcId="{647015A6-DF2C-45F3-8A5D-5C6C72CC7EF7}" destId="{AA1A89FF-6C08-43E3-B81A-FD725E1A4DB7}" srcOrd="0" destOrd="0" presId="urn:microsoft.com/office/officeart/2008/layout/VerticalCurvedList"/>
    <dgm:cxn modelId="{F4CB04CE-365D-4BB9-996B-AD7E30B6E624}" srcId="{13F1A081-12A6-40BC-92AF-DDA1BD8A5B8F}" destId="{597A4A0E-8338-42EA-8CAC-C01543206FDE}" srcOrd="3" destOrd="0" parTransId="{94E72699-3833-453C-B7DA-5F74CF106EC7}" sibTransId="{92410C51-64C5-4D33-A4C4-F16CAE704BED}"/>
    <dgm:cxn modelId="{DAF833FE-1249-4498-9E6C-CF5FC608394C}" srcId="{13F1A081-12A6-40BC-92AF-DDA1BD8A5B8F}" destId="{ED7A45B0-777C-43FD-AA0B-9D6E3D18892E}" srcOrd="2" destOrd="0" parTransId="{6B6FA04E-95E5-4740-8D06-374C474FB835}" sibTransId="{89651CA6-174D-428F-99B7-8FA31DA4AA19}"/>
    <dgm:cxn modelId="{5546C7BE-C6D3-4903-80C0-56C835AC579A}" type="presParOf" srcId="{D4763431-C4DF-4AA6-8FDA-E4A0AF5AC33F}" destId="{C0024104-F915-4C89-B3F9-9A4749B27BC9}" srcOrd="0" destOrd="0" presId="urn:microsoft.com/office/officeart/2008/layout/VerticalCurvedList"/>
    <dgm:cxn modelId="{C783B5C9-7093-4F6B-A6E1-1AC2587D743B}" type="presParOf" srcId="{C0024104-F915-4C89-B3F9-9A4749B27BC9}" destId="{11A3E8B3-300B-4BCF-848C-3B0AA8DEC923}" srcOrd="0" destOrd="0" presId="urn:microsoft.com/office/officeart/2008/layout/VerticalCurvedList"/>
    <dgm:cxn modelId="{59C717E4-3A76-4538-9802-BCE34E95C1E8}" type="presParOf" srcId="{11A3E8B3-300B-4BCF-848C-3B0AA8DEC923}" destId="{6E263FD0-DB9B-47F3-B6FF-7828CEEE508C}" srcOrd="0" destOrd="0" presId="urn:microsoft.com/office/officeart/2008/layout/VerticalCurvedList"/>
    <dgm:cxn modelId="{B6F8FD8B-4999-4BE6-B8DF-7CDEBE22C760}" type="presParOf" srcId="{11A3E8B3-300B-4BCF-848C-3B0AA8DEC923}" destId="{09E1A01D-0740-4CDC-93E7-FE2A4C235A1C}" srcOrd="1" destOrd="0" presId="urn:microsoft.com/office/officeart/2008/layout/VerticalCurvedList"/>
    <dgm:cxn modelId="{AA6BF767-C500-43EB-9363-4A555386ABCE}" type="presParOf" srcId="{11A3E8B3-300B-4BCF-848C-3B0AA8DEC923}" destId="{0E9455E9-0070-4405-A3F0-EE5BE4FABEA6}" srcOrd="2" destOrd="0" presId="urn:microsoft.com/office/officeart/2008/layout/VerticalCurvedList"/>
    <dgm:cxn modelId="{C8D244E4-2C51-4051-ADC8-0BD2853C8349}" type="presParOf" srcId="{11A3E8B3-300B-4BCF-848C-3B0AA8DEC923}" destId="{4EF6AEA8-71D7-4621-993A-9CD210A8FACA}" srcOrd="3" destOrd="0" presId="urn:microsoft.com/office/officeart/2008/layout/VerticalCurvedList"/>
    <dgm:cxn modelId="{E5079C37-39D8-41EF-8F70-593E1E6642E8}" type="presParOf" srcId="{C0024104-F915-4C89-B3F9-9A4749B27BC9}" destId="{52B4846F-D39D-4E04-881C-11654B011F9A}" srcOrd="1" destOrd="0" presId="urn:microsoft.com/office/officeart/2008/layout/VerticalCurvedList"/>
    <dgm:cxn modelId="{D32B5CBF-2EE2-4733-8084-F78A865CB419}" type="presParOf" srcId="{C0024104-F915-4C89-B3F9-9A4749B27BC9}" destId="{C837BC19-FFD5-4ABC-9102-CBCA6A6AFAFF}" srcOrd="2" destOrd="0" presId="urn:microsoft.com/office/officeart/2008/layout/VerticalCurvedList"/>
    <dgm:cxn modelId="{1DE390A6-29BE-47D9-ACD4-1971D27F82E3}" type="presParOf" srcId="{C837BC19-FFD5-4ABC-9102-CBCA6A6AFAFF}" destId="{97C8A66A-47C7-447F-B277-A0BE8EBBFDAB}" srcOrd="0" destOrd="0" presId="urn:microsoft.com/office/officeart/2008/layout/VerticalCurvedList"/>
    <dgm:cxn modelId="{0E585389-85A6-48DF-92B7-C76190335DC0}" type="presParOf" srcId="{C0024104-F915-4C89-B3F9-9A4749B27BC9}" destId="{08A13AC5-1F55-4BE5-B93B-94A48FFF53A2}" srcOrd="3" destOrd="0" presId="urn:microsoft.com/office/officeart/2008/layout/VerticalCurvedList"/>
    <dgm:cxn modelId="{8DA6F033-7C77-4AB4-934D-C92DD2AE8389}" type="presParOf" srcId="{C0024104-F915-4C89-B3F9-9A4749B27BC9}" destId="{A9518B59-8002-4019-A46A-BAB630BA34F3}" srcOrd="4" destOrd="0" presId="urn:microsoft.com/office/officeart/2008/layout/VerticalCurvedList"/>
    <dgm:cxn modelId="{F16421C5-60B9-48F6-8499-71B0CB5A46AD}" type="presParOf" srcId="{A9518B59-8002-4019-A46A-BAB630BA34F3}" destId="{1F5D99E8-BC2D-406D-B135-9F686B470FA1}" srcOrd="0" destOrd="0" presId="urn:microsoft.com/office/officeart/2008/layout/VerticalCurvedList"/>
    <dgm:cxn modelId="{056668DC-7FAB-4CFB-AEC3-9E614800F402}" type="presParOf" srcId="{C0024104-F915-4C89-B3F9-9A4749B27BC9}" destId="{EC5D2DE8-84D0-4062-B039-203DFA1202E6}" srcOrd="5" destOrd="0" presId="urn:microsoft.com/office/officeart/2008/layout/VerticalCurvedList"/>
    <dgm:cxn modelId="{31B309BD-816D-4D04-BE7D-93476DEA0222}" type="presParOf" srcId="{C0024104-F915-4C89-B3F9-9A4749B27BC9}" destId="{1E78C4C7-9E44-4197-B2CF-276E892D2E22}" srcOrd="6" destOrd="0" presId="urn:microsoft.com/office/officeart/2008/layout/VerticalCurvedList"/>
    <dgm:cxn modelId="{9825839F-F772-4A00-8FB9-C312EF477929}" type="presParOf" srcId="{1E78C4C7-9E44-4197-B2CF-276E892D2E22}" destId="{380C780E-22AE-4D8B-B48B-3AEAADC664B8}" srcOrd="0" destOrd="0" presId="urn:microsoft.com/office/officeart/2008/layout/VerticalCurvedList"/>
    <dgm:cxn modelId="{4204D485-B2F3-4829-923C-6F5206ABD007}" type="presParOf" srcId="{C0024104-F915-4C89-B3F9-9A4749B27BC9}" destId="{F4AD67A1-9580-43AA-9C76-CEECD1AECFE5}" srcOrd="7" destOrd="0" presId="urn:microsoft.com/office/officeart/2008/layout/VerticalCurvedList"/>
    <dgm:cxn modelId="{D3964319-22FB-4964-BA44-8E5BDE4163FC}" type="presParOf" srcId="{C0024104-F915-4C89-B3F9-9A4749B27BC9}" destId="{D4D6B055-7B8E-4273-9EFF-72025448ABE4}" srcOrd="8" destOrd="0" presId="urn:microsoft.com/office/officeart/2008/layout/VerticalCurvedList"/>
    <dgm:cxn modelId="{BCC9DA8E-46B5-42AA-A506-030064CFD364}" type="presParOf" srcId="{D4D6B055-7B8E-4273-9EFF-72025448ABE4}" destId="{3E1B47AC-0B39-4693-B8C0-ECF274A61020}" srcOrd="0" destOrd="0" presId="urn:microsoft.com/office/officeart/2008/layout/VerticalCurvedList"/>
    <dgm:cxn modelId="{F8F661C0-3596-4387-998D-0959FDF1B1CF}" type="presParOf" srcId="{C0024104-F915-4C89-B3F9-9A4749B27BC9}" destId="{4009EF4B-CB2D-4458-9AD1-66FB8160E53C}" srcOrd="9" destOrd="0" presId="urn:microsoft.com/office/officeart/2008/layout/VerticalCurvedList"/>
    <dgm:cxn modelId="{59B39CA7-2B49-4F9F-A076-B52199F9A847}" type="presParOf" srcId="{C0024104-F915-4C89-B3F9-9A4749B27BC9}" destId="{418699DA-BDED-46BC-B233-6268DF5E342F}" srcOrd="10" destOrd="0" presId="urn:microsoft.com/office/officeart/2008/layout/VerticalCurvedList"/>
    <dgm:cxn modelId="{256FDFC1-FEFD-4AE6-97B7-4283F264D40B}" type="presParOf" srcId="{418699DA-BDED-46BC-B233-6268DF5E342F}" destId="{A3DBCC53-18F7-49E9-8B76-26EE62BD10C7}" srcOrd="0" destOrd="0" presId="urn:microsoft.com/office/officeart/2008/layout/VerticalCurvedList"/>
    <dgm:cxn modelId="{F4075E83-6F40-4C31-9D95-E300D132669E}" type="presParOf" srcId="{C0024104-F915-4C89-B3F9-9A4749B27BC9}" destId="{35E2FFDC-6F72-433F-A96C-E81C0B08B32C}" srcOrd="11" destOrd="0" presId="urn:microsoft.com/office/officeart/2008/layout/VerticalCurvedList"/>
    <dgm:cxn modelId="{6B53B2C3-0471-4542-8A3E-4C5A96F1B3D1}" type="presParOf" srcId="{C0024104-F915-4C89-B3F9-9A4749B27BC9}" destId="{8FA2232A-53C6-4610-88E0-B7CADE14892E}" srcOrd="12" destOrd="0" presId="urn:microsoft.com/office/officeart/2008/layout/VerticalCurvedList"/>
    <dgm:cxn modelId="{68B49938-523C-48C0-9430-1439608F360E}" type="presParOf" srcId="{8FA2232A-53C6-4610-88E0-B7CADE14892E}" destId="{25D838B6-6149-43AE-83EE-2533678F79D6}" srcOrd="0" destOrd="0" presId="urn:microsoft.com/office/officeart/2008/layout/VerticalCurvedList"/>
    <dgm:cxn modelId="{EA33B73D-2262-4FC3-A052-462410BF0026}" type="presParOf" srcId="{C0024104-F915-4C89-B3F9-9A4749B27BC9}" destId="{AA1A89FF-6C08-43E3-B81A-FD725E1A4DB7}" srcOrd="13" destOrd="0" presId="urn:microsoft.com/office/officeart/2008/layout/VerticalCurvedList"/>
    <dgm:cxn modelId="{609AB0CD-9BAD-4235-A58E-672555E1ACDF}" type="presParOf" srcId="{C0024104-F915-4C89-B3F9-9A4749B27BC9}" destId="{B8E2559A-9145-480E-9BED-83D74460B8ED}" srcOrd="14" destOrd="0" presId="urn:microsoft.com/office/officeart/2008/layout/VerticalCurvedList"/>
    <dgm:cxn modelId="{1A35FC26-9AB6-4F16-B68B-5F3E0584CD67}" type="presParOf" srcId="{B8E2559A-9145-480E-9BED-83D74460B8ED}" destId="{A6CB99FB-5942-4348-B5BE-55680370C969}"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C4BCB8-013B-43AE-BDB2-3C8529D8B6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F05E5699-EEC9-4426-BBC3-C2983E67D952}">
      <dgm:prSet phldrT="[Text]" custT="1"/>
      <dgm:spPr>
        <a:solidFill>
          <a:srgbClr val="BFF1F9"/>
        </a:solidFill>
      </dgm:spPr>
      <dgm:t>
        <a:bodyPr/>
        <a:lstStyle/>
        <a:p>
          <a:r>
            <a:rPr lang="en-US" sz="2400" dirty="0">
              <a:solidFill>
                <a:schemeClr val="tx1"/>
              </a:solidFill>
              <a:latin typeface="Trebuchet MS" panose="020B0603020202020204" pitchFamily="34" charset="0"/>
            </a:rPr>
            <a:t>Health Insurance Market: Current</a:t>
          </a:r>
          <a:endParaRPr lang="en-IN" sz="2400" dirty="0">
            <a:solidFill>
              <a:schemeClr val="tx1"/>
            </a:solidFill>
            <a:latin typeface="Trebuchet MS" panose="020B0603020202020204" pitchFamily="34" charset="0"/>
          </a:endParaRPr>
        </a:p>
      </dgm:t>
    </dgm:pt>
    <dgm:pt modelId="{34FC64AC-B76E-4889-BA1F-123B246D20E2}" type="parTrans" cxnId="{A0420EFA-DA99-4301-8C49-1E0DF77DCA75}">
      <dgm:prSet/>
      <dgm:spPr/>
      <dgm:t>
        <a:bodyPr/>
        <a:lstStyle/>
        <a:p>
          <a:endParaRPr lang="en-IN"/>
        </a:p>
      </dgm:t>
    </dgm:pt>
    <dgm:pt modelId="{523F7D75-17AB-4628-B0A8-0E84BDA806F3}" type="sibTrans" cxnId="{A0420EFA-DA99-4301-8C49-1E0DF77DCA75}">
      <dgm:prSet/>
      <dgm:spPr/>
      <dgm:t>
        <a:bodyPr/>
        <a:lstStyle/>
        <a:p>
          <a:endParaRPr lang="en-IN"/>
        </a:p>
      </dgm:t>
    </dgm:pt>
    <dgm:pt modelId="{D14B9894-6E80-4771-9D23-48EE9687A0B9}">
      <dgm:prSet phldrT="[Text]" custT="1"/>
      <dgm:spPr>
        <a:solidFill>
          <a:srgbClr val="BFF1F9"/>
        </a:solidFill>
      </dgm:spPr>
      <dgm:t>
        <a:bodyPr/>
        <a:lstStyle/>
        <a:p>
          <a:r>
            <a:rPr lang="en-US" sz="2400" dirty="0">
              <a:solidFill>
                <a:schemeClr val="tx1"/>
              </a:solidFill>
              <a:latin typeface="Trebuchet MS" panose="020B0603020202020204" pitchFamily="34" charset="0"/>
            </a:rPr>
            <a:t>Health Insurance Market: Future</a:t>
          </a:r>
          <a:endParaRPr lang="en-IN" sz="2400" dirty="0">
            <a:solidFill>
              <a:schemeClr val="tx1"/>
            </a:solidFill>
            <a:latin typeface="Trebuchet MS" panose="020B0603020202020204" pitchFamily="34" charset="0"/>
          </a:endParaRPr>
        </a:p>
      </dgm:t>
    </dgm:pt>
    <dgm:pt modelId="{CED5B703-1113-424A-89A5-BFB1FA796BC4}" type="parTrans" cxnId="{A9250D31-F644-4399-89A3-E03E2B4CFCF2}">
      <dgm:prSet/>
      <dgm:spPr/>
      <dgm:t>
        <a:bodyPr/>
        <a:lstStyle/>
        <a:p>
          <a:endParaRPr lang="en-IN"/>
        </a:p>
      </dgm:t>
    </dgm:pt>
    <dgm:pt modelId="{4A2CD5E2-6E14-4D14-AF8E-300BF654B8AF}" type="sibTrans" cxnId="{A9250D31-F644-4399-89A3-E03E2B4CFCF2}">
      <dgm:prSet/>
      <dgm:spPr/>
      <dgm:t>
        <a:bodyPr/>
        <a:lstStyle/>
        <a:p>
          <a:endParaRPr lang="en-IN"/>
        </a:p>
      </dgm:t>
    </dgm:pt>
    <dgm:pt modelId="{C1B1DBF4-F317-4104-A44B-440BC8D377DE}">
      <dgm:prSet phldrT="[Text]" custT="1"/>
      <dgm:spPr>
        <a:solidFill>
          <a:srgbClr val="BFF1F9"/>
        </a:solidFill>
      </dgm:spPr>
      <dgm:t>
        <a:bodyPr/>
        <a:lstStyle/>
        <a:p>
          <a:r>
            <a:rPr lang="en-IN" sz="2400" dirty="0">
              <a:solidFill>
                <a:schemeClr val="tx1"/>
              </a:solidFill>
              <a:latin typeface="Trebuchet MS" panose="020B0603020202020204" pitchFamily="34" charset="0"/>
            </a:rPr>
            <a:t>Preliminary Analysis</a:t>
          </a:r>
        </a:p>
      </dgm:t>
    </dgm:pt>
    <dgm:pt modelId="{25D8AE84-C416-4B05-AA56-851B76FB500A}" type="parTrans" cxnId="{CF163551-7348-445D-B97C-A0B560894960}">
      <dgm:prSet/>
      <dgm:spPr/>
      <dgm:t>
        <a:bodyPr/>
        <a:lstStyle/>
        <a:p>
          <a:endParaRPr lang="en-IN"/>
        </a:p>
      </dgm:t>
    </dgm:pt>
    <dgm:pt modelId="{C35F6CD2-60C3-46A5-83E5-FD163A671891}" type="sibTrans" cxnId="{CF163551-7348-445D-B97C-A0B560894960}">
      <dgm:prSet/>
      <dgm:spPr/>
      <dgm:t>
        <a:bodyPr/>
        <a:lstStyle/>
        <a:p>
          <a:endParaRPr lang="en-IN"/>
        </a:p>
      </dgm:t>
    </dgm:pt>
    <dgm:pt modelId="{5EFCFFDC-9E6C-4971-BEFF-496E25796D89}">
      <dgm:prSet phldrT="[Text]" custT="1"/>
      <dgm:spPr>
        <a:solidFill>
          <a:srgbClr val="BFF1F9"/>
        </a:solidFill>
      </dgm:spPr>
      <dgm:t>
        <a:bodyPr/>
        <a:lstStyle/>
        <a:p>
          <a:r>
            <a:rPr lang="en-IN" sz="2400" dirty="0">
              <a:solidFill>
                <a:schemeClr val="tx1"/>
              </a:solidFill>
              <a:latin typeface="Trebuchet MS" panose="020B0603020202020204" pitchFamily="34" charset="0"/>
            </a:rPr>
            <a:t>Challenges &amp; Benefits</a:t>
          </a:r>
        </a:p>
      </dgm:t>
    </dgm:pt>
    <dgm:pt modelId="{9F4AFF98-9595-4335-8DFA-F34911C821BC}" type="parTrans" cxnId="{BB5C5649-5D6C-44C7-9D4A-36DD886A9944}">
      <dgm:prSet/>
      <dgm:spPr/>
      <dgm:t>
        <a:bodyPr/>
        <a:lstStyle/>
        <a:p>
          <a:endParaRPr lang="en-US"/>
        </a:p>
      </dgm:t>
    </dgm:pt>
    <dgm:pt modelId="{5103DD0C-30B5-483D-B9DE-2588C5301F63}" type="sibTrans" cxnId="{BB5C5649-5D6C-44C7-9D4A-36DD886A9944}">
      <dgm:prSet/>
      <dgm:spPr/>
      <dgm:t>
        <a:bodyPr/>
        <a:lstStyle/>
        <a:p>
          <a:endParaRPr lang="en-US"/>
        </a:p>
      </dgm:t>
    </dgm:pt>
    <dgm:pt modelId="{2008248C-09ED-46FA-AD64-16B8348768FB}" type="pres">
      <dgm:prSet presAssocID="{8CC4BCB8-013B-43AE-BDB2-3C8529D8B655}" presName="linear" presStyleCnt="0">
        <dgm:presLayoutVars>
          <dgm:animLvl val="lvl"/>
          <dgm:resizeHandles val="exact"/>
        </dgm:presLayoutVars>
      </dgm:prSet>
      <dgm:spPr/>
    </dgm:pt>
    <dgm:pt modelId="{795679B5-2716-453C-8F5B-E1628A2CBABF}" type="pres">
      <dgm:prSet presAssocID="{F05E5699-EEC9-4426-BBC3-C2983E67D952}" presName="parentText" presStyleLbl="node1" presStyleIdx="0" presStyleCnt="4" custScaleY="44648" custLinFactNeighborY="3394">
        <dgm:presLayoutVars>
          <dgm:chMax val="0"/>
          <dgm:bulletEnabled val="1"/>
        </dgm:presLayoutVars>
      </dgm:prSet>
      <dgm:spPr/>
    </dgm:pt>
    <dgm:pt modelId="{E607468B-68CB-485B-A161-14C7912178B9}" type="pres">
      <dgm:prSet presAssocID="{523F7D75-17AB-4628-B0A8-0E84BDA806F3}" presName="spacer" presStyleCnt="0"/>
      <dgm:spPr/>
    </dgm:pt>
    <dgm:pt modelId="{53E09E6C-46B8-46DF-A25F-EA773C4262DE}" type="pres">
      <dgm:prSet presAssocID="{D14B9894-6E80-4771-9D23-48EE9687A0B9}" presName="parentText" presStyleLbl="node1" presStyleIdx="1" presStyleCnt="4" custScaleY="44648" custLinFactNeighborY="4911">
        <dgm:presLayoutVars>
          <dgm:chMax val="0"/>
          <dgm:bulletEnabled val="1"/>
        </dgm:presLayoutVars>
      </dgm:prSet>
      <dgm:spPr/>
    </dgm:pt>
    <dgm:pt modelId="{F9A8BCB7-8AA5-4467-B722-AF0DF2F87EC0}" type="pres">
      <dgm:prSet presAssocID="{4A2CD5E2-6E14-4D14-AF8E-300BF654B8AF}" presName="spacer" presStyleCnt="0"/>
      <dgm:spPr/>
    </dgm:pt>
    <dgm:pt modelId="{D80814DD-FBA8-4B93-989F-FE431A583AE1}" type="pres">
      <dgm:prSet presAssocID="{C1B1DBF4-F317-4104-A44B-440BC8D377DE}" presName="parentText" presStyleLbl="node1" presStyleIdx="2" presStyleCnt="4" custScaleY="44648" custLinFactNeighborY="9715">
        <dgm:presLayoutVars>
          <dgm:chMax val="0"/>
          <dgm:bulletEnabled val="1"/>
        </dgm:presLayoutVars>
      </dgm:prSet>
      <dgm:spPr/>
    </dgm:pt>
    <dgm:pt modelId="{E1B8AE57-0F15-46B4-946C-8BD391D38E6C}" type="pres">
      <dgm:prSet presAssocID="{C35F6CD2-60C3-46A5-83E5-FD163A671891}" presName="spacer" presStyleCnt="0"/>
      <dgm:spPr/>
    </dgm:pt>
    <dgm:pt modelId="{DC0D9312-987F-4973-859D-F6DBF2BC6FC3}" type="pres">
      <dgm:prSet presAssocID="{5EFCFFDC-9E6C-4971-BEFF-496E25796D89}" presName="parentText" presStyleLbl="node1" presStyleIdx="3" presStyleCnt="4" custScaleY="44648" custLinFactNeighborY="4911">
        <dgm:presLayoutVars>
          <dgm:chMax val="0"/>
          <dgm:bulletEnabled val="1"/>
        </dgm:presLayoutVars>
      </dgm:prSet>
      <dgm:spPr/>
    </dgm:pt>
  </dgm:ptLst>
  <dgm:cxnLst>
    <dgm:cxn modelId="{2874C612-1465-4413-A769-0D402D283AC1}" type="presOf" srcId="{C1B1DBF4-F317-4104-A44B-440BC8D377DE}" destId="{D80814DD-FBA8-4B93-989F-FE431A583AE1}" srcOrd="0" destOrd="0" presId="urn:microsoft.com/office/officeart/2005/8/layout/vList2"/>
    <dgm:cxn modelId="{A9250D31-F644-4399-89A3-E03E2B4CFCF2}" srcId="{8CC4BCB8-013B-43AE-BDB2-3C8529D8B655}" destId="{D14B9894-6E80-4771-9D23-48EE9687A0B9}" srcOrd="1" destOrd="0" parTransId="{CED5B703-1113-424A-89A5-BFB1FA796BC4}" sibTransId="{4A2CD5E2-6E14-4D14-AF8E-300BF654B8AF}"/>
    <dgm:cxn modelId="{44940A5C-E429-4549-8750-0FF671476514}" type="presOf" srcId="{5EFCFFDC-9E6C-4971-BEFF-496E25796D89}" destId="{DC0D9312-987F-4973-859D-F6DBF2BC6FC3}" srcOrd="0" destOrd="0" presId="urn:microsoft.com/office/officeart/2005/8/layout/vList2"/>
    <dgm:cxn modelId="{BB5C5649-5D6C-44C7-9D4A-36DD886A9944}" srcId="{8CC4BCB8-013B-43AE-BDB2-3C8529D8B655}" destId="{5EFCFFDC-9E6C-4971-BEFF-496E25796D89}" srcOrd="3" destOrd="0" parTransId="{9F4AFF98-9595-4335-8DFA-F34911C821BC}" sibTransId="{5103DD0C-30B5-483D-B9DE-2588C5301F63}"/>
    <dgm:cxn modelId="{CF163551-7348-445D-B97C-A0B560894960}" srcId="{8CC4BCB8-013B-43AE-BDB2-3C8529D8B655}" destId="{C1B1DBF4-F317-4104-A44B-440BC8D377DE}" srcOrd="2" destOrd="0" parTransId="{25D8AE84-C416-4B05-AA56-851B76FB500A}" sibTransId="{C35F6CD2-60C3-46A5-83E5-FD163A671891}"/>
    <dgm:cxn modelId="{0F714379-C43E-4BD2-9B17-37B42DC49578}" type="presOf" srcId="{D14B9894-6E80-4771-9D23-48EE9687A0B9}" destId="{53E09E6C-46B8-46DF-A25F-EA773C4262DE}" srcOrd="0" destOrd="0" presId="urn:microsoft.com/office/officeart/2005/8/layout/vList2"/>
    <dgm:cxn modelId="{A65EAD87-A260-457F-AC49-18B04F8E0057}" type="presOf" srcId="{8CC4BCB8-013B-43AE-BDB2-3C8529D8B655}" destId="{2008248C-09ED-46FA-AD64-16B8348768FB}" srcOrd="0" destOrd="0" presId="urn:microsoft.com/office/officeart/2005/8/layout/vList2"/>
    <dgm:cxn modelId="{9A3258AB-FAA6-4AB8-9B1D-03F33CBC141D}" type="presOf" srcId="{F05E5699-EEC9-4426-BBC3-C2983E67D952}" destId="{795679B5-2716-453C-8F5B-E1628A2CBABF}" srcOrd="0" destOrd="0" presId="urn:microsoft.com/office/officeart/2005/8/layout/vList2"/>
    <dgm:cxn modelId="{A0420EFA-DA99-4301-8C49-1E0DF77DCA75}" srcId="{8CC4BCB8-013B-43AE-BDB2-3C8529D8B655}" destId="{F05E5699-EEC9-4426-BBC3-C2983E67D952}" srcOrd="0" destOrd="0" parTransId="{34FC64AC-B76E-4889-BA1F-123B246D20E2}" sibTransId="{523F7D75-17AB-4628-B0A8-0E84BDA806F3}"/>
    <dgm:cxn modelId="{6C0511A8-A569-4A25-9A1D-3249E1CC51FC}" type="presParOf" srcId="{2008248C-09ED-46FA-AD64-16B8348768FB}" destId="{795679B5-2716-453C-8F5B-E1628A2CBABF}" srcOrd="0" destOrd="0" presId="urn:microsoft.com/office/officeart/2005/8/layout/vList2"/>
    <dgm:cxn modelId="{55DAB78E-17CD-437F-85E0-3871C995DEFD}" type="presParOf" srcId="{2008248C-09ED-46FA-AD64-16B8348768FB}" destId="{E607468B-68CB-485B-A161-14C7912178B9}" srcOrd="1" destOrd="0" presId="urn:microsoft.com/office/officeart/2005/8/layout/vList2"/>
    <dgm:cxn modelId="{4AE1F9C8-35AA-4DFE-A385-5C0D87B0407B}" type="presParOf" srcId="{2008248C-09ED-46FA-AD64-16B8348768FB}" destId="{53E09E6C-46B8-46DF-A25F-EA773C4262DE}" srcOrd="2" destOrd="0" presId="urn:microsoft.com/office/officeart/2005/8/layout/vList2"/>
    <dgm:cxn modelId="{CA76528E-060B-4D5A-8E8A-16483198CDB2}" type="presParOf" srcId="{2008248C-09ED-46FA-AD64-16B8348768FB}" destId="{F9A8BCB7-8AA5-4467-B722-AF0DF2F87EC0}" srcOrd="3" destOrd="0" presId="urn:microsoft.com/office/officeart/2005/8/layout/vList2"/>
    <dgm:cxn modelId="{D8D980AE-DB43-428B-9AB0-04EC77584906}" type="presParOf" srcId="{2008248C-09ED-46FA-AD64-16B8348768FB}" destId="{D80814DD-FBA8-4B93-989F-FE431A583AE1}" srcOrd="4" destOrd="0" presId="urn:microsoft.com/office/officeart/2005/8/layout/vList2"/>
    <dgm:cxn modelId="{34E4EE48-82BC-472E-9561-69D3AEC47A4E}" type="presParOf" srcId="{2008248C-09ED-46FA-AD64-16B8348768FB}" destId="{E1B8AE57-0F15-46B4-946C-8BD391D38E6C}" srcOrd="5" destOrd="0" presId="urn:microsoft.com/office/officeart/2005/8/layout/vList2"/>
    <dgm:cxn modelId="{C2A91C22-A7FE-4742-8750-F54F43AB0B75}" type="presParOf" srcId="{2008248C-09ED-46FA-AD64-16B8348768FB}" destId="{DC0D9312-987F-4973-859D-F6DBF2BC6FC3}" srcOrd="6"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F24361-CE4E-4C7C-BEFB-C86AAE57CE4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IN"/>
        </a:p>
      </dgm:t>
    </dgm:pt>
    <dgm:pt modelId="{C0EE6844-DF31-4B98-8FD1-969CC7039984}">
      <dgm:prSet phldrT="[Text]" custT="1"/>
      <dgm:spPr>
        <a:solidFill>
          <a:srgbClr val="FDECFE"/>
        </a:solidFill>
        <a:ln>
          <a:solidFill>
            <a:schemeClr val="tx1"/>
          </a:solidFill>
        </a:ln>
      </dgm:spPr>
      <dgm:t>
        <a:bodyPr/>
        <a:lstStyle/>
        <a:p>
          <a:r>
            <a:rPr lang="en-US" sz="1800" dirty="0">
              <a:solidFill>
                <a:schemeClr val="tx1"/>
              </a:solidFill>
              <a:latin typeface="Trebuchet MS" panose="020B0603020202020204" pitchFamily="34" charset="0"/>
            </a:rPr>
            <a:t>How can web aggregator help us?</a:t>
          </a:r>
          <a:endParaRPr lang="en-IN" sz="1800" dirty="0">
            <a:solidFill>
              <a:schemeClr val="tx1"/>
            </a:solidFill>
            <a:latin typeface="Trebuchet MS" panose="020B0603020202020204" pitchFamily="34" charset="0"/>
          </a:endParaRPr>
        </a:p>
      </dgm:t>
    </dgm:pt>
    <dgm:pt modelId="{140E3C9E-09BE-46B0-A70D-BA695C03EED7}" type="parTrans" cxnId="{84477DC8-E79D-421D-96B9-3CB1B7A1DE11}">
      <dgm:prSet/>
      <dgm:spPr/>
      <dgm:t>
        <a:bodyPr/>
        <a:lstStyle/>
        <a:p>
          <a:endParaRPr lang="en-IN" sz="2400">
            <a:solidFill>
              <a:srgbClr val="084A87"/>
            </a:solidFill>
          </a:endParaRPr>
        </a:p>
      </dgm:t>
    </dgm:pt>
    <dgm:pt modelId="{579A0B44-7AB3-45C5-B959-39A522A5C063}" type="sibTrans" cxnId="{84477DC8-E79D-421D-96B9-3CB1B7A1DE11}">
      <dgm:prSet/>
      <dgm:spPr/>
      <dgm:t>
        <a:bodyPr/>
        <a:lstStyle/>
        <a:p>
          <a:endParaRPr lang="en-IN" sz="2400">
            <a:solidFill>
              <a:srgbClr val="084A87"/>
            </a:solidFill>
          </a:endParaRPr>
        </a:p>
      </dgm:t>
    </dgm:pt>
    <dgm:pt modelId="{9E470690-5A82-4BB4-8B34-D9244E8F8A49}">
      <dgm:prSet phldrT="[Text]" custT="1"/>
      <dgm:spPr>
        <a:solidFill>
          <a:schemeClr val="accent3">
            <a:lumMod val="85000"/>
          </a:schemeClr>
        </a:solidFill>
        <a:ln>
          <a:solidFill>
            <a:srgbClr val="0070C0"/>
          </a:solidFill>
        </a:ln>
      </dgm:spPr>
      <dgm:t>
        <a:bodyPr/>
        <a:lstStyle/>
        <a:p>
          <a:endParaRPr lang="en-US" sz="1600" b="1" dirty="0">
            <a:solidFill>
              <a:schemeClr val="tx1"/>
            </a:solidFill>
            <a:latin typeface="Trebuchet MS" panose="020B0603020202020204" pitchFamily="34" charset="0"/>
          </a:endParaRPr>
        </a:p>
        <a:p>
          <a:r>
            <a:rPr lang="en-US" sz="1600" b="0" dirty="0">
              <a:solidFill>
                <a:schemeClr val="tx1"/>
              </a:solidFill>
              <a:latin typeface="Trebuchet MS" panose="020B0603020202020204" pitchFamily="34" charset="0"/>
            </a:rPr>
            <a:t>Display of Product Comparison          </a:t>
          </a:r>
        </a:p>
        <a:p>
          <a:endParaRPr lang="en-IN" sz="1600" b="1" dirty="0">
            <a:solidFill>
              <a:schemeClr val="tx1"/>
            </a:solidFill>
            <a:latin typeface="Trebuchet MS" panose="020B0603020202020204" pitchFamily="34" charset="0"/>
          </a:endParaRPr>
        </a:p>
      </dgm:t>
    </dgm:pt>
    <dgm:pt modelId="{6BC0EFB1-87CA-43C9-B6A5-8F4B7AD4165C}" type="parTrans" cxnId="{97088461-B63B-42BC-9C8C-71F1CFF86A22}">
      <dgm:prSet/>
      <dgm:spPr/>
      <dgm:t>
        <a:bodyPr/>
        <a:lstStyle/>
        <a:p>
          <a:endParaRPr lang="en-IN" sz="2400">
            <a:solidFill>
              <a:srgbClr val="084A87"/>
            </a:solidFill>
          </a:endParaRPr>
        </a:p>
      </dgm:t>
    </dgm:pt>
    <dgm:pt modelId="{CE5DA1BE-C1CA-48CF-BF8C-ECC38D918885}" type="sibTrans" cxnId="{97088461-B63B-42BC-9C8C-71F1CFF86A22}">
      <dgm:prSet/>
      <dgm:spPr/>
      <dgm:t>
        <a:bodyPr/>
        <a:lstStyle/>
        <a:p>
          <a:endParaRPr lang="en-IN" sz="2400">
            <a:solidFill>
              <a:srgbClr val="084A87"/>
            </a:solidFill>
          </a:endParaRPr>
        </a:p>
      </dgm:t>
    </dgm:pt>
    <dgm:pt modelId="{9ABC3832-3EDA-4AF8-950A-ED428813A183}">
      <dgm:prSet phldrT="[Text]" custT="1"/>
      <dgm:spPr>
        <a:solidFill>
          <a:schemeClr val="accent3">
            <a:lumMod val="95000"/>
          </a:schemeClr>
        </a:solidFill>
        <a:ln>
          <a:solidFill>
            <a:srgbClr val="084A87"/>
          </a:solidFill>
        </a:ln>
      </dgm:spPr>
      <dgm:t>
        <a:bodyPr/>
        <a:lstStyle/>
        <a:p>
          <a:r>
            <a:rPr lang="en-US" sz="1600" b="0" dirty="0">
              <a:solidFill>
                <a:schemeClr val="tx1"/>
              </a:solidFill>
              <a:latin typeface="Trebuchet MS" panose="020B0603020202020204" pitchFamily="34" charset="0"/>
            </a:rPr>
            <a:t>Transmission of Leads to us</a:t>
          </a:r>
          <a:endParaRPr lang="en-IN" sz="1600" b="0" dirty="0">
            <a:solidFill>
              <a:schemeClr val="tx1"/>
            </a:solidFill>
            <a:latin typeface="Trebuchet MS" panose="020B0603020202020204" pitchFamily="34" charset="0"/>
          </a:endParaRPr>
        </a:p>
      </dgm:t>
    </dgm:pt>
    <dgm:pt modelId="{16B86F51-52BD-4756-A526-E9FFC14141DC}" type="parTrans" cxnId="{4575C51D-FF48-4A65-83AE-32F6085E1DB6}">
      <dgm:prSet/>
      <dgm:spPr/>
      <dgm:t>
        <a:bodyPr/>
        <a:lstStyle/>
        <a:p>
          <a:endParaRPr lang="en-IN" sz="2400">
            <a:solidFill>
              <a:srgbClr val="084A87"/>
            </a:solidFill>
          </a:endParaRPr>
        </a:p>
      </dgm:t>
    </dgm:pt>
    <dgm:pt modelId="{880446CD-C489-4CE0-9B71-6CFF6085B1E6}" type="sibTrans" cxnId="{4575C51D-FF48-4A65-83AE-32F6085E1DB6}">
      <dgm:prSet/>
      <dgm:spPr/>
      <dgm:t>
        <a:bodyPr/>
        <a:lstStyle/>
        <a:p>
          <a:endParaRPr lang="en-IN" sz="2400">
            <a:solidFill>
              <a:srgbClr val="084A87"/>
            </a:solidFill>
          </a:endParaRPr>
        </a:p>
      </dgm:t>
    </dgm:pt>
    <dgm:pt modelId="{AB1B4DB7-C90D-40FD-817E-E4680371949A}">
      <dgm:prSet phldrT="[Text]" custT="1"/>
      <dgm:spPr>
        <a:noFill/>
        <a:ln>
          <a:solidFill>
            <a:srgbClr val="084A87"/>
          </a:solidFill>
        </a:ln>
      </dgm:spPr>
      <dgm:t>
        <a:bodyPr/>
        <a:lstStyle/>
        <a:p>
          <a:r>
            <a:rPr lang="en-US" sz="1600" b="0" dirty="0">
              <a:solidFill>
                <a:schemeClr val="tx1"/>
              </a:solidFill>
              <a:latin typeface="Trebuchet MS" panose="020B0603020202020204" pitchFamily="34" charset="0"/>
            </a:rPr>
            <a:t>Sale of Insurance Online</a:t>
          </a:r>
          <a:r>
            <a:rPr lang="en-US" sz="1600" b="1" dirty="0">
              <a:solidFill>
                <a:schemeClr val="tx1"/>
              </a:solidFill>
              <a:latin typeface="Trebuchet MS" panose="020B0603020202020204" pitchFamily="34" charset="0"/>
            </a:rPr>
            <a:t>	</a:t>
          </a:r>
          <a:endParaRPr lang="en-IN" sz="1600" dirty="0">
            <a:solidFill>
              <a:schemeClr val="tx1"/>
            </a:solidFill>
            <a:latin typeface="Trebuchet MS" panose="020B0603020202020204" pitchFamily="34" charset="0"/>
          </a:endParaRPr>
        </a:p>
      </dgm:t>
    </dgm:pt>
    <dgm:pt modelId="{8B0E0403-2CAE-4792-B1B7-2B1CA629E116}" type="parTrans" cxnId="{DD0573A8-E6F3-4C61-BFB5-F648107E2132}">
      <dgm:prSet/>
      <dgm:spPr/>
      <dgm:t>
        <a:bodyPr/>
        <a:lstStyle/>
        <a:p>
          <a:endParaRPr lang="en-IN" sz="2400">
            <a:solidFill>
              <a:srgbClr val="084A87"/>
            </a:solidFill>
          </a:endParaRPr>
        </a:p>
      </dgm:t>
    </dgm:pt>
    <dgm:pt modelId="{3564A561-F44E-45EC-A18D-EFA796B62FD1}" type="sibTrans" cxnId="{DD0573A8-E6F3-4C61-BFB5-F648107E2132}">
      <dgm:prSet/>
      <dgm:spPr/>
      <dgm:t>
        <a:bodyPr/>
        <a:lstStyle/>
        <a:p>
          <a:endParaRPr lang="en-IN" sz="2400">
            <a:solidFill>
              <a:srgbClr val="084A87"/>
            </a:solidFill>
          </a:endParaRPr>
        </a:p>
      </dgm:t>
    </dgm:pt>
    <dgm:pt modelId="{B5E26734-FBB9-4718-B081-9C23604E5BC9}">
      <dgm:prSet phldrT="[Text]" custT="1"/>
      <dgm:spPr>
        <a:noFill/>
        <a:ln>
          <a:solidFill>
            <a:srgbClr val="084A87"/>
          </a:solidFill>
        </a:ln>
      </dgm:spPr>
      <dgm:t>
        <a:bodyPr/>
        <a:lstStyle/>
        <a:p>
          <a:r>
            <a:rPr lang="en-US" sz="1600" b="0" dirty="0">
              <a:solidFill>
                <a:schemeClr val="tx1"/>
              </a:solidFill>
              <a:latin typeface="Trebuchet MS" panose="020B0603020202020204" pitchFamily="34" charset="0"/>
            </a:rPr>
            <a:t>Sale of Insurance through Tele marketing and other distance methods</a:t>
          </a:r>
          <a:endParaRPr lang="en-IN" sz="1600" b="0" dirty="0">
            <a:solidFill>
              <a:schemeClr val="tx1"/>
            </a:solidFill>
            <a:latin typeface="Trebuchet MS" panose="020B0603020202020204" pitchFamily="34" charset="0"/>
          </a:endParaRPr>
        </a:p>
      </dgm:t>
    </dgm:pt>
    <dgm:pt modelId="{0E8575A1-0786-458E-8373-1D29B21B1DF7}" type="parTrans" cxnId="{9CC6179A-E5FD-44F7-B0C0-837F0438EB6E}">
      <dgm:prSet/>
      <dgm:spPr/>
      <dgm:t>
        <a:bodyPr/>
        <a:lstStyle/>
        <a:p>
          <a:endParaRPr lang="en-IN" sz="2400">
            <a:solidFill>
              <a:srgbClr val="084A87"/>
            </a:solidFill>
          </a:endParaRPr>
        </a:p>
      </dgm:t>
    </dgm:pt>
    <dgm:pt modelId="{54A96EFD-72B7-421E-B8F0-2E9F4B50E7B0}" type="sibTrans" cxnId="{9CC6179A-E5FD-44F7-B0C0-837F0438EB6E}">
      <dgm:prSet/>
      <dgm:spPr/>
      <dgm:t>
        <a:bodyPr/>
        <a:lstStyle/>
        <a:p>
          <a:endParaRPr lang="en-IN" sz="2400">
            <a:solidFill>
              <a:srgbClr val="084A87"/>
            </a:solidFill>
          </a:endParaRPr>
        </a:p>
      </dgm:t>
    </dgm:pt>
    <dgm:pt modelId="{D4386AC2-1199-458B-A11F-1421F0E05FC7}">
      <dgm:prSet/>
      <dgm:spPr/>
      <dgm:t>
        <a:bodyPr/>
        <a:lstStyle/>
        <a:p>
          <a:endParaRPr lang="en-US"/>
        </a:p>
      </dgm:t>
    </dgm:pt>
    <dgm:pt modelId="{90048F04-995A-4949-9743-313FC21296C7}" type="parTrans" cxnId="{336A488D-0905-408A-A59F-36D176CC5003}">
      <dgm:prSet/>
      <dgm:spPr/>
      <dgm:t>
        <a:bodyPr/>
        <a:lstStyle/>
        <a:p>
          <a:endParaRPr lang="en-IN"/>
        </a:p>
      </dgm:t>
    </dgm:pt>
    <dgm:pt modelId="{C106097A-EF61-4F76-94CC-52AD2CC4A460}" type="sibTrans" cxnId="{336A488D-0905-408A-A59F-36D176CC5003}">
      <dgm:prSet/>
      <dgm:spPr/>
      <dgm:t>
        <a:bodyPr/>
        <a:lstStyle/>
        <a:p>
          <a:endParaRPr lang="en-IN"/>
        </a:p>
      </dgm:t>
    </dgm:pt>
    <dgm:pt modelId="{A7106AE2-AE48-4E4F-9406-3B8F43A1FDB3}" type="pres">
      <dgm:prSet presAssocID="{76F24361-CE4E-4C7C-BEFB-C86AAE57CE4C}" presName="diagram" presStyleCnt="0">
        <dgm:presLayoutVars>
          <dgm:chMax val="1"/>
          <dgm:dir/>
          <dgm:animLvl val="ctr"/>
          <dgm:resizeHandles val="exact"/>
        </dgm:presLayoutVars>
      </dgm:prSet>
      <dgm:spPr/>
    </dgm:pt>
    <dgm:pt modelId="{AA80F83A-4741-4DFF-86F1-588A890F5B26}" type="pres">
      <dgm:prSet presAssocID="{76F24361-CE4E-4C7C-BEFB-C86AAE57CE4C}" presName="matrix" presStyleCnt="0"/>
      <dgm:spPr/>
    </dgm:pt>
    <dgm:pt modelId="{411D8B2C-CEF6-48FB-BAA5-26C4495F7303}" type="pres">
      <dgm:prSet presAssocID="{76F24361-CE4E-4C7C-BEFB-C86AAE57CE4C}" presName="tile1" presStyleLbl="node1" presStyleIdx="0" presStyleCnt="4" custLinFactNeighborX="0"/>
      <dgm:spPr/>
    </dgm:pt>
    <dgm:pt modelId="{0DA0AF02-B709-4A33-9518-C7E600F256C2}" type="pres">
      <dgm:prSet presAssocID="{76F24361-CE4E-4C7C-BEFB-C86AAE57CE4C}" presName="tile1text" presStyleLbl="node1" presStyleIdx="0" presStyleCnt="4">
        <dgm:presLayoutVars>
          <dgm:chMax val="0"/>
          <dgm:chPref val="0"/>
          <dgm:bulletEnabled val="1"/>
        </dgm:presLayoutVars>
      </dgm:prSet>
      <dgm:spPr/>
    </dgm:pt>
    <dgm:pt modelId="{7B0B2814-D48E-45DE-AFA4-8C063AF3DFBE}" type="pres">
      <dgm:prSet presAssocID="{76F24361-CE4E-4C7C-BEFB-C86AAE57CE4C}" presName="tile2" presStyleLbl="node1" presStyleIdx="1" presStyleCnt="4" custLinFactNeighborY="0"/>
      <dgm:spPr/>
    </dgm:pt>
    <dgm:pt modelId="{33D5E7E8-C98A-4F04-9036-14235EA919E2}" type="pres">
      <dgm:prSet presAssocID="{76F24361-CE4E-4C7C-BEFB-C86AAE57CE4C}" presName="tile2text" presStyleLbl="node1" presStyleIdx="1" presStyleCnt="4">
        <dgm:presLayoutVars>
          <dgm:chMax val="0"/>
          <dgm:chPref val="0"/>
          <dgm:bulletEnabled val="1"/>
        </dgm:presLayoutVars>
      </dgm:prSet>
      <dgm:spPr/>
    </dgm:pt>
    <dgm:pt modelId="{5868E1DA-07D5-46A4-98E5-8051BB046353}" type="pres">
      <dgm:prSet presAssocID="{76F24361-CE4E-4C7C-BEFB-C86AAE57CE4C}" presName="tile3" presStyleLbl="node1" presStyleIdx="2" presStyleCnt="4" custLinFactNeighborY="0"/>
      <dgm:spPr/>
    </dgm:pt>
    <dgm:pt modelId="{6D9B91EF-9D88-4782-B463-122A55B2813E}" type="pres">
      <dgm:prSet presAssocID="{76F24361-CE4E-4C7C-BEFB-C86AAE57CE4C}" presName="tile3text" presStyleLbl="node1" presStyleIdx="2" presStyleCnt="4">
        <dgm:presLayoutVars>
          <dgm:chMax val="0"/>
          <dgm:chPref val="0"/>
          <dgm:bulletEnabled val="1"/>
        </dgm:presLayoutVars>
      </dgm:prSet>
      <dgm:spPr/>
    </dgm:pt>
    <dgm:pt modelId="{1E180690-547B-4DC5-80A5-10D9FD29F6FF}" type="pres">
      <dgm:prSet presAssocID="{76F24361-CE4E-4C7C-BEFB-C86AAE57CE4C}" presName="tile4" presStyleLbl="node1" presStyleIdx="3" presStyleCnt="4" custLinFactNeighborY="0"/>
      <dgm:spPr/>
    </dgm:pt>
    <dgm:pt modelId="{86F1267E-5B7D-410F-88EE-A3C7B846212E}" type="pres">
      <dgm:prSet presAssocID="{76F24361-CE4E-4C7C-BEFB-C86AAE57CE4C}" presName="tile4text" presStyleLbl="node1" presStyleIdx="3" presStyleCnt="4">
        <dgm:presLayoutVars>
          <dgm:chMax val="0"/>
          <dgm:chPref val="0"/>
          <dgm:bulletEnabled val="1"/>
        </dgm:presLayoutVars>
      </dgm:prSet>
      <dgm:spPr/>
    </dgm:pt>
    <dgm:pt modelId="{AFC870BA-3438-4FB1-B7B5-99D10F5ECF7B}" type="pres">
      <dgm:prSet presAssocID="{76F24361-CE4E-4C7C-BEFB-C86AAE57CE4C}" presName="centerTile" presStyleLbl="fgShp" presStyleIdx="0" presStyleCnt="1" custScaleX="119930" custScaleY="101884" custLinFactNeighborX="-172" custLinFactNeighborY="-2836">
        <dgm:presLayoutVars>
          <dgm:chMax val="0"/>
          <dgm:chPref val="0"/>
        </dgm:presLayoutVars>
      </dgm:prSet>
      <dgm:spPr/>
    </dgm:pt>
  </dgm:ptLst>
  <dgm:cxnLst>
    <dgm:cxn modelId="{3661EF08-676D-410C-BDEE-3324772B6881}" type="presOf" srcId="{AB1B4DB7-C90D-40FD-817E-E4680371949A}" destId="{6D9B91EF-9D88-4782-B463-122A55B2813E}" srcOrd="1" destOrd="0" presId="urn:microsoft.com/office/officeart/2005/8/layout/matrix1"/>
    <dgm:cxn modelId="{31325611-9020-4C5D-BB45-C1FE89F176D7}" type="presOf" srcId="{9E470690-5A82-4BB4-8B34-D9244E8F8A49}" destId="{0DA0AF02-B709-4A33-9518-C7E600F256C2}" srcOrd="1" destOrd="0" presId="urn:microsoft.com/office/officeart/2005/8/layout/matrix1"/>
    <dgm:cxn modelId="{4575C51D-FF48-4A65-83AE-32F6085E1DB6}" srcId="{C0EE6844-DF31-4B98-8FD1-969CC7039984}" destId="{9ABC3832-3EDA-4AF8-950A-ED428813A183}" srcOrd="1" destOrd="0" parTransId="{16B86F51-52BD-4756-A526-E9FFC14141DC}" sibTransId="{880446CD-C489-4CE0-9B71-6CFF6085B1E6}"/>
    <dgm:cxn modelId="{06D6E21E-270A-4AEA-AE56-A4E8CBE42636}" type="presOf" srcId="{9ABC3832-3EDA-4AF8-950A-ED428813A183}" destId="{33D5E7E8-C98A-4F04-9036-14235EA919E2}" srcOrd="1" destOrd="0" presId="urn:microsoft.com/office/officeart/2005/8/layout/matrix1"/>
    <dgm:cxn modelId="{56CB0D24-8043-49EC-81DE-0004804B03D4}" type="presOf" srcId="{9ABC3832-3EDA-4AF8-950A-ED428813A183}" destId="{7B0B2814-D48E-45DE-AFA4-8C063AF3DFBE}" srcOrd="0" destOrd="0" presId="urn:microsoft.com/office/officeart/2005/8/layout/matrix1"/>
    <dgm:cxn modelId="{7CBF4561-1711-44B2-885B-E84BEA381C65}" type="presOf" srcId="{C0EE6844-DF31-4B98-8FD1-969CC7039984}" destId="{AFC870BA-3438-4FB1-B7B5-99D10F5ECF7B}" srcOrd="0" destOrd="0" presId="urn:microsoft.com/office/officeart/2005/8/layout/matrix1"/>
    <dgm:cxn modelId="{97088461-B63B-42BC-9C8C-71F1CFF86A22}" srcId="{C0EE6844-DF31-4B98-8FD1-969CC7039984}" destId="{9E470690-5A82-4BB4-8B34-D9244E8F8A49}" srcOrd="0" destOrd="0" parTransId="{6BC0EFB1-87CA-43C9-B6A5-8F4B7AD4165C}" sibTransId="{CE5DA1BE-C1CA-48CF-BF8C-ECC38D918885}"/>
    <dgm:cxn modelId="{A9C1FD70-2B62-4EAC-B348-8AD058AF2CF2}" type="presOf" srcId="{AB1B4DB7-C90D-40FD-817E-E4680371949A}" destId="{5868E1DA-07D5-46A4-98E5-8051BB046353}" srcOrd="0" destOrd="0" presId="urn:microsoft.com/office/officeart/2005/8/layout/matrix1"/>
    <dgm:cxn modelId="{40DC7158-D388-4834-AFB3-4C61A66A3E75}" type="presOf" srcId="{B5E26734-FBB9-4718-B081-9C23604E5BC9}" destId="{86F1267E-5B7D-410F-88EE-A3C7B846212E}" srcOrd="1" destOrd="0" presId="urn:microsoft.com/office/officeart/2005/8/layout/matrix1"/>
    <dgm:cxn modelId="{6CABED87-1965-4517-B0D1-65CF3FD7BE81}" type="presOf" srcId="{9E470690-5A82-4BB4-8B34-D9244E8F8A49}" destId="{411D8B2C-CEF6-48FB-BAA5-26C4495F7303}" srcOrd="0" destOrd="0" presId="urn:microsoft.com/office/officeart/2005/8/layout/matrix1"/>
    <dgm:cxn modelId="{336A488D-0905-408A-A59F-36D176CC5003}" srcId="{76F24361-CE4E-4C7C-BEFB-C86AAE57CE4C}" destId="{D4386AC2-1199-458B-A11F-1421F0E05FC7}" srcOrd="1" destOrd="0" parTransId="{90048F04-995A-4949-9743-313FC21296C7}" sibTransId="{C106097A-EF61-4F76-94CC-52AD2CC4A460}"/>
    <dgm:cxn modelId="{9CC6179A-E5FD-44F7-B0C0-837F0438EB6E}" srcId="{C0EE6844-DF31-4B98-8FD1-969CC7039984}" destId="{B5E26734-FBB9-4718-B081-9C23604E5BC9}" srcOrd="3" destOrd="0" parTransId="{0E8575A1-0786-458E-8373-1D29B21B1DF7}" sibTransId="{54A96EFD-72B7-421E-B8F0-2E9F4B50E7B0}"/>
    <dgm:cxn modelId="{DD0573A8-E6F3-4C61-BFB5-F648107E2132}" srcId="{C0EE6844-DF31-4B98-8FD1-969CC7039984}" destId="{AB1B4DB7-C90D-40FD-817E-E4680371949A}" srcOrd="2" destOrd="0" parTransId="{8B0E0403-2CAE-4792-B1B7-2B1CA629E116}" sibTransId="{3564A561-F44E-45EC-A18D-EFA796B62FD1}"/>
    <dgm:cxn modelId="{84477DC8-E79D-421D-96B9-3CB1B7A1DE11}" srcId="{76F24361-CE4E-4C7C-BEFB-C86AAE57CE4C}" destId="{C0EE6844-DF31-4B98-8FD1-969CC7039984}" srcOrd="0" destOrd="0" parTransId="{140E3C9E-09BE-46B0-A70D-BA695C03EED7}" sibTransId="{579A0B44-7AB3-45C5-B959-39A522A5C063}"/>
    <dgm:cxn modelId="{2C1383FA-C7FC-406B-8F73-813D81F11FF7}" type="presOf" srcId="{76F24361-CE4E-4C7C-BEFB-C86AAE57CE4C}" destId="{A7106AE2-AE48-4E4F-9406-3B8F43A1FDB3}" srcOrd="0" destOrd="0" presId="urn:microsoft.com/office/officeart/2005/8/layout/matrix1"/>
    <dgm:cxn modelId="{8D6B96FE-8D6D-46C6-89DD-406A2E350238}" type="presOf" srcId="{B5E26734-FBB9-4718-B081-9C23604E5BC9}" destId="{1E180690-547B-4DC5-80A5-10D9FD29F6FF}" srcOrd="0" destOrd="0" presId="urn:microsoft.com/office/officeart/2005/8/layout/matrix1"/>
    <dgm:cxn modelId="{D72A3F24-A861-4F09-92E9-B16E99E4C4C5}" type="presParOf" srcId="{A7106AE2-AE48-4E4F-9406-3B8F43A1FDB3}" destId="{AA80F83A-4741-4DFF-86F1-588A890F5B26}" srcOrd="0" destOrd="0" presId="urn:microsoft.com/office/officeart/2005/8/layout/matrix1"/>
    <dgm:cxn modelId="{53BD9052-1C05-4E8E-A59E-8CD9710E72B2}" type="presParOf" srcId="{AA80F83A-4741-4DFF-86F1-588A890F5B26}" destId="{411D8B2C-CEF6-48FB-BAA5-26C4495F7303}" srcOrd="0" destOrd="0" presId="urn:microsoft.com/office/officeart/2005/8/layout/matrix1"/>
    <dgm:cxn modelId="{DD97B52D-CC51-4B5F-8A5D-A4B3C8E87F7C}" type="presParOf" srcId="{AA80F83A-4741-4DFF-86F1-588A890F5B26}" destId="{0DA0AF02-B709-4A33-9518-C7E600F256C2}" srcOrd="1" destOrd="0" presId="urn:microsoft.com/office/officeart/2005/8/layout/matrix1"/>
    <dgm:cxn modelId="{E204E742-EDE5-465B-B101-81ED7956AF80}" type="presParOf" srcId="{AA80F83A-4741-4DFF-86F1-588A890F5B26}" destId="{7B0B2814-D48E-45DE-AFA4-8C063AF3DFBE}" srcOrd="2" destOrd="0" presId="urn:microsoft.com/office/officeart/2005/8/layout/matrix1"/>
    <dgm:cxn modelId="{8227CD7E-6192-4B78-ADE9-8C873FCF8FCD}" type="presParOf" srcId="{AA80F83A-4741-4DFF-86F1-588A890F5B26}" destId="{33D5E7E8-C98A-4F04-9036-14235EA919E2}" srcOrd="3" destOrd="0" presId="urn:microsoft.com/office/officeart/2005/8/layout/matrix1"/>
    <dgm:cxn modelId="{B13880D6-A35A-41A9-BE93-6F6867F21E99}" type="presParOf" srcId="{AA80F83A-4741-4DFF-86F1-588A890F5B26}" destId="{5868E1DA-07D5-46A4-98E5-8051BB046353}" srcOrd="4" destOrd="0" presId="urn:microsoft.com/office/officeart/2005/8/layout/matrix1"/>
    <dgm:cxn modelId="{1BFA3827-664F-440D-9226-268BF232034C}" type="presParOf" srcId="{AA80F83A-4741-4DFF-86F1-588A890F5B26}" destId="{6D9B91EF-9D88-4782-B463-122A55B2813E}" srcOrd="5" destOrd="0" presId="urn:microsoft.com/office/officeart/2005/8/layout/matrix1"/>
    <dgm:cxn modelId="{684836FC-4AF4-4364-A95E-F388E6A850E5}" type="presParOf" srcId="{AA80F83A-4741-4DFF-86F1-588A890F5B26}" destId="{1E180690-547B-4DC5-80A5-10D9FD29F6FF}" srcOrd="6" destOrd="0" presId="urn:microsoft.com/office/officeart/2005/8/layout/matrix1"/>
    <dgm:cxn modelId="{9565ADC0-4885-4042-AE14-15D7F8CC3EC9}" type="presParOf" srcId="{AA80F83A-4741-4DFF-86F1-588A890F5B26}" destId="{86F1267E-5B7D-410F-88EE-A3C7B846212E}" srcOrd="7" destOrd="0" presId="urn:microsoft.com/office/officeart/2005/8/layout/matrix1"/>
    <dgm:cxn modelId="{EA9D2B90-0F2D-469A-8070-A0230342E66B}" type="presParOf" srcId="{A7106AE2-AE48-4E4F-9406-3B8F43A1FDB3}" destId="{AFC870BA-3438-4FB1-B7B5-99D10F5ECF7B}" srcOrd="1" destOrd="0" presId="urn:microsoft.com/office/officeart/2005/8/layout/matrix1"/>
  </dgm:cxnLst>
  <dgm:bg>
    <a:solidFill>
      <a:schemeClr val="accent3">
        <a:lumMod val="75000"/>
      </a:schemeClr>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DBFDB8-78CA-4FB0-B7D6-2C452DD382BC}" type="doc">
      <dgm:prSet loTypeId="urn:microsoft.com/office/officeart/2005/8/layout/radial1" loCatId="cycle" qsTypeId="urn:microsoft.com/office/officeart/2005/8/quickstyle/simple1" qsCatId="simple" csTypeId="urn:microsoft.com/office/officeart/2005/8/colors/accent4_3" csCatId="accent4" phldr="1"/>
      <dgm:spPr/>
      <dgm:t>
        <a:bodyPr/>
        <a:lstStyle/>
        <a:p>
          <a:endParaRPr lang="en-US"/>
        </a:p>
      </dgm:t>
    </dgm:pt>
    <dgm:pt modelId="{297661E3-02CD-4827-BA41-B0916F912C78}">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2000" dirty="0">
              <a:latin typeface="Trebuchet MS" panose="020B0603020202020204" pitchFamily="34" charset="0"/>
            </a:rPr>
            <a:t>Future </a:t>
          </a:r>
        </a:p>
        <a:p>
          <a:r>
            <a:rPr lang="en-US" sz="2000" dirty="0">
              <a:latin typeface="Trebuchet MS" panose="020B0603020202020204" pitchFamily="34" charset="0"/>
            </a:rPr>
            <a:t>Trends</a:t>
          </a:r>
        </a:p>
      </dgm:t>
    </dgm:pt>
    <dgm:pt modelId="{72F7D25E-9BD0-4C66-AA2C-64B85F0DE9FF}" type="parTrans" cxnId="{0E97FF2C-1FD5-4ABD-8E83-14471233DB93}">
      <dgm:prSet/>
      <dgm:spPr/>
      <dgm:t>
        <a:bodyPr/>
        <a:lstStyle/>
        <a:p>
          <a:endParaRPr lang="en-US"/>
        </a:p>
      </dgm:t>
    </dgm:pt>
    <dgm:pt modelId="{5B66680F-A6AA-4E0D-BF66-05123301850F}" type="sibTrans" cxnId="{0E97FF2C-1FD5-4ABD-8E83-14471233DB93}">
      <dgm:prSet/>
      <dgm:spPr/>
      <dgm:t>
        <a:bodyPr/>
        <a:lstStyle/>
        <a:p>
          <a:endParaRPr lang="en-US"/>
        </a:p>
      </dgm:t>
    </dgm:pt>
    <dgm:pt modelId="{D125517A-7F41-409A-8F83-3830EC7C07AD}">
      <dgm:prSet phldrT="[Text]" custT="1"/>
      <dgm:spPr>
        <a:solidFill>
          <a:schemeClr val="accent3">
            <a:lumMod val="85000"/>
          </a:schemeClr>
        </a:solidFill>
        <a:ln>
          <a:solidFill>
            <a:schemeClr val="tx1"/>
          </a:solidFill>
        </a:ln>
      </dgm:spPr>
      <dgm:t>
        <a:bodyPr/>
        <a:lstStyle/>
        <a:p>
          <a:r>
            <a:rPr lang="en-US" sz="1400" b="1" dirty="0">
              <a:solidFill>
                <a:schemeClr val="tx1"/>
              </a:solidFill>
              <a:latin typeface="Trebuchet MS" panose="020B0603020202020204" pitchFamily="34" charset="0"/>
            </a:rPr>
            <a:t>Increasing Realization</a:t>
          </a:r>
        </a:p>
      </dgm:t>
    </dgm:pt>
    <dgm:pt modelId="{7D25A2D3-14E2-4ADA-982B-9F0F02049C31}" type="parTrans" cxnId="{8F5934D5-1790-4137-A9F9-A1BDDB443970}">
      <dgm:prSet/>
      <dgm:spPr/>
      <dgm:t>
        <a:bodyPr/>
        <a:lstStyle/>
        <a:p>
          <a:endParaRPr lang="en-US" dirty="0"/>
        </a:p>
      </dgm:t>
    </dgm:pt>
    <dgm:pt modelId="{96E403C3-DAEF-4F6C-BA51-7E843EF8D237}" type="sibTrans" cxnId="{8F5934D5-1790-4137-A9F9-A1BDDB443970}">
      <dgm:prSet/>
      <dgm:spPr/>
      <dgm:t>
        <a:bodyPr/>
        <a:lstStyle/>
        <a:p>
          <a:endParaRPr lang="en-US"/>
        </a:p>
      </dgm:t>
    </dgm:pt>
    <dgm:pt modelId="{5161779A-F89A-4ECE-AF95-92F26DEF0C45}">
      <dgm:prSet phldrT="[Text]" custT="1"/>
      <dgm:spPr>
        <a:solidFill>
          <a:srgbClr val="7030A0"/>
        </a:solidFill>
        <a:ln>
          <a:solidFill>
            <a:schemeClr val="tx1"/>
          </a:solidFill>
        </a:ln>
      </dgm:spPr>
      <dgm:t>
        <a:bodyPr/>
        <a:lstStyle/>
        <a:p>
          <a:r>
            <a:rPr lang="en-US" sz="1400" b="1" dirty="0">
              <a:latin typeface="Trebuchet MS" panose="020B0603020202020204" pitchFamily="34" charset="0"/>
            </a:rPr>
            <a:t>Increasing Digitization</a:t>
          </a:r>
        </a:p>
      </dgm:t>
    </dgm:pt>
    <dgm:pt modelId="{01DE9567-EA8B-4F07-A4FF-20112D8BCB91}" type="parTrans" cxnId="{B4FD6D4E-A57A-4273-93E6-0A24DE694AD3}">
      <dgm:prSet/>
      <dgm:spPr/>
      <dgm:t>
        <a:bodyPr/>
        <a:lstStyle/>
        <a:p>
          <a:endParaRPr lang="en-US" dirty="0"/>
        </a:p>
      </dgm:t>
    </dgm:pt>
    <dgm:pt modelId="{56269EB3-B487-42AC-9B06-A58CB1418131}" type="sibTrans" cxnId="{B4FD6D4E-A57A-4273-93E6-0A24DE694AD3}">
      <dgm:prSet/>
      <dgm:spPr/>
      <dgm:t>
        <a:bodyPr/>
        <a:lstStyle/>
        <a:p>
          <a:endParaRPr lang="en-US"/>
        </a:p>
      </dgm:t>
    </dgm:pt>
    <dgm:pt modelId="{DE24A286-EEC8-44C2-A3A4-1C47851D836C}">
      <dgm:prSet phldrT="[Text]" custT="1"/>
      <dgm:spPr>
        <a:solidFill>
          <a:srgbClr val="0070C0"/>
        </a:solidFill>
        <a:ln>
          <a:solidFill>
            <a:schemeClr val="tx1"/>
          </a:solidFill>
        </a:ln>
      </dgm:spPr>
      <dgm:t>
        <a:bodyPr/>
        <a:lstStyle/>
        <a:p>
          <a:r>
            <a:rPr lang="en-US" sz="1600" b="1" dirty="0">
              <a:latin typeface="Trebuchet MS" panose="020B0603020202020204" pitchFamily="34" charset="0"/>
            </a:rPr>
            <a:t>New Regulations</a:t>
          </a:r>
        </a:p>
      </dgm:t>
    </dgm:pt>
    <dgm:pt modelId="{D61A720D-8A21-4F71-80EB-5FD9F53929D4}" type="parTrans" cxnId="{D3BE8301-0C4F-4DB3-8F92-A00B5F3E4D3D}">
      <dgm:prSet/>
      <dgm:spPr/>
      <dgm:t>
        <a:bodyPr/>
        <a:lstStyle/>
        <a:p>
          <a:endParaRPr lang="en-US" dirty="0"/>
        </a:p>
      </dgm:t>
    </dgm:pt>
    <dgm:pt modelId="{B39BB56C-42D9-4511-8DB4-D0C1FE54BAB6}" type="sibTrans" cxnId="{D3BE8301-0C4F-4DB3-8F92-A00B5F3E4D3D}">
      <dgm:prSet/>
      <dgm:spPr/>
      <dgm:t>
        <a:bodyPr/>
        <a:lstStyle/>
        <a:p>
          <a:endParaRPr lang="en-US"/>
        </a:p>
      </dgm:t>
    </dgm:pt>
    <dgm:pt modelId="{1EA6BB9B-AB99-41D8-A2E5-8434F8210FE1}">
      <dgm:prSet phldrT="[Text]" custT="1"/>
      <dgm:spPr>
        <a:solidFill>
          <a:srgbClr val="92D050"/>
        </a:solidFill>
        <a:ln>
          <a:solidFill>
            <a:schemeClr val="tx1"/>
          </a:solidFill>
        </a:ln>
      </dgm:spPr>
      <dgm:t>
        <a:bodyPr/>
        <a:lstStyle/>
        <a:p>
          <a:r>
            <a:rPr lang="en-US" sz="1400" b="1" dirty="0">
              <a:latin typeface="Trebuchet MS" panose="020B0603020202020204" pitchFamily="34" charset="0"/>
            </a:rPr>
            <a:t>Uncertain Medical Inflation</a:t>
          </a:r>
        </a:p>
      </dgm:t>
    </dgm:pt>
    <dgm:pt modelId="{421AEEE2-FF27-45F6-83E2-AA235057B4A9}" type="sibTrans" cxnId="{FEDEEBED-0A30-4D69-95DE-052EC6B0D80F}">
      <dgm:prSet/>
      <dgm:spPr/>
      <dgm:t>
        <a:bodyPr/>
        <a:lstStyle/>
        <a:p>
          <a:endParaRPr lang="en-US"/>
        </a:p>
      </dgm:t>
    </dgm:pt>
    <dgm:pt modelId="{2DB5D52B-3409-4DCC-B0FC-6EDA4A7E7833}" type="parTrans" cxnId="{FEDEEBED-0A30-4D69-95DE-052EC6B0D80F}">
      <dgm:prSet/>
      <dgm:spPr/>
      <dgm:t>
        <a:bodyPr/>
        <a:lstStyle/>
        <a:p>
          <a:endParaRPr lang="en-US" dirty="0"/>
        </a:p>
      </dgm:t>
    </dgm:pt>
    <dgm:pt modelId="{839CA679-AA15-4AEC-9717-7629453258E5}">
      <dgm:prSet phldrT="[Text]" custT="1"/>
      <dgm:spPr>
        <a:solidFill>
          <a:srgbClr val="FFC000"/>
        </a:solidFill>
      </dgm:spPr>
      <dgm:t>
        <a:bodyPr/>
        <a:lstStyle/>
        <a:p>
          <a:endParaRPr lang="en-US" sz="1200" b="1" dirty="0">
            <a:solidFill>
              <a:schemeClr val="tx1"/>
            </a:solidFill>
            <a:latin typeface="Trebuchet MS" panose="020B0603020202020204" pitchFamily="34" charset="0"/>
          </a:endParaRPr>
        </a:p>
      </dgm:t>
    </dgm:pt>
    <dgm:pt modelId="{13CBC10C-EB6C-41B3-BF5A-1CB8DCD6A5EF}" type="parTrans" cxnId="{277ABB6F-AC83-46AD-B0CF-146A6975632A}">
      <dgm:prSet/>
      <dgm:spPr/>
      <dgm:t>
        <a:bodyPr/>
        <a:lstStyle/>
        <a:p>
          <a:endParaRPr lang="en-IN"/>
        </a:p>
      </dgm:t>
    </dgm:pt>
    <dgm:pt modelId="{67816B07-E1EF-453D-B03C-25A09F81D388}" type="sibTrans" cxnId="{277ABB6F-AC83-46AD-B0CF-146A6975632A}">
      <dgm:prSet/>
      <dgm:spPr/>
      <dgm:t>
        <a:bodyPr/>
        <a:lstStyle/>
        <a:p>
          <a:endParaRPr lang="en-IN"/>
        </a:p>
      </dgm:t>
    </dgm:pt>
    <dgm:pt modelId="{DF539830-87B7-41D2-A04B-CB627230AEBA}" type="pres">
      <dgm:prSet presAssocID="{79DBFDB8-78CA-4FB0-B7D6-2C452DD382BC}" presName="cycle" presStyleCnt="0">
        <dgm:presLayoutVars>
          <dgm:chMax val="1"/>
          <dgm:dir/>
          <dgm:animLvl val="ctr"/>
          <dgm:resizeHandles val="exact"/>
        </dgm:presLayoutVars>
      </dgm:prSet>
      <dgm:spPr/>
    </dgm:pt>
    <dgm:pt modelId="{BF747E81-6DC9-41F6-B243-BC76D4477B25}" type="pres">
      <dgm:prSet presAssocID="{297661E3-02CD-4827-BA41-B0916F912C78}" presName="centerShape" presStyleLbl="node0" presStyleIdx="0" presStyleCnt="1" custScaleX="98537" custScaleY="102128"/>
      <dgm:spPr/>
    </dgm:pt>
    <dgm:pt modelId="{E62D4A82-CE4E-4D22-A4B5-501AAE32DAA5}" type="pres">
      <dgm:prSet presAssocID="{7D25A2D3-14E2-4ADA-982B-9F0F02049C31}" presName="Name9" presStyleLbl="parChTrans1D2" presStyleIdx="0" presStyleCnt="4"/>
      <dgm:spPr/>
    </dgm:pt>
    <dgm:pt modelId="{AF1F2C1A-9AB1-4AC8-AE88-3DCF6D482485}" type="pres">
      <dgm:prSet presAssocID="{7D25A2D3-14E2-4ADA-982B-9F0F02049C31}" presName="connTx" presStyleLbl="parChTrans1D2" presStyleIdx="0" presStyleCnt="4"/>
      <dgm:spPr/>
    </dgm:pt>
    <dgm:pt modelId="{54A8B3F8-47F1-4083-AB6A-7B2B8382EEBA}" type="pres">
      <dgm:prSet presAssocID="{D125517A-7F41-409A-8F83-3830EC7C07AD}" presName="node" presStyleLbl="node1" presStyleIdx="0" presStyleCnt="4" custScaleX="139763" custScaleY="112952">
        <dgm:presLayoutVars>
          <dgm:bulletEnabled val="1"/>
        </dgm:presLayoutVars>
      </dgm:prSet>
      <dgm:spPr/>
    </dgm:pt>
    <dgm:pt modelId="{206F22F3-C5CC-457C-AE38-6846D4F99C1B}" type="pres">
      <dgm:prSet presAssocID="{01DE9567-EA8B-4F07-A4FF-20112D8BCB91}" presName="Name9" presStyleLbl="parChTrans1D2" presStyleIdx="1" presStyleCnt="4"/>
      <dgm:spPr/>
    </dgm:pt>
    <dgm:pt modelId="{2D7BD45F-36EF-4279-8CD3-D6529B537B9C}" type="pres">
      <dgm:prSet presAssocID="{01DE9567-EA8B-4F07-A4FF-20112D8BCB91}" presName="connTx" presStyleLbl="parChTrans1D2" presStyleIdx="1" presStyleCnt="4"/>
      <dgm:spPr/>
    </dgm:pt>
    <dgm:pt modelId="{DCD53D89-2365-4909-A6CC-3A4560D59354}" type="pres">
      <dgm:prSet presAssocID="{5161779A-F89A-4ECE-AF95-92F26DEF0C45}" presName="node" presStyleLbl="node1" presStyleIdx="1" presStyleCnt="4" custScaleX="134803" custScaleY="113426">
        <dgm:presLayoutVars>
          <dgm:bulletEnabled val="1"/>
        </dgm:presLayoutVars>
      </dgm:prSet>
      <dgm:spPr/>
    </dgm:pt>
    <dgm:pt modelId="{6417A586-E1B1-4AB6-857D-93D22D85DED5}" type="pres">
      <dgm:prSet presAssocID="{2DB5D52B-3409-4DCC-B0FC-6EDA4A7E7833}" presName="Name9" presStyleLbl="parChTrans1D2" presStyleIdx="2" presStyleCnt="4"/>
      <dgm:spPr/>
    </dgm:pt>
    <dgm:pt modelId="{A87E59E3-4368-499D-9FA5-D587F15B0CD1}" type="pres">
      <dgm:prSet presAssocID="{2DB5D52B-3409-4DCC-B0FC-6EDA4A7E7833}" presName="connTx" presStyleLbl="parChTrans1D2" presStyleIdx="2" presStyleCnt="4"/>
      <dgm:spPr/>
    </dgm:pt>
    <dgm:pt modelId="{4C6055EF-7211-4C1A-9D7D-48CECF1B09CB}" type="pres">
      <dgm:prSet presAssocID="{1EA6BB9B-AB99-41D8-A2E5-8434F8210FE1}" presName="node" presStyleLbl="node1" presStyleIdx="2" presStyleCnt="4" custScaleX="139763" custScaleY="112952">
        <dgm:presLayoutVars>
          <dgm:bulletEnabled val="1"/>
        </dgm:presLayoutVars>
      </dgm:prSet>
      <dgm:spPr/>
    </dgm:pt>
    <dgm:pt modelId="{1550DC53-242D-4DD2-8084-AD8638BB1B15}" type="pres">
      <dgm:prSet presAssocID="{D61A720D-8A21-4F71-80EB-5FD9F53929D4}" presName="Name9" presStyleLbl="parChTrans1D2" presStyleIdx="3" presStyleCnt="4"/>
      <dgm:spPr/>
    </dgm:pt>
    <dgm:pt modelId="{E4290731-B028-47A2-99BB-1F4CB1C1B9C2}" type="pres">
      <dgm:prSet presAssocID="{D61A720D-8A21-4F71-80EB-5FD9F53929D4}" presName="connTx" presStyleLbl="parChTrans1D2" presStyleIdx="3" presStyleCnt="4"/>
      <dgm:spPr/>
    </dgm:pt>
    <dgm:pt modelId="{9A6CAEC7-98E5-4586-A07D-49A26A05AF7E}" type="pres">
      <dgm:prSet presAssocID="{DE24A286-EEC8-44C2-A3A4-1C47851D836C}" presName="node" presStyleLbl="node1" presStyleIdx="3" presStyleCnt="4" custScaleX="139763" custScaleY="112952" custRadScaleRad="102183" custRadScaleInc="-578">
        <dgm:presLayoutVars>
          <dgm:bulletEnabled val="1"/>
        </dgm:presLayoutVars>
      </dgm:prSet>
      <dgm:spPr/>
    </dgm:pt>
  </dgm:ptLst>
  <dgm:cxnLst>
    <dgm:cxn modelId="{D3BE8301-0C4F-4DB3-8F92-A00B5F3E4D3D}" srcId="{297661E3-02CD-4827-BA41-B0916F912C78}" destId="{DE24A286-EEC8-44C2-A3A4-1C47851D836C}" srcOrd="3" destOrd="0" parTransId="{D61A720D-8A21-4F71-80EB-5FD9F53929D4}" sibTransId="{B39BB56C-42D9-4511-8DB4-D0C1FE54BAB6}"/>
    <dgm:cxn modelId="{C6B4D703-0C3E-4965-BB18-AD312E616268}" type="presOf" srcId="{D61A720D-8A21-4F71-80EB-5FD9F53929D4}" destId="{E4290731-B028-47A2-99BB-1F4CB1C1B9C2}" srcOrd="1" destOrd="0" presId="urn:microsoft.com/office/officeart/2005/8/layout/radial1"/>
    <dgm:cxn modelId="{514D3009-7935-4916-856B-17318A7DBC0A}" type="presOf" srcId="{7D25A2D3-14E2-4ADA-982B-9F0F02049C31}" destId="{E62D4A82-CE4E-4D22-A4B5-501AAE32DAA5}" srcOrd="0" destOrd="0" presId="urn:microsoft.com/office/officeart/2005/8/layout/radial1"/>
    <dgm:cxn modelId="{1900DE0A-88CE-4E1F-BB97-05A09A8CCB3C}" type="presOf" srcId="{297661E3-02CD-4827-BA41-B0916F912C78}" destId="{BF747E81-6DC9-41F6-B243-BC76D4477B25}" srcOrd="0" destOrd="0" presId="urn:microsoft.com/office/officeart/2005/8/layout/radial1"/>
    <dgm:cxn modelId="{CAA1A50D-6CD5-403F-B976-C60B0C880BCC}" type="presOf" srcId="{1EA6BB9B-AB99-41D8-A2E5-8434F8210FE1}" destId="{4C6055EF-7211-4C1A-9D7D-48CECF1B09CB}" srcOrd="0" destOrd="0" presId="urn:microsoft.com/office/officeart/2005/8/layout/radial1"/>
    <dgm:cxn modelId="{2E154226-87CC-4854-9424-768FAB3965B9}" type="presOf" srcId="{01DE9567-EA8B-4F07-A4FF-20112D8BCB91}" destId="{206F22F3-C5CC-457C-AE38-6846D4F99C1B}" srcOrd="0" destOrd="0" presId="urn:microsoft.com/office/officeart/2005/8/layout/radial1"/>
    <dgm:cxn modelId="{0E97FF2C-1FD5-4ABD-8E83-14471233DB93}" srcId="{79DBFDB8-78CA-4FB0-B7D6-2C452DD382BC}" destId="{297661E3-02CD-4827-BA41-B0916F912C78}" srcOrd="0" destOrd="0" parTransId="{72F7D25E-9BD0-4C66-AA2C-64B85F0DE9FF}" sibTransId="{5B66680F-A6AA-4E0D-BF66-05123301850F}"/>
    <dgm:cxn modelId="{9770A95E-17C6-4A23-815C-0927FCA6F902}" type="presOf" srcId="{7D25A2D3-14E2-4ADA-982B-9F0F02049C31}" destId="{AF1F2C1A-9AB1-4AC8-AE88-3DCF6D482485}" srcOrd="1" destOrd="0" presId="urn:microsoft.com/office/officeart/2005/8/layout/radial1"/>
    <dgm:cxn modelId="{B4FD6D4E-A57A-4273-93E6-0A24DE694AD3}" srcId="{297661E3-02CD-4827-BA41-B0916F912C78}" destId="{5161779A-F89A-4ECE-AF95-92F26DEF0C45}" srcOrd="1" destOrd="0" parTransId="{01DE9567-EA8B-4F07-A4FF-20112D8BCB91}" sibTransId="{56269EB3-B487-42AC-9B06-A58CB1418131}"/>
    <dgm:cxn modelId="{277ABB6F-AC83-46AD-B0CF-146A6975632A}" srcId="{79DBFDB8-78CA-4FB0-B7D6-2C452DD382BC}" destId="{839CA679-AA15-4AEC-9717-7629453258E5}" srcOrd="1" destOrd="0" parTransId="{13CBC10C-EB6C-41B3-BF5A-1CB8DCD6A5EF}" sibTransId="{67816B07-E1EF-453D-B03C-25A09F81D388}"/>
    <dgm:cxn modelId="{1098DC7F-9E37-46E5-9A85-749780AED91D}" type="presOf" srcId="{D61A720D-8A21-4F71-80EB-5FD9F53929D4}" destId="{1550DC53-242D-4DD2-8084-AD8638BB1B15}" srcOrd="0" destOrd="0" presId="urn:microsoft.com/office/officeart/2005/8/layout/radial1"/>
    <dgm:cxn modelId="{0853629E-F6DB-40F6-954B-2175EC5F610B}" type="presOf" srcId="{79DBFDB8-78CA-4FB0-B7D6-2C452DD382BC}" destId="{DF539830-87B7-41D2-A04B-CB627230AEBA}" srcOrd="0" destOrd="0" presId="urn:microsoft.com/office/officeart/2005/8/layout/radial1"/>
    <dgm:cxn modelId="{5EA5EBA0-5AA0-4B4F-985C-F45D593D4837}" type="presOf" srcId="{5161779A-F89A-4ECE-AF95-92F26DEF0C45}" destId="{DCD53D89-2365-4909-A6CC-3A4560D59354}" srcOrd="0" destOrd="0" presId="urn:microsoft.com/office/officeart/2005/8/layout/radial1"/>
    <dgm:cxn modelId="{B6BFE7C8-0C0A-427D-B3FE-D4808EC007E2}" type="presOf" srcId="{01DE9567-EA8B-4F07-A4FF-20112D8BCB91}" destId="{2D7BD45F-36EF-4279-8CD3-D6529B537B9C}" srcOrd="1" destOrd="0" presId="urn:microsoft.com/office/officeart/2005/8/layout/radial1"/>
    <dgm:cxn modelId="{D4A897CA-F735-4420-87E1-90217624CCF8}" type="presOf" srcId="{DE24A286-EEC8-44C2-A3A4-1C47851D836C}" destId="{9A6CAEC7-98E5-4586-A07D-49A26A05AF7E}" srcOrd="0" destOrd="0" presId="urn:microsoft.com/office/officeart/2005/8/layout/radial1"/>
    <dgm:cxn modelId="{D716D5CB-0404-4267-A7DC-27EF483D18C8}" type="presOf" srcId="{2DB5D52B-3409-4DCC-B0FC-6EDA4A7E7833}" destId="{A87E59E3-4368-499D-9FA5-D587F15B0CD1}" srcOrd="1" destOrd="0" presId="urn:microsoft.com/office/officeart/2005/8/layout/radial1"/>
    <dgm:cxn modelId="{8F5934D5-1790-4137-A9F9-A1BDDB443970}" srcId="{297661E3-02CD-4827-BA41-B0916F912C78}" destId="{D125517A-7F41-409A-8F83-3830EC7C07AD}" srcOrd="0" destOrd="0" parTransId="{7D25A2D3-14E2-4ADA-982B-9F0F02049C31}" sibTransId="{96E403C3-DAEF-4F6C-BA51-7E843EF8D237}"/>
    <dgm:cxn modelId="{FEDEEBED-0A30-4D69-95DE-052EC6B0D80F}" srcId="{297661E3-02CD-4827-BA41-B0916F912C78}" destId="{1EA6BB9B-AB99-41D8-A2E5-8434F8210FE1}" srcOrd="2" destOrd="0" parTransId="{2DB5D52B-3409-4DCC-B0FC-6EDA4A7E7833}" sibTransId="{421AEEE2-FF27-45F6-83E2-AA235057B4A9}"/>
    <dgm:cxn modelId="{4164ABF6-D1D5-4B25-9A09-592D32A55F36}" type="presOf" srcId="{D125517A-7F41-409A-8F83-3830EC7C07AD}" destId="{54A8B3F8-47F1-4083-AB6A-7B2B8382EEBA}" srcOrd="0" destOrd="0" presId="urn:microsoft.com/office/officeart/2005/8/layout/radial1"/>
    <dgm:cxn modelId="{1CE2E4FC-5EBC-44B6-BDCA-3C1603BAAA79}" type="presOf" srcId="{2DB5D52B-3409-4DCC-B0FC-6EDA4A7E7833}" destId="{6417A586-E1B1-4AB6-857D-93D22D85DED5}" srcOrd="0" destOrd="0" presId="urn:microsoft.com/office/officeart/2005/8/layout/radial1"/>
    <dgm:cxn modelId="{B3779789-628F-428B-A0F5-44C813BC6BF9}" type="presParOf" srcId="{DF539830-87B7-41D2-A04B-CB627230AEBA}" destId="{BF747E81-6DC9-41F6-B243-BC76D4477B25}" srcOrd="0" destOrd="0" presId="urn:microsoft.com/office/officeart/2005/8/layout/radial1"/>
    <dgm:cxn modelId="{A01BFA8D-B818-4DD6-A879-08E42DFAB463}" type="presParOf" srcId="{DF539830-87B7-41D2-A04B-CB627230AEBA}" destId="{E62D4A82-CE4E-4D22-A4B5-501AAE32DAA5}" srcOrd="1" destOrd="0" presId="urn:microsoft.com/office/officeart/2005/8/layout/radial1"/>
    <dgm:cxn modelId="{E115F970-B093-47F2-BFC2-69DB02D34EC7}" type="presParOf" srcId="{E62D4A82-CE4E-4D22-A4B5-501AAE32DAA5}" destId="{AF1F2C1A-9AB1-4AC8-AE88-3DCF6D482485}" srcOrd="0" destOrd="0" presId="urn:microsoft.com/office/officeart/2005/8/layout/radial1"/>
    <dgm:cxn modelId="{BC18729E-5605-4BF8-A3DB-727EAD8F5FC8}" type="presParOf" srcId="{DF539830-87B7-41D2-A04B-CB627230AEBA}" destId="{54A8B3F8-47F1-4083-AB6A-7B2B8382EEBA}" srcOrd="2" destOrd="0" presId="urn:microsoft.com/office/officeart/2005/8/layout/radial1"/>
    <dgm:cxn modelId="{77967735-D4C8-43BE-A350-E8C659045B3F}" type="presParOf" srcId="{DF539830-87B7-41D2-A04B-CB627230AEBA}" destId="{206F22F3-C5CC-457C-AE38-6846D4F99C1B}" srcOrd="3" destOrd="0" presId="urn:microsoft.com/office/officeart/2005/8/layout/radial1"/>
    <dgm:cxn modelId="{5741F6FB-5B88-4E59-B92F-3FA34E09E661}" type="presParOf" srcId="{206F22F3-C5CC-457C-AE38-6846D4F99C1B}" destId="{2D7BD45F-36EF-4279-8CD3-D6529B537B9C}" srcOrd="0" destOrd="0" presId="urn:microsoft.com/office/officeart/2005/8/layout/radial1"/>
    <dgm:cxn modelId="{B9E8FE36-FBC8-4B1B-8427-C0095756E30D}" type="presParOf" srcId="{DF539830-87B7-41D2-A04B-CB627230AEBA}" destId="{DCD53D89-2365-4909-A6CC-3A4560D59354}" srcOrd="4" destOrd="0" presId="urn:microsoft.com/office/officeart/2005/8/layout/radial1"/>
    <dgm:cxn modelId="{61848062-5DDF-4E7B-9B74-FD53184B90B9}" type="presParOf" srcId="{DF539830-87B7-41D2-A04B-CB627230AEBA}" destId="{6417A586-E1B1-4AB6-857D-93D22D85DED5}" srcOrd="5" destOrd="0" presId="urn:microsoft.com/office/officeart/2005/8/layout/radial1"/>
    <dgm:cxn modelId="{2FC7EBAE-0887-4205-B11E-BD6F339F8274}" type="presParOf" srcId="{6417A586-E1B1-4AB6-857D-93D22D85DED5}" destId="{A87E59E3-4368-499D-9FA5-D587F15B0CD1}" srcOrd="0" destOrd="0" presId="urn:microsoft.com/office/officeart/2005/8/layout/radial1"/>
    <dgm:cxn modelId="{F9325A42-9F6C-4DA9-904B-F80CB9BE4E4F}" type="presParOf" srcId="{DF539830-87B7-41D2-A04B-CB627230AEBA}" destId="{4C6055EF-7211-4C1A-9D7D-48CECF1B09CB}" srcOrd="6" destOrd="0" presId="urn:microsoft.com/office/officeart/2005/8/layout/radial1"/>
    <dgm:cxn modelId="{8AD59EFC-1F14-4281-908A-32CB1D0A09C6}" type="presParOf" srcId="{DF539830-87B7-41D2-A04B-CB627230AEBA}" destId="{1550DC53-242D-4DD2-8084-AD8638BB1B15}" srcOrd="7" destOrd="0" presId="urn:microsoft.com/office/officeart/2005/8/layout/radial1"/>
    <dgm:cxn modelId="{84D17581-712A-41CB-9282-686DC2E1A7F0}" type="presParOf" srcId="{1550DC53-242D-4DD2-8084-AD8638BB1B15}" destId="{E4290731-B028-47A2-99BB-1F4CB1C1B9C2}" srcOrd="0" destOrd="0" presId="urn:microsoft.com/office/officeart/2005/8/layout/radial1"/>
    <dgm:cxn modelId="{D9EF4B0A-F0AF-4A2F-AA29-5947F450AFD0}" type="presParOf" srcId="{DF539830-87B7-41D2-A04B-CB627230AEBA}" destId="{9A6CAEC7-98E5-4586-A07D-49A26A05AF7E}" srcOrd="8" destOrd="0" presId="urn:microsoft.com/office/officeart/2005/8/layout/radia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1719BA-F3C1-49DE-AEA6-355A7E660232}" type="doc">
      <dgm:prSet loTypeId="urn:microsoft.com/office/officeart/2005/8/layout/list1" loCatId="list" qsTypeId="urn:microsoft.com/office/officeart/2005/8/quickstyle/simple1" qsCatId="simple" csTypeId="urn:microsoft.com/office/officeart/2005/8/colors/accent4_3" csCatId="accent4" phldr="1"/>
      <dgm:spPr/>
      <dgm:t>
        <a:bodyPr/>
        <a:lstStyle/>
        <a:p>
          <a:endParaRPr lang="en-US"/>
        </a:p>
      </dgm:t>
    </dgm:pt>
    <dgm:pt modelId="{20F56176-1E52-415B-9CBE-3AC560D63ADA}">
      <dgm:prSet phldrT="[Text]" custT="1"/>
      <dgm:spPr/>
      <dgm:t>
        <a:bodyPr/>
        <a:lstStyle/>
        <a:p>
          <a:r>
            <a:rPr lang="en-US" sz="1800" dirty="0">
              <a:latin typeface="Trebuchet MS" panose="020B0603020202020204" pitchFamily="34" charset="0"/>
            </a:rPr>
            <a:t>Lack of Expertise/resources to enter new segment</a:t>
          </a:r>
        </a:p>
      </dgm:t>
    </dgm:pt>
    <dgm:pt modelId="{4F892302-357D-4E39-9B9D-7880F368A8C4}" type="parTrans" cxnId="{E9C37E18-2B15-4B00-B3F4-DD5EA5607E1A}">
      <dgm:prSet/>
      <dgm:spPr/>
      <dgm:t>
        <a:bodyPr/>
        <a:lstStyle/>
        <a:p>
          <a:endParaRPr lang="en-US"/>
        </a:p>
      </dgm:t>
    </dgm:pt>
    <dgm:pt modelId="{EC98BD97-7C73-41D7-9C90-32A28F39EF1E}" type="sibTrans" cxnId="{E9C37E18-2B15-4B00-B3F4-DD5EA5607E1A}">
      <dgm:prSet/>
      <dgm:spPr/>
      <dgm:t>
        <a:bodyPr/>
        <a:lstStyle/>
        <a:p>
          <a:endParaRPr lang="en-US"/>
        </a:p>
      </dgm:t>
    </dgm:pt>
    <dgm:pt modelId="{0BF97D0D-F0B4-421E-A9F7-2F522D09365E}">
      <dgm:prSet phldrT="[Text]" custT="1"/>
      <dgm:spPr/>
      <dgm:t>
        <a:bodyPr/>
        <a:lstStyle/>
        <a:p>
          <a:r>
            <a:rPr lang="en-US" sz="1800" dirty="0">
              <a:latin typeface="Trebuchet MS" panose="020B0603020202020204" pitchFamily="34" charset="0"/>
            </a:rPr>
            <a:t>Capital issues and high initial expenses. </a:t>
          </a:r>
        </a:p>
      </dgm:t>
    </dgm:pt>
    <dgm:pt modelId="{919AEF95-7B53-45D8-9E6C-13D93A9FEA51}" type="parTrans" cxnId="{E9E24F5F-2DD1-438A-8B7E-C760B01A0839}">
      <dgm:prSet/>
      <dgm:spPr/>
      <dgm:t>
        <a:bodyPr/>
        <a:lstStyle/>
        <a:p>
          <a:endParaRPr lang="en-US"/>
        </a:p>
      </dgm:t>
    </dgm:pt>
    <dgm:pt modelId="{0D24D1AD-F84B-4631-A408-DDBDD8F686F1}" type="sibTrans" cxnId="{E9E24F5F-2DD1-438A-8B7E-C760B01A0839}">
      <dgm:prSet/>
      <dgm:spPr/>
      <dgm:t>
        <a:bodyPr/>
        <a:lstStyle/>
        <a:p>
          <a:endParaRPr lang="en-US"/>
        </a:p>
      </dgm:t>
    </dgm:pt>
    <dgm:pt modelId="{41F44A2D-277C-4B2F-88DE-0F5D6732F441}">
      <dgm:prSet phldrT="[Text]" custT="1"/>
      <dgm:spPr/>
      <dgm:t>
        <a:bodyPr/>
        <a:lstStyle/>
        <a:p>
          <a:r>
            <a:rPr lang="en-US" sz="1800" dirty="0">
              <a:latin typeface="Trebuchet MS" panose="020B0603020202020204" pitchFamily="34" charset="0"/>
            </a:rPr>
            <a:t>Underwriting challenges when sold through web aggregator</a:t>
          </a:r>
        </a:p>
      </dgm:t>
    </dgm:pt>
    <dgm:pt modelId="{B0606CCA-F756-43E8-B6BB-6AC66297E2F7}" type="parTrans" cxnId="{EE5300F3-525E-4DEC-9426-ABB30A959737}">
      <dgm:prSet/>
      <dgm:spPr/>
      <dgm:t>
        <a:bodyPr/>
        <a:lstStyle/>
        <a:p>
          <a:endParaRPr lang="en-US"/>
        </a:p>
      </dgm:t>
    </dgm:pt>
    <dgm:pt modelId="{82092465-4215-4C16-A29E-67665A8AEAAE}" type="sibTrans" cxnId="{EE5300F3-525E-4DEC-9426-ABB30A959737}">
      <dgm:prSet/>
      <dgm:spPr/>
      <dgm:t>
        <a:bodyPr/>
        <a:lstStyle/>
        <a:p>
          <a:endParaRPr lang="en-US"/>
        </a:p>
      </dgm:t>
    </dgm:pt>
    <dgm:pt modelId="{EF6DF11E-81FD-4D0D-A468-01FD75357C44}">
      <dgm:prSet phldrT="[Text]" custT="1"/>
      <dgm:spPr/>
      <dgm:t>
        <a:bodyPr/>
        <a:lstStyle/>
        <a:p>
          <a:r>
            <a:rPr lang="en-US" sz="1800" dirty="0">
              <a:latin typeface="Trebuchet MS" panose="020B0603020202020204" pitchFamily="34" charset="0"/>
            </a:rPr>
            <a:t>Low price point may be attractive but not sustainable.</a:t>
          </a:r>
        </a:p>
      </dgm:t>
    </dgm:pt>
    <dgm:pt modelId="{AA8E27E3-C799-4817-BC0C-3D10EA457499}" type="parTrans" cxnId="{E714079F-1FB5-4B44-99B5-DAF9B1715EF5}">
      <dgm:prSet/>
      <dgm:spPr/>
      <dgm:t>
        <a:bodyPr/>
        <a:lstStyle/>
        <a:p>
          <a:endParaRPr lang="en-US"/>
        </a:p>
      </dgm:t>
    </dgm:pt>
    <dgm:pt modelId="{37ABC34E-1DEF-413F-B575-1C86E8A1EF7E}" type="sibTrans" cxnId="{E714079F-1FB5-4B44-99B5-DAF9B1715EF5}">
      <dgm:prSet/>
      <dgm:spPr/>
      <dgm:t>
        <a:bodyPr/>
        <a:lstStyle/>
        <a:p>
          <a:endParaRPr lang="en-US"/>
        </a:p>
      </dgm:t>
    </dgm:pt>
    <dgm:pt modelId="{6AAAA13D-D787-42D5-B48C-5B54919395A9}">
      <dgm:prSet phldrT="[Text]" custT="1"/>
      <dgm:spPr/>
      <dgm:t>
        <a:bodyPr/>
        <a:lstStyle/>
        <a:p>
          <a:r>
            <a:rPr lang="en-US" sz="1800" dirty="0">
              <a:latin typeface="Trebuchet MS" panose="020B0603020202020204" pitchFamily="34" charset="0"/>
            </a:rPr>
            <a:t>Expenses might exceed the limit specified in regulation.</a:t>
          </a:r>
        </a:p>
      </dgm:t>
    </dgm:pt>
    <dgm:pt modelId="{E89E838D-9047-4A46-ABEC-AE971166FC2F}" type="parTrans" cxnId="{34C07541-C539-4A0A-8C4C-56F96BF4FB18}">
      <dgm:prSet/>
      <dgm:spPr/>
      <dgm:t>
        <a:bodyPr/>
        <a:lstStyle/>
        <a:p>
          <a:endParaRPr lang="en-US"/>
        </a:p>
      </dgm:t>
    </dgm:pt>
    <dgm:pt modelId="{AB5784D2-A036-424A-9AC7-C74723AB1307}" type="sibTrans" cxnId="{34C07541-C539-4A0A-8C4C-56F96BF4FB18}">
      <dgm:prSet/>
      <dgm:spPr/>
      <dgm:t>
        <a:bodyPr/>
        <a:lstStyle/>
        <a:p>
          <a:endParaRPr lang="en-US"/>
        </a:p>
      </dgm:t>
    </dgm:pt>
    <dgm:pt modelId="{1894141C-29EF-4F17-A1E4-C664F5DCDD36}">
      <dgm:prSet phldrT="[Text]" custT="1"/>
      <dgm:spPr/>
      <dgm:t>
        <a:bodyPr/>
        <a:lstStyle/>
        <a:p>
          <a:r>
            <a:rPr lang="en-US" sz="1800" dirty="0">
              <a:latin typeface="Trebuchet MS" panose="020B0603020202020204" pitchFamily="34" charset="0"/>
            </a:rPr>
            <a:t>Preference</a:t>
          </a:r>
          <a:r>
            <a:rPr lang="en-US" sz="1800" baseline="0" dirty="0">
              <a:latin typeface="Trebuchet MS" panose="020B0603020202020204" pitchFamily="34" charset="0"/>
            </a:rPr>
            <a:t> to buyers for high SI product.</a:t>
          </a:r>
          <a:endParaRPr lang="en-US" sz="1800" dirty="0">
            <a:latin typeface="Trebuchet MS" panose="020B0603020202020204" pitchFamily="34" charset="0"/>
          </a:endParaRPr>
        </a:p>
      </dgm:t>
    </dgm:pt>
    <dgm:pt modelId="{248AA77A-71C6-4A01-B2B0-2A9A775E8B9E}" type="parTrans" cxnId="{CA1D95D4-A9EF-4C6E-A81A-E07E5C1DC7A3}">
      <dgm:prSet/>
      <dgm:spPr/>
      <dgm:t>
        <a:bodyPr/>
        <a:lstStyle/>
        <a:p>
          <a:endParaRPr lang="en-US"/>
        </a:p>
      </dgm:t>
    </dgm:pt>
    <dgm:pt modelId="{5B4851C6-8F8B-43C2-A957-EB28400B2B19}" type="sibTrans" cxnId="{CA1D95D4-A9EF-4C6E-A81A-E07E5C1DC7A3}">
      <dgm:prSet/>
      <dgm:spPr/>
      <dgm:t>
        <a:bodyPr/>
        <a:lstStyle/>
        <a:p>
          <a:endParaRPr lang="en-US"/>
        </a:p>
      </dgm:t>
    </dgm:pt>
    <dgm:pt modelId="{718AF961-4854-43B8-978F-F6CE42AB0669}">
      <dgm:prSet phldrT="[Text]" custT="1"/>
      <dgm:spPr/>
      <dgm:t>
        <a:bodyPr/>
        <a:lstStyle/>
        <a:p>
          <a:r>
            <a:rPr lang="en-US" sz="1800" dirty="0">
              <a:latin typeface="Trebuchet MS" panose="020B0603020202020204" pitchFamily="34" charset="0"/>
            </a:rPr>
            <a:t>Lower than expected conversion of leads. </a:t>
          </a:r>
        </a:p>
      </dgm:t>
    </dgm:pt>
    <dgm:pt modelId="{1BFAF6A4-02DC-418C-BFC5-279816251212}" type="parTrans" cxnId="{BCC4E926-BEF7-48DA-B7A7-8AF5DB3190CD}">
      <dgm:prSet/>
      <dgm:spPr/>
      <dgm:t>
        <a:bodyPr/>
        <a:lstStyle/>
        <a:p>
          <a:endParaRPr lang="en-US"/>
        </a:p>
      </dgm:t>
    </dgm:pt>
    <dgm:pt modelId="{65576868-EBF4-49BC-8BD4-5C3E0B23559E}" type="sibTrans" cxnId="{BCC4E926-BEF7-48DA-B7A7-8AF5DB3190CD}">
      <dgm:prSet/>
      <dgm:spPr/>
      <dgm:t>
        <a:bodyPr/>
        <a:lstStyle/>
        <a:p>
          <a:endParaRPr lang="en-US"/>
        </a:p>
      </dgm:t>
    </dgm:pt>
    <dgm:pt modelId="{A1E29813-F80B-4D05-A785-4FDCAD2C205F}" type="pres">
      <dgm:prSet presAssocID="{9C1719BA-F3C1-49DE-AEA6-355A7E660232}" presName="linear" presStyleCnt="0">
        <dgm:presLayoutVars>
          <dgm:dir/>
          <dgm:animLvl val="lvl"/>
          <dgm:resizeHandles val="exact"/>
        </dgm:presLayoutVars>
      </dgm:prSet>
      <dgm:spPr/>
    </dgm:pt>
    <dgm:pt modelId="{D21C3B07-BA37-4763-AAD0-54532B07763C}" type="pres">
      <dgm:prSet presAssocID="{20F56176-1E52-415B-9CBE-3AC560D63ADA}" presName="parentLin" presStyleCnt="0"/>
      <dgm:spPr/>
    </dgm:pt>
    <dgm:pt modelId="{D9A5DC26-5EAF-410B-9DED-072A9C62C79A}" type="pres">
      <dgm:prSet presAssocID="{20F56176-1E52-415B-9CBE-3AC560D63ADA}" presName="parentLeftMargin" presStyleLbl="node1" presStyleIdx="0" presStyleCnt="7"/>
      <dgm:spPr/>
    </dgm:pt>
    <dgm:pt modelId="{7623033A-714B-4AD3-B49B-FC9278E2F9A7}" type="pres">
      <dgm:prSet presAssocID="{20F56176-1E52-415B-9CBE-3AC560D63ADA}" presName="parentText" presStyleLbl="node1" presStyleIdx="0" presStyleCnt="7">
        <dgm:presLayoutVars>
          <dgm:chMax val="0"/>
          <dgm:bulletEnabled val="1"/>
        </dgm:presLayoutVars>
      </dgm:prSet>
      <dgm:spPr/>
    </dgm:pt>
    <dgm:pt modelId="{2BC56E00-716E-46E3-ACBD-0AD288B2FC52}" type="pres">
      <dgm:prSet presAssocID="{20F56176-1E52-415B-9CBE-3AC560D63ADA}" presName="negativeSpace" presStyleCnt="0"/>
      <dgm:spPr/>
    </dgm:pt>
    <dgm:pt modelId="{05C92EF0-7B8B-4583-888B-D21A5AC93C2E}" type="pres">
      <dgm:prSet presAssocID="{20F56176-1E52-415B-9CBE-3AC560D63ADA}" presName="childText" presStyleLbl="conFgAcc1" presStyleIdx="0" presStyleCnt="7">
        <dgm:presLayoutVars>
          <dgm:bulletEnabled val="1"/>
        </dgm:presLayoutVars>
      </dgm:prSet>
      <dgm:spPr/>
    </dgm:pt>
    <dgm:pt modelId="{A3B3D30F-D49A-4A00-97F6-B371A22C0B78}" type="pres">
      <dgm:prSet presAssocID="{EC98BD97-7C73-41D7-9C90-32A28F39EF1E}" presName="spaceBetweenRectangles" presStyleCnt="0"/>
      <dgm:spPr/>
    </dgm:pt>
    <dgm:pt modelId="{8CC209DB-3C20-46E3-A07D-D1DE6D4EE3E8}" type="pres">
      <dgm:prSet presAssocID="{0BF97D0D-F0B4-421E-A9F7-2F522D09365E}" presName="parentLin" presStyleCnt="0"/>
      <dgm:spPr/>
    </dgm:pt>
    <dgm:pt modelId="{7AC6F91C-F162-4151-A480-D5571DD12B4D}" type="pres">
      <dgm:prSet presAssocID="{0BF97D0D-F0B4-421E-A9F7-2F522D09365E}" presName="parentLeftMargin" presStyleLbl="node1" presStyleIdx="0" presStyleCnt="7"/>
      <dgm:spPr/>
    </dgm:pt>
    <dgm:pt modelId="{D2C575CF-805B-474A-9F06-F45B4822614B}" type="pres">
      <dgm:prSet presAssocID="{0BF97D0D-F0B4-421E-A9F7-2F522D09365E}" presName="parentText" presStyleLbl="node1" presStyleIdx="1" presStyleCnt="7">
        <dgm:presLayoutVars>
          <dgm:chMax val="0"/>
          <dgm:bulletEnabled val="1"/>
        </dgm:presLayoutVars>
      </dgm:prSet>
      <dgm:spPr/>
    </dgm:pt>
    <dgm:pt modelId="{2B028526-6A89-42C6-8FB0-402610516544}" type="pres">
      <dgm:prSet presAssocID="{0BF97D0D-F0B4-421E-A9F7-2F522D09365E}" presName="negativeSpace" presStyleCnt="0"/>
      <dgm:spPr/>
    </dgm:pt>
    <dgm:pt modelId="{A0C68179-ED54-4FFC-8BBE-973ED0F52050}" type="pres">
      <dgm:prSet presAssocID="{0BF97D0D-F0B4-421E-A9F7-2F522D09365E}" presName="childText" presStyleLbl="conFgAcc1" presStyleIdx="1" presStyleCnt="7">
        <dgm:presLayoutVars>
          <dgm:bulletEnabled val="1"/>
        </dgm:presLayoutVars>
      </dgm:prSet>
      <dgm:spPr/>
    </dgm:pt>
    <dgm:pt modelId="{EEF2DF36-E0F0-47BC-88C2-9D6287DC92FB}" type="pres">
      <dgm:prSet presAssocID="{0D24D1AD-F84B-4631-A408-DDBDD8F686F1}" presName="spaceBetweenRectangles" presStyleCnt="0"/>
      <dgm:spPr/>
    </dgm:pt>
    <dgm:pt modelId="{14AE82DE-A873-4405-BD30-308AA1AD9464}" type="pres">
      <dgm:prSet presAssocID="{41F44A2D-277C-4B2F-88DE-0F5D6732F441}" presName="parentLin" presStyleCnt="0"/>
      <dgm:spPr/>
    </dgm:pt>
    <dgm:pt modelId="{612B7CB5-742C-4055-89BA-A1D21BC1197C}" type="pres">
      <dgm:prSet presAssocID="{41F44A2D-277C-4B2F-88DE-0F5D6732F441}" presName="parentLeftMargin" presStyleLbl="node1" presStyleIdx="1" presStyleCnt="7"/>
      <dgm:spPr/>
    </dgm:pt>
    <dgm:pt modelId="{DB3F39DA-838D-4582-977A-DAC09163A43E}" type="pres">
      <dgm:prSet presAssocID="{41F44A2D-277C-4B2F-88DE-0F5D6732F441}" presName="parentText" presStyleLbl="node1" presStyleIdx="2" presStyleCnt="7" custLinFactNeighborY="68">
        <dgm:presLayoutVars>
          <dgm:chMax val="0"/>
          <dgm:bulletEnabled val="1"/>
        </dgm:presLayoutVars>
      </dgm:prSet>
      <dgm:spPr/>
    </dgm:pt>
    <dgm:pt modelId="{243935FD-E20C-4F77-AAE3-882D55362E44}" type="pres">
      <dgm:prSet presAssocID="{41F44A2D-277C-4B2F-88DE-0F5D6732F441}" presName="negativeSpace" presStyleCnt="0"/>
      <dgm:spPr/>
    </dgm:pt>
    <dgm:pt modelId="{F5F6F3F4-1ADC-43D3-A4F1-5EC33E6E99E7}" type="pres">
      <dgm:prSet presAssocID="{41F44A2D-277C-4B2F-88DE-0F5D6732F441}" presName="childText" presStyleLbl="conFgAcc1" presStyleIdx="2" presStyleCnt="7">
        <dgm:presLayoutVars>
          <dgm:bulletEnabled val="1"/>
        </dgm:presLayoutVars>
      </dgm:prSet>
      <dgm:spPr/>
    </dgm:pt>
    <dgm:pt modelId="{D21BCABD-BA57-4E1C-9246-E77531C825D6}" type="pres">
      <dgm:prSet presAssocID="{82092465-4215-4C16-A29E-67665A8AEAAE}" presName="spaceBetweenRectangles" presStyleCnt="0"/>
      <dgm:spPr/>
    </dgm:pt>
    <dgm:pt modelId="{95888513-6CBD-428A-ABEE-1721061E3993}" type="pres">
      <dgm:prSet presAssocID="{EF6DF11E-81FD-4D0D-A468-01FD75357C44}" presName="parentLin" presStyleCnt="0"/>
      <dgm:spPr/>
    </dgm:pt>
    <dgm:pt modelId="{E53A965C-18C7-4532-8E6D-A006B79D7365}" type="pres">
      <dgm:prSet presAssocID="{EF6DF11E-81FD-4D0D-A468-01FD75357C44}" presName="parentLeftMargin" presStyleLbl="node1" presStyleIdx="2" presStyleCnt="7" custLinFactNeighborY="68"/>
      <dgm:spPr/>
    </dgm:pt>
    <dgm:pt modelId="{29FD9073-1724-4C20-8605-8FAB546C2EFA}" type="pres">
      <dgm:prSet presAssocID="{EF6DF11E-81FD-4D0D-A468-01FD75357C44}" presName="parentText" presStyleLbl="node1" presStyleIdx="3" presStyleCnt="7">
        <dgm:presLayoutVars>
          <dgm:chMax val="0"/>
          <dgm:bulletEnabled val="1"/>
        </dgm:presLayoutVars>
      </dgm:prSet>
      <dgm:spPr/>
    </dgm:pt>
    <dgm:pt modelId="{515A1AC4-0422-4030-8C2F-20545FF94002}" type="pres">
      <dgm:prSet presAssocID="{EF6DF11E-81FD-4D0D-A468-01FD75357C44}" presName="negativeSpace" presStyleCnt="0"/>
      <dgm:spPr/>
    </dgm:pt>
    <dgm:pt modelId="{06366E72-934B-4D5F-916B-1A727232ED40}" type="pres">
      <dgm:prSet presAssocID="{EF6DF11E-81FD-4D0D-A468-01FD75357C44}" presName="childText" presStyleLbl="conFgAcc1" presStyleIdx="3" presStyleCnt="7">
        <dgm:presLayoutVars>
          <dgm:bulletEnabled val="1"/>
        </dgm:presLayoutVars>
      </dgm:prSet>
      <dgm:spPr/>
    </dgm:pt>
    <dgm:pt modelId="{21FC710A-264A-46B5-ABD5-C0D1048A4880}" type="pres">
      <dgm:prSet presAssocID="{37ABC34E-1DEF-413F-B575-1C86E8A1EF7E}" presName="spaceBetweenRectangles" presStyleCnt="0"/>
      <dgm:spPr/>
    </dgm:pt>
    <dgm:pt modelId="{234154BA-915A-484F-B978-71DD9F0AB72C}" type="pres">
      <dgm:prSet presAssocID="{6AAAA13D-D787-42D5-B48C-5B54919395A9}" presName="parentLin" presStyleCnt="0"/>
      <dgm:spPr/>
    </dgm:pt>
    <dgm:pt modelId="{6429BA4B-1E8F-46D2-BC5C-93BDD158AF33}" type="pres">
      <dgm:prSet presAssocID="{6AAAA13D-D787-42D5-B48C-5B54919395A9}" presName="parentLeftMargin" presStyleLbl="node1" presStyleIdx="3" presStyleCnt="7" custLinFactNeighborY="68"/>
      <dgm:spPr/>
    </dgm:pt>
    <dgm:pt modelId="{CF051609-D050-4529-A267-C2C90239BFE6}" type="pres">
      <dgm:prSet presAssocID="{6AAAA13D-D787-42D5-B48C-5B54919395A9}" presName="parentText" presStyleLbl="node1" presStyleIdx="4" presStyleCnt="7">
        <dgm:presLayoutVars>
          <dgm:chMax val="0"/>
          <dgm:bulletEnabled val="1"/>
        </dgm:presLayoutVars>
      </dgm:prSet>
      <dgm:spPr/>
    </dgm:pt>
    <dgm:pt modelId="{2317F0BF-7457-4359-8AF3-1A69EF3F32A5}" type="pres">
      <dgm:prSet presAssocID="{6AAAA13D-D787-42D5-B48C-5B54919395A9}" presName="negativeSpace" presStyleCnt="0"/>
      <dgm:spPr/>
    </dgm:pt>
    <dgm:pt modelId="{FAFEE287-6535-4720-8C18-79F9AF8EE020}" type="pres">
      <dgm:prSet presAssocID="{6AAAA13D-D787-42D5-B48C-5B54919395A9}" presName="childText" presStyleLbl="conFgAcc1" presStyleIdx="4" presStyleCnt="7">
        <dgm:presLayoutVars>
          <dgm:bulletEnabled val="1"/>
        </dgm:presLayoutVars>
      </dgm:prSet>
      <dgm:spPr/>
    </dgm:pt>
    <dgm:pt modelId="{53D48C6D-A0F8-4429-BA21-ED66D2D751BA}" type="pres">
      <dgm:prSet presAssocID="{AB5784D2-A036-424A-9AC7-C74723AB1307}" presName="spaceBetweenRectangles" presStyleCnt="0"/>
      <dgm:spPr/>
    </dgm:pt>
    <dgm:pt modelId="{210B630A-4FB2-47A3-BE51-F44BEA561976}" type="pres">
      <dgm:prSet presAssocID="{1894141C-29EF-4F17-A1E4-C664F5DCDD36}" presName="parentLin" presStyleCnt="0"/>
      <dgm:spPr/>
    </dgm:pt>
    <dgm:pt modelId="{8D5F57D0-5DC3-4CF2-90FF-9622A9BAF086}" type="pres">
      <dgm:prSet presAssocID="{1894141C-29EF-4F17-A1E4-C664F5DCDD36}" presName="parentLeftMargin" presStyleLbl="node1" presStyleIdx="4" presStyleCnt="7"/>
      <dgm:spPr/>
    </dgm:pt>
    <dgm:pt modelId="{52E7C71E-B9B5-45D7-B46E-E741770A71F3}" type="pres">
      <dgm:prSet presAssocID="{1894141C-29EF-4F17-A1E4-C664F5DCDD36}" presName="parentText" presStyleLbl="node1" presStyleIdx="5" presStyleCnt="7">
        <dgm:presLayoutVars>
          <dgm:chMax val="0"/>
          <dgm:bulletEnabled val="1"/>
        </dgm:presLayoutVars>
      </dgm:prSet>
      <dgm:spPr/>
    </dgm:pt>
    <dgm:pt modelId="{6409C577-DD90-4254-8876-A799CAA2F43D}" type="pres">
      <dgm:prSet presAssocID="{1894141C-29EF-4F17-A1E4-C664F5DCDD36}" presName="negativeSpace" presStyleCnt="0"/>
      <dgm:spPr/>
    </dgm:pt>
    <dgm:pt modelId="{49A6C375-2A86-41DE-BD6E-5164003F0CB0}" type="pres">
      <dgm:prSet presAssocID="{1894141C-29EF-4F17-A1E4-C664F5DCDD36}" presName="childText" presStyleLbl="conFgAcc1" presStyleIdx="5" presStyleCnt="7">
        <dgm:presLayoutVars>
          <dgm:bulletEnabled val="1"/>
        </dgm:presLayoutVars>
      </dgm:prSet>
      <dgm:spPr/>
    </dgm:pt>
    <dgm:pt modelId="{0B6C5F01-B476-4543-BFD8-2D192AA80046}" type="pres">
      <dgm:prSet presAssocID="{5B4851C6-8F8B-43C2-A957-EB28400B2B19}" presName="spaceBetweenRectangles" presStyleCnt="0"/>
      <dgm:spPr/>
    </dgm:pt>
    <dgm:pt modelId="{7D5BCE3D-A4FB-4D52-9E80-27AEAAD1B968}" type="pres">
      <dgm:prSet presAssocID="{718AF961-4854-43B8-978F-F6CE42AB0669}" presName="parentLin" presStyleCnt="0"/>
      <dgm:spPr/>
    </dgm:pt>
    <dgm:pt modelId="{F34EFBF2-E1FE-4F33-B1A8-7BA4264F8C48}" type="pres">
      <dgm:prSet presAssocID="{718AF961-4854-43B8-978F-F6CE42AB0669}" presName="parentLeftMargin" presStyleLbl="node1" presStyleIdx="5" presStyleCnt="7"/>
      <dgm:spPr/>
    </dgm:pt>
    <dgm:pt modelId="{F5743556-60E3-46FC-A7C8-F89F2020F2B0}" type="pres">
      <dgm:prSet presAssocID="{718AF961-4854-43B8-978F-F6CE42AB0669}" presName="parentText" presStyleLbl="node1" presStyleIdx="6" presStyleCnt="7">
        <dgm:presLayoutVars>
          <dgm:chMax val="0"/>
          <dgm:bulletEnabled val="1"/>
        </dgm:presLayoutVars>
      </dgm:prSet>
      <dgm:spPr/>
    </dgm:pt>
    <dgm:pt modelId="{E871B424-BAF9-42D4-BF46-C7DD8B2D939E}" type="pres">
      <dgm:prSet presAssocID="{718AF961-4854-43B8-978F-F6CE42AB0669}" presName="negativeSpace" presStyleCnt="0"/>
      <dgm:spPr/>
    </dgm:pt>
    <dgm:pt modelId="{3567D9B4-22DD-4114-AB28-C975D95AA3AA}" type="pres">
      <dgm:prSet presAssocID="{718AF961-4854-43B8-978F-F6CE42AB0669}" presName="childText" presStyleLbl="conFgAcc1" presStyleIdx="6" presStyleCnt="7">
        <dgm:presLayoutVars>
          <dgm:bulletEnabled val="1"/>
        </dgm:presLayoutVars>
      </dgm:prSet>
      <dgm:spPr/>
    </dgm:pt>
  </dgm:ptLst>
  <dgm:cxnLst>
    <dgm:cxn modelId="{9EC6C90C-3E0D-4F96-8425-B6A7091F3DD7}" type="presOf" srcId="{41F44A2D-277C-4B2F-88DE-0F5D6732F441}" destId="{DB3F39DA-838D-4582-977A-DAC09163A43E}" srcOrd="1" destOrd="0" presId="urn:microsoft.com/office/officeart/2005/8/layout/list1"/>
    <dgm:cxn modelId="{20F5FB10-B334-4086-9D61-8337F6227CE5}" type="presOf" srcId="{41F44A2D-277C-4B2F-88DE-0F5D6732F441}" destId="{612B7CB5-742C-4055-89BA-A1D21BC1197C}" srcOrd="0" destOrd="0" presId="urn:microsoft.com/office/officeart/2005/8/layout/list1"/>
    <dgm:cxn modelId="{E9C37E18-2B15-4B00-B3F4-DD5EA5607E1A}" srcId="{9C1719BA-F3C1-49DE-AEA6-355A7E660232}" destId="{20F56176-1E52-415B-9CBE-3AC560D63ADA}" srcOrd="0" destOrd="0" parTransId="{4F892302-357D-4E39-9B9D-7880F368A8C4}" sibTransId="{EC98BD97-7C73-41D7-9C90-32A28F39EF1E}"/>
    <dgm:cxn modelId="{8216E626-DE8D-4AF2-AE8E-C4685AEB993C}" type="presOf" srcId="{6AAAA13D-D787-42D5-B48C-5B54919395A9}" destId="{CF051609-D050-4529-A267-C2C90239BFE6}" srcOrd="1" destOrd="0" presId="urn:microsoft.com/office/officeart/2005/8/layout/list1"/>
    <dgm:cxn modelId="{BCC4E926-BEF7-48DA-B7A7-8AF5DB3190CD}" srcId="{9C1719BA-F3C1-49DE-AEA6-355A7E660232}" destId="{718AF961-4854-43B8-978F-F6CE42AB0669}" srcOrd="6" destOrd="0" parTransId="{1BFAF6A4-02DC-418C-BFC5-279816251212}" sibTransId="{65576868-EBF4-49BC-8BD4-5C3E0B23559E}"/>
    <dgm:cxn modelId="{8E029F29-6DE3-42DF-9758-6B8AE89B1E89}" type="presOf" srcId="{1894141C-29EF-4F17-A1E4-C664F5DCDD36}" destId="{52E7C71E-B9B5-45D7-B46E-E741770A71F3}" srcOrd="1" destOrd="0" presId="urn:microsoft.com/office/officeart/2005/8/layout/list1"/>
    <dgm:cxn modelId="{8D9D4138-D6E6-454A-A5EC-8EDEA1E3B502}" type="presOf" srcId="{718AF961-4854-43B8-978F-F6CE42AB0669}" destId="{F34EFBF2-E1FE-4F33-B1A8-7BA4264F8C48}" srcOrd="0" destOrd="0" presId="urn:microsoft.com/office/officeart/2005/8/layout/list1"/>
    <dgm:cxn modelId="{E9E24F5F-2DD1-438A-8B7E-C760B01A0839}" srcId="{9C1719BA-F3C1-49DE-AEA6-355A7E660232}" destId="{0BF97D0D-F0B4-421E-A9F7-2F522D09365E}" srcOrd="1" destOrd="0" parTransId="{919AEF95-7B53-45D8-9E6C-13D93A9FEA51}" sibTransId="{0D24D1AD-F84B-4631-A408-DDBDD8F686F1}"/>
    <dgm:cxn modelId="{34C07541-C539-4A0A-8C4C-56F96BF4FB18}" srcId="{9C1719BA-F3C1-49DE-AEA6-355A7E660232}" destId="{6AAAA13D-D787-42D5-B48C-5B54919395A9}" srcOrd="4" destOrd="0" parTransId="{E89E838D-9047-4A46-ABEC-AE971166FC2F}" sibTransId="{AB5784D2-A036-424A-9AC7-C74723AB1307}"/>
    <dgm:cxn modelId="{9B118D41-78B7-4BF5-9672-0CA0D0308A71}" type="presOf" srcId="{1894141C-29EF-4F17-A1E4-C664F5DCDD36}" destId="{8D5F57D0-5DC3-4CF2-90FF-9622A9BAF086}" srcOrd="0" destOrd="0" presId="urn:microsoft.com/office/officeart/2005/8/layout/list1"/>
    <dgm:cxn modelId="{B6B20043-D33D-40D2-B057-77C7192A9AFB}" type="presOf" srcId="{20F56176-1E52-415B-9CBE-3AC560D63ADA}" destId="{7623033A-714B-4AD3-B49B-FC9278E2F9A7}" srcOrd="1" destOrd="0" presId="urn:microsoft.com/office/officeart/2005/8/layout/list1"/>
    <dgm:cxn modelId="{2D389D49-9421-463F-BF20-2CE2FA9DB0B7}" type="presOf" srcId="{0BF97D0D-F0B4-421E-A9F7-2F522D09365E}" destId="{D2C575CF-805B-474A-9F06-F45B4822614B}" srcOrd="1" destOrd="0" presId="urn:microsoft.com/office/officeart/2005/8/layout/list1"/>
    <dgm:cxn modelId="{FD04926A-5369-460A-A787-3C6F108C4E79}" type="presOf" srcId="{0BF97D0D-F0B4-421E-A9F7-2F522D09365E}" destId="{7AC6F91C-F162-4151-A480-D5571DD12B4D}" srcOrd="0" destOrd="0" presId="urn:microsoft.com/office/officeart/2005/8/layout/list1"/>
    <dgm:cxn modelId="{C5B7F36A-591B-409A-ABB6-79871F43608F}" type="presOf" srcId="{718AF961-4854-43B8-978F-F6CE42AB0669}" destId="{F5743556-60E3-46FC-A7C8-F89F2020F2B0}" srcOrd="1" destOrd="0" presId="urn:microsoft.com/office/officeart/2005/8/layout/list1"/>
    <dgm:cxn modelId="{31E5E484-8196-4963-B119-E8113E391C0E}" type="presOf" srcId="{6AAAA13D-D787-42D5-B48C-5B54919395A9}" destId="{6429BA4B-1E8F-46D2-BC5C-93BDD158AF33}" srcOrd="0" destOrd="0" presId="urn:microsoft.com/office/officeart/2005/8/layout/list1"/>
    <dgm:cxn modelId="{E714079F-1FB5-4B44-99B5-DAF9B1715EF5}" srcId="{9C1719BA-F3C1-49DE-AEA6-355A7E660232}" destId="{EF6DF11E-81FD-4D0D-A468-01FD75357C44}" srcOrd="3" destOrd="0" parTransId="{AA8E27E3-C799-4817-BC0C-3D10EA457499}" sibTransId="{37ABC34E-1DEF-413F-B575-1C86E8A1EF7E}"/>
    <dgm:cxn modelId="{B56910BA-0D2B-4EBB-97B1-A288E001A496}" type="presOf" srcId="{EF6DF11E-81FD-4D0D-A468-01FD75357C44}" destId="{E53A965C-18C7-4532-8E6D-A006B79D7365}" srcOrd="0" destOrd="0" presId="urn:microsoft.com/office/officeart/2005/8/layout/list1"/>
    <dgm:cxn modelId="{FBE825D1-E0B1-4F9A-BFC9-A5D2F5F54EA7}" type="presOf" srcId="{EF6DF11E-81FD-4D0D-A468-01FD75357C44}" destId="{29FD9073-1724-4C20-8605-8FAB546C2EFA}" srcOrd="1" destOrd="0" presId="urn:microsoft.com/office/officeart/2005/8/layout/list1"/>
    <dgm:cxn modelId="{BE238DD4-95EA-47A9-97CE-CB72B6BD577F}" type="presOf" srcId="{20F56176-1E52-415B-9CBE-3AC560D63ADA}" destId="{D9A5DC26-5EAF-410B-9DED-072A9C62C79A}" srcOrd="0" destOrd="0" presId="urn:microsoft.com/office/officeart/2005/8/layout/list1"/>
    <dgm:cxn modelId="{CA1D95D4-A9EF-4C6E-A81A-E07E5C1DC7A3}" srcId="{9C1719BA-F3C1-49DE-AEA6-355A7E660232}" destId="{1894141C-29EF-4F17-A1E4-C664F5DCDD36}" srcOrd="5" destOrd="0" parTransId="{248AA77A-71C6-4A01-B2B0-2A9A775E8B9E}" sibTransId="{5B4851C6-8F8B-43C2-A957-EB28400B2B19}"/>
    <dgm:cxn modelId="{EE5300F3-525E-4DEC-9426-ABB30A959737}" srcId="{9C1719BA-F3C1-49DE-AEA6-355A7E660232}" destId="{41F44A2D-277C-4B2F-88DE-0F5D6732F441}" srcOrd="2" destOrd="0" parTransId="{B0606CCA-F756-43E8-B6BB-6AC66297E2F7}" sibTransId="{82092465-4215-4C16-A29E-67665A8AEAAE}"/>
    <dgm:cxn modelId="{251885FC-2507-4A2E-831D-C6F0D9536920}" type="presOf" srcId="{9C1719BA-F3C1-49DE-AEA6-355A7E660232}" destId="{A1E29813-F80B-4D05-A785-4FDCAD2C205F}" srcOrd="0" destOrd="0" presId="urn:microsoft.com/office/officeart/2005/8/layout/list1"/>
    <dgm:cxn modelId="{C055A65B-08E9-41D6-BF2C-6B7F638DC508}" type="presParOf" srcId="{A1E29813-F80B-4D05-A785-4FDCAD2C205F}" destId="{D21C3B07-BA37-4763-AAD0-54532B07763C}" srcOrd="0" destOrd="0" presId="urn:microsoft.com/office/officeart/2005/8/layout/list1"/>
    <dgm:cxn modelId="{1FF58D05-688A-4A5B-AA17-6C9579029307}" type="presParOf" srcId="{D21C3B07-BA37-4763-AAD0-54532B07763C}" destId="{D9A5DC26-5EAF-410B-9DED-072A9C62C79A}" srcOrd="0" destOrd="0" presId="urn:microsoft.com/office/officeart/2005/8/layout/list1"/>
    <dgm:cxn modelId="{10146F2D-52E3-4C23-839F-9DFCCAA7AC32}" type="presParOf" srcId="{D21C3B07-BA37-4763-AAD0-54532B07763C}" destId="{7623033A-714B-4AD3-B49B-FC9278E2F9A7}" srcOrd="1" destOrd="0" presId="urn:microsoft.com/office/officeart/2005/8/layout/list1"/>
    <dgm:cxn modelId="{066EEBDF-29D9-452C-BFAF-038E7613344F}" type="presParOf" srcId="{A1E29813-F80B-4D05-A785-4FDCAD2C205F}" destId="{2BC56E00-716E-46E3-ACBD-0AD288B2FC52}" srcOrd="1" destOrd="0" presId="urn:microsoft.com/office/officeart/2005/8/layout/list1"/>
    <dgm:cxn modelId="{4951CE00-B0A0-4D88-BCC8-9C041716F8EB}" type="presParOf" srcId="{A1E29813-F80B-4D05-A785-4FDCAD2C205F}" destId="{05C92EF0-7B8B-4583-888B-D21A5AC93C2E}" srcOrd="2" destOrd="0" presId="urn:microsoft.com/office/officeart/2005/8/layout/list1"/>
    <dgm:cxn modelId="{6005A5E9-59C7-4BC9-91A8-271718F6DECA}" type="presParOf" srcId="{A1E29813-F80B-4D05-A785-4FDCAD2C205F}" destId="{A3B3D30F-D49A-4A00-97F6-B371A22C0B78}" srcOrd="3" destOrd="0" presId="urn:microsoft.com/office/officeart/2005/8/layout/list1"/>
    <dgm:cxn modelId="{991E4D34-78D8-4898-A4B1-3BAE410026D4}" type="presParOf" srcId="{A1E29813-F80B-4D05-A785-4FDCAD2C205F}" destId="{8CC209DB-3C20-46E3-A07D-D1DE6D4EE3E8}" srcOrd="4" destOrd="0" presId="urn:microsoft.com/office/officeart/2005/8/layout/list1"/>
    <dgm:cxn modelId="{69A0D243-471F-4050-8CCE-539872E86858}" type="presParOf" srcId="{8CC209DB-3C20-46E3-A07D-D1DE6D4EE3E8}" destId="{7AC6F91C-F162-4151-A480-D5571DD12B4D}" srcOrd="0" destOrd="0" presId="urn:microsoft.com/office/officeart/2005/8/layout/list1"/>
    <dgm:cxn modelId="{36C96425-D6F7-41E6-9CCC-F3C3A7CDB1EA}" type="presParOf" srcId="{8CC209DB-3C20-46E3-A07D-D1DE6D4EE3E8}" destId="{D2C575CF-805B-474A-9F06-F45B4822614B}" srcOrd="1" destOrd="0" presId="urn:microsoft.com/office/officeart/2005/8/layout/list1"/>
    <dgm:cxn modelId="{A5A3C6C8-F38B-4D7B-B69D-F4A8921B7965}" type="presParOf" srcId="{A1E29813-F80B-4D05-A785-4FDCAD2C205F}" destId="{2B028526-6A89-42C6-8FB0-402610516544}" srcOrd="5" destOrd="0" presId="urn:microsoft.com/office/officeart/2005/8/layout/list1"/>
    <dgm:cxn modelId="{CC3BB45F-3388-4A8C-9E74-B8BAF2453794}" type="presParOf" srcId="{A1E29813-F80B-4D05-A785-4FDCAD2C205F}" destId="{A0C68179-ED54-4FFC-8BBE-973ED0F52050}" srcOrd="6" destOrd="0" presId="urn:microsoft.com/office/officeart/2005/8/layout/list1"/>
    <dgm:cxn modelId="{CB423563-4B7F-4A8E-8F8C-BB0BEF353EF0}" type="presParOf" srcId="{A1E29813-F80B-4D05-A785-4FDCAD2C205F}" destId="{EEF2DF36-E0F0-47BC-88C2-9D6287DC92FB}" srcOrd="7" destOrd="0" presId="urn:microsoft.com/office/officeart/2005/8/layout/list1"/>
    <dgm:cxn modelId="{DD548238-4F9D-4C92-8866-93AB9E1914FB}" type="presParOf" srcId="{A1E29813-F80B-4D05-A785-4FDCAD2C205F}" destId="{14AE82DE-A873-4405-BD30-308AA1AD9464}" srcOrd="8" destOrd="0" presId="urn:microsoft.com/office/officeart/2005/8/layout/list1"/>
    <dgm:cxn modelId="{B6949462-4816-4E13-A713-13A375045131}" type="presParOf" srcId="{14AE82DE-A873-4405-BD30-308AA1AD9464}" destId="{612B7CB5-742C-4055-89BA-A1D21BC1197C}" srcOrd="0" destOrd="0" presId="urn:microsoft.com/office/officeart/2005/8/layout/list1"/>
    <dgm:cxn modelId="{C0937FFE-7181-4E04-9192-21FC20A34375}" type="presParOf" srcId="{14AE82DE-A873-4405-BD30-308AA1AD9464}" destId="{DB3F39DA-838D-4582-977A-DAC09163A43E}" srcOrd="1" destOrd="0" presId="urn:microsoft.com/office/officeart/2005/8/layout/list1"/>
    <dgm:cxn modelId="{93F88AA5-D75D-434C-881E-88B480C5BE8C}" type="presParOf" srcId="{A1E29813-F80B-4D05-A785-4FDCAD2C205F}" destId="{243935FD-E20C-4F77-AAE3-882D55362E44}" srcOrd="9" destOrd="0" presId="urn:microsoft.com/office/officeart/2005/8/layout/list1"/>
    <dgm:cxn modelId="{DB38ED06-1130-4E7A-8E46-31FD2F7D6A7B}" type="presParOf" srcId="{A1E29813-F80B-4D05-A785-4FDCAD2C205F}" destId="{F5F6F3F4-1ADC-43D3-A4F1-5EC33E6E99E7}" srcOrd="10" destOrd="0" presId="urn:microsoft.com/office/officeart/2005/8/layout/list1"/>
    <dgm:cxn modelId="{1B69170D-B3B2-419C-82E9-D10D253C068A}" type="presParOf" srcId="{A1E29813-F80B-4D05-A785-4FDCAD2C205F}" destId="{D21BCABD-BA57-4E1C-9246-E77531C825D6}" srcOrd="11" destOrd="0" presId="urn:microsoft.com/office/officeart/2005/8/layout/list1"/>
    <dgm:cxn modelId="{BBD55FD2-2D17-453C-BAFF-4B0DCBA423D3}" type="presParOf" srcId="{A1E29813-F80B-4D05-A785-4FDCAD2C205F}" destId="{95888513-6CBD-428A-ABEE-1721061E3993}" srcOrd="12" destOrd="0" presId="urn:microsoft.com/office/officeart/2005/8/layout/list1"/>
    <dgm:cxn modelId="{E269B7DD-0C13-4B12-8545-43F0B2A21ED4}" type="presParOf" srcId="{95888513-6CBD-428A-ABEE-1721061E3993}" destId="{E53A965C-18C7-4532-8E6D-A006B79D7365}" srcOrd="0" destOrd="0" presId="urn:microsoft.com/office/officeart/2005/8/layout/list1"/>
    <dgm:cxn modelId="{D4948A45-4432-4EDD-A5AA-CA8E07021FC3}" type="presParOf" srcId="{95888513-6CBD-428A-ABEE-1721061E3993}" destId="{29FD9073-1724-4C20-8605-8FAB546C2EFA}" srcOrd="1" destOrd="0" presId="urn:microsoft.com/office/officeart/2005/8/layout/list1"/>
    <dgm:cxn modelId="{EB493BF3-3F6E-4CE9-A42B-1653547D6B5B}" type="presParOf" srcId="{A1E29813-F80B-4D05-A785-4FDCAD2C205F}" destId="{515A1AC4-0422-4030-8C2F-20545FF94002}" srcOrd="13" destOrd="0" presId="urn:microsoft.com/office/officeart/2005/8/layout/list1"/>
    <dgm:cxn modelId="{7807C386-55FA-48EC-888D-2F10A184AB8F}" type="presParOf" srcId="{A1E29813-F80B-4D05-A785-4FDCAD2C205F}" destId="{06366E72-934B-4D5F-916B-1A727232ED40}" srcOrd="14" destOrd="0" presId="urn:microsoft.com/office/officeart/2005/8/layout/list1"/>
    <dgm:cxn modelId="{A7B0E03F-9C2C-40B3-BF9C-8C3EE7B44974}" type="presParOf" srcId="{A1E29813-F80B-4D05-A785-4FDCAD2C205F}" destId="{21FC710A-264A-46B5-ABD5-C0D1048A4880}" srcOrd="15" destOrd="0" presId="urn:microsoft.com/office/officeart/2005/8/layout/list1"/>
    <dgm:cxn modelId="{32320430-3DD1-49B5-A671-403D63D8C2EE}" type="presParOf" srcId="{A1E29813-F80B-4D05-A785-4FDCAD2C205F}" destId="{234154BA-915A-484F-B978-71DD9F0AB72C}" srcOrd="16" destOrd="0" presId="urn:microsoft.com/office/officeart/2005/8/layout/list1"/>
    <dgm:cxn modelId="{0514FED5-0295-44C0-A471-EF51A91A8AC8}" type="presParOf" srcId="{234154BA-915A-484F-B978-71DD9F0AB72C}" destId="{6429BA4B-1E8F-46D2-BC5C-93BDD158AF33}" srcOrd="0" destOrd="0" presId="urn:microsoft.com/office/officeart/2005/8/layout/list1"/>
    <dgm:cxn modelId="{38C2AA13-3951-4AE5-BF41-E1D849DDA1B0}" type="presParOf" srcId="{234154BA-915A-484F-B978-71DD9F0AB72C}" destId="{CF051609-D050-4529-A267-C2C90239BFE6}" srcOrd="1" destOrd="0" presId="urn:microsoft.com/office/officeart/2005/8/layout/list1"/>
    <dgm:cxn modelId="{88F1A36B-B40E-420A-BD4F-34F06013EA79}" type="presParOf" srcId="{A1E29813-F80B-4D05-A785-4FDCAD2C205F}" destId="{2317F0BF-7457-4359-8AF3-1A69EF3F32A5}" srcOrd="17" destOrd="0" presId="urn:microsoft.com/office/officeart/2005/8/layout/list1"/>
    <dgm:cxn modelId="{6C04B57B-5C43-49D6-9E1F-167479F9533E}" type="presParOf" srcId="{A1E29813-F80B-4D05-A785-4FDCAD2C205F}" destId="{FAFEE287-6535-4720-8C18-79F9AF8EE020}" srcOrd="18" destOrd="0" presId="urn:microsoft.com/office/officeart/2005/8/layout/list1"/>
    <dgm:cxn modelId="{F1785EAC-93B1-4994-A1A2-97EBD77F7F68}" type="presParOf" srcId="{A1E29813-F80B-4D05-A785-4FDCAD2C205F}" destId="{53D48C6D-A0F8-4429-BA21-ED66D2D751BA}" srcOrd="19" destOrd="0" presId="urn:microsoft.com/office/officeart/2005/8/layout/list1"/>
    <dgm:cxn modelId="{33F1BCC7-8BCD-4CD7-9D94-20E7CC9B421E}" type="presParOf" srcId="{A1E29813-F80B-4D05-A785-4FDCAD2C205F}" destId="{210B630A-4FB2-47A3-BE51-F44BEA561976}" srcOrd="20" destOrd="0" presId="urn:microsoft.com/office/officeart/2005/8/layout/list1"/>
    <dgm:cxn modelId="{6A96434C-6FBA-4E22-B2EF-3132BF5A83F4}" type="presParOf" srcId="{210B630A-4FB2-47A3-BE51-F44BEA561976}" destId="{8D5F57D0-5DC3-4CF2-90FF-9622A9BAF086}" srcOrd="0" destOrd="0" presId="urn:microsoft.com/office/officeart/2005/8/layout/list1"/>
    <dgm:cxn modelId="{E70354BC-AC95-4C6D-B1CD-EC9F1D6ABDB3}" type="presParOf" srcId="{210B630A-4FB2-47A3-BE51-F44BEA561976}" destId="{52E7C71E-B9B5-45D7-B46E-E741770A71F3}" srcOrd="1" destOrd="0" presId="urn:microsoft.com/office/officeart/2005/8/layout/list1"/>
    <dgm:cxn modelId="{F76F9F50-B730-4F9F-89EF-B41A5DD1D838}" type="presParOf" srcId="{A1E29813-F80B-4D05-A785-4FDCAD2C205F}" destId="{6409C577-DD90-4254-8876-A799CAA2F43D}" srcOrd="21" destOrd="0" presId="urn:microsoft.com/office/officeart/2005/8/layout/list1"/>
    <dgm:cxn modelId="{0C51C8E5-CE7E-4334-B15C-40ADC4A83034}" type="presParOf" srcId="{A1E29813-F80B-4D05-A785-4FDCAD2C205F}" destId="{49A6C375-2A86-41DE-BD6E-5164003F0CB0}" srcOrd="22" destOrd="0" presId="urn:microsoft.com/office/officeart/2005/8/layout/list1"/>
    <dgm:cxn modelId="{95FE5ECC-CBE2-4912-A5FF-C13E5EF7E6ED}" type="presParOf" srcId="{A1E29813-F80B-4D05-A785-4FDCAD2C205F}" destId="{0B6C5F01-B476-4543-BFD8-2D192AA80046}" srcOrd="23" destOrd="0" presId="urn:microsoft.com/office/officeart/2005/8/layout/list1"/>
    <dgm:cxn modelId="{86FD5E7E-284C-425F-8AB7-219A195471B1}" type="presParOf" srcId="{A1E29813-F80B-4D05-A785-4FDCAD2C205F}" destId="{7D5BCE3D-A4FB-4D52-9E80-27AEAAD1B968}" srcOrd="24" destOrd="0" presId="urn:microsoft.com/office/officeart/2005/8/layout/list1"/>
    <dgm:cxn modelId="{540AB885-9307-4229-A7CA-A78C4F40A570}" type="presParOf" srcId="{7D5BCE3D-A4FB-4D52-9E80-27AEAAD1B968}" destId="{F34EFBF2-E1FE-4F33-B1A8-7BA4264F8C48}" srcOrd="0" destOrd="0" presId="urn:microsoft.com/office/officeart/2005/8/layout/list1"/>
    <dgm:cxn modelId="{6065C7D7-8174-4722-A8EA-4385428956D6}" type="presParOf" srcId="{7D5BCE3D-A4FB-4D52-9E80-27AEAAD1B968}" destId="{F5743556-60E3-46FC-A7C8-F89F2020F2B0}" srcOrd="1" destOrd="0" presId="urn:microsoft.com/office/officeart/2005/8/layout/list1"/>
    <dgm:cxn modelId="{78296A25-BC99-4541-A1D9-DC3D416AE2EE}" type="presParOf" srcId="{A1E29813-F80B-4D05-A785-4FDCAD2C205F}" destId="{E871B424-BAF9-42D4-BF46-C7DD8B2D939E}" srcOrd="25" destOrd="0" presId="urn:microsoft.com/office/officeart/2005/8/layout/list1"/>
    <dgm:cxn modelId="{CC9757F4-D636-420C-9EFA-22687598D15B}" type="presParOf" srcId="{A1E29813-F80B-4D05-A785-4FDCAD2C205F}" destId="{3567D9B4-22DD-4114-AB28-C975D95AA3AA}" srcOrd="26"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3F1A081-12A6-40BC-92AF-DDA1BD8A5B8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IN"/>
        </a:p>
      </dgm:t>
    </dgm:pt>
    <dgm:pt modelId="{41958FA5-1585-4EF0-A871-E2139B3D6252}">
      <dgm:prSet phldrT="[Text]" custT="1"/>
      <dgm:spPr>
        <a:solidFill>
          <a:schemeClr val="accent3">
            <a:lumMod val="85000"/>
          </a:schemeClr>
        </a:solidFill>
        <a:ln>
          <a:solidFill>
            <a:srgbClr val="1B70A9"/>
          </a:solidFill>
        </a:ln>
      </dgm:spPr>
      <dgm:t>
        <a:bodyPr/>
        <a:lstStyle/>
        <a:p>
          <a:r>
            <a:rPr lang="en-IN" sz="2200" dirty="0">
              <a:latin typeface="Trebuchet MS" panose="020B0603020202020204" pitchFamily="34" charset="0"/>
            </a:rPr>
            <a:t>Introduction</a:t>
          </a:r>
        </a:p>
      </dgm:t>
    </dgm:pt>
    <dgm:pt modelId="{06039BC5-96FF-4C9A-946E-6049B0D4B5DA}" type="parTrans" cxnId="{84ADD41F-71BE-403B-8341-26C7B3D5210C}">
      <dgm:prSet/>
      <dgm:spPr/>
      <dgm:t>
        <a:bodyPr/>
        <a:lstStyle/>
        <a:p>
          <a:endParaRPr lang="en-IN" sz="2200"/>
        </a:p>
      </dgm:t>
    </dgm:pt>
    <dgm:pt modelId="{42FCCEED-BFEA-4B90-865F-3E418BDD3E10}" type="sibTrans" cxnId="{84ADD41F-71BE-403B-8341-26C7B3D5210C}">
      <dgm:prSet/>
      <dgm:spPr>
        <a:solidFill>
          <a:srgbClr val="084A87"/>
        </a:solidFill>
        <a:ln>
          <a:solidFill>
            <a:srgbClr val="1B70A9"/>
          </a:solidFill>
        </a:ln>
      </dgm:spPr>
      <dgm:t>
        <a:bodyPr/>
        <a:lstStyle/>
        <a:p>
          <a:endParaRPr lang="en-IN" sz="2200">
            <a:latin typeface="Trebuchet MS" panose="020B0603020202020204" pitchFamily="34" charset="0"/>
          </a:endParaRPr>
        </a:p>
      </dgm:t>
    </dgm:pt>
    <dgm:pt modelId="{F6B308F7-1687-43BA-A5E6-A0269A9133FF}">
      <dgm:prSet phldrT="[Text]" custT="1"/>
      <dgm:spPr>
        <a:solidFill>
          <a:schemeClr val="accent3">
            <a:lumMod val="85000"/>
          </a:schemeClr>
        </a:solidFill>
        <a:ln>
          <a:solidFill>
            <a:srgbClr val="1B70A9"/>
          </a:solidFill>
        </a:ln>
      </dgm:spPr>
      <dgm:t>
        <a:bodyPr/>
        <a:lstStyle/>
        <a:p>
          <a:r>
            <a:rPr lang="en-US" sz="2200" dirty="0">
              <a:latin typeface="Trebuchet MS" panose="020B0603020202020204" pitchFamily="34" charset="0"/>
            </a:rPr>
            <a:t>Case Study Overview</a:t>
          </a:r>
          <a:endParaRPr lang="en-IN" sz="2200" dirty="0">
            <a:latin typeface="Trebuchet MS" panose="020B0603020202020204" pitchFamily="34" charset="0"/>
          </a:endParaRPr>
        </a:p>
      </dgm:t>
    </dgm:pt>
    <dgm:pt modelId="{44A4A006-0FBE-4AFD-BD93-35E4474EF4A6}" type="parTrans" cxnId="{555AD212-E564-478C-82EB-DB4B7F5519A2}">
      <dgm:prSet/>
      <dgm:spPr/>
      <dgm:t>
        <a:bodyPr/>
        <a:lstStyle/>
        <a:p>
          <a:endParaRPr lang="en-IN" sz="2200"/>
        </a:p>
      </dgm:t>
    </dgm:pt>
    <dgm:pt modelId="{997F23EE-9EA6-40A3-8F04-0B2503395908}" type="sibTrans" cxnId="{555AD212-E564-478C-82EB-DB4B7F5519A2}">
      <dgm:prSet/>
      <dgm:spPr/>
      <dgm:t>
        <a:bodyPr/>
        <a:lstStyle/>
        <a:p>
          <a:endParaRPr lang="en-IN" sz="2200"/>
        </a:p>
      </dgm:t>
    </dgm:pt>
    <dgm:pt modelId="{597A4A0E-8338-42EA-8CAC-C01543206FDE}">
      <dgm:prSet phldrT="[Text]" custT="1"/>
      <dgm:spPr>
        <a:solidFill>
          <a:srgbClr val="084A87"/>
        </a:solidFill>
        <a:ln>
          <a:solidFill>
            <a:srgbClr val="1B70A9"/>
          </a:solidFill>
        </a:ln>
      </dgm:spPr>
      <dgm:t>
        <a:bodyPr/>
        <a:lstStyle/>
        <a:p>
          <a:r>
            <a:rPr lang="en-US" sz="2200" dirty="0">
              <a:latin typeface="Trebuchet MS" panose="020B0603020202020204" pitchFamily="34" charset="0"/>
            </a:rPr>
            <a:t>Financial Viability of  Product</a:t>
          </a:r>
          <a:endParaRPr lang="en-IN" sz="2200" dirty="0">
            <a:latin typeface="Trebuchet MS" panose="020B0603020202020204" pitchFamily="34" charset="0"/>
          </a:endParaRPr>
        </a:p>
      </dgm:t>
    </dgm:pt>
    <dgm:pt modelId="{94E72699-3833-453C-B7DA-5F74CF106EC7}" type="parTrans" cxnId="{F4CB04CE-365D-4BB9-996B-AD7E30B6E624}">
      <dgm:prSet/>
      <dgm:spPr/>
      <dgm:t>
        <a:bodyPr/>
        <a:lstStyle/>
        <a:p>
          <a:endParaRPr lang="en-IN" sz="2200"/>
        </a:p>
      </dgm:t>
    </dgm:pt>
    <dgm:pt modelId="{92410C51-64C5-4D33-A4C4-F16CAE704BED}" type="sibTrans" cxnId="{F4CB04CE-365D-4BB9-996B-AD7E30B6E624}">
      <dgm:prSet/>
      <dgm:spPr/>
      <dgm:t>
        <a:bodyPr/>
        <a:lstStyle/>
        <a:p>
          <a:endParaRPr lang="en-IN" sz="2200"/>
        </a:p>
      </dgm:t>
    </dgm:pt>
    <dgm:pt modelId="{3D56CB74-776C-4D4A-96C5-720EC78687B1}">
      <dgm:prSet phldrT="[Text]" custT="1"/>
      <dgm:spPr>
        <a:solidFill>
          <a:schemeClr val="accent3">
            <a:lumMod val="85000"/>
          </a:schemeClr>
        </a:solidFill>
        <a:ln>
          <a:solidFill>
            <a:srgbClr val="1B70A9"/>
          </a:solidFill>
        </a:ln>
      </dgm:spPr>
      <dgm:t>
        <a:bodyPr/>
        <a:lstStyle/>
        <a:p>
          <a:r>
            <a:rPr lang="en-IN" sz="2200" dirty="0">
              <a:latin typeface="Trebuchet MS" panose="020B0603020202020204" pitchFamily="34" charset="0"/>
            </a:rPr>
            <a:t>Risk Factors associated with Product</a:t>
          </a:r>
        </a:p>
      </dgm:t>
    </dgm:pt>
    <dgm:pt modelId="{E367BD84-19A5-4407-B191-B5DD932749B7}" type="parTrans" cxnId="{CE266E88-8D06-4473-A4DC-E7B3005E2BE9}">
      <dgm:prSet/>
      <dgm:spPr/>
      <dgm:t>
        <a:bodyPr/>
        <a:lstStyle/>
        <a:p>
          <a:endParaRPr lang="en-IN" sz="2200"/>
        </a:p>
      </dgm:t>
    </dgm:pt>
    <dgm:pt modelId="{ABD684A7-6C08-48F5-A840-F528A2689F6B}" type="sibTrans" cxnId="{CE266E88-8D06-4473-A4DC-E7B3005E2BE9}">
      <dgm:prSet/>
      <dgm:spPr/>
      <dgm:t>
        <a:bodyPr/>
        <a:lstStyle/>
        <a:p>
          <a:endParaRPr lang="en-IN" sz="2200"/>
        </a:p>
      </dgm:t>
    </dgm:pt>
    <dgm:pt modelId="{647015A6-DF2C-45F3-8A5D-5C6C72CC7EF7}">
      <dgm:prSet phldrT="[Text]" custT="1"/>
      <dgm:spPr>
        <a:solidFill>
          <a:schemeClr val="accent3">
            <a:lumMod val="85000"/>
          </a:schemeClr>
        </a:solidFill>
        <a:ln>
          <a:solidFill>
            <a:srgbClr val="1B70A9"/>
          </a:solidFill>
        </a:ln>
      </dgm:spPr>
      <dgm:t>
        <a:bodyPr/>
        <a:lstStyle/>
        <a:p>
          <a:r>
            <a:rPr lang="en-IN" sz="2200" dirty="0">
              <a:latin typeface="Trebuchet MS" panose="020B0603020202020204" pitchFamily="34" charset="0"/>
            </a:rPr>
            <a:t>Questions?</a:t>
          </a:r>
        </a:p>
      </dgm:t>
    </dgm:pt>
    <dgm:pt modelId="{FD0CB12B-29F4-44EA-8FB5-18D7225203AB}" type="parTrans" cxnId="{8BDC8843-FD52-474F-BD54-377745C38048}">
      <dgm:prSet/>
      <dgm:spPr/>
      <dgm:t>
        <a:bodyPr/>
        <a:lstStyle/>
        <a:p>
          <a:endParaRPr lang="en-IN" sz="2200"/>
        </a:p>
      </dgm:t>
    </dgm:pt>
    <dgm:pt modelId="{B6773C2E-800A-4EDA-90C0-99A66D663D39}" type="sibTrans" cxnId="{8BDC8843-FD52-474F-BD54-377745C38048}">
      <dgm:prSet/>
      <dgm:spPr/>
      <dgm:t>
        <a:bodyPr/>
        <a:lstStyle/>
        <a:p>
          <a:endParaRPr lang="en-IN" sz="2200"/>
        </a:p>
      </dgm:t>
    </dgm:pt>
    <dgm:pt modelId="{6174A7B0-A4CE-4961-80E9-A7B237458FF0}">
      <dgm:prSet phldrT="[Text]" custT="1"/>
      <dgm:spPr>
        <a:solidFill>
          <a:schemeClr val="accent3">
            <a:lumMod val="85000"/>
          </a:schemeClr>
        </a:solidFill>
        <a:ln>
          <a:solidFill>
            <a:srgbClr val="1B70A9"/>
          </a:solidFill>
        </a:ln>
      </dgm:spPr>
      <dgm:t>
        <a:bodyPr/>
        <a:lstStyle/>
        <a:p>
          <a:r>
            <a:rPr lang="en-US" sz="2200" dirty="0">
              <a:latin typeface="Trebuchet MS" panose="020B0603020202020204" pitchFamily="34" charset="0"/>
            </a:rPr>
            <a:t>Market Benchmarking and Competition Impact</a:t>
          </a:r>
          <a:endParaRPr lang="en-IN" sz="2200" dirty="0">
            <a:latin typeface="Trebuchet MS" panose="020B0603020202020204" pitchFamily="34" charset="0"/>
          </a:endParaRPr>
        </a:p>
      </dgm:t>
    </dgm:pt>
    <dgm:pt modelId="{3D752F97-255E-43A9-8DC4-F557A2F6AA2D}" type="parTrans" cxnId="{A72553B6-30CA-4ABC-B007-3E49DB2142AE}">
      <dgm:prSet/>
      <dgm:spPr/>
      <dgm:t>
        <a:bodyPr/>
        <a:lstStyle/>
        <a:p>
          <a:endParaRPr lang="en-IN"/>
        </a:p>
      </dgm:t>
    </dgm:pt>
    <dgm:pt modelId="{85A90DC2-84C0-43F2-909C-8A573D6EE076}" type="sibTrans" cxnId="{A72553B6-30CA-4ABC-B007-3E49DB2142AE}">
      <dgm:prSet/>
      <dgm:spPr/>
      <dgm:t>
        <a:bodyPr/>
        <a:lstStyle/>
        <a:p>
          <a:endParaRPr lang="en-IN"/>
        </a:p>
      </dgm:t>
    </dgm:pt>
    <dgm:pt modelId="{ED7A45B0-777C-43FD-AA0B-9D6E3D18892E}">
      <dgm:prSet phldrT="[Text]" custT="1"/>
      <dgm:spPr>
        <a:solidFill>
          <a:schemeClr val="accent3">
            <a:lumMod val="85000"/>
          </a:schemeClr>
        </a:solidFill>
        <a:ln>
          <a:solidFill>
            <a:srgbClr val="1B70A9"/>
          </a:solidFill>
        </a:ln>
      </dgm:spPr>
      <dgm:t>
        <a:bodyPr/>
        <a:lstStyle/>
        <a:p>
          <a:r>
            <a:rPr lang="en-US" sz="2200" dirty="0">
              <a:latin typeface="Trebuchet MS" panose="020B0603020202020204" pitchFamily="34" charset="0"/>
            </a:rPr>
            <a:t>Feasibility of Company’s Growth</a:t>
          </a:r>
          <a:endParaRPr lang="en-IN" sz="2200" dirty="0">
            <a:latin typeface="Trebuchet MS" panose="020B0603020202020204" pitchFamily="34" charset="0"/>
          </a:endParaRPr>
        </a:p>
      </dgm:t>
    </dgm:pt>
    <dgm:pt modelId="{89651CA6-174D-428F-99B7-8FA31DA4AA19}" type="sibTrans" cxnId="{DAF833FE-1249-4498-9E6C-CF5FC608394C}">
      <dgm:prSet/>
      <dgm:spPr/>
      <dgm:t>
        <a:bodyPr/>
        <a:lstStyle/>
        <a:p>
          <a:endParaRPr lang="en-IN" sz="2200"/>
        </a:p>
      </dgm:t>
    </dgm:pt>
    <dgm:pt modelId="{6B6FA04E-95E5-4740-8D06-374C474FB835}" type="parTrans" cxnId="{DAF833FE-1249-4498-9E6C-CF5FC608394C}">
      <dgm:prSet/>
      <dgm:spPr/>
      <dgm:t>
        <a:bodyPr/>
        <a:lstStyle/>
        <a:p>
          <a:endParaRPr lang="en-IN" sz="2200"/>
        </a:p>
      </dgm:t>
    </dgm:pt>
    <dgm:pt modelId="{D4763431-C4DF-4AA6-8FDA-E4A0AF5AC33F}" type="pres">
      <dgm:prSet presAssocID="{13F1A081-12A6-40BC-92AF-DDA1BD8A5B8F}" presName="Name0" presStyleCnt="0">
        <dgm:presLayoutVars>
          <dgm:chMax val="7"/>
          <dgm:chPref val="7"/>
          <dgm:dir/>
        </dgm:presLayoutVars>
      </dgm:prSet>
      <dgm:spPr/>
    </dgm:pt>
    <dgm:pt modelId="{C0024104-F915-4C89-B3F9-9A4749B27BC9}" type="pres">
      <dgm:prSet presAssocID="{13F1A081-12A6-40BC-92AF-DDA1BD8A5B8F}" presName="Name1" presStyleCnt="0"/>
      <dgm:spPr/>
    </dgm:pt>
    <dgm:pt modelId="{11A3E8B3-300B-4BCF-848C-3B0AA8DEC923}" type="pres">
      <dgm:prSet presAssocID="{13F1A081-12A6-40BC-92AF-DDA1BD8A5B8F}" presName="cycle" presStyleCnt="0"/>
      <dgm:spPr/>
    </dgm:pt>
    <dgm:pt modelId="{6E263FD0-DB9B-47F3-B6FF-7828CEEE508C}" type="pres">
      <dgm:prSet presAssocID="{13F1A081-12A6-40BC-92AF-DDA1BD8A5B8F}" presName="srcNode" presStyleLbl="node1" presStyleIdx="0" presStyleCnt="7"/>
      <dgm:spPr/>
    </dgm:pt>
    <dgm:pt modelId="{09E1A01D-0740-4CDC-93E7-FE2A4C235A1C}" type="pres">
      <dgm:prSet presAssocID="{13F1A081-12A6-40BC-92AF-DDA1BD8A5B8F}" presName="conn" presStyleLbl="parChTrans1D2" presStyleIdx="0" presStyleCnt="1"/>
      <dgm:spPr/>
    </dgm:pt>
    <dgm:pt modelId="{0E9455E9-0070-4405-A3F0-EE5BE4FABEA6}" type="pres">
      <dgm:prSet presAssocID="{13F1A081-12A6-40BC-92AF-DDA1BD8A5B8F}" presName="extraNode" presStyleLbl="node1" presStyleIdx="0" presStyleCnt="7"/>
      <dgm:spPr/>
    </dgm:pt>
    <dgm:pt modelId="{4EF6AEA8-71D7-4621-993A-9CD210A8FACA}" type="pres">
      <dgm:prSet presAssocID="{13F1A081-12A6-40BC-92AF-DDA1BD8A5B8F}" presName="dstNode" presStyleLbl="node1" presStyleIdx="0" presStyleCnt="7"/>
      <dgm:spPr/>
    </dgm:pt>
    <dgm:pt modelId="{52B4846F-D39D-4E04-881C-11654B011F9A}" type="pres">
      <dgm:prSet presAssocID="{41958FA5-1585-4EF0-A871-E2139B3D6252}" presName="text_1" presStyleLbl="node1" presStyleIdx="0" presStyleCnt="7">
        <dgm:presLayoutVars>
          <dgm:bulletEnabled val="1"/>
        </dgm:presLayoutVars>
      </dgm:prSet>
      <dgm:spPr/>
    </dgm:pt>
    <dgm:pt modelId="{C837BC19-FFD5-4ABC-9102-CBCA6A6AFAFF}" type="pres">
      <dgm:prSet presAssocID="{41958FA5-1585-4EF0-A871-E2139B3D6252}" presName="accent_1" presStyleCnt="0"/>
      <dgm:spPr/>
    </dgm:pt>
    <dgm:pt modelId="{97C8A66A-47C7-447F-B277-A0BE8EBBFDAB}" type="pres">
      <dgm:prSet presAssocID="{41958FA5-1585-4EF0-A871-E2139B3D6252}" presName="accentRepeatNode" presStyleLbl="solidFgAcc1" presStyleIdx="0" presStyleCnt="7"/>
      <dgm:spPr>
        <a:solidFill>
          <a:schemeClr val="bg1"/>
        </a:solidFill>
        <a:ln>
          <a:solidFill>
            <a:srgbClr val="1B70A9"/>
          </a:solidFill>
        </a:ln>
      </dgm:spPr>
    </dgm:pt>
    <dgm:pt modelId="{08A13AC5-1F55-4BE5-B93B-94A48FFF53A2}" type="pres">
      <dgm:prSet presAssocID="{F6B308F7-1687-43BA-A5E6-A0269A9133FF}" presName="text_2" presStyleLbl="node1" presStyleIdx="1" presStyleCnt="7">
        <dgm:presLayoutVars>
          <dgm:bulletEnabled val="1"/>
        </dgm:presLayoutVars>
      </dgm:prSet>
      <dgm:spPr/>
    </dgm:pt>
    <dgm:pt modelId="{A9518B59-8002-4019-A46A-BAB630BA34F3}" type="pres">
      <dgm:prSet presAssocID="{F6B308F7-1687-43BA-A5E6-A0269A9133FF}" presName="accent_2" presStyleCnt="0"/>
      <dgm:spPr/>
    </dgm:pt>
    <dgm:pt modelId="{1F5D99E8-BC2D-406D-B135-9F686B470FA1}" type="pres">
      <dgm:prSet presAssocID="{F6B308F7-1687-43BA-A5E6-A0269A9133FF}" presName="accentRepeatNode" presStyleLbl="solidFgAcc1" presStyleIdx="1" presStyleCnt="7"/>
      <dgm:spPr>
        <a:solidFill>
          <a:schemeClr val="bg1"/>
        </a:solidFill>
        <a:ln>
          <a:solidFill>
            <a:srgbClr val="1B70A9"/>
          </a:solidFill>
        </a:ln>
      </dgm:spPr>
    </dgm:pt>
    <dgm:pt modelId="{EC5D2DE8-84D0-4062-B039-203DFA1202E6}" type="pres">
      <dgm:prSet presAssocID="{ED7A45B0-777C-43FD-AA0B-9D6E3D18892E}" presName="text_3" presStyleLbl="node1" presStyleIdx="2" presStyleCnt="7">
        <dgm:presLayoutVars>
          <dgm:bulletEnabled val="1"/>
        </dgm:presLayoutVars>
      </dgm:prSet>
      <dgm:spPr/>
    </dgm:pt>
    <dgm:pt modelId="{1E78C4C7-9E44-4197-B2CF-276E892D2E22}" type="pres">
      <dgm:prSet presAssocID="{ED7A45B0-777C-43FD-AA0B-9D6E3D18892E}" presName="accent_3" presStyleCnt="0"/>
      <dgm:spPr/>
    </dgm:pt>
    <dgm:pt modelId="{380C780E-22AE-4D8B-B48B-3AEAADC664B8}" type="pres">
      <dgm:prSet presAssocID="{ED7A45B0-777C-43FD-AA0B-9D6E3D18892E}" presName="accentRepeatNode" presStyleLbl="solidFgAcc1" presStyleIdx="2" presStyleCnt="7"/>
      <dgm:spPr>
        <a:solidFill>
          <a:schemeClr val="bg1"/>
        </a:solidFill>
        <a:ln>
          <a:solidFill>
            <a:srgbClr val="1B70A9"/>
          </a:solidFill>
        </a:ln>
      </dgm:spPr>
    </dgm:pt>
    <dgm:pt modelId="{F4AD67A1-9580-43AA-9C76-CEECD1AECFE5}" type="pres">
      <dgm:prSet presAssocID="{597A4A0E-8338-42EA-8CAC-C01543206FDE}" presName="text_4" presStyleLbl="node1" presStyleIdx="3" presStyleCnt="7">
        <dgm:presLayoutVars>
          <dgm:bulletEnabled val="1"/>
        </dgm:presLayoutVars>
      </dgm:prSet>
      <dgm:spPr/>
    </dgm:pt>
    <dgm:pt modelId="{D4D6B055-7B8E-4273-9EFF-72025448ABE4}" type="pres">
      <dgm:prSet presAssocID="{597A4A0E-8338-42EA-8CAC-C01543206FDE}" presName="accent_4" presStyleCnt="0"/>
      <dgm:spPr/>
    </dgm:pt>
    <dgm:pt modelId="{3E1B47AC-0B39-4693-B8C0-ECF274A61020}" type="pres">
      <dgm:prSet presAssocID="{597A4A0E-8338-42EA-8CAC-C01543206FDE}" presName="accentRepeatNode" presStyleLbl="solidFgAcc1" presStyleIdx="3" presStyleCnt="7"/>
      <dgm:spPr>
        <a:solidFill>
          <a:schemeClr val="bg1"/>
        </a:solidFill>
        <a:ln>
          <a:solidFill>
            <a:srgbClr val="1B70A9"/>
          </a:solidFill>
        </a:ln>
      </dgm:spPr>
    </dgm:pt>
    <dgm:pt modelId="{4009EF4B-CB2D-4458-9AD1-66FB8160E53C}" type="pres">
      <dgm:prSet presAssocID="{3D56CB74-776C-4D4A-96C5-720EC78687B1}" presName="text_5" presStyleLbl="node1" presStyleIdx="4" presStyleCnt="7">
        <dgm:presLayoutVars>
          <dgm:bulletEnabled val="1"/>
        </dgm:presLayoutVars>
      </dgm:prSet>
      <dgm:spPr/>
    </dgm:pt>
    <dgm:pt modelId="{418699DA-BDED-46BC-B233-6268DF5E342F}" type="pres">
      <dgm:prSet presAssocID="{3D56CB74-776C-4D4A-96C5-720EC78687B1}" presName="accent_5" presStyleCnt="0"/>
      <dgm:spPr/>
    </dgm:pt>
    <dgm:pt modelId="{A3DBCC53-18F7-49E9-8B76-26EE62BD10C7}" type="pres">
      <dgm:prSet presAssocID="{3D56CB74-776C-4D4A-96C5-720EC78687B1}" presName="accentRepeatNode" presStyleLbl="solidFgAcc1" presStyleIdx="4" presStyleCnt="7"/>
      <dgm:spPr>
        <a:solidFill>
          <a:schemeClr val="bg1"/>
        </a:solidFill>
        <a:ln>
          <a:solidFill>
            <a:srgbClr val="1B70A9"/>
          </a:solidFill>
        </a:ln>
      </dgm:spPr>
    </dgm:pt>
    <dgm:pt modelId="{35E2FFDC-6F72-433F-A96C-E81C0B08B32C}" type="pres">
      <dgm:prSet presAssocID="{6174A7B0-A4CE-4961-80E9-A7B237458FF0}" presName="text_6" presStyleLbl="node1" presStyleIdx="5" presStyleCnt="7">
        <dgm:presLayoutVars>
          <dgm:bulletEnabled val="1"/>
        </dgm:presLayoutVars>
      </dgm:prSet>
      <dgm:spPr/>
    </dgm:pt>
    <dgm:pt modelId="{8FA2232A-53C6-4610-88E0-B7CADE14892E}" type="pres">
      <dgm:prSet presAssocID="{6174A7B0-A4CE-4961-80E9-A7B237458FF0}" presName="accent_6" presStyleCnt="0"/>
      <dgm:spPr/>
    </dgm:pt>
    <dgm:pt modelId="{25D838B6-6149-43AE-83EE-2533678F79D6}" type="pres">
      <dgm:prSet presAssocID="{6174A7B0-A4CE-4961-80E9-A7B237458FF0}" presName="accentRepeatNode" presStyleLbl="solidFgAcc1" presStyleIdx="5" presStyleCnt="7"/>
      <dgm:spPr>
        <a:ln>
          <a:solidFill>
            <a:srgbClr val="327EB2"/>
          </a:solidFill>
        </a:ln>
      </dgm:spPr>
    </dgm:pt>
    <dgm:pt modelId="{AA1A89FF-6C08-43E3-B81A-FD725E1A4DB7}" type="pres">
      <dgm:prSet presAssocID="{647015A6-DF2C-45F3-8A5D-5C6C72CC7EF7}" presName="text_7" presStyleLbl="node1" presStyleIdx="6" presStyleCnt="7">
        <dgm:presLayoutVars>
          <dgm:bulletEnabled val="1"/>
        </dgm:presLayoutVars>
      </dgm:prSet>
      <dgm:spPr/>
    </dgm:pt>
    <dgm:pt modelId="{B8E2559A-9145-480E-9BED-83D74460B8ED}" type="pres">
      <dgm:prSet presAssocID="{647015A6-DF2C-45F3-8A5D-5C6C72CC7EF7}" presName="accent_7" presStyleCnt="0"/>
      <dgm:spPr/>
    </dgm:pt>
    <dgm:pt modelId="{A6CB99FB-5942-4348-B5BE-55680370C969}" type="pres">
      <dgm:prSet presAssocID="{647015A6-DF2C-45F3-8A5D-5C6C72CC7EF7}" presName="accentRepeatNode" presStyleLbl="solidFgAcc1" presStyleIdx="6" presStyleCnt="7"/>
      <dgm:spPr>
        <a:solidFill>
          <a:schemeClr val="bg1"/>
        </a:solidFill>
        <a:ln>
          <a:solidFill>
            <a:srgbClr val="1B70A9"/>
          </a:solidFill>
        </a:ln>
      </dgm:spPr>
    </dgm:pt>
  </dgm:ptLst>
  <dgm:cxnLst>
    <dgm:cxn modelId="{555AD212-E564-478C-82EB-DB4B7F5519A2}" srcId="{13F1A081-12A6-40BC-92AF-DDA1BD8A5B8F}" destId="{F6B308F7-1687-43BA-A5E6-A0269A9133FF}" srcOrd="1" destOrd="0" parTransId="{44A4A006-0FBE-4AFD-BD93-35E4474EF4A6}" sibTransId="{997F23EE-9EA6-40A3-8F04-0B2503395908}"/>
    <dgm:cxn modelId="{1ACBC41B-633B-4F46-81C6-09E6F6C3615D}" type="presOf" srcId="{597A4A0E-8338-42EA-8CAC-C01543206FDE}" destId="{F4AD67A1-9580-43AA-9C76-CEECD1AECFE5}" srcOrd="0" destOrd="0" presId="urn:microsoft.com/office/officeart/2008/layout/VerticalCurvedList"/>
    <dgm:cxn modelId="{1F36B61F-DBAA-4159-AC6E-3BF361C7174F}" type="presOf" srcId="{F6B308F7-1687-43BA-A5E6-A0269A9133FF}" destId="{08A13AC5-1F55-4BE5-B93B-94A48FFF53A2}" srcOrd="0" destOrd="0" presId="urn:microsoft.com/office/officeart/2008/layout/VerticalCurvedList"/>
    <dgm:cxn modelId="{84ADD41F-71BE-403B-8341-26C7B3D5210C}" srcId="{13F1A081-12A6-40BC-92AF-DDA1BD8A5B8F}" destId="{41958FA5-1585-4EF0-A871-E2139B3D6252}" srcOrd="0" destOrd="0" parTransId="{06039BC5-96FF-4C9A-946E-6049B0D4B5DA}" sibTransId="{42FCCEED-BFEA-4B90-865F-3E418BDD3E10}"/>
    <dgm:cxn modelId="{6DBF852C-609D-4C18-BF55-FD2D2E8EC31D}" type="presOf" srcId="{6174A7B0-A4CE-4961-80E9-A7B237458FF0}" destId="{35E2FFDC-6F72-433F-A96C-E81C0B08B32C}" srcOrd="0" destOrd="0" presId="urn:microsoft.com/office/officeart/2008/layout/VerticalCurvedList"/>
    <dgm:cxn modelId="{8BDC8843-FD52-474F-BD54-377745C38048}" srcId="{13F1A081-12A6-40BC-92AF-DDA1BD8A5B8F}" destId="{647015A6-DF2C-45F3-8A5D-5C6C72CC7EF7}" srcOrd="6" destOrd="0" parTransId="{FD0CB12B-29F4-44EA-8FB5-18D7225203AB}" sibTransId="{B6773C2E-800A-4EDA-90C0-99A66D663D39}"/>
    <dgm:cxn modelId="{E1572965-9B9E-4E32-ABE9-F1A99F2F10CD}" type="presOf" srcId="{13F1A081-12A6-40BC-92AF-DDA1BD8A5B8F}" destId="{D4763431-C4DF-4AA6-8FDA-E4A0AF5AC33F}" srcOrd="0" destOrd="0" presId="urn:microsoft.com/office/officeart/2008/layout/VerticalCurvedList"/>
    <dgm:cxn modelId="{CE266E88-8D06-4473-A4DC-E7B3005E2BE9}" srcId="{13F1A081-12A6-40BC-92AF-DDA1BD8A5B8F}" destId="{3D56CB74-776C-4D4A-96C5-720EC78687B1}" srcOrd="4" destOrd="0" parTransId="{E367BD84-19A5-4407-B191-B5DD932749B7}" sibTransId="{ABD684A7-6C08-48F5-A840-F528A2689F6B}"/>
    <dgm:cxn modelId="{38133689-1A4A-4789-BFD8-6CE6D71BDB1E}" type="presOf" srcId="{ED7A45B0-777C-43FD-AA0B-9D6E3D18892E}" destId="{EC5D2DE8-84D0-4062-B039-203DFA1202E6}" srcOrd="0" destOrd="0" presId="urn:microsoft.com/office/officeart/2008/layout/VerticalCurvedList"/>
    <dgm:cxn modelId="{74F3EA8D-ECCB-4BA1-8C92-82245C259827}" type="presOf" srcId="{41958FA5-1585-4EF0-A871-E2139B3D6252}" destId="{52B4846F-D39D-4E04-881C-11654B011F9A}" srcOrd="0" destOrd="0" presId="urn:microsoft.com/office/officeart/2008/layout/VerticalCurvedList"/>
    <dgm:cxn modelId="{09EBA7A5-6521-45F9-8978-34182BA13406}" type="presOf" srcId="{42FCCEED-BFEA-4B90-865F-3E418BDD3E10}" destId="{09E1A01D-0740-4CDC-93E7-FE2A4C235A1C}" srcOrd="0" destOrd="0" presId="urn:microsoft.com/office/officeart/2008/layout/VerticalCurvedList"/>
    <dgm:cxn modelId="{A72553B6-30CA-4ABC-B007-3E49DB2142AE}" srcId="{13F1A081-12A6-40BC-92AF-DDA1BD8A5B8F}" destId="{6174A7B0-A4CE-4961-80E9-A7B237458FF0}" srcOrd="5" destOrd="0" parTransId="{3D752F97-255E-43A9-8DC4-F557A2F6AA2D}" sibTransId="{85A90DC2-84C0-43F2-909C-8A573D6EE076}"/>
    <dgm:cxn modelId="{91C361BE-1BE6-4018-80AD-455C1E47078D}" type="presOf" srcId="{3D56CB74-776C-4D4A-96C5-720EC78687B1}" destId="{4009EF4B-CB2D-4458-9AD1-66FB8160E53C}" srcOrd="0" destOrd="0" presId="urn:microsoft.com/office/officeart/2008/layout/VerticalCurvedList"/>
    <dgm:cxn modelId="{0907E4C1-0CEF-4E16-801A-0A5B2EAD6C72}" type="presOf" srcId="{647015A6-DF2C-45F3-8A5D-5C6C72CC7EF7}" destId="{AA1A89FF-6C08-43E3-B81A-FD725E1A4DB7}" srcOrd="0" destOrd="0" presId="urn:microsoft.com/office/officeart/2008/layout/VerticalCurvedList"/>
    <dgm:cxn modelId="{F4CB04CE-365D-4BB9-996B-AD7E30B6E624}" srcId="{13F1A081-12A6-40BC-92AF-DDA1BD8A5B8F}" destId="{597A4A0E-8338-42EA-8CAC-C01543206FDE}" srcOrd="3" destOrd="0" parTransId="{94E72699-3833-453C-B7DA-5F74CF106EC7}" sibTransId="{92410C51-64C5-4D33-A4C4-F16CAE704BED}"/>
    <dgm:cxn modelId="{DAF833FE-1249-4498-9E6C-CF5FC608394C}" srcId="{13F1A081-12A6-40BC-92AF-DDA1BD8A5B8F}" destId="{ED7A45B0-777C-43FD-AA0B-9D6E3D18892E}" srcOrd="2" destOrd="0" parTransId="{6B6FA04E-95E5-4740-8D06-374C474FB835}" sibTransId="{89651CA6-174D-428F-99B7-8FA31DA4AA19}"/>
    <dgm:cxn modelId="{5546C7BE-C6D3-4903-80C0-56C835AC579A}" type="presParOf" srcId="{D4763431-C4DF-4AA6-8FDA-E4A0AF5AC33F}" destId="{C0024104-F915-4C89-B3F9-9A4749B27BC9}" srcOrd="0" destOrd="0" presId="urn:microsoft.com/office/officeart/2008/layout/VerticalCurvedList"/>
    <dgm:cxn modelId="{C783B5C9-7093-4F6B-A6E1-1AC2587D743B}" type="presParOf" srcId="{C0024104-F915-4C89-B3F9-9A4749B27BC9}" destId="{11A3E8B3-300B-4BCF-848C-3B0AA8DEC923}" srcOrd="0" destOrd="0" presId="urn:microsoft.com/office/officeart/2008/layout/VerticalCurvedList"/>
    <dgm:cxn modelId="{59C717E4-3A76-4538-9802-BCE34E95C1E8}" type="presParOf" srcId="{11A3E8B3-300B-4BCF-848C-3B0AA8DEC923}" destId="{6E263FD0-DB9B-47F3-B6FF-7828CEEE508C}" srcOrd="0" destOrd="0" presId="urn:microsoft.com/office/officeart/2008/layout/VerticalCurvedList"/>
    <dgm:cxn modelId="{B6F8FD8B-4999-4BE6-B8DF-7CDEBE22C760}" type="presParOf" srcId="{11A3E8B3-300B-4BCF-848C-3B0AA8DEC923}" destId="{09E1A01D-0740-4CDC-93E7-FE2A4C235A1C}" srcOrd="1" destOrd="0" presId="urn:microsoft.com/office/officeart/2008/layout/VerticalCurvedList"/>
    <dgm:cxn modelId="{AA6BF767-C500-43EB-9363-4A555386ABCE}" type="presParOf" srcId="{11A3E8B3-300B-4BCF-848C-3B0AA8DEC923}" destId="{0E9455E9-0070-4405-A3F0-EE5BE4FABEA6}" srcOrd="2" destOrd="0" presId="urn:microsoft.com/office/officeart/2008/layout/VerticalCurvedList"/>
    <dgm:cxn modelId="{C8D244E4-2C51-4051-ADC8-0BD2853C8349}" type="presParOf" srcId="{11A3E8B3-300B-4BCF-848C-3B0AA8DEC923}" destId="{4EF6AEA8-71D7-4621-993A-9CD210A8FACA}" srcOrd="3" destOrd="0" presId="urn:microsoft.com/office/officeart/2008/layout/VerticalCurvedList"/>
    <dgm:cxn modelId="{E5079C37-39D8-41EF-8F70-593E1E6642E8}" type="presParOf" srcId="{C0024104-F915-4C89-B3F9-9A4749B27BC9}" destId="{52B4846F-D39D-4E04-881C-11654B011F9A}" srcOrd="1" destOrd="0" presId="urn:microsoft.com/office/officeart/2008/layout/VerticalCurvedList"/>
    <dgm:cxn modelId="{D32B5CBF-2EE2-4733-8084-F78A865CB419}" type="presParOf" srcId="{C0024104-F915-4C89-B3F9-9A4749B27BC9}" destId="{C837BC19-FFD5-4ABC-9102-CBCA6A6AFAFF}" srcOrd="2" destOrd="0" presId="urn:microsoft.com/office/officeart/2008/layout/VerticalCurvedList"/>
    <dgm:cxn modelId="{1DE390A6-29BE-47D9-ACD4-1971D27F82E3}" type="presParOf" srcId="{C837BC19-FFD5-4ABC-9102-CBCA6A6AFAFF}" destId="{97C8A66A-47C7-447F-B277-A0BE8EBBFDAB}" srcOrd="0" destOrd="0" presId="urn:microsoft.com/office/officeart/2008/layout/VerticalCurvedList"/>
    <dgm:cxn modelId="{0E585389-85A6-48DF-92B7-C76190335DC0}" type="presParOf" srcId="{C0024104-F915-4C89-B3F9-9A4749B27BC9}" destId="{08A13AC5-1F55-4BE5-B93B-94A48FFF53A2}" srcOrd="3" destOrd="0" presId="urn:microsoft.com/office/officeart/2008/layout/VerticalCurvedList"/>
    <dgm:cxn modelId="{8DA6F033-7C77-4AB4-934D-C92DD2AE8389}" type="presParOf" srcId="{C0024104-F915-4C89-B3F9-9A4749B27BC9}" destId="{A9518B59-8002-4019-A46A-BAB630BA34F3}" srcOrd="4" destOrd="0" presId="urn:microsoft.com/office/officeart/2008/layout/VerticalCurvedList"/>
    <dgm:cxn modelId="{F16421C5-60B9-48F6-8499-71B0CB5A46AD}" type="presParOf" srcId="{A9518B59-8002-4019-A46A-BAB630BA34F3}" destId="{1F5D99E8-BC2D-406D-B135-9F686B470FA1}" srcOrd="0" destOrd="0" presId="urn:microsoft.com/office/officeart/2008/layout/VerticalCurvedList"/>
    <dgm:cxn modelId="{056668DC-7FAB-4CFB-AEC3-9E614800F402}" type="presParOf" srcId="{C0024104-F915-4C89-B3F9-9A4749B27BC9}" destId="{EC5D2DE8-84D0-4062-B039-203DFA1202E6}" srcOrd="5" destOrd="0" presId="urn:microsoft.com/office/officeart/2008/layout/VerticalCurvedList"/>
    <dgm:cxn modelId="{31B309BD-816D-4D04-BE7D-93476DEA0222}" type="presParOf" srcId="{C0024104-F915-4C89-B3F9-9A4749B27BC9}" destId="{1E78C4C7-9E44-4197-B2CF-276E892D2E22}" srcOrd="6" destOrd="0" presId="urn:microsoft.com/office/officeart/2008/layout/VerticalCurvedList"/>
    <dgm:cxn modelId="{9825839F-F772-4A00-8FB9-C312EF477929}" type="presParOf" srcId="{1E78C4C7-9E44-4197-B2CF-276E892D2E22}" destId="{380C780E-22AE-4D8B-B48B-3AEAADC664B8}" srcOrd="0" destOrd="0" presId="urn:microsoft.com/office/officeart/2008/layout/VerticalCurvedList"/>
    <dgm:cxn modelId="{4204D485-B2F3-4829-923C-6F5206ABD007}" type="presParOf" srcId="{C0024104-F915-4C89-B3F9-9A4749B27BC9}" destId="{F4AD67A1-9580-43AA-9C76-CEECD1AECFE5}" srcOrd="7" destOrd="0" presId="urn:microsoft.com/office/officeart/2008/layout/VerticalCurvedList"/>
    <dgm:cxn modelId="{D3964319-22FB-4964-BA44-8E5BDE4163FC}" type="presParOf" srcId="{C0024104-F915-4C89-B3F9-9A4749B27BC9}" destId="{D4D6B055-7B8E-4273-9EFF-72025448ABE4}" srcOrd="8" destOrd="0" presId="urn:microsoft.com/office/officeart/2008/layout/VerticalCurvedList"/>
    <dgm:cxn modelId="{BCC9DA8E-46B5-42AA-A506-030064CFD364}" type="presParOf" srcId="{D4D6B055-7B8E-4273-9EFF-72025448ABE4}" destId="{3E1B47AC-0B39-4693-B8C0-ECF274A61020}" srcOrd="0" destOrd="0" presId="urn:microsoft.com/office/officeart/2008/layout/VerticalCurvedList"/>
    <dgm:cxn modelId="{F8F661C0-3596-4387-998D-0959FDF1B1CF}" type="presParOf" srcId="{C0024104-F915-4C89-B3F9-9A4749B27BC9}" destId="{4009EF4B-CB2D-4458-9AD1-66FB8160E53C}" srcOrd="9" destOrd="0" presId="urn:microsoft.com/office/officeart/2008/layout/VerticalCurvedList"/>
    <dgm:cxn modelId="{59B39CA7-2B49-4F9F-A076-B52199F9A847}" type="presParOf" srcId="{C0024104-F915-4C89-B3F9-9A4749B27BC9}" destId="{418699DA-BDED-46BC-B233-6268DF5E342F}" srcOrd="10" destOrd="0" presId="urn:microsoft.com/office/officeart/2008/layout/VerticalCurvedList"/>
    <dgm:cxn modelId="{256FDFC1-FEFD-4AE6-97B7-4283F264D40B}" type="presParOf" srcId="{418699DA-BDED-46BC-B233-6268DF5E342F}" destId="{A3DBCC53-18F7-49E9-8B76-26EE62BD10C7}" srcOrd="0" destOrd="0" presId="urn:microsoft.com/office/officeart/2008/layout/VerticalCurvedList"/>
    <dgm:cxn modelId="{F4075E83-6F40-4C31-9D95-E300D132669E}" type="presParOf" srcId="{C0024104-F915-4C89-B3F9-9A4749B27BC9}" destId="{35E2FFDC-6F72-433F-A96C-E81C0B08B32C}" srcOrd="11" destOrd="0" presId="urn:microsoft.com/office/officeart/2008/layout/VerticalCurvedList"/>
    <dgm:cxn modelId="{6B53B2C3-0471-4542-8A3E-4C5A96F1B3D1}" type="presParOf" srcId="{C0024104-F915-4C89-B3F9-9A4749B27BC9}" destId="{8FA2232A-53C6-4610-88E0-B7CADE14892E}" srcOrd="12" destOrd="0" presId="urn:microsoft.com/office/officeart/2008/layout/VerticalCurvedList"/>
    <dgm:cxn modelId="{68B49938-523C-48C0-9430-1439608F360E}" type="presParOf" srcId="{8FA2232A-53C6-4610-88E0-B7CADE14892E}" destId="{25D838B6-6149-43AE-83EE-2533678F79D6}" srcOrd="0" destOrd="0" presId="urn:microsoft.com/office/officeart/2008/layout/VerticalCurvedList"/>
    <dgm:cxn modelId="{EA33B73D-2262-4FC3-A052-462410BF0026}" type="presParOf" srcId="{C0024104-F915-4C89-B3F9-9A4749B27BC9}" destId="{AA1A89FF-6C08-43E3-B81A-FD725E1A4DB7}" srcOrd="13" destOrd="0" presId="urn:microsoft.com/office/officeart/2008/layout/VerticalCurvedList"/>
    <dgm:cxn modelId="{609AB0CD-9BAD-4235-A58E-672555E1ACDF}" type="presParOf" srcId="{C0024104-F915-4C89-B3F9-9A4749B27BC9}" destId="{B8E2559A-9145-480E-9BED-83D74460B8ED}" srcOrd="14" destOrd="0" presId="urn:microsoft.com/office/officeart/2008/layout/VerticalCurvedList"/>
    <dgm:cxn modelId="{1A35FC26-9AB6-4F16-B68B-5F3E0584CD67}" type="presParOf" srcId="{B8E2559A-9145-480E-9BED-83D74460B8ED}" destId="{A6CB99FB-5942-4348-B5BE-55680370C969}"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C4BCB8-013B-43AE-BDB2-3C8529D8B6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F05E5699-EEC9-4426-BBC3-C2983E67D952}">
      <dgm:prSet phldrT="[Text]" custT="1"/>
      <dgm:spPr>
        <a:solidFill>
          <a:srgbClr val="BFF1F9"/>
        </a:solidFill>
      </dgm:spPr>
      <dgm:t>
        <a:bodyPr/>
        <a:lstStyle/>
        <a:p>
          <a:r>
            <a:rPr lang="en-US" sz="2400" dirty="0">
              <a:solidFill>
                <a:schemeClr val="tx1"/>
              </a:solidFill>
              <a:latin typeface="Trebuchet MS" panose="020B0603020202020204" pitchFamily="34" charset="0"/>
            </a:rPr>
            <a:t>Regulations, Guidelines and APS</a:t>
          </a:r>
          <a:endParaRPr lang="en-IN" sz="2400" dirty="0">
            <a:solidFill>
              <a:schemeClr val="tx1"/>
            </a:solidFill>
            <a:latin typeface="Trebuchet MS" panose="020B0603020202020204" pitchFamily="34" charset="0"/>
          </a:endParaRPr>
        </a:p>
      </dgm:t>
    </dgm:pt>
    <dgm:pt modelId="{34FC64AC-B76E-4889-BA1F-123B246D20E2}" type="parTrans" cxnId="{A0420EFA-DA99-4301-8C49-1E0DF77DCA75}">
      <dgm:prSet/>
      <dgm:spPr/>
      <dgm:t>
        <a:bodyPr/>
        <a:lstStyle/>
        <a:p>
          <a:endParaRPr lang="en-IN"/>
        </a:p>
      </dgm:t>
    </dgm:pt>
    <dgm:pt modelId="{523F7D75-17AB-4628-B0A8-0E84BDA806F3}" type="sibTrans" cxnId="{A0420EFA-DA99-4301-8C49-1E0DF77DCA75}">
      <dgm:prSet/>
      <dgm:spPr/>
      <dgm:t>
        <a:bodyPr/>
        <a:lstStyle/>
        <a:p>
          <a:endParaRPr lang="en-IN"/>
        </a:p>
      </dgm:t>
    </dgm:pt>
    <dgm:pt modelId="{D14B9894-6E80-4771-9D23-48EE9687A0B9}">
      <dgm:prSet phldrT="[Text]" custT="1"/>
      <dgm:spPr>
        <a:solidFill>
          <a:srgbClr val="BFF1F9"/>
        </a:solidFill>
      </dgm:spPr>
      <dgm:t>
        <a:bodyPr/>
        <a:lstStyle/>
        <a:p>
          <a:r>
            <a:rPr lang="en-US" sz="2400" dirty="0">
              <a:solidFill>
                <a:schemeClr val="tx1"/>
              </a:solidFill>
              <a:latin typeface="Trebuchet MS" panose="020B0603020202020204" pitchFamily="34" charset="0"/>
            </a:rPr>
            <a:t>Initial Considerations</a:t>
          </a:r>
          <a:endParaRPr lang="en-IN" sz="2400" dirty="0">
            <a:solidFill>
              <a:schemeClr val="tx1"/>
            </a:solidFill>
            <a:latin typeface="Trebuchet MS" panose="020B0603020202020204" pitchFamily="34" charset="0"/>
          </a:endParaRPr>
        </a:p>
      </dgm:t>
    </dgm:pt>
    <dgm:pt modelId="{CED5B703-1113-424A-89A5-BFB1FA796BC4}" type="parTrans" cxnId="{A9250D31-F644-4399-89A3-E03E2B4CFCF2}">
      <dgm:prSet/>
      <dgm:spPr/>
      <dgm:t>
        <a:bodyPr/>
        <a:lstStyle/>
        <a:p>
          <a:endParaRPr lang="en-IN"/>
        </a:p>
      </dgm:t>
    </dgm:pt>
    <dgm:pt modelId="{4A2CD5E2-6E14-4D14-AF8E-300BF654B8AF}" type="sibTrans" cxnId="{A9250D31-F644-4399-89A3-E03E2B4CFCF2}">
      <dgm:prSet/>
      <dgm:spPr/>
      <dgm:t>
        <a:bodyPr/>
        <a:lstStyle/>
        <a:p>
          <a:endParaRPr lang="en-IN"/>
        </a:p>
      </dgm:t>
    </dgm:pt>
    <dgm:pt modelId="{361D6957-482A-4EA1-9974-B6A15EA1D0CD}">
      <dgm:prSet phldrT="[Text]" custT="1"/>
      <dgm:spPr>
        <a:solidFill>
          <a:srgbClr val="BFF1F9"/>
        </a:solidFill>
      </dgm:spPr>
      <dgm:t>
        <a:bodyPr/>
        <a:lstStyle/>
        <a:p>
          <a:r>
            <a:rPr lang="en-US" sz="2400" dirty="0">
              <a:solidFill>
                <a:schemeClr val="tx1"/>
              </a:solidFill>
              <a:latin typeface="Trebuchet MS" panose="020B0603020202020204" pitchFamily="34" charset="0"/>
            </a:rPr>
            <a:t>Pricing Considerations</a:t>
          </a:r>
          <a:endParaRPr lang="en-IN" sz="2400" dirty="0">
            <a:solidFill>
              <a:schemeClr val="tx1"/>
            </a:solidFill>
            <a:latin typeface="Trebuchet MS" panose="020B0603020202020204" pitchFamily="34" charset="0"/>
          </a:endParaRPr>
        </a:p>
      </dgm:t>
    </dgm:pt>
    <dgm:pt modelId="{6BCFEA7C-1351-4999-9BEE-3CC30AC1D4A7}" type="parTrans" cxnId="{973BAFEF-E91A-452A-90DF-20D16F0B6796}">
      <dgm:prSet/>
      <dgm:spPr/>
      <dgm:t>
        <a:bodyPr/>
        <a:lstStyle/>
        <a:p>
          <a:endParaRPr lang="en-IN"/>
        </a:p>
      </dgm:t>
    </dgm:pt>
    <dgm:pt modelId="{E5DB1EBE-AEB9-4DE9-98D2-39E159D02D5D}" type="sibTrans" cxnId="{973BAFEF-E91A-452A-90DF-20D16F0B6796}">
      <dgm:prSet/>
      <dgm:spPr/>
      <dgm:t>
        <a:bodyPr/>
        <a:lstStyle/>
        <a:p>
          <a:endParaRPr lang="en-IN"/>
        </a:p>
      </dgm:t>
    </dgm:pt>
    <dgm:pt modelId="{09F4FAC3-78B7-4E29-8166-D71AAA5D04A6}">
      <dgm:prSet phldrT="[Text]" custT="1"/>
      <dgm:spPr>
        <a:solidFill>
          <a:srgbClr val="BFF1F9"/>
        </a:solidFill>
      </dgm:spPr>
      <dgm:t>
        <a:bodyPr/>
        <a:lstStyle/>
        <a:p>
          <a:r>
            <a:rPr lang="en-US" sz="2400" dirty="0">
              <a:solidFill>
                <a:schemeClr val="tx1"/>
              </a:solidFill>
              <a:latin typeface="Trebuchet MS" panose="020B0603020202020204" pitchFamily="34" charset="0"/>
            </a:rPr>
            <a:t>Solvency Considerations</a:t>
          </a:r>
          <a:endParaRPr lang="en-IN" sz="2400" dirty="0">
            <a:solidFill>
              <a:schemeClr val="tx1"/>
            </a:solidFill>
            <a:latin typeface="Trebuchet MS" panose="020B0603020202020204" pitchFamily="34" charset="0"/>
          </a:endParaRPr>
        </a:p>
      </dgm:t>
    </dgm:pt>
    <dgm:pt modelId="{64691D8E-ED93-451F-B91B-E7A043CEF650}" type="parTrans" cxnId="{F5D47E39-C706-4C3B-9B90-901006F2C2C9}">
      <dgm:prSet/>
      <dgm:spPr/>
      <dgm:t>
        <a:bodyPr/>
        <a:lstStyle/>
        <a:p>
          <a:endParaRPr lang="en-IN"/>
        </a:p>
      </dgm:t>
    </dgm:pt>
    <dgm:pt modelId="{891562FB-3A65-47AA-8CE8-88E21269CA8F}" type="sibTrans" cxnId="{F5D47E39-C706-4C3B-9B90-901006F2C2C9}">
      <dgm:prSet/>
      <dgm:spPr/>
      <dgm:t>
        <a:bodyPr/>
        <a:lstStyle/>
        <a:p>
          <a:endParaRPr lang="en-IN"/>
        </a:p>
      </dgm:t>
    </dgm:pt>
    <dgm:pt modelId="{2008248C-09ED-46FA-AD64-16B8348768FB}" type="pres">
      <dgm:prSet presAssocID="{8CC4BCB8-013B-43AE-BDB2-3C8529D8B655}" presName="linear" presStyleCnt="0">
        <dgm:presLayoutVars>
          <dgm:animLvl val="lvl"/>
          <dgm:resizeHandles val="exact"/>
        </dgm:presLayoutVars>
      </dgm:prSet>
      <dgm:spPr/>
    </dgm:pt>
    <dgm:pt modelId="{795679B5-2716-453C-8F5B-E1628A2CBABF}" type="pres">
      <dgm:prSet presAssocID="{F05E5699-EEC9-4426-BBC3-C2983E67D952}" presName="parentText" presStyleLbl="node1" presStyleIdx="0" presStyleCnt="4" custScaleY="44648" custLinFactY="200000" custLinFactNeighborY="216927">
        <dgm:presLayoutVars>
          <dgm:chMax val="0"/>
          <dgm:bulletEnabled val="1"/>
        </dgm:presLayoutVars>
      </dgm:prSet>
      <dgm:spPr/>
    </dgm:pt>
    <dgm:pt modelId="{E607468B-68CB-485B-A161-14C7912178B9}" type="pres">
      <dgm:prSet presAssocID="{523F7D75-17AB-4628-B0A8-0E84BDA806F3}" presName="spacer" presStyleCnt="0"/>
      <dgm:spPr/>
    </dgm:pt>
    <dgm:pt modelId="{53E09E6C-46B8-46DF-A25F-EA773C4262DE}" type="pres">
      <dgm:prSet presAssocID="{D14B9894-6E80-4771-9D23-48EE9687A0B9}" presName="parentText" presStyleLbl="node1" presStyleIdx="1" presStyleCnt="4" custScaleY="44648" custLinFactNeighborY="-14068">
        <dgm:presLayoutVars>
          <dgm:chMax val="0"/>
          <dgm:bulletEnabled val="1"/>
        </dgm:presLayoutVars>
      </dgm:prSet>
      <dgm:spPr/>
    </dgm:pt>
    <dgm:pt modelId="{A15E0CF2-4FF3-4BD4-B0B2-A99A3B3955F9}" type="pres">
      <dgm:prSet presAssocID="{4A2CD5E2-6E14-4D14-AF8E-300BF654B8AF}" presName="spacer" presStyleCnt="0"/>
      <dgm:spPr/>
    </dgm:pt>
    <dgm:pt modelId="{BA83A84F-5478-4E9D-BD94-3BE580BAC6D3}" type="pres">
      <dgm:prSet presAssocID="{361D6957-482A-4EA1-9974-B6A15EA1D0CD}" presName="parentText" presStyleLbl="node1" presStyleIdx="2" presStyleCnt="4" custScaleY="42454">
        <dgm:presLayoutVars>
          <dgm:chMax val="0"/>
          <dgm:bulletEnabled val="1"/>
        </dgm:presLayoutVars>
      </dgm:prSet>
      <dgm:spPr/>
    </dgm:pt>
    <dgm:pt modelId="{8663E57D-4608-4437-8F68-F0B9F5EA5B26}" type="pres">
      <dgm:prSet presAssocID="{E5DB1EBE-AEB9-4DE9-98D2-39E159D02D5D}" presName="spacer" presStyleCnt="0"/>
      <dgm:spPr/>
    </dgm:pt>
    <dgm:pt modelId="{92B50CF2-82F9-4485-9AE4-559AE86D6A86}" type="pres">
      <dgm:prSet presAssocID="{09F4FAC3-78B7-4E29-8166-D71AAA5D04A6}" presName="parentText" presStyleLbl="node1" presStyleIdx="3" presStyleCnt="4" custScaleY="46602">
        <dgm:presLayoutVars>
          <dgm:chMax val="0"/>
          <dgm:bulletEnabled val="1"/>
        </dgm:presLayoutVars>
      </dgm:prSet>
      <dgm:spPr/>
    </dgm:pt>
  </dgm:ptLst>
  <dgm:cxnLst>
    <dgm:cxn modelId="{A9250D31-F644-4399-89A3-E03E2B4CFCF2}" srcId="{8CC4BCB8-013B-43AE-BDB2-3C8529D8B655}" destId="{D14B9894-6E80-4771-9D23-48EE9687A0B9}" srcOrd="1" destOrd="0" parTransId="{CED5B703-1113-424A-89A5-BFB1FA796BC4}" sibTransId="{4A2CD5E2-6E14-4D14-AF8E-300BF654B8AF}"/>
    <dgm:cxn modelId="{F5D47E39-C706-4C3B-9B90-901006F2C2C9}" srcId="{8CC4BCB8-013B-43AE-BDB2-3C8529D8B655}" destId="{09F4FAC3-78B7-4E29-8166-D71AAA5D04A6}" srcOrd="3" destOrd="0" parTransId="{64691D8E-ED93-451F-B91B-E7A043CEF650}" sibTransId="{891562FB-3A65-47AA-8CE8-88E21269CA8F}"/>
    <dgm:cxn modelId="{97376565-FC15-4675-8952-96223FD0660A}" type="presOf" srcId="{09F4FAC3-78B7-4E29-8166-D71AAA5D04A6}" destId="{92B50CF2-82F9-4485-9AE4-559AE86D6A86}" srcOrd="0" destOrd="0" presId="urn:microsoft.com/office/officeart/2005/8/layout/vList2"/>
    <dgm:cxn modelId="{0F714379-C43E-4BD2-9B17-37B42DC49578}" type="presOf" srcId="{D14B9894-6E80-4771-9D23-48EE9687A0B9}" destId="{53E09E6C-46B8-46DF-A25F-EA773C4262DE}" srcOrd="0" destOrd="0" presId="urn:microsoft.com/office/officeart/2005/8/layout/vList2"/>
    <dgm:cxn modelId="{A65EAD87-A260-457F-AC49-18B04F8E0057}" type="presOf" srcId="{8CC4BCB8-013B-43AE-BDB2-3C8529D8B655}" destId="{2008248C-09ED-46FA-AD64-16B8348768FB}" srcOrd="0" destOrd="0" presId="urn:microsoft.com/office/officeart/2005/8/layout/vList2"/>
    <dgm:cxn modelId="{9A3258AB-FAA6-4AB8-9B1D-03F33CBC141D}" type="presOf" srcId="{F05E5699-EEC9-4426-BBC3-C2983E67D952}" destId="{795679B5-2716-453C-8F5B-E1628A2CBABF}" srcOrd="0" destOrd="0" presId="urn:microsoft.com/office/officeart/2005/8/layout/vList2"/>
    <dgm:cxn modelId="{973BAFEF-E91A-452A-90DF-20D16F0B6796}" srcId="{8CC4BCB8-013B-43AE-BDB2-3C8529D8B655}" destId="{361D6957-482A-4EA1-9974-B6A15EA1D0CD}" srcOrd="2" destOrd="0" parTransId="{6BCFEA7C-1351-4999-9BEE-3CC30AC1D4A7}" sibTransId="{E5DB1EBE-AEB9-4DE9-98D2-39E159D02D5D}"/>
    <dgm:cxn modelId="{9A3346F9-1C53-4209-88C6-1B37DF1F982D}" type="presOf" srcId="{361D6957-482A-4EA1-9974-B6A15EA1D0CD}" destId="{BA83A84F-5478-4E9D-BD94-3BE580BAC6D3}" srcOrd="0" destOrd="0" presId="urn:microsoft.com/office/officeart/2005/8/layout/vList2"/>
    <dgm:cxn modelId="{A0420EFA-DA99-4301-8C49-1E0DF77DCA75}" srcId="{8CC4BCB8-013B-43AE-BDB2-3C8529D8B655}" destId="{F05E5699-EEC9-4426-BBC3-C2983E67D952}" srcOrd="0" destOrd="0" parTransId="{34FC64AC-B76E-4889-BA1F-123B246D20E2}" sibTransId="{523F7D75-17AB-4628-B0A8-0E84BDA806F3}"/>
    <dgm:cxn modelId="{6C0511A8-A569-4A25-9A1D-3249E1CC51FC}" type="presParOf" srcId="{2008248C-09ED-46FA-AD64-16B8348768FB}" destId="{795679B5-2716-453C-8F5B-E1628A2CBABF}" srcOrd="0" destOrd="0" presId="urn:microsoft.com/office/officeart/2005/8/layout/vList2"/>
    <dgm:cxn modelId="{55DAB78E-17CD-437F-85E0-3871C995DEFD}" type="presParOf" srcId="{2008248C-09ED-46FA-AD64-16B8348768FB}" destId="{E607468B-68CB-485B-A161-14C7912178B9}" srcOrd="1" destOrd="0" presId="urn:microsoft.com/office/officeart/2005/8/layout/vList2"/>
    <dgm:cxn modelId="{4AE1F9C8-35AA-4DFE-A385-5C0D87B0407B}" type="presParOf" srcId="{2008248C-09ED-46FA-AD64-16B8348768FB}" destId="{53E09E6C-46B8-46DF-A25F-EA773C4262DE}" srcOrd="2" destOrd="0" presId="urn:microsoft.com/office/officeart/2005/8/layout/vList2"/>
    <dgm:cxn modelId="{3785805D-5164-44AD-B345-9CA87759DF71}" type="presParOf" srcId="{2008248C-09ED-46FA-AD64-16B8348768FB}" destId="{A15E0CF2-4FF3-4BD4-B0B2-A99A3B3955F9}" srcOrd="3" destOrd="0" presId="urn:microsoft.com/office/officeart/2005/8/layout/vList2"/>
    <dgm:cxn modelId="{6252B0F4-1360-4AB2-9EC4-8C23CE085A0F}" type="presParOf" srcId="{2008248C-09ED-46FA-AD64-16B8348768FB}" destId="{BA83A84F-5478-4E9D-BD94-3BE580BAC6D3}" srcOrd="4" destOrd="0" presId="urn:microsoft.com/office/officeart/2005/8/layout/vList2"/>
    <dgm:cxn modelId="{12EAD3F0-D733-4606-A82C-52E714CB8630}" type="presParOf" srcId="{2008248C-09ED-46FA-AD64-16B8348768FB}" destId="{8663E57D-4608-4437-8F68-F0B9F5EA5B26}" srcOrd="5" destOrd="0" presId="urn:microsoft.com/office/officeart/2005/8/layout/vList2"/>
    <dgm:cxn modelId="{0120838F-1B9D-4C9B-9A35-873BFFAAA500}" type="presParOf" srcId="{2008248C-09ED-46FA-AD64-16B8348768FB}" destId="{92B50CF2-82F9-4485-9AE4-559AE86D6A86}" srcOrd="6"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1A01D-0740-4CDC-93E7-FE2A4C235A1C}">
      <dsp:nvSpPr>
        <dsp:cNvPr id="0" name=""/>
        <dsp:cNvSpPr/>
      </dsp:nvSpPr>
      <dsp:spPr>
        <a:xfrm>
          <a:off x="-5424354" y="-831008"/>
          <a:ext cx="6462063" cy="6462063"/>
        </a:xfrm>
        <a:prstGeom prst="blockArc">
          <a:avLst>
            <a:gd name="adj1" fmla="val 18900000"/>
            <a:gd name="adj2" fmla="val 2700000"/>
            <a:gd name="adj3" fmla="val 334"/>
          </a:avLst>
        </a:prstGeom>
        <a:solidFill>
          <a:srgbClr val="084A87"/>
        </a:solidFill>
        <a:ln w="25400" cap="flat" cmpd="sng" algn="ctr">
          <a:solidFill>
            <a:srgbClr val="1B70A9"/>
          </a:solidFill>
          <a:prstDash val="solid"/>
        </a:ln>
        <a:effectLst/>
      </dsp:spPr>
      <dsp:style>
        <a:lnRef idx="2">
          <a:scrgbClr r="0" g="0" b="0"/>
        </a:lnRef>
        <a:fillRef idx="0">
          <a:scrgbClr r="0" g="0" b="0"/>
        </a:fillRef>
        <a:effectRef idx="0">
          <a:scrgbClr r="0" g="0" b="0"/>
        </a:effectRef>
        <a:fontRef idx="minor"/>
      </dsp:style>
    </dsp:sp>
    <dsp:sp modelId="{52B4846F-D39D-4E04-881C-11654B011F9A}">
      <dsp:nvSpPr>
        <dsp:cNvPr id="0" name=""/>
        <dsp:cNvSpPr/>
      </dsp:nvSpPr>
      <dsp:spPr>
        <a:xfrm>
          <a:off x="336723" y="218210"/>
          <a:ext cx="8549554" cy="436228"/>
        </a:xfrm>
        <a:prstGeom prst="rect">
          <a:avLst/>
        </a:prstGeom>
        <a:solidFill>
          <a:srgbClr val="084A87"/>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IN" sz="2200" kern="1200" dirty="0">
              <a:latin typeface="Trebuchet MS" panose="020B0603020202020204" pitchFamily="34" charset="0"/>
            </a:rPr>
            <a:t>Introduction</a:t>
          </a:r>
        </a:p>
      </dsp:txBody>
      <dsp:txXfrm>
        <a:off x="336723" y="218210"/>
        <a:ext cx="8549554" cy="436228"/>
      </dsp:txXfrm>
    </dsp:sp>
    <dsp:sp modelId="{97C8A66A-47C7-447F-B277-A0BE8EBBFDAB}">
      <dsp:nvSpPr>
        <dsp:cNvPr id="0" name=""/>
        <dsp:cNvSpPr/>
      </dsp:nvSpPr>
      <dsp:spPr>
        <a:xfrm>
          <a:off x="64080" y="163681"/>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08A13AC5-1F55-4BE5-B93B-94A48FFF53A2}">
      <dsp:nvSpPr>
        <dsp:cNvPr id="0" name=""/>
        <dsp:cNvSpPr/>
      </dsp:nvSpPr>
      <dsp:spPr>
        <a:xfrm>
          <a:off x="731767" y="872936"/>
          <a:ext cx="8154510" cy="436228"/>
        </a:xfrm>
        <a:prstGeom prst="rect">
          <a:avLst/>
        </a:prstGeom>
        <a:solidFill>
          <a:srgbClr val="084A87"/>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rebuchet MS" panose="020B0603020202020204" pitchFamily="34" charset="0"/>
            </a:rPr>
            <a:t>Case Study Overview</a:t>
          </a:r>
          <a:endParaRPr lang="en-IN" sz="2200" kern="1200" dirty="0">
            <a:latin typeface="Trebuchet MS" panose="020B0603020202020204" pitchFamily="34" charset="0"/>
          </a:endParaRPr>
        </a:p>
      </dsp:txBody>
      <dsp:txXfrm>
        <a:off x="731767" y="872936"/>
        <a:ext cx="8154510" cy="436228"/>
      </dsp:txXfrm>
    </dsp:sp>
    <dsp:sp modelId="{1F5D99E8-BC2D-406D-B135-9F686B470FA1}">
      <dsp:nvSpPr>
        <dsp:cNvPr id="0" name=""/>
        <dsp:cNvSpPr/>
      </dsp:nvSpPr>
      <dsp:spPr>
        <a:xfrm>
          <a:off x="459124" y="818408"/>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EC5D2DE8-84D0-4062-B039-203DFA1202E6}">
      <dsp:nvSpPr>
        <dsp:cNvPr id="0" name=""/>
        <dsp:cNvSpPr/>
      </dsp:nvSpPr>
      <dsp:spPr>
        <a:xfrm>
          <a:off x="948249" y="1527182"/>
          <a:ext cx="7938028" cy="436228"/>
        </a:xfrm>
        <a:prstGeom prst="rect">
          <a:avLst/>
        </a:prstGeom>
        <a:solidFill>
          <a:srgbClr val="084A87"/>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rebuchet MS" panose="020B0603020202020204" pitchFamily="34" charset="0"/>
            </a:rPr>
            <a:t>Feasibility of Company’s Growth</a:t>
          </a:r>
          <a:endParaRPr lang="en-IN" sz="2200" kern="1200" dirty="0">
            <a:latin typeface="Trebuchet MS" panose="020B0603020202020204" pitchFamily="34" charset="0"/>
          </a:endParaRPr>
        </a:p>
      </dsp:txBody>
      <dsp:txXfrm>
        <a:off x="948249" y="1527182"/>
        <a:ext cx="7938028" cy="436228"/>
      </dsp:txXfrm>
    </dsp:sp>
    <dsp:sp modelId="{380C780E-22AE-4D8B-B48B-3AEAADC664B8}">
      <dsp:nvSpPr>
        <dsp:cNvPr id="0" name=""/>
        <dsp:cNvSpPr/>
      </dsp:nvSpPr>
      <dsp:spPr>
        <a:xfrm>
          <a:off x="675606" y="1472654"/>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F4AD67A1-9580-43AA-9C76-CEECD1AECFE5}">
      <dsp:nvSpPr>
        <dsp:cNvPr id="0" name=""/>
        <dsp:cNvSpPr/>
      </dsp:nvSpPr>
      <dsp:spPr>
        <a:xfrm>
          <a:off x="1017369" y="2181909"/>
          <a:ext cx="7868907" cy="436228"/>
        </a:xfrm>
        <a:prstGeom prst="rect">
          <a:avLst/>
        </a:prstGeom>
        <a:solidFill>
          <a:srgbClr val="084A87"/>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rebuchet MS" panose="020B0603020202020204" pitchFamily="34" charset="0"/>
            </a:rPr>
            <a:t>Financial Viability of  Product</a:t>
          </a:r>
          <a:endParaRPr lang="en-IN" sz="2200" kern="1200" dirty="0">
            <a:latin typeface="Trebuchet MS" panose="020B0603020202020204" pitchFamily="34" charset="0"/>
          </a:endParaRPr>
        </a:p>
      </dsp:txBody>
      <dsp:txXfrm>
        <a:off x="1017369" y="2181909"/>
        <a:ext cx="7868907" cy="436228"/>
      </dsp:txXfrm>
    </dsp:sp>
    <dsp:sp modelId="{3E1B47AC-0B39-4693-B8C0-ECF274A61020}">
      <dsp:nvSpPr>
        <dsp:cNvPr id="0" name=""/>
        <dsp:cNvSpPr/>
      </dsp:nvSpPr>
      <dsp:spPr>
        <a:xfrm>
          <a:off x="744727" y="2127380"/>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4009EF4B-CB2D-4458-9AD1-66FB8160E53C}">
      <dsp:nvSpPr>
        <dsp:cNvPr id="0" name=""/>
        <dsp:cNvSpPr/>
      </dsp:nvSpPr>
      <dsp:spPr>
        <a:xfrm>
          <a:off x="948249" y="2836635"/>
          <a:ext cx="7938028" cy="436228"/>
        </a:xfrm>
        <a:prstGeom prst="rect">
          <a:avLst/>
        </a:prstGeom>
        <a:solidFill>
          <a:srgbClr val="084A87"/>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IN" sz="2200" kern="1200" dirty="0">
              <a:latin typeface="Trebuchet MS" panose="020B0603020202020204" pitchFamily="34" charset="0"/>
            </a:rPr>
            <a:t>Risk Factors associated with Product</a:t>
          </a:r>
        </a:p>
      </dsp:txBody>
      <dsp:txXfrm>
        <a:off x="948249" y="2836635"/>
        <a:ext cx="7938028" cy="436228"/>
      </dsp:txXfrm>
    </dsp:sp>
    <dsp:sp modelId="{A3DBCC53-18F7-49E9-8B76-26EE62BD10C7}">
      <dsp:nvSpPr>
        <dsp:cNvPr id="0" name=""/>
        <dsp:cNvSpPr/>
      </dsp:nvSpPr>
      <dsp:spPr>
        <a:xfrm>
          <a:off x="675606" y="2782107"/>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35E2FFDC-6F72-433F-A96C-E81C0B08B32C}">
      <dsp:nvSpPr>
        <dsp:cNvPr id="0" name=""/>
        <dsp:cNvSpPr/>
      </dsp:nvSpPr>
      <dsp:spPr>
        <a:xfrm>
          <a:off x="731767" y="3490882"/>
          <a:ext cx="8154510" cy="436228"/>
        </a:xfrm>
        <a:prstGeom prst="rect">
          <a:avLst/>
        </a:prstGeom>
        <a:solidFill>
          <a:srgbClr val="084A87"/>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rebuchet MS" panose="020B0603020202020204" pitchFamily="34" charset="0"/>
            </a:rPr>
            <a:t>Market Benchmarking and Competition Impact</a:t>
          </a:r>
          <a:endParaRPr lang="en-IN" sz="2200" kern="1200" dirty="0">
            <a:latin typeface="Trebuchet MS" panose="020B0603020202020204" pitchFamily="34" charset="0"/>
          </a:endParaRPr>
        </a:p>
      </dsp:txBody>
      <dsp:txXfrm>
        <a:off x="731767" y="3490882"/>
        <a:ext cx="8154510" cy="436228"/>
      </dsp:txXfrm>
    </dsp:sp>
    <dsp:sp modelId="{25D838B6-6149-43AE-83EE-2533678F79D6}">
      <dsp:nvSpPr>
        <dsp:cNvPr id="0" name=""/>
        <dsp:cNvSpPr/>
      </dsp:nvSpPr>
      <dsp:spPr>
        <a:xfrm>
          <a:off x="459124" y="3436353"/>
          <a:ext cx="545285" cy="545285"/>
        </a:xfrm>
        <a:prstGeom prst="ellipse">
          <a:avLst/>
        </a:prstGeom>
        <a:solidFill>
          <a:schemeClr val="lt1">
            <a:hueOff val="0"/>
            <a:satOff val="0"/>
            <a:lumOff val="0"/>
            <a:alphaOff val="0"/>
          </a:schemeClr>
        </a:solidFill>
        <a:ln w="25400" cap="flat" cmpd="sng" algn="ctr">
          <a:solidFill>
            <a:srgbClr val="327EB2"/>
          </a:solidFill>
          <a:prstDash val="solid"/>
        </a:ln>
        <a:effectLst/>
      </dsp:spPr>
      <dsp:style>
        <a:lnRef idx="2">
          <a:scrgbClr r="0" g="0" b="0"/>
        </a:lnRef>
        <a:fillRef idx="1">
          <a:scrgbClr r="0" g="0" b="0"/>
        </a:fillRef>
        <a:effectRef idx="0">
          <a:scrgbClr r="0" g="0" b="0"/>
        </a:effectRef>
        <a:fontRef idx="minor"/>
      </dsp:style>
    </dsp:sp>
    <dsp:sp modelId="{AA1A89FF-6C08-43E3-B81A-FD725E1A4DB7}">
      <dsp:nvSpPr>
        <dsp:cNvPr id="0" name=""/>
        <dsp:cNvSpPr/>
      </dsp:nvSpPr>
      <dsp:spPr>
        <a:xfrm>
          <a:off x="336723" y="4145608"/>
          <a:ext cx="8549554" cy="436228"/>
        </a:xfrm>
        <a:prstGeom prst="rect">
          <a:avLst/>
        </a:prstGeom>
        <a:solidFill>
          <a:srgbClr val="084A87"/>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IN" sz="2200" kern="1200" dirty="0">
              <a:latin typeface="Trebuchet MS" panose="020B0603020202020204" pitchFamily="34" charset="0"/>
            </a:rPr>
            <a:t>Questions?</a:t>
          </a:r>
        </a:p>
      </dsp:txBody>
      <dsp:txXfrm>
        <a:off x="336723" y="4145608"/>
        <a:ext cx="8549554" cy="436228"/>
      </dsp:txXfrm>
    </dsp:sp>
    <dsp:sp modelId="{A6CB99FB-5942-4348-B5BE-55680370C969}">
      <dsp:nvSpPr>
        <dsp:cNvPr id="0" name=""/>
        <dsp:cNvSpPr/>
      </dsp:nvSpPr>
      <dsp:spPr>
        <a:xfrm>
          <a:off x="64080" y="4091080"/>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0B486-8826-48AC-85DF-7F05D89BF53E}">
      <dsp:nvSpPr>
        <dsp:cNvPr id="0" name=""/>
        <dsp:cNvSpPr/>
      </dsp:nvSpPr>
      <dsp:spPr>
        <a:xfrm>
          <a:off x="0" y="256788"/>
          <a:ext cx="5993888" cy="963900"/>
        </a:xfrm>
        <a:prstGeom prst="rect">
          <a:avLst/>
        </a:prstGeom>
        <a:solidFill>
          <a:schemeClr val="lt1">
            <a:alpha val="90000"/>
            <a:hueOff val="0"/>
            <a:satOff val="0"/>
            <a:lumOff val="0"/>
            <a:alphaOff val="0"/>
          </a:schemeClr>
        </a:solidFill>
        <a:ln w="25400" cap="flat" cmpd="sng" algn="ctr">
          <a:solidFill>
            <a:srgbClr val="10609B"/>
          </a:solidFill>
          <a:prstDash val="solid"/>
        </a:ln>
        <a:effectLst/>
      </dsp:spPr>
      <dsp:style>
        <a:lnRef idx="2">
          <a:scrgbClr r="0" g="0" b="0"/>
        </a:lnRef>
        <a:fillRef idx="1">
          <a:scrgbClr r="0" g="0" b="0"/>
        </a:fillRef>
        <a:effectRef idx="0">
          <a:scrgbClr r="0" g="0" b="0"/>
        </a:effectRef>
        <a:fontRef idx="minor"/>
      </dsp:style>
      <dsp:txBody>
        <a:bodyPr spcFirstLastPara="0" vert="horz" wrap="square" lIns="465192" tIns="354076" rIns="465192" bIns="128016" numCol="1" spcCol="1270" anchor="t" anchorCtr="0">
          <a:noAutofit/>
        </a:bodyPr>
        <a:lstStyle/>
        <a:p>
          <a:pPr marL="171450" lvl="1" indent="-171450" algn="l" defTabSz="800100">
            <a:lnSpc>
              <a:spcPct val="90000"/>
            </a:lnSpc>
            <a:spcBef>
              <a:spcPct val="0"/>
            </a:spcBef>
            <a:spcAft>
              <a:spcPct val="15000"/>
            </a:spcAft>
            <a:buChar char="•"/>
            <a:tabLst/>
          </a:pPr>
          <a:r>
            <a:rPr lang="en-US" sz="1800" kern="1200" dirty="0">
              <a:latin typeface="Trebuchet MS" panose="020B0603020202020204" pitchFamily="34" charset="0"/>
            </a:rPr>
            <a:t>Sum Insured , Covers, Co-pay or deductible, exclusions, waiting periods, </a:t>
          </a:r>
          <a:r>
            <a:rPr lang="en-IN" sz="1800" kern="1200" dirty="0">
              <a:latin typeface="Trebuchet MS" panose="020B0603020202020204" pitchFamily="34" charset="0"/>
            </a:rPr>
            <a:t>Wellness</a:t>
          </a:r>
        </a:p>
      </dsp:txBody>
      <dsp:txXfrm>
        <a:off x="0" y="256788"/>
        <a:ext cx="5993888" cy="963900"/>
      </dsp:txXfrm>
    </dsp:sp>
    <dsp:sp modelId="{A96960DB-4885-49F8-A0DE-142F2A65E13E}">
      <dsp:nvSpPr>
        <dsp:cNvPr id="0" name=""/>
        <dsp:cNvSpPr/>
      </dsp:nvSpPr>
      <dsp:spPr>
        <a:xfrm>
          <a:off x="288069" y="0"/>
          <a:ext cx="4195721" cy="419076"/>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588" tIns="0" rIns="158588"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Trebuchet MS" panose="020B0603020202020204" pitchFamily="34" charset="0"/>
            </a:rPr>
            <a:t>Product Design</a:t>
          </a:r>
          <a:endParaRPr lang="en-IN" sz="2000" b="1" kern="1200" dirty="0">
            <a:solidFill>
              <a:schemeClr val="tx1"/>
            </a:solidFill>
            <a:latin typeface="Trebuchet MS" panose="020B0603020202020204" pitchFamily="34" charset="0"/>
          </a:endParaRPr>
        </a:p>
      </dsp:txBody>
      <dsp:txXfrm>
        <a:off x="308527" y="20458"/>
        <a:ext cx="4154805" cy="378160"/>
      </dsp:txXfrm>
    </dsp:sp>
    <dsp:sp modelId="{CF2644FE-8891-4527-84B2-137FB6056696}">
      <dsp:nvSpPr>
        <dsp:cNvPr id="0" name=""/>
        <dsp:cNvSpPr/>
      </dsp:nvSpPr>
      <dsp:spPr>
        <a:xfrm>
          <a:off x="0" y="1412260"/>
          <a:ext cx="5993888" cy="722925"/>
        </a:xfrm>
        <a:prstGeom prst="rect">
          <a:avLst/>
        </a:prstGeom>
        <a:solidFill>
          <a:schemeClr val="lt1">
            <a:alpha val="90000"/>
            <a:hueOff val="0"/>
            <a:satOff val="0"/>
            <a:lumOff val="0"/>
            <a:alphaOff val="0"/>
          </a:schemeClr>
        </a:solidFill>
        <a:ln w="25400" cap="flat" cmpd="sng" algn="ctr">
          <a:solidFill>
            <a:srgbClr val="10609B"/>
          </a:solidFill>
          <a:prstDash val="solid"/>
        </a:ln>
        <a:effectLst/>
      </dsp:spPr>
      <dsp:style>
        <a:lnRef idx="2">
          <a:scrgbClr r="0" g="0" b="0"/>
        </a:lnRef>
        <a:fillRef idx="1">
          <a:scrgbClr r="0" g="0" b="0"/>
        </a:fillRef>
        <a:effectRef idx="0">
          <a:scrgbClr r="0" g="0" b="0"/>
        </a:effectRef>
        <a:fontRef idx="minor"/>
      </dsp:style>
      <dsp:txBody>
        <a:bodyPr spcFirstLastPara="0" vert="horz" wrap="square" lIns="465192" tIns="354076" rIns="465192" bIns="128016"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Trebuchet MS" panose="020B0603020202020204" pitchFamily="34" charset="0"/>
            </a:rPr>
            <a:t>Medical / Financial/ Lifestyle / Rating factors</a:t>
          </a:r>
        </a:p>
      </dsp:txBody>
      <dsp:txXfrm>
        <a:off x="0" y="1412260"/>
        <a:ext cx="5993888" cy="722925"/>
      </dsp:txXfrm>
    </dsp:sp>
    <dsp:sp modelId="{45788AC4-6A5F-46F7-B43D-4F7D5658A9E8}">
      <dsp:nvSpPr>
        <dsp:cNvPr id="0" name=""/>
        <dsp:cNvSpPr/>
      </dsp:nvSpPr>
      <dsp:spPr>
        <a:xfrm>
          <a:off x="319093" y="1154582"/>
          <a:ext cx="4195721" cy="419076"/>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588" tIns="0" rIns="158588"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Trebuchet MS" panose="020B0603020202020204" pitchFamily="34" charset="0"/>
              <a:ea typeface="+mn-ea"/>
              <a:cs typeface="+mn-cs"/>
            </a:rPr>
            <a:t>Underwriting</a:t>
          </a:r>
          <a:r>
            <a:rPr lang="en-US" sz="2000" b="1" kern="1200" dirty="0">
              <a:solidFill>
                <a:schemeClr val="tx1"/>
              </a:solidFill>
              <a:latin typeface="Trebuchet MS" panose="020B0603020202020204" pitchFamily="34" charset="0"/>
            </a:rPr>
            <a:t> </a:t>
          </a:r>
          <a:r>
            <a:rPr lang="en-US" sz="2000" b="1" kern="1200" dirty="0">
              <a:solidFill>
                <a:schemeClr val="tx1"/>
              </a:solidFill>
              <a:latin typeface="Trebuchet MS" panose="020B0603020202020204" pitchFamily="34" charset="0"/>
              <a:ea typeface="+mn-ea"/>
              <a:cs typeface="+mn-cs"/>
            </a:rPr>
            <a:t>Control</a:t>
          </a:r>
          <a:endParaRPr lang="en-IN" sz="2000" b="1" kern="1200" dirty="0">
            <a:solidFill>
              <a:schemeClr val="tx1"/>
            </a:solidFill>
            <a:latin typeface="Trebuchet MS" panose="020B0603020202020204" pitchFamily="34" charset="0"/>
            <a:ea typeface="+mn-ea"/>
            <a:cs typeface="+mn-cs"/>
          </a:endParaRPr>
        </a:p>
      </dsp:txBody>
      <dsp:txXfrm>
        <a:off x="339551" y="1175040"/>
        <a:ext cx="4154805" cy="378160"/>
      </dsp:txXfrm>
    </dsp:sp>
    <dsp:sp modelId="{43BE52CF-9FC3-479C-9D0B-391C0D862D46}">
      <dsp:nvSpPr>
        <dsp:cNvPr id="0" name=""/>
        <dsp:cNvSpPr/>
      </dsp:nvSpPr>
      <dsp:spPr>
        <a:xfrm>
          <a:off x="0" y="2434342"/>
          <a:ext cx="5993888" cy="1017450"/>
        </a:xfrm>
        <a:prstGeom prst="rect">
          <a:avLst/>
        </a:prstGeom>
        <a:solidFill>
          <a:schemeClr val="lt1">
            <a:alpha val="90000"/>
            <a:hueOff val="0"/>
            <a:satOff val="0"/>
            <a:lumOff val="0"/>
            <a:alphaOff val="0"/>
          </a:schemeClr>
        </a:solidFill>
        <a:ln w="25400" cap="flat" cmpd="sng" algn="ctr">
          <a:solidFill>
            <a:srgbClr val="10609B"/>
          </a:solidFill>
          <a:prstDash val="solid"/>
        </a:ln>
        <a:effectLst/>
      </dsp:spPr>
      <dsp:style>
        <a:lnRef idx="2">
          <a:scrgbClr r="0" g="0" b="0"/>
        </a:lnRef>
        <a:fillRef idx="1">
          <a:scrgbClr r="0" g="0" b="0"/>
        </a:fillRef>
        <a:effectRef idx="0">
          <a:scrgbClr r="0" g="0" b="0"/>
        </a:effectRef>
        <a:fontRef idx="minor"/>
      </dsp:style>
      <dsp:txBody>
        <a:bodyPr spcFirstLastPara="0" vert="horz" wrap="square" lIns="465192" tIns="354076" rIns="46519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Hospitals Tie-ups and Packages, F</a:t>
          </a:r>
          <a:r>
            <a:rPr lang="en-IN" sz="1800" kern="1200" dirty="0" err="1">
              <a:latin typeface="Trebuchet MS" panose="020B0603020202020204" pitchFamily="34" charset="0"/>
            </a:rPr>
            <a:t>raud</a:t>
          </a:r>
          <a:r>
            <a:rPr lang="en-IN" sz="1800" kern="1200" dirty="0">
              <a:latin typeface="Trebuchet MS" panose="020B0603020202020204" pitchFamily="34" charset="0"/>
            </a:rPr>
            <a:t> control</a:t>
          </a:r>
        </a:p>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Claim process and claim handling expenses</a:t>
          </a:r>
          <a:endParaRPr lang="en-IN" sz="1800" kern="1200" dirty="0">
            <a:latin typeface="Trebuchet MS" panose="020B0603020202020204" pitchFamily="34" charset="0"/>
          </a:endParaRPr>
        </a:p>
      </dsp:txBody>
      <dsp:txXfrm>
        <a:off x="0" y="2434342"/>
        <a:ext cx="5993888" cy="1017450"/>
      </dsp:txXfrm>
    </dsp:sp>
    <dsp:sp modelId="{D878F68D-0F89-4523-976B-F686528B6F58}">
      <dsp:nvSpPr>
        <dsp:cNvPr id="0" name=""/>
        <dsp:cNvSpPr/>
      </dsp:nvSpPr>
      <dsp:spPr>
        <a:xfrm>
          <a:off x="278760" y="2146517"/>
          <a:ext cx="4195721" cy="419076"/>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588" tIns="0" rIns="158588"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Trebuchet MS" panose="020B0603020202020204" pitchFamily="34" charset="0"/>
              <a:ea typeface="+mn-ea"/>
              <a:cs typeface="+mn-cs"/>
            </a:rPr>
            <a:t>Claims</a:t>
          </a:r>
          <a:r>
            <a:rPr lang="en-US" sz="2000" b="1" kern="1200" dirty="0">
              <a:solidFill>
                <a:schemeClr val="tx1"/>
              </a:solidFill>
              <a:latin typeface="Trebuchet MS" panose="020B0603020202020204" pitchFamily="34" charset="0"/>
            </a:rPr>
            <a:t> </a:t>
          </a:r>
          <a:r>
            <a:rPr lang="en-US" sz="2000" b="1" kern="1200" dirty="0">
              <a:solidFill>
                <a:schemeClr val="tx1"/>
              </a:solidFill>
              <a:latin typeface="Trebuchet MS" panose="020B0603020202020204" pitchFamily="34" charset="0"/>
              <a:ea typeface="+mn-ea"/>
              <a:cs typeface="+mn-cs"/>
            </a:rPr>
            <a:t>Management</a:t>
          </a:r>
          <a:endParaRPr lang="en-IN" sz="2000" b="1" kern="1200" dirty="0">
            <a:solidFill>
              <a:schemeClr val="tx1"/>
            </a:solidFill>
            <a:latin typeface="Trebuchet MS" panose="020B0603020202020204" pitchFamily="34" charset="0"/>
            <a:ea typeface="+mn-ea"/>
            <a:cs typeface="+mn-cs"/>
          </a:endParaRPr>
        </a:p>
      </dsp:txBody>
      <dsp:txXfrm>
        <a:off x="299218" y="2166975"/>
        <a:ext cx="4154805" cy="378160"/>
      </dsp:txXfrm>
    </dsp:sp>
    <dsp:sp modelId="{9AD39145-A460-474D-BFB1-1B67961FA3D2}">
      <dsp:nvSpPr>
        <dsp:cNvPr id="0" name=""/>
        <dsp:cNvSpPr/>
      </dsp:nvSpPr>
      <dsp:spPr>
        <a:xfrm>
          <a:off x="0" y="3654484"/>
          <a:ext cx="5993888" cy="902966"/>
        </a:xfrm>
        <a:prstGeom prst="rect">
          <a:avLst/>
        </a:prstGeom>
        <a:solidFill>
          <a:srgbClr val="FFFFFF">
            <a:alpha val="90000"/>
            <a:hueOff val="0"/>
            <a:satOff val="0"/>
            <a:lumOff val="0"/>
            <a:alphaOff val="0"/>
          </a:srgbClr>
        </a:solidFill>
        <a:ln w="25400" cap="flat" cmpd="sng" algn="ctr">
          <a:solidFill>
            <a:srgbClr val="10609B"/>
          </a:solidFill>
          <a:prstDash val="solid"/>
        </a:ln>
        <a:effectLst/>
      </dsp:spPr>
      <dsp:style>
        <a:lnRef idx="2">
          <a:scrgbClr r="0" g="0" b="0"/>
        </a:lnRef>
        <a:fillRef idx="1">
          <a:scrgbClr r="0" g="0" b="0"/>
        </a:fillRef>
        <a:effectRef idx="0">
          <a:scrgbClr r="0" g="0" b="0"/>
        </a:effectRef>
        <a:fontRef idx="minor"/>
      </dsp:style>
      <dsp:txBody>
        <a:bodyPr spcFirstLastPara="0" vert="horz" wrap="square" lIns="544085" tIns="562356" rIns="544085" bIns="113792" numCol="1" spcCol="1270" anchor="t" anchorCtr="0">
          <a:noAutofit/>
        </a:bodyPr>
        <a:lstStyle/>
        <a:p>
          <a:pPr marL="171450" lvl="1" indent="-171450" algn="l" defTabSz="711200">
            <a:lnSpc>
              <a:spcPct val="90000"/>
            </a:lnSpc>
            <a:spcBef>
              <a:spcPct val="0"/>
            </a:spcBef>
            <a:spcAft>
              <a:spcPct val="15000"/>
            </a:spcAft>
            <a:buChar char="•"/>
          </a:pPr>
          <a:r>
            <a:rPr lang="en-US" sz="1800" kern="1200" dirty="0">
              <a:solidFill>
                <a:srgbClr val="000000">
                  <a:hueOff val="0"/>
                  <a:satOff val="0"/>
                  <a:lumOff val="0"/>
                  <a:alphaOff val="0"/>
                </a:srgbClr>
              </a:solidFill>
              <a:latin typeface="Trebuchet MS" panose="020B0603020202020204" pitchFamily="34" charset="0"/>
              <a:ea typeface="+mn-ea"/>
              <a:cs typeface="+mn-cs"/>
            </a:rPr>
            <a:t>% or Premium or Fixed Amount per policy</a:t>
          </a:r>
          <a:endParaRPr lang="en-IN" sz="1800" kern="1200" dirty="0">
            <a:solidFill>
              <a:srgbClr val="000000">
                <a:hueOff val="0"/>
                <a:satOff val="0"/>
                <a:lumOff val="0"/>
                <a:alphaOff val="0"/>
              </a:srgbClr>
            </a:solidFill>
            <a:latin typeface="Trebuchet MS" panose="020B0603020202020204" pitchFamily="34" charset="0"/>
            <a:ea typeface="+mn-ea"/>
            <a:cs typeface="+mn-cs"/>
          </a:endParaRPr>
        </a:p>
      </dsp:txBody>
      <dsp:txXfrm>
        <a:off x="0" y="3654484"/>
        <a:ext cx="5993888" cy="902966"/>
      </dsp:txXfrm>
    </dsp:sp>
    <dsp:sp modelId="{41364860-74E1-479D-86CC-7D6EDBAA4B4D}">
      <dsp:nvSpPr>
        <dsp:cNvPr id="0" name=""/>
        <dsp:cNvSpPr/>
      </dsp:nvSpPr>
      <dsp:spPr>
        <a:xfrm>
          <a:off x="271460" y="3426929"/>
          <a:ext cx="4195721" cy="419076"/>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588" tIns="0" rIns="158588"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Trebuchet MS" panose="020B0603020202020204" pitchFamily="34" charset="0"/>
            </a:rPr>
            <a:t>Commissions &amp; Expenses</a:t>
          </a:r>
          <a:endParaRPr lang="en-IN" sz="2000" b="1" kern="1200" dirty="0">
            <a:solidFill>
              <a:schemeClr val="tx1"/>
            </a:solidFill>
            <a:latin typeface="Trebuchet MS" panose="020B0603020202020204" pitchFamily="34" charset="0"/>
          </a:endParaRPr>
        </a:p>
      </dsp:txBody>
      <dsp:txXfrm>
        <a:off x="291918" y="3447387"/>
        <a:ext cx="4154805" cy="378160"/>
      </dsp:txXfrm>
    </dsp:sp>
    <dsp:sp modelId="{E239B065-C08B-49D8-A119-6B16125C4359}">
      <dsp:nvSpPr>
        <dsp:cNvPr id="0" name=""/>
        <dsp:cNvSpPr/>
      </dsp:nvSpPr>
      <dsp:spPr>
        <a:xfrm>
          <a:off x="0" y="4883176"/>
          <a:ext cx="5993888" cy="428400"/>
        </a:xfrm>
        <a:prstGeom prst="rect">
          <a:avLst/>
        </a:prstGeom>
        <a:solidFill>
          <a:srgbClr val="FFFFFF">
            <a:alpha val="90000"/>
            <a:hueOff val="0"/>
            <a:satOff val="0"/>
            <a:lumOff val="0"/>
            <a:alphaOff val="0"/>
          </a:srgbClr>
        </a:solidFill>
        <a:ln w="25400" cap="flat" cmpd="sng" algn="ctr">
          <a:solidFill>
            <a:srgbClr val="10609B"/>
          </a:solidFill>
          <a:prstDash val="solid"/>
        </a:ln>
        <a:effectLst/>
      </dsp:spPr>
      <dsp:style>
        <a:lnRef idx="2">
          <a:scrgbClr r="0" g="0" b="0"/>
        </a:lnRef>
        <a:fillRef idx="1">
          <a:scrgbClr r="0" g="0" b="0"/>
        </a:fillRef>
        <a:effectRef idx="0">
          <a:scrgbClr r="0" g="0" b="0"/>
        </a:effectRef>
        <a:fontRef idx="minor"/>
      </dsp:style>
    </dsp:sp>
    <dsp:sp modelId="{6FA803D0-4C75-41D4-8613-DC336BA17C57}">
      <dsp:nvSpPr>
        <dsp:cNvPr id="0" name=""/>
        <dsp:cNvSpPr/>
      </dsp:nvSpPr>
      <dsp:spPr>
        <a:xfrm>
          <a:off x="271460" y="4589853"/>
          <a:ext cx="4195721" cy="419076"/>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588" tIns="0" rIns="158588"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Trebuchet MS" panose="020B0603020202020204" pitchFamily="34" charset="0"/>
            </a:rPr>
            <a:t>Reinsurance Support &amp; Cost</a:t>
          </a:r>
          <a:endParaRPr lang="en-IN" sz="2000" b="1" kern="1200" dirty="0">
            <a:solidFill>
              <a:schemeClr val="tx1"/>
            </a:solidFill>
            <a:latin typeface="Trebuchet MS" panose="020B0603020202020204" pitchFamily="34" charset="0"/>
          </a:endParaRPr>
        </a:p>
      </dsp:txBody>
      <dsp:txXfrm>
        <a:off x="291918" y="4610311"/>
        <a:ext cx="4154805" cy="3781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4344B-91D5-43B6-9DBE-354DAEB21EA5}">
      <dsp:nvSpPr>
        <dsp:cNvPr id="0" name=""/>
        <dsp:cNvSpPr/>
      </dsp:nvSpPr>
      <dsp:spPr>
        <a:xfrm rot="5400000">
          <a:off x="-211662" y="217403"/>
          <a:ext cx="1411081" cy="987757"/>
        </a:xfrm>
        <a:prstGeom prst="chevron">
          <a:avLst/>
        </a:prstGeom>
        <a:solidFill>
          <a:schemeClr val="bg1">
            <a:lumMod val="6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Trebuchet MS" panose="020B0603020202020204" pitchFamily="34" charset="0"/>
            </a:rPr>
            <a:t>Data</a:t>
          </a:r>
          <a:endParaRPr lang="en-IN" sz="1800" b="1" kern="1200" dirty="0">
            <a:solidFill>
              <a:schemeClr val="tx1"/>
            </a:solidFill>
            <a:latin typeface="Trebuchet MS" panose="020B0603020202020204" pitchFamily="34" charset="0"/>
          </a:endParaRPr>
        </a:p>
      </dsp:txBody>
      <dsp:txXfrm rot="-5400000">
        <a:off x="1" y="499620"/>
        <a:ext cx="987757" cy="423324"/>
      </dsp:txXfrm>
    </dsp:sp>
    <dsp:sp modelId="{F874C0BF-2982-4E1F-A1D9-91F6217CABF6}">
      <dsp:nvSpPr>
        <dsp:cNvPr id="0" name=""/>
        <dsp:cNvSpPr/>
      </dsp:nvSpPr>
      <dsp:spPr>
        <a:xfrm rot="5400000">
          <a:off x="3233646" y="-2269268"/>
          <a:ext cx="917203" cy="5514642"/>
        </a:xfrm>
        <a:prstGeom prst="round2SameRect">
          <a:avLst/>
        </a:prstGeom>
        <a:solidFill>
          <a:schemeClr val="lt1">
            <a:alpha val="90000"/>
            <a:hueOff val="0"/>
            <a:satOff val="0"/>
            <a:lumOff val="0"/>
            <a:alphaOff val="0"/>
          </a:schemeClr>
        </a:solidFill>
        <a:ln w="25400" cap="flat" cmpd="sng" algn="ctr">
          <a:solidFill>
            <a:srgbClr val="10609B"/>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Own Data/ Alternate Data</a:t>
          </a:r>
          <a:endParaRPr lang="en-IN" sz="1800" kern="1200" dirty="0">
            <a:latin typeface="Trebuchet MS" panose="020B0603020202020204" pitchFamily="34" charset="0"/>
          </a:endParaRPr>
        </a:p>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Data credibility, reliability and relevance</a:t>
          </a:r>
          <a:endParaRPr lang="en-IN" sz="1800" kern="1200" dirty="0">
            <a:latin typeface="Trebuchet MS" panose="020B0603020202020204" pitchFamily="34" charset="0"/>
          </a:endParaRPr>
        </a:p>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Data adjustments</a:t>
          </a:r>
          <a:endParaRPr lang="en-IN" sz="1800" kern="1200" dirty="0">
            <a:latin typeface="Trebuchet MS" panose="020B0603020202020204" pitchFamily="34" charset="0"/>
          </a:endParaRPr>
        </a:p>
      </dsp:txBody>
      <dsp:txXfrm rot="-5400000">
        <a:off x="934927" y="74225"/>
        <a:ext cx="5469868" cy="827655"/>
      </dsp:txXfrm>
    </dsp:sp>
    <dsp:sp modelId="{82A29FB5-3AAA-40D9-A949-611CE079AF1A}">
      <dsp:nvSpPr>
        <dsp:cNvPr id="0" name=""/>
        <dsp:cNvSpPr/>
      </dsp:nvSpPr>
      <dsp:spPr>
        <a:xfrm rot="5400000">
          <a:off x="-211662" y="1483721"/>
          <a:ext cx="1411081" cy="987757"/>
        </a:xfrm>
        <a:prstGeom prst="chevron">
          <a:avLst/>
        </a:prstGeom>
        <a:solidFill>
          <a:schemeClr val="bg1">
            <a:lumMod val="6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Trebuchet MS" panose="020B0603020202020204" pitchFamily="34" charset="0"/>
            </a:rPr>
            <a:t>Burn Cost</a:t>
          </a:r>
          <a:endParaRPr lang="en-IN" sz="1800" b="1" kern="1200" dirty="0">
            <a:solidFill>
              <a:schemeClr val="tx1"/>
            </a:solidFill>
            <a:latin typeface="Trebuchet MS" panose="020B0603020202020204" pitchFamily="34" charset="0"/>
          </a:endParaRPr>
        </a:p>
      </dsp:txBody>
      <dsp:txXfrm rot="-5400000">
        <a:off x="1" y="1765938"/>
        <a:ext cx="987757" cy="423324"/>
      </dsp:txXfrm>
    </dsp:sp>
    <dsp:sp modelId="{7656AC7E-48F7-4D44-A161-940F61B5ADD7}">
      <dsp:nvSpPr>
        <dsp:cNvPr id="0" name=""/>
        <dsp:cNvSpPr/>
      </dsp:nvSpPr>
      <dsp:spPr>
        <a:xfrm rot="5400000">
          <a:off x="3286235" y="-999063"/>
          <a:ext cx="917685" cy="5514642"/>
        </a:xfrm>
        <a:prstGeom prst="round2SameRect">
          <a:avLst/>
        </a:prstGeom>
        <a:solidFill>
          <a:schemeClr val="lt1">
            <a:alpha val="90000"/>
            <a:hueOff val="0"/>
            <a:satOff val="0"/>
            <a:lumOff val="0"/>
            <a:alphaOff val="0"/>
          </a:schemeClr>
        </a:solidFill>
        <a:ln w="25400" cap="flat" cmpd="sng" algn="ctr">
          <a:solidFill>
            <a:srgbClr val="10609B"/>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Frequency, Severity and Burn Cost (GLM)</a:t>
          </a:r>
          <a:endParaRPr lang="en-IN" sz="1800" kern="1200" dirty="0">
            <a:latin typeface="Trebuchet MS" panose="020B0603020202020204" pitchFamily="34" charset="0"/>
          </a:endParaRPr>
        </a:p>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IBNR, future medical inflation and trends</a:t>
          </a:r>
          <a:endParaRPr lang="en-IN" sz="1800" kern="1200" dirty="0">
            <a:latin typeface="Trebuchet MS" panose="020B0603020202020204" pitchFamily="34" charset="0"/>
          </a:endParaRPr>
        </a:p>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Long Covid effects / cover changes</a:t>
          </a:r>
          <a:endParaRPr lang="en-IN" sz="1800" kern="1200" dirty="0">
            <a:latin typeface="Trebuchet MS" panose="020B0603020202020204" pitchFamily="34" charset="0"/>
          </a:endParaRPr>
        </a:p>
      </dsp:txBody>
      <dsp:txXfrm rot="-5400000">
        <a:off x="987757" y="1344213"/>
        <a:ext cx="5469844" cy="828089"/>
      </dsp:txXfrm>
    </dsp:sp>
    <dsp:sp modelId="{0294ABAE-5123-42E8-99EF-BEBA231E8DBE}">
      <dsp:nvSpPr>
        <dsp:cNvPr id="0" name=""/>
        <dsp:cNvSpPr/>
      </dsp:nvSpPr>
      <dsp:spPr>
        <a:xfrm rot="5400000">
          <a:off x="-211662" y="2750038"/>
          <a:ext cx="1411081" cy="987757"/>
        </a:xfrm>
        <a:prstGeom prst="chevron">
          <a:avLst/>
        </a:prstGeom>
        <a:solidFill>
          <a:schemeClr val="bg1">
            <a:lumMod val="6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Trebuchet MS" panose="020B0603020202020204" pitchFamily="34" charset="0"/>
            </a:rPr>
            <a:t>Curve Fit</a:t>
          </a:r>
          <a:endParaRPr lang="en-IN" sz="1800" b="1" kern="1200" dirty="0">
            <a:solidFill>
              <a:schemeClr val="tx1"/>
            </a:solidFill>
            <a:latin typeface="Trebuchet MS" panose="020B0603020202020204" pitchFamily="34" charset="0"/>
          </a:endParaRPr>
        </a:p>
      </dsp:txBody>
      <dsp:txXfrm rot="-5400000">
        <a:off x="1" y="3032255"/>
        <a:ext cx="987757" cy="423324"/>
      </dsp:txXfrm>
    </dsp:sp>
    <dsp:sp modelId="{C014597C-1095-4389-B416-5A5A043553B6}">
      <dsp:nvSpPr>
        <dsp:cNvPr id="0" name=""/>
        <dsp:cNvSpPr/>
      </dsp:nvSpPr>
      <dsp:spPr>
        <a:xfrm rot="5400000">
          <a:off x="3286477" y="269823"/>
          <a:ext cx="917203" cy="5514642"/>
        </a:xfrm>
        <a:prstGeom prst="round2SameRect">
          <a:avLst/>
        </a:prstGeom>
        <a:solidFill>
          <a:schemeClr val="lt1">
            <a:alpha val="90000"/>
            <a:hueOff val="0"/>
            <a:satOff val="0"/>
            <a:lumOff val="0"/>
            <a:alphaOff val="0"/>
          </a:schemeClr>
        </a:solidFill>
        <a:ln w="25400" cap="flat" cmpd="sng" algn="ctr">
          <a:solidFill>
            <a:srgbClr val="10609B"/>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711200">
            <a:lnSpc>
              <a:spcPct val="90000"/>
            </a:lnSpc>
            <a:spcBef>
              <a:spcPct val="0"/>
            </a:spcBef>
            <a:spcAft>
              <a:spcPct val="15000"/>
            </a:spcAft>
            <a:buChar char="•"/>
          </a:pPr>
          <a:r>
            <a:rPr lang="en-US" sz="1800" kern="1200" dirty="0">
              <a:solidFill>
                <a:srgbClr val="000000">
                  <a:hueOff val="0"/>
                  <a:satOff val="0"/>
                  <a:lumOff val="0"/>
                  <a:alphaOff val="0"/>
                </a:srgbClr>
              </a:solidFill>
              <a:latin typeface="Trebuchet MS" panose="020B0603020202020204" pitchFamily="34" charset="0"/>
              <a:ea typeface="+mn-ea"/>
              <a:cs typeface="+mn-cs"/>
            </a:rPr>
            <a:t>extrapolate Burn Cost of higher Sum Insureds</a:t>
          </a:r>
          <a:endParaRPr lang="en-IN" sz="1800" kern="1200" dirty="0">
            <a:solidFill>
              <a:srgbClr val="000000">
                <a:hueOff val="0"/>
                <a:satOff val="0"/>
                <a:lumOff val="0"/>
                <a:alphaOff val="0"/>
              </a:srgbClr>
            </a:solidFill>
            <a:latin typeface="Trebuchet MS" panose="020B0603020202020204" pitchFamily="34" charset="0"/>
            <a:ea typeface="+mn-ea"/>
            <a:cs typeface="+mn-cs"/>
          </a:endParaRPr>
        </a:p>
        <a:p>
          <a:pPr marL="171450" lvl="1" indent="-171450" algn="l" defTabSz="711200">
            <a:lnSpc>
              <a:spcPct val="90000"/>
            </a:lnSpc>
            <a:spcBef>
              <a:spcPct val="0"/>
            </a:spcBef>
            <a:spcAft>
              <a:spcPct val="15000"/>
            </a:spcAft>
            <a:buNone/>
          </a:pPr>
          <a:endParaRPr lang="en-IN" sz="1800" kern="1200" dirty="0">
            <a:solidFill>
              <a:srgbClr val="000000">
                <a:hueOff val="0"/>
                <a:satOff val="0"/>
                <a:lumOff val="0"/>
                <a:alphaOff val="0"/>
              </a:srgbClr>
            </a:solidFill>
            <a:latin typeface="Trebuchet MS" panose="020B0603020202020204" pitchFamily="34" charset="0"/>
            <a:ea typeface="+mn-ea"/>
            <a:cs typeface="+mn-cs"/>
          </a:endParaRPr>
        </a:p>
      </dsp:txBody>
      <dsp:txXfrm rot="-5400000">
        <a:off x="987758" y="2613316"/>
        <a:ext cx="5469868" cy="827655"/>
      </dsp:txXfrm>
    </dsp:sp>
    <dsp:sp modelId="{DED46395-A3E9-4BEF-B8E0-34789DA8B090}">
      <dsp:nvSpPr>
        <dsp:cNvPr id="0" name=""/>
        <dsp:cNvSpPr/>
      </dsp:nvSpPr>
      <dsp:spPr>
        <a:xfrm rot="5400000">
          <a:off x="-211662" y="4016356"/>
          <a:ext cx="1411081" cy="987757"/>
        </a:xfrm>
        <a:prstGeom prst="chevron">
          <a:avLst/>
        </a:prstGeom>
        <a:solidFill>
          <a:schemeClr val="bg1">
            <a:lumMod val="6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Trebuchet MS" panose="020B0603020202020204" pitchFamily="34" charset="0"/>
            </a:rPr>
            <a:t>Office Premium</a:t>
          </a:r>
          <a:endParaRPr lang="en-IN" sz="1800" b="1" kern="1200" dirty="0">
            <a:solidFill>
              <a:schemeClr val="tx1"/>
            </a:solidFill>
            <a:latin typeface="Trebuchet MS" panose="020B0603020202020204" pitchFamily="34" charset="0"/>
          </a:endParaRPr>
        </a:p>
      </dsp:txBody>
      <dsp:txXfrm rot="-5400000">
        <a:off x="1" y="4298573"/>
        <a:ext cx="987757" cy="423324"/>
      </dsp:txXfrm>
    </dsp:sp>
    <dsp:sp modelId="{5EAFBAAF-FB2C-4341-A5FA-2AE906B3CBDD}">
      <dsp:nvSpPr>
        <dsp:cNvPr id="0" name=""/>
        <dsp:cNvSpPr/>
      </dsp:nvSpPr>
      <dsp:spPr>
        <a:xfrm rot="5400000">
          <a:off x="3286477" y="1533297"/>
          <a:ext cx="917203" cy="5514642"/>
        </a:xfrm>
        <a:prstGeom prst="round2SameRect">
          <a:avLst/>
        </a:prstGeom>
        <a:solidFill>
          <a:schemeClr val="lt1">
            <a:alpha val="90000"/>
            <a:hueOff val="0"/>
            <a:satOff val="0"/>
            <a:lumOff val="0"/>
            <a:alphaOff val="0"/>
          </a:schemeClr>
        </a:solidFill>
        <a:ln w="25400" cap="flat" cmpd="sng" algn="ctr">
          <a:solidFill>
            <a:srgbClr val="10609B"/>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Commissions, expenses, Profit margin</a:t>
          </a:r>
          <a:endParaRPr lang="en-IN" sz="1800" kern="1200" dirty="0">
            <a:latin typeface="Trebuchet MS" panose="020B0603020202020204" pitchFamily="34" charset="0"/>
          </a:endParaRPr>
        </a:p>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Reinsurance cost and Margin for Adverse Deviation</a:t>
          </a:r>
          <a:endParaRPr lang="en-IN" sz="1800" kern="1200" dirty="0">
            <a:latin typeface="Trebuchet MS" panose="020B0603020202020204" pitchFamily="34" charset="0"/>
          </a:endParaRPr>
        </a:p>
      </dsp:txBody>
      <dsp:txXfrm rot="-5400000">
        <a:off x="987758" y="3876790"/>
        <a:ext cx="5469868" cy="8276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D0134-B5EF-4B96-9D39-F9158502BF2E}">
      <dsp:nvSpPr>
        <dsp:cNvPr id="0" name=""/>
        <dsp:cNvSpPr/>
      </dsp:nvSpPr>
      <dsp:spPr>
        <a:xfrm rot="5400000">
          <a:off x="3938734" y="-2476662"/>
          <a:ext cx="931693" cy="6104389"/>
        </a:xfrm>
        <a:prstGeom prst="round2SameRect">
          <a:avLst/>
        </a:prstGeom>
        <a:noFill/>
        <a:ln w="25400" cap="flat" cmpd="sng" algn="ctr">
          <a:solidFill>
            <a:srgbClr val="10609B">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latin typeface="Trebuchet MS" panose="020B0603020202020204" pitchFamily="34" charset="0"/>
            </a:rPr>
            <a:t>Projected solvency must be more than 150% as prescribed by ALSM Regulation,2016 or company’s internal target at all times</a:t>
          </a:r>
          <a:endParaRPr lang="en-IN" sz="1800" b="1" kern="1200" dirty="0">
            <a:latin typeface="Trebuchet MS" panose="020B0603020202020204" pitchFamily="34" charset="0"/>
          </a:endParaRPr>
        </a:p>
      </dsp:txBody>
      <dsp:txXfrm rot="-5400000">
        <a:off x="1352386" y="155168"/>
        <a:ext cx="6058907" cy="840729"/>
      </dsp:txXfrm>
    </dsp:sp>
    <dsp:sp modelId="{BBC93CFF-9099-496E-AFC1-1ABC21B8150F}">
      <dsp:nvSpPr>
        <dsp:cNvPr id="0" name=""/>
        <dsp:cNvSpPr/>
      </dsp:nvSpPr>
      <dsp:spPr>
        <a:xfrm>
          <a:off x="84928" y="0"/>
          <a:ext cx="1233071" cy="1164617"/>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Trebuchet MS" panose="020B0603020202020204" pitchFamily="34" charset="0"/>
            </a:rPr>
            <a:t>Solvency</a:t>
          </a:r>
        </a:p>
        <a:p>
          <a:pPr marL="0" lvl="0" indent="0" algn="ctr" defTabSz="800100">
            <a:lnSpc>
              <a:spcPct val="90000"/>
            </a:lnSpc>
            <a:spcBef>
              <a:spcPct val="0"/>
            </a:spcBef>
            <a:spcAft>
              <a:spcPct val="35000"/>
            </a:spcAft>
            <a:buNone/>
          </a:pPr>
          <a:r>
            <a:rPr lang="en-US" sz="1800" b="1" kern="1200" dirty="0">
              <a:solidFill>
                <a:schemeClr val="tx1"/>
              </a:solidFill>
              <a:latin typeface="Trebuchet MS" panose="020B0603020202020204" pitchFamily="34" charset="0"/>
            </a:rPr>
            <a:t>Required</a:t>
          </a:r>
          <a:endParaRPr lang="en-IN" sz="1800" b="1" kern="1200" dirty="0">
            <a:solidFill>
              <a:schemeClr val="tx1"/>
            </a:solidFill>
            <a:latin typeface="Trebuchet MS" panose="020B0603020202020204" pitchFamily="34" charset="0"/>
          </a:endParaRPr>
        </a:p>
      </dsp:txBody>
      <dsp:txXfrm>
        <a:off x="141780" y="56852"/>
        <a:ext cx="1119367" cy="1050913"/>
      </dsp:txXfrm>
    </dsp:sp>
    <dsp:sp modelId="{9C80D0EB-B676-4058-8B67-12D179AA74B9}">
      <dsp:nvSpPr>
        <dsp:cNvPr id="0" name=""/>
        <dsp:cNvSpPr/>
      </dsp:nvSpPr>
      <dsp:spPr>
        <a:xfrm rot="5400000">
          <a:off x="3938734" y="-1253813"/>
          <a:ext cx="931693" cy="6104389"/>
        </a:xfrm>
        <a:prstGeom prst="round2SameRect">
          <a:avLst/>
        </a:prstGeom>
        <a:noFill/>
        <a:ln w="25400" cap="flat" cmpd="sng" algn="ctr">
          <a:solidFill>
            <a:srgbClr val="10609B">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Current level of capital and solvency ratio</a:t>
          </a:r>
          <a:endParaRPr lang="en-IN" sz="1800" kern="1200" dirty="0">
            <a:latin typeface="Trebuchet MS" panose="020B0603020202020204" pitchFamily="34" charset="0"/>
          </a:endParaRPr>
        </a:p>
      </dsp:txBody>
      <dsp:txXfrm rot="-5400000">
        <a:off x="1352386" y="1378017"/>
        <a:ext cx="6058907" cy="840729"/>
      </dsp:txXfrm>
    </dsp:sp>
    <dsp:sp modelId="{0D20F13A-A7C9-4E30-9807-9CF25D0BC767}">
      <dsp:nvSpPr>
        <dsp:cNvPr id="0" name=""/>
        <dsp:cNvSpPr/>
      </dsp:nvSpPr>
      <dsp:spPr>
        <a:xfrm>
          <a:off x="84928" y="1222843"/>
          <a:ext cx="1233071" cy="1164617"/>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Trebuchet MS" panose="020B0603020202020204" pitchFamily="34" charset="0"/>
            </a:rPr>
            <a:t>Current Status</a:t>
          </a:r>
          <a:endParaRPr lang="en-IN" sz="1800" b="1" kern="1200" dirty="0">
            <a:solidFill>
              <a:schemeClr val="tx1"/>
            </a:solidFill>
            <a:latin typeface="Trebuchet MS" panose="020B0603020202020204" pitchFamily="34" charset="0"/>
          </a:endParaRPr>
        </a:p>
      </dsp:txBody>
      <dsp:txXfrm>
        <a:off x="141780" y="1279695"/>
        <a:ext cx="1119367" cy="1050913"/>
      </dsp:txXfrm>
    </dsp:sp>
    <dsp:sp modelId="{BC94C748-7B46-4F31-8CC6-CA7672499434}">
      <dsp:nvSpPr>
        <dsp:cNvPr id="0" name=""/>
        <dsp:cNvSpPr/>
      </dsp:nvSpPr>
      <dsp:spPr>
        <a:xfrm rot="5400000">
          <a:off x="3925517" y="8804"/>
          <a:ext cx="931693" cy="6077955"/>
        </a:xfrm>
        <a:prstGeom prst="round2SameRect">
          <a:avLst/>
        </a:prstGeom>
        <a:noFill/>
        <a:ln w="25400" cap="flat" cmpd="sng" algn="ctr">
          <a:solidFill>
            <a:srgbClr val="10609B">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Business projections for next three years</a:t>
          </a:r>
          <a:endParaRPr lang="en-IN" sz="1800" kern="1200" dirty="0">
            <a:latin typeface="Trebuchet MS" panose="020B0603020202020204" pitchFamily="34" charset="0"/>
          </a:endParaRPr>
        </a:p>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Impact on future RSM and solvency ratio</a:t>
          </a:r>
          <a:endParaRPr lang="en-IN" sz="1800" kern="1200" dirty="0">
            <a:latin typeface="Trebuchet MS" panose="020B0603020202020204" pitchFamily="34" charset="0"/>
          </a:endParaRPr>
        </a:p>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Additional Capital requirement</a:t>
          </a:r>
          <a:endParaRPr lang="en-IN" sz="1800" kern="1200" dirty="0">
            <a:latin typeface="Trebuchet MS" panose="020B0603020202020204" pitchFamily="34" charset="0"/>
          </a:endParaRPr>
        </a:p>
      </dsp:txBody>
      <dsp:txXfrm rot="-5400000">
        <a:off x="1352386" y="2627417"/>
        <a:ext cx="6032473" cy="840729"/>
      </dsp:txXfrm>
    </dsp:sp>
    <dsp:sp modelId="{F1DA040D-7263-4F62-A676-1024FCD5B48A}">
      <dsp:nvSpPr>
        <dsp:cNvPr id="0" name=""/>
        <dsp:cNvSpPr/>
      </dsp:nvSpPr>
      <dsp:spPr>
        <a:xfrm>
          <a:off x="84928" y="2445691"/>
          <a:ext cx="1233071" cy="1164617"/>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Trebuchet MS" panose="020B0603020202020204" pitchFamily="34" charset="0"/>
            </a:rPr>
            <a:t>Future Solvency</a:t>
          </a:r>
          <a:endParaRPr lang="en-IN" sz="1800" b="1" kern="1200" dirty="0">
            <a:solidFill>
              <a:schemeClr val="tx1"/>
            </a:solidFill>
            <a:latin typeface="Trebuchet MS" panose="020B0603020202020204" pitchFamily="34" charset="0"/>
          </a:endParaRPr>
        </a:p>
      </dsp:txBody>
      <dsp:txXfrm>
        <a:off x="141780" y="2502543"/>
        <a:ext cx="1119367" cy="1050913"/>
      </dsp:txXfrm>
    </dsp:sp>
    <dsp:sp modelId="{E322C2C6-EE29-4847-9D90-83F631115CF5}">
      <dsp:nvSpPr>
        <dsp:cNvPr id="0" name=""/>
        <dsp:cNvSpPr/>
      </dsp:nvSpPr>
      <dsp:spPr>
        <a:xfrm rot="5400000">
          <a:off x="3958991" y="1134423"/>
          <a:ext cx="931693" cy="6084286"/>
        </a:xfrm>
        <a:prstGeom prst="round2SameRect">
          <a:avLst/>
        </a:prstGeom>
        <a:noFill/>
        <a:ln w="25400" cap="flat" cmpd="sng" algn="ctr">
          <a:solidFill>
            <a:srgbClr val="10609B"/>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Sensitivity test key assumptions like inflation, frequency, severity, target loss ratio, expense load</a:t>
          </a:r>
          <a:endParaRPr lang="en-IN" sz="1800" kern="1200" dirty="0">
            <a:latin typeface="Trebuchet MS" panose="020B0603020202020204" pitchFamily="34" charset="0"/>
          </a:endParaRPr>
        </a:p>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Stress test  adverse or extreme scenarios</a:t>
          </a:r>
          <a:endParaRPr lang="en-IN" sz="1800" kern="1200" dirty="0">
            <a:latin typeface="Trebuchet MS" panose="020B0603020202020204" pitchFamily="34" charset="0"/>
          </a:endParaRPr>
        </a:p>
      </dsp:txBody>
      <dsp:txXfrm rot="-5400000">
        <a:off x="1382695" y="3756201"/>
        <a:ext cx="6038804" cy="840729"/>
      </dsp:txXfrm>
    </dsp:sp>
    <dsp:sp modelId="{F9E364E2-53C9-495D-815B-845AE26B6152}">
      <dsp:nvSpPr>
        <dsp:cNvPr id="0" name=""/>
        <dsp:cNvSpPr/>
      </dsp:nvSpPr>
      <dsp:spPr>
        <a:xfrm>
          <a:off x="84928" y="3668539"/>
          <a:ext cx="1217169" cy="1020950"/>
        </a:xfrm>
        <a:prstGeom prst="roundRect">
          <a:avLst/>
        </a:prstGeom>
        <a:solidFill>
          <a:schemeClr val="bg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Trebuchet MS" panose="020B0603020202020204" pitchFamily="34" charset="0"/>
            </a:rPr>
            <a:t>Sensitivity &amp;</a:t>
          </a:r>
        </a:p>
        <a:p>
          <a:pPr marL="0" lvl="0" indent="0" algn="ctr" defTabSz="800100">
            <a:lnSpc>
              <a:spcPct val="90000"/>
            </a:lnSpc>
            <a:spcBef>
              <a:spcPct val="0"/>
            </a:spcBef>
            <a:spcAft>
              <a:spcPct val="35000"/>
            </a:spcAft>
            <a:buNone/>
          </a:pPr>
          <a:r>
            <a:rPr lang="en-US" sz="1800" b="1" kern="1200" dirty="0">
              <a:solidFill>
                <a:schemeClr val="tx1"/>
              </a:solidFill>
              <a:latin typeface="Trebuchet MS" panose="020B0603020202020204" pitchFamily="34" charset="0"/>
            </a:rPr>
            <a:t>Stress Test</a:t>
          </a:r>
          <a:endParaRPr lang="en-IN" sz="1800" b="1" kern="1200" dirty="0">
            <a:solidFill>
              <a:schemeClr val="tx1"/>
            </a:solidFill>
            <a:latin typeface="Trebuchet MS" panose="020B0603020202020204" pitchFamily="34" charset="0"/>
          </a:endParaRPr>
        </a:p>
      </dsp:txBody>
      <dsp:txXfrm>
        <a:off x="134767" y="3718378"/>
        <a:ext cx="1117491" cy="92127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D8B2C-CEF6-48FB-BAA5-26C4495F7303}">
      <dsp:nvSpPr>
        <dsp:cNvPr id="0" name=""/>
        <dsp:cNvSpPr/>
      </dsp:nvSpPr>
      <dsp:spPr>
        <a:xfrm rot="16200000">
          <a:off x="640033" y="-640033"/>
          <a:ext cx="2415633" cy="3695700"/>
        </a:xfrm>
        <a:prstGeom prst="round1Rect">
          <a:avLst/>
        </a:prstGeom>
        <a:no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Trebuchet MS" panose="020B0603020202020204" pitchFamily="34" charset="0"/>
            </a:rPr>
            <a:t>IRDAI (Appointed Actuary) Regulations              </a:t>
          </a:r>
        </a:p>
        <a:p>
          <a:pPr marL="0" lvl="0" indent="0" algn="ctr" defTabSz="889000">
            <a:lnSpc>
              <a:spcPct val="90000"/>
            </a:lnSpc>
            <a:spcBef>
              <a:spcPct val="0"/>
            </a:spcBef>
            <a:spcAft>
              <a:spcPct val="35000"/>
            </a:spcAft>
            <a:buNone/>
          </a:pPr>
          <a:endParaRPr lang="en-IN" sz="2000" b="1" kern="1200" dirty="0">
            <a:solidFill>
              <a:schemeClr val="tx1"/>
            </a:solidFill>
            <a:latin typeface="Trebuchet MS" panose="020B0603020202020204" pitchFamily="34" charset="0"/>
          </a:endParaRPr>
        </a:p>
      </dsp:txBody>
      <dsp:txXfrm rot="5400000">
        <a:off x="0" y="0"/>
        <a:ext cx="3695700" cy="1811725"/>
      </dsp:txXfrm>
    </dsp:sp>
    <dsp:sp modelId="{7B0B2814-D48E-45DE-AFA4-8C063AF3DFBE}">
      <dsp:nvSpPr>
        <dsp:cNvPr id="0" name=""/>
        <dsp:cNvSpPr/>
      </dsp:nvSpPr>
      <dsp:spPr>
        <a:xfrm>
          <a:off x="3695700" y="0"/>
          <a:ext cx="3695700" cy="2415633"/>
        </a:xfrm>
        <a:prstGeom prst="round1Rect">
          <a:avLst/>
        </a:prstGeom>
        <a:noFill/>
        <a:ln w="25400" cap="flat" cmpd="sng" algn="ctr">
          <a:solidFill>
            <a:srgbClr val="084A8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Trebuchet MS" panose="020B0603020202020204" pitchFamily="34" charset="0"/>
            </a:rPr>
            <a:t>APS 21: Appointed Actuary and General Insurance Business  </a:t>
          </a:r>
          <a:endParaRPr lang="en-IN" sz="2000" b="1" kern="1200" dirty="0">
            <a:solidFill>
              <a:schemeClr val="tx1"/>
            </a:solidFill>
            <a:latin typeface="Trebuchet MS" panose="020B0603020202020204" pitchFamily="34" charset="0"/>
          </a:endParaRPr>
        </a:p>
      </dsp:txBody>
      <dsp:txXfrm>
        <a:off x="3695700" y="0"/>
        <a:ext cx="3695700" cy="1811725"/>
      </dsp:txXfrm>
    </dsp:sp>
    <dsp:sp modelId="{5868E1DA-07D5-46A4-98E5-8051BB046353}">
      <dsp:nvSpPr>
        <dsp:cNvPr id="0" name=""/>
        <dsp:cNvSpPr/>
      </dsp:nvSpPr>
      <dsp:spPr>
        <a:xfrm rot="10800000">
          <a:off x="0" y="2415633"/>
          <a:ext cx="3695700" cy="2415633"/>
        </a:xfrm>
        <a:prstGeom prst="round1Rect">
          <a:avLst/>
        </a:prstGeom>
        <a:noFill/>
        <a:ln w="25400" cap="flat" cmpd="sng" algn="ctr">
          <a:solidFill>
            <a:srgbClr val="084A8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Trebuchet MS" panose="020B0603020202020204" pitchFamily="34" charset="0"/>
            </a:rPr>
            <a:t>IRDAI (Health Insurance) Regulations </a:t>
          </a:r>
          <a:endParaRPr lang="en-IN" sz="2000" kern="1200" dirty="0">
            <a:solidFill>
              <a:schemeClr val="tx1"/>
            </a:solidFill>
            <a:latin typeface="Trebuchet MS" panose="020B0603020202020204" pitchFamily="34" charset="0"/>
          </a:endParaRPr>
        </a:p>
      </dsp:txBody>
      <dsp:txXfrm rot="10800000">
        <a:off x="0" y="3019541"/>
        <a:ext cx="3695700" cy="1811725"/>
      </dsp:txXfrm>
    </dsp:sp>
    <dsp:sp modelId="{1E180690-547B-4DC5-80A5-10D9FD29F6FF}">
      <dsp:nvSpPr>
        <dsp:cNvPr id="0" name=""/>
        <dsp:cNvSpPr/>
      </dsp:nvSpPr>
      <dsp:spPr>
        <a:xfrm rot="5400000">
          <a:off x="4335733" y="1775600"/>
          <a:ext cx="2415633" cy="3695700"/>
        </a:xfrm>
        <a:prstGeom prst="round1Rect">
          <a:avLst/>
        </a:prstGeom>
        <a:noFill/>
        <a:ln w="25400" cap="flat" cmpd="sng" algn="ctr">
          <a:solidFill>
            <a:srgbClr val="084A8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Trebuchet MS" panose="020B0603020202020204" pitchFamily="34" charset="0"/>
            </a:rPr>
            <a:t>Consolidated Guidelines on Product filing in Health Insurance Business</a:t>
          </a:r>
          <a:endParaRPr lang="en-IN" sz="2000" b="1" kern="1200" dirty="0">
            <a:solidFill>
              <a:schemeClr val="tx1"/>
            </a:solidFill>
            <a:latin typeface="Trebuchet MS" panose="020B0603020202020204" pitchFamily="34" charset="0"/>
          </a:endParaRPr>
        </a:p>
      </dsp:txBody>
      <dsp:txXfrm rot="-5400000">
        <a:off x="3695700" y="3019541"/>
        <a:ext cx="3695700" cy="1811725"/>
      </dsp:txXfrm>
    </dsp:sp>
    <dsp:sp modelId="{AFC870BA-3438-4FB1-B7B5-99D10F5ECF7B}">
      <dsp:nvSpPr>
        <dsp:cNvPr id="0" name=""/>
        <dsp:cNvSpPr/>
      </dsp:nvSpPr>
      <dsp:spPr>
        <a:xfrm>
          <a:off x="2362210" y="1766093"/>
          <a:ext cx="2659351" cy="1230572"/>
        </a:xfrm>
        <a:prstGeom prst="roundRect">
          <a:avLst/>
        </a:prstGeom>
        <a:solidFill>
          <a:srgbClr val="FDECF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Trebuchet MS" panose="020B0603020202020204" pitchFamily="34" charset="0"/>
            </a:rPr>
            <a:t>Regulations, Guidelines &amp; APS</a:t>
          </a:r>
          <a:endParaRPr lang="en-IN" sz="2400" kern="1200" dirty="0">
            <a:solidFill>
              <a:schemeClr val="tx1"/>
            </a:solidFill>
            <a:latin typeface="Trebuchet MS" panose="020B0603020202020204" pitchFamily="34" charset="0"/>
          </a:endParaRPr>
        </a:p>
      </dsp:txBody>
      <dsp:txXfrm>
        <a:off x="2422282" y="1826165"/>
        <a:ext cx="2539207" cy="111042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1A01D-0740-4CDC-93E7-FE2A4C235A1C}">
      <dsp:nvSpPr>
        <dsp:cNvPr id="0" name=""/>
        <dsp:cNvSpPr/>
      </dsp:nvSpPr>
      <dsp:spPr>
        <a:xfrm>
          <a:off x="-5424354" y="-831008"/>
          <a:ext cx="6462063" cy="6462063"/>
        </a:xfrm>
        <a:prstGeom prst="blockArc">
          <a:avLst>
            <a:gd name="adj1" fmla="val 18900000"/>
            <a:gd name="adj2" fmla="val 2700000"/>
            <a:gd name="adj3" fmla="val 334"/>
          </a:avLst>
        </a:prstGeom>
        <a:solidFill>
          <a:srgbClr val="084A87"/>
        </a:solidFill>
        <a:ln w="25400" cap="flat" cmpd="sng" algn="ctr">
          <a:solidFill>
            <a:srgbClr val="1B70A9"/>
          </a:solidFill>
          <a:prstDash val="solid"/>
        </a:ln>
        <a:effectLst/>
      </dsp:spPr>
      <dsp:style>
        <a:lnRef idx="2">
          <a:scrgbClr r="0" g="0" b="0"/>
        </a:lnRef>
        <a:fillRef idx="0">
          <a:scrgbClr r="0" g="0" b="0"/>
        </a:fillRef>
        <a:effectRef idx="0">
          <a:scrgbClr r="0" g="0" b="0"/>
        </a:effectRef>
        <a:fontRef idx="minor"/>
      </dsp:style>
    </dsp:sp>
    <dsp:sp modelId="{52B4846F-D39D-4E04-881C-11654B011F9A}">
      <dsp:nvSpPr>
        <dsp:cNvPr id="0" name=""/>
        <dsp:cNvSpPr/>
      </dsp:nvSpPr>
      <dsp:spPr>
        <a:xfrm>
          <a:off x="336723" y="218210"/>
          <a:ext cx="8549554" cy="436228"/>
        </a:xfrm>
        <a:prstGeom prst="rect">
          <a:avLst/>
        </a:prstGeom>
        <a:solidFill>
          <a:schemeClr val="accent3">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IN" sz="2200" kern="1200" dirty="0">
              <a:latin typeface="Trebuchet MS" panose="020B0603020202020204" pitchFamily="34" charset="0"/>
            </a:rPr>
            <a:t>Introduction</a:t>
          </a:r>
        </a:p>
      </dsp:txBody>
      <dsp:txXfrm>
        <a:off x="336723" y="218210"/>
        <a:ext cx="8549554" cy="436228"/>
      </dsp:txXfrm>
    </dsp:sp>
    <dsp:sp modelId="{97C8A66A-47C7-447F-B277-A0BE8EBBFDAB}">
      <dsp:nvSpPr>
        <dsp:cNvPr id="0" name=""/>
        <dsp:cNvSpPr/>
      </dsp:nvSpPr>
      <dsp:spPr>
        <a:xfrm>
          <a:off x="64080" y="163681"/>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08A13AC5-1F55-4BE5-B93B-94A48FFF53A2}">
      <dsp:nvSpPr>
        <dsp:cNvPr id="0" name=""/>
        <dsp:cNvSpPr/>
      </dsp:nvSpPr>
      <dsp:spPr>
        <a:xfrm>
          <a:off x="731767" y="872936"/>
          <a:ext cx="8154510" cy="436228"/>
        </a:xfrm>
        <a:prstGeom prst="rect">
          <a:avLst/>
        </a:prstGeom>
        <a:solidFill>
          <a:schemeClr val="accent3">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rebuchet MS" panose="020B0603020202020204" pitchFamily="34" charset="0"/>
            </a:rPr>
            <a:t>Case Study Overview</a:t>
          </a:r>
          <a:endParaRPr lang="en-IN" sz="2200" kern="1200" dirty="0">
            <a:latin typeface="Trebuchet MS" panose="020B0603020202020204" pitchFamily="34" charset="0"/>
          </a:endParaRPr>
        </a:p>
      </dsp:txBody>
      <dsp:txXfrm>
        <a:off x="731767" y="872936"/>
        <a:ext cx="8154510" cy="436228"/>
      </dsp:txXfrm>
    </dsp:sp>
    <dsp:sp modelId="{1F5D99E8-BC2D-406D-B135-9F686B470FA1}">
      <dsp:nvSpPr>
        <dsp:cNvPr id="0" name=""/>
        <dsp:cNvSpPr/>
      </dsp:nvSpPr>
      <dsp:spPr>
        <a:xfrm>
          <a:off x="459124" y="818408"/>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EC5D2DE8-84D0-4062-B039-203DFA1202E6}">
      <dsp:nvSpPr>
        <dsp:cNvPr id="0" name=""/>
        <dsp:cNvSpPr/>
      </dsp:nvSpPr>
      <dsp:spPr>
        <a:xfrm>
          <a:off x="948249" y="1527182"/>
          <a:ext cx="7938028" cy="436228"/>
        </a:xfrm>
        <a:prstGeom prst="rect">
          <a:avLst/>
        </a:prstGeom>
        <a:solidFill>
          <a:schemeClr val="accent3">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rebuchet MS" panose="020B0603020202020204" pitchFamily="34" charset="0"/>
            </a:rPr>
            <a:t>Feasibility of Company’s Growth</a:t>
          </a:r>
          <a:endParaRPr lang="en-IN" sz="2200" kern="1200" dirty="0">
            <a:latin typeface="Trebuchet MS" panose="020B0603020202020204" pitchFamily="34" charset="0"/>
          </a:endParaRPr>
        </a:p>
      </dsp:txBody>
      <dsp:txXfrm>
        <a:off x="948249" y="1527182"/>
        <a:ext cx="7938028" cy="436228"/>
      </dsp:txXfrm>
    </dsp:sp>
    <dsp:sp modelId="{380C780E-22AE-4D8B-B48B-3AEAADC664B8}">
      <dsp:nvSpPr>
        <dsp:cNvPr id="0" name=""/>
        <dsp:cNvSpPr/>
      </dsp:nvSpPr>
      <dsp:spPr>
        <a:xfrm>
          <a:off x="675606" y="1472654"/>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F4AD67A1-9580-43AA-9C76-CEECD1AECFE5}">
      <dsp:nvSpPr>
        <dsp:cNvPr id="0" name=""/>
        <dsp:cNvSpPr/>
      </dsp:nvSpPr>
      <dsp:spPr>
        <a:xfrm>
          <a:off x="1017369" y="2181909"/>
          <a:ext cx="7868907" cy="436228"/>
        </a:xfrm>
        <a:prstGeom prst="rect">
          <a:avLst/>
        </a:prstGeom>
        <a:solidFill>
          <a:schemeClr val="bg1">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rebuchet MS" panose="020B0603020202020204" pitchFamily="34" charset="0"/>
            </a:rPr>
            <a:t>Financial Viability of  Product</a:t>
          </a:r>
          <a:endParaRPr lang="en-IN" sz="2200" kern="1200" dirty="0">
            <a:latin typeface="Trebuchet MS" panose="020B0603020202020204" pitchFamily="34" charset="0"/>
          </a:endParaRPr>
        </a:p>
      </dsp:txBody>
      <dsp:txXfrm>
        <a:off x="1017369" y="2181909"/>
        <a:ext cx="7868907" cy="436228"/>
      </dsp:txXfrm>
    </dsp:sp>
    <dsp:sp modelId="{3E1B47AC-0B39-4693-B8C0-ECF274A61020}">
      <dsp:nvSpPr>
        <dsp:cNvPr id="0" name=""/>
        <dsp:cNvSpPr/>
      </dsp:nvSpPr>
      <dsp:spPr>
        <a:xfrm>
          <a:off x="744727" y="2127380"/>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4009EF4B-CB2D-4458-9AD1-66FB8160E53C}">
      <dsp:nvSpPr>
        <dsp:cNvPr id="0" name=""/>
        <dsp:cNvSpPr/>
      </dsp:nvSpPr>
      <dsp:spPr>
        <a:xfrm>
          <a:off x="948249" y="2836635"/>
          <a:ext cx="7938028" cy="436228"/>
        </a:xfrm>
        <a:prstGeom prst="rect">
          <a:avLst/>
        </a:prstGeom>
        <a:solidFill>
          <a:srgbClr val="084A87"/>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IN" sz="2200" kern="1200" dirty="0">
              <a:latin typeface="Trebuchet MS" panose="020B0603020202020204" pitchFamily="34" charset="0"/>
            </a:rPr>
            <a:t>Risk Factors associated with Product</a:t>
          </a:r>
        </a:p>
      </dsp:txBody>
      <dsp:txXfrm>
        <a:off x="948249" y="2836635"/>
        <a:ext cx="7938028" cy="436228"/>
      </dsp:txXfrm>
    </dsp:sp>
    <dsp:sp modelId="{A3DBCC53-18F7-49E9-8B76-26EE62BD10C7}">
      <dsp:nvSpPr>
        <dsp:cNvPr id="0" name=""/>
        <dsp:cNvSpPr/>
      </dsp:nvSpPr>
      <dsp:spPr>
        <a:xfrm>
          <a:off x="675606" y="2782107"/>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35E2FFDC-6F72-433F-A96C-E81C0B08B32C}">
      <dsp:nvSpPr>
        <dsp:cNvPr id="0" name=""/>
        <dsp:cNvSpPr/>
      </dsp:nvSpPr>
      <dsp:spPr>
        <a:xfrm>
          <a:off x="731767" y="3490882"/>
          <a:ext cx="8154510" cy="436228"/>
        </a:xfrm>
        <a:prstGeom prst="rect">
          <a:avLst/>
        </a:prstGeom>
        <a:solidFill>
          <a:schemeClr val="accent3">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rebuchet MS" panose="020B0603020202020204" pitchFamily="34" charset="0"/>
            </a:rPr>
            <a:t>Market Benchmarking and Competition Impact</a:t>
          </a:r>
          <a:endParaRPr lang="en-IN" sz="2200" kern="1200" dirty="0">
            <a:latin typeface="Trebuchet MS" panose="020B0603020202020204" pitchFamily="34" charset="0"/>
          </a:endParaRPr>
        </a:p>
      </dsp:txBody>
      <dsp:txXfrm>
        <a:off x="731767" y="3490882"/>
        <a:ext cx="8154510" cy="436228"/>
      </dsp:txXfrm>
    </dsp:sp>
    <dsp:sp modelId="{25D838B6-6149-43AE-83EE-2533678F79D6}">
      <dsp:nvSpPr>
        <dsp:cNvPr id="0" name=""/>
        <dsp:cNvSpPr/>
      </dsp:nvSpPr>
      <dsp:spPr>
        <a:xfrm>
          <a:off x="459124" y="3436353"/>
          <a:ext cx="545285" cy="545285"/>
        </a:xfrm>
        <a:prstGeom prst="ellipse">
          <a:avLst/>
        </a:prstGeom>
        <a:solidFill>
          <a:schemeClr val="lt1">
            <a:hueOff val="0"/>
            <a:satOff val="0"/>
            <a:lumOff val="0"/>
            <a:alphaOff val="0"/>
          </a:schemeClr>
        </a:solidFill>
        <a:ln w="25400" cap="flat" cmpd="sng" algn="ctr">
          <a:solidFill>
            <a:srgbClr val="327EB2"/>
          </a:solidFill>
          <a:prstDash val="solid"/>
        </a:ln>
        <a:effectLst/>
      </dsp:spPr>
      <dsp:style>
        <a:lnRef idx="2">
          <a:scrgbClr r="0" g="0" b="0"/>
        </a:lnRef>
        <a:fillRef idx="1">
          <a:scrgbClr r="0" g="0" b="0"/>
        </a:fillRef>
        <a:effectRef idx="0">
          <a:scrgbClr r="0" g="0" b="0"/>
        </a:effectRef>
        <a:fontRef idx="minor"/>
      </dsp:style>
    </dsp:sp>
    <dsp:sp modelId="{AA1A89FF-6C08-43E3-B81A-FD725E1A4DB7}">
      <dsp:nvSpPr>
        <dsp:cNvPr id="0" name=""/>
        <dsp:cNvSpPr/>
      </dsp:nvSpPr>
      <dsp:spPr>
        <a:xfrm>
          <a:off x="336723" y="4145608"/>
          <a:ext cx="8549554" cy="436228"/>
        </a:xfrm>
        <a:prstGeom prst="rect">
          <a:avLst/>
        </a:prstGeom>
        <a:solidFill>
          <a:schemeClr val="accent3">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IN" sz="2200" kern="1200" dirty="0">
              <a:latin typeface="Trebuchet MS" panose="020B0603020202020204" pitchFamily="34" charset="0"/>
            </a:rPr>
            <a:t>Questions?</a:t>
          </a:r>
        </a:p>
      </dsp:txBody>
      <dsp:txXfrm>
        <a:off x="336723" y="4145608"/>
        <a:ext cx="8549554" cy="436228"/>
      </dsp:txXfrm>
    </dsp:sp>
    <dsp:sp modelId="{A6CB99FB-5942-4348-B5BE-55680370C969}">
      <dsp:nvSpPr>
        <dsp:cNvPr id="0" name=""/>
        <dsp:cNvSpPr/>
      </dsp:nvSpPr>
      <dsp:spPr>
        <a:xfrm>
          <a:off x="64080" y="4091080"/>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679B5-2716-453C-8F5B-E1628A2CBABF}">
      <dsp:nvSpPr>
        <dsp:cNvPr id="0" name=""/>
        <dsp:cNvSpPr/>
      </dsp:nvSpPr>
      <dsp:spPr>
        <a:xfrm>
          <a:off x="0" y="1763791"/>
          <a:ext cx="8763000" cy="534918"/>
        </a:xfrm>
        <a:prstGeom prst="roundRect">
          <a:avLst/>
        </a:prstGeom>
        <a:solidFill>
          <a:srgbClr val="BFF1F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Trebuchet MS" panose="020B0603020202020204" pitchFamily="34" charset="0"/>
            </a:rPr>
            <a:t>Product Proposition Risks</a:t>
          </a:r>
          <a:endParaRPr lang="en-IN" sz="2400" kern="1200" dirty="0">
            <a:solidFill>
              <a:schemeClr val="tx1"/>
            </a:solidFill>
            <a:latin typeface="Trebuchet MS" panose="020B0603020202020204" pitchFamily="34" charset="0"/>
          </a:endParaRPr>
        </a:p>
      </dsp:txBody>
      <dsp:txXfrm>
        <a:off x="26113" y="1789904"/>
        <a:ext cx="8710774" cy="482692"/>
      </dsp:txXfrm>
    </dsp:sp>
    <dsp:sp modelId="{CDB5BA75-BE32-4B30-8150-34C0EB85575A}">
      <dsp:nvSpPr>
        <dsp:cNvPr id="0" name=""/>
        <dsp:cNvSpPr/>
      </dsp:nvSpPr>
      <dsp:spPr>
        <a:xfrm>
          <a:off x="0" y="2438400"/>
          <a:ext cx="8763000" cy="450705"/>
        </a:xfrm>
        <a:prstGeom prst="roundRect">
          <a:avLst/>
        </a:prstGeom>
        <a:solidFill>
          <a:srgbClr val="BFF1F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Trebuchet MS" panose="020B0603020202020204" pitchFamily="34" charset="0"/>
            </a:rPr>
            <a:t>Web</a:t>
          </a:r>
          <a:r>
            <a:rPr lang="en-US" sz="2400" kern="1200" dirty="0">
              <a:solidFill>
                <a:schemeClr val="tx1"/>
              </a:solidFill>
            </a:rPr>
            <a:t> </a:t>
          </a:r>
          <a:r>
            <a:rPr lang="en-US" sz="2400" kern="1200" dirty="0">
              <a:solidFill>
                <a:schemeClr val="tx1"/>
              </a:solidFill>
              <a:latin typeface="Trebuchet MS" panose="020B0603020202020204" pitchFamily="34" charset="0"/>
            </a:rPr>
            <a:t>Aggregator Risks</a:t>
          </a:r>
          <a:endParaRPr lang="en-IN" sz="2400" kern="1200" dirty="0">
            <a:solidFill>
              <a:schemeClr val="tx1"/>
            </a:solidFill>
            <a:latin typeface="Trebuchet MS" panose="020B0603020202020204" pitchFamily="34" charset="0"/>
          </a:endParaRPr>
        </a:p>
      </dsp:txBody>
      <dsp:txXfrm>
        <a:off x="22002" y="2460402"/>
        <a:ext cx="8718996" cy="40670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9002E-C193-4443-906B-C972704A2AE7}">
      <dsp:nvSpPr>
        <dsp:cNvPr id="0" name=""/>
        <dsp:cNvSpPr/>
      </dsp:nvSpPr>
      <dsp:spPr>
        <a:xfrm>
          <a:off x="0" y="0"/>
          <a:ext cx="1416377" cy="4769391"/>
        </a:xfrm>
        <a:prstGeom prst="rec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IN" sz="2400" b="1" kern="1200" dirty="0">
              <a:latin typeface="Trebuchet MS" panose="020B0603020202020204" pitchFamily="34" charset="0"/>
            </a:rPr>
            <a:t>Business Risk</a:t>
          </a:r>
        </a:p>
      </dsp:txBody>
      <dsp:txXfrm>
        <a:off x="0" y="0"/>
        <a:ext cx="1416377" cy="476939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73FCB-B151-4401-8421-2D5726EA3889}">
      <dsp:nvSpPr>
        <dsp:cNvPr id="0" name=""/>
        <dsp:cNvSpPr/>
      </dsp:nvSpPr>
      <dsp:spPr>
        <a:xfrm rot="5400000">
          <a:off x="-387727" y="400237"/>
          <a:ext cx="2584852" cy="1809396"/>
        </a:xfrm>
        <a:prstGeom prst="chevron">
          <a:avLst/>
        </a:prstGeom>
        <a:solidFill>
          <a:schemeClr val="bg2">
            <a:lumMod val="40000"/>
            <a:lumOff val="60000"/>
          </a:schemeClr>
        </a:solidFill>
        <a:ln w="25400" cap="flat" cmpd="sng" algn="ctr">
          <a:solidFill>
            <a:schemeClr val="bg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bg1"/>
              </a:solidFill>
              <a:latin typeface="Trebuchet MS" panose="020B0603020202020204" pitchFamily="34" charset="0"/>
            </a:rPr>
            <a:t>Underwriting Risk</a:t>
          </a:r>
        </a:p>
      </dsp:txBody>
      <dsp:txXfrm rot="-5400000">
        <a:off x="1" y="917207"/>
        <a:ext cx="1809396" cy="775456"/>
      </dsp:txXfrm>
    </dsp:sp>
    <dsp:sp modelId="{AC3ADCAB-74FE-440C-8099-3697A4F71873}">
      <dsp:nvSpPr>
        <dsp:cNvPr id="0" name=""/>
        <dsp:cNvSpPr/>
      </dsp:nvSpPr>
      <dsp:spPr>
        <a:xfrm rot="5400000" flipH="1" flipV="1">
          <a:off x="2851518" y="-596542"/>
          <a:ext cx="402447" cy="1958843"/>
        </a:xfrm>
        <a:prstGeom prst="round2Same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8612E22D-7D43-4DAB-AC1E-C3776E809C1D}">
      <dsp:nvSpPr>
        <dsp:cNvPr id="0" name=""/>
        <dsp:cNvSpPr/>
      </dsp:nvSpPr>
      <dsp:spPr>
        <a:xfrm rot="5400000">
          <a:off x="-387727" y="2692515"/>
          <a:ext cx="2584852" cy="1809396"/>
        </a:xfrm>
        <a:prstGeom prst="chevron">
          <a:avLst/>
        </a:prstGeom>
        <a:solidFill>
          <a:schemeClr val="bg2">
            <a:lumMod val="40000"/>
            <a:lumOff val="60000"/>
          </a:schemeClr>
        </a:solidFill>
        <a:ln w="25400" cap="flat" cmpd="sng" algn="ctr">
          <a:solidFill>
            <a:schemeClr val="bg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b="1" kern="1200" baseline="0" dirty="0">
              <a:solidFill>
                <a:schemeClr val="bg1"/>
              </a:solidFill>
              <a:latin typeface="Trebuchet MS" panose="020B0603020202020204" pitchFamily="34" charset="0"/>
            </a:rPr>
            <a:t>Insurance &amp; Exposure Risk </a:t>
          </a:r>
          <a:endParaRPr lang="en-IN" sz="1400" b="1" kern="1200" dirty="0">
            <a:solidFill>
              <a:schemeClr val="bg1"/>
            </a:solidFill>
            <a:latin typeface="Trebuchet MS" panose="020B0603020202020204" pitchFamily="34" charset="0"/>
          </a:endParaRPr>
        </a:p>
      </dsp:txBody>
      <dsp:txXfrm rot="-5400000">
        <a:off x="1" y="3209485"/>
        <a:ext cx="1809396" cy="775456"/>
      </dsp:txXfrm>
    </dsp:sp>
    <dsp:sp modelId="{22ED50E2-B5F0-4343-BB51-5AF887599B85}">
      <dsp:nvSpPr>
        <dsp:cNvPr id="0" name=""/>
        <dsp:cNvSpPr/>
      </dsp:nvSpPr>
      <dsp:spPr>
        <a:xfrm rot="5400000">
          <a:off x="4104673" y="9510"/>
          <a:ext cx="1680154" cy="6270708"/>
        </a:xfrm>
        <a:prstGeom prst="round2SameRect">
          <a:avLst/>
        </a:prstGeom>
        <a:solidFill>
          <a:schemeClr val="lt1">
            <a:alpha val="90000"/>
            <a:hueOff val="0"/>
            <a:satOff val="0"/>
            <a:lumOff val="0"/>
            <a:alphaOff val="0"/>
          </a:schemeClr>
        </a:solidFill>
        <a:ln w="25400" cap="flat" cmpd="sng" algn="ctr">
          <a:solidFill>
            <a:schemeClr val="bg2">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55625">
            <a:lnSpc>
              <a:spcPct val="90000"/>
            </a:lnSpc>
            <a:spcBef>
              <a:spcPct val="0"/>
            </a:spcBef>
            <a:spcAft>
              <a:spcPct val="15000"/>
            </a:spcAft>
            <a:buFont typeface="Wingdings" panose="05000000000000000000" pitchFamily="2" charset="2"/>
            <a:buChar char="§"/>
          </a:pPr>
          <a:r>
            <a:rPr lang="en-IN" sz="1250" b="0" u="none" kern="1200" dirty="0">
              <a:latin typeface="Trebuchet MS" panose="020B0603020202020204" pitchFamily="34" charset="0"/>
            </a:rPr>
            <a:t>Unfavourable claims experience, Lower profitability</a:t>
          </a:r>
        </a:p>
        <a:p>
          <a:pPr marL="114300" lvl="1" indent="-114300" algn="l" defTabSz="555625">
            <a:lnSpc>
              <a:spcPct val="90000"/>
            </a:lnSpc>
            <a:spcBef>
              <a:spcPct val="0"/>
            </a:spcBef>
            <a:spcAft>
              <a:spcPct val="15000"/>
            </a:spcAft>
            <a:buFont typeface="Wingdings" panose="05000000000000000000" pitchFamily="2" charset="2"/>
            <a:buChar char="§"/>
          </a:pPr>
          <a:r>
            <a:rPr lang="en-US" sz="1250" b="0" u="none" kern="1200" dirty="0">
              <a:latin typeface="Trebuchet MS" panose="020B0603020202020204" pitchFamily="34" charset="0"/>
            </a:rPr>
            <a:t>Proposed health product’s alignment to the company’s long term and short term strategies</a:t>
          </a:r>
          <a:endParaRPr lang="en-IN" sz="1250" b="0" u="none" kern="1200" dirty="0">
            <a:latin typeface="Trebuchet MS" panose="020B0603020202020204" pitchFamily="34" charset="0"/>
          </a:endParaRPr>
        </a:p>
        <a:p>
          <a:pPr marL="114300" lvl="1" indent="-114300" algn="l" defTabSz="555625">
            <a:lnSpc>
              <a:spcPct val="90000"/>
            </a:lnSpc>
            <a:spcBef>
              <a:spcPct val="0"/>
            </a:spcBef>
            <a:spcAft>
              <a:spcPct val="15000"/>
            </a:spcAft>
            <a:buFont typeface="Wingdings" panose="05000000000000000000" pitchFamily="2" charset="2"/>
            <a:buChar char="§"/>
          </a:pPr>
          <a:r>
            <a:rPr lang="en-US" sz="1250" b="0" u="none" kern="1200" dirty="0">
              <a:latin typeface="Trebuchet MS" panose="020B0603020202020204" pitchFamily="34" charset="0"/>
            </a:rPr>
            <a:t>increase in capital requirements</a:t>
          </a:r>
          <a:endParaRPr lang="en-IN" sz="1250" b="0" u="none" kern="1200" dirty="0">
            <a:latin typeface="Trebuchet MS" panose="020B0603020202020204" pitchFamily="34" charset="0"/>
          </a:endParaRPr>
        </a:p>
        <a:p>
          <a:pPr marL="114300" lvl="1" indent="-114300" algn="l" defTabSz="555625">
            <a:lnSpc>
              <a:spcPct val="90000"/>
            </a:lnSpc>
            <a:spcBef>
              <a:spcPct val="0"/>
            </a:spcBef>
            <a:spcAft>
              <a:spcPct val="15000"/>
            </a:spcAft>
            <a:buFont typeface="Wingdings" panose="05000000000000000000" pitchFamily="2" charset="2"/>
            <a:buChar char="§"/>
          </a:pPr>
          <a:r>
            <a:rPr lang="en-US" sz="1250" b="0" u="none" kern="1200" dirty="0">
              <a:latin typeface="Trebuchet MS" panose="020B0603020202020204" pitchFamily="34" charset="0"/>
            </a:rPr>
            <a:t>Expense of management might exceed the limit of 30%</a:t>
          </a:r>
          <a:endParaRPr lang="en-IN" sz="1250" b="0" u="none" kern="1200" dirty="0">
            <a:latin typeface="Trebuchet MS" panose="020B0603020202020204" pitchFamily="34" charset="0"/>
          </a:endParaRPr>
        </a:p>
        <a:p>
          <a:pPr marL="114300" lvl="1" indent="-114300" algn="l" defTabSz="555625">
            <a:lnSpc>
              <a:spcPct val="90000"/>
            </a:lnSpc>
            <a:spcBef>
              <a:spcPct val="0"/>
            </a:spcBef>
            <a:spcAft>
              <a:spcPct val="15000"/>
            </a:spcAft>
            <a:buFont typeface="Wingdings" panose="05000000000000000000" pitchFamily="2" charset="2"/>
            <a:buChar char="§"/>
          </a:pPr>
          <a:r>
            <a:rPr lang="en-IN" sz="1250" b="0" u="none" kern="1200" dirty="0">
              <a:latin typeface="Trebuchet MS" panose="020B0603020202020204" pitchFamily="34" charset="0"/>
            </a:rPr>
            <a:t>High sum insured (&gt;=10lakh) not within the risk appetite of shareholders</a:t>
          </a:r>
        </a:p>
      </dsp:txBody>
      <dsp:txXfrm rot="-5400000">
        <a:off x="1809396" y="2386805"/>
        <a:ext cx="6188690" cy="151611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5A6B7-CBBA-4359-8C14-C84B7A73F084}">
      <dsp:nvSpPr>
        <dsp:cNvPr id="0" name=""/>
        <dsp:cNvSpPr/>
      </dsp:nvSpPr>
      <dsp:spPr>
        <a:xfrm rot="5400000">
          <a:off x="-238992" y="238992"/>
          <a:ext cx="1593284" cy="1115299"/>
        </a:xfrm>
        <a:prstGeom prst="chevron">
          <a:avLst/>
        </a:prstGeom>
        <a:solidFill>
          <a:schemeClr val="bg2">
            <a:lumMod val="40000"/>
            <a:lumOff val="60000"/>
          </a:schemeClr>
        </a:solidFill>
        <a:ln w="25400" cap="flat" cmpd="sng" algn="ctr">
          <a:solidFill>
            <a:schemeClr val="bg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N" sz="1100" b="1" kern="1200" dirty="0">
              <a:latin typeface="Trebuchet MS" panose="020B0603020202020204" pitchFamily="34" charset="0"/>
            </a:rPr>
            <a:t>Pricing Risk </a:t>
          </a:r>
        </a:p>
      </dsp:txBody>
      <dsp:txXfrm rot="-5400000">
        <a:off x="1" y="557650"/>
        <a:ext cx="1115299" cy="477985"/>
      </dsp:txXfrm>
    </dsp:sp>
    <dsp:sp modelId="{35B4635B-3A67-48CD-92FC-CC1C48C3CA6F}">
      <dsp:nvSpPr>
        <dsp:cNvPr id="0" name=""/>
        <dsp:cNvSpPr/>
      </dsp:nvSpPr>
      <dsp:spPr>
        <a:xfrm rot="5400000">
          <a:off x="2921409" y="-1801235"/>
          <a:ext cx="1035635" cy="4647855"/>
        </a:xfrm>
        <a:prstGeom prst="round2SameRect">
          <a:avLst/>
        </a:prstGeom>
        <a:solidFill>
          <a:schemeClr val="lt1">
            <a:alpha val="90000"/>
            <a:hueOff val="0"/>
            <a:satOff val="0"/>
            <a:lumOff val="0"/>
            <a:alphaOff val="0"/>
          </a:schemeClr>
        </a:solidFill>
        <a:ln w="25400" cap="flat" cmpd="sng" algn="ctr">
          <a:solidFill>
            <a:schemeClr val="bg2">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355600">
            <a:lnSpc>
              <a:spcPct val="90000"/>
            </a:lnSpc>
            <a:spcBef>
              <a:spcPct val="0"/>
            </a:spcBef>
            <a:spcAft>
              <a:spcPct val="15000"/>
            </a:spcAft>
            <a:buChar char="•"/>
          </a:pPr>
          <a:endParaRPr lang="en-IN" sz="800" kern="1200" dirty="0"/>
        </a:p>
        <a:p>
          <a:pPr marL="57150" lvl="1" indent="-57150" algn="l" defTabSz="466725">
            <a:lnSpc>
              <a:spcPct val="90000"/>
            </a:lnSpc>
            <a:spcBef>
              <a:spcPct val="0"/>
            </a:spcBef>
            <a:spcAft>
              <a:spcPct val="15000"/>
            </a:spcAft>
            <a:buFont typeface="Wingdings" panose="05000000000000000000" pitchFamily="2" charset="2"/>
            <a:buChar char="§"/>
          </a:pPr>
          <a:r>
            <a:rPr lang="en-IN" sz="1050" b="0" u="none" kern="1200" dirty="0">
              <a:latin typeface="Trebuchet MS" panose="020B0603020202020204" pitchFamily="34" charset="0"/>
            </a:rPr>
            <a:t>Alternative data not a good representative of risk</a:t>
          </a:r>
        </a:p>
        <a:p>
          <a:pPr marL="57150" lvl="1" indent="-57150" algn="l" defTabSz="466725">
            <a:lnSpc>
              <a:spcPct val="90000"/>
            </a:lnSpc>
            <a:spcBef>
              <a:spcPct val="0"/>
            </a:spcBef>
            <a:spcAft>
              <a:spcPct val="15000"/>
            </a:spcAft>
            <a:buFont typeface="Wingdings" panose="05000000000000000000" pitchFamily="2" charset="2"/>
            <a:buChar char="§"/>
          </a:pPr>
          <a:r>
            <a:rPr lang="en-IN" sz="1050" kern="1200" dirty="0">
              <a:latin typeface="Trebuchet MS" panose="020B0603020202020204" pitchFamily="34" charset="0"/>
            </a:rPr>
            <a:t>Inadequate prices - inappropriate model design, assumptions &amp; Parameters</a:t>
          </a:r>
          <a:endParaRPr lang="en-IN" sz="1050" b="0" u="none" kern="1200" dirty="0">
            <a:latin typeface="Trebuchet MS" panose="020B0603020202020204" pitchFamily="34" charset="0"/>
          </a:endParaRPr>
        </a:p>
        <a:p>
          <a:pPr marL="57150" lvl="1" indent="-57150" algn="l" defTabSz="466725">
            <a:lnSpc>
              <a:spcPct val="90000"/>
            </a:lnSpc>
            <a:spcBef>
              <a:spcPct val="0"/>
            </a:spcBef>
            <a:spcAft>
              <a:spcPct val="15000"/>
            </a:spcAft>
            <a:buFont typeface="Wingdings" panose="05000000000000000000" pitchFamily="2" charset="2"/>
            <a:buChar char="§"/>
          </a:pPr>
          <a:r>
            <a:rPr lang="en-IN" sz="1050" b="0" u="none" kern="1200" dirty="0">
              <a:latin typeface="Trebuchet MS" panose="020B0603020202020204" pitchFamily="34" charset="0"/>
            </a:rPr>
            <a:t>Health insurance regulation, 2016 states that filled rates may not change for the period of 3 years</a:t>
          </a:r>
        </a:p>
        <a:p>
          <a:pPr marL="57150" lvl="1" indent="-57150" algn="l" defTabSz="466725">
            <a:lnSpc>
              <a:spcPct val="90000"/>
            </a:lnSpc>
            <a:spcBef>
              <a:spcPct val="0"/>
            </a:spcBef>
            <a:spcAft>
              <a:spcPct val="15000"/>
            </a:spcAft>
            <a:buFont typeface="Wingdings" panose="05000000000000000000" pitchFamily="2" charset="2"/>
            <a:buChar char="§"/>
          </a:pPr>
          <a:r>
            <a:rPr lang="en-US" sz="1050" b="0" u="none" kern="1200" dirty="0">
              <a:latin typeface="Trebuchet MS" panose="020B0603020202020204" pitchFamily="34" charset="0"/>
            </a:rPr>
            <a:t>Low price point may be attractive but not sustainable</a:t>
          </a:r>
          <a:endParaRPr lang="en-IN" sz="1050" b="0" u="none" kern="1200" dirty="0">
            <a:latin typeface="Trebuchet MS" panose="020B0603020202020204" pitchFamily="34" charset="0"/>
          </a:endParaRPr>
        </a:p>
      </dsp:txBody>
      <dsp:txXfrm rot="-5400000">
        <a:off x="1115299" y="55431"/>
        <a:ext cx="4597299" cy="934523"/>
      </dsp:txXfrm>
    </dsp:sp>
    <dsp:sp modelId="{04DCE77E-FBCB-4CF2-B506-E73E62BC915B}">
      <dsp:nvSpPr>
        <dsp:cNvPr id="0" name=""/>
        <dsp:cNvSpPr/>
      </dsp:nvSpPr>
      <dsp:spPr>
        <a:xfrm rot="5400000">
          <a:off x="-238992" y="1541307"/>
          <a:ext cx="1593284" cy="1115299"/>
        </a:xfrm>
        <a:prstGeom prst="chevron">
          <a:avLst/>
        </a:prstGeom>
        <a:solidFill>
          <a:schemeClr val="bg2">
            <a:lumMod val="40000"/>
            <a:lumOff val="60000"/>
          </a:schemeClr>
        </a:solidFill>
        <a:ln w="25400" cap="flat" cmpd="sng" algn="ctr">
          <a:solidFill>
            <a:schemeClr val="bg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N" sz="1100" b="1" kern="1200" dirty="0">
              <a:latin typeface="Trebuchet MS" panose="020B0603020202020204" pitchFamily="34" charset="0"/>
            </a:rPr>
            <a:t>Other Underwriting Risk</a:t>
          </a:r>
        </a:p>
      </dsp:txBody>
      <dsp:txXfrm rot="-5400000">
        <a:off x="1" y="1859965"/>
        <a:ext cx="1115299" cy="477985"/>
      </dsp:txXfrm>
    </dsp:sp>
    <dsp:sp modelId="{E9437C29-3916-49F6-A3E5-5AF89733728C}">
      <dsp:nvSpPr>
        <dsp:cNvPr id="0" name=""/>
        <dsp:cNvSpPr/>
      </dsp:nvSpPr>
      <dsp:spPr>
        <a:xfrm rot="5400000">
          <a:off x="2921409" y="-525561"/>
          <a:ext cx="1035635" cy="4647855"/>
        </a:xfrm>
        <a:prstGeom prst="round2SameRect">
          <a:avLst/>
        </a:prstGeom>
        <a:solidFill>
          <a:schemeClr val="lt1">
            <a:alpha val="90000"/>
            <a:hueOff val="0"/>
            <a:satOff val="0"/>
            <a:lumOff val="0"/>
            <a:alphaOff val="0"/>
          </a:schemeClr>
        </a:solidFill>
        <a:ln w="25400" cap="flat" cmpd="sng" algn="ctr">
          <a:solidFill>
            <a:schemeClr val="bg2">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Wingdings" panose="05000000000000000000" pitchFamily="2" charset="2"/>
            <a:buChar char="§"/>
          </a:pPr>
          <a:endParaRPr lang="en-IN" sz="1050" kern="1200" dirty="0">
            <a:latin typeface="Trebuchet MS" panose="020B0603020202020204" pitchFamily="34" charset="0"/>
          </a:endParaRPr>
        </a:p>
        <a:p>
          <a:pPr marL="57150" lvl="1" indent="-57150" algn="l" defTabSz="466725">
            <a:lnSpc>
              <a:spcPct val="90000"/>
            </a:lnSpc>
            <a:spcBef>
              <a:spcPct val="0"/>
            </a:spcBef>
            <a:spcAft>
              <a:spcPct val="15000"/>
            </a:spcAft>
            <a:buFont typeface="Wingdings" panose="05000000000000000000" pitchFamily="2" charset="2"/>
            <a:buChar char="§"/>
          </a:pPr>
          <a:r>
            <a:rPr lang="en-US" sz="1050" b="0" u="none" kern="1200" dirty="0">
              <a:latin typeface="Trebuchet MS" panose="020B0603020202020204" pitchFamily="34" charset="0"/>
            </a:rPr>
            <a:t>Policy design &amp; wordings, are we targeting the “Missing middle”?</a:t>
          </a:r>
          <a:endParaRPr lang="en-IN" sz="1050" kern="1200" dirty="0">
            <a:latin typeface="Trebuchet MS" panose="020B0603020202020204" pitchFamily="34" charset="0"/>
          </a:endParaRPr>
        </a:p>
        <a:p>
          <a:pPr marL="57150" lvl="1" indent="-57150" algn="l" defTabSz="466725">
            <a:lnSpc>
              <a:spcPct val="90000"/>
            </a:lnSpc>
            <a:spcBef>
              <a:spcPct val="0"/>
            </a:spcBef>
            <a:spcAft>
              <a:spcPct val="15000"/>
            </a:spcAft>
            <a:buFont typeface="Wingdings" panose="05000000000000000000" pitchFamily="2" charset="2"/>
            <a:buChar char="§"/>
          </a:pPr>
          <a:r>
            <a:rPr lang="en-IN" sz="1050" kern="1200" dirty="0">
              <a:latin typeface="Trebuchet MS" panose="020B0603020202020204" pitchFamily="34" charset="0"/>
            </a:rPr>
            <a:t>Underwriting guidelines may not allow the company to sell such high sum insured product without a significant level of scrutiny</a:t>
          </a:r>
        </a:p>
        <a:p>
          <a:pPr marL="57150" lvl="1" indent="-57150" algn="l" defTabSz="466725">
            <a:lnSpc>
              <a:spcPct val="90000"/>
            </a:lnSpc>
            <a:spcBef>
              <a:spcPct val="0"/>
            </a:spcBef>
            <a:spcAft>
              <a:spcPct val="15000"/>
            </a:spcAft>
            <a:buFont typeface="Wingdings" panose="05000000000000000000" pitchFamily="2" charset="2"/>
            <a:buChar char="§"/>
          </a:pPr>
          <a:r>
            <a:rPr lang="en-IN" sz="1050" kern="1200" dirty="0">
              <a:latin typeface="Trebuchet MS" panose="020B0603020202020204" pitchFamily="34" charset="0"/>
            </a:rPr>
            <a:t>Lower conversion rates</a:t>
          </a:r>
        </a:p>
        <a:p>
          <a:pPr marL="57150" lvl="1" indent="-57150" algn="l" defTabSz="466725">
            <a:lnSpc>
              <a:spcPct val="90000"/>
            </a:lnSpc>
            <a:spcBef>
              <a:spcPct val="0"/>
            </a:spcBef>
            <a:spcAft>
              <a:spcPct val="15000"/>
            </a:spcAft>
            <a:buFont typeface="Wingdings" panose="05000000000000000000" pitchFamily="2" charset="2"/>
            <a:buChar char="§"/>
          </a:pPr>
          <a:r>
            <a:rPr lang="en-IN" sz="1050" kern="1200" dirty="0">
              <a:latin typeface="Trebuchet MS" panose="020B0603020202020204" pitchFamily="34" charset="0"/>
            </a:rPr>
            <a:t>l</a:t>
          </a:r>
          <a:r>
            <a:rPr lang="en-US" sz="1050" b="0" u="none" kern="1200" dirty="0">
              <a:latin typeface="Trebuchet MS" panose="020B0603020202020204" pitchFamily="34" charset="0"/>
            </a:rPr>
            <a:t>ack of personal touch, web aggregator not a first choice of customers</a:t>
          </a:r>
          <a:endParaRPr lang="en-IN" sz="1050" kern="1200" dirty="0">
            <a:latin typeface="Trebuchet MS" panose="020B0603020202020204" pitchFamily="34" charset="0"/>
          </a:endParaRPr>
        </a:p>
        <a:p>
          <a:pPr marL="57150" lvl="1" indent="-57150" algn="l" defTabSz="466725">
            <a:lnSpc>
              <a:spcPct val="90000"/>
            </a:lnSpc>
            <a:spcBef>
              <a:spcPct val="0"/>
            </a:spcBef>
            <a:spcAft>
              <a:spcPct val="15000"/>
            </a:spcAft>
            <a:buFont typeface="Wingdings" panose="05000000000000000000" pitchFamily="2" charset="2"/>
            <a:buChar char="§"/>
          </a:pPr>
          <a:r>
            <a:rPr lang="en-US" sz="1050" b="0" u="none" kern="1200" dirty="0">
              <a:latin typeface="Trebuchet MS" panose="020B0603020202020204" pitchFamily="34" charset="0"/>
            </a:rPr>
            <a:t>Risk of accumulation</a:t>
          </a:r>
          <a:endParaRPr lang="en-IN" sz="1050" kern="1200" dirty="0">
            <a:latin typeface="Trebuchet MS" panose="020B0603020202020204" pitchFamily="34" charset="0"/>
          </a:endParaRPr>
        </a:p>
        <a:p>
          <a:pPr marL="57150" lvl="1" indent="-57150" algn="l" defTabSz="444500">
            <a:lnSpc>
              <a:spcPct val="90000"/>
            </a:lnSpc>
            <a:spcBef>
              <a:spcPct val="0"/>
            </a:spcBef>
            <a:spcAft>
              <a:spcPct val="15000"/>
            </a:spcAft>
            <a:buFont typeface="Wingdings" panose="05000000000000000000" pitchFamily="2" charset="2"/>
            <a:buNone/>
          </a:pPr>
          <a:endParaRPr lang="en-IN" sz="1000" kern="1200" dirty="0"/>
        </a:p>
      </dsp:txBody>
      <dsp:txXfrm rot="-5400000">
        <a:off x="1115299" y="1331105"/>
        <a:ext cx="4597299" cy="93452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9002E-C193-4443-906B-C972704A2AE7}">
      <dsp:nvSpPr>
        <dsp:cNvPr id="0" name=""/>
        <dsp:cNvSpPr/>
      </dsp:nvSpPr>
      <dsp:spPr>
        <a:xfrm>
          <a:off x="0" y="0"/>
          <a:ext cx="1447800" cy="4769391"/>
        </a:xfrm>
        <a:prstGeom prst="rec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IN" sz="2800" b="1" kern="1200" dirty="0">
              <a:latin typeface="Trebuchet MS" panose="020B0603020202020204" pitchFamily="34" charset="0"/>
            </a:rPr>
            <a:t>Other  Risk</a:t>
          </a:r>
        </a:p>
      </dsp:txBody>
      <dsp:txXfrm>
        <a:off x="0" y="0"/>
        <a:ext cx="1447800" cy="47693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1A01D-0740-4CDC-93E7-FE2A4C235A1C}">
      <dsp:nvSpPr>
        <dsp:cNvPr id="0" name=""/>
        <dsp:cNvSpPr/>
      </dsp:nvSpPr>
      <dsp:spPr>
        <a:xfrm>
          <a:off x="-5424354" y="-831008"/>
          <a:ext cx="6462063" cy="6462063"/>
        </a:xfrm>
        <a:prstGeom prst="blockArc">
          <a:avLst>
            <a:gd name="adj1" fmla="val 18900000"/>
            <a:gd name="adj2" fmla="val 2700000"/>
            <a:gd name="adj3" fmla="val 334"/>
          </a:avLst>
        </a:prstGeom>
        <a:solidFill>
          <a:srgbClr val="084A87"/>
        </a:solidFill>
        <a:ln w="25400" cap="flat" cmpd="sng" algn="ctr">
          <a:solidFill>
            <a:srgbClr val="1B70A9"/>
          </a:solidFill>
          <a:prstDash val="solid"/>
        </a:ln>
        <a:effectLst/>
      </dsp:spPr>
      <dsp:style>
        <a:lnRef idx="2">
          <a:scrgbClr r="0" g="0" b="0"/>
        </a:lnRef>
        <a:fillRef idx="0">
          <a:scrgbClr r="0" g="0" b="0"/>
        </a:fillRef>
        <a:effectRef idx="0">
          <a:scrgbClr r="0" g="0" b="0"/>
        </a:effectRef>
        <a:fontRef idx="minor"/>
      </dsp:style>
    </dsp:sp>
    <dsp:sp modelId="{52B4846F-D39D-4E04-881C-11654B011F9A}">
      <dsp:nvSpPr>
        <dsp:cNvPr id="0" name=""/>
        <dsp:cNvSpPr/>
      </dsp:nvSpPr>
      <dsp:spPr>
        <a:xfrm>
          <a:off x="336723" y="218210"/>
          <a:ext cx="8549554" cy="436228"/>
        </a:xfrm>
        <a:prstGeom prst="rect">
          <a:avLst/>
        </a:prstGeom>
        <a:solidFill>
          <a:schemeClr val="bg1">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IN" sz="2200" kern="1200" dirty="0">
              <a:latin typeface="Trebuchet MS" panose="020B0603020202020204" pitchFamily="34" charset="0"/>
            </a:rPr>
            <a:t>Introduction</a:t>
          </a:r>
        </a:p>
      </dsp:txBody>
      <dsp:txXfrm>
        <a:off x="336723" y="218210"/>
        <a:ext cx="8549554" cy="436228"/>
      </dsp:txXfrm>
    </dsp:sp>
    <dsp:sp modelId="{97C8A66A-47C7-447F-B277-A0BE8EBBFDAB}">
      <dsp:nvSpPr>
        <dsp:cNvPr id="0" name=""/>
        <dsp:cNvSpPr/>
      </dsp:nvSpPr>
      <dsp:spPr>
        <a:xfrm>
          <a:off x="64080" y="163681"/>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08A13AC5-1F55-4BE5-B93B-94A48FFF53A2}">
      <dsp:nvSpPr>
        <dsp:cNvPr id="0" name=""/>
        <dsp:cNvSpPr/>
      </dsp:nvSpPr>
      <dsp:spPr>
        <a:xfrm>
          <a:off x="731767" y="872936"/>
          <a:ext cx="8154510" cy="436228"/>
        </a:xfrm>
        <a:prstGeom prst="rect">
          <a:avLst/>
        </a:prstGeom>
        <a:solidFill>
          <a:srgbClr val="084A87"/>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rebuchet MS" panose="020B0603020202020204" pitchFamily="34" charset="0"/>
            </a:rPr>
            <a:t>Case Study Overview</a:t>
          </a:r>
          <a:endParaRPr lang="en-IN" sz="2200" kern="1200" dirty="0">
            <a:latin typeface="Trebuchet MS" panose="020B0603020202020204" pitchFamily="34" charset="0"/>
          </a:endParaRPr>
        </a:p>
      </dsp:txBody>
      <dsp:txXfrm>
        <a:off x="731767" y="872936"/>
        <a:ext cx="8154510" cy="436228"/>
      </dsp:txXfrm>
    </dsp:sp>
    <dsp:sp modelId="{1F5D99E8-BC2D-406D-B135-9F686B470FA1}">
      <dsp:nvSpPr>
        <dsp:cNvPr id="0" name=""/>
        <dsp:cNvSpPr/>
      </dsp:nvSpPr>
      <dsp:spPr>
        <a:xfrm>
          <a:off x="459124" y="818408"/>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EC5D2DE8-84D0-4062-B039-203DFA1202E6}">
      <dsp:nvSpPr>
        <dsp:cNvPr id="0" name=""/>
        <dsp:cNvSpPr/>
      </dsp:nvSpPr>
      <dsp:spPr>
        <a:xfrm>
          <a:off x="948249" y="1527182"/>
          <a:ext cx="7938028" cy="436228"/>
        </a:xfrm>
        <a:prstGeom prst="rect">
          <a:avLst/>
        </a:prstGeom>
        <a:solidFill>
          <a:schemeClr val="bg1">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rebuchet MS" panose="020B0603020202020204" pitchFamily="34" charset="0"/>
            </a:rPr>
            <a:t>Feasibility of Company’s Growth</a:t>
          </a:r>
          <a:endParaRPr lang="en-IN" sz="2200" kern="1200" dirty="0">
            <a:latin typeface="Trebuchet MS" panose="020B0603020202020204" pitchFamily="34" charset="0"/>
          </a:endParaRPr>
        </a:p>
      </dsp:txBody>
      <dsp:txXfrm>
        <a:off x="948249" y="1527182"/>
        <a:ext cx="7938028" cy="436228"/>
      </dsp:txXfrm>
    </dsp:sp>
    <dsp:sp modelId="{380C780E-22AE-4D8B-B48B-3AEAADC664B8}">
      <dsp:nvSpPr>
        <dsp:cNvPr id="0" name=""/>
        <dsp:cNvSpPr/>
      </dsp:nvSpPr>
      <dsp:spPr>
        <a:xfrm>
          <a:off x="675606" y="1472654"/>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F4AD67A1-9580-43AA-9C76-CEECD1AECFE5}">
      <dsp:nvSpPr>
        <dsp:cNvPr id="0" name=""/>
        <dsp:cNvSpPr/>
      </dsp:nvSpPr>
      <dsp:spPr>
        <a:xfrm>
          <a:off x="1017369" y="2181909"/>
          <a:ext cx="7868907" cy="436228"/>
        </a:xfrm>
        <a:prstGeom prst="rect">
          <a:avLst/>
        </a:prstGeom>
        <a:solidFill>
          <a:schemeClr val="bg1">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rebuchet MS" panose="020B0603020202020204" pitchFamily="34" charset="0"/>
            </a:rPr>
            <a:t>Financial Viability of  Product</a:t>
          </a:r>
          <a:endParaRPr lang="en-IN" sz="2200" kern="1200" dirty="0">
            <a:latin typeface="Trebuchet MS" panose="020B0603020202020204" pitchFamily="34" charset="0"/>
          </a:endParaRPr>
        </a:p>
      </dsp:txBody>
      <dsp:txXfrm>
        <a:off x="1017369" y="2181909"/>
        <a:ext cx="7868907" cy="436228"/>
      </dsp:txXfrm>
    </dsp:sp>
    <dsp:sp modelId="{3E1B47AC-0B39-4693-B8C0-ECF274A61020}">
      <dsp:nvSpPr>
        <dsp:cNvPr id="0" name=""/>
        <dsp:cNvSpPr/>
      </dsp:nvSpPr>
      <dsp:spPr>
        <a:xfrm>
          <a:off x="744727" y="2127380"/>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4009EF4B-CB2D-4458-9AD1-66FB8160E53C}">
      <dsp:nvSpPr>
        <dsp:cNvPr id="0" name=""/>
        <dsp:cNvSpPr/>
      </dsp:nvSpPr>
      <dsp:spPr>
        <a:xfrm>
          <a:off x="948249" y="2836635"/>
          <a:ext cx="7938028" cy="436228"/>
        </a:xfrm>
        <a:prstGeom prst="rect">
          <a:avLst/>
        </a:prstGeom>
        <a:solidFill>
          <a:schemeClr val="bg1">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IN" sz="2200" kern="1200" dirty="0">
              <a:latin typeface="Trebuchet MS" panose="020B0603020202020204" pitchFamily="34" charset="0"/>
            </a:rPr>
            <a:t>Risk Factors associated with Product</a:t>
          </a:r>
        </a:p>
      </dsp:txBody>
      <dsp:txXfrm>
        <a:off x="948249" y="2836635"/>
        <a:ext cx="7938028" cy="436228"/>
      </dsp:txXfrm>
    </dsp:sp>
    <dsp:sp modelId="{A3DBCC53-18F7-49E9-8B76-26EE62BD10C7}">
      <dsp:nvSpPr>
        <dsp:cNvPr id="0" name=""/>
        <dsp:cNvSpPr/>
      </dsp:nvSpPr>
      <dsp:spPr>
        <a:xfrm>
          <a:off x="675606" y="2782107"/>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35E2FFDC-6F72-433F-A96C-E81C0B08B32C}">
      <dsp:nvSpPr>
        <dsp:cNvPr id="0" name=""/>
        <dsp:cNvSpPr/>
      </dsp:nvSpPr>
      <dsp:spPr>
        <a:xfrm>
          <a:off x="731767" y="3490882"/>
          <a:ext cx="8154510" cy="436228"/>
        </a:xfrm>
        <a:prstGeom prst="rect">
          <a:avLst/>
        </a:prstGeom>
        <a:solidFill>
          <a:schemeClr val="bg1">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rebuchet MS" panose="020B0603020202020204" pitchFamily="34" charset="0"/>
            </a:rPr>
            <a:t>Market Benchmarking and Competition Impact</a:t>
          </a:r>
          <a:endParaRPr lang="en-IN" sz="2200" kern="1200" dirty="0">
            <a:latin typeface="Trebuchet MS" panose="020B0603020202020204" pitchFamily="34" charset="0"/>
          </a:endParaRPr>
        </a:p>
      </dsp:txBody>
      <dsp:txXfrm>
        <a:off x="731767" y="3490882"/>
        <a:ext cx="8154510" cy="436228"/>
      </dsp:txXfrm>
    </dsp:sp>
    <dsp:sp modelId="{25D838B6-6149-43AE-83EE-2533678F79D6}">
      <dsp:nvSpPr>
        <dsp:cNvPr id="0" name=""/>
        <dsp:cNvSpPr/>
      </dsp:nvSpPr>
      <dsp:spPr>
        <a:xfrm>
          <a:off x="459124" y="3436353"/>
          <a:ext cx="545285" cy="545285"/>
        </a:xfrm>
        <a:prstGeom prst="ellipse">
          <a:avLst/>
        </a:prstGeom>
        <a:solidFill>
          <a:schemeClr val="lt1">
            <a:hueOff val="0"/>
            <a:satOff val="0"/>
            <a:lumOff val="0"/>
            <a:alphaOff val="0"/>
          </a:schemeClr>
        </a:solidFill>
        <a:ln w="25400" cap="flat" cmpd="sng" algn="ctr">
          <a:solidFill>
            <a:srgbClr val="327EB2"/>
          </a:solidFill>
          <a:prstDash val="solid"/>
        </a:ln>
        <a:effectLst/>
      </dsp:spPr>
      <dsp:style>
        <a:lnRef idx="2">
          <a:scrgbClr r="0" g="0" b="0"/>
        </a:lnRef>
        <a:fillRef idx="1">
          <a:scrgbClr r="0" g="0" b="0"/>
        </a:fillRef>
        <a:effectRef idx="0">
          <a:scrgbClr r="0" g="0" b="0"/>
        </a:effectRef>
        <a:fontRef idx="minor"/>
      </dsp:style>
    </dsp:sp>
    <dsp:sp modelId="{AA1A89FF-6C08-43E3-B81A-FD725E1A4DB7}">
      <dsp:nvSpPr>
        <dsp:cNvPr id="0" name=""/>
        <dsp:cNvSpPr/>
      </dsp:nvSpPr>
      <dsp:spPr>
        <a:xfrm>
          <a:off x="336723" y="4145608"/>
          <a:ext cx="8549554" cy="436228"/>
        </a:xfrm>
        <a:prstGeom prst="rect">
          <a:avLst/>
        </a:prstGeom>
        <a:solidFill>
          <a:schemeClr val="bg1">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IN" sz="2200" kern="1200" dirty="0">
              <a:latin typeface="Trebuchet MS" panose="020B0603020202020204" pitchFamily="34" charset="0"/>
            </a:rPr>
            <a:t>Questions?</a:t>
          </a:r>
        </a:p>
      </dsp:txBody>
      <dsp:txXfrm>
        <a:off x="336723" y="4145608"/>
        <a:ext cx="8549554" cy="436228"/>
      </dsp:txXfrm>
    </dsp:sp>
    <dsp:sp modelId="{A6CB99FB-5942-4348-B5BE-55680370C969}">
      <dsp:nvSpPr>
        <dsp:cNvPr id="0" name=""/>
        <dsp:cNvSpPr/>
      </dsp:nvSpPr>
      <dsp:spPr>
        <a:xfrm>
          <a:off x="64080" y="4091080"/>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73FCB-B151-4401-8421-2D5726EA3889}">
      <dsp:nvSpPr>
        <dsp:cNvPr id="0" name=""/>
        <dsp:cNvSpPr/>
      </dsp:nvSpPr>
      <dsp:spPr>
        <a:xfrm rot="5400000">
          <a:off x="-387349" y="402235"/>
          <a:ext cx="2582328" cy="1807629"/>
        </a:xfrm>
        <a:prstGeom prst="chevron">
          <a:avLst/>
        </a:prstGeom>
        <a:solidFill>
          <a:schemeClr val="bg2">
            <a:lumMod val="40000"/>
            <a:lumOff val="60000"/>
          </a:schemeClr>
        </a:solidFill>
        <a:ln w="25400" cap="flat" cmpd="sng" algn="ctr">
          <a:solidFill>
            <a:schemeClr val="bg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bg1"/>
              </a:solidFill>
              <a:latin typeface="Trebuchet MS" panose="020B0603020202020204" pitchFamily="34" charset="0"/>
            </a:rPr>
            <a:t>Operational Risk</a:t>
          </a:r>
        </a:p>
      </dsp:txBody>
      <dsp:txXfrm rot="-5400000">
        <a:off x="1" y="918701"/>
        <a:ext cx="1807629" cy="774699"/>
      </dsp:txXfrm>
    </dsp:sp>
    <dsp:sp modelId="{AC3ADCAB-74FE-440C-8099-3697A4F71873}">
      <dsp:nvSpPr>
        <dsp:cNvPr id="0" name=""/>
        <dsp:cNvSpPr/>
      </dsp:nvSpPr>
      <dsp:spPr>
        <a:xfrm rot="5400000">
          <a:off x="4104610" y="-2294401"/>
          <a:ext cx="1678513" cy="6272475"/>
        </a:xfrm>
        <a:prstGeom prst="round2SameRect">
          <a:avLst/>
        </a:prstGeom>
        <a:solidFill>
          <a:schemeClr val="lt1">
            <a:alpha val="90000"/>
            <a:hueOff val="0"/>
            <a:satOff val="0"/>
            <a:lumOff val="0"/>
            <a:alphaOff val="0"/>
          </a:schemeClr>
        </a:solidFill>
        <a:ln w="25400" cap="flat" cmpd="sng" algn="ctr">
          <a:solidFill>
            <a:schemeClr val="bg2">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Wingdings" panose="05000000000000000000" pitchFamily="2" charset="2"/>
            <a:buChar char="§"/>
          </a:pPr>
          <a:endParaRPr lang="en-IN" sz="1400" kern="1200" dirty="0"/>
        </a:p>
        <a:p>
          <a:pPr marL="114300" lvl="1" indent="-114300" algn="l" defTabSz="555625">
            <a:lnSpc>
              <a:spcPct val="90000"/>
            </a:lnSpc>
            <a:spcBef>
              <a:spcPct val="0"/>
            </a:spcBef>
            <a:spcAft>
              <a:spcPct val="15000"/>
            </a:spcAft>
            <a:buFont typeface="Wingdings" panose="05000000000000000000" pitchFamily="2" charset="2"/>
            <a:buChar char="§"/>
          </a:pPr>
          <a:r>
            <a:rPr lang="en-US" sz="1250" b="0" u="none" kern="1200" dirty="0">
              <a:latin typeface="Trebuchet MS" panose="020B0603020202020204" pitchFamily="34" charset="0"/>
            </a:rPr>
            <a:t>Lack of adequate support available to appointed actuary within the organization</a:t>
          </a:r>
          <a:endParaRPr lang="en-IN" sz="1250" b="0" u="none" kern="1200" dirty="0"/>
        </a:p>
        <a:p>
          <a:pPr marL="114300" lvl="1" indent="-114300" algn="l" defTabSz="555625">
            <a:lnSpc>
              <a:spcPct val="90000"/>
            </a:lnSpc>
            <a:spcBef>
              <a:spcPct val="0"/>
            </a:spcBef>
            <a:spcAft>
              <a:spcPct val="15000"/>
            </a:spcAft>
            <a:buFont typeface="Wingdings" panose="05000000000000000000" pitchFamily="2" charset="2"/>
            <a:buChar char="§"/>
          </a:pPr>
          <a:r>
            <a:rPr lang="en-US" sz="1250" b="0" u="none" kern="1200" dirty="0">
              <a:latin typeface="Trebuchet MS" panose="020B0603020202020204" pitchFamily="34" charset="0"/>
            </a:rPr>
            <a:t>Capturing of good quality data</a:t>
          </a:r>
          <a:endParaRPr lang="en-IN" sz="1250" b="0" u="none" kern="1200" dirty="0"/>
        </a:p>
        <a:p>
          <a:pPr marL="114300" lvl="1" indent="-114300" algn="l" defTabSz="555625">
            <a:lnSpc>
              <a:spcPct val="90000"/>
            </a:lnSpc>
            <a:spcBef>
              <a:spcPct val="0"/>
            </a:spcBef>
            <a:spcAft>
              <a:spcPct val="15000"/>
            </a:spcAft>
            <a:buFont typeface="Wingdings" panose="05000000000000000000" pitchFamily="2" charset="2"/>
            <a:buChar char="§"/>
          </a:pPr>
          <a:r>
            <a:rPr lang="en-IN" sz="1250" b="0" u="none" kern="1200" dirty="0">
              <a:latin typeface="Trebuchet MS" panose="020B0603020202020204" pitchFamily="34" charset="0"/>
            </a:rPr>
            <a:t>Errors in company’s own data or alternative data</a:t>
          </a:r>
          <a:endParaRPr lang="en-IN" sz="1250" b="0" u="none" kern="1200" dirty="0"/>
        </a:p>
        <a:p>
          <a:pPr marL="114300" lvl="1" indent="-114300" algn="l" defTabSz="555625">
            <a:lnSpc>
              <a:spcPct val="90000"/>
            </a:lnSpc>
            <a:spcBef>
              <a:spcPct val="0"/>
            </a:spcBef>
            <a:spcAft>
              <a:spcPct val="15000"/>
            </a:spcAft>
            <a:buFont typeface="Wingdings" panose="05000000000000000000" pitchFamily="2" charset="2"/>
            <a:buChar char="§"/>
          </a:pPr>
          <a:r>
            <a:rPr lang="en-IN" sz="1250" b="0" u="none" kern="1200" dirty="0">
              <a:latin typeface="Trebuchet MS" panose="020B0603020202020204" pitchFamily="34" charset="0"/>
            </a:rPr>
            <a:t>Prone to Anti selection &amp; Fraud risk</a:t>
          </a:r>
          <a:r>
            <a:rPr lang="en-US" sz="1250" b="0" u="none" kern="1200" dirty="0">
              <a:latin typeface="Trebuchet MS" panose="020B0603020202020204" pitchFamily="34" charset="0"/>
            </a:rPr>
            <a:t> </a:t>
          </a:r>
          <a:endParaRPr lang="en-IN" sz="1250" b="0" u="none" kern="1200" dirty="0"/>
        </a:p>
        <a:p>
          <a:pPr marL="114300" lvl="1" indent="-114300" algn="l" defTabSz="555625">
            <a:lnSpc>
              <a:spcPct val="90000"/>
            </a:lnSpc>
            <a:spcBef>
              <a:spcPct val="0"/>
            </a:spcBef>
            <a:spcAft>
              <a:spcPct val="15000"/>
            </a:spcAft>
            <a:buFont typeface="Wingdings" panose="05000000000000000000" pitchFamily="2" charset="2"/>
            <a:buChar char="§"/>
          </a:pPr>
          <a:r>
            <a:rPr lang="en-US" sz="1250" b="0" u="none" kern="1200" dirty="0">
              <a:latin typeface="Trebuchet MS" panose="020B0603020202020204" pitchFamily="34" charset="0"/>
            </a:rPr>
            <a:t>Insufficient tie ups with good hospitals </a:t>
          </a:r>
          <a:endParaRPr lang="en-IN" sz="1250" b="0" u="none" kern="1200" dirty="0"/>
        </a:p>
        <a:p>
          <a:pPr marL="114300" lvl="1" indent="-114300" algn="l" defTabSz="555625">
            <a:lnSpc>
              <a:spcPct val="90000"/>
            </a:lnSpc>
            <a:spcBef>
              <a:spcPct val="0"/>
            </a:spcBef>
            <a:spcAft>
              <a:spcPct val="15000"/>
            </a:spcAft>
            <a:buFont typeface="Wingdings" panose="05000000000000000000" pitchFamily="2" charset="2"/>
            <a:buChar char="§"/>
          </a:pPr>
          <a:r>
            <a:rPr lang="en-US" sz="1250" b="0" u="none" kern="1200" dirty="0">
              <a:latin typeface="Trebuchet MS" panose="020B0603020202020204" pitchFamily="34" charset="0"/>
            </a:rPr>
            <a:t>Hospitals providing lower package discounts due to minor market share</a:t>
          </a:r>
          <a:endParaRPr lang="en-IN" sz="1250" b="0" u="none" kern="1200" dirty="0"/>
        </a:p>
        <a:p>
          <a:pPr marL="114300" lvl="1" indent="-114300" algn="l" defTabSz="622300">
            <a:lnSpc>
              <a:spcPct val="90000"/>
            </a:lnSpc>
            <a:spcBef>
              <a:spcPct val="0"/>
            </a:spcBef>
            <a:spcAft>
              <a:spcPct val="15000"/>
            </a:spcAft>
            <a:buChar char="•"/>
          </a:pPr>
          <a:endParaRPr lang="en-IN" sz="1400" kern="1200" dirty="0"/>
        </a:p>
      </dsp:txBody>
      <dsp:txXfrm rot="-5400000">
        <a:off x="1807629" y="84518"/>
        <a:ext cx="6190537" cy="1514637"/>
      </dsp:txXfrm>
    </dsp:sp>
    <dsp:sp modelId="{8612E22D-7D43-4DAB-AC1E-C3776E809C1D}">
      <dsp:nvSpPr>
        <dsp:cNvPr id="0" name=""/>
        <dsp:cNvSpPr/>
      </dsp:nvSpPr>
      <dsp:spPr>
        <a:xfrm rot="5400000">
          <a:off x="-387349" y="2692275"/>
          <a:ext cx="2582328" cy="1807629"/>
        </a:xfrm>
        <a:prstGeom prst="chevron">
          <a:avLst/>
        </a:prstGeom>
        <a:solidFill>
          <a:schemeClr val="bg2">
            <a:lumMod val="40000"/>
            <a:lumOff val="60000"/>
          </a:schemeClr>
        </a:solidFill>
        <a:ln w="25400" cap="flat" cmpd="sng" algn="ctr">
          <a:solidFill>
            <a:schemeClr val="bg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bg1"/>
              </a:solidFill>
              <a:latin typeface="Trebuchet MS" panose="020B0603020202020204" pitchFamily="34" charset="0"/>
            </a:rPr>
            <a:t>Technological Risk</a:t>
          </a:r>
        </a:p>
      </dsp:txBody>
      <dsp:txXfrm rot="-5400000">
        <a:off x="1" y="3208741"/>
        <a:ext cx="1807629" cy="774699"/>
      </dsp:txXfrm>
    </dsp:sp>
    <dsp:sp modelId="{22ED50E2-B5F0-4343-BB51-5AF887599B85}">
      <dsp:nvSpPr>
        <dsp:cNvPr id="0" name=""/>
        <dsp:cNvSpPr/>
      </dsp:nvSpPr>
      <dsp:spPr>
        <a:xfrm rot="5400000">
          <a:off x="4104610" y="7944"/>
          <a:ext cx="1678513" cy="6272475"/>
        </a:xfrm>
        <a:prstGeom prst="round2SameRect">
          <a:avLst/>
        </a:prstGeom>
        <a:solidFill>
          <a:schemeClr val="lt1">
            <a:alpha val="90000"/>
            <a:hueOff val="0"/>
            <a:satOff val="0"/>
            <a:lumOff val="0"/>
            <a:alphaOff val="0"/>
          </a:schemeClr>
        </a:solidFill>
        <a:ln w="25400" cap="flat" cmpd="sng" algn="ctr">
          <a:solidFill>
            <a:schemeClr val="bg2">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55625">
            <a:lnSpc>
              <a:spcPct val="90000"/>
            </a:lnSpc>
            <a:spcBef>
              <a:spcPct val="0"/>
            </a:spcBef>
            <a:spcAft>
              <a:spcPct val="15000"/>
            </a:spcAft>
            <a:buFont typeface="Wingdings" panose="05000000000000000000" pitchFamily="2" charset="2"/>
            <a:buChar char="§"/>
          </a:pPr>
          <a:r>
            <a:rPr lang="en-IN" sz="1250" b="0" u="none" kern="1200" dirty="0">
              <a:latin typeface="Trebuchet MS" panose="020B0603020202020204" pitchFamily="34" charset="0"/>
            </a:rPr>
            <a:t>Increase digitization, bringing new challenges </a:t>
          </a:r>
        </a:p>
        <a:p>
          <a:pPr marL="114300" lvl="1" indent="-114300" algn="l" defTabSz="555625">
            <a:lnSpc>
              <a:spcPct val="90000"/>
            </a:lnSpc>
            <a:spcBef>
              <a:spcPct val="0"/>
            </a:spcBef>
            <a:spcAft>
              <a:spcPct val="15000"/>
            </a:spcAft>
            <a:buFont typeface="Wingdings" panose="05000000000000000000" pitchFamily="2" charset="2"/>
            <a:buChar char="§"/>
          </a:pPr>
          <a:r>
            <a:rPr lang="en-IN" sz="1250" b="0" u="none" kern="1200" dirty="0">
              <a:latin typeface="Trebuchet MS" panose="020B0603020202020204" pitchFamily="34" charset="0"/>
            </a:rPr>
            <a:t>Reliance on various devices. E.g. - Wearables </a:t>
          </a:r>
        </a:p>
        <a:p>
          <a:pPr marL="114300" lvl="1" indent="-114300" algn="l" defTabSz="555625">
            <a:lnSpc>
              <a:spcPct val="90000"/>
            </a:lnSpc>
            <a:spcBef>
              <a:spcPct val="0"/>
            </a:spcBef>
            <a:spcAft>
              <a:spcPct val="15000"/>
            </a:spcAft>
            <a:buFont typeface="Wingdings" panose="05000000000000000000" pitchFamily="2" charset="2"/>
            <a:buChar char="§"/>
          </a:pPr>
          <a:r>
            <a:rPr lang="en-IN" sz="1250" b="0" u="none" kern="1200" dirty="0">
              <a:latin typeface="Trebuchet MS" panose="020B0603020202020204" pitchFamily="34" charset="0"/>
            </a:rPr>
            <a:t>Cyber Risk</a:t>
          </a:r>
        </a:p>
      </dsp:txBody>
      <dsp:txXfrm rot="-5400000">
        <a:off x="1807629" y="2386863"/>
        <a:ext cx="6190537" cy="151463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9002E-C193-4443-906B-C972704A2AE7}">
      <dsp:nvSpPr>
        <dsp:cNvPr id="0" name=""/>
        <dsp:cNvSpPr/>
      </dsp:nvSpPr>
      <dsp:spPr>
        <a:xfrm>
          <a:off x="0" y="4662"/>
          <a:ext cx="1447800" cy="4769391"/>
        </a:xfrm>
        <a:prstGeom prst="rec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IN" sz="2800" b="1" kern="1200" dirty="0">
              <a:latin typeface="Trebuchet MS" panose="020B0603020202020204" pitchFamily="34" charset="0"/>
            </a:rPr>
            <a:t>Other  Risk</a:t>
          </a:r>
        </a:p>
      </dsp:txBody>
      <dsp:txXfrm>
        <a:off x="0" y="4662"/>
        <a:ext cx="1447800" cy="476939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17F31-E398-4F89-9D39-D7C16CE04A78}">
      <dsp:nvSpPr>
        <dsp:cNvPr id="0" name=""/>
        <dsp:cNvSpPr/>
      </dsp:nvSpPr>
      <dsp:spPr>
        <a:xfrm rot="5400000">
          <a:off x="-387727" y="390673"/>
          <a:ext cx="2584852" cy="1809396"/>
        </a:xfrm>
        <a:prstGeom prst="chevron">
          <a:avLst/>
        </a:prstGeom>
        <a:solidFill>
          <a:schemeClr val="bg2">
            <a:lumMod val="40000"/>
            <a:lumOff val="60000"/>
          </a:schemeClr>
        </a:solidFill>
        <a:ln w="25400" cap="flat" cmpd="sng" algn="ctr">
          <a:solidFill>
            <a:schemeClr val="bg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bg1"/>
              </a:solidFill>
              <a:latin typeface="Trebuchet MS" panose="020B0603020202020204" pitchFamily="34" charset="0"/>
            </a:rPr>
            <a:t>Reinsurance Risk</a:t>
          </a:r>
        </a:p>
      </dsp:txBody>
      <dsp:txXfrm rot="-5400000">
        <a:off x="1" y="907643"/>
        <a:ext cx="1809396" cy="775456"/>
      </dsp:txXfrm>
    </dsp:sp>
    <dsp:sp modelId="{86BB0D7E-9C53-4F37-BD4F-3D57E004F137}">
      <dsp:nvSpPr>
        <dsp:cNvPr id="0" name=""/>
        <dsp:cNvSpPr/>
      </dsp:nvSpPr>
      <dsp:spPr>
        <a:xfrm rot="5400000">
          <a:off x="4132081" y="-2332392"/>
          <a:ext cx="1680154" cy="6344938"/>
        </a:xfrm>
        <a:prstGeom prst="round2SameRect">
          <a:avLst/>
        </a:prstGeom>
        <a:solidFill>
          <a:schemeClr val="lt1">
            <a:alpha val="90000"/>
            <a:hueOff val="0"/>
            <a:satOff val="0"/>
            <a:lumOff val="0"/>
            <a:alphaOff val="0"/>
          </a:schemeClr>
        </a:solidFill>
        <a:ln w="25400" cap="flat" cmpd="sng" algn="ctr">
          <a:solidFill>
            <a:schemeClr val="bg2">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55625">
            <a:lnSpc>
              <a:spcPct val="90000"/>
            </a:lnSpc>
            <a:spcBef>
              <a:spcPct val="0"/>
            </a:spcBef>
            <a:spcAft>
              <a:spcPct val="15000"/>
            </a:spcAft>
            <a:buFont typeface="Wingdings" panose="05000000000000000000" pitchFamily="2" charset="2"/>
            <a:buChar char="§"/>
          </a:pPr>
          <a:r>
            <a:rPr lang="en-US" sz="1250" b="0" u="none" kern="1200" dirty="0">
              <a:latin typeface="Trebuchet MS" panose="020B0603020202020204" pitchFamily="34" charset="0"/>
            </a:rPr>
            <a:t>Revision of Reinsurance strategies</a:t>
          </a:r>
          <a:endParaRPr lang="en-IN" sz="1250" b="0" u="none" kern="1200" dirty="0"/>
        </a:p>
        <a:p>
          <a:pPr marL="114300" lvl="1" indent="-114300" algn="l" defTabSz="555625">
            <a:lnSpc>
              <a:spcPct val="90000"/>
            </a:lnSpc>
            <a:spcBef>
              <a:spcPct val="0"/>
            </a:spcBef>
            <a:spcAft>
              <a:spcPct val="15000"/>
            </a:spcAft>
            <a:buFont typeface="Wingdings" panose="05000000000000000000" pitchFamily="2" charset="2"/>
            <a:buChar char="§"/>
          </a:pPr>
          <a:r>
            <a:rPr lang="en-US" sz="1250" b="0" u="none" kern="1200" dirty="0">
              <a:latin typeface="Trebuchet MS" panose="020B0603020202020204" pitchFamily="34" charset="0"/>
            </a:rPr>
            <a:t>New reinsurance cover Requirements</a:t>
          </a:r>
          <a:endParaRPr lang="en-IN" sz="1250" b="0" u="none" kern="1200" dirty="0"/>
        </a:p>
        <a:p>
          <a:pPr marL="114300" lvl="1" indent="-114300" algn="l" defTabSz="622300">
            <a:lnSpc>
              <a:spcPct val="90000"/>
            </a:lnSpc>
            <a:spcBef>
              <a:spcPct val="0"/>
            </a:spcBef>
            <a:spcAft>
              <a:spcPct val="15000"/>
            </a:spcAft>
            <a:buFont typeface="Wingdings" panose="05000000000000000000" pitchFamily="2" charset="2"/>
            <a:buNone/>
          </a:pPr>
          <a:endParaRPr lang="en-IN" sz="1400" kern="1200" dirty="0"/>
        </a:p>
      </dsp:txBody>
      <dsp:txXfrm rot="-5400000">
        <a:off x="1799689" y="82018"/>
        <a:ext cx="6262920" cy="1516118"/>
      </dsp:txXfrm>
    </dsp:sp>
    <dsp:sp modelId="{D85A211B-4F7E-4767-84AC-F158CA420AAF}">
      <dsp:nvSpPr>
        <dsp:cNvPr id="0" name=""/>
        <dsp:cNvSpPr/>
      </dsp:nvSpPr>
      <dsp:spPr>
        <a:xfrm rot="5400000">
          <a:off x="-387727" y="2653329"/>
          <a:ext cx="2584852" cy="1809396"/>
        </a:xfrm>
        <a:prstGeom prst="chevron">
          <a:avLst/>
        </a:prstGeom>
        <a:solidFill>
          <a:schemeClr val="bg2">
            <a:lumMod val="40000"/>
            <a:lumOff val="60000"/>
          </a:schemeClr>
        </a:solidFill>
        <a:ln w="25400" cap="flat" cmpd="sng" algn="ctr">
          <a:solidFill>
            <a:schemeClr val="bg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bg1"/>
              </a:solidFill>
              <a:latin typeface="Trebuchet MS" panose="020B0603020202020204" pitchFamily="34" charset="0"/>
            </a:rPr>
            <a:t>External  Risk</a:t>
          </a:r>
        </a:p>
      </dsp:txBody>
      <dsp:txXfrm rot="-5400000">
        <a:off x="1" y="3170299"/>
        <a:ext cx="1809396" cy="775456"/>
      </dsp:txXfrm>
    </dsp:sp>
    <dsp:sp modelId="{682D0842-E65F-4721-A2C5-F685E49D4B17}">
      <dsp:nvSpPr>
        <dsp:cNvPr id="0" name=""/>
        <dsp:cNvSpPr/>
      </dsp:nvSpPr>
      <dsp:spPr>
        <a:xfrm rot="5400000">
          <a:off x="4141788" y="-27604"/>
          <a:ext cx="1680154" cy="6344938"/>
        </a:xfrm>
        <a:prstGeom prst="round2SameRect">
          <a:avLst/>
        </a:prstGeom>
        <a:solidFill>
          <a:schemeClr val="lt1">
            <a:alpha val="90000"/>
            <a:hueOff val="0"/>
            <a:satOff val="0"/>
            <a:lumOff val="0"/>
            <a:alphaOff val="0"/>
          </a:schemeClr>
        </a:solidFill>
        <a:ln w="25400" cap="flat" cmpd="sng" algn="ctr">
          <a:solidFill>
            <a:schemeClr val="bg2">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55625">
            <a:lnSpc>
              <a:spcPct val="90000"/>
            </a:lnSpc>
            <a:spcBef>
              <a:spcPct val="0"/>
            </a:spcBef>
            <a:spcAft>
              <a:spcPct val="15000"/>
            </a:spcAft>
            <a:buFont typeface="Wingdings" panose="05000000000000000000" pitchFamily="2" charset="2"/>
            <a:buChar char="§"/>
          </a:pPr>
          <a:r>
            <a:rPr lang="en-US" sz="1250" b="0" u="none" kern="1200" dirty="0">
              <a:latin typeface="Trebuchet MS" panose="020B0603020202020204" pitchFamily="34" charset="0"/>
            </a:rPr>
            <a:t>Competition already selling policies with high sum insured such as above 50 lakhs </a:t>
          </a:r>
          <a:endParaRPr lang="en-IN" sz="1250" b="0" u="none" kern="1200" dirty="0">
            <a:latin typeface="Trebuchet MS" panose="020B0603020202020204" pitchFamily="34" charset="0"/>
          </a:endParaRPr>
        </a:p>
        <a:p>
          <a:pPr marL="114300" lvl="1" indent="-114300" algn="l" defTabSz="555625">
            <a:lnSpc>
              <a:spcPct val="90000"/>
            </a:lnSpc>
            <a:spcBef>
              <a:spcPct val="0"/>
            </a:spcBef>
            <a:spcAft>
              <a:spcPct val="15000"/>
            </a:spcAft>
            <a:buFont typeface="Wingdings" panose="05000000000000000000" pitchFamily="2" charset="2"/>
            <a:buChar char="§"/>
          </a:pPr>
          <a:r>
            <a:rPr lang="en-IN" sz="1250" b="0" u="none" kern="1200" dirty="0">
              <a:latin typeface="Trebuchet MS" panose="020B0603020202020204" pitchFamily="34" charset="0"/>
            </a:rPr>
            <a:t>Rise in medical inflation due to technological advancements</a:t>
          </a:r>
        </a:p>
        <a:p>
          <a:pPr marL="114300" lvl="1" indent="-114300" algn="l" defTabSz="555625">
            <a:lnSpc>
              <a:spcPct val="90000"/>
            </a:lnSpc>
            <a:spcBef>
              <a:spcPct val="0"/>
            </a:spcBef>
            <a:spcAft>
              <a:spcPct val="15000"/>
            </a:spcAft>
            <a:buFont typeface="Wingdings" panose="05000000000000000000" pitchFamily="2" charset="2"/>
            <a:buChar char="§"/>
          </a:pPr>
          <a:r>
            <a:rPr lang="en-IN" sz="1250" b="0" u="none" kern="1200" dirty="0">
              <a:latin typeface="Trebuchet MS" panose="020B0603020202020204" pitchFamily="34" charset="0"/>
            </a:rPr>
            <a:t>Insurance disruptors e.g. new age insurance players, AI, machine learning etc</a:t>
          </a:r>
        </a:p>
        <a:p>
          <a:pPr marL="114300" lvl="1" indent="-114300" algn="l" defTabSz="555625">
            <a:lnSpc>
              <a:spcPct val="90000"/>
            </a:lnSpc>
            <a:spcBef>
              <a:spcPct val="0"/>
            </a:spcBef>
            <a:spcAft>
              <a:spcPct val="15000"/>
            </a:spcAft>
            <a:buFont typeface="Wingdings" panose="05000000000000000000" pitchFamily="2" charset="2"/>
            <a:buChar char="§"/>
          </a:pPr>
          <a:r>
            <a:rPr lang="en-US" sz="1250" b="0" u="none" kern="1200" dirty="0">
              <a:latin typeface="Trebuchet MS" panose="020B0603020202020204" pitchFamily="34" charset="0"/>
            </a:rPr>
            <a:t>After effects of Covid-19 still unpredictable </a:t>
          </a:r>
          <a:endParaRPr lang="en-IN" sz="1250" b="0" u="none" kern="1200" dirty="0">
            <a:latin typeface="Trebuchet MS" panose="020B0603020202020204" pitchFamily="34" charset="0"/>
          </a:endParaRPr>
        </a:p>
        <a:p>
          <a:pPr marL="114300" lvl="1" indent="-114300" algn="l" defTabSz="555625">
            <a:lnSpc>
              <a:spcPct val="90000"/>
            </a:lnSpc>
            <a:spcBef>
              <a:spcPct val="0"/>
            </a:spcBef>
            <a:spcAft>
              <a:spcPct val="15000"/>
            </a:spcAft>
            <a:buFont typeface="Wingdings" panose="05000000000000000000" pitchFamily="2" charset="2"/>
            <a:buChar char="§"/>
          </a:pPr>
          <a:r>
            <a:rPr lang="en-US" sz="1250" b="0" u="none" kern="1200" dirty="0">
              <a:latin typeface="Trebuchet MS" panose="020B0603020202020204" pitchFamily="34" charset="0"/>
            </a:rPr>
            <a:t>Reputation &amp; Brand image</a:t>
          </a:r>
          <a:endParaRPr lang="en-IN" sz="1250" b="0" u="none" kern="1200" dirty="0">
            <a:latin typeface="Trebuchet MS" panose="020B0603020202020204" pitchFamily="34" charset="0"/>
          </a:endParaRPr>
        </a:p>
        <a:p>
          <a:pPr marL="114300" lvl="1" indent="-114300" algn="l" defTabSz="555625">
            <a:lnSpc>
              <a:spcPct val="90000"/>
            </a:lnSpc>
            <a:spcBef>
              <a:spcPct val="0"/>
            </a:spcBef>
            <a:spcAft>
              <a:spcPct val="15000"/>
            </a:spcAft>
            <a:buFont typeface="Wingdings" panose="05000000000000000000" pitchFamily="2" charset="2"/>
            <a:buChar char="§"/>
          </a:pPr>
          <a:r>
            <a:rPr lang="en-IN" sz="1250" b="0" u="none" kern="1200" dirty="0">
              <a:latin typeface="Trebuchet MS" panose="020B0603020202020204" pitchFamily="34" charset="0"/>
            </a:rPr>
            <a:t>Climate change </a:t>
          </a:r>
        </a:p>
      </dsp:txBody>
      <dsp:txXfrm rot="-5400000">
        <a:off x="1809396" y="2386806"/>
        <a:ext cx="6262920" cy="151611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C77E5-783B-413D-9DFC-5DDA5F4CB91B}">
      <dsp:nvSpPr>
        <dsp:cNvPr id="0" name=""/>
        <dsp:cNvSpPr/>
      </dsp:nvSpPr>
      <dsp:spPr>
        <a:xfrm>
          <a:off x="0" y="650700"/>
          <a:ext cx="10193036" cy="733377"/>
        </a:xfrm>
        <a:prstGeom prst="round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222250">
            <a:lnSpc>
              <a:spcPct val="90000"/>
            </a:lnSpc>
            <a:spcBef>
              <a:spcPct val="0"/>
            </a:spcBef>
            <a:spcAft>
              <a:spcPct val="35000"/>
            </a:spcAft>
            <a:buNone/>
          </a:pPr>
          <a:r>
            <a:rPr lang="en-IN" sz="500" kern="1200" dirty="0"/>
            <a:t>  </a:t>
          </a:r>
          <a:r>
            <a:rPr lang="en-IN" sz="1600" kern="1200" dirty="0">
              <a:latin typeface="Trebuchet MS" panose="020B0603020202020204" pitchFamily="34" charset="0"/>
            </a:rPr>
            <a:t>What is Bima Sugam? </a:t>
          </a:r>
        </a:p>
      </dsp:txBody>
      <dsp:txXfrm>
        <a:off x="35801" y="686501"/>
        <a:ext cx="10121434" cy="661775"/>
      </dsp:txXfrm>
    </dsp:sp>
    <dsp:sp modelId="{8E6095CF-77B0-4EF4-8148-36268CA0F65E}">
      <dsp:nvSpPr>
        <dsp:cNvPr id="0" name=""/>
        <dsp:cNvSpPr/>
      </dsp:nvSpPr>
      <dsp:spPr>
        <a:xfrm>
          <a:off x="0" y="1513228"/>
          <a:ext cx="10193036"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629"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IN" sz="1200" kern="1200" dirty="0">
              <a:latin typeface="Trebuchet MS" panose="020B0603020202020204" pitchFamily="34" charset="0"/>
            </a:rPr>
            <a:t>It’s an online platform introduced by IRDAI, “One stop shop” for all insurance needs</a:t>
          </a:r>
        </a:p>
        <a:p>
          <a:pPr marL="114300" lvl="1" indent="-114300" algn="l" defTabSz="533400">
            <a:lnSpc>
              <a:spcPct val="90000"/>
            </a:lnSpc>
            <a:spcBef>
              <a:spcPct val="0"/>
            </a:spcBef>
            <a:spcAft>
              <a:spcPct val="20000"/>
            </a:spcAft>
            <a:buChar char="•"/>
          </a:pPr>
          <a:r>
            <a:rPr lang="en-IN" sz="1200" kern="1200" dirty="0">
              <a:latin typeface="Trebuchet MS" panose="020B0603020202020204" pitchFamily="34" charset="0"/>
            </a:rPr>
            <a:t>Insurance companies can use platform as data bank and it will promote transparency &amp; accountability amongst the insurance industry</a:t>
          </a:r>
        </a:p>
        <a:p>
          <a:pPr marL="114300" lvl="1" indent="-114300" algn="l" defTabSz="533400">
            <a:lnSpc>
              <a:spcPct val="90000"/>
            </a:lnSpc>
            <a:spcBef>
              <a:spcPct val="0"/>
            </a:spcBef>
            <a:spcAft>
              <a:spcPct val="20000"/>
            </a:spcAft>
            <a:buChar char="•"/>
          </a:pPr>
          <a:r>
            <a:rPr lang="en-IN" sz="1200" kern="1200" dirty="0">
              <a:latin typeface="Trebuchet MS" panose="020B0603020202020204" pitchFamily="34" charset="0"/>
            </a:rPr>
            <a:t>facilitate </a:t>
          </a:r>
          <a:r>
            <a:rPr lang="en-US" sz="1200" kern="1200" dirty="0">
              <a:latin typeface="Trebuchet MS" panose="020B0603020202020204" pitchFamily="34" charset="0"/>
            </a:rPr>
            <a:t>servicing of claims for insurance policy</a:t>
          </a:r>
          <a:endParaRPr lang="en-IN" sz="1200" kern="1200" dirty="0">
            <a:latin typeface="Trebuchet MS" panose="020B0603020202020204" pitchFamily="34" charset="0"/>
          </a:endParaRPr>
        </a:p>
        <a:p>
          <a:pPr marL="114300" lvl="1" indent="-114300" algn="l" defTabSz="533400">
            <a:lnSpc>
              <a:spcPct val="90000"/>
            </a:lnSpc>
            <a:spcBef>
              <a:spcPct val="0"/>
            </a:spcBef>
            <a:spcAft>
              <a:spcPct val="20000"/>
            </a:spcAft>
            <a:buChar char="•"/>
          </a:pPr>
          <a:r>
            <a:rPr lang="en-IN" sz="1200" kern="1200" dirty="0">
              <a:latin typeface="Trebuchet MS" panose="020B0603020202020204" pitchFamily="34" charset="0"/>
            </a:rPr>
            <a:t>Proposed fee structure: </a:t>
          </a:r>
          <a:r>
            <a:rPr lang="en-US" sz="1200" kern="1200" dirty="0">
              <a:latin typeface="Trebuchet MS" panose="020B0603020202020204" pitchFamily="34" charset="0"/>
            </a:rPr>
            <a:t>Fee would be charged on every transaction (Sale, renewal, claims and enquiries)</a:t>
          </a:r>
          <a:endParaRPr lang="en-IN" sz="1200" kern="1200" dirty="0">
            <a:latin typeface="Trebuchet MS" panose="020B0603020202020204" pitchFamily="34" charset="0"/>
          </a:endParaRPr>
        </a:p>
        <a:p>
          <a:pPr marL="57150" lvl="1" indent="-57150" algn="l" defTabSz="222250">
            <a:lnSpc>
              <a:spcPct val="90000"/>
            </a:lnSpc>
            <a:spcBef>
              <a:spcPct val="0"/>
            </a:spcBef>
            <a:spcAft>
              <a:spcPct val="20000"/>
            </a:spcAft>
            <a:buChar char="•"/>
          </a:pPr>
          <a:endParaRPr lang="en-IN" sz="500" kern="1200" dirty="0"/>
        </a:p>
      </dsp:txBody>
      <dsp:txXfrm>
        <a:off x="0" y="1513228"/>
        <a:ext cx="10193036" cy="1076400"/>
      </dsp:txXfrm>
    </dsp:sp>
    <dsp:sp modelId="{0C529178-D651-45DE-83CA-55BFF6CE5E80}">
      <dsp:nvSpPr>
        <dsp:cNvPr id="0" name=""/>
        <dsp:cNvSpPr/>
      </dsp:nvSpPr>
      <dsp:spPr>
        <a:xfrm>
          <a:off x="0" y="2552176"/>
          <a:ext cx="10193036" cy="721039"/>
        </a:xfrm>
        <a:prstGeom prst="round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IN" sz="1600" kern="1200" dirty="0">
              <a:latin typeface="Trebuchet MS" panose="020B0603020202020204" pitchFamily="34" charset="0"/>
            </a:rPr>
            <a:t> Benefits of using Bima Sugam as compared to traditional web aggregators</a:t>
          </a:r>
        </a:p>
      </dsp:txBody>
      <dsp:txXfrm>
        <a:off x="35198" y="2587374"/>
        <a:ext cx="10122640" cy="650643"/>
      </dsp:txXfrm>
    </dsp:sp>
    <dsp:sp modelId="{0CB58FC6-6D88-4839-ABE9-3CE7ACFE9E73}">
      <dsp:nvSpPr>
        <dsp:cNvPr id="0" name=""/>
        <dsp:cNvSpPr/>
      </dsp:nvSpPr>
      <dsp:spPr>
        <a:xfrm>
          <a:off x="0" y="3438480"/>
          <a:ext cx="10193036"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629"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IN" sz="1200" kern="1200" dirty="0">
              <a:latin typeface="Trebuchet MS" panose="020B0603020202020204" pitchFamily="34" charset="0"/>
            </a:rPr>
            <a:t>Additional use like providing data to insurance company and helps in claims servicing</a:t>
          </a:r>
          <a:endParaRPr lang="en-IN" sz="1200" kern="1200" dirty="0"/>
        </a:p>
        <a:p>
          <a:pPr marL="114300" lvl="1" indent="-114300" algn="l" defTabSz="533400">
            <a:lnSpc>
              <a:spcPct val="90000"/>
            </a:lnSpc>
            <a:spcBef>
              <a:spcPct val="0"/>
            </a:spcBef>
            <a:spcAft>
              <a:spcPct val="20000"/>
            </a:spcAft>
            <a:buChar char="•"/>
          </a:pPr>
          <a:r>
            <a:rPr lang="en-IN" sz="1200" kern="1200" dirty="0">
              <a:latin typeface="Trebuchet MS" panose="020B0603020202020204" pitchFamily="34" charset="0"/>
            </a:rPr>
            <a:t>Favourable fee structure, as it is backed by IRDAI</a:t>
          </a:r>
          <a:endParaRPr lang="en-IN" sz="1200" kern="1200" dirty="0"/>
        </a:p>
        <a:p>
          <a:pPr marL="114300" lvl="1" indent="-114300" algn="l" defTabSz="533400">
            <a:lnSpc>
              <a:spcPct val="90000"/>
            </a:lnSpc>
            <a:spcBef>
              <a:spcPct val="0"/>
            </a:spcBef>
            <a:spcAft>
              <a:spcPct val="20000"/>
            </a:spcAft>
            <a:buChar char="•"/>
          </a:pPr>
          <a:r>
            <a:rPr lang="en-IN" sz="1200" kern="1200" dirty="0">
              <a:latin typeface="Trebuchet MS" panose="020B0603020202020204" pitchFamily="34" charset="0"/>
            </a:rPr>
            <a:t>Attract better volume of business</a:t>
          </a:r>
          <a:endParaRPr lang="en-IN" sz="1200" kern="1200" dirty="0"/>
        </a:p>
      </dsp:txBody>
      <dsp:txXfrm>
        <a:off x="0" y="3438480"/>
        <a:ext cx="10193036" cy="10764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1A01D-0740-4CDC-93E7-FE2A4C235A1C}">
      <dsp:nvSpPr>
        <dsp:cNvPr id="0" name=""/>
        <dsp:cNvSpPr/>
      </dsp:nvSpPr>
      <dsp:spPr>
        <a:xfrm>
          <a:off x="-5424354" y="-831008"/>
          <a:ext cx="6462063" cy="6462063"/>
        </a:xfrm>
        <a:prstGeom prst="blockArc">
          <a:avLst>
            <a:gd name="adj1" fmla="val 18900000"/>
            <a:gd name="adj2" fmla="val 2700000"/>
            <a:gd name="adj3" fmla="val 334"/>
          </a:avLst>
        </a:prstGeom>
        <a:solidFill>
          <a:srgbClr val="084A87"/>
        </a:solidFill>
        <a:ln w="25400" cap="flat" cmpd="sng" algn="ctr">
          <a:solidFill>
            <a:srgbClr val="1B70A9"/>
          </a:solidFill>
          <a:prstDash val="solid"/>
        </a:ln>
        <a:effectLst/>
      </dsp:spPr>
      <dsp:style>
        <a:lnRef idx="2">
          <a:scrgbClr r="0" g="0" b="0"/>
        </a:lnRef>
        <a:fillRef idx="0">
          <a:scrgbClr r="0" g="0" b="0"/>
        </a:fillRef>
        <a:effectRef idx="0">
          <a:scrgbClr r="0" g="0" b="0"/>
        </a:effectRef>
        <a:fontRef idx="minor"/>
      </dsp:style>
    </dsp:sp>
    <dsp:sp modelId="{52B4846F-D39D-4E04-881C-11654B011F9A}">
      <dsp:nvSpPr>
        <dsp:cNvPr id="0" name=""/>
        <dsp:cNvSpPr/>
      </dsp:nvSpPr>
      <dsp:spPr>
        <a:xfrm>
          <a:off x="336723" y="218210"/>
          <a:ext cx="8549554" cy="436228"/>
        </a:xfrm>
        <a:prstGeom prst="rect">
          <a:avLst/>
        </a:prstGeom>
        <a:solidFill>
          <a:schemeClr val="accent3">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IN" sz="2200" kern="1200" dirty="0">
              <a:latin typeface="Trebuchet MS" panose="020B0603020202020204" pitchFamily="34" charset="0"/>
            </a:rPr>
            <a:t>Introduction</a:t>
          </a:r>
        </a:p>
      </dsp:txBody>
      <dsp:txXfrm>
        <a:off x="336723" y="218210"/>
        <a:ext cx="8549554" cy="436228"/>
      </dsp:txXfrm>
    </dsp:sp>
    <dsp:sp modelId="{97C8A66A-47C7-447F-B277-A0BE8EBBFDAB}">
      <dsp:nvSpPr>
        <dsp:cNvPr id="0" name=""/>
        <dsp:cNvSpPr/>
      </dsp:nvSpPr>
      <dsp:spPr>
        <a:xfrm>
          <a:off x="64080" y="163681"/>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08A13AC5-1F55-4BE5-B93B-94A48FFF53A2}">
      <dsp:nvSpPr>
        <dsp:cNvPr id="0" name=""/>
        <dsp:cNvSpPr/>
      </dsp:nvSpPr>
      <dsp:spPr>
        <a:xfrm>
          <a:off x="731767" y="872936"/>
          <a:ext cx="8154510" cy="436228"/>
        </a:xfrm>
        <a:prstGeom prst="rect">
          <a:avLst/>
        </a:prstGeom>
        <a:solidFill>
          <a:schemeClr val="accent3">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rebuchet MS" panose="020B0603020202020204" pitchFamily="34" charset="0"/>
            </a:rPr>
            <a:t>Case Study Overview</a:t>
          </a:r>
          <a:endParaRPr lang="en-IN" sz="2200" kern="1200" dirty="0">
            <a:latin typeface="Trebuchet MS" panose="020B0603020202020204" pitchFamily="34" charset="0"/>
          </a:endParaRPr>
        </a:p>
      </dsp:txBody>
      <dsp:txXfrm>
        <a:off x="731767" y="872936"/>
        <a:ext cx="8154510" cy="436228"/>
      </dsp:txXfrm>
    </dsp:sp>
    <dsp:sp modelId="{1F5D99E8-BC2D-406D-B135-9F686B470FA1}">
      <dsp:nvSpPr>
        <dsp:cNvPr id="0" name=""/>
        <dsp:cNvSpPr/>
      </dsp:nvSpPr>
      <dsp:spPr>
        <a:xfrm>
          <a:off x="459124" y="818408"/>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EC5D2DE8-84D0-4062-B039-203DFA1202E6}">
      <dsp:nvSpPr>
        <dsp:cNvPr id="0" name=""/>
        <dsp:cNvSpPr/>
      </dsp:nvSpPr>
      <dsp:spPr>
        <a:xfrm>
          <a:off x="948249" y="1527182"/>
          <a:ext cx="7938028" cy="436228"/>
        </a:xfrm>
        <a:prstGeom prst="rect">
          <a:avLst/>
        </a:prstGeom>
        <a:solidFill>
          <a:schemeClr val="accent3">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rebuchet MS" panose="020B0603020202020204" pitchFamily="34" charset="0"/>
            </a:rPr>
            <a:t>Feasibility of Company’s Growth</a:t>
          </a:r>
          <a:endParaRPr lang="en-IN" sz="2200" kern="1200" dirty="0">
            <a:latin typeface="Trebuchet MS" panose="020B0603020202020204" pitchFamily="34" charset="0"/>
          </a:endParaRPr>
        </a:p>
      </dsp:txBody>
      <dsp:txXfrm>
        <a:off x="948249" y="1527182"/>
        <a:ext cx="7938028" cy="436228"/>
      </dsp:txXfrm>
    </dsp:sp>
    <dsp:sp modelId="{380C780E-22AE-4D8B-B48B-3AEAADC664B8}">
      <dsp:nvSpPr>
        <dsp:cNvPr id="0" name=""/>
        <dsp:cNvSpPr/>
      </dsp:nvSpPr>
      <dsp:spPr>
        <a:xfrm>
          <a:off x="675606" y="1472654"/>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F4AD67A1-9580-43AA-9C76-CEECD1AECFE5}">
      <dsp:nvSpPr>
        <dsp:cNvPr id="0" name=""/>
        <dsp:cNvSpPr/>
      </dsp:nvSpPr>
      <dsp:spPr>
        <a:xfrm>
          <a:off x="1017369" y="2181909"/>
          <a:ext cx="7868907" cy="436228"/>
        </a:xfrm>
        <a:prstGeom prst="rect">
          <a:avLst/>
        </a:prstGeom>
        <a:solidFill>
          <a:schemeClr val="bg1">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rebuchet MS" panose="020B0603020202020204" pitchFamily="34" charset="0"/>
            </a:rPr>
            <a:t>Financial Viability of  Product</a:t>
          </a:r>
          <a:endParaRPr lang="en-IN" sz="2200" kern="1200" dirty="0">
            <a:latin typeface="Trebuchet MS" panose="020B0603020202020204" pitchFamily="34" charset="0"/>
          </a:endParaRPr>
        </a:p>
      </dsp:txBody>
      <dsp:txXfrm>
        <a:off x="1017369" y="2181909"/>
        <a:ext cx="7868907" cy="436228"/>
      </dsp:txXfrm>
    </dsp:sp>
    <dsp:sp modelId="{3E1B47AC-0B39-4693-B8C0-ECF274A61020}">
      <dsp:nvSpPr>
        <dsp:cNvPr id="0" name=""/>
        <dsp:cNvSpPr/>
      </dsp:nvSpPr>
      <dsp:spPr>
        <a:xfrm>
          <a:off x="744727" y="2127380"/>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4009EF4B-CB2D-4458-9AD1-66FB8160E53C}">
      <dsp:nvSpPr>
        <dsp:cNvPr id="0" name=""/>
        <dsp:cNvSpPr/>
      </dsp:nvSpPr>
      <dsp:spPr>
        <a:xfrm>
          <a:off x="948249" y="2836635"/>
          <a:ext cx="7938028" cy="436228"/>
        </a:xfrm>
        <a:prstGeom prst="rect">
          <a:avLst/>
        </a:prstGeom>
        <a:solidFill>
          <a:schemeClr val="accent3">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IN" sz="2200" kern="1200" dirty="0">
              <a:latin typeface="Trebuchet MS" panose="020B0603020202020204" pitchFamily="34" charset="0"/>
            </a:rPr>
            <a:t>Risk Factors associated with Product</a:t>
          </a:r>
        </a:p>
      </dsp:txBody>
      <dsp:txXfrm>
        <a:off x="948249" y="2836635"/>
        <a:ext cx="7938028" cy="436228"/>
      </dsp:txXfrm>
    </dsp:sp>
    <dsp:sp modelId="{A3DBCC53-18F7-49E9-8B76-26EE62BD10C7}">
      <dsp:nvSpPr>
        <dsp:cNvPr id="0" name=""/>
        <dsp:cNvSpPr/>
      </dsp:nvSpPr>
      <dsp:spPr>
        <a:xfrm>
          <a:off x="675606" y="2782107"/>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35E2FFDC-6F72-433F-A96C-E81C0B08B32C}">
      <dsp:nvSpPr>
        <dsp:cNvPr id="0" name=""/>
        <dsp:cNvSpPr/>
      </dsp:nvSpPr>
      <dsp:spPr>
        <a:xfrm>
          <a:off x="731767" y="3490882"/>
          <a:ext cx="8154510" cy="436228"/>
        </a:xfrm>
        <a:prstGeom prst="rect">
          <a:avLst/>
        </a:prstGeom>
        <a:solidFill>
          <a:srgbClr val="10609B"/>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rebuchet MS" panose="020B0603020202020204" pitchFamily="34" charset="0"/>
            </a:rPr>
            <a:t>Market Benchmarking and Competition Impact</a:t>
          </a:r>
          <a:endParaRPr lang="en-IN" sz="2200" kern="1200" dirty="0">
            <a:latin typeface="Trebuchet MS" panose="020B0603020202020204" pitchFamily="34" charset="0"/>
          </a:endParaRPr>
        </a:p>
      </dsp:txBody>
      <dsp:txXfrm>
        <a:off x="731767" y="3490882"/>
        <a:ext cx="8154510" cy="436228"/>
      </dsp:txXfrm>
    </dsp:sp>
    <dsp:sp modelId="{25D838B6-6149-43AE-83EE-2533678F79D6}">
      <dsp:nvSpPr>
        <dsp:cNvPr id="0" name=""/>
        <dsp:cNvSpPr/>
      </dsp:nvSpPr>
      <dsp:spPr>
        <a:xfrm>
          <a:off x="459124" y="3436353"/>
          <a:ext cx="545285" cy="545285"/>
        </a:xfrm>
        <a:prstGeom prst="ellipse">
          <a:avLst/>
        </a:prstGeom>
        <a:solidFill>
          <a:schemeClr val="lt1">
            <a:hueOff val="0"/>
            <a:satOff val="0"/>
            <a:lumOff val="0"/>
            <a:alphaOff val="0"/>
          </a:schemeClr>
        </a:solidFill>
        <a:ln w="25400" cap="flat" cmpd="sng" algn="ctr">
          <a:solidFill>
            <a:srgbClr val="327EB2"/>
          </a:solidFill>
          <a:prstDash val="solid"/>
        </a:ln>
        <a:effectLst/>
      </dsp:spPr>
      <dsp:style>
        <a:lnRef idx="2">
          <a:scrgbClr r="0" g="0" b="0"/>
        </a:lnRef>
        <a:fillRef idx="1">
          <a:scrgbClr r="0" g="0" b="0"/>
        </a:fillRef>
        <a:effectRef idx="0">
          <a:scrgbClr r="0" g="0" b="0"/>
        </a:effectRef>
        <a:fontRef idx="minor"/>
      </dsp:style>
    </dsp:sp>
    <dsp:sp modelId="{AA1A89FF-6C08-43E3-B81A-FD725E1A4DB7}">
      <dsp:nvSpPr>
        <dsp:cNvPr id="0" name=""/>
        <dsp:cNvSpPr/>
      </dsp:nvSpPr>
      <dsp:spPr>
        <a:xfrm>
          <a:off x="336723" y="4145608"/>
          <a:ext cx="8549554" cy="436228"/>
        </a:xfrm>
        <a:prstGeom prst="rect">
          <a:avLst/>
        </a:prstGeom>
        <a:solidFill>
          <a:schemeClr val="accent3">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IN" sz="2200" kern="1200" dirty="0">
              <a:latin typeface="Trebuchet MS" panose="020B0603020202020204" pitchFamily="34" charset="0"/>
            </a:rPr>
            <a:t>Questions?</a:t>
          </a:r>
        </a:p>
      </dsp:txBody>
      <dsp:txXfrm>
        <a:off x="336723" y="4145608"/>
        <a:ext cx="8549554" cy="436228"/>
      </dsp:txXfrm>
    </dsp:sp>
    <dsp:sp modelId="{A6CB99FB-5942-4348-B5BE-55680370C969}">
      <dsp:nvSpPr>
        <dsp:cNvPr id="0" name=""/>
        <dsp:cNvSpPr/>
      </dsp:nvSpPr>
      <dsp:spPr>
        <a:xfrm>
          <a:off x="64080" y="4091080"/>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679B5-2716-453C-8F5B-E1628A2CBABF}">
      <dsp:nvSpPr>
        <dsp:cNvPr id="0" name=""/>
        <dsp:cNvSpPr/>
      </dsp:nvSpPr>
      <dsp:spPr>
        <a:xfrm>
          <a:off x="0" y="1432470"/>
          <a:ext cx="8763000" cy="534918"/>
        </a:xfrm>
        <a:prstGeom prst="roundRect">
          <a:avLst/>
        </a:prstGeom>
        <a:solidFill>
          <a:srgbClr val="BFF1F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Trebuchet MS" panose="020B0603020202020204" pitchFamily="34" charset="0"/>
            </a:rPr>
            <a:t>Market Benchmarking</a:t>
          </a:r>
          <a:endParaRPr lang="en-IN" sz="2400" kern="1200" dirty="0">
            <a:solidFill>
              <a:schemeClr val="tx1"/>
            </a:solidFill>
            <a:latin typeface="Trebuchet MS" panose="020B0603020202020204" pitchFamily="34" charset="0"/>
          </a:endParaRPr>
        </a:p>
      </dsp:txBody>
      <dsp:txXfrm>
        <a:off x="26113" y="1458583"/>
        <a:ext cx="8710774" cy="482692"/>
      </dsp:txXfrm>
    </dsp:sp>
    <dsp:sp modelId="{CDB5BA75-BE32-4B30-8150-34C0EB85575A}">
      <dsp:nvSpPr>
        <dsp:cNvPr id="0" name=""/>
        <dsp:cNvSpPr/>
      </dsp:nvSpPr>
      <dsp:spPr>
        <a:xfrm>
          <a:off x="0" y="2107079"/>
          <a:ext cx="8763000" cy="450705"/>
        </a:xfrm>
        <a:prstGeom prst="roundRect">
          <a:avLst/>
        </a:prstGeom>
        <a:solidFill>
          <a:srgbClr val="BFF1F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Trebuchet MS" panose="020B0603020202020204" pitchFamily="34" charset="0"/>
            </a:rPr>
            <a:t>Competition Impact</a:t>
          </a:r>
          <a:endParaRPr lang="en-IN" sz="2400" kern="1200" dirty="0">
            <a:solidFill>
              <a:schemeClr val="tx1"/>
            </a:solidFill>
            <a:latin typeface="Trebuchet MS" panose="020B0603020202020204" pitchFamily="34" charset="0"/>
          </a:endParaRPr>
        </a:p>
      </dsp:txBody>
      <dsp:txXfrm>
        <a:off x="22002" y="2129081"/>
        <a:ext cx="8718996" cy="406701"/>
      </dsp:txXfrm>
    </dsp:sp>
    <dsp:sp modelId="{3DCDEF9A-5B96-4B63-9630-7380396A9D0B}">
      <dsp:nvSpPr>
        <dsp:cNvPr id="0" name=""/>
        <dsp:cNvSpPr/>
      </dsp:nvSpPr>
      <dsp:spPr>
        <a:xfrm>
          <a:off x="0" y="2798280"/>
          <a:ext cx="8763000" cy="478321"/>
        </a:xfrm>
        <a:prstGeom prst="roundRect">
          <a:avLst/>
        </a:prstGeom>
        <a:solidFill>
          <a:srgbClr val="BFF1F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Trebuchet MS" panose="020B0603020202020204" pitchFamily="34" charset="0"/>
            </a:rPr>
            <a:t>Final Recommendation</a:t>
          </a:r>
          <a:endParaRPr lang="en-IN" sz="2400" kern="1200" dirty="0">
            <a:solidFill>
              <a:schemeClr val="tx1"/>
            </a:solidFill>
            <a:latin typeface="Trebuchet MS" panose="020B0603020202020204" pitchFamily="34" charset="0"/>
          </a:endParaRPr>
        </a:p>
      </dsp:txBody>
      <dsp:txXfrm>
        <a:off x="23350" y="2821630"/>
        <a:ext cx="8716300" cy="43162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D8B2C-CEF6-48FB-BAA5-26C4495F7303}">
      <dsp:nvSpPr>
        <dsp:cNvPr id="0" name=""/>
        <dsp:cNvSpPr/>
      </dsp:nvSpPr>
      <dsp:spPr>
        <a:xfrm rot="16200000">
          <a:off x="640033" y="-640033"/>
          <a:ext cx="2415633" cy="3695700"/>
        </a:xfrm>
        <a:prstGeom prst="round1Rect">
          <a:avLst/>
        </a:prstGeom>
        <a:no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Trebuchet MS" panose="020B0603020202020204" pitchFamily="34" charset="0"/>
            </a:rPr>
            <a:t>Market Share of insurance companies underwriting health insurance</a:t>
          </a:r>
        </a:p>
      </dsp:txBody>
      <dsp:txXfrm rot="5400000">
        <a:off x="0" y="0"/>
        <a:ext cx="3695700" cy="1811725"/>
      </dsp:txXfrm>
    </dsp:sp>
    <dsp:sp modelId="{7B0B2814-D48E-45DE-AFA4-8C063AF3DFBE}">
      <dsp:nvSpPr>
        <dsp:cNvPr id="0" name=""/>
        <dsp:cNvSpPr/>
      </dsp:nvSpPr>
      <dsp:spPr>
        <a:xfrm>
          <a:off x="3695700" y="0"/>
          <a:ext cx="3695700" cy="2415633"/>
        </a:xfrm>
        <a:prstGeom prst="round1Rect">
          <a:avLst/>
        </a:prstGeom>
        <a:noFill/>
        <a:ln w="25400" cap="flat" cmpd="sng" algn="ctr">
          <a:solidFill>
            <a:srgbClr val="084A8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IN" sz="2000" b="1" kern="1200" dirty="0">
              <a:solidFill>
                <a:schemeClr val="tx1"/>
              </a:solidFill>
              <a:latin typeface="Trebuchet MS" panose="020B0603020202020204" pitchFamily="34" charset="0"/>
            </a:rPr>
            <a:t>Distribution Channel Analysis of Standalone health insurers</a:t>
          </a:r>
        </a:p>
      </dsp:txBody>
      <dsp:txXfrm>
        <a:off x="3695700" y="0"/>
        <a:ext cx="3695700" cy="1811725"/>
      </dsp:txXfrm>
    </dsp:sp>
    <dsp:sp modelId="{5868E1DA-07D5-46A4-98E5-8051BB046353}">
      <dsp:nvSpPr>
        <dsp:cNvPr id="0" name=""/>
        <dsp:cNvSpPr/>
      </dsp:nvSpPr>
      <dsp:spPr>
        <a:xfrm rot="10800000">
          <a:off x="0" y="2415633"/>
          <a:ext cx="3695700" cy="2415633"/>
        </a:xfrm>
        <a:prstGeom prst="round1Rect">
          <a:avLst/>
        </a:prstGeom>
        <a:noFill/>
        <a:ln w="25400" cap="flat" cmpd="sng" algn="ctr">
          <a:solidFill>
            <a:srgbClr val="084A8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Trebuchet MS" panose="020B0603020202020204" pitchFamily="34" charset="0"/>
            </a:rPr>
            <a:t>Key Parameters of leading insurance companies underwriting health insurance</a:t>
          </a:r>
          <a:endParaRPr lang="en-IN" sz="2000" kern="1200" dirty="0">
            <a:solidFill>
              <a:schemeClr val="tx1"/>
            </a:solidFill>
            <a:latin typeface="Trebuchet MS" panose="020B0603020202020204" pitchFamily="34" charset="0"/>
          </a:endParaRPr>
        </a:p>
      </dsp:txBody>
      <dsp:txXfrm rot="10800000">
        <a:off x="0" y="3019541"/>
        <a:ext cx="3695700" cy="1811725"/>
      </dsp:txXfrm>
    </dsp:sp>
    <dsp:sp modelId="{1E180690-547B-4DC5-80A5-10D9FD29F6FF}">
      <dsp:nvSpPr>
        <dsp:cNvPr id="0" name=""/>
        <dsp:cNvSpPr/>
      </dsp:nvSpPr>
      <dsp:spPr>
        <a:xfrm rot="5400000">
          <a:off x="4335733" y="1775600"/>
          <a:ext cx="2415633" cy="3695700"/>
        </a:xfrm>
        <a:prstGeom prst="round1Rect">
          <a:avLst/>
        </a:prstGeom>
        <a:noFill/>
        <a:ln w="25400" cap="flat" cmpd="sng" algn="ctr">
          <a:solidFill>
            <a:srgbClr val="084A8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Trebuchet MS" panose="020B0603020202020204" pitchFamily="34" charset="0"/>
            </a:rPr>
            <a:t>Comparison of similar products offered by other insurers</a:t>
          </a:r>
          <a:endParaRPr lang="en-IN" sz="2000" b="1" kern="1200" dirty="0">
            <a:solidFill>
              <a:schemeClr val="tx1"/>
            </a:solidFill>
            <a:latin typeface="Trebuchet MS" panose="020B0603020202020204" pitchFamily="34" charset="0"/>
          </a:endParaRPr>
        </a:p>
      </dsp:txBody>
      <dsp:txXfrm rot="-5400000">
        <a:off x="3695700" y="3019541"/>
        <a:ext cx="3695700" cy="1811725"/>
      </dsp:txXfrm>
    </dsp:sp>
    <dsp:sp modelId="{AFC870BA-3438-4FB1-B7B5-99D10F5ECF7B}">
      <dsp:nvSpPr>
        <dsp:cNvPr id="0" name=""/>
        <dsp:cNvSpPr/>
      </dsp:nvSpPr>
      <dsp:spPr>
        <a:xfrm>
          <a:off x="2362210" y="1766093"/>
          <a:ext cx="2659351" cy="1230572"/>
        </a:xfrm>
        <a:prstGeom prst="roundRect">
          <a:avLst/>
        </a:prstGeom>
        <a:solidFill>
          <a:srgbClr val="FDECF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Trebuchet MS" panose="020B0603020202020204" pitchFamily="34" charset="0"/>
            </a:rPr>
            <a:t>Components considered for Benchmarking </a:t>
          </a:r>
          <a:endParaRPr lang="en-IN" sz="2400" kern="1200" dirty="0">
            <a:solidFill>
              <a:schemeClr val="tx1"/>
            </a:solidFill>
            <a:latin typeface="Trebuchet MS" panose="020B0603020202020204" pitchFamily="34" charset="0"/>
          </a:endParaRPr>
        </a:p>
      </dsp:txBody>
      <dsp:txXfrm>
        <a:off x="2422282" y="1826165"/>
        <a:ext cx="2539207" cy="111042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935BB-285F-497A-8F52-9214A112E293}">
      <dsp:nvSpPr>
        <dsp:cNvPr id="0" name=""/>
        <dsp:cNvSpPr/>
      </dsp:nvSpPr>
      <dsp:spPr>
        <a:xfrm>
          <a:off x="0" y="307233"/>
          <a:ext cx="8128000" cy="428400"/>
        </a:xfrm>
        <a:prstGeom prst="rect">
          <a:avLst/>
        </a:prstGeom>
        <a:solidFill>
          <a:schemeClr val="lt1">
            <a:alpha val="90000"/>
            <a:hueOff val="0"/>
            <a:satOff val="0"/>
            <a:lumOff val="0"/>
            <a:alphaOff val="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sp>
    <dsp:sp modelId="{BDA932D5-AA66-48BF-A965-C6745067C93D}">
      <dsp:nvSpPr>
        <dsp:cNvPr id="0" name=""/>
        <dsp:cNvSpPr/>
      </dsp:nvSpPr>
      <dsp:spPr>
        <a:xfrm>
          <a:off x="406400" y="54155"/>
          <a:ext cx="5689600" cy="50184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n-IN" sz="1600" kern="1200" dirty="0">
              <a:solidFill>
                <a:schemeClr val="tx1"/>
              </a:solidFill>
              <a:latin typeface="Trebuchet MS" panose="020B0603020202020204" pitchFamily="34" charset="0"/>
            </a:rPr>
            <a:t>Difficulty in Gaining market share</a:t>
          </a:r>
        </a:p>
      </dsp:txBody>
      <dsp:txXfrm>
        <a:off x="430898" y="78653"/>
        <a:ext cx="5640604" cy="452844"/>
      </dsp:txXfrm>
    </dsp:sp>
    <dsp:sp modelId="{C202BC89-7200-4A2C-A666-F0D1EB9DFFEF}">
      <dsp:nvSpPr>
        <dsp:cNvPr id="0" name=""/>
        <dsp:cNvSpPr/>
      </dsp:nvSpPr>
      <dsp:spPr>
        <a:xfrm>
          <a:off x="0" y="1078353"/>
          <a:ext cx="8128000" cy="428400"/>
        </a:xfrm>
        <a:prstGeom prst="rect">
          <a:avLst/>
        </a:prstGeom>
        <a:solidFill>
          <a:schemeClr val="lt1">
            <a:alpha val="90000"/>
            <a:hueOff val="0"/>
            <a:satOff val="0"/>
            <a:lumOff val="0"/>
            <a:alphaOff val="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sp>
    <dsp:sp modelId="{056F43F9-F9B2-427D-BD93-357B4164230C}">
      <dsp:nvSpPr>
        <dsp:cNvPr id="0" name=""/>
        <dsp:cNvSpPr/>
      </dsp:nvSpPr>
      <dsp:spPr>
        <a:xfrm>
          <a:off x="406400" y="827433"/>
          <a:ext cx="5689600" cy="50184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n-IN" sz="1600" kern="1200" dirty="0">
              <a:solidFill>
                <a:schemeClr val="tx1"/>
              </a:solidFill>
              <a:latin typeface="Trebuchet MS" panose="020B0603020202020204" pitchFamily="34" charset="0"/>
            </a:rPr>
            <a:t>Underwriting, pricing and claims methodology</a:t>
          </a:r>
        </a:p>
      </dsp:txBody>
      <dsp:txXfrm>
        <a:off x="430898" y="851931"/>
        <a:ext cx="5640604" cy="452844"/>
      </dsp:txXfrm>
    </dsp:sp>
    <dsp:sp modelId="{BCC7EE37-1290-47F8-80F6-92EF50F16213}">
      <dsp:nvSpPr>
        <dsp:cNvPr id="0" name=""/>
        <dsp:cNvSpPr/>
      </dsp:nvSpPr>
      <dsp:spPr>
        <a:xfrm>
          <a:off x="0" y="1849473"/>
          <a:ext cx="8128000" cy="428400"/>
        </a:xfrm>
        <a:prstGeom prst="rect">
          <a:avLst/>
        </a:prstGeom>
        <a:solidFill>
          <a:schemeClr val="lt1">
            <a:alpha val="90000"/>
            <a:hueOff val="0"/>
            <a:satOff val="0"/>
            <a:lumOff val="0"/>
            <a:alphaOff val="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sp>
    <dsp:sp modelId="{06E4C8B8-87D0-466C-90CE-D55986F2CFFA}">
      <dsp:nvSpPr>
        <dsp:cNvPr id="0" name=""/>
        <dsp:cNvSpPr/>
      </dsp:nvSpPr>
      <dsp:spPr>
        <a:xfrm>
          <a:off x="406400" y="1573928"/>
          <a:ext cx="5689600" cy="50184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n-IN" sz="1600" kern="1200" dirty="0">
              <a:solidFill>
                <a:schemeClr val="tx1"/>
              </a:solidFill>
              <a:latin typeface="Trebuchet MS" panose="020B0603020202020204" pitchFamily="34" charset="0"/>
            </a:rPr>
            <a:t>Expenses and Commissions</a:t>
          </a:r>
        </a:p>
      </dsp:txBody>
      <dsp:txXfrm>
        <a:off x="430898" y="1598426"/>
        <a:ext cx="5640604" cy="452844"/>
      </dsp:txXfrm>
    </dsp:sp>
    <dsp:sp modelId="{97A1AACD-69CC-4CBA-8060-A7C84D088E01}">
      <dsp:nvSpPr>
        <dsp:cNvPr id="0" name=""/>
        <dsp:cNvSpPr/>
      </dsp:nvSpPr>
      <dsp:spPr>
        <a:xfrm>
          <a:off x="0" y="2620593"/>
          <a:ext cx="8128000" cy="428400"/>
        </a:xfrm>
        <a:prstGeom prst="rect">
          <a:avLst/>
        </a:prstGeom>
        <a:solidFill>
          <a:schemeClr val="lt1">
            <a:alpha val="90000"/>
            <a:hueOff val="0"/>
            <a:satOff val="0"/>
            <a:lumOff val="0"/>
            <a:alphaOff val="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sp>
    <dsp:sp modelId="{3C25A845-39C2-4225-BB1C-ED70F2CCF48D}">
      <dsp:nvSpPr>
        <dsp:cNvPr id="0" name=""/>
        <dsp:cNvSpPr/>
      </dsp:nvSpPr>
      <dsp:spPr>
        <a:xfrm>
          <a:off x="406400" y="2369673"/>
          <a:ext cx="5689600" cy="50184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n-IN" sz="1600" kern="1200" dirty="0">
              <a:solidFill>
                <a:schemeClr val="tx1"/>
              </a:solidFill>
              <a:latin typeface="Trebuchet MS" panose="020B0603020202020204" pitchFamily="34" charset="0"/>
            </a:rPr>
            <a:t>Hospital network</a:t>
          </a:r>
        </a:p>
      </dsp:txBody>
      <dsp:txXfrm>
        <a:off x="430898" y="2394171"/>
        <a:ext cx="5640604" cy="452844"/>
      </dsp:txXfrm>
    </dsp:sp>
    <dsp:sp modelId="{963B4347-E283-4454-B773-EBBDEC40E212}">
      <dsp:nvSpPr>
        <dsp:cNvPr id="0" name=""/>
        <dsp:cNvSpPr/>
      </dsp:nvSpPr>
      <dsp:spPr>
        <a:xfrm>
          <a:off x="0" y="3391713"/>
          <a:ext cx="8128000" cy="428400"/>
        </a:xfrm>
        <a:prstGeom prst="rect">
          <a:avLst/>
        </a:prstGeom>
        <a:solidFill>
          <a:schemeClr val="lt1">
            <a:alpha val="90000"/>
            <a:hueOff val="0"/>
            <a:satOff val="0"/>
            <a:lumOff val="0"/>
            <a:alphaOff val="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sp>
    <dsp:sp modelId="{DD2E5F99-10FB-49FA-A53A-B493F8134569}">
      <dsp:nvSpPr>
        <dsp:cNvPr id="0" name=""/>
        <dsp:cNvSpPr/>
      </dsp:nvSpPr>
      <dsp:spPr>
        <a:xfrm>
          <a:off x="406400" y="3140793"/>
          <a:ext cx="5689600" cy="50184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n-IN" sz="1600" kern="1200" dirty="0">
              <a:solidFill>
                <a:schemeClr val="tx1"/>
              </a:solidFill>
              <a:latin typeface="Trebuchet MS" panose="020B0603020202020204" pitchFamily="34" charset="0"/>
            </a:rPr>
            <a:t>Reinsurance</a:t>
          </a:r>
        </a:p>
      </dsp:txBody>
      <dsp:txXfrm>
        <a:off x="430898" y="3165291"/>
        <a:ext cx="5640604" cy="452844"/>
      </dsp:txXfrm>
    </dsp:sp>
    <dsp:sp modelId="{2FE82F18-72BF-49C1-B07D-B0B1F6A9429D}">
      <dsp:nvSpPr>
        <dsp:cNvPr id="0" name=""/>
        <dsp:cNvSpPr/>
      </dsp:nvSpPr>
      <dsp:spPr>
        <a:xfrm>
          <a:off x="0" y="4162833"/>
          <a:ext cx="8128000" cy="428400"/>
        </a:xfrm>
        <a:prstGeom prst="rect">
          <a:avLst/>
        </a:prstGeom>
        <a:solidFill>
          <a:schemeClr val="lt1">
            <a:alpha val="90000"/>
            <a:hueOff val="0"/>
            <a:satOff val="0"/>
            <a:lumOff val="0"/>
            <a:alphaOff val="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sp>
    <dsp:sp modelId="{6E304962-84D2-4BF4-8C56-4226C458364A}">
      <dsp:nvSpPr>
        <dsp:cNvPr id="0" name=""/>
        <dsp:cNvSpPr/>
      </dsp:nvSpPr>
      <dsp:spPr>
        <a:xfrm>
          <a:off x="406400" y="3911913"/>
          <a:ext cx="5689600" cy="50184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n-IN" sz="1600" kern="1200" dirty="0">
              <a:solidFill>
                <a:schemeClr val="tx1"/>
              </a:solidFill>
              <a:latin typeface="Trebuchet MS" panose="020B0603020202020204" pitchFamily="34" charset="0"/>
            </a:rPr>
            <a:t>Loss ratio</a:t>
          </a:r>
        </a:p>
      </dsp:txBody>
      <dsp:txXfrm>
        <a:off x="430898" y="3936411"/>
        <a:ext cx="5640604" cy="452844"/>
      </dsp:txXfrm>
    </dsp:sp>
    <dsp:sp modelId="{C9807E0E-9A0B-4E1B-98F8-AED2AD5A75BF}">
      <dsp:nvSpPr>
        <dsp:cNvPr id="0" name=""/>
        <dsp:cNvSpPr/>
      </dsp:nvSpPr>
      <dsp:spPr>
        <a:xfrm>
          <a:off x="0" y="4933953"/>
          <a:ext cx="8128000" cy="428400"/>
        </a:xfrm>
        <a:prstGeom prst="rect">
          <a:avLst/>
        </a:prstGeom>
        <a:solidFill>
          <a:schemeClr val="lt1">
            <a:alpha val="90000"/>
            <a:hueOff val="0"/>
            <a:satOff val="0"/>
            <a:lumOff val="0"/>
            <a:alphaOff val="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sp>
    <dsp:sp modelId="{E67CBEC4-785E-4EE8-B4DF-FEB53D5E3504}">
      <dsp:nvSpPr>
        <dsp:cNvPr id="0" name=""/>
        <dsp:cNvSpPr/>
      </dsp:nvSpPr>
      <dsp:spPr>
        <a:xfrm>
          <a:off x="406400" y="4637431"/>
          <a:ext cx="5689600" cy="50184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11200">
            <a:lnSpc>
              <a:spcPct val="90000"/>
            </a:lnSpc>
            <a:spcBef>
              <a:spcPct val="0"/>
            </a:spcBef>
            <a:spcAft>
              <a:spcPct val="35000"/>
            </a:spcAft>
            <a:buNone/>
          </a:pPr>
          <a:r>
            <a:rPr lang="en-IN" sz="1600" kern="1200" dirty="0">
              <a:solidFill>
                <a:schemeClr val="tx1"/>
              </a:solidFill>
              <a:latin typeface="Trebuchet MS" panose="020B0603020202020204" pitchFamily="34" charset="0"/>
            </a:rPr>
            <a:t>Trade-off between profitability and market share</a:t>
          </a:r>
        </a:p>
      </dsp:txBody>
      <dsp:txXfrm>
        <a:off x="430898" y="4661929"/>
        <a:ext cx="5640604"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1A01D-0740-4CDC-93E7-FE2A4C235A1C}">
      <dsp:nvSpPr>
        <dsp:cNvPr id="0" name=""/>
        <dsp:cNvSpPr/>
      </dsp:nvSpPr>
      <dsp:spPr>
        <a:xfrm>
          <a:off x="-5424354" y="-831008"/>
          <a:ext cx="6462063" cy="6462063"/>
        </a:xfrm>
        <a:prstGeom prst="blockArc">
          <a:avLst>
            <a:gd name="adj1" fmla="val 18900000"/>
            <a:gd name="adj2" fmla="val 2700000"/>
            <a:gd name="adj3" fmla="val 334"/>
          </a:avLst>
        </a:prstGeom>
        <a:solidFill>
          <a:srgbClr val="084A87"/>
        </a:solidFill>
        <a:ln w="25400" cap="flat" cmpd="sng" algn="ctr">
          <a:solidFill>
            <a:srgbClr val="1B70A9"/>
          </a:solidFill>
          <a:prstDash val="solid"/>
        </a:ln>
        <a:effectLst/>
      </dsp:spPr>
      <dsp:style>
        <a:lnRef idx="2">
          <a:scrgbClr r="0" g="0" b="0"/>
        </a:lnRef>
        <a:fillRef idx="0">
          <a:scrgbClr r="0" g="0" b="0"/>
        </a:fillRef>
        <a:effectRef idx="0">
          <a:scrgbClr r="0" g="0" b="0"/>
        </a:effectRef>
        <a:fontRef idx="minor"/>
      </dsp:style>
    </dsp:sp>
    <dsp:sp modelId="{52B4846F-D39D-4E04-881C-11654B011F9A}">
      <dsp:nvSpPr>
        <dsp:cNvPr id="0" name=""/>
        <dsp:cNvSpPr/>
      </dsp:nvSpPr>
      <dsp:spPr>
        <a:xfrm>
          <a:off x="400803" y="209712"/>
          <a:ext cx="8549554" cy="436228"/>
        </a:xfrm>
        <a:prstGeom prst="rect">
          <a:avLst/>
        </a:prstGeom>
        <a:solidFill>
          <a:schemeClr val="accent3">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IN" sz="2200" kern="1200" dirty="0">
              <a:latin typeface="Trebuchet MS" panose="020B0603020202020204" pitchFamily="34" charset="0"/>
            </a:rPr>
            <a:t>Introduction</a:t>
          </a:r>
        </a:p>
      </dsp:txBody>
      <dsp:txXfrm>
        <a:off x="400803" y="209712"/>
        <a:ext cx="8549554" cy="436228"/>
      </dsp:txXfrm>
    </dsp:sp>
    <dsp:sp modelId="{97C8A66A-47C7-447F-B277-A0BE8EBBFDAB}">
      <dsp:nvSpPr>
        <dsp:cNvPr id="0" name=""/>
        <dsp:cNvSpPr/>
      </dsp:nvSpPr>
      <dsp:spPr>
        <a:xfrm>
          <a:off x="64080" y="163681"/>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08A13AC5-1F55-4BE5-B93B-94A48FFF53A2}">
      <dsp:nvSpPr>
        <dsp:cNvPr id="0" name=""/>
        <dsp:cNvSpPr/>
      </dsp:nvSpPr>
      <dsp:spPr>
        <a:xfrm>
          <a:off x="795847" y="867618"/>
          <a:ext cx="8154510" cy="436228"/>
        </a:xfrm>
        <a:prstGeom prst="rect">
          <a:avLst/>
        </a:prstGeom>
        <a:solidFill>
          <a:schemeClr val="accent3">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rebuchet MS" panose="020B0603020202020204" pitchFamily="34" charset="0"/>
            </a:rPr>
            <a:t>Case Study Overview</a:t>
          </a:r>
          <a:endParaRPr lang="en-IN" sz="2200" kern="1200" dirty="0">
            <a:latin typeface="Trebuchet MS" panose="020B0603020202020204" pitchFamily="34" charset="0"/>
          </a:endParaRPr>
        </a:p>
      </dsp:txBody>
      <dsp:txXfrm>
        <a:off x="795847" y="867618"/>
        <a:ext cx="8154510" cy="436228"/>
      </dsp:txXfrm>
    </dsp:sp>
    <dsp:sp modelId="{1F5D99E8-BC2D-406D-B135-9F686B470FA1}">
      <dsp:nvSpPr>
        <dsp:cNvPr id="0" name=""/>
        <dsp:cNvSpPr/>
      </dsp:nvSpPr>
      <dsp:spPr>
        <a:xfrm>
          <a:off x="459124" y="818408"/>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EC5D2DE8-84D0-4062-B039-203DFA1202E6}">
      <dsp:nvSpPr>
        <dsp:cNvPr id="0" name=""/>
        <dsp:cNvSpPr/>
      </dsp:nvSpPr>
      <dsp:spPr>
        <a:xfrm>
          <a:off x="993099" y="1504368"/>
          <a:ext cx="7938028" cy="436228"/>
        </a:xfrm>
        <a:prstGeom prst="rect">
          <a:avLst/>
        </a:prstGeom>
        <a:solidFill>
          <a:srgbClr val="084A87"/>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rebuchet MS" panose="020B0603020202020204" pitchFamily="34" charset="0"/>
            </a:rPr>
            <a:t>Feasibility of Company’s Growth</a:t>
          </a:r>
          <a:endParaRPr lang="en-IN" sz="2200" kern="1200" dirty="0">
            <a:latin typeface="Trebuchet MS" panose="020B0603020202020204" pitchFamily="34" charset="0"/>
          </a:endParaRPr>
        </a:p>
      </dsp:txBody>
      <dsp:txXfrm>
        <a:off x="993099" y="1504368"/>
        <a:ext cx="7938028" cy="436228"/>
      </dsp:txXfrm>
    </dsp:sp>
    <dsp:sp modelId="{380C780E-22AE-4D8B-B48B-3AEAADC664B8}">
      <dsp:nvSpPr>
        <dsp:cNvPr id="0" name=""/>
        <dsp:cNvSpPr/>
      </dsp:nvSpPr>
      <dsp:spPr>
        <a:xfrm>
          <a:off x="675606" y="1472654"/>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F4AD67A1-9580-43AA-9C76-CEECD1AECFE5}">
      <dsp:nvSpPr>
        <dsp:cNvPr id="0" name=""/>
        <dsp:cNvSpPr/>
      </dsp:nvSpPr>
      <dsp:spPr>
        <a:xfrm>
          <a:off x="1081450" y="2176591"/>
          <a:ext cx="7868907" cy="436228"/>
        </a:xfrm>
        <a:prstGeom prst="rect">
          <a:avLst/>
        </a:prstGeom>
        <a:solidFill>
          <a:schemeClr val="accent3">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rebuchet MS" panose="020B0603020202020204" pitchFamily="34" charset="0"/>
            </a:rPr>
            <a:t>Financial Viability of  Product</a:t>
          </a:r>
          <a:endParaRPr lang="en-IN" sz="2200" kern="1200" dirty="0">
            <a:latin typeface="Trebuchet MS" panose="020B0603020202020204" pitchFamily="34" charset="0"/>
          </a:endParaRPr>
        </a:p>
      </dsp:txBody>
      <dsp:txXfrm>
        <a:off x="1081450" y="2176591"/>
        <a:ext cx="7868907" cy="436228"/>
      </dsp:txXfrm>
    </dsp:sp>
    <dsp:sp modelId="{3E1B47AC-0B39-4693-B8C0-ECF274A61020}">
      <dsp:nvSpPr>
        <dsp:cNvPr id="0" name=""/>
        <dsp:cNvSpPr/>
      </dsp:nvSpPr>
      <dsp:spPr>
        <a:xfrm>
          <a:off x="744727" y="2127380"/>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4009EF4B-CB2D-4458-9AD1-66FB8160E53C}">
      <dsp:nvSpPr>
        <dsp:cNvPr id="0" name=""/>
        <dsp:cNvSpPr/>
      </dsp:nvSpPr>
      <dsp:spPr>
        <a:xfrm>
          <a:off x="1012309" y="2831318"/>
          <a:ext cx="7938028" cy="436228"/>
        </a:xfrm>
        <a:prstGeom prst="rect">
          <a:avLst/>
        </a:prstGeom>
        <a:solidFill>
          <a:schemeClr val="accent3">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IN" sz="2200" kern="1200" dirty="0">
              <a:latin typeface="Trebuchet MS" panose="020B0603020202020204" pitchFamily="34" charset="0"/>
            </a:rPr>
            <a:t>Risk Factors associated with Product</a:t>
          </a:r>
        </a:p>
      </dsp:txBody>
      <dsp:txXfrm>
        <a:off x="1012309" y="2831318"/>
        <a:ext cx="7938028" cy="436228"/>
      </dsp:txXfrm>
    </dsp:sp>
    <dsp:sp modelId="{A3DBCC53-18F7-49E9-8B76-26EE62BD10C7}">
      <dsp:nvSpPr>
        <dsp:cNvPr id="0" name=""/>
        <dsp:cNvSpPr/>
      </dsp:nvSpPr>
      <dsp:spPr>
        <a:xfrm>
          <a:off x="675606" y="2782107"/>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35E2FFDC-6F72-433F-A96C-E81C0B08B32C}">
      <dsp:nvSpPr>
        <dsp:cNvPr id="0" name=""/>
        <dsp:cNvSpPr/>
      </dsp:nvSpPr>
      <dsp:spPr>
        <a:xfrm>
          <a:off x="793415" y="3505199"/>
          <a:ext cx="8154510" cy="436228"/>
        </a:xfrm>
        <a:prstGeom prst="rect">
          <a:avLst/>
        </a:prstGeom>
        <a:solidFill>
          <a:schemeClr val="accent3">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rebuchet MS" panose="020B0603020202020204" pitchFamily="34" charset="0"/>
            </a:rPr>
            <a:t>Market Benchmarking and Competition Impact</a:t>
          </a:r>
          <a:endParaRPr lang="en-IN" sz="2200" kern="1200" dirty="0">
            <a:latin typeface="Trebuchet MS" panose="020B0603020202020204" pitchFamily="34" charset="0"/>
          </a:endParaRPr>
        </a:p>
      </dsp:txBody>
      <dsp:txXfrm>
        <a:off x="793415" y="3505199"/>
        <a:ext cx="8154510" cy="436228"/>
      </dsp:txXfrm>
    </dsp:sp>
    <dsp:sp modelId="{25D838B6-6149-43AE-83EE-2533678F79D6}">
      <dsp:nvSpPr>
        <dsp:cNvPr id="0" name=""/>
        <dsp:cNvSpPr/>
      </dsp:nvSpPr>
      <dsp:spPr>
        <a:xfrm>
          <a:off x="459124" y="3436353"/>
          <a:ext cx="545285" cy="545285"/>
        </a:xfrm>
        <a:prstGeom prst="ellipse">
          <a:avLst/>
        </a:prstGeom>
        <a:solidFill>
          <a:schemeClr val="lt1">
            <a:hueOff val="0"/>
            <a:satOff val="0"/>
            <a:lumOff val="0"/>
            <a:alphaOff val="0"/>
          </a:schemeClr>
        </a:solidFill>
        <a:ln w="25400" cap="flat" cmpd="sng" algn="ctr">
          <a:solidFill>
            <a:srgbClr val="327EB2"/>
          </a:solidFill>
          <a:prstDash val="solid"/>
        </a:ln>
        <a:effectLst/>
      </dsp:spPr>
      <dsp:style>
        <a:lnRef idx="2">
          <a:scrgbClr r="0" g="0" b="0"/>
        </a:lnRef>
        <a:fillRef idx="1">
          <a:scrgbClr r="0" g="0" b="0"/>
        </a:fillRef>
        <a:effectRef idx="0">
          <a:scrgbClr r="0" g="0" b="0"/>
        </a:effectRef>
        <a:fontRef idx="minor"/>
      </dsp:style>
    </dsp:sp>
    <dsp:sp modelId="{AA1A89FF-6C08-43E3-B81A-FD725E1A4DB7}">
      <dsp:nvSpPr>
        <dsp:cNvPr id="0" name=""/>
        <dsp:cNvSpPr/>
      </dsp:nvSpPr>
      <dsp:spPr>
        <a:xfrm>
          <a:off x="336723" y="4145608"/>
          <a:ext cx="8549554" cy="436228"/>
        </a:xfrm>
        <a:prstGeom prst="rect">
          <a:avLst/>
        </a:prstGeom>
        <a:solidFill>
          <a:schemeClr val="accent3">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IN" sz="2200" kern="1200" dirty="0">
              <a:latin typeface="Trebuchet MS" panose="020B0603020202020204" pitchFamily="34" charset="0"/>
            </a:rPr>
            <a:t>Questions?</a:t>
          </a:r>
        </a:p>
      </dsp:txBody>
      <dsp:txXfrm>
        <a:off x="336723" y="4145608"/>
        <a:ext cx="8549554" cy="436228"/>
      </dsp:txXfrm>
    </dsp:sp>
    <dsp:sp modelId="{A6CB99FB-5942-4348-B5BE-55680370C969}">
      <dsp:nvSpPr>
        <dsp:cNvPr id="0" name=""/>
        <dsp:cNvSpPr/>
      </dsp:nvSpPr>
      <dsp:spPr>
        <a:xfrm>
          <a:off x="64080" y="4091080"/>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1A01D-0740-4CDC-93E7-FE2A4C235A1C}">
      <dsp:nvSpPr>
        <dsp:cNvPr id="0" name=""/>
        <dsp:cNvSpPr/>
      </dsp:nvSpPr>
      <dsp:spPr>
        <a:xfrm>
          <a:off x="-5424354" y="-831008"/>
          <a:ext cx="6462063" cy="6462063"/>
        </a:xfrm>
        <a:prstGeom prst="blockArc">
          <a:avLst>
            <a:gd name="adj1" fmla="val 18900000"/>
            <a:gd name="adj2" fmla="val 2700000"/>
            <a:gd name="adj3" fmla="val 334"/>
          </a:avLst>
        </a:prstGeom>
        <a:solidFill>
          <a:srgbClr val="084A87"/>
        </a:solidFill>
        <a:ln w="25400" cap="flat" cmpd="sng" algn="ctr">
          <a:solidFill>
            <a:srgbClr val="1B70A9"/>
          </a:solidFill>
          <a:prstDash val="solid"/>
        </a:ln>
        <a:effectLst/>
      </dsp:spPr>
      <dsp:style>
        <a:lnRef idx="2">
          <a:scrgbClr r="0" g="0" b="0"/>
        </a:lnRef>
        <a:fillRef idx="0">
          <a:scrgbClr r="0" g="0" b="0"/>
        </a:fillRef>
        <a:effectRef idx="0">
          <a:scrgbClr r="0" g="0" b="0"/>
        </a:effectRef>
        <a:fontRef idx="minor"/>
      </dsp:style>
    </dsp:sp>
    <dsp:sp modelId="{52B4846F-D39D-4E04-881C-11654B011F9A}">
      <dsp:nvSpPr>
        <dsp:cNvPr id="0" name=""/>
        <dsp:cNvSpPr/>
      </dsp:nvSpPr>
      <dsp:spPr>
        <a:xfrm>
          <a:off x="336723" y="218210"/>
          <a:ext cx="8549554" cy="436228"/>
        </a:xfrm>
        <a:prstGeom prst="rect">
          <a:avLst/>
        </a:prstGeom>
        <a:solidFill>
          <a:schemeClr val="accent3">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IN" sz="2200" kern="1200" dirty="0">
              <a:latin typeface="Trebuchet MS" panose="020B0603020202020204" pitchFamily="34" charset="0"/>
            </a:rPr>
            <a:t>Introduction</a:t>
          </a:r>
        </a:p>
      </dsp:txBody>
      <dsp:txXfrm>
        <a:off x="336723" y="218210"/>
        <a:ext cx="8549554" cy="436228"/>
      </dsp:txXfrm>
    </dsp:sp>
    <dsp:sp modelId="{97C8A66A-47C7-447F-B277-A0BE8EBBFDAB}">
      <dsp:nvSpPr>
        <dsp:cNvPr id="0" name=""/>
        <dsp:cNvSpPr/>
      </dsp:nvSpPr>
      <dsp:spPr>
        <a:xfrm>
          <a:off x="64080" y="163681"/>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08A13AC5-1F55-4BE5-B93B-94A48FFF53A2}">
      <dsp:nvSpPr>
        <dsp:cNvPr id="0" name=""/>
        <dsp:cNvSpPr/>
      </dsp:nvSpPr>
      <dsp:spPr>
        <a:xfrm>
          <a:off x="731767" y="872936"/>
          <a:ext cx="8154510" cy="436228"/>
        </a:xfrm>
        <a:prstGeom prst="rect">
          <a:avLst/>
        </a:prstGeom>
        <a:solidFill>
          <a:schemeClr val="accent3">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rebuchet MS" panose="020B0603020202020204" pitchFamily="34" charset="0"/>
            </a:rPr>
            <a:t>Case Study Overview</a:t>
          </a:r>
          <a:endParaRPr lang="en-IN" sz="2200" kern="1200" dirty="0">
            <a:latin typeface="Trebuchet MS" panose="020B0603020202020204" pitchFamily="34" charset="0"/>
          </a:endParaRPr>
        </a:p>
      </dsp:txBody>
      <dsp:txXfrm>
        <a:off x="731767" y="872936"/>
        <a:ext cx="8154510" cy="436228"/>
      </dsp:txXfrm>
    </dsp:sp>
    <dsp:sp modelId="{1F5D99E8-BC2D-406D-B135-9F686B470FA1}">
      <dsp:nvSpPr>
        <dsp:cNvPr id="0" name=""/>
        <dsp:cNvSpPr/>
      </dsp:nvSpPr>
      <dsp:spPr>
        <a:xfrm>
          <a:off x="459124" y="818408"/>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EC5D2DE8-84D0-4062-B039-203DFA1202E6}">
      <dsp:nvSpPr>
        <dsp:cNvPr id="0" name=""/>
        <dsp:cNvSpPr/>
      </dsp:nvSpPr>
      <dsp:spPr>
        <a:xfrm>
          <a:off x="948249" y="1527182"/>
          <a:ext cx="7938028" cy="436228"/>
        </a:xfrm>
        <a:prstGeom prst="rect">
          <a:avLst/>
        </a:prstGeom>
        <a:solidFill>
          <a:schemeClr val="accent3">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rebuchet MS" panose="020B0603020202020204" pitchFamily="34" charset="0"/>
            </a:rPr>
            <a:t>Feasibility of Company’s Growth</a:t>
          </a:r>
          <a:endParaRPr lang="en-IN" sz="2200" kern="1200" dirty="0">
            <a:latin typeface="Trebuchet MS" panose="020B0603020202020204" pitchFamily="34" charset="0"/>
          </a:endParaRPr>
        </a:p>
      </dsp:txBody>
      <dsp:txXfrm>
        <a:off x="948249" y="1527182"/>
        <a:ext cx="7938028" cy="436228"/>
      </dsp:txXfrm>
    </dsp:sp>
    <dsp:sp modelId="{380C780E-22AE-4D8B-B48B-3AEAADC664B8}">
      <dsp:nvSpPr>
        <dsp:cNvPr id="0" name=""/>
        <dsp:cNvSpPr/>
      </dsp:nvSpPr>
      <dsp:spPr>
        <a:xfrm>
          <a:off x="675606" y="1472654"/>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F4AD67A1-9580-43AA-9C76-CEECD1AECFE5}">
      <dsp:nvSpPr>
        <dsp:cNvPr id="0" name=""/>
        <dsp:cNvSpPr/>
      </dsp:nvSpPr>
      <dsp:spPr>
        <a:xfrm>
          <a:off x="1017369" y="2181909"/>
          <a:ext cx="7868907" cy="436228"/>
        </a:xfrm>
        <a:prstGeom prst="rect">
          <a:avLst/>
        </a:prstGeom>
        <a:solidFill>
          <a:schemeClr val="bg1">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rebuchet MS" panose="020B0603020202020204" pitchFamily="34" charset="0"/>
            </a:rPr>
            <a:t>Financial Viability of  Product</a:t>
          </a:r>
          <a:endParaRPr lang="en-IN" sz="2200" kern="1200" dirty="0">
            <a:latin typeface="Trebuchet MS" panose="020B0603020202020204" pitchFamily="34" charset="0"/>
          </a:endParaRPr>
        </a:p>
      </dsp:txBody>
      <dsp:txXfrm>
        <a:off x="1017369" y="2181909"/>
        <a:ext cx="7868907" cy="436228"/>
      </dsp:txXfrm>
    </dsp:sp>
    <dsp:sp modelId="{3E1B47AC-0B39-4693-B8C0-ECF274A61020}">
      <dsp:nvSpPr>
        <dsp:cNvPr id="0" name=""/>
        <dsp:cNvSpPr/>
      </dsp:nvSpPr>
      <dsp:spPr>
        <a:xfrm>
          <a:off x="744727" y="2127380"/>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4009EF4B-CB2D-4458-9AD1-66FB8160E53C}">
      <dsp:nvSpPr>
        <dsp:cNvPr id="0" name=""/>
        <dsp:cNvSpPr/>
      </dsp:nvSpPr>
      <dsp:spPr>
        <a:xfrm>
          <a:off x="948249" y="2836635"/>
          <a:ext cx="7938028" cy="436228"/>
        </a:xfrm>
        <a:prstGeom prst="rect">
          <a:avLst/>
        </a:prstGeom>
        <a:solidFill>
          <a:schemeClr val="accent3">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IN" sz="2200" kern="1200" dirty="0">
              <a:latin typeface="Trebuchet MS" panose="020B0603020202020204" pitchFamily="34" charset="0"/>
            </a:rPr>
            <a:t>Risk Factors associated with Product</a:t>
          </a:r>
        </a:p>
      </dsp:txBody>
      <dsp:txXfrm>
        <a:off x="948249" y="2836635"/>
        <a:ext cx="7938028" cy="436228"/>
      </dsp:txXfrm>
    </dsp:sp>
    <dsp:sp modelId="{A3DBCC53-18F7-49E9-8B76-26EE62BD10C7}">
      <dsp:nvSpPr>
        <dsp:cNvPr id="0" name=""/>
        <dsp:cNvSpPr/>
      </dsp:nvSpPr>
      <dsp:spPr>
        <a:xfrm>
          <a:off x="675606" y="2782107"/>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35E2FFDC-6F72-433F-A96C-E81C0B08B32C}">
      <dsp:nvSpPr>
        <dsp:cNvPr id="0" name=""/>
        <dsp:cNvSpPr/>
      </dsp:nvSpPr>
      <dsp:spPr>
        <a:xfrm>
          <a:off x="731767" y="3490882"/>
          <a:ext cx="8154510" cy="436228"/>
        </a:xfrm>
        <a:prstGeom prst="rect">
          <a:avLst/>
        </a:prstGeom>
        <a:solidFill>
          <a:schemeClr val="bg1">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rebuchet MS" panose="020B0603020202020204" pitchFamily="34" charset="0"/>
            </a:rPr>
            <a:t>Market Benchmarking and Competition Impact</a:t>
          </a:r>
          <a:endParaRPr lang="en-IN" sz="2200" kern="1200" dirty="0">
            <a:latin typeface="Trebuchet MS" panose="020B0603020202020204" pitchFamily="34" charset="0"/>
          </a:endParaRPr>
        </a:p>
      </dsp:txBody>
      <dsp:txXfrm>
        <a:off x="731767" y="3490882"/>
        <a:ext cx="8154510" cy="436228"/>
      </dsp:txXfrm>
    </dsp:sp>
    <dsp:sp modelId="{25D838B6-6149-43AE-83EE-2533678F79D6}">
      <dsp:nvSpPr>
        <dsp:cNvPr id="0" name=""/>
        <dsp:cNvSpPr/>
      </dsp:nvSpPr>
      <dsp:spPr>
        <a:xfrm>
          <a:off x="459124" y="3436353"/>
          <a:ext cx="545285" cy="545285"/>
        </a:xfrm>
        <a:prstGeom prst="ellipse">
          <a:avLst/>
        </a:prstGeom>
        <a:solidFill>
          <a:schemeClr val="lt1">
            <a:hueOff val="0"/>
            <a:satOff val="0"/>
            <a:lumOff val="0"/>
            <a:alphaOff val="0"/>
          </a:schemeClr>
        </a:solidFill>
        <a:ln w="25400" cap="flat" cmpd="sng" algn="ctr">
          <a:solidFill>
            <a:srgbClr val="327EB2"/>
          </a:solidFill>
          <a:prstDash val="solid"/>
        </a:ln>
        <a:effectLst/>
      </dsp:spPr>
      <dsp:style>
        <a:lnRef idx="2">
          <a:scrgbClr r="0" g="0" b="0"/>
        </a:lnRef>
        <a:fillRef idx="1">
          <a:scrgbClr r="0" g="0" b="0"/>
        </a:fillRef>
        <a:effectRef idx="0">
          <a:scrgbClr r="0" g="0" b="0"/>
        </a:effectRef>
        <a:fontRef idx="minor"/>
      </dsp:style>
    </dsp:sp>
    <dsp:sp modelId="{AA1A89FF-6C08-43E3-B81A-FD725E1A4DB7}">
      <dsp:nvSpPr>
        <dsp:cNvPr id="0" name=""/>
        <dsp:cNvSpPr/>
      </dsp:nvSpPr>
      <dsp:spPr>
        <a:xfrm>
          <a:off x="336723" y="4145608"/>
          <a:ext cx="8549554" cy="436228"/>
        </a:xfrm>
        <a:prstGeom prst="rect">
          <a:avLst/>
        </a:prstGeom>
        <a:solidFill>
          <a:srgbClr val="10609B"/>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IN" sz="2200" kern="1200" dirty="0">
              <a:latin typeface="Trebuchet MS" panose="020B0603020202020204" pitchFamily="34" charset="0"/>
            </a:rPr>
            <a:t>Questions?</a:t>
          </a:r>
        </a:p>
      </dsp:txBody>
      <dsp:txXfrm>
        <a:off x="336723" y="4145608"/>
        <a:ext cx="8549554" cy="436228"/>
      </dsp:txXfrm>
    </dsp:sp>
    <dsp:sp modelId="{A6CB99FB-5942-4348-B5BE-55680370C969}">
      <dsp:nvSpPr>
        <dsp:cNvPr id="0" name=""/>
        <dsp:cNvSpPr/>
      </dsp:nvSpPr>
      <dsp:spPr>
        <a:xfrm>
          <a:off x="64080" y="4091080"/>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679B5-2716-453C-8F5B-E1628A2CBABF}">
      <dsp:nvSpPr>
        <dsp:cNvPr id="0" name=""/>
        <dsp:cNvSpPr/>
      </dsp:nvSpPr>
      <dsp:spPr>
        <a:xfrm>
          <a:off x="0" y="933378"/>
          <a:ext cx="8763000" cy="560254"/>
        </a:xfrm>
        <a:prstGeom prst="roundRect">
          <a:avLst/>
        </a:prstGeom>
        <a:solidFill>
          <a:srgbClr val="BFF1F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Trebuchet MS" panose="020B0603020202020204" pitchFamily="34" charset="0"/>
            </a:rPr>
            <a:t>Health Insurance Market: Current</a:t>
          </a:r>
          <a:endParaRPr lang="en-IN" sz="2400" kern="1200" dirty="0">
            <a:solidFill>
              <a:schemeClr val="tx1"/>
            </a:solidFill>
            <a:latin typeface="Trebuchet MS" panose="020B0603020202020204" pitchFamily="34" charset="0"/>
          </a:endParaRPr>
        </a:p>
      </dsp:txBody>
      <dsp:txXfrm>
        <a:off x="27349" y="960727"/>
        <a:ext cx="8708302" cy="505556"/>
      </dsp:txXfrm>
    </dsp:sp>
    <dsp:sp modelId="{53E09E6C-46B8-46DF-A25F-EA773C4262DE}">
      <dsp:nvSpPr>
        <dsp:cNvPr id="0" name=""/>
        <dsp:cNvSpPr/>
      </dsp:nvSpPr>
      <dsp:spPr>
        <a:xfrm>
          <a:off x="0" y="1683672"/>
          <a:ext cx="8763000" cy="560254"/>
        </a:xfrm>
        <a:prstGeom prst="roundRect">
          <a:avLst/>
        </a:prstGeom>
        <a:solidFill>
          <a:srgbClr val="BFF1F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Trebuchet MS" panose="020B0603020202020204" pitchFamily="34" charset="0"/>
            </a:rPr>
            <a:t>Health Insurance Market: Future</a:t>
          </a:r>
          <a:endParaRPr lang="en-IN" sz="2400" kern="1200" dirty="0">
            <a:solidFill>
              <a:schemeClr val="tx1"/>
            </a:solidFill>
            <a:latin typeface="Trebuchet MS" panose="020B0603020202020204" pitchFamily="34" charset="0"/>
          </a:endParaRPr>
        </a:p>
      </dsp:txBody>
      <dsp:txXfrm>
        <a:off x="27349" y="1711021"/>
        <a:ext cx="8708302" cy="505556"/>
      </dsp:txXfrm>
    </dsp:sp>
    <dsp:sp modelId="{D80814DD-FBA8-4B93-989F-FE431A583AE1}">
      <dsp:nvSpPr>
        <dsp:cNvPr id="0" name=""/>
        <dsp:cNvSpPr/>
      </dsp:nvSpPr>
      <dsp:spPr>
        <a:xfrm>
          <a:off x="0" y="2440119"/>
          <a:ext cx="8763000" cy="560254"/>
        </a:xfrm>
        <a:prstGeom prst="roundRect">
          <a:avLst/>
        </a:prstGeom>
        <a:solidFill>
          <a:srgbClr val="BFF1F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N" sz="2400" kern="1200" dirty="0">
              <a:solidFill>
                <a:schemeClr val="tx1"/>
              </a:solidFill>
              <a:latin typeface="Trebuchet MS" panose="020B0603020202020204" pitchFamily="34" charset="0"/>
            </a:rPr>
            <a:t>Preliminary Analysis</a:t>
          </a:r>
        </a:p>
      </dsp:txBody>
      <dsp:txXfrm>
        <a:off x="27349" y="2467468"/>
        <a:ext cx="8708302" cy="505556"/>
      </dsp:txXfrm>
    </dsp:sp>
    <dsp:sp modelId="{DC0D9312-987F-4973-859D-F6DBF2BC6FC3}">
      <dsp:nvSpPr>
        <dsp:cNvPr id="0" name=""/>
        <dsp:cNvSpPr/>
      </dsp:nvSpPr>
      <dsp:spPr>
        <a:xfrm>
          <a:off x="0" y="3178581"/>
          <a:ext cx="8763000" cy="560254"/>
        </a:xfrm>
        <a:prstGeom prst="roundRect">
          <a:avLst/>
        </a:prstGeom>
        <a:solidFill>
          <a:srgbClr val="BFF1F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N" sz="2400" kern="1200" dirty="0">
              <a:solidFill>
                <a:schemeClr val="tx1"/>
              </a:solidFill>
              <a:latin typeface="Trebuchet MS" panose="020B0603020202020204" pitchFamily="34" charset="0"/>
            </a:rPr>
            <a:t>Challenges &amp; Benefits</a:t>
          </a:r>
        </a:p>
      </dsp:txBody>
      <dsp:txXfrm>
        <a:off x="27349" y="3205930"/>
        <a:ext cx="8708302" cy="5055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D8B2C-CEF6-48FB-BAA5-26C4495F7303}">
      <dsp:nvSpPr>
        <dsp:cNvPr id="0" name=""/>
        <dsp:cNvSpPr/>
      </dsp:nvSpPr>
      <dsp:spPr>
        <a:xfrm rot="16200000">
          <a:off x="424103" y="-424103"/>
          <a:ext cx="1391584" cy="2239792"/>
        </a:xfrm>
        <a:prstGeom prst="round1Rect">
          <a:avLst/>
        </a:prstGeom>
        <a:solidFill>
          <a:schemeClr val="accent3">
            <a:lumMod val="8500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chemeClr val="tx1"/>
            </a:solidFill>
            <a:latin typeface="Trebuchet MS" panose="020B0603020202020204" pitchFamily="34" charset="0"/>
          </a:endParaRPr>
        </a:p>
        <a:p>
          <a:pPr marL="0" lvl="0" indent="0" algn="ctr" defTabSz="711200">
            <a:lnSpc>
              <a:spcPct val="90000"/>
            </a:lnSpc>
            <a:spcBef>
              <a:spcPct val="0"/>
            </a:spcBef>
            <a:spcAft>
              <a:spcPct val="35000"/>
            </a:spcAft>
            <a:buNone/>
          </a:pPr>
          <a:r>
            <a:rPr lang="en-US" sz="1600" b="0" kern="1200" dirty="0">
              <a:solidFill>
                <a:schemeClr val="tx1"/>
              </a:solidFill>
              <a:latin typeface="Trebuchet MS" panose="020B0603020202020204" pitchFamily="34" charset="0"/>
            </a:rPr>
            <a:t>Display of Product Comparison          </a:t>
          </a:r>
        </a:p>
        <a:p>
          <a:pPr marL="0" lvl="0" indent="0" algn="ctr" defTabSz="711200">
            <a:lnSpc>
              <a:spcPct val="90000"/>
            </a:lnSpc>
            <a:spcBef>
              <a:spcPct val="0"/>
            </a:spcBef>
            <a:spcAft>
              <a:spcPct val="35000"/>
            </a:spcAft>
            <a:buNone/>
          </a:pPr>
          <a:endParaRPr lang="en-IN" sz="1600" b="1" kern="1200" dirty="0">
            <a:solidFill>
              <a:schemeClr val="tx1"/>
            </a:solidFill>
            <a:latin typeface="Trebuchet MS" panose="020B0603020202020204" pitchFamily="34" charset="0"/>
          </a:endParaRPr>
        </a:p>
      </dsp:txBody>
      <dsp:txXfrm rot="5400000">
        <a:off x="-1" y="1"/>
        <a:ext cx="2239792" cy="1043688"/>
      </dsp:txXfrm>
    </dsp:sp>
    <dsp:sp modelId="{7B0B2814-D48E-45DE-AFA4-8C063AF3DFBE}">
      <dsp:nvSpPr>
        <dsp:cNvPr id="0" name=""/>
        <dsp:cNvSpPr/>
      </dsp:nvSpPr>
      <dsp:spPr>
        <a:xfrm>
          <a:off x="2239792" y="0"/>
          <a:ext cx="2239792" cy="1391584"/>
        </a:xfrm>
        <a:prstGeom prst="round1Rect">
          <a:avLst/>
        </a:prstGeom>
        <a:solidFill>
          <a:schemeClr val="accent3">
            <a:lumMod val="95000"/>
          </a:schemeClr>
        </a:solidFill>
        <a:ln w="25400" cap="flat" cmpd="sng" algn="ctr">
          <a:solidFill>
            <a:srgbClr val="084A8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tx1"/>
              </a:solidFill>
              <a:latin typeface="Trebuchet MS" panose="020B0603020202020204" pitchFamily="34" charset="0"/>
            </a:rPr>
            <a:t>Transmission of Leads to us</a:t>
          </a:r>
          <a:endParaRPr lang="en-IN" sz="1600" b="0" kern="1200" dirty="0">
            <a:solidFill>
              <a:schemeClr val="tx1"/>
            </a:solidFill>
            <a:latin typeface="Trebuchet MS" panose="020B0603020202020204" pitchFamily="34" charset="0"/>
          </a:endParaRPr>
        </a:p>
      </dsp:txBody>
      <dsp:txXfrm>
        <a:off x="2239792" y="0"/>
        <a:ext cx="2239792" cy="1043688"/>
      </dsp:txXfrm>
    </dsp:sp>
    <dsp:sp modelId="{5868E1DA-07D5-46A4-98E5-8051BB046353}">
      <dsp:nvSpPr>
        <dsp:cNvPr id="0" name=""/>
        <dsp:cNvSpPr/>
      </dsp:nvSpPr>
      <dsp:spPr>
        <a:xfrm rot="10800000">
          <a:off x="0" y="1391584"/>
          <a:ext cx="2239792" cy="1391584"/>
        </a:xfrm>
        <a:prstGeom prst="round1Rect">
          <a:avLst/>
        </a:prstGeom>
        <a:noFill/>
        <a:ln w="25400" cap="flat" cmpd="sng" algn="ctr">
          <a:solidFill>
            <a:srgbClr val="084A8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tx1"/>
              </a:solidFill>
              <a:latin typeface="Trebuchet MS" panose="020B0603020202020204" pitchFamily="34" charset="0"/>
            </a:rPr>
            <a:t>Sale of Insurance Online</a:t>
          </a:r>
          <a:r>
            <a:rPr lang="en-US" sz="1600" b="1" kern="1200" dirty="0">
              <a:solidFill>
                <a:schemeClr val="tx1"/>
              </a:solidFill>
              <a:latin typeface="Trebuchet MS" panose="020B0603020202020204" pitchFamily="34" charset="0"/>
            </a:rPr>
            <a:t>	</a:t>
          </a:r>
          <a:endParaRPr lang="en-IN" sz="1600" kern="1200" dirty="0">
            <a:solidFill>
              <a:schemeClr val="tx1"/>
            </a:solidFill>
            <a:latin typeface="Trebuchet MS" panose="020B0603020202020204" pitchFamily="34" charset="0"/>
          </a:endParaRPr>
        </a:p>
      </dsp:txBody>
      <dsp:txXfrm rot="10800000">
        <a:off x="0" y="1739480"/>
        <a:ext cx="2239792" cy="1043688"/>
      </dsp:txXfrm>
    </dsp:sp>
    <dsp:sp modelId="{1E180690-547B-4DC5-80A5-10D9FD29F6FF}">
      <dsp:nvSpPr>
        <dsp:cNvPr id="0" name=""/>
        <dsp:cNvSpPr/>
      </dsp:nvSpPr>
      <dsp:spPr>
        <a:xfrm rot="5400000">
          <a:off x="2663895" y="967480"/>
          <a:ext cx="1391584" cy="2239792"/>
        </a:xfrm>
        <a:prstGeom prst="round1Rect">
          <a:avLst/>
        </a:prstGeom>
        <a:noFill/>
        <a:ln w="25400" cap="flat" cmpd="sng" algn="ctr">
          <a:solidFill>
            <a:srgbClr val="084A8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tx1"/>
              </a:solidFill>
              <a:latin typeface="Trebuchet MS" panose="020B0603020202020204" pitchFamily="34" charset="0"/>
            </a:rPr>
            <a:t>Sale of Insurance through Tele marketing and other distance methods</a:t>
          </a:r>
          <a:endParaRPr lang="en-IN" sz="1600" b="0" kern="1200" dirty="0">
            <a:solidFill>
              <a:schemeClr val="tx1"/>
            </a:solidFill>
            <a:latin typeface="Trebuchet MS" panose="020B0603020202020204" pitchFamily="34" charset="0"/>
          </a:endParaRPr>
        </a:p>
      </dsp:txBody>
      <dsp:txXfrm rot="-5400000">
        <a:off x="2239791" y="1739480"/>
        <a:ext cx="2239792" cy="1043688"/>
      </dsp:txXfrm>
    </dsp:sp>
    <dsp:sp modelId="{AFC870BA-3438-4FB1-B7B5-99D10F5ECF7B}">
      <dsp:nvSpPr>
        <dsp:cNvPr id="0" name=""/>
        <dsp:cNvSpPr/>
      </dsp:nvSpPr>
      <dsp:spPr>
        <a:xfrm>
          <a:off x="1431625" y="1017401"/>
          <a:ext cx="1611709" cy="708900"/>
        </a:xfrm>
        <a:prstGeom prst="roundRect">
          <a:avLst/>
        </a:prstGeom>
        <a:solidFill>
          <a:srgbClr val="FDECFE"/>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Trebuchet MS" panose="020B0603020202020204" pitchFamily="34" charset="0"/>
            </a:rPr>
            <a:t>How can web aggregator help us?</a:t>
          </a:r>
          <a:endParaRPr lang="en-IN" sz="1800" kern="1200" dirty="0">
            <a:solidFill>
              <a:schemeClr val="tx1"/>
            </a:solidFill>
            <a:latin typeface="Trebuchet MS" panose="020B0603020202020204" pitchFamily="34" charset="0"/>
          </a:endParaRPr>
        </a:p>
      </dsp:txBody>
      <dsp:txXfrm>
        <a:off x="1466231" y="1052007"/>
        <a:ext cx="1542497" cy="6396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47E81-6DC9-41F6-B243-BC76D4477B25}">
      <dsp:nvSpPr>
        <dsp:cNvPr id="0" name=""/>
        <dsp:cNvSpPr/>
      </dsp:nvSpPr>
      <dsp:spPr>
        <a:xfrm>
          <a:off x="1857591" y="1722801"/>
          <a:ext cx="1301411" cy="1348839"/>
        </a:xfrm>
        <a:prstGeom prst="ellipse">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rebuchet MS" panose="020B0603020202020204" pitchFamily="34" charset="0"/>
            </a:rPr>
            <a:t>Future </a:t>
          </a:r>
        </a:p>
        <a:p>
          <a:pPr marL="0" lvl="0" indent="0" algn="ctr" defTabSz="889000">
            <a:lnSpc>
              <a:spcPct val="90000"/>
            </a:lnSpc>
            <a:spcBef>
              <a:spcPct val="0"/>
            </a:spcBef>
            <a:spcAft>
              <a:spcPct val="35000"/>
            </a:spcAft>
            <a:buNone/>
          </a:pPr>
          <a:r>
            <a:rPr lang="en-US" sz="2000" kern="1200" dirty="0">
              <a:latin typeface="Trebuchet MS" panose="020B0603020202020204" pitchFamily="34" charset="0"/>
            </a:rPr>
            <a:t>Trends</a:t>
          </a:r>
        </a:p>
      </dsp:txBody>
      <dsp:txXfrm>
        <a:off x="2048178" y="1920334"/>
        <a:ext cx="920237" cy="953773"/>
      </dsp:txXfrm>
    </dsp:sp>
    <dsp:sp modelId="{E62D4A82-CE4E-4D22-A4B5-501AAE32DAA5}">
      <dsp:nvSpPr>
        <dsp:cNvPr id="0" name=""/>
        <dsp:cNvSpPr/>
      </dsp:nvSpPr>
      <dsp:spPr>
        <a:xfrm rot="16200000">
          <a:off x="2359001" y="1549655"/>
          <a:ext cx="298591" cy="47700"/>
        </a:xfrm>
        <a:custGeom>
          <a:avLst/>
          <a:gdLst/>
          <a:ahLst/>
          <a:cxnLst/>
          <a:rect l="0" t="0" r="0" b="0"/>
          <a:pathLst>
            <a:path>
              <a:moveTo>
                <a:pt x="0" y="23850"/>
              </a:moveTo>
              <a:lnTo>
                <a:pt x="298591" y="23850"/>
              </a:lnTo>
            </a:path>
          </a:pathLst>
        </a:custGeom>
        <a:noFill/>
        <a:ln w="25400"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500832" y="1566040"/>
        <a:ext cx="14929" cy="14929"/>
      </dsp:txXfrm>
    </dsp:sp>
    <dsp:sp modelId="{54A8B3F8-47F1-4083-AB6A-7B2B8382EEBA}">
      <dsp:nvSpPr>
        <dsp:cNvPr id="0" name=""/>
        <dsp:cNvSpPr/>
      </dsp:nvSpPr>
      <dsp:spPr>
        <a:xfrm>
          <a:off x="1585348" y="-67585"/>
          <a:ext cx="1845897" cy="1491795"/>
        </a:xfrm>
        <a:prstGeom prst="ellipse">
          <a:avLst/>
        </a:prstGeom>
        <a:solidFill>
          <a:schemeClr val="accent3">
            <a:lumMod val="8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Trebuchet MS" panose="020B0603020202020204" pitchFamily="34" charset="0"/>
            </a:rPr>
            <a:t>Increasing Realization</a:t>
          </a:r>
        </a:p>
      </dsp:txBody>
      <dsp:txXfrm>
        <a:off x="1855673" y="150883"/>
        <a:ext cx="1305247" cy="1054859"/>
      </dsp:txXfrm>
    </dsp:sp>
    <dsp:sp modelId="{206F22F3-C5CC-457C-AE38-6846D4F99C1B}">
      <dsp:nvSpPr>
        <dsp:cNvPr id="0" name=""/>
        <dsp:cNvSpPr/>
      </dsp:nvSpPr>
      <dsp:spPr>
        <a:xfrm>
          <a:off x="3159003" y="2373370"/>
          <a:ext cx="178008" cy="47700"/>
        </a:xfrm>
        <a:custGeom>
          <a:avLst/>
          <a:gdLst/>
          <a:ahLst/>
          <a:cxnLst/>
          <a:rect l="0" t="0" r="0" b="0"/>
          <a:pathLst>
            <a:path>
              <a:moveTo>
                <a:pt x="0" y="23850"/>
              </a:moveTo>
              <a:lnTo>
                <a:pt x="178008" y="23850"/>
              </a:lnTo>
            </a:path>
          </a:pathLst>
        </a:custGeom>
        <a:noFill/>
        <a:ln w="25400"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243557" y="2392770"/>
        <a:ext cx="8900" cy="8900"/>
      </dsp:txXfrm>
    </dsp:sp>
    <dsp:sp modelId="{DCD53D89-2365-4909-A6CC-3A4560D59354}">
      <dsp:nvSpPr>
        <dsp:cNvPr id="0" name=""/>
        <dsp:cNvSpPr/>
      </dsp:nvSpPr>
      <dsp:spPr>
        <a:xfrm>
          <a:off x="3337012" y="1648193"/>
          <a:ext cx="1780388" cy="1498055"/>
        </a:xfrm>
        <a:prstGeom prst="ellipse">
          <a:avLst/>
        </a:prstGeom>
        <a:solidFill>
          <a:srgbClr val="7030A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Trebuchet MS" panose="020B0603020202020204" pitchFamily="34" charset="0"/>
            </a:rPr>
            <a:t>Increasing Digitization</a:t>
          </a:r>
        </a:p>
      </dsp:txBody>
      <dsp:txXfrm>
        <a:off x="3597744" y="1867578"/>
        <a:ext cx="1258924" cy="1059285"/>
      </dsp:txXfrm>
    </dsp:sp>
    <dsp:sp modelId="{6417A586-E1B1-4AB6-857D-93D22D85DED5}">
      <dsp:nvSpPr>
        <dsp:cNvPr id="0" name=""/>
        <dsp:cNvSpPr/>
      </dsp:nvSpPr>
      <dsp:spPr>
        <a:xfrm rot="5400000">
          <a:off x="2359001" y="3197086"/>
          <a:ext cx="298591" cy="47700"/>
        </a:xfrm>
        <a:custGeom>
          <a:avLst/>
          <a:gdLst/>
          <a:ahLst/>
          <a:cxnLst/>
          <a:rect l="0" t="0" r="0" b="0"/>
          <a:pathLst>
            <a:path>
              <a:moveTo>
                <a:pt x="0" y="23850"/>
              </a:moveTo>
              <a:lnTo>
                <a:pt x="298591" y="23850"/>
              </a:lnTo>
            </a:path>
          </a:pathLst>
        </a:custGeom>
        <a:noFill/>
        <a:ln w="25400"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500832" y="3213471"/>
        <a:ext cx="14929" cy="14929"/>
      </dsp:txXfrm>
    </dsp:sp>
    <dsp:sp modelId="{4C6055EF-7211-4C1A-9D7D-48CECF1B09CB}">
      <dsp:nvSpPr>
        <dsp:cNvPr id="0" name=""/>
        <dsp:cNvSpPr/>
      </dsp:nvSpPr>
      <dsp:spPr>
        <a:xfrm>
          <a:off x="1585348" y="3370232"/>
          <a:ext cx="1845897" cy="1491795"/>
        </a:xfrm>
        <a:prstGeom prst="ellipse">
          <a:avLst/>
        </a:prstGeom>
        <a:solidFill>
          <a:srgbClr val="92D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Trebuchet MS" panose="020B0603020202020204" pitchFamily="34" charset="0"/>
            </a:rPr>
            <a:t>Uncertain Medical Inflation</a:t>
          </a:r>
        </a:p>
      </dsp:txBody>
      <dsp:txXfrm>
        <a:off x="1855673" y="3588700"/>
        <a:ext cx="1305247" cy="1054859"/>
      </dsp:txXfrm>
    </dsp:sp>
    <dsp:sp modelId="{1550DC53-242D-4DD2-8084-AD8638BB1B15}">
      <dsp:nvSpPr>
        <dsp:cNvPr id="0" name=""/>
        <dsp:cNvSpPr/>
      </dsp:nvSpPr>
      <dsp:spPr>
        <a:xfrm rot="10784053">
          <a:off x="1712321" y="2376726"/>
          <a:ext cx="145277" cy="47700"/>
        </a:xfrm>
        <a:custGeom>
          <a:avLst/>
          <a:gdLst/>
          <a:ahLst/>
          <a:cxnLst/>
          <a:rect l="0" t="0" r="0" b="0"/>
          <a:pathLst>
            <a:path>
              <a:moveTo>
                <a:pt x="0" y="23850"/>
              </a:moveTo>
              <a:lnTo>
                <a:pt x="145277" y="23850"/>
              </a:lnTo>
            </a:path>
          </a:pathLst>
        </a:custGeom>
        <a:noFill/>
        <a:ln w="25400"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1781328" y="2396944"/>
        <a:ext cx="7263" cy="7263"/>
      </dsp:txXfrm>
    </dsp:sp>
    <dsp:sp modelId="{9A6CAEC7-98E5-4586-A07D-49A26A05AF7E}">
      <dsp:nvSpPr>
        <dsp:cNvPr id="0" name=""/>
        <dsp:cNvSpPr/>
      </dsp:nvSpPr>
      <dsp:spPr>
        <a:xfrm>
          <a:off x="-133559" y="1659296"/>
          <a:ext cx="1845897" cy="1491795"/>
        </a:xfrm>
        <a:prstGeom prst="ellipse">
          <a:avLst/>
        </a:prstGeom>
        <a:solidFill>
          <a:srgbClr val="0070C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rebuchet MS" panose="020B0603020202020204" pitchFamily="34" charset="0"/>
            </a:rPr>
            <a:t>New Regulations</a:t>
          </a:r>
        </a:p>
      </dsp:txBody>
      <dsp:txXfrm>
        <a:off x="136766" y="1877764"/>
        <a:ext cx="1305247" cy="10548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92EF0-7B8B-4583-888B-D21A5AC93C2E}">
      <dsp:nvSpPr>
        <dsp:cNvPr id="0" name=""/>
        <dsp:cNvSpPr/>
      </dsp:nvSpPr>
      <dsp:spPr>
        <a:xfrm>
          <a:off x="0" y="289627"/>
          <a:ext cx="10026146" cy="428400"/>
        </a:xfrm>
        <a:prstGeom prst="rect">
          <a:avLst/>
        </a:prstGeom>
        <a:solidFill>
          <a:schemeClr val="lt1">
            <a:alpha val="9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23033A-714B-4AD3-B49B-FC9278E2F9A7}">
      <dsp:nvSpPr>
        <dsp:cNvPr id="0" name=""/>
        <dsp:cNvSpPr/>
      </dsp:nvSpPr>
      <dsp:spPr>
        <a:xfrm>
          <a:off x="501307" y="38707"/>
          <a:ext cx="7018302" cy="501840"/>
        </a:xfrm>
        <a:prstGeom prst="round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275" tIns="0" rIns="265275"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Trebuchet MS" panose="020B0603020202020204" pitchFamily="34" charset="0"/>
            </a:rPr>
            <a:t>Lack of Expertise/resources to enter new segment</a:t>
          </a:r>
        </a:p>
      </dsp:txBody>
      <dsp:txXfrm>
        <a:off x="525805" y="63205"/>
        <a:ext cx="6969306" cy="452844"/>
      </dsp:txXfrm>
    </dsp:sp>
    <dsp:sp modelId="{A0C68179-ED54-4FFC-8BBE-973ED0F52050}">
      <dsp:nvSpPr>
        <dsp:cNvPr id="0" name=""/>
        <dsp:cNvSpPr/>
      </dsp:nvSpPr>
      <dsp:spPr>
        <a:xfrm>
          <a:off x="0" y="1060747"/>
          <a:ext cx="10026146" cy="428400"/>
        </a:xfrm>
        <a:prstGeom prst="rect">
          <a:avLst/>
        </a:prstGeom>
        <a:solidFill>
          <a:schemeClr val="lt1">
            <a:alpha val="90000"/>
            <a:hueOff val="0"/>
            <a:satOff val="0"/>
            <a:lumOff val="0"/>
            <a:alphaOff val="0"/>
          </a:schemeClr>
        </a:solidFill>
        <a:ln w="25400" cap="flat" cmpd="sng" algn="ctr">
          <a:solidFill>
            <a:schemeClr val="accent4">
              <a:shade val="80000"/>
              <a:hueOff val="0"/>
              <a:satOff val="0"/>
              <a:lumOff val="9730"/>
              <a:alphaOff val="0"/>
            </a:schemeClr>
          </a:solidFill>
          <a:prstDash val="solid"/>
        </a:ln>
        <a:effectLst/>
      </dsp:spPr>
      <dsp:style>
        <a:lnRef idx="2">
          <a:scrgbClr r="0" g="0" b="0"/>
        </a:lnRef>
        <a:fillRef idx="1">
          <a:scrgbClr r="0" g="0" b="0"/>
        </a:fillRef>
        <a:effectRef idx="0">
          <a:scrgbClr r="0" g="0" b="0"/>
        </a:effectRef>
        <a:fontRef idx="minor"/>
      </dsp:style>
    </dsp:sp>
    <dsp:sp modelId="{D2C575CF-805B-474A-9F06-F45B4822614B}">
      <dsp:nvSpPr>
        <dsp:cNvPr id="0" name=""/>
        <dsp:cNvSpPr/>
      </dsp:nvSpPr>
      <dsp:spPr>
        <a:xfrm>
          <a:off x="501307" y="809827"/>
          <a:ext cx="7018302" cy="501840"/>
        </a:xfrm>
        <a:prstGeom prst="roundRect">
          <a:avLst/>
        </a:prstGeom>
        <a:solidFill>
          <a:schemeClr val="accent4">
            <a:shade val="80000"/>
            <a:hueOff val="0"/>
            <a:satOff val="0"/>
            <a:lumOff val="97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275" tIns="0" rIns="265275"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Trebuchet MS" panose="020B0603020202020204" pitchFamily="34" charset="0"/>
            </a:rPr>
            <a:t>Capital issues and high initial expenses. </a:t>
          </a:r>
        </a:p>
      </dsp:txBody>
      <dsp:txXfrm>
        <a:off x="525805" y="834325"/>
        <a:ext cx="6969306" cy="452844"/>
      </dsp:txXfrm>
    </dsp:sp>
    <dsp:sp modelId="{F5F6F3F4-1ADC-43D3-A4F1-5EC33E6E99E7}">
      <dsp:nvSpPr>
        <dsp:cNvPr id="0" name=""/>
        <dsp:cNvSpPr/>
      </dsp:nvSpPr>
      <dsp:spPr>
        <a:xfrm>
          <a:off x="0" y="1831867"/>
          <a:ext cx="10026146" cy="428400"/>
        </a:xfrm>
        <a:prstGeom prst="rect">
          <a:avLst/>
        </a:prstGeom>
        <a:solidFill>
          <a:schemeClr val="lt1">
            <a:alpha val="90000"/>
            <a:hueOff val="0"/>
            <a:satOff val="0"/>
            <a:lumOff val="0"/>
            <a:alphaOff val="0"/>
          </a:schemeClr>
        </a:solidFill>
        <a:ln w="25400" cap="flat" cmpd="sng" algn="ctr">
          <a:solidFill>
            <a:schemeClr val="accent4">
              <a:shade val="80000"/>
              <a:hueOff val="0"/>
              <a:satOff val="0"/>
              <a:lumOff val="19461"/>
              <a:alphaOff val="0"/>
            </a:schemeClr>
          </a:solidFill>
          <a:prstDash val="solid"/>
        </a:ln>
        <a:effectLst/>
      </dsp:spPr>
      <dsp:style>
        <a:lnRef idx="2">
          <a:scrgbClr r="0" g="0" b="0"/>
        </a:lnRef>
        <a:fillRef idx="1">
          <a:scrgbClr r="0" g="0" b="0"/>
        </a:fillRef>
        <a:effectRef idx="0">
          <a:scrgbClr r="0" g="0" b="0"/>
        </a:effectRef>
        <a:fontRef idx="minor"/>
      </dsp:style>
    </dsp:sp>
    <dsp:sp modelId="{DB3F39DA-838D-4582-977A-DAC09163A43E}">
      <dsp:nvSpPr>
        <dsp:cNvPr id="0" name=""/>
        <dsp:cNvSpPr/>
      </dsp:nvSpPr>
      <dsp:spPr>
        <a:xfrm>
          <a:off x="501307" y="1581289"/>
          <a:ext cx="7018302" cy="501840"/>
        </a:xfrm>
        <a:prstGeom prst="roundRect">
          <a:avLst/>
        </a:prstGeom>
        <a:solidFill>
          <a:schemeClr val="accent4">
            <a:shade val="80000"/>
            <a:hueOff val="0"/>
            <a:satOff val="0"/>
            <a:lumOff val="194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275" tIns="0" rIns="265275"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Trebuchet MS" panose="020B0603020202020204" pitchFamily="34" charset="0"/>
            </a:rPr>
            <a:t>Underwriting challenges when sold through web aggregator</a:t>
          </a:r>
        </a:p>
      </dsp:txBody>
      <dsp:txXfrm>
        <a:off x="525805" y="1605787"/>
        <a:ext cx="6969306" cy="452844"/>
      </dsp:txXfrm>
    </dsp:sp>
    <dsp:sp modelId="{06366E72-934B-4D5F-916B-1A727232ED40}">
      <dsp:nvSpPr>
        <dsp:cNvPr id="0" name=""/>
        <dsp:cNvSpPr/>
      </dsp:nvSpPr>
      <dsp:spPr>
        <a:xfrm>
          <a:off x="0" y="2602987"/>
          <a:ext cx="10026146" cy="428400"/>
        </a:xfrm>
        <a:prstGeom prst="rect">
          <a:avLst/>
        </a:prstGeom>
        <a:solidFill>
          <a:schemeClr val="lt1">
            <a:alpha val="90000"/>
            <a:hueOff val="0"/>
            <a:satOff val="0"/>
            <a:lumOff val="0"/>
            <a:alphaOff val="0"/>
          </a:schemeClr>
        </a:solidFill>
        <a:ln w="25400" cap="flat" cmpd="sng" algn="ctr">
          <a:solidFill>
            <a:schemeClr val="accent4">
              <a:shade val="80000"/>
              <a:hueOff val="0"/>
              <a:satOff val="0"/>
              <a:lumOff val="29191"/>
              <a:alphaOff val="0"/>
            </a:schemeClr>
          </a:solidFill>
          <a:prstDash val="solid"/>
        </a:ln>
        <a:effectLst/>
      </dsp:spPr>
      <dsp:style>
        <a:lnRef idx="2">
          <a:scrgbClr r="0" g="0" b="0"/>
        </a:lnRef>
        <a:fillRef idx="1">
          <a:scrgbClr r="0" g="0" b="0"/>
        </a:fillRef>
        <a:effectRef idx="0">
          <a:scrgbClr r="0" g="0" b="0"/>
        </a:effectRef>
        <a:fontRef idx="minor"/>
      </dsp:style>
    </dsp:sp>
    <dsp:sp modelId="{29FD9073-1724-4C20-8605-8FAB546C2EFA}">
      <dsp:nvSpPr>
        <dsp:cNvPr id="0" name=""/>
        <dsp:cNvSpPr/>
      </dsp:nvSpPr>
      <dsp:spPr>
        <a:xfrm>
          <a:off x="501307" y="2352067"/>
          <a:ext cx="7018302" cy="501840"/>
        </a:xfrm>
        <a:prstGeom prst="roundRect">
          <a:avLst/>
        </a:prstGeom>
        <a:solidFill>
          <a:schemeClr val="accent4">
            <a:shade val="80000"/>
            <a:hueOff val="0"/>
            <a:satOff val="0"/>
            <a:lumOff val="291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275" tIns="0" rIns="265275"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Trebuchet MS" panose="020B0603020202020204" pitchFamily="34" charset="0"/>
            </a:rPr>
            <a:t>Low price point may be attractive but not sustainable.</a:t>
          </a:r>
        </a:p>
      </dsp:txBody>
      <dsp:txXfrm>
        <a:off x="525805" y="2376565"/>
        <a:ext cx="6969306" cy="452844"/>
      </dsp:txXfrm>
    </dsp:sp>
    <dsp:sp modelId="{FAFEE287-6535-4720-8C18-79F9AF8EE020}">
      <dsp:nvSpPr>
        <dsp:cNvPr id="0" name=""/>
        <dsp:cNvSpPr/>
      </dsp:nvSpPr>
      <dsp:spPr>
        <a:xfrm>
          <a:off x="0" y="3374108"/>
          <a:ext cx="10026146" cy="428400"/>
        </a:xfrm>
        <a:prstGeom prst="rect">
          <a:avLst/>
        </a:prstGeom>
        <a:solidFill>
          <a:schemeClr val="lt1">
            <a:alpha val="90000"/>
            <a:hueOff val="0"/>
            <a:satOff val="0"/>
            <a:lumOff val="0"/>
            <a:alphaOff val="0"/>
          </a:schemeClr>
        </a:solidFill>
        <a:ln w="25400" cap="flat" cmpd="sng" algn="ctr">
          <a:solidFill>
            <a:schemeClr val="accent4">
              <a:shade val="80000"/>
              <a:hueOff val="0"/>
              <a:satOff val="0"/>
              <a:lumOff val="38922"/>
              <a:alphaOff val="0"/>
            </a:schemeClr>
          </a:solidFill>
          <a:prstDash val="solid"/>
        </a:ln>
        <a:effectLst/>
      </dsp:spPr>
      <dsp:style>
        <a:lnRef idx="2">
          <a:scrgbClr r="0" g="0" b="0"/>
        </a:lnRef>
        <a:fillRef idx="1">
          <a:scrgbClr r="0" g="0" b="0"/>
        </a:fillRef>
        <a:effectRef idx="0">
          <a:scrgbClr r="0" g="0" b="0"/>
        </a:effectRef>
        <a:fontRef idx="minor"/>
      </dsp:style>
    </dsp:sp>
    <dsp:sp modelId="{CF051609-D050-4529-A267-C2C90239BFE6}">
      <dsp:nvSpPr>
        <dsp:cNvPr id="0" name=""/>
        <dsp:cNvSpPr/>
      </dsp:nvSpPr>
      <dsp:spPr>
        <a:xfrm>
          <a:off x="501307" y="3123187"/>
          <a:ext cx="7018302" cy="501840"/>
        </a:xfrm>
        <a:prstGeom prst="roundRect">
          <a:avLst/>
        </a:prstGeom>
        <a:solidFill>
          <a:schemeClr val="accent4">
            <a:shade val="80000"/>
            <a:hueOff val="0"/>
            <a:satOff val="0"/>
            <a:lumOff val="38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275" tIns="0" rIns="265275"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Trebuchet MS" panose="020B0603020202020204" pitchFamily="34" charset="0"/>
            </a:rPr>
            <a:t>Expenses might exceed the limit specified in regulation.</a:t>
          </a:r>
        </a:p>
      </dsp:txBody>
      <dsp:txXfrm>
        <a:off x="525805" y="3147685"/>
        <a:ext cx="6969306" cy="452844"/>
      </dsp:txXfrm>
    </dsp:sp>
    <dsp:sp modelId="{49A6C375-2A86-41DE-BD6E-5164003F0CB0}">
      <dsp:nvSpPr>
        <dsp:cNvPr id="0" name=""/>
        <dsp:cNvSpPr/>
      </dsp:nvSpPr>
      <dsp:spPr>
        <a:xfrm>
          <a:off x="0" y="4145228"/>
          <a:ext cx="10026146" cy="428400"/>
        </a:xfrm>
        <a:prstGeom prst="rect">
          <a:avLst/>
        </a:prstGeom>
        <a:solidFill>
          <a:schemeClr val="lt1">
            <a:alpha val="90000"/>
            <a:hueOff val="0"/>
            <a:satOff val="0"/>
            <a:lumOff val="0"/>
            <a:alphaOff val="0"/>
          </a:schemeClr>
        </a:solidFill>
        <a:ln w="25400" cap="flat" cmpd="sng" algn="ctr">
          <a:solidFill>
            <a:schemeClr val="accent4">
              <a:shade val="80000"/>
              <a:hueOff val="0"/>
              <a:satOff val="0"/>
              <a:lumOff val="48652"/>
              <a:alphaOff val="0"/>
            </a:schemeClr>
          </a:solidFill>
          <a:prstDash val="solid"/>
        </a:ln>
        <a:effectLst/>
      </dsp:spPr>
      <dsp:style>
        <a:lnRef idx="2">
          <a:scrgbClr r="0" g="0" b="0"/>
        </a:lnRef>
        <a:fillRef idx="1">
          <a:scrgbClr r="0" g="0" b="0"/>
        </a:fillRef>
        <a:effectRef idx="0">
          <a:scrgbClr r="0" g="0" b="0"/>
        </a:effectRef>
        <a:fontRef idx="minor"/>
      </dsp:style>
    </dsp:sp>
    <dsp:sp modelId="{52E7C71E-B9B5-45D7-B46E-E741770A71F3}">
      <dsp:nvSpPr>
        <dsp:cNvPr id="0" name=""/>
        <dsp:cNvSpPr/>
      </dsp:nvSpPr>
      <dsp:spPr>
        <a:xfrm>
          <a:off x="501307" y="3894308"/>
          <a:ext cx="7018302" cy="501840"/>
        </a:xfrm>
        <a:prstGeom prst="roundRect">
          <a:avLst/>
        </a:prstGeom>
        <a:solidFill>
          <a:schemeClr val="accent4">
            <a:shade val="80000"/>
            <a:hueOff val="0"/>
            <a:satOff val="0"/>
            <a:lumOff val="486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275" tIns="0" rIns="265275"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Trebuchet MS" panose="020B0603020202020204" pitchFamily="34" charset="0"/>
            </a:rPr>
            <a:t>Preference</a:t>
          </a:r>
          <a:r>
            <a:rPr lang="en-US" sz="1800" kern="1200" baseline="0" dirty="0">
              <a:latin typeface="Trebuchet MS" panose="020B0603020202020204" pitchFamily="34" charset="0"/>
            </a:rPr>
            <a:t> to buyers for high SI product.</a:t>
          </a:r>
          <a:endParaRPr lang="en-US" sz="1800" kern="1200" dirty="0">
            <a:latin typeface="Trebuchet MS" panose="020B0603020202020204" pitchFamily="34" charset="0"/>
          </a:endParaRPr>
        </a:p>
      </dsp:txBody>
      <dsp:txXfrm>
        <a:off x="525805" y="3918806"/>
        <a:ext cx="6969306" cy="452844"/>
      </dsp:txXfrm>
    </dsp:sp>
    <dsp:sp modelId="{3567D9B4-22DD-4114-AB28-C975D95AA3AA}">
      <dsp:nvSpPr>
        <dsp:cNvPr id="0" name=""/>
        <dsp:cNvSpPr/>
      </dsp:nvSpPr>
      <dsp:spPr>
        <a:xfrm>
          <a:off x="0" y="4916348"/>
          <a:ext cx="10026146" cy="428400"/>
        </a:xfrm>
        <a:prstGeom prst="rect">
          <a:avLst/>
        </a:prstGeom>
        <a:solidFill>
          <a:schemeClr val="lt1">
            <a:alpha val="90000"/>
            <a:hueOff val="0"/>
            <a:satOff val="0"/>
            <a:lumOff val="0"/>
            <a:alphaOff val="0"/>
          </a:schemeClr>
        </a:solidFill>
        <a:ln w="25400" cap="flat" cmpd="sng" algn="ctr">
          <a:solidFill>
            <a:schemeClr val="accent4">
              <a:shade val="80000"/>
              <a:hueOff val="0"/>
              <a:satOff val="0"/>
              <a:lumOff val="58383"/>
              <a:alphaOff val="0"/>
            </a:schemeClr>
          </a:solidFill>
          <a:prstDash val="solid"/>
        </a:ln>
        <a:effectLst/>
      </dsp:spPr>
      <dsp:style>
        <a:lnRef idx="2">
          <a:scrgbClr r="0" g="0" b="0"/>
        </a:lnRef>
        <a:fillRef idx="1">
          <a:scrgbClr r="0" g="0" b="0"/>
        </a:fillRef>
        <a:effectRef idx="0">
          <a:scrgbClr r="0" g="0" b="0"/>
        </a:effectRef>
        <a:fontRef idx="minor"/>
      </dsp:style>
    </dsp:sp>
    <dsp:sp modelId="{F5743556-60E3-46FC-A7C8-F89F2020F2B0}">
      <dsp:nvSpPr>
        <dsp:cNvPr id="0" name=""/>
        <dsp:cNvSpPr/>
      </dsp:nvSpPr>
      <dsp:spPr>
        <a:xfrm>
          <a:off x="501307" y="4665428"/>
          <a:ext cx="7018302" cy="501840"/>
        </a:xfrm>
        <a:prstGeom prst="roundRect">
          <a:avLst/>
        </a:prstGeom>
        <a:solidFill>
          <a:schemeClr val="accent4">
            <a:shade val="80000"/>
            <a:hueOff val="0"/>
            <a:satOff val="0"/>
            <a:lumOff val="583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5275" tIns="0" rIns="265275"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Trebuchet MS" panose="020B0603020202020204" pitchFamily="34" charset="0"/>
            </a:rPr>
            <a:t>Lower than expected conversion of leads. </a:t>
          </a:r>
        </a:p>
      </dsp:txBody>
      <dsp:txXfrm>
        <a:off x="525805" y="4689926"/>
        <a:ext cx="6969306" cy="4528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1A01D-0740-4CDC-93E7-FE2A4C235A1C}">
      <dsp:nvSpPr>
        <dsp:cNvPr id="0" name=""/>
        <dsp:cNvSpPr/>
      </dsp:nvSpPr>
      <dsp:spPr>
        <a:xfrm>
          <a:off x="-5424354" y="-831008"/>
          <a:ext cx="6462063" cy="6462063"/>
        </a:xfrm>
        <a:prstGeom prst="blockArc">
          <a:avLst>
            <a:gd name="adj1" fmla="val 18900000"/>
            <a:gd name="adj2" fmla="val 2700000"/>
            <a:gd name="adj3" fmla="val 334"/>
          </a:avLst>
        </a:prstGeom>
        <a:solidFill>
          <a:srgbClr val="084A87"/>
        </a:solidFill>
        <a:ln w="25400" cap="flat" cmpd="sng" algn="ctr">
          <a:solidFill>
            <a:srgbClr val="1B70A9"/>
          </a:solidFill>
          <a:prstDash val="solid"/>
        </a:ln>
        <a:effectLst/>
      </dsp:spPr>
      <dsp:style>
        <a:lnRef idx="2">
          <a:scrgbClr r="0" g="0" b="0"/>
        </a:lnRef>
        <a:fillRef idx="0">
          <a:scrgbClr r="0" g="0" b="0"/>
        </a:fillRef>
        <a:effectRef idx="0">
          <a:scrgbClr r="0" g="0" b="0"/>
        </a:effectRef>
        <a:fontRef idx="minor"/>
      </dsp:style>
    </dsp:sp>
    <dsp:sp modelId="{52B4846F-D39D-4E04-881C-11654B011F9A}">
      <dsp:nvSpPr>
        <dsp:cNvPr id="0" name=""/>
        <dsp:cNvSpPr/>
      </dsp:nvSpPr>
      <dsp:spPr>
        <a:xfrm>
          <a:off x="336723" y="218210"/>
          <a:ext cx="8549554" cy="436228"/>
        </a:xfrm>
        <a:prstGeom prst="rect">
          <a:avLst/>
        </a:prstGeom>
        <a:solidFill>
          <a:schemeClr val="accent3">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IN" sz="2200" kern="1200" dirty="0">
              <a:latin typeface="Trebuchet MS" panose="020B0603020202020204" pitchFamily="34" charset="0"/>
            </a:rPr>
            <a:t>Introduction</a:t>
          </a:r>
        </a:p>
      </dsp:txBody>
      <dsp:txXfrm>
        <a:off x="336723" y="218210"/>
        <a:ext cx="8549554" cy="436228"/>
      </dsp:txXfrm>
    </dsp:sp>
    <dsp:sp modelId="{97C8A66A-47C7-447F-B277-A0BE8EBBFDAB}">
      <dsp:nvSpPr>
        <dsp:cNvPr id="0" name=""/>
        <dsp:cNvSpPr/>
      </dsp:nvSpPr>
      <dsp:spPr>
        <a:xfrm>
          <a:off x="64080" y="163681"/>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08A13AC5-1F55-4BE5-B93B-94A48FFF53A2}">
      <dsp:nvSpPr>
        <dsp:cNvPr id="0" name=""/>
        <dsp:cNvSpPr/>
      </dsp:nvSpPr>
      <dsp:spPr>
        <a:xfrm>
          <a:off x="731767" y="872936"/>
          <a:ext cx="8154510" cy="436228"/>
        </a:xfrm>
        <a:prstGeom prst="rect">
          <a:avLst/>
        </a:prstGeom>
        <a:solidFill>
          <a:schemeClr val="accent3">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rebuchet MS" panose="020B0603020202020204" pitchFamily="34" charset="0"/>
            </a:rPr>
            <a:t>Case Study Overview</a:t>
          </a:r>
          <a:endParaRPr lang="en-IN" sz="2200" kern="1200" dirty="0">
            <a:latin typeface="Trebuchet MS" panose="020B0603020202020204" pitchFamily="34" charset="0"/>
          </a:endParaRPr>
        </a:p>
      </dsp:txBody>
      <dsp:txXfrm>
        <a:off x="731767" y="872936"/>
        <a:ext cx="8154510" cy="436228"/>
      </dsp:txXfrm>
    </dsp:sp>
    <dsp:sp modelId="{1F5D99E8-BC2D-406D-B135-9F686B470FA1}">
      <dsp:nvSpPr>
        <dsp:cNvPr id="0" name=""/>
        <dsp:cNvSpPr/>
      </dsp:nvSpPr>
      <dsp:spPr>
        <a:xfrm>
          <a:off x="459124" y="818408"/>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EC5D2DE8-84D0-4062-B039-203DFA1202E6}">
      <dsp:nvSpPr>
        <dsp:cNvPr id="0" name=""/>
        <dsp:cNvSpPr/>
      </dsp:nvSpPr>
      <dsp:spPr>
        <a:xfrm>
          <a:off x="948249" y="1527182"/>
          <a:ext cx="7938028" cy="436228"/>
        </a:xfrm>
        <a:prstGeom prst="rect">
          <a:avLst/>
        </a:prstGeom>
        <a:solidFill>
          <a:schemeClr val="accent3">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rebuchet MS" panose="020B0603020202020204" pitchFamily="34" charset="0"/>
            </a:rPr>
            <a:t>Feasibility of Company’s Growth</a:t>
          </a:r>
          <a:endParaRPr lang="en-IN" sz="2200" kern="1200" dirty="0">
            <a:latin typeface="Trebuchet MS" panose="020B0603020202020204" pitchFamily="34" charset="0"/>
          </a:endParaRPr>
        </a:p>
      </dsp:txBody>
      <dsp:txXfrm>
        <a:off x="948249" y="1527182"/>
        <a:ext cx="7938028" cy="436228"/>
      </dsp:txXfrm>
    </dsp:sp>
    <dsp:sp modelId="{380C780E-22AE-4D8B-B48B-3AEAADC664B8}">
      <dsp:nvSpPr>
        <dsp:cNvPr id="0" name=""/>
        <dsp:cNvSpPr/>
      </dsp:nvSpPr>
      <dsp:spPr>
        <a:xfrm>
          <a:off x="675606" y="1472654"/>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F4AD67A1-9580-43AA-9C76-CEECD1AECFE5}">
      <dsp:nvSpPr>
        <dsp:cNvPr id="0" name=""/>
        <dsp:cNvSpPr/>
      </dsp:nvSpPr>
      <dsp:spPr>
        <a:xfrm>
          <a:off x="1017369" y="2181909"/>
          <a:ext cx="7868907" cy="436228"/>
        </a:xfrm>
        <a:prstGeom prst="rect">
          <a:avLst/>
        </a:prstGeom>
        <a:solidFill>
          <a:srgbClr val="084A87"/>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rebuchet MS" panose="020B0603020202020204" pitchFamily="34" charset="0"/>
            </a:rPr>
            <a:t>Financial Viability of  Product</a:t>
          </a:r>
          <a:endParaRPr lang="en-IN" sz="2200" kern="1200" dirty="0">
            <a:latin typeface="Trebuchet MS" panose="020B0603020202020204" pitchFamily="34" charset="0"/>
          </a:endParaRPr>
        </a:p>
      </dsp:txBody>
      <dsp:txXfrm>
        <a:off x="1017369" y="2181909"/>
        <a:ext cx="7868907" cy="436228"/>
      </dsp:txXfrm>
    </dsp:sp>
    <dsp:sp modelId="{3E1B47AC-0B39-4693-B8C0-ECF274A61020}">
      <dsp:nvSpPr>
        <dsp:cNvPr id="0" name=""/>
        <dsp:cNvSpPr/>
      </dsp:nvSpPr>
      <dsp:spPr>
        <a:xfrm>
          <a:off x="744727" y="2127380"/>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4009EF4B-CB2D-4458-9AD1-66FB8160E53C}">
      <dsp:nvSpPr>
        <dsp:cNvPr id="0" name=""/>
        <dsp:cNvSpPr/>
      </dsp:nvSpPr>
      <dsp:spPr>
        <a:xfrm>
          <a:off x="948249" y="2836635"/>
          <a:ext cx="7938028" cy="436228"/>
        </a:xfrm>
        <a:prstGeom prst="rect">
          <a:avLst/>
        </a:prstGeom>
        <a:solidFill>
          <a:schemeClr val="accent3">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IN" sz="2200" kern="1200" dirty="0">
              <a:latin typeface="Trebuchet MS" panose="020B0603020202020204" pitchFamily="34" charset="0"/>
            </a:rPr>
            <a:t>Risk Factors associated with Product</a:t>
          </a:r>
        </a:p>
      </dsp:txBody>
      <dsp:txXfrm>
        <a:off x="948249" y="2836635"/>
        <a:ext cx="7938028" cy="436228"/>
      </dsp:txXfrm>
    </dsp:sp>
    <dsp:sp modelId="{A3DBCC53-18F7-49E9-8B76-26EE62BD10C7}">
      <dsp:nvSpPr>
        <dsp:cNvPr id="0" name=""/>
        <dsp:cNvSpPr/>
      </dsp:nvSpPr>
      <dsp:spPr>
        <a:xfrm>
          <a:off x="675606" y="2782107"/>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 modelId="{35E2FFDC-6F72-433F-A96C-E81C0B08B32C}">
      <dsp:nvSpPr>
        <dsp:cNvPr id="0" name=""/>
        <dsp:cNvSpPr/>
      </dsp:nvSpPr>
      <dsp:spPr>
        <a:xfrm>
          <a:off x="731767" y="3490882"/>
          <a:ext cx="8154510" cy="436228"/>
        </a:xfrm>
        <a:prstGeom prst="rect">
          <a:avLst/>
        </a:prstGeom>
        <a:solidFill>
          <a:schemeClr val="accent3">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rebuchet MS" panose="020B0603020202020204" pitchFamily="34" charset="0"/>
            </a:rPr>
            <a:t>Market Benchmarking and Competition Impact</a:t>
          </a:r>
          <a:endParaRPr lang="en-IN" sz="2200" kern="1200" dirty="0">
            <a:latin typeface="Trebuchet MS" panose="020B0603020202020204" pitchFamily="34" charset="0"/>
          </a:endParaRPr>
        </a:p>
      </dsp:txBody>
      <dsp:txXfrm>
        <a:off x="731767" y="3490882"/>
        <a:ext cx="8154510" cy="436228"/>
      </dsp:txXfrm>
    </dsp:sp>
    <dsp:sp modelId="{25D838B6-6149-43AE-83EE-2533678F79D6}">
      <dsp:nvSpPr>
        <dsp:cNvPr id="0" name=""/>
        <dsp:cNvSpPr/>
      </dsp:nvSpPr>
      <dsp:spPr>
        <a:xfrm>
          <a:off x="459124" y="3436353"/>
          <a:ext cx="545285" cy="545285"/>
        </a:xfrm>
        <a:prstGeom prst="ellipse">
          <a:avLst/>
        </a:prstGeom>
        <a:solidFill>
          <a:schemeClr val="lt1">
            <a:hueOff val="0"/>
            <a:satOff val="0"/>
            <a:lumOff val="0"/>
            <a:alphaOff val="0"/>
          </a:schemeClr>
        </a:solidFill>
        <a:ln w="25400" cap="flat" cmpd="sng" algn="ctr">
          <a:solidFill>
            <a:srgbClr val="327EB2"/>
          </a:solidFill>
          <a:prstDash val="solid"/>
        </a:ln>
        <a:effectLst/>
      </dsp:spPr>
      <dsp:style>
        <a:lnRef idx="2">
          <a:scrgbClr r="0" g="0" b="0"/>
        </a:lnRef>
        <a:fillRef idx="1">
          <a:scrgbClr r="0" g="0" b="0"/>
        </a:fillRef>
        <a:effectRef idx="0">
          <a:scrgbClr r="0" g="0" b="0"/>
        </a:effectRef>
        <a:fontRef idx="minor"/>
      </dsp:style>
    </dsp:sp>
    <dsp:sp modelId="{AA1A89FF-6C08-43E3-B81A-FD725E1A4DB7}">
      <dsp:nvSpPr>
        <dsp:cNvPr id="0" name=""/>
        <dsp:cNvSpPr/>
      </dsp:nvSpPr>
      <dsp:spPr>
        <a:xfrm>
          <a:off x="336723" y="4145608"/>
          <a:ext cx="8549554" cy="436228"/>
        </a:xfrm>
        <a:prstGeom prst="rect">
          <a:avLst/>
        </a:prstGeom>
        <a:solidFill>
          <a:schemeClr val="accent3">
            <a:lumMod val="85000"/>
          </a:schemeClr>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256" tIns="55880" rIns="55880" bIns="55880" numCol="1" spcCol="1270" anchor="ctr" anchorCtr="0">
          <a:noAutofit/>
        </a:bodyPr>
        <a:lstStyle/>
        <a:p>
          <a:pPr marL="0" lvl="0" indent="0" algn="l" defTabSz="977900">
            <a:lnSpc>
              <a:spcPct val="90000"/>
            </a:lnSpc>
            <a:spcBef>
              <a:spcPct val="0"/>
            </a:spcBef>
            <a:spcAft>
              <a:spcPct val="35000"/>
            </a:spcAft>
            <a:buNone/>
          </a:pPr>
          <a:r>
            <a:rPr lang="en-IN" sz="2200" kern="1200" dirty="0">
              <a:latin typeface="Trebuchet MS" panose="020B0603020202020204" pitchFamily="34" charset="0"/>
            </a:rPr>
            <a:t>Questions?</a:t>
          </a:r>
        </a:p>
      </dsp:txBody>
      <dsp:txXfrm>
        <a:off x="336723" y="4145608"/>
        <a:ext cx="8549554" cy="436228"/>
      </dsp:txXfrm>
    </dsp:sp>
    <dsp:sp modelId="{A6CB99FB-5942-4348-B5BE-55680370C969}">
      <dsp:nvSpPr>
        <dsp:cNvPr id="0" name=""/>
        <dsp:cNvSpPr/>
      </dsp:nvSpPr>
      <dsp:spPr>
        <a:xfrm>
          <a:off x="64080" y="4091080"/>
          <a:ext cx="545285" cy="545285"/>
        </a:xfrm>
        <a:prstGeom prst="ellipse">
          <a:avLst/>
        </a:prstGeom>
        <a:solidFill>
          <a:schemeClr val="bg1"/>
        </a:solidFill>
        <a:ln w="25400" cap="flat" cmpd="sng" algn="ctr">
          <a:solidFill>
            <a:srgbClr val="1B70A9"/>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679B5-2716-453C-8F5B-E1628A2CBABF}">
      <dsp:nvSpPr>
        <dsp:cNvPr id="0" name=""/>
        <dsp:cNvSpPr/>
      </dsp:nvSpPr>
      <dsp:spPr>
        <a:xfrm>
          <a:off x="0" y="3779453"/>
          <a:ext cx="8763000" cy="534918"/>
        </a:xfrm>
        <a:prstGeom prst="roundRect">
          <a:avLst/>
        </a:prstGeom>
        <a:solidFill>
          <a:srgbClr val="BFF1F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Trebuchet MS" panose="020B0603020202020204" pitchFamily="34" charset="0"/>
            </a:rPr>
            <a:t>Regulations, Guidelines and APS</a:t>
          </a:r>
          <a:endParaRPr lang="en-IN" sz="2400" kern="1200" dirty="0">
            <a:solidFill>
              <a:schemeClr val="tx1"/>
            </a:solidFill>
            <a:latin typeface="Trebuchet MS" panose="020B0603020202020204" pitchFamily="34" charset="0"/>
          </a:endParaRPr>
        </a:p>
      </dsp:txBody>
      <dsp:txXfrm>
        <a:off x="26113" y="3805566"/>
        <a:ext cx="8710774" cy="482692"/>
      </dsp:txXfrm>
    </dsp:sp>
    <dsp:sp modelId="{53E09E6C-46B8-46DF-A25F-EA773C4262DE}">
      <dsp:nvSpPr>
        <dsp:cNvPr id="0" name=""/>
        <dsp:cNvSpPr/>
      </dsp:nvSpPr>
      <dsp:spPr>
        <a:xfrm>
          <a:off x="0" y="1676762"/>
          <a:ext cx="8763000" cy="534918"/>
        </a:xfrm>
        <a:prstGeom prst="roundRect">
          <a:avLst/>
        </a:prstGeom>
        <a:solidFill>
          <a:srgbClr val="BFF1F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Trebuchet MS" panose="020B0603020202020204" pitchFamily="34" charset="0"/>
            </a:rPr>
            <a:t>Initial Considerations</a:t>
          </a:r>
          <a:endParaRPr lang="en-IN" sz="2400" kern="1200" dirty="0">
            <a:solidFill>
              <a:schemeClr val="tx1"/>
            </a:solidFill>
            <a:latin typeface="Trebuchet MS" panose="020B0603020202020204" pitchFamily="34" charset="0"/>
          </a:endParaRPr>
        </a:p>
      </dsp:txBody>
      <dsp:txXfrm>
        <a:off x="26113" y="1702875"/>
        <a:ext cx="8710774" cy="482692"/>
      </dsp:txXfrm>
    </dsp:sp>
    <dsp:sp modelId="{BA83A84F-5478-4E9D-BD94-3BE580BAC6D3}">
      <dsp:nvSpPr>
        <dsp:cNvPr id="0" name=""/>
        <dsp:cNvSpPr/>
      </dsp:nvSpPr>
      <dsp:spPr>
        <a:xfrm>
          <a:off x="0" y="2421931"/>
          <a:ext cx="8763000" cy="508632"/>
        </a:xfrm>
        <a:prstGeom prst="roundRect">
          <a:avLst/>
        </a:prstGeom>
        <a:solidFill>
          <a:srgbClr val="BFF1F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Trebuchet MS" panose="020B0603020202020204" pitchFamily="34" charset="0"/>
            </a:rPr>
            <a:t>Pricing Considerations</a:t>
          </a:r>
          <a:endParaRPr lang="en-IN" sz="2400" kern="1200" dirty="0">
            <a:solidFill>
              <a:schemeClr val="tx1"/>
            </a:solidFill>
            <a:latin typeface="Trebuchet MS" panose="020B0603020202020204" pitchFamily="34" charset="0"/>
          </a:endParaRPr>
        </a:p>
      </dsp:txBody>
      <dsp:txXfrm>
        <a:off x="24829" y="2446760"/>
        <a:ext cx="8713342" cy="458974"/>
      </dsp:txXfrm>
    </dsp:sp>
    <dsp:sp modelId="{92B50CF2-82F9-4485-9AE4-559AE86D6A86}">
      <dsp:nvSpPr>
        <dsp:cNvPr id="0" name=""/>
        <dsp:cNvSpPr/>
      </dsp:nvSpPr>
      <dsp:spPr>
        <a:xfrm>
          <a:off x="0" y="3114884"/>
          <a:ext cx="8763000" cy="558329"/>
        </a:xfrm>
        <a:prstGeom prst="roundRect">
          <a:avLst/>
        </a:prstGeom>
        <a:solidFill>
          <a:srgbClr val="BFF1F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Trebuchet MS" panose="020B0603020202020204" pitchFamily="34" charset="0"/>
            </a:rPr>
            <a:t>Solvency Considerations</a:t>
          </a:r>
          <a:endParaRPr lang="en-IN" sz="2400" kern="1200" dirty="0">
            <a:solidFill>
              <a:schemeClr val="tx1"/>
            </a:solidFill>
            <a:latin typeface="Trebuchet MS" panose="020B0603020202020204" pitchFamily="34" charset="0"/>
          </a:endParaRPr>
        </a:p>
      </dsp:txBody>
      <dsp:txXfrm>
        <a:off x="27255" y="3142139"/>
        <a:ext cx="8708490" cy="50381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B2EFBB-0BCC-4A1D-9ED8-84B8867ABABE}" type="datetimeFigureOut">
              <a:rPr lang="en-IN" smtClean="0"/>
              <a:t>04-07-2023</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IN"/>
              <a:t>1</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03F371-8F35-4F90-9E77-40C93ED6257F}" type="slidenum">
              <a:rPr lang="en-IN" smtClean="0"/>
              <a:t>‹#›</a:t>
            </a:fld>
            <a:endParaRPr lang="en-IN"/>
          </a:p>
        </p:txBody>
      </p:sp>
    </p:spTree>
    <p:extLst>
      <p:ext uri="{BB962C8B-B14F-4D97-AF65-F5344CB8AC3E}">
        <p14:creationId xmlns:p14="http://schemas.microsoft.com/office/powerpoint/2010/main" val="34462178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D32B5A-112C-4AE6-875C-0ED6994DC26A}" type="datetimeFigureOut">
              <a:rPr lang="en-US" smtClean="0"/>
              <a:pPr/>
              <a:t>7/4/2023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1</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63E7AC-6455-4A0F-B654-220C7D7B7B8D}" type="slidenum">
              <a:rPr lang="en-US" smtClean="0"/>
              <a:pPr/>
              <a:t>‹#›</a:t>
            </a:fld>
            <a:endParaRPr lang="en-US"/>
          </a:p>
        </p:txBody>
      </p:sp>
    </p:spTree>
    <p:extLst>
      <p:ext uri="{BB962C8B-B14F-4D97-AF65-F5344CB8AC3E}">
        <p14:creationId xmlns:p14="http://schemas.microsoft.com/office/powerpoint/2010/main" val="173576444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2</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428349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11</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379813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12</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725409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13</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09682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14</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983553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15</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321331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Medical Inflation: https://www.news18.com/business/how-medical-inflation-affects-your-health-insurance-premium-7354519.html</a:t>
            </a:r>
          </a:p>
          <a:p>
            <a:endParaRPr lang="en-US"/>
          </a:p>
          <a:p>
            <a:r>
              <a:rPr lang="en-US" b="0" i="0">
                <a:solidFill>
                  <a:srgbClr val="000000"/>
                </a:solidFill>
                <a:effectLst/>
                <a:latin typeface="PT Serif" panose="020F0502020204030204" pitchFamily="18" charset="0"/>
              </a:rPr>
              <a:t>India’s </a:t>
            </a:r>
            <a:r>
              <a:rPr lang="en-US" b="0" i="0" dirty="0">
                <a:solidFill>
                  <a:srgbClr val="000000"/>
                </a:solidFill>
                <a:effectLst/>
                <a:latin typeface="PT Serif" panose="020F0502020204030204" pitchFamily="18" charset="0"/>
              </a:rPr>
              <a:t>current medical inflation rate is 14% – the highest amongst Asian countries in 2021. In 2023, a further 10% rise is foreseen</a:t>
            </a:r>
          </a:p>
          <a:p>
            <a:r>
              <a:rPr lang="en-US" b="0" i="0" dirty="0">
                <a:solidFill>
                  <a:srgbClr val="000000"/>
                </a:solidFill>
                <a:effectLst/>
                <a:latin typeface="PT Serif" panose="020A0603040505020204" pitchFamily="18" charset="0"/>
              </a:rPr>
              <a:t>………………. increase in demand for healthcare services can be noted post COVID-19. These are further fueled by factors such as lifestyle changes, long-term diseases, the emergence of new ailments, and a higher rate of sudden sickness</a:t>
            </a:r>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16</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21399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Medical Inflation: https://www.news18.com/business/how-medical-inflation-affects-your-health-insurance-premium-7354519.html</a:t>
            </a:r>
          </a:p>
          <a:p>
            <a:endParaRPr lang="en-US"/>
          </a:p>
          <a:p>
            <a:r>
              <a:rPr lang="en-US" b="0" i="0">
                <a:solidFill>
                  <a:srgbClr val="000000"/>
                </a:solidFill>
                <a:effectLst/>
                <a:latin typeface="PT Serif" panose="020F0502020204030204" pitchFamily="18" charset="0"/>
              </a:rPr>
              <a:t>India’s </a:t>
            </a:r>
            <a:r>
              <a:rPr lang="en-US" b="0" i="0" dirty="0">
                <a:solidFill>
                  <a:srgbClr val="000000"/>
                </a:solidFill>
                <a:effectLst/>
                <a:latin typeface="PT Serif" panose="020F0502020204030204" pitchFamily="18" charset="0"/>
              </a:rPr>
              <a:t>current medical inflation rate is 14% – the highest amongst Asian countries in 2021. In 2023, a further 10% rise is foreseen</a:t>
            </a:r>
          </a:p>
          <a:p>
            <a:r>
              <a:rPr lang="en-US" b="0" i="0" dirty="0">
                <a:solidFill>
                  <a:srgbClr val="000000"/>
                </a:solidFill>
                <a:effectLst/>
                <a:latin typeface="PT Serif" panose="020A0603040505020204" pitchFamily="18" charset="0"/>
              </a:rPr>
              <a:t>………………. increase in demand for healthcare services can be noted post COVID-19. These are further fueled by factors such as lifestyle changes, long-term diseases, the emergence of new ailments, and a higher rate of sudden sickness</a:t>
            </a:r>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17</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588161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Medical Inflation: https://www.news18.com/business/how-medical-inflation-affects-your-health-insurance-premium-7354519.html</a:t>
            </a:r>
          </a:p>
          <a:p>
            <a:endParaRPr lang="en-US"/>
          </a:p>
          <a:p>
            <a:r>
              <a:rPr lang="en-US" b="0" i="0">
                <a:solidFill>
                  <a:srgbClr val="000000"/>
                </a:solidFill>
                <a:effectLst/>
                <a:latin typeface="PT Serif" panose="020F0502020204030204" pitchFamily="18" charset="0"/>
              </a:rPr>
              <a:t>India’s </a:t>
            </a:r>
            <a:r>
              <a:rPr lang="en-US" b="0" i="0" dirty="0">
                <a:solidFill>
                  <a:srgbClr val="000000"/>
                </a:solidFill>
                <a:effectLst/>
                <a:latin typeface="PT Serif" panose="020F0502020204030204" pitchFamily="18" charset="0"/>
              </a:rPr>
              <a:t>current medical inflation rate is 14% – the highest amongst Asian countries in 2021. In 2023, a further 10% rise is foreseen</a:t>
            </a:r>
          </a:p>
          <a:p>
            <a:r>
              <a:rPr lang="en-US" b="0" i="0" dirty="0">
                <a:solidFill>
                  <a:srgbClr val="000000"/>
                </a:solidFill>
                <a:effectLst/>
                <a:latin typeface="PT Serif" panose="020A0603040505020204" pitchFamily="18" charset="0"/>
              </a:rPr>
              <a:t>………………. increase in demand for healthcare services can be noted post COVID-19. These are further fueled by factors such as lifestyle changes, long-term diseases, the emergence of new ailments, and a higher rate of sudden sickness</a:t>
            </a:r>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18</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247255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Medical Inflation: https://www.news18.com/business/how-medical-inflation-affects-your-health-insurance-premium-7354519.html</a:t>
            </a:r>
          </a:p>
          <a:p>
            <a:endParaRPr lang="en-US"/>
          </a:p>
          <a:p>
            <a:r>
              <a:rPr lang="en-US" b="0" i="0">
                <a:solidFill>
                  <a:srgbClr val="000000"/>
                </a:solidFill>
                <a:effectLst/>
                <a:latin typeface="PT Serif" panose="020F0502020204030204" pitchFamily="18" charset="0"/>
              </a:rPr>
              <a:t>India’s </a:t>
            </a:r>
            <a:r>
              <a:rPr lang="en-US" b="0" i="0" dirty="0">
                <a:solidFill>
                  <a:srgbClr val="000000"/>
                </a:solidFill>
                <a:effectLst/>
                <a:latin typeface="PT Serif" panose="020F0502020204030204" pitchFamily="18" charset="0"/>
              </a:rPr>
              <a:t>current medical inflation rate is 14% – the highest amongst Asian countries in 2021. In 2023, a further 10% rise is foreseen</a:t>
            </a:r>
          </a:p>
          <a:p>
            <a:r>
              <a:rPr lang="en-US" b="0" i="0" dirty="0">
                <a:solidFill>
                  <a:srgbClr val="000000"/>
                </a:solidFill>
                <a:effectLst/>
                <a:latin typeface="PT Serif" panose="020A0603040505020204" pitchFamily="18" charset="0"/>
              </a:rPr>
              <a:t>………………. increase in demand for healthcare services can be noted post COVID-19. These are further fueled by factors such as lifestyle changes, long-term diseases, the emergence of new ailments, and a higher rate of sudden sickness</a:t>
            </a:r>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19</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286390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Medical Inflation: https://www.news18.com/business/how-medical-inflation-affects-your-health-insurance-premium-7354519.html</a:t>
            </a:r>
          </a:p>
          <a:p>
            <a:endParaRPr lang="en-US"/>
          </a:p>
          <a:p>
            <a:r>
              <a:rPr lang="en-US" b="0" i="0">
                <a:solidFill>
                  <a:srgbClr val="000000"/>
                </a:solidFill>
                <a:effectLst/>
                <a:latin typeface="PT Serif" panose="020F0502020204030204" pitchFamily="18" charset="0"/>
              </a:rPr>
              <a:t>India’s </a:t>
            </a:r>
            <a:r>
              <a:rPr lang="en-US" b="0" i="0" dirty="0">
                <a:solidFill>
                  <a:srgbClr val="000000"/>
                </a:solidFill>
                <a:effectLst/>
                <a:latin typeface="PT Serif" panose="020F0502020204030204" pitchFamily="18" charset="0"/>
              </a:rPr>
              <a:t>current medical inflation rate is 14% – the highest amongst Asian countries in 2021. In 2023, a further 10% rise is foreseen</a:t>
            </a:r>
          </a:p>
          <a:p>
            <a:r>
              <a:rPr lang="en-US" b="0" i="0" dirty="0">
                <a:solidFill>
                  <a:srgbClr val="000000"/>
                </a:solidFill>
                <a:effectLst/>
                <a:latin typeface="PT Serif" panose="020A0603040505020204" pitchFamily="18" charset="0"/>
              </a:rPr>
              <a:t>………………. increase in demand for healthcare services can be noted post COVID-19. These are further fueled by factors such as lifestyle changes, long-term diseases, the emergence of new ailments, and a higher rate of sudden sickness</a:t>
            </a:r>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20</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09910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3</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897006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Medical Inflation: https://www.news18.com/business/how-medical-inflation-affects-your-health-insurance-premium-7354519.html</a:t>
            </a:r>
          </a:p>
          <a:p>
            <a:endParaRPr lang="en-US"/>
          </a:p>
          <a:p>
            <a:r>
              <a:rPr lang="en-US" b="0" i="0">
                <a:solidFill>
                  <a:srgbClr val="000000"/>
                </a:solidFill>
                <a:effectLst/>
                <a:latin typeface="PT Serif" panose="020F0502020204030204" pitchFamily="18" charset="0"/>
              </a:rPr>
              <a:t>India’s </a:t>
            </a:r>
            <a:r>
              <a:rPr lang="en-US" b="0" i="0" dirty="0">
                <a:solidFill>
                  <a:srgbClr val="000000"/>
                </a:solidFill>
                <a:effectLst/>
                <a:latin typeface="PT Serif" panose="020F0502020204030204" pitchFamily="18" charset="0"/>
              </a:rPr>
              <a:t>current medical inflation rate is 14% – the highest amongst Asian countries in 2021. In 2023, a further 10% rise is foreseen</a:t>
            </a:r>
          </a:p>
          <a:p>
            <a:r>
              <a:rPr lang="en-US" b="0" i="0" dirty="0">
                <a:solidFill>
                  <a:srgbClr val="000000"/>
                </a:solidFill>
                <a:effectLst/>
                <a:latin typeface="PT Serif" panose="020A0603040505020204" pitchFamily="18" charset="0"/>
              </a:rPr>
              <a:t>………………. increase in demand for healthcare services can be noted post COVID-19. These are further fueled by factors such as lifestyle changes, long-term diseases, the emergence of new ailments, and a higher rate of sudden sickness</a:t>
            </a:r>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21</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292665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22</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639459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Medical Inflation: https://www.news18.com/business/how-medical-inflation-affects-your-health-insurance-premium-7354519.html</a:t>
            </a:r>
          </a:p>
          <a:p>
            <a:endParaRPr lang="en-US"/>
          </a:p>
          <a:p>
            <a:r>
              <a:rPr lang="en-US" b="0" i="0">
                <a:solidFill>
                  <a:srgbClr val="000000"/>
                </a:solidFill>
                <a:effectLst/>
                <a:latin typeface="PT Serif" panose="020F0502020204030204" pitchFamily="18" charset="0"/>
              </a:rPr>
              <a:t>India’s </a:t>
            </a:r>
            <a:r>
              <a:rPr lang="en-US" b="0" i="0" dirty="0">
                <a:solidFill>
                  <a:srgbClr val="000000"/>
                </a:solidFill>
                <a:effectLst/>
                <a:latin typeface="PT Serif" panose="020F0502020204030204" pitchFamily="18" charset="0"/>
              </a:rPr>
              <a:t>current medical inflation rate is 14% – the highest amongst Asian countries in 2021. In 2023, a further 10% rise is foreseen</a:t>
            </a:r>
          </a:p>
          <a:p>
            <a:r>
              <a:rPr lang="en-US" b="0" i="0" dirty="0">
                <a:solidFill>
                  <a:srgbClr val="000000"/>
                </a:solidFill>
                <a:effectLst/>
                <a:latin typeface="PT Serif" panose="020A0603040505020204" pitchFamily="18" charset="0"/>
              </a:rPr>
              <a:t>………………. increase in demand for healthcare services can be noted post COVID-19. These are further fueled by factors such as lifestyle changes, long-term diseases, the emergence of new ailments, and a higher rate of sudden sickness</a:t>
            </a:r>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23</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171646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875361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1531944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1972979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193171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4244811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29</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192931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30</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137238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4</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590191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Medical Inflation: https://www.news18.com/business/how-medical-inflation-affects-your-health-insurance-premium-7354519.html</a:t>
            </a:r>
          </a:p>
          <a:p>
            <a:endParaRPr lang="en-US"/>
          </a:p>
          <a:p>
            <a:r>
              <a:rPr lang="en-US" b="0" i="0">
                <a:solidFill>
                  <a:srgbClr val="000000"/>
                </a:solidFill>
                <a:effectLst/>
                <a:latin typeface="PT Serif" panose="020F0502020204030204" pitchFamily="18" charset="0"/>
              </a:rPr>
              <a:t>India’s </a:t>
            </a:r>
            <a:r>
              <a:rPr lang="en-US" b="0" i="0" dirty="0">
                <a:solidFill>
                  <a:srgbClr val="000000"/>
                </a:solidFill>
                <a:effectLst/>
                <a:latin typeface="PT Serif" panose="020F0502020204030204" pitchFamily="18" charset="0"/>
              </a:rPr>
              <a:t>current medical inflation rate is 14% – the highest amongst Asian countries in 2021. In 2023, a further 10% rise is foreseen</a:t>
            </a:r>
          </a:p>
          <a:p>
            <a:r>
              <a:rPr lang="en-US" b="0" i="0" dirty="0">
                <a:solidFill>
                  <a:srgbClr val="000000"/>
                </a:solidFill>
                <a:effectLst/>
                <a:latin typeface="PT Serif" panose="020A0603040505020204" pitchFamily="18" charset="0"/>
              </a:rPr>
              <a:t>………………. increase in demand for healthcare services can be noted post COVID-19. These are further fueled by factors such as lifestyle changes, long-term diseases, the emergence of new ailments, and a higher rate of sudden sickness</a:t>
            </a:r>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31</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4254847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32</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995973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33</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2828489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34</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41112822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35</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9720001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36</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3280652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37</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4276862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38</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8707307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39</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2377913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40</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685571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5</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200473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6</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328136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Medical Inflation: https://www.news18.com/business/how-medical-inflation-affects-your-health-insurance-premium-7354519.html</a:t>
            </a:r>
          </a:p>
          <a:p>
            <a:endParaRPr lang="en-US"/>
          </a:p>
          <a:p>
            <a:r>
              <a:rPr lang="en-US" b="0" i="0">
                <a:solidFill>
                  <a:srgbClr val="000000"/>
                </a:solidFill>
                <a:effectLst/>
                <a:latin typeface="PT Serif" panose="020F0502020204030204" pitchFamily="18" charset="0"/>
              </a:rPr>
              <a:t>India’s </a:t>
            </a:r>
            <a:r>
              <a:rPr lang="en-US" b="0" i="0" dirty="0">
                <a:solidFill>
                  <a:srgbClr val="000000"/>
                </a:solidFill>
                <a:effectLst/>
                <a:latin typeface="PT Serif" panose="020F0502020204030204" pitchFamily="18" charset="0"/>
              </a:rPr>
              <a:t>current medical inflation rate is 14% – the highest amongst Asian countries in 2021. In 2023, a further 10% rise is foreseen</a:t>
            </a:r>
          </a:p>
          <a:p>
            <a:r>
              <a:rPr lang="en-US" b="0" i="0" dirty="0">
                <a:solidFill>
                  <a:srgbClr val="000000"/>
                </a:solidFill>
                <a:effectLst/>
                <a:latin typeface="PT Serif" panose="020A0603040505020204" pitchFamily="18" charset="0"/>
              </a:rPr>
              <a:t>………………. increase in demand for healthcare services can be noted post COVID-19. These are further fueled by factors such as lifestyle changes, long-term diseases, the emergence of new ailments, and a higher rate of sudden sickness</a:t>
            </a:r>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7</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9550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8</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923997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9</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4255333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10</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901371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79DE1F-5E27-4B45-9D15-005F28CE4332}" type="slidenum">
              <a:rPr lang="en-GB"/>
              <a:pPr>
                <a:defRPr/>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321966-726A-4E9E-9E02-D49DCD2200A8}" type="slidenum">
              <a:rPr lang="en-GB"/>
              <a:pPr>
                <a:defRPr/>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FA6E245-2043-4183-82FC-0A7BD6A0EBFD}" type="slidenum">
              <a:rPr lang="en-GB"/>
              <a:pPr>
                <a:defRPr/>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3A73AEE-D506-4373-89E6-5210E2A754A0}" type="slidenum">
              <a:rPr lang="en-GB"/>
              <a:pPr>
                <a:defRPr/>
              </a:pPr>
              <a:t>‹#›</a:t>
            </a:fld>
            <a:endParaRPr lang="en-GB" dirty="0"/>
          </a:p>
        </p:txBody>
      </p:sp>
      <p:grpSp>
        <p:nvGrpSpPr>
          <p:cNvPr id="8" name="Group 10"/>
          <p:cNvGrpSpPr/>
          <p:nvPr userDrawn="1"/>
        </p:nvGrpSpPr>
        <p:grpSpPr>
          <a:xfrm>
            <a:off x="359371" y="228600"/>
            <a:ext cx="11832629" cy="1284827"/>
            <a:chOff x="269528" y="5496973"/>
            <a:chExt cx="8874472" cy="1284827"/>
          </a:xfrm>
        </p:grpSpPr>
        <p:pic>
          <p:nvPicPr>
            <p:cNvPr id="9" name="Picture 2"/>
            <p:cNvPicPr>
              <a:picLocks noChangeAspect="1" noChangeArrowheads="1"/>
            </p:cNvPicPr>
            <p:nvPr/>
          </p:nvPicPr>
          <p:blipFill>
            <a:blip r:embed="rId2" cstate="print"/>
            <a:srcRect/>
            <a:stretch>
              <a:fillRect/>
            </a:stretch>
          </p:blipFill>
          <p:spPr bwMode="auto">
            <a:xfrm>
              <a:off x="269528" y="5496973"/>
              <a:ext cx="1483072" cy="1284827"/>
            </a:xfrm>
            <a:prstGeom prst="rect">
              <a:avLst/>
            </a:prstGeom>
            <a:noFill/>
            <a:ln w="9525">
              <a:noFill/>
              <a:miter lim="800000"/>
              <a:headEnd/>
              <a:tailEnd/>
            </a:ln>
          </p:spPr>
        </p:pic>
        <p:sp>
          <p:nvSpPr>
            <p:cNvPr id="10"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rgbClr val="1F497D"/>
                  </a:solidFill>
                  <a:effectLst/>
                  <a:latin typeface="Bahamas" pitchFamily="34" charset="0"/>
                  <a:cs typeface="Times New Roman" pitchFamily="18" charset="0"/>
                </a:rPr>
                <a:t>Institute of Actuaries of India</a:t>
              </a:r>
              <a:endParaRPr kumimoji="0" lang="en-US" sz="4000" b="1" i="0" u="none" strike="noStrike" cap="none" normalizeH="0" baseline="0" dirty="0">
                <a:ln>
                  <a:noFill/>
                </a:ln>
                <a:solidFill>
                  <a:schemeClr val="tx1"/>
                </a:solidFill>
                <a:effectLst/>
                <a:latin typeface="Bahamas" pitchFamily="34" charset="0"/>
                <a:cs typeface="Times New Roman" pitchFamily="18" charset="0"/>
              </a:endParaRPr>
            </a:p>
          </p:txBody>
        </p:sp>
      </p:grpSp>
      <p:sp>
        <p:nvSpPr>
          <p:cNvPr id="11" name="Rectangle 10"/>
          <p:cNvSpPr/>
          <p:nvPr userDrawn="1"/>
        </p:nvSpPr>
        <p:spPr>
          <a:xfrm>
            <a:off x="0" y="2743201"/>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Title</a:t>
            </a:r>
          </a:p>
        </p:txBody>
      </p:sp>
      <p:sp>
        <p:nvSpPr>
          <p:cNvPr id="12" name="Rectangle 11"/>
          <p:cNvSpPr/>
          <p:nvPr userDrawn="1"/>
        </p:nvSpPr>
        <p:spPr>
          <a:xfrm>
            <a:off x="0" y="3733800"/>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By</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EF8FD5A-4369-451A-AE4B-9EB0FD82F618}" type="slidenum">
              <a:rPr lang="en-GB"/>
              <a:pPr>
                <a:defRPr/>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629C963-6CA3-4910-ACAB-89103C5891B0}" type="slidenum">
              <a:rPr lang="en-GB"/>
              <a:pPr>
                <a:defRPr/>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118C919-524D-4AE6-802D-F6FBC61D86F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72" r:id="rId7"/>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4.jpg"/><Relationship Id="rId7" Type="http://schemas.openxmlformats.org/officeDocument/2006/relationships/diagramLayout" Target="../diagrams/layout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Data" Target="../diagrams/data6.xml"/><Relationship Id="rId5" Type="http://schemas.openxmlformats.org/officeDocument/2006/relationships/image" Target="../media/image6.png"/><Relationship Id="rId10" Type="http://schemas.microsoft.com/office/2007/relationships/diagramDrawing" Target="../diagrams/drawing6.xml"/><Relationship Id="rId4" Type="http://schemas.openxmlformats.org/officeDocument/2006/relationships/image" Target="../media/image5.png"/><Relationship Id="rId9" Type="http://schemas.openxmlformats.org/officeDocument/2006/relationships/diagramColors" Target="../diagrams/colors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4.jpg"/><Relationship Id="rId7" Type="http://schemas.openxmlformats.org/officeDocument/2006/relationships/diagramLayout" Target="../diagrams/layout7.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Data" Target="../diagrams/data7.xml"/><Relationship Id="rId5" Type="http://schemas.openxmlformats.org/officeDocument/2006/relationships/image" Target="../media/image6.png"/><Relationship Id="rId10" Type="http://schemas.microsoft.com/office/2007/relationships/diagramDrawing" Target="../diagrams/drawing7.xml"/><Relationship Id="rId4" Type="http://schemas.openxmlformats.org/officeDocument/2006/relationships/image" Target="../media/image5.png"/><Relationship Id="rId9" Type="http://schemas.openxmlformats.org/officeDocument/2006/relationships/diagramColors" Target="../diagrams/colors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4.jpg"/><Relationship Id="rId7" Type="http://schemas.openxmlformats.org/officeDocument/2006/relationships/diagramLayout" Target="../diagrams/layout8.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Data" Target="../diagrams/data8.xml"/><Relationship Id="rId5" Type="http://schemas.openxmlformats.org/officeDocument/2006/relationships/image" Target="../media/image6.png"/><Relationship Id="rId10" Type="http://schemas.microsoft.com/office/2007/relationships/diagramDrawing" Target="../diagrams/drawing8.xml"/><Relationship Id="rId4" Type="http://schemas.openxmlformats.org/officeDocument/2006/relationships/image" Target="../media/image5.png"/><Relationship Id="rId9" Type="http://schemas.openxmlformats.org/officeDocument/2006/relationships/diagramColors" Target="../diagrams/colors8.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4.jpg"/><Relationship Id="rId7" Type="http://schemas.openxmlformats.org/officeDocument/2006/relationships/diagramLayout" Target="../diagrams/layout9.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Data" Target="../diagrams/data9.xml"/><Relationship Id="rId5" Type="http://schemas.openxmlformats.org/officeDocument/2006/relationships/image" Target="../media/image6.png"/><Relationship Id="rId10" Type="http://schemas.microsoft.com/office/2007/relationships/diagramDrawing" Target="../diagrams/drawing9.xml"/><Relationship Id="rId4" Type="http://schemas.openxmlformats.org/officeDocument/2006/relationships/image" Target="../media/image5.png"/><Relationship Id="rId9" Type="http://schemas.openxmlformats.org/officeDocument/2006/relationships/diagramColors" Target="../diagrams/colors9.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4.jpg"/><Relationship Id="rId7" Type="http://schemas.openxmlformats.org/officeDocument/2006/relationships/diagramLayout" Target="../diagrams/layout10.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Data" Target="../diagrams/data10.xml"/><Relationship Id="rId5" Type="http://schemas.openxmlformats.org/officeDocument/2006/relationships/image" Target="../media/image6.png"/><Relationship Id="rId10" Type="http://schemas.microsoft.com/office/2007/relationships/diagramDrawing" Target="../diagrams/drawing10.xml"/><Relationship Id="rId4" Type="http://schemas.openxmlformats.org/officeDocument/2006/relationships/image" Target="../media/image5.png"/><Relationship Id="rId9" Type="http://schemas.openxmlformats.org/officeDocument/2006/relationships/diagramColors" Target="../diagrams/colors10.xm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4.jpg"/><Relationship Id="rId7" Type="http://schemas.openxmlformats.org/officeDocument/2006/relationships/diagramLayout" Target="../diagrams/layout1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Data" Target="../diagrams/data11.xml"/><Relationship Id="rId5" Type="http://schemas.openxmlformats.org/officeDocument/2006/relationships/image" Target="../media/image6.png"/><Relationship Id="rId10" Type="http://schemas.microsoft.com/office/2007/relationships/diagramDrawing" Target="../diagrams/drawing11.xml"/><Relationship Id="rId4" Type="http://schemas.openxmlformats.org/officeDocument/2006/relationships/image" Target="../media/image5.png"/><Relationship Id="rId9" Type="http://schemas.openxmlformats.org/officeDocument/2006/relationships/diagramColors" Target="../diagrams/colors11.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image" Target="../media/image4.jpg"/><Relationship Id="rId7" Type="http://schemas.openxmlformats.org/officeDocument/2006/relationships/diagramLayout" Target="../diagrams/layout1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Data" Target="../diagrams/data12.xml"/><Relationship Id="rId5" Type="http://schemas.openxmlformats.org/officeDocument/2006/relationships/image" Target="../media/image6.png"/><Relationship Id="rId10" Type="http://schemas.microsoft.com/office/2007/relationships/diagramDrawing" Target="../diagrams/drawing12.xml"/><Relationship Id="rId4" Type="http://schemas.openxmlformats.org/officeDocument/2006/relationships/image" Target="../media/image5.png"/><Relationship Id="rId9" Type="http://schemas.openxmlformats.org/officeDocument/2006/relationships/diagramColors" Target="../diagrams/colors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image" Target="../media/image4.jpg"/><Relationship Id="rId7" Type="http://schemas.openxmlformats.org/officeDocument/2006/relationships/diagramLayout" Target="../diagrams/layout13.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Data" Target="../diagrams/data13.xml"/><Relationship Id="rId5" Type="http://schemas.openxmlformats.org/officeDocument/2006/relationships/image" Target="../media/image6.png"/><Relationship Id="rId10" Type="http://schemas.microsoft.com/office/2007/relationships/diagramDrawing" Target="../diagrams/drawing13.xml"/><Relationship Id="rId4" Type="http://schemas.openxmlformats.org/officeDocument/2006/relationships/image" Target="../media/image5.png"/><Relationship Id="rId9" Type="http://schemas.openxmlformats.org/officeDocument/2006/relationships/diagramColors" Target="../diagrams/colors1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image" Target="../media/image4.jpg"/><Relationship Id="rId7" Type="http://schemas.openxmlformats.org/officeDocument/2006/relationships/diagramLayout" Target="../diagrams/layout14.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Data" Target="../diagrams/data14.xml"/><Relationship Id="rId5" Type="http://schemas.openxmlformats.org/officeDocument/2006/relationships/image" Target="../media/image6.png"/><Relationship Id="rId10" Type="http://schemas.microsoft.com/office/2007/relationships/diagramDrawing" Target="../diagrams/drawing14.xml"/><Relationship Id="rId4" Type="http://schemas.openxmlformats.org/officeDocument/2006/relationships/image" Target="../media/image5.png"/><Relationship Id="rId9" Type="http://schemas.openxmlformats.org/officeDocument/2006/relationships/diagramColors" Target="../diagrams/colors14.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image" Target="../media/image4.jpg"/><Relationship Id="rId7" Type="http://schemas.openxmlformats.org/officeDocument/2006/relationships/diagramLayout" Target="../diagrams/layout15.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Data" Target="../diagrams/data15.xml"/><Relationship Id="rId5" Type="http://schemas.openxmlformats.org/officeDocument/2006/relationships/image" Target="../media/image6.png"/><Relationship Id="rId10" Type="http://schemas.microsoft.com/office/2007/relationships/diagramDrawing" Target="../diagrams/drawing15.xml"/><Relationship Id="rId4" Type="http://schemas.openxmlformats.org/officeDocument/2006/relationships/image" Target="../media/image5.png"/><Relationship Id="rId9" Type="http://schemas.openxmlformats.org/officeDocument/2006/relationships/diagramColors" Target="../diagrams/colors15.xml"/></Relationships>
</file>

<file path=ppt/slides/_rels/slide24.xml.rels><?xml version="1.0" encoding="UTF-8" standalone="yes"?>
<Relationships xmlns="http://schemas.openxmlformats.org/package/2006/relationships"><Relationship Id="rId8" Type="http://schemas.microsoft.com/office/2007/relationships/diagramDrawing" Target="../diagrams/drawing16.xml"/><Relationship Id="rId13" Type="http://schemas.microsoft.com/office/2007/relationships/diagramDrawing" Target="../diagrams/drawing17.xml"/><Relationship Id="rId18" Type="http://schemas.microsoft.com/office/2007/relationships/diagramDrawing" Target="../diagrams/drawing18.xml"/><Relationship Id="rId3" Type="http://schemas.openxmlformats.org/officeDocument/2006/relationships/image" Target="../media/image4.jpg"/><Relationship Id="rId7" Type="http://schemas.openxmlformats.org/officeDocument/2006/relationships/diagramColors" Target="../diagrams/colors16.xml"/><Relationship Id="rId12" Type="http://schemas.openxmlformats.org/officeDocument/2006/relationships/diagramColors" Target="../diagrams/colors17.xml"/><Relationship Id="rId17" Type="http://schemas.openxmlformats.org/officeDocument/2006/relationships/diagramColors" Target="../diagrams/colors18.xml"/><Relationship Id="rId2" Type="http://schemas.openxmlformats.org/officeDocument/2006/relationships/notesSlide" Target="../notesSlides/notesSlide23.xml"/><Relationship Id="rId16" Type="http://schemas.openxmlformats.org/officeDocument/2006/relationships/diagramQuickStyle" Target="../diagrams/quickStyle18.xml"/><Relationship Id="rId1" Type="http://schemas.openxmlformats.org/officeDocument/2006/relationships/slideLayout" Target="../slideLayouts/slideLayout7.xml"/><Relationship Id="rId6" Type="http://schemas.openxmlformats.org/officeDocument/2006/relationships/diagramQuickStyle" Target="../diagrams/quickStyle16.xml"/><Relationship Id="rId11" Type="http://schemas.openxmlformats.org/officeDocument/2006/relationships/diagramQuickStyle" Target="../diagrams/quickStyle17.xml"/><Relationship Id="rId5" Type="http://schemas.openxmlformats.org/officeDocument/2006/relationships/diagramLayout" Target="../diagrams/layout16.xml"/><Relationship Id="rId15" Type="http://schemas.openxmlformats.org/officeDocument/2006/relationships/diagramLayout" Target="../diagrams/layout18.xml"/><Relationship Id="rId10" Type="http://schemas.openxmlformats.org/officeDocument/2006/relationships/diagramLayout" Target="../diagrams/layout17.xml"/><Relationship Id="rId4" Type="http://schemas.openxmlformats.org/officeDocument/2006/relationships/diagramData" Target="../diagrams/data16.xml"/><Relationship Id="rId9" Type="http://schemas.openxmlformats.org/officeDocument/2006/relationships/diagramData" Target="../diagrams/data17.xml"/><Relationship Id="rId14" Type="http://schemas.openxmlformats.org/officeDocument/2006/relationships/diagramData" Target="../diagrams/data18.xml"/></Relationships>
</file>

<file path=ppt/slides/_rels/slide25.xml.rels><?xml version="1.0" encoding="UTF-8" standalone="yes"?>
<Relationships xmlns="http://schemas.openxmlformats.org/package/2006/relationships"><Relationship Id="rId8" Type="http://schemas.microsoft.com/office/2007/relationships/diagramDrawing" Target="../diagrams/drawing19.xml"/><Relationship Id="rId13" Type="http://schemas.microsoft.com/office/2007/relationships/diagramDrawing" Target="../diagrams/drawing20.xml"/><Relationship Id="rId3" Type="http://schemas.openxmlformats.org/officeDocument/2006/relationships/image" Target="../media/image4.jpg"/><Relationship Id="rId7" Type="http://schemas.openxmlformats.org/officeDocument/2006/relationships/diagramColors" Target="../diagrams/colors19.xml"/><Relationship Id="rId12" Type="http://schemas.openxmlformats.org/officeDocument/2006/relationships/diagramColors" Target="../diagrams/colors20.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QuickStyle" Target="../diagrams/quickStyle19.xml"/><Relationship Id="rId11" Type="http://schemas.openxmlformats.org/officeDocument/2006/relationships/diagramQuickStyle" Target="../diagrams/quickStyle20.xml"/><Relationship Id="rId5" Type="http://schemas.openxmlformats.org/officeDocument/2006/relationships/diagramLayout" Target="../diagrams/layout19.xml"/><Relationship Id="rId10" Type="http://schemas.openxmlformats.org/officeDocument/2006/relationships/diagramLayout" Target="../diagrams/layout20.xml"/><Relationship Id="rId4" Type="http://schemas.openxmlformats.org/officeDocument/2006/relationships/diagramData" Target="../diagrams/data19.xml"/><Relationship Id="rId9" Type="http://schemas.openxmlformats.org/officeDocument/2006/relationships/diagramData" Target="../diagrams/data20.xml"/></Relationships>
</file>

<file path=ppt/slides/_rels/slide26.xml.rels><?xml version="1.0" encoding="UTF-8" standalone="yes"?>
<Relationships xmlns="http://schemas.openxmlformats.org/package/2006/relationships"><Relationship Id="rId8" Type="http://schemas.microsoft.com/office/2007/relationships/diagramDrawing" Target="../diagrams/drawing21.xml"/><Relationship Id="rId13" Type="http://schemas.microsoft.com/office/2007/relationships/diagramDrawing" Target="../diagrams/drawing22.xml"/><Relationship Id="rId3" Type="http://schemas.openxmlformats.org/officeDocument/2006/relationships/image" Target="../media/image4.jpg"/><Relationship Id="rId7" Type="http://schemas.openxmlformats.org/officeDocument/2006/relationships/diagramColors" Target="../diagrams/colors21.xml"/><Relationship Id="rId12" Type="http://schemas.openxmlformats.org/officeDocument/2006/relationships/diagramColors" Target="../diagrams/colors22.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QuickStyle" Target="../diagrams/quickStyle21.xml"/><Relationship Id="rId11" Type="http://schemas.openxmlformats.org/officeDocument/2006/relationships/diagramQuickStyle" Target="../diagrams/quickStyle22.xml"/><Relationship Id="rId5" Type="http://schemas.openxmlformats.org/officeDocument/2006/relationships/diagramLayout" Target="../diagrams/layout21.xml"/><Relationship Id="rId10" Type="http://schemas.openxmlformats.org/officeDocument/2006/relationships/diagramLayout" Target="../diagrams/layout22.xml"/><Relationship Id="rId4" Type="http://schemas.openxmlformats.org/officeDocument/2006/relationships/diagramData" Target="../diagrams/data21.xml"/><Relationship Id="rId9" Type="http://schemas.openxmlformats.org/officeDocument/2006/relationships/diagramData" Target="../diagrams/data22.xml"/></Relationships>
</file>

<file path=ppt/slides/_rels/slide27.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4.jpg"/><Relationship Id="rId7" Type="http://schemas.openxmlformats.org/officeDocument/2006/relationships/diagramColors" Target="../diagrams/colors23.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microsoft.com/office/2007/relationships/diagramDrawing" Target="../diagrams/drawing24.xml"/><Relationship Id="rId13" Type="http://schemas.microsoft.com/office/2007/relationships/diagramDrawing" Target="../diagrams/drawing25.xml"/><Relationship Id="rId3" Type="http://schemas.openxmlformats.org/officeDocument/2006/relationships/image" Target="../media/image4.jpg"/><Relationship Id="rId7" Type="http://schemas.openxmlformats.org/officeDocument/2006/relationships/diagramColors" Target="../diagrams/colors24.xml"/><Relationship Id="rId12" Type="http://schemas.openxmlformats.org/officeDocument/2006/relationships/diagramColors" Target="../diagrams/colors25.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QuickStyle" Target="../diagrams/quickStyle24.xml"/><Relationship Id="rId11" Type="http://schemas.openxmlformats.org/officeDocument/2006/relationships/diagramQuickStyle" Target="../diagrams/quickStyle25.xml"/><Relationship Id="rId5" Type="http://schemas.openxmlformats.org/officeDocument/2006/relationships/diagramLayout" Target="../diagrams/layout24.xml"/><Relationship Id="rId10" Type="http://schemas.openxmlformats.org/officeDocument/2006/relationships/diagramLayout" Target="../diagrams/layout25.xml"/><Relationship Id="rId4" Type="http://schemas.openxmlformats.org/officeDocument/2006/relationships/diagramData" Target="../diagrams/data24.xml"/><Relationship Id="rId9" Type="http://schemas.openxmlformats.org/officeDocument/2006/relationships/diagramData" Target="../diagrams/data25.xml"/></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26.xml"/><Relationship Id="rId3" Type="http://schemas.openxmlformats.org/officeDocument/2006/relationships/image" Target="../media/image4.jpg"/><Relationship Id="rId7" Type="http://schemas.openxmlformats.org/officeDocument/2006/relationships/diagramLayout" Target="../diagrams/layout26.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Data" Target="../diagrams/data26.xml"/><Relationship Id="rId5" Type="http://schemas.openxmlformats.org/officeDocument/2006/relationships/image" Target="../media/image6.png"/><Relationship Id="rId10" Type="http://schemas.microsoft.com/office/2007/relationships/diagramDrawing" Target="../diagrams/drawing26.xml"/><Relationship Id="rId4" Type="http://schemas.openxmlformats.org/officeDocument/2006/relationships/image" Target="../media/image5.png"/><Relationship Id="rId9" Type="http://schemas.openxmlformats.org/officeDocument/2006/relationships/diagramColors" Target="../diagrams/colors26.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jp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27.xml"/><Relationship Id="rId3" Type="http://schemas.openxmlformats.org/officeDocument/2006/relationships/image" Target="../media/image4.jpg"/><Relationship Id="rId7" Type="http://schemas.openxmlformats.org/officeDocument/2006/relationships/diagramLayout" Target="../diagrams/layout27.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Data" Target="../diagrams/data27.xml"/><Relationship Id="rId5" Type="http://schemas.openxmlformats.org/officeDocument/2006/relationships/image" Target="../media/image6.png"/><Relationship Id="rId10" Type="http://schemas.microsoft.com/office/2007/relationships/diagramDrawing" Target="../diagrams/drawing27.xml"/><Relationship Id="rId4" Type="http://schemas.openxmlformats.org/officeDocument/2006/relationships/image" Target="../media/image5.png"/><Relationship Id="rId9" Type="http://schemas.openxmlformats.org/officeDocument/2006/relationships/diagramColors" Target="../diagrams/colors27.xml"/></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28.xml"/><Relationship Id="rId3" Type="http://schemas.openxmlformats.org/officeDocument/2006/relationships/image" Target="../media/image4.jpg"/><Relationship Id="rId7" Type="http://schemas.openxmlformats.org/officeDocument/2006/relationships/diagramLayout" Target="../diagrams/layout28.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Data" Target="../diagrams/data28.xml"/><Relationship Id="rId5" Type="http://schemas.openxmlformats.org/officeDocument/2006/relationships/image" Target="../media/image6.png"/><Relationship Id="rId10" Type="http://schemas.microsoft.com/office/2007/relationships/diagramDrawing" Target="../diagrams/drawing28.xml"/><Relationship Id="rId4" Type="http://schemas.openxmlformats.org/officeDocument/2006/relationships/image" Target="../media/image5.png"/><Relationship Id="rId9" Type="http://schemas.openxmlformats.org/officeDocument/2006/relationships/diagramColors" Target="../diagrams/colors28.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diagramQuickStyle" Target="../diagrams/quickStyle29.xml"/><Relationship Id="rId3" Type="http://schemas.openxmlformats.org/officeDocument/2006/relationships/image" Target="../media/image4.jpg"/><Relationship Id="rId7" Type="http://schemas.openxmlformats.org/officeDocument/2006/relationships/diagramLayout" Target="../diagrams/layout29.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Data" Target="../diagrams/data29.xml"/><Relationship Id="rId5" Type="http://schemas.openxmlformats.org/officeDocument/2006/relationships/image" Target="../media/image6.png"/><Relationship Id="rId10" Type="http://schemas.microsoft.com/office/2007/relationships/diagramDrawing" Target="../diagrams/drawing29.xml"/><Relationship Id="rId4" Type="http://schemas.openxmlformats.org/officeDocument/2006/relationships/image" Target="../media/image5.png"/><Relationship Id="rId9" Type="http://schemas.openxmlformats.org/officeDocument/2006/relationships/diagramColors" Target="../diagrams/colors29.xml"/></Relationships>
</file>

<file path=ppt/slides/_rels/slide3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4.jp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notesSlide" Target="../notesSlides/notesSlide37.xml"/><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6.pn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5.png"/><Relationship Id="rId9" Type="http://schemas.openxmlformats.org/officeDocument/2006/relationships/image" Target="../media/image21.svg"/><Relationship Id="rId14" Type="http://schemas.openxmlformats.org/officeDocument/2006/relationships/image" Target="../media/image26.png"/></Relationships>
</file>

<file path=ppt/slides/_rels/slide39.xml.rels><?xml version="1.0" encoding="UTF-8" standalone="yes"?>
<Relationships xmlns="http://schemas.openxmlformats.org/package/2006/relationships"><Relationship Id="rId8" Type="http://schemas.openxmlformats.org/officeDocument/2006/relationships/diagramQuickStyle" Target="../diagrams/quickStyle30.xml"/><Relationship Id="rId3" Type="http://schemas.openxmlformats.org/officeDocument/2006/relationships/image" Target="../media/image4.jpg"/><Relationship Id="rId7" Type="http://schemas.openxmlformats.org/officeDocument/2006/relationships/diagramLayout" Target="../diagrams/layout30.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Data" Target="../diagrams/data30.xml"/><Relationship Id="rId5" Type="http://schemas.openxmlformats.org/officeDocument/2006/relationships/image" Target="../media/image6.png"/><Relationship Id="rId10" Type="http://schemas.microsoft.com/office/2007/relationships/diagramDrawing" Target="../diagrams/drawing30.xml"/><Relationship Id="rId4" Type="http://schemas.openxmlformats.org/officeDocument/2006/relationships/image" Target="../media/image5.png"/><Relationship Id="rId9" Type="http://schemas.openxmlformats.org/officeDocument/2006/relationships/diagramColors" Target="../diagrams/colors30.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jpg"/><Relationship Id="rId7" Type="http://schemas.openxmlformats.org/officeDocument/2006/relationships/diagramLayout" Target="../diagrams/layout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6.png"/><Relationship Id="rId10" Type="http://schemas.microsoft.com/office/2007/relationships/diagramDrawing" Target="../diagrams/drawing2.xml"/><Relationship Id="rId4" Type="http://schemas.openxmlformats.org/officeDocument/2006/relationships/image" Target="../media/image5.png"/><Relationship Id="rId9" Type="http://schemas.openxmlformats.org/officeDocument/2006/relationships/diagramColors" Target="../diagrams/colors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jpg"/><Relationship Id="rId7" Type="http://schemas.openxmlformats.org/officeDocument/2006/relationships/diagramLayout" Target="../diagrams/layout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Data" Target="../diagrams/data3.xml"/><Relationship Id="rId5" Type="http://schemas.openxmlformats.org/officeDocument/2006/relationships/image" Target="../media/image6.png"/><Relationship Id="rId10" Type="http://schemas.microsoft.com/office/2007/relationships/diagramDrawing" Target="../diagrams/drawing3.xml"/><Relationship Id="rId4" Type="http://schemas.openxmlformats.org/officeDocument/2006/relationships/image" Target="../media/image5.png"/><Relationship Id="rId9"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4.jpg"/><Relationship Id="rId7" Type="http://schemas.openxmlformats.org/officeDocument/2006/relationships/diagramLayout" Target="../diagrams/layout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Data" Target="../diagrams/data4.xml"/><Relationship Id="rId5" Type="http://schemas.openxmlformats.org/officeDocument/2006/relationships/image" Target="../media/image6.png"/><Relationship Id="rId10" Type="http://schemas.microsoft.com/office/2007/relationships/diagramDrawing" Target="../diagrams/drawing4.xml"/><Relationship Id="rId4" Type="http://schemas.openxmlformats.org/officeDocument/2006/relationships/image" Target="../media/image5.png"/><Relationship Id="rId9" Type="http://schemas.openxmlformats.org/officeDocument/2006/relationships/diagramColors" Target="../diagrams/colors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4.jpg"/><Relationship Id="rId7" Type="http://schemas.openxmlformats.org/officeDocument/2006/relationships/diagramData" Target="../diagrams/data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diagramDrawing" Target="../diagrams/drawing5.xml"/><Relationship Id="rId5" Type="http://schemas.openxmlformats.org/officeDocument/2006/relationships/image" Target="../media/image6.png"/><Relationship Id="rId10" Type="http://schemas.openxmlformats.org/officeDocument/2006/relationships/diagramColors" Target="../diagrams/colors5.xml"/><Relationship Id="rId4" Type="http://schemas.openxmlformats.org/officeDocument/2006/relationships/image" Target="../media/image5.png"/><Relationship Id="rId9"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000" y="3479017"/>
            <a:ext cx="1588491" cy="1600200"/>
          </a:xfrm>
          <a:prstGeom prst="rect">
            <a:avLst/>
          </a:prstGeom>
        </p:spPr>
      </p:pic>
      <p:sp>
        <p:nvSpPr>
          <p:cNvPr id="4" name="Rectangle 150"/>
          <p:cNvSpPr txBox="1">
            <a:spLocks noChangeArrowheads="1"/>
          </p:cNvSpPr>
          <p:nvPr/>
        </p:nvSpPr>
        <p:spPr>
          <a:xfrm>
            <a:off x="152400" y="1994548"/>
            <a:ext cx="11506200"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r>
              <a:rPr lang="es-UY" altLang="en-US" sz="3600" b="1" kern="0" dirty="0" err="1">
                <a:solidFill>
                  <a:schemeClr val="bg1"/>
                </a:solidFill>
                <a:latin typeface="Trebuchet MS" panose="020B0603020202020204" pitchFamily="34" charset="0"/>
              </a:rPr>
              <a:t>Group</a:t>
            </a:r>
            <a:r>
              <a:rPr lang="es-UY" altLang="en-US" sz="3600" b="1" kern="0" dirty="0">
                <a:solidFill>
                  <a:schemeClr val="bg1"/>
                </a:solidFill>
                <a:latin typeface="Trebuchet MS" panose="020B0603020202020204" pitchFamily="34" charset="0"/>
              </a:rPr>
              <a:t> 6: </a:t>
            </a:r>
            <a:r>
              <a:rPr lang="es-UY" altLang="en-US" sz="3600" b="1" kern="0" dirty="0" err="1">
                <a:solidFill>
                  <a:schemeClr val="bg1"/>
                </a:solidFill>
                <a:latin typeface="Trebuchet MS" panose="020B0603020202020204" pitchFamily="34" charset="0"/>
              </a:rPr>
              <a:t>Health</a:t>
            </a:r>
            <a:r>
              <a:rPr lang="es-UY" altLang="en-US" sz="3600" b="1" kern="0" dirty="0">
                <a:solidFill>
                  <a:schemeClr val="bg1"/>
                </a:solidFill>
                <a:latin typeface="Trebuchet MS" panose="020B0603020202020204" pitchFamily="34" charset="0"/>
              </a:rPr>
              <a:t> </a:t>
            </a:r>
            <a:r>
              <a:rPr lang="es-UY" altLang="en-US" sz="3600" b="1" kern="0" dirty="0" err="1">
                <a:solidFill>
                  <a:schemeClr val="bg1"/>
                </a:solidFill>
                <a:latin typeface="Trebuchet MS" panose="020B0603020202020204" pitchFamily="34" charset="0"/>
              </a:rPr>
              <a:t>Insurance</a:t>
            </a:r>
            <a:r>
              <a:rPr lang="es-UY" altLang="en-US" sz="3600" b="1" kern="0" dirty="0">
                <a:solidFill>
                  <a:schemeClr val="bg1"/>
                </a:solidFill>
                <a:latin typeface="Trebuchet MS" panose="020B0603020202020204" pitchFamily="34" charset="0"/>
              </a:rPr>
              <a:t> </a:t>
            </a:r>
            <a:r>
              <a:rPr lang="es-UY" altLang="en-US" sz="3600" b="1" kern="0" dirty="0" err="1">
                <a:solidFill>
                  <a:schemeClr val="bg1"/>
                </a:solidFill>
                <a:latin typeface="Trebuchet MS" panose="020B0603020202020204" pitchFamily="34" charset="0"/>
              </a:rPr>
              <a:t>Product</a:t>
            </a:r>
            <a:endParaRPr lang="es-UY" altLang="en-US" sz="3600" b="1" kern="0" dirty="0">
              <a:solidFill>
                <a:schemeClr val="bg1"/>
              </a:solidFill>
              <a:latin typeface="Trebuchet MS" panose="020B0603020202020204" pitchFamily="34" charset="0"/>
            </a:endParaRPr>
          </a:p>
          <a:p>
            <a:r>
              <a:rPr lang="es-UY" altLang="en-US" sz="3600" b="1" kern="0" dirty="0" err="1">
                <a:solidFill>
                  <a:schemeClr val="bg1"/>
                </a:solidFill>
                <a:latin typeface="Trebuchet MS" panose="020B0603020202020204" pitchFamily="34" charset="0"/>
              </a:rPr>
              <a:t>Growth</a:t>
            </a:r>
            <a:r>
              <a:rPr lang="es-UY" altLang="en-US" sz="3600" b="1" kern="0" dirty="0">
                <a:solidFill>
                  <a:schemeClr val="bg1"/>
                </a:solidFill>
                <a:latin typeface="Trebuchet MS" panose="020B0603020202020204" pitchFamily="34" charset="0"/>
              </a:rPr>
              <a:t> &amp; Viability </a:t>
            </a:r>
            <a:endParaRPr lang="es-ES" altLang="en-US" sz="3600" b="1" kern="0" dirty="0">
              <a:solidFill>
                <a:schemeClr val="bg1"/>
              </a:solidFill>
              <a:latin typeface="Trebuchet MS" panose="020B0603020202020204" pitchFamily="34" charset="0"/>
            </a:endParaRPr>
          </a:p>
        </p:txBody>
      </p:sp>
      <p:sp>
        <p:nvSpPr>
          <p:cNvPr id="5" name="Rectangle 168"/>
          <p:cNvSpPr>
            <a:spLocks noChangeArrowheads="1"/>
          </p:cNvSpPr>
          <p:nvPr/>
        </p:nvSpPr>
        <p:spPr bwMode="auto">
          <a:xfrm>
            <a:off x="152400" y="3467243"/>
            <a:ext cx="51847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n-US" altLang="en-US" sz="1800" b="1" dirty="0">
                <a:solidFill>
                  <a:schemeClr val="tx1"/>
                </a:solidFill>
                <a:latin typeface="Trebuchet MS" panose="020B0603020202020204" pitchFamily="34" charset="0"/>
              </a:rPr>
              <a:t>Guide : Twinkle Agarwal</a:t>
            </a:r>
          </a:p>
          <a:p>
            <a:pPr algn="l"/>
            <a:r>
              <a:rPr lang="en-US" altLang="en-US" sz="1800" b="1" dirty="0">
                <a:solidFill>
                  <a:schemeClr val="tx1"/>
                </a:solidFill>
                <a:latin typeface="Trebuchet MS" panose="020B0603020202020204" pitchFamily="34" charset="0"/>
              </a:rPr>
              <a:t>Presented By : </a:t>
            </a:r>
          </a:p>
          <a:p>
            <a:pPr algn="l"/>
            <a:r>
              <a:rPr lang="en-US" altLang="en-US" sz="1800" b="1" dirty="0">
                <a:solidFill>
                  <a:schemeClr val="tx1"/>
                </a:solidFill>
                <a:latin typeface="Trebuchet MS" panose="020B0603020202020204" pitchFamily="34" charset="0"/>
              </a:rPr>
              <a:t>1. Priya Agarwal</a:t>
            </a:r>
          </a:p>
          <a:p>
            <a:pPr algn="l"/>
            <a:r>
              <a:rPr lang="en-US" altLang="en-US" sz="1800" b="1" dirty="0">
                <a:solidFill>
                  <a:schemeClr val="tx1"/>
                </a:solidFill>
                <a:latin typeface="Trebuchet MS" panose="020B0603020202020204" pitchFamily="34" charset="0"/>
              </a:rPr>
              <a:t>2. Prachi Chemburkar</a:t>
            </a:r>
          </a:p>
          <a:p>
            <a:pPr algn="l"/>
            <a:r>
              <a:rPr lang="en-US" altLang="en-US" sz="1800" b="1" dirty="0">
                <a:solidFill>
                  <a:schemeClr val="tx1"/>
                </a:solidFill>
                <a:latin typeface="Trebuchet MS" panose="020B0603020202020204" pitchFamily="34" charset="0"/>
              </a:rPr>
              <a:t>3. Sakshi Rawat</a:t>
            </a:r>
          </a:p>
          <a:p>
            <a:pPr algn="l"/>
            <a:r>
              <a:rPr lang="en-US" altLang="en-US" sz="1800" b="1" dirty="0">
                <a:solidFill>
                  <a:schemeClr val="tx1"/>
                </a:solidFill>
                <a:latin typeface="Trebuchet MS" panose="020B0603020202020204" pitchFamily="34" charset="0"/>
              </a:rPr>
              <a:t>4. Charvi Ahuja</a:t>
            </a:r>
            <a:endParaRPr lang="es-ES" altLang="en-US" sz="1800" b="1" dirty="0">
              <a:solidFill>
                <a:schemeClr val="tx1"/>
              </a:solidFill>
              <a:latin typeface="Trebuchet MS" panose="020B0603020202020204" pitchFamily="34" charset="0"/>
            </a:endParaRPr>
          </a:p>
        </p:txBody>
      </p:sp>
      <p:sp>
        <p:nvSpPr>
          <p:cNvPr id="6" name="Rectangle 150"/>
          <p:cNvSpPr txBox="1">
            <a:spLocks noChangeArrowheads="1"/>
          </p:cNvSpPr>
          <p:nvPr/>
        </p:nvSpPr>
        <p:spPr>
          <a:xfrm>
            <a:off x="228600" y="381000"/>
            <a:ext cx="9197975"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s-UY" altLang="en-US" sz="3600" b="1" kern="0" dirty="0">
                <a:solidFill>
                  <a:schemeClr val="bg1"/>
                </a:solidFill>
                <a:latin typeface="Trebuchet MS" panose="020B0603020202020204" pitchFamily="34" charset="0"/>
              </a:rPr>
              <a:t>39th India </a:t>
            </a:r>
            <a:r>
              <a:rPr lang="es-UY" altLang="en-US" sz="3600" b="1" kern="0" dirty="0" err="1">
                <a:solidFill>
                  <a:schemeClr val="bg1"/>
                </a:solidFill>
                <a:latin typeface="Trebuchet MS" panose="020B0603020202020204" pitchFamily="34" charset="0"/>
              </a:rPr>
              <a:t>Fellowship</a:t>
            </a:r>
            <a:r>
              <a:rPr lang="es-UY" altLang="en-US" sz="3600" b="1" kern="0" dirty="0">
                <a:solidFill>
                  <a:schemeClr val="bg1"/>
                </a:solidFill>
                <a:latin typeface="Trebuchet MS" panose="020B0603020202020204" pitchFamily="34" charset="0"/>
              </a:rPr>
              <a:t> </a:t>
            </a:r>
            <a:r>
              <a:rPr lang="es-UY" altLang="en-US" sz="3600" b="1" kern="0" dirty="0" err="1">
                <a:solidFill>
                  <a:schemeClr val="bg1"/>
                </a:solidFill>
                <a:latin typeface="Trebuchet MS" panose="020B0603020202020204" pitchFamily="34" charset="0"/>
              </a:rPr>
              <a:t>Seminar</a:t>
            </a:r>
            <a:endParaRPr lang="es-UY" altLang="en-US" sz="2500" b="1" kern="0" dirty="0">
              <a:solidFill>
                <a:schemeClr val="bg1"/>
              </a:solidFill>
              <a:latin typeface="Trebuchet MS" panose="020B0603020202020204" pitchFamily="34" charset="0"/>
            </a:endParaRPr>
          </a:p>
          <a:p>
            <a:pPr algn="l"/>
            <a:r>
              <a:rPr lang="es-UY" altLang="en-US" sz="2500" b="1" kern="0" dirty="0">
                <a:solidFill>
                  <a:schemeClr val="bg1"/>
                </a:solidFill>
                <a:latin typeface="Trebuchet MS" panose="020B0603020202020204" pitchFamily="34" charset="0"/>
              </a:rPr>
              <a:t>Date: 23rd-24th June 2023</a:t>
            </a:r>
            <a:endParaRPr lang="es-ES" altLang="en-US" sz="2500" b="1" kern="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2430438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9829800" y="6492875"/>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4" name="Rectangle 2">
            <a:extLst>
              <a:ext uri="{FF2B5EF4-FFF2-40B4-BE49-F238E27FC236}">
                <a16:creationId xmlns:a16="http://schemas.microsoft.com/office/drawing/2014/main" id="{3620DDF9-F56D-2851-52F7-9095998319E4}"/>
              </a:ext>
            </a:extLst>
          </p:cNvPr>
          <p:cNvSpPr txBox="1">
            <a:spLocks noChangeArrowheads="1"/>
          </p:cNvSpPr>
          <p:nvPr/>
        </p:nvSpPr>
        <p:spPr>
          <a:xfrm>
            <a:off x="1828800" y="7258"/>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084A87"/>
                </a:solidFill>
                <a:latin typeface="Trebuchet MS" panose="020B0603020202020204" pitchFamily="34" charset="0"/>
                <a:cs typeface="Arial"/>
                <a:sym typeface="Arial"/>
              </a:rPr>
              <a:t>Feasibility of Company’s Growth</a:t>
            </a:r>
          </a:p>
        </p:txBody>
      </p:sp>
      <p:sp>
        <p:nvSpPr>
          <p:cNvPr id="17" name="TextBox 16">
            <a:extLst>
              <a:ext uri="{FF2B5EF4-FFF2-40B4-BE49-F238E27FC236}">
                <a16:creationId xmlns:a16="http://schemas.microsoft.com/office/drawing/2014/main" id="{53DAFA63-DBF6-19CC-2EB8-C5BEA73B9D57}"/>
              </a:ext>
            </a:extLst>
          </p:cNvPr>
          <p:cNvSpPr txBox="1"/>
          <p:nvPr/>
        </p:nvSpPr>
        <p:spPr>
          <a:xfrm>
            <a:off x="1752600" y="830582"/>
            <a:ext cx="7010400" cy="646331"/>
          </a:xfrm>
          <a:prstGeom prst="rect">
            <a:avLst/>
          </a:prstGeom>
          <a:noFill/>
        </p:spPr>
        <p:txBody>
          <a:bodyPr wrap="square">
            <a:spAutoFit/>
          </a:bodyPr>
          <a:lstStyle/>
          <a:p>
            <a:pPr marL="342900" indent="-342900" algn="just">
              <a:buFont typeface="Wingdings" panose="05000000000000000000" pitchFamily="2" charset="2"/>
              <a:buChar char="q"/>
            </a:pPr>
            <a:r>
              <a:rPr lang="en-US" sz="2000" b="1" u="sng" dirty="0">
                <a:solidFill>
                  <a:srgbClr val="084A87"/>
                </a:solidFill>
                <a:latin typeface="Trebuchet MS" panose="020B0603020202020204" pitchFamily="34" charset="0"/>
              </a:rPr>
              <a:t>Health Insurance Market: Other Factors</a:t>
            </a:r>
            <a:endParaRPr lang="en-US" sz="1600" b="1" dirty="0">
              <a:latin typeface="Trebuchet MS" panose="020B0603020202020204" pitchFamily="34" charset="0"/>
            </a:endParaRPr>
          </a:p>
          <a:p>
            <a:pPr marL="358775" indent="-285750" algn="just">
              <a:buFont typeface="Wingdings" panose="05000000000000000000" pitchFamily="2" charset="2"/>
              <a:buChar char="§"/>
              <a:tabLst>
                <a:tab pos="358775" algn="l"/>
              </a:tabLst>
            </a:pPr>
            <a:endParaRPr lang="en-US" sz="1600" b="1" dirty="0">
              <a:latin typeface="Trebuchet MS" panose="020B0603020202020204" pitchFamily="34" charset="0"/>
            </a:endParaRPr>
          </a:p>
        </p:txBody>
      </p:sp>
      <p:sp>
        <p:nvSpPr>
          <p:cNvPr id="3" name="TextBox 2">
            <a:extLst>
              <a:ext uri="{FF2B5EF4-FFF2-40B4-BE49-F238E27FC236}">
                <a16:creationId xmlns:a16="http://schemas.microsoft.com/office/drawing/2014/main" id="{C5B822DD-0EE8-729D-3B43-680E2406B5F8}"/>
              </a:ext>
            </a:extLst>
          </p:cNvPr>
          <p:cNvSpPr txBox="1"/>
          <p:nvPr/>
        </p:nvSpPr>
        <p:spPr>
          <a:xfrm>
            <a:off x="1857317" y="6503019"/>
            <a:ext cx="5334000" cy="276999"/>
          </a:xfrm>
          <a:prstGeom prst="rect">
            <a:avLst/>
          </a:prstGeom>
          <a:noFill/>
        </p:spPr>
        <p:txBody>
          <a:bodyPr wrap="square" rtlCol="0">
            <a:spAutoFit/>
          </a:bodyPr>
          <a:lstStyle/>
          <a:p>
            <a:r>
              <a:rPr lang="en-US" sz="1200" dirty="0">
                <a:latin typeface="Trebuchet MS" panose="020B0603020202020204" pitchFamily="34" charset="0"/>
              </a:rPr>
              <a:t>Data Source: Niti Aayog Missing Middle Report</a:t>
            </a:r>
            <a:endParaRPr lang="en-IN" dirty="0">
              <a:latin typeface="Trebuchet MS" panose="020B0603020202020204" pitchFamily="34" charset="0"/>
            </a:endParaRPr>
          </a:p>
        </p:txBody>
      </p:sp>
      <p:sp>
        <p:nvSpPr>
          <p:cNvPr id="6" name="TextBox 5">
            <a:extLst>
              <a:ext uri="{FF2B5EF4-FFF2-40B4-BE49-F238E27FC236}">
                <a16:creationId xmlns:a16="http://schemas.microsoft.com/office/drawing/2014/main" id="{9303D321-EC12-522F-04B0-78CE058FCFBD}"/>
              </a:ext>
            </a:extLst>
          </p:cNvPr>
          <p:cNvSpPr txBox="1"/>
          <p:nvPr/>
        </p:nvSpPr>
        <p:spPr>
          <a:xfrm>
            <a:off x="1828800" y="1245747"/>
            <a:ext cx="5181600" cy="4862870"/>
          </a:xfrm>
          <a:prstGeom prst="rect">
            <a:avLst/>
          </a:prstGeom>
          <a:noFill/>
        </p:spPr>
        <p:txBody>
          <a:bodyPr wrap="square">
            <a:spAutoFit/>
          </a:bodyPr>
          <a:lstStyle/>
          <a:p>
            <a:pPr marR="0" algn="l" defTabSz="914400" rtl="0" eaLnBrk="0" fontAlgn="base" latinLnBrk="0" hangingPunct="0">
              <a:lnSpc>
                <a:spcPct val="100000"/>
              </a:lnSpc>
              <a:spcBef>
                <a:spcPct val="0"/>
              </a:spcBef>
              <a:spcAft>
                <a:spcPct val="0"/>
              </a:spcAft>
              <a:buClrTx/>
              <a:buSzTx/>
              <a:tabLst/>
            </a:pPr>
            <a:endParaRPr kumimoji="0" lang="en-US" sz="1600" b="1" i="0" u="sng" strike="noStrike" cap="none" normalizeH="0" baseline="0" dirty="0">
              <a:ln>
                <a:noFill/>
              </a:ln>
              <a:solidFill>
                <a:schemeClr val="tx1"/>
              </a:solidFill>
              <a:effectLst/>
              <a:latin typeface="Trebuchet MS" panose="020B0603020202020204" pitchFamily="34" charset="0"/>
            </a:endParaRPr>
          </a:p>
          <a:p>
            <a:pPr marR="0" algn="l" defTabSz="914400" rtl="0" eaLnBrk="0" fontAlgn="base" latinLnBrk="0" hangingPunct="0">
              <a:lnSpc>
                <a:spcPct val="100000"/>
              </a:lnSpc>
              <a:spcBef>
                <a:spcPct val="0"/>
              </a:spcBef>
              <a:spcAft>
                <a:spcPct val="0"/>
              </a:spcAft>
              <a:buClrTx/>
              <a:buSzTx/>
              <a:tabLst/>
            </a:pPr>
            <a:r>
              <a:rPr kumimoji="0" lang="en-US" b="1" i="0" strike="noStrike" cap="none" normalizeH="0" baseline="0" dirty="0">
                <a:ln>
                  <a:noFill/>
                </a:ln>
                <a:solidFill>
                  <a:srgbClr val="10609B"/>
                </a:solidFill>
                <a:effectLst/>
                <a:latin typeface="Trebuchet MS" panose="020B0603020202020204" pitchFamily="34" charset="0"/>
              </a:rPr>
              <a:t>Missing Middle</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rebuchet MS" panose="020B0603020202020204" pitchFamily="34" charset="0"/>
            </a:endParaRPr>
          </a:p>
          <a:p>
            <a:pPr marL="285750" marR="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sz="1600" dirty="0">
                <a:latin typeface="Trebuchet MS" panose="020B0603020202020204" pitchFamily="34" charset="0"/>
              </a:rPr>
              <a:t>The ‘missing middle’ is a broad category which is positioned between the deprived poorer sections, and the relatively well-off organized sector.</a:t>
            </a:r>
          </a:p>
          <a:p>
            <a:pPr marL="285750" marR="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lang="en-US" sz="1600" dirty="0">
              <a:latin typeface="Trebuchet MS" panose="020B0603020202020204" pitchFamily="34" charset="0"/>
            </a:endParaRPr>
          </a:p>
          <a:p>
            <a:pPr marL="285750" marR="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sz="1600" dirty="0">
                <a:latin typeface="Trebuchet MS" panose="020B0603020202020204" pitchFamily="34" charset="0"/>
              </a:rPr>
              <a:t>The deprived and poor sections receive Government subsidized health insurance.</a:t>
            </a:r>
          </a:p>
          <a:p>
            <a:pPr marL="285750" marR="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lang="en-US" sz="1600" dirty="0">
              <a:latin typeface="Trebuchet MS" panose="020B0603020202020204" pitchFamily="34" charset="0"/>
            </a:endParaRPr>
          </a:p>
          <a:p>
            <a:pPr marL="285750" marR="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sz="1600" dirty="0">
                <a:latin typeface="Trebuchet MS" panose="020B0603020202020204" pitchFamily="34" charset="0"/>
              </a:rPr>
              <a:t>Relatively well-off in the organized sector of the economy are covered under social health insurance, or private voluntary insurance. </a:t>
            </a:r>
          </a:p>
          <a:p>
            <a:pPr marL="285750" marR="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lang="en-US" sz="1600" dirty="0">
              <a:latin typeface="Trebuchet MS" panose="020B0603020202020204" pitchFamily="34" charset="0"/>
            </a:endParaRPr>
          </a:p>
          <a:p>
            <a:pPr marL="285750" marR="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sz="1600" b="1" dirty="0">
                <a:latin typeface="Trebuchet MS" panose="020B0603020202020204" pitchFamily="34" charset="0"/>
              </a:rPr>
              <a:t>Missing middle compromises of 40 crore individuals that are devoid of any health protection.</a:t>
            </a:r>
          </a:p>
          <a:p>
            <a:pPr marL="0" marR="0" indent="0" algn="l" defTabSz="914400" rtl="0" eaLnBrk="0" fontAlgn="base" latinLnBrk="0" hangingPunct="0">
              <a:lnSpc>
                <a:spcPct val="100000"/>
              </a:lnSpc>
              <a:spcBef>
                <a:spcPct val="0"/>
              </a:spcBef>
              <a:spcAft>
                <a:spcPct val="0"/>
              </a:spcAft>
              <a:buClrTx/>
              <a:buSzTx/>
              <a:buFontTx/>
              <a:buNone/>
              <a:tabLst/>
            </a:pPr>
            <a:endParaRPr lang="en-US" sz="1800" dirty="0">
              <a:latin typeface="Trebuchet MS" panose="020B060302020202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rebuchet MS" panose="020B0603020202020204" pitchFamily="34" charset="0"/>
            </a:endParaRPr>
          </a:p>
        </p:txBody>
      </p:sp>
      <p:grpSp>
        <p:nvGrpSpPr>
          <p:cNvPr id="7" name="Group 6">
            <a:extLst>
              <a:ext uri="{FF2B5EF4-FFF2-40B4-BE49-F238E27FC236}">
                <a16:creationId xmlns:a16="http://schemas.microsoft.com/office/drawing/2014/main" id="{580567E3-C22F-E2F4-BFC7-BD2D4289C3D9}"/>
              </a:ext>
            </a:extLst>
          </p:cNvPr>
          <p:cNvGrpSpPr/>
          <p:nvPr/>
        </p:nvGrpSpPr>
        <p:grpSpPr>
          <a:xfrm>
            <a:off x="6934200" y="1820010"/>
            <a:ext cx="4419601" cy="4098602"/>
            <a:chOff x="7638547" y="2476198"/>
            <a:chExt cx="4419601" cy="4098602"/>
          </a:xfrm>
        </p:grpSpPr>
        <p:pic>
          <p:nvPicPr>
            <p:cNvPr id="8" name="Picture 7">
              <a:extLst>
                <a:ext uri="{FF2B5EF4-FFF2-40B4-BE49-F238E27FC236}">
                  <a16:creationId xmlns:a16="http://schemas.microsoft.com/office/drawing/2014/main" id="{518E7F30-AF9F-E23C-8F38-5C69A85A4DCA}"/>
                </a:ext>
              </a:extLst>
            </p:cNvPr>
            <p:cNvPicPr>
              <a:picLocks noChangeAspect="1"/>
            </p:cNvPicPr>
            <p:nvPr/>
          </p:nvPicPr>
          <p:blipFill rotWithShape="1">
            <a:blip r:embed="rId6"/>
            <a:srcRect t="9662"/>
            <a:stretch/>
          </p:blipFill>
          <p:spPr>
            <a:xfrm>
              <a:off x="7638547" y="2841000"/>
              <a:ext cx="4419600" cy="3733800"/>
            </a:xfrm>
            <a:prstGeom prst="rect">
              <a:avLst/>
            </a:prstGeom>
          </p:spPr>
        </p:pic>
        <p:sp>
          <p:nvSpPr>
            <p:cNvPr id="9" name="Rectangle 8">
              <a:extLst>
                <a:ext uri="{FF2B5EF4-FFF2-40B4-BE49-F238E27FC236}">
                  <a16:creationId xmlns:a16="http://schemas.microsoft.com/office/drawing/2014/main" id="{9C627A31-8F7C-6F68-7249-08F027D46198}"/>
                </a:ext>
              </a:extLst>
            </p:cNvPr>
            <p:cNvSpPr/>
            <p:nvPr/>
          </p:nvSpPr>
          <p:spPr bwMode="auto">
            <a:xfrm>
              <a:off x="7638548" y="2476198"/>
              <a:ext cx="4419600" cy="364802"/>
            </a:xfrm>
            <a:prstGeom prst="rect">
              <a:avLst/>
            </a:prstGeom>
            <a:solidFill>
              <a:srgbClr val="0E5D9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dirty="0">
                  <a:solidFill>
                    <a:schemeClr val="bg1"/>
                  </a:solidFill>
                  <a:latin typeface="Trebuchet MS" panose="020B0603020202020204" pitchFamily="34" charset="0"/>
                </a:rPr>
                <a:t>Missing Middle</a:t>
              </a:r>
              <a:endParaRPr kumimoji="0" lang="en-US" sz="2000" b="1" i="0" u="none" strike="noStrike" cap="none" normalizeH="0" baseline="0" dirty="0">
                <a:ln>
                  <a:noFill/>
                </a:ln>
                <a:solidFill>
                  <a:schemeClr val="bg1"/>
                </a:solidFill>
                <a:effectLst/>
                <a:latin typeface="Trebuchet MS" panose="020B0603020202020204" pitchFamily="34" charset="0"/>
              </a:endParaRPr>
            </a:p>
          </p:txBody>
        </p:sp>
      </p:grpSp>
      <p:sp>
        <p:nvSpPr>
          <p:cNvPr id="11" name="TextBox 10">
            <a:extLst>
              <a:ext uri="{FF2B5EF4-FFF2-40B4-BE49-F238E27FC236}">
                <a16:creationId xmlns:a16="http://schemas.microsoft.com/office/drawing/2014/main" id="{90E817F9-AD2D-E968-47F6-28A15E7A8E8E}"/>
              </a:ext>
            </a:extLst>
          </p:cNvPr>
          <p:cNvSpPr txBox="1"/>
          <p:nvPr/>
        </p:nvSpPr>
        <p:spPr>
          <a:xfrm>
            <a:off x="11353800" y="4996737"/>
            <a:ext cx="595158" cy="369332"/>
          </a:xfrm>
          <a:prstGeom prst="rect">
            <a:avLst/>
          </a:prstGeom>
          <a:solidFill>
            <a:schemeClr val="bg1">
              <a:lumMod val="85000"/>
            </a:schemeClr>
          </a:solidFill>
        </p:spPr>
        <p:txBody>
          <a:bodyPr wrap="square" rtlCol="0">
            <a:spAutoFit/>
          </a:bodyPr>
          <a:lstStyle/>
          <a:p>
            <a:r>
              <a:rPr lang="en-US" dirty="0">
                <a:latin typeface="Trebuchet MS" panose="020B0603020202020204" pitchFamily="34" charset="0"/>
              </a:rPr>
              <a:t>51%</a:t>
            </a:r>
          </a:p>
        </p:txBody>
      </p:sp>
      <p:sp>
        <p:nvSpPr>
          <p:cNvPr id="12" name="TextBox 11">
            <a:extLst>
              <a:ext uri="{FF2B5EF4-FFF2-40B4-BE49-F238E27FC236}">
                <a16:creationId xmlns:a16="http://schemas.microsoft.com/office/drawing/2014/main" id="{E29A346C-25AB-6040-B521-A34807B20B23}"/>
              </a:ext>
            </a:extLst>
          </p:cNvPr>
          <p:cNvSpPr txBox="1"/>
          <p:nvPr/>
        </p:nvSpPr>
        <p:spPr>
          <a:xfrm>
            <a:off x="11353800" y="2708045"/>
            <a:ext cx="595158" cy="369332"/>
          </a:xfrm>
          <a:prstGeom prst="rect">
            <a:avLst/>
          </a:prstGeom>
          <a:solidFill>
            <a:schemeClr val="bg1">
              <a:lumMod val="85000"/>
            </a:schemeClr>
          </a:solidFill>
        </p:spPr>
        <p:txBody>
          <a:bodyPr wrap="square" rtlCol="0">
            <a:spAutoFit/>
          </a:bodyPr>
          <a:lstStyle/>
          <a:p>
            <a:r>
              <a:rPr lang="en-US" dirty="0">
                <a:latin typeface="Trebuchet MS" panose="020B0603020202020204" pitchFamily="34" charset="0"/>
              </a:rPr>
              <a:t>19%</a:t>
            </a:r>
          </a:p>
        </p:txBody>
      </p:sp>
      <p:sp>
        <p:nvSpPr>
          <p:cNvPr id="13" name="TextBox 12">
            <a:extLst>
              <a:ext uri="{FF2B5EF4-FFF2-40B4-BE49-F238E27FC236}">
                <a16:creationId xmlns:a16="http://schemas.microsoft.com/office/drawing/2014/main" id="{D499CE3B-F733-87D8-8ACA-F26D9003ACEC}"/>
              </a:ext>
            </a:extLst>
          </p:cNvPr>
          <p:cNvSpPr txBox="1"/>
          <p:nvPr/>
        </p:nvSpPr>
        <p:spPr>
          <a:xfrm>
            <a:off x="11353800" y="4046915"/>
            <a:ext cx="595158" cy="369332"/>
          </a:xfrm>
          <a:prstGeom prst="rect">
            <a:avLst/>
          </a:prstGeom>
          <a:solidFill>
            <a:schemeClr val="bg1">
              <a:lumMod val="85000"/>
            </a:schemeClr>
          </a:solidFill>
        </p:spPr>
        <p:txBody>
          <a:bodyPr wrap="square" rtlCol="0">
            <a:spAutoFit/>
          </a:bodyPr>
          <a:lstStyle/>
          <a:p>
            <a:r>
              <a:rPr lang="en-US" dirty="0">
                <a:latin typeface="Trebuchet MS" panose="020B0603020202020204" pitchFamily="34" charset="0"/>
              </a:rPr>
              <a:t>30%</a:t>
            </a:r>
          </a:p>
        </p:txBody>
      </p:sp>
    </p:spTree>
    <p:extLst>
      <p:ext uri="{BB962C8B-B14F-4D97-AF65-F5344CB8AC3E}">
        <p14:creationId xmlns:p14="http://schemas.microsoft.com/office/powerpoint/2010/main" val="4062438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9753600" y="65230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4" name="Rectangle 2">
            <a:extLst>
              <a:ext uri="{FF2B5EF4-FFF2-40B4-BE49-F238E27FC236}">
                <a16:creationId xmlns:a16="http://schemas.microsoft.com/office/drawing/2014/main" id="{3620DDF9-F56D-2851-52F7-9095998319E4}"/>
              </a:ext>
            </a:extLst>
          </p:cNvPr>
          <p:cNvSpPr txBox="1">
            <a:spLocks noChangeArrowheads="1"/>
          </p:cNvSpPr>
          <p:nvPr/>
        </p:nvSpPr>
        <p:spPr>
          <a:xfrm>
            <a:off x="1828800" y="7258"/>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084A87"/>
                </a:solidFill>
                <a:latin typeface="Trebuchet MS" panose="020B0603020202020204" pitchFamily="34" charset="0"/>
                <a:cs typeface="Arial"/>
                <a:sym typeface="Arial"/>
              </a:rPr>
              <a:t>Feasibility of Company’s Growth</a:t>
            </a:r>
          </a:p>
        </p:txBody>
      </p:sp>
      <p:sp>
        <p:nvSpPr>
          <p:cNvPr id="17" name="TextBox 16">
            <a:extLst>
              <a:ext uri="{FF2B5EF4-FFF2-40B4-BE49-F238E27FC236}">
                <a16:creationId xmlns:a16="http://schemas.microsoft.com/office/drawing/2014/main" id="{53DAFA63-DBF6-19CC-2EB8-C5BEA73B9D57}"/>
              </a:ext>
            </a:extLst>
          </p:cNvPr>
          <p:cNvSpPr txBox="1"/>
          <p:nvPr/>
        </p:nvSpPr>
        <p:spPr>
          <a:xfrm>
            <a:off x="1905000" y="627344"/>
            <a:ext cx="4648200" cy="646331"/>
          </a:xfrm>
          <a:prstGeom prst="rect">
            <a:avLst/>
          </a:prstGeom>
          <a:noFill/>
        </p:spPr>
        <p:txBody>
          <a:bodyPr wrap="square">
            <a:spAutoFit/>
          </a:bodyPr>
          <a:lstStyle/>
          <a:p>
            <a:pPr marL="342900" indent="-342900" algn="just">
              <a:buFont typeface="Wingdings" panose="05000000000000000000" pitchFamily="2" charset="2"/>
              <a:buChar char="q"/>
            </a:pPr>
            <a:r>
              <a:rPr lang="en-US" sz="2000" b="1" u="sng" dirty="0">
                <a:solidFill>
                  <a:srgbClr val="084A87"/>
                </a:solidFill>
                <a:latin typeface="Trebuchet MS" panose="020B0603020202020204" pitchFamily="34" charset="0"/>
              </a:rPr>
              <a:t>Health Insurance Market: Future</a:t>
            </a:r>
            <a:endParaRPr lang="en-US" sz="1600" b="1" dirty="0">
              <a:latin typeface="Trebuchet MS" panose="020B0603020202020204" pitchFamily="34" charset="0"/>
            </a:endParaRPr>
          </a:p>
          <a:p>
            <a:pPr marL="358775" indent="-285750" algn="just">
              <a:buFont typeface="Wingdings" panose="05000000000000000000" pitchFamily="2" charset="2"/>
              <a:buChar char="§"/>
              <a:tabLst>
                <a:tab pos="358775" algn="l"/>
              </a:tabLst>
            </a:pPr>
            <a:endParaRPr lang="en-US" sz="1600" b="1" dirty="0">
              <a:latin typeface="Trebuchet MS" panose="020B0603020202020204" pitchFamily="34" charset="0"/>
            </a:endParaRPr>
          </a:p>
        </p:txBody>
      </p:sp>
      <p:graphicFrame>
        <p:nvGraphicFramePr>
          <p:cNvPr id="7" name="Diagram 6">
            <a:extLst>
              <a:ext uri="{FF2B5EF4-FFF2-40B4-BE49-F238E27FC236}">
                <a16:creationId xmlns:a16="http://schemas.microsoft.com/office/drawing/2014/main" id="{38B7ADC2-5C18-A3C0-3CC9-1BA51B6B725B}"/>
              </a:ext>
            </a:extLst>
          </p:cNvPr>
          <p:cNvGraphicFramePr/>
          <p:nvPr>
            <p:extLst>
              <p:ext uri="{D42A27DB-BD31-4B8C-83A1-F6EECF244321}">
                <p14:modId xmlns:p14="http://schemas.microsoft.com/office/powerpoint/2010/main" val="3689108941"/>
              </p:ext>
            </p:extLst>
          </p:nvPr>
        </p:nvGraphicFramePr>
        <p:xfrm>
          <a:off x="6965041" y="1447800"/>
          <a:ext cx="4983841" cy="479444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TextBox 7">
            <a:extLst>
              <a:ext uri="{FF2B5EF4-FFF2-40B4-BE49-F238E27FC236}">
                <a16:creationId xmlns:a16="http://schemas.microsoft.com/office/drawing/2014/main" id="{4B10748A-46A9-53D9-8F29-8DE24EBB8593}"/>
              </a:ext>
            </a:extLst>
          </p:cNvPr>
          <p:cNvSpPr txBox="1"/>
          <p:nvPr/>
        </p:nvSpPr>
        <p:spPr>
          <a:xfrm>
            <a:off x="1783441" y="1284561"/>
            <a:ext cx="5181600" cy="5539978"/>
          </a:xfrm>
          <a:prstGeom prst="rect">
            <a:avLst/>
          </a:prstGeom>
          <a:noFill/>
        </p:spPr>
        <p:txBody>
          <a:bodyPr wrap="square">
            <a:spAutoFit/>
          </a:bodyPr>
          <a:lstStyle/>
          <a:p>
            <a:pPr marL="285750" marR="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b="1" dirty="0">
                <a:latin typeface="Trebuchet MS" panose="020B0603020202020204" pitchFamily="34" charset="0"/>
              </a:rPr>
              <a:t>Increasing realization of the need</a:t>
            </a:r>
          </a:p>
          <a:p>
            <a:pPr lvl="1" eaLnBrk="0" fontAlgn="base" hangingPunct="0">
              <a:spcBef>
                <a:spcPct val="0"/>
              </a:spcBef>
              <a:spcAft>
                <a:spcPct val="0"/>
              </a:spcAft>
            </a:pPr>
            <a:r>
              <a:rPr lang="en-US" sz="1600" dirty="0">
                <a:latin typeface="Trebuchet MS" panose="020B0603020202020204" pitchFamily="34" charset="0"/>
              </a:rPr>
              <a:t>In the wake of the pandemic, there has been greater concern and awareness about health, and enquiries about health insurance policies have increased by 30–40%</a:t>
            </a:r>
          </a:p>
          <a:p>
            <a:pPr marR="0" algn="l" defTabSz="914400" rtl="0" eaLnBrk="0" fontAlgn="base" latinLnBrk="0" hangingPunct="0">
              <a:lnSpc>
                <a:spcPct val="100000"/>
              </a:lnSpc>
              <a:spcBef>
                <a:spcPct val="0"/>
              </a:spcBef>
              <a:spcAft>
                <a:spcPct val="0"/>
              </a:spcAft>
              <a:buClrTx/>
              <a:buSzTx/>
              <a:tabLst/>
            </a:pPr>
            <a:endParaRPr kumimoji="0" lang="en-US" sz="1800" b="1" i="0" u="none" strike="noStrike" cap="none" normalizeH="0" baseline="0" dirty="0">
              <a:ln>
                <a:noFill/>
              </a:ln>
              <a:solidFill>
                <a:schemeClr val="tx1"/>
              </a:solidFill>
              <a:effectLst/>
              <a:latin typeface="Trebuchet MS" panose="020B0603020202020204" pitchFamily="34" charset="0"/>
            </a:endParaRPr>
          </a:p>
          <a:p>
            <a:pPr marL="285750" marR="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b="1" dirty="0">
                <a:latin typeface="Trebuchet MS" panose="020B0603020202020204" pitchFamily="34" charset="0"/>
              </a:rPr>
              <a:t>Increasing digitization</a:t>
            </a:r>
          </a:p>
          <a:p>
            <a:pPr lvl="1" eaLnBrk="0" fontAlgn="base" hangingPunct="0">
              <a:spcBef>
                <a:spcPct val="0"/>
              </a:spcBef>
              <a:spcAft>
                <a:spcPct val="0"/>
              </a:spcAft>
            </a:pPr>
            <a:r>
              <a:rPr lang="en-US" sz="1600" dirty="0">
                <a:latin typeface="Trebuchet MS" panose="020B0603020202020204" pitchFamily="34" charset="0"/>
              </a:rPr>
              <a:t>Increasing adoption of technology to advertise, sell, renew and claim insurance. </a:t>
            </a:r>
          </a:p>
          <a:p>
            <a:pPr lvl="1" eaLnBrk="0" fontAlgn="base" hangingPunct="0">
              <a:spcBef>
                <a:spcPct val="0"/>
              </a:spcBef>
              <a:spcAft>
                <a:spcPct val="0"/>
              </a:spcAft>
            </a:pPr>
            <a:endParaRPr kumimoji="0" lang="en-US" i="0" u="none" strike="noStrike" cap="none" normalizeH="0" baseline="0" dirty="0">
              <a:ln>
                <a:noFill/>
              </a:ln>
              <a:solidFill>
                <a:schemeClr val="tx1"/>
              </a:solidFill>
              <a:effectLst/>
              <a:latin typeface="Trebuchet MS" panose="020B0603020202020204" pitchFamily="34" charset="0"/>
            </a:endParaRPr>
          </a:p>
          <a:p>
            <a:pPr marL="285750" marR="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b="1" dirty="0">
                <a:latin typeface="Trebuchet MS" panose="020B0603020202020204" pitchFamily="34" charset="0"/>
              </a:rPr>
              <a:t>Uncertain Medical Inflation</a:t>
            </a:r>
          </a:p>
          <a:p>
            <a:pPr lvl="1" eaLnBrk="0" fontAlgn="base" hangingPunct="0">
              <a:spcBef>
                <a:spcPct val="0"/>
              </a:spcBef>
              <a:spcAft>
                <a:spcPct val="0"/>
              </a:spcAft>
            </a:pPr>
            <a:r>
              <a:rPr lang="en-US" sz="1600" dirty="0">
                <a:latin typeface="Trebuchet MS" panose="020B0603020202020204" pitchFamily="34" charset="0"/>
              </a:rPr>
              <a:t>Technological advancements, high demand, Covid and service costs are few factors that are leading to increasing inflation.</a:t>
            </a:r>
          </a:p>
          <a:p>
            <a:pPr lvl="1" eaLnBrk="0" fontAlgn="base" hangingPunct="0">
              <a:spcBef>
                <a:spcPct val="0"/>
              </a:spcBef>
              <a:spcAft>
                <a:spcPct val="0"/>
              </a:spcAft>
            </a:pPr>
            <a:endParaRPr lang="en-US" dirty="0">
              <a:latin typeface="Trebuchet MS" panose="020B0603020202020204" pitchFamily="34" charset="0"/>
            </a:endParaRPr>
          </a:p>
          <a:p>
            <a:pPr marL="285750" marR="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sz="1800" b="1" i="0" u="none" strike="noStrike" cap="none" normalizeH="0" baseline="0" dirty="0">
                <a:ln>
                  <a:noFill/>
                </a:ln>
                <a:solidFill>
                  <a:schemeClr val="tx1"/>
                </a:solidFill>
                <a:effectLst/>
                <a:latin typeface="Trebuchet MS" panose="020B0603020202020204" pitchFamily="34" charset="0"/>
              </a:rPr>
              <a:t>New Regulations</a:t>
            </a:r>
          </a:p>
          <a:p>
            <a:pPr lvl="1" eaLnBrk="0" fontAlgn="base" hangingPunct="0">
              <a:spcBef>
                <a:spcPct val="0"/>
              </a:spcBef>
              <a:spcAft>
                <a:spcPct val="0"/>
              </a:spcAft>
            </a:pPr>
            <a:r>
              <a:rPr lang="en-US" sz="1600" dirty="0">
                <a:latin typeface="Trebuchet MS" panose="020B0603020202020204" pitchFamily="34" charset="0"/>
              </a:rPr>
              <a:t>“Insurance for all by 2047” leading to newer regulations which are easing the way businesses are conducted.</a:t>
            </a:r>
          </a:p>
          <a:p>
            <a:pPr marR="0" algn="l" defTabSz="914400" rtl="0" eaLnBrk="0" fontAlgn="base" latinLnBrk="0" hangingPunct="0">
              <a:lnSpc>
                <a:spcPct val="100000"/>
              </a:lnSpc>
              <a:spcBef>
                <a:spcPct val="0"/>
              </a:spcBef>
              <a:spcAft>
                <a:spcPct val="0"/>
              </a:spcAft>
              <a:buClrTx/>
              <a:buSzTx/>
              <a:tabLst/>
            </a:pPr>
            <a:endParaRPr kumimoji="0" lang="en-US" sz="1800" b="1" i="0" u="none" strike="noStrike" cap="none" normalizeH="0" baseline="0" dirty="0">
              <a:ln>
                <a:noFill/>
              </a:ln>
              <a:solidFill>
                <a:schemeClr val="tx1"/>
              </a:solidFill>
              <a:effectLst/>
              <a:latin typeface="Trebuchet MS" panose="020B060302020202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rebuchet MS" panose="020B0603020202020204" pitchFamily="34" charset="0"/>
            </a:endParaRPr>
          </a:p>
        </p:txBody>
      </p:sp>
    </p:spTree>
    <p:extLst>
      <p:ext uri="{BB962C8B-B14F-4D97-AF65-F5344CB8AC3E}">
        <p14:creationId xmlns:p14="http://schemas.microsoft.com/office/powerpoint/2010/main" val="3111585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FEE8BA86-A7F6-502F-9E6E-16428D53A4DC}"/>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Trebuchet MS" panose="020B0603020202020204" pitchFamily="34" charset="0"/>
              </a:rPr>
              <a:t>www.actuariesindia.org</a:t>
            </a:r>
          </a:p>
        </p:txBody>
      </p:sp>
      <p:sp>
        <p:nvSpPr>
          <p:cNvPr id="10" name="Rectangle 2">
            <a:extLst>
              <a:ext uri="{FF2B5EF4-FFF2-40B4-BE49-F238E27FC236}">
                <a16:creationId xmlns:a16="http://schemas.microsoft.com/office/drawing/2014/main" id="{701CADE4-15D6-33EF-C684-6D49EB199D74}"/>
              </a:ext>
            </a:extLst>
          </p:cNvPr>
          <p:cNvSpPr txBox="1">
            <a:spLocks noChangeArrowheads="1"/>
          </p:cNvSpPr>
          <p:nvPr/>
        </p:nvSpPr>
        <p:spPr>
          <a:xfrm>
            <a:off x="1905000" y="141598"/>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084A87"/>
                </a:solidFill>
                <a:latin typeface="Trebuchet MS" panose="020B0603020202020204" pitchFamily="34" charset="0"/>
                <a:cs typeface="Arial"/>
                <a:sym typeface="Arial"/>
              </a:rPr>
              <a:t>Preliminary Analysis</a:t>
            </a:r>
            <a:endParaRPr lang="en-US" altLang="en-US" sz="4000" b="1" dirty="0">
              <a:solidFill>
                <a:srgbClr val="084A87"/>
              </a:solidFill>
              <a:latin typeface="Trebuchet MS" panose="020B0603020202020204" pitchFamily="34" charset="0"/>
              <a:cs typeface="Arial"/>
              <a:sym typeface="Arial"/>
            </a:endParaRPr>
          </a:p>
        </p:txBody>
      </p:sp>
      <p:sp>
        <p:nvSpPr>
          <p:cNvPr id="30" name="Footer Placeholder 4">
            <a:extLst>
              <a:ext uri="{FF2B5EF4-FFF2-40B4-BE49-F238E27FC236}">
                <a16:creationId xmlns:a16="http://schemas.microsoft.com/office/drawing/2014/main" id="{36B1067D-7534-7D4A-089C-B9CA1E0E270C}"/>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Trebuchet MS" panose="020B0603020202020204" pitchFamily="34" charset="0"/>
              </a:rPr>
              <a:t>www.actuariesindia.org</a:t>
            </a:r>
          </a:p>
        </p:txBody>
      </p:sp>
      <p:grpSp>
        <p:nvGrpSpPr>
          <p:cNvPr id="76" name="Group 75">
            <a:extLst>
              <a:ext uri="{FF2B5EF4-FFF2-40B4-BE49-F238E27FC236}">
                <a16:creationId xmlns:a16="http://schemas.microsoft.com/office/drawing/2014/main" id="{222D00B2-0F9E-03DC-8569-90B52B09D1D7}"/>
              </a:ext>
            </a:extLst>
          </p:cNvPr>
          <p:cNvGrpSpPr/>
          <p:nvPr/>
        </p:nvGrpSpPr>
        <p:grpSpPr>
          <a:xfrm>
            <a:off x="1905000" y="1001039"/>
            <a:ext cx="8532495" cy="1580958"/>
            <a:chOff x="1903095" y="996418"/>
            <a:chExt cx="8532495" cy="1580958"/>
          </a:xfrm>
        </p:grpSpPr>
        <p:pic>
          <p:nvPicPr>
            <p:cNvPr id="52" name="Picture 51">
              <a:extLst>
                <a:ext uri="{FF2B5EF4-FFF2-40B4-BE49-F238E27FC236}">
                  <a16:creationId xmlns:a16="http://schemas.microsoft.com/office/drawing/2014/main" id="{990E4788-EA89-ABDF-A46C-889C307AFB6C}"/>
                </a:ext>
              </a:extLst>
            </p:cNvPr>
            <p:cNvPicPr>
              <a:picLocks noChangeAspect="1"/>
            </p:cNvPicPr>
            <p:nvPr/>
          </p:nvPicPr>
          <p:blipFill>
            <a:blip r:embed="rId4"/>
            <a:stretch>
              <a:fillRect/>
            </a:stretch>
          </p:blipFill>
          <p:spPr>
            <a:xfrm>
              <a:off x="1905000" y="1356116"/>
              <a:ext cx="8530590" cy="1221260"/>
            </a:xfrm>
            <a:prstGeom prst="rect">
              <a:avLst/>
            </a:prstGeom>
            <a:ln>
              <a:solidFill>
                <a:schemeClr val="tx1"/>
              </a:solidFill>
            </a:ln>
          </p:spPr>
        </p:pic>
        <p:sp>
          <p:nvSpPr>
            <p:cNvPr id="53" name="Rectangle 52">
              <a:extLst>
                <a:ext uri="{FF2B5EF4-FFF2-40B4-BE49-F238E27FC236}">
                  <a16:creationId xmlns:a16="http://schemas.microsoft.com/office/drawing/2014/main" id="{B237A0CE-6148-DE0F-589E-DAD9E7B59D37}"/>
                </a:ext>
              </a:extLst>
            </p:cNvPr>
            <p:cNvSpPr/>
            <p:nvPr/>
          </p:nvSpPr>
          <p:spPr bwMode="auto">
            <a:xfrm>
              <a:off x="1903095" y="996418"/>
              <a:ext cx="8532495" cy="365126"/>
            </a:xfrm>
            <a:prstGeom prst="rect">
              <a:avLst/>
            </a:prstGeom>
            <a:solidFill>
              <a:srgbClr val="0E5D9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Trebuchet MS" panose="020B0603020202020204" pitchFamily="34" charset="0"/>
                </a:rPr>
                <a:t>APS 34</a:t>
              </a:r>
            </a:p>
          </p:txBody>
        </p:sp>
      </p:grpSp>
      <p:grpSp>
        <p:nvGrpSpPr>
          <p:cNvPr id="54" name="Group 53">
            <a:extLst>
              <a:ext uri="{FF2B5EF4-FFF2-40B4-BE49-F238E27FC236}">
                <a16:creationId xmlns:a16="http://schemas.microsoft.com/office/drawing/2014/main" id="{AC919F7E-39A4-D2CE-0311-75BA160ABBA3}"/>
              </a:ext>
            </a:extLst>
          </p:cNvPr>
          <p:cNvGrpSpPr/>
          <p:nvPr/>
        </p:nvGrpSpPr>
        <p:grpSpPr>
          <a:xfrm>
            <a:off x="1828800" y="3200400"/>
            <a:ext cx="10363200" cy="3600509"/>
            <a:chOff x="1828800" y="3200400"/>
            <a:chExt cx="10363200" cy="3600509"/>
          </a:xfrm>
        </p:grpSpPr>
        <p:grpSp>
          <p:nvGrpSpPr>
            <p:cNvPr id="55" name="Group 54">
              <a:extLst>
                <a:ext uri="{FF2B5EF4-FFF2-40B4-BE49-F238E27FC236}">
                  <a16:creationId xmlns:a16="http://schemas.microsoft.com/office/drawing/2014/main" id="{B6F53EDD-B87E-3DB2-4840-A5A2E595A86D}"/>
                </a:ext>
              </a:extLst>
            </p:cNvPr>
            <p:cNvGrpSpPr/>
            <p:nvPr/>
          </p:nvGrpSpPr>
          <p:grpSpPr>
            <a:xfrm>
              <a:off x="1828800" y="3200400"/>
              <a:ext cx="10112568" cy="3139352"/>
              <a:chOff x="1763616" y="3610948"/>
              <a:chExt cx="10112568" cy="3139352"/>
            </a:xfrm>
          </p:grpSpPr>
          <p:sp>
            <p:nvSpPr>
              <p:cNvPr id="57" name="TextBox 56">
                <a:extLst>
                  <a:ext uri="{FF2B5EF4-FFF2-40B4-BE49-F238E27FC236}">
                    <a16:creationId xmlns:a16="http://schemas.microsoft.com/office/drawing/2014/main" id="{231D2D99-EA3B-6670-E71A-198C974DBABF}"/>
                  </a:ext>
                </a:extLst>
              </p:cNvPr>
              <p:cNvSpPr txBox="1"/>
              <p:nvPr/>
            </p:nvSpPr>
            <p:spPr>
              <a:xfrm>
                <a:off x="1763617" y="3610948"/>
                <a:ext cx="8855725" cy="400110"/>
              </a:xfrm>
              <a:prstGeom prst="rect">
                <a:avLst/>
              </a:prstGeom>
              <a:solidFill>
                <a:srgbClr val="0E5D98"/>
              </a:solidFill>
              <a:ln>
                <a:solidFill>
                  <a:schemeClr val="tx1"/>
                </a:solidFill>
              </a:ln>
            </p:spPr>
            <p:txBody>
              <a:bodyPr wrap="square" rtlCol="0">
                <a:spAutoFit/>
              </a:bodyPr>
              <a:lstStyle/>
              <a:p>
                <a:r>
                  <a:rPr lang="en-US" sz="2000" b="1" dirty="0">
                    <a:solidFill>
                      <a:schemeClr val="bg1"/>
                    </a:solidFill>
                    <a:latin typeface="Trebuchet MS" panose="020B0603020202020204" pitchFamily="34" charset="0"/>
                  </a:rPr>
                  <a:t>Questions?</a:t>
                </a:r>
              </a:p>
            </p:txBody>
          </p:sp>
          <p:grpSp>
            <p:nvGrpSpPr>
              <p:cNvPr id="58" name="Group 57">
                <a:extLst>
                  <a:ext uri="{FF2B5EF4-FFF2-40B4-BE49-F238E27FC236}">
                    <a16:creationId xmlns:a16="http://schemas.microsoft.com/office/drawing/2014/main" id="{946EFE7A-324B-C6C4-2AC8-1DA290BC18F7}"/>
                  </a:ext>
                </a:extLst>
              </p:cNvPr>
              <p:cNvGrpSpPr/>
              <p:nvPr/>
            </p:nvGrpSpPr>
            <p:grpSpPr>
              <a:xfrm>
                <a:off x="1763616" y="4011057"/>
                <a:ext cx="8855725" cy="400109"/>
                <a:chOff x="1763616" y="4011057"/>
                <a:chExt cx="8855725" cy="400109"/>
              </a:xfrm>
            </p:grpSpPr>
            <p:sp>
              <p:nvSpPr>
                <p:cNvPr id="74" name="Rectangle 73">
                  <a:extLst>
                    <a:ext uri="{FF2B5EF4-FFF2-40B4-BE49-F238E27FC236}">
                      <a16:creationId xmlns:a16="http://schemas.microsoft.com/office/drawing/2014/main" id="{482B4B5B-062B-E44B-3B7A-A9AA94ADD685}"/>
                    </a:ext>
                  </a:extLst>
                </p:cNvPr>
                <p:cNvSpPr/>
                <p:nvPr/>
              </p:nvSpPr>
              <p:spPr bwMode="auto">
                <a:xfrm>
                  <a:off x="1763616" y="4011057"/>
                  <a:ext cx="8855725" cy="400109"/>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endParaRPr>
                </a:p>
              </p:txBody>
            </p:sp>
            <p:sp>
              <p:nvSpPr>
                <p:cNvPr id="75" name="TextBox 74">
                  <a:extLst>
                    <a:ext uri="{FF2B5EF4-FFF2-40B4-BE49-F238E27FC236}">
                      <a16:creationId xmlns:a16="http://schemas.microsoft.com/office/drawing/2014/main" id="{B1952BC4-55CD-1EA6-1C64-E0B34E612A8D}"/>
                    </a:ext>
                  </a:extLst>
                </p:cNvPr>
                <p:cNvSpPr txBox="1"/>
                <p:nvPr/>
              </p:nvSpPr>
              <p:spPr>
                <a:xfrm>
                  <a:off x="1905000" y="4035845"/>
                  <a:ext cx="5181600" cy="369332"/>
                </a:xfrm>
                <a:prstGeom prst="rect">
                  <a:avLst/>
                </a:prstGeom>
                <a:noFill/>
              </p:spPr>
              <p:txBody>
                <a:bodyPr wrap="square" rtlCol="0">
                  <a:spAutoFit/>
                </a:bodyPr>
                <a:lstStyle/>
                <a:p>
                  <a:r>
                    <a:rPr lang="en-US" dirty="0">
                      <a:latin typeface="Trebuchet MS" panose="020B0603020202020204" pitchFamily="34" charset="0"/>
                    </a:rPr>
                    <a:t>Objective of the Company</a:t>
                  </a:r>
                </a:p>
              </p:txBody>
            </p:sp>
          </p:grpSp>
          <p:grpSp>
            <p:nvGrpSpPr>
              <p:cNvPr id="59" name="Group 58">
                <a:extLst>
                  <a:ext uri="{FF2B5EF4-FFF2-40B4-BE49-F238E27FC236}">
                    <a16:creationId xmlns:a16="http://schemas.microsoft.com/office/drawing/2014/main" id="{7625DF12-FD2D-AE59-98E0-57D5CB74A5C1}"/>
                  </a:ext>
                </a:extLst>
              </p:cNvPr>
              <p:cNvGrpSpPr/>
              <p:nvPr/>
            </p:nvGrpSpPr>
            <p:grpSpPr>
              <a:xfrm>
                <a:off x="1968485" y="4476691"/>
                <a:ext cx="8855725" cy="400109"/>
                <a:chOff x="1763616" y="4011057"/>
                <a:chExt cx="8855725" cy="400109"/>
              </a:xfrm>
            </p:grpSpPr>
            <p:sp>
              <p:nvSpPr>
                <p:cNvPr id="72" name="Rectangle 71">
                  <a:extLst>
                    <a:ext uri="{FF2B5EF4-FFF2-40B4-BE49-F238E27FC236}">
                      <a16:creationId xmlns:a16="http://schemas.microsoft.com/office/drawing/2014/main" id="{08ED3B0F-724E-CF5C-8B6A-E484B99B315D}"/>
                    </a:ext>
                  </a:extLst>
                </p:cNvPr>
                <p:cNvSpPr/>
                <p:nvPr/>
              </p:nvSpPr>
              <p:spPr bwMode="auto">
                <a:xfrm>
                  <a:off x="1763616" y="4011057"/>
                  <a:ext cx="8855725" cy="400109"/>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endParaRPr>
                </a:p>
              </p:txBody>
            </p:sp>
            <p:sp>
              <p:nvSpPr>
                <p:cNvPr id="73" name="TextBox 72">
                  <a:extLst>
                    <a:ext uri="{FF2B5EF4-FFF2-40B4-BE49-F238E27FC236}">
                      <a16:creationId xmlns:a16="http://schemas.microsoft.com/office/drawing/2014/main" id="{D671A345-EFC3-1D02-4774-0BDF97929D8A}"/>
                    </a:ext>
                  </a:extLst>
                </p:cNvPr>
                <p:cNvSpPr txBox="1"/>
                <p:nvPr/>
              </p:nvSpPr>
              <p:spPr>
                <a:xfrm>
                  <a:off x="1905000" y="4035845"/>
                  <a:ext cx="5181600" cy="369332"/>
                </a:xfrm>
                <a:prstGeom prst="rect">
                  <a:avLst/>
                </a:prstGeom>
                <a:noFill/>
              </p:spPr>
              <p:txBody>
                <a:bodyPr wrap="square" rtlCol="0">
                  <a:spAutoFit/>
                </a:bodyPr>
                <a:lstStyle/>
                <a:p>
                  <a:r>
                    <a:rPr lang="en-US" dirty="0">
                      <a:latin typeface="Trebuchet MS" panose="020B0603020202020204" pitchFamily="34" charset="0"/>
                    </a:rPr>
                    <a:t>Target Customers</a:t>
                  </a:r>
                </a:p>
              </p:txBody>
            </p:sp>
          </p:grpSp>
          <p:grpSp>
            <p:nvGrpSpPr>
              <p:cNvPr id="60" name="Group 59">
                <a:extLst>
                  <a:ext uri="{FF2B5EF4-FFF2-40B4-BE49-F238E27FC236}">
                    <a16:creationId xmlns:a16="http://schemas.microsoft.com/office/drawing/2014/main" id="{B39BE324-2BF4-6EC4-B619-13413DD13C82}"/>
                  </a:ext>
                </a:extLst>
              </p:cNvPr>
              <p:cNvGrpSpPr/>
              <p:nvPr/>
            </p:nvGrpSpPr>
            <p:grpSpPr>
              <a:xfrm>
                <a:off x="2307575" y="4945926"/>
                <a:ext cx="8855725" cy="400109"/>
                <a:chOff x="1763616" y="4011057"/>
                <a:chExt cx="8855725" cy="400109"/>
              </a:xfrm>
            </p:grpSpPr>
            <p:sp>
              <p:nvSpPr>
                <p:cNvPr id="70" name="Rectangle 69">
                  <a:extLst>
                    <a:ext uri="{FF2B5EF4-FFF2-40B4-BE49-F238E27FC236}">
                      <a16:creationId xmlns:a16="http://schemas.microsoft.com/office/drawing/2014/main" id="{FA2C39FA-D428-DB4F-3CBE-CE4A987FAE75}"/>
                    </a:ext>
                  </a:extLst>
                </p:cNvPr>
                <p:cNvSpPr/>
                <p:nvPr/>
              </p:nvSpPr>
              <p:spPr bwMode="auto">
                <a:xfrm>
                  <a:off x="1763616" y="4011057"/>
                  <a:ext cx="8855725" cy="400109"/>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endParaRPr>
                </a:p>
              </p:txBody>
            </p:sp>
            <p:sp>
              <p:nvSpPr>
                <p:cNvPr id="71" name="TextBox 70">
                  <a:extLst>
                    <a:ext uri="{FF2B5EF4-FFF2-40B4-BE49-F238E27FC236}">
                      <a16:creationId xmlns:a16="http://schemas.microsoft.com/office/drawing/2014/main" id="{EC5760AE-26CC-F2BD-1642-91B8D8613446}"/>
                    </a:ext>
                  </a:extLst>
                </p:cNvPr>
                <p:cNvSpPr txBox="1"/>
                <p:nvPr/>
              </p:nvSpPr>
              <p:spPr>
                <a:xfrm>
                  <a:off x="1905000" y="4035845"/>
                  <a:ext cx="5181600" cy="369332"/>
                </a:xfrm>
                <a:prstGeom prst="rect">
                  <a:avLst/>
                </a:prstGeom>
                <a:noFill/>
              </p:spPr>
              <p:txBody>
                <a:bodyPr wrap="square" rtlCol="0">
                  <a:spAutoFit/>
                </a:bodyPr>
                <a:lstStyle/>
                <a:p>
                  <a:r>
                    <a:rPr lang="en-US" dirty="0">
                      <a:latin typeface="Trebuchet MS" panose="020B0603020202020204" pitchFamily="34" charset="0"/>
                    </a:rPr>
                    <a:t>Risk Appetite</a:t>
                  </a:r>
                </a:p>
              </p:txBody>
            </p:sp>
          </p:grpSp>
          <p:grpSp>
            <p:nvGrpSpPr>
              <p:cNvPr id="61" name="Group 60">
                <a:extLst>
                  <a:ext uri="{FF2B5EF4-FFF2-40B4-BE49-F238E27FC236}">
                    <a16:creationId xmlns:a16="http://schemas.microsoft.com/office/drawing/2014/main" id="{B6C1C74A-4CF5-AC3A-9151-1221D1433095}"/>
                  </a:ext>
                </a:extLst>
              </p:cNvPr>
              <p:cNvGrpSpPr/>
              <p:nvPr/>
            </p:nvGrpSpPr>
            <p:grpSpPr>
              <a:xfrm>
                <a:off x="2514600" y="5410200"/>
                <a:ext cx="8855725" cy="400109"/>
                <a:chOff x="1763616" y="4011057"/>
                <a:chExt cx="8855725" cy="400109"/>
              </a:xfrm>
            </p:grpSpPr>
            <p:sp>
              <p:nvSpPr>
                <p:cNvPr id="68" name="Rectangle 67">
                  <a:extLst>
                    <a:ext uri="{FF2B5EF4-FFF2-40B4-BE49-F238E27FC236}">
                      <a16:creationId xmlns:a16="http://schemas.microsoft.com/office/drawing/2014/main" id="{12E76ED7-0973-3FDE-017E-FE4557ECCEE1}"/>
                    </a:ext>
                  </a:extLst>
                </p:cNvPr>
                <p:cNvSpPr/>
                <p:nvPr/>
              </p:nvSpPr>
              <p:spPr bwMode="auto">
                <a:xfrm>
                  <a:off x="1763616" y="4011057"/>
                  <a:ext cx="8855725" cy="400109"/>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endParaRPr>
                </a:p>
              </p:txBody>
            </p:sp>
            <p:sp>
              <p:nvSpPr>
                <p:cNvPr id="69" name="TextBox 68">
                  <a:extLst>
                    <a:ext uri="{FF2B5EF4-FFF2-40B4-BE49-F238E27FC236}">
                      <a16:creationId xmlns:a16="http://schemas.microsoft.com/office/drawing/2014/main" id="{7139CA91-3DC6-9AB9-DDC9-3CDA7319A9C4}"/>
                    </a:ext>
                  </a:extLst>
                </p:cNvPr>
                <p:cNvSpPr txBox="1"/>
                <p:nvPr/>
              </p:nvSpPr>
              <p:spPr>
                <a:xfrm>
                  <a:off x="1905000" y="4035845"/>
                  <a:ext cx="5181600" cy="369332"/>
                </a:xfrm>
                <a:prstGeom prst="rect">
                  <a:avLst/>
                </a:prstGeom>
                <a:noFill/>
              </p:spPr>
              <p:txBody>
                <a:bodyPr wrap="square" rtlCol="0">
                  <a:spAutoFit/>
                </a:bodyPr>
                <a:lstStyle/>
                <a:p>
                  <a:r>
                    <a:rPr lang="en-US" dirty="0">
                      <a:latin typeface="Trebuchet MS" panose="020B0603020202020204" pitchFamily="34" charset="0"/>
                    </a:rPr>
                    <a:t>Market Size, Demand and Competitor Study</a:t>
                  </a:r>
                </a:p>
              </p:txBody>
            </p:sp>
          </p:grpSp>
          <p:grpSp>
            <p:nvGrpSpPr>
              <p:cNvPr id="62" name="Group 61">
                <a:extLst>
                  <a:ext uri="{FF2B5EF4-FFF2-40B4-BE49-F238E27FC236}">
                    <a16:creationId xmlns:a16="http://schemas.microsoft.com/office/drawing/2014/main" id="{152DF4C0-2E67-B421-2F8F-870C5C4A1C49}"/>
                  </a:ext>
                </a:extLst>
              </p:cNvPr>
              <p:cNvGrpSpPr/>
              <p:nvPr/>
            </p:nvGrpSpPr>
            <p:grpSpPr>
              <a:xfrm>
                <a:off x="2802875" y="5867400"/>
                <a:ext cx="8855725" cy="400109"/>
                <a:chOff x="1763616" y="4011057"/>
                <a:chExt cx="8855725" cy="400109"/>
              </a:xfrm>
            </p:grpSpPr>
            <p:sp>
              <p:nvSpPr>
                <p:cNvPr id="66" name="Rectangle 65">
                  <a:extLst>
                    <a:ext uri="{FF2B5EF4-FFF2-40B4-BE49-F238E27FC236}">
                      <a16:creationId xmlns:a16="http://schemas.microsoft.com/office/drawing/2014/main" id="{E4FC1E97-5CEE-0FAC-CD90-8E2D79E5C677}"/>
                    </a:ext>
                  </a:extLst>
                </p:cNvPr>
                <p:cNvSpPr/>
                <p:nvPr/>
              </p:nvSpPr>
              <p:spPr bwMode="auto">
                <a:xfrm>
                  <a:off x="1763616" y="4011057"/>
                  <a:ext cx="8855725" cy="400109"/>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endParaRPr>
                </a:p>
              </p:txBody>
            </p:sp>
            <p:sp>
              <p:nvSpPr>
                <p:cNvPr id="67" name="TextBox 66">
                  <a:extLst>
                    <a:ext uri="{FF2B5EF4-FFF2-40B4-BE49-F238E27FC236}">
                      <a16:creationId xmlns:a16="http://schemas.microsoft.com/office/drawing/2014/main" id="{7DE55123-41BE-3C29-6DDB-5E825029D0DF}"/>
                    </a:ext>
                  </a:extLst>
                </p:cNvPr>
                <p:cNvSpPr txBox="1"/>
                <p:nvPr/>
              </p:nvSpPr>
              <p:spPr>
                <a:xfrm>
                  <a:off x="1905000" y="4035845"/>
                  <a:ext cx="5181600" cy="369332"/>
                </a:xfrm>
                <a:prstGeom prst="rect">
                  <a:avLst/>
                </a:prstGeom>
                <a:noFill/>
              </p:spPr>
              <p:txBody>
                <a:bodyPr wrap="square" rtlCol="0">
                  <a:spAutoFit/>
                </a:bodyPr>
                <a:lstStyle/>
                <a:p>
                  <a:r>
                    <a:rPr lang="en-US" dirty="0">
                      <a:latin typeface="Trebuchet MS" panose="020B0603020202020204" pitchFamily="34" charset="0"/>
                    </a:rPr>
                    <a:t>Other strategies to achieve the target</a:t>
                  </a:r>
                </a:p>
              </p:txBody>
            </p:sp>
          </p:grpSp>
          <p:grpSp>
            <p:nvGrpSpPr>
              <p:cNvPr id="63" name="Group 62">
                <a:extLst>
                  <a:ext uri="{FF2B5EF4-FFF2-40B4-BE49-F238E27FC236}">
                    <a16:creationId xmlns:a16="http://schemas.microsoft.com/office/drawing/2014/main" id="{BD610F75-580E-F140-9C50-D6954FB41D2E}"/>
                  </a:ext>
                </a:extLst>
              </p:cNvPr>
              <p:cNvGrpSpPr/>
              <p:nvPr/>
            </p:nvGrpSpPr>
            <p:grpSpPr>
              <a:xfrm>
                <a:off x="3020459" y="6350191"/>
                <a:ext cx="8855725" cy="400109"/>
                <a:chOff x="1763616" y="4011057"/>
                <a:chExt cx="8855725" cy="400109"/>
              </a:xfrm>
            </p:grpSpPr>
            <p:sp>
              <p:nvSpPr>
                <p:cNvPr id="64" name="Rectangle 63">
                  <a:extLst>
                    <a:ext uri="{FF2B5EF4-FFF2-40B4-BE49-F238E27FC236}">
                      <a16:creationId xmlns:a16="http://schemas.microsoft.com/office/drawing/2014/main" id="{49E7C42F-06C0-B6A0-01C2-E6722507876C}"/>
                    </a:ext>
                  </a:extLst>
                </p:cNvPr>
                <p:cNvSpPr/>
                <p:nvPr/>
              </p:nvSpPr>
              <p:spPr bwMode="auto">
                <a:xfrm>
                  <a:off x="1763616" y="4011057"/>
                  <a:ext cx="8855725" cy="400109"/>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endParaRPr>
                </a:p>
              </p:txBody>
            </p:sp>
            <p:sp>
              <p:nvSpPr>
                <p:cNvPr id="65" name="TextBox 64">
                  <a:extLst>
                    <a:ext uri="{FF2B5EF4-FFF2-40B4-BE49-F238E27FC236}">
                      <a16:creationId xmlns:a16="http://schemas.microsoft.com/office/drawing/2014/main" id="{91A6A5AF-1F51-31F4-172A-E09A004BB84B}"/>
                    </a:ext>
                  </a:extLst>
                </p:cNvPr>
                <p:cNvSpPr txBox="1"/>
                <p:nvPr/>
              </p:nvSpPr>
              <p:spPr>
                <a:xfrm>
                  <a:off x="1905000" y="4035845"/>
                  <a:ext cx="5181600" cy="369332"/>
                </a:xfrm>
                <a:prstGeom prst="rect">
                  <a:avLst/>
                </a:prstGeom>
                <a:noFill/>
              </p:spPr>
              <p:txBody>
                <a:bodyPr wrap="square" rtlCol="0">
                  <a:spAutoFit/>
                </a:bodyPr>
                <a:lstStyle/>
                <a:p>
                  <a:r>
                    <a:rPr lang="en-US" dirty="0">
                      <a:latin typeface="Trebuchet MS" panose="020B0603020202020204" pitchFamily="34" charset="0"/>
                    </a:rPr>
                    <a:t>Performance of Web Aggregator</a:t>
                  </a:r>
                </a:p>
              </p:txBody>
            </p:sp>
          </p:grpSp>
        </p:grpSp>
        <p:sp>
          <p:nvSpPr>
            <p:cNvPr id="56" name="Rectangle 55">
              <a:extLst>
                <a:ext uri="{FF2B5EF4-FFF2-40B4-BE49-F238E27FC236}">
                  <a16:creationId xmlns:a16="http://schemas.microsoft.com/office/drawing/2014/main" id="{9CDEF2B0-74C8-C2B0-0D19-E394039EB5BC}"/>
                </a:ext>
              </a:extLst>
            </p:cNvPr>
            <p:cNvSpPr/>
            <p:nvPr/>
          </p:nvSpPr>
          <p:spPr bwMode="auto">
            <a:xfrm>
              <a:off x="3336275" y="6400800"/>
              <a:ext cx="8855725" cy="400109"/>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latin typeface="Trebuchet MS" panose="020B0603020202020204" pitchFamily="34" charset="0"/>
                </a:rPr>
                <a:t>Knowledge of Regulations</a:t>
              </a:r>
            </a:p>
          </p:txBody>
        </p:sp>
      </p:grpSp>
    </p:spTree>
    <p:extLst>
      <p:ext uri="{BB962C8B-B14F-4D97-AF65-F5344CB8AC3E}">
        <p14:creationId xmlns:p14="http://schemas.microsoft.com/office/powerpoint/2010/main" val="3558805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id="{BAC57EC5-D574-B8C0-F520-045ACC1F051C}"/>
              </a:ext>
            </a:extLst>
          </p:cNvPr>
          <p:cNvSpPr txBox="1">
            <a:spLocks noChangeArrowheads="1"/>
          </p:cNvSpPr>
          <p:nvPr/>
        </p:nvSpPr>
        <p:spPr>
          <a:xfrm>
            <a:off x="1905000" y="173986"/>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200" b="1" dirty="0">
                <a:solidFill>
                  <a:srgbClr val="084A87"/>
                </a:solidFill>
                <a:latin typeface="Trebuchet MS" panose="020B0603020202020204" pitchFamily="34" charset="0"/>
                <a:cs typeface="Arial"/>
                <a:sym typeface="Arial"/>
              </a:rPr>
              <a:t>Challenges in Implementing the Proposal</a:t>
            </a:r>
            <a:endParaRPr lang="en-US" altLang="en-US" sz="3600" b="1" dirty="0">
              <a:solidFill>
                <a:srgbClr val="084A87"/>
              </a:solidFill>
              <a:latin typeface="Trebuchet MS" panose="020B0603020202020204" pitchFamily="34" charset="0"/>
              <a:cs typeface="Arial"/>
              <a:sym typeface="Arial"/>
            </a:endParaRPr>
          </a:p>
        </p:txBody>
      </p:sp>
      <p:graphicFrame>
        <p:nvGraphicFramePr>
          <p:cNvPr id="4" name="Diagram 3">
            <a:extLst>
              <a:ext uri="{FF2B5EF4-FFF2-40B4-BE49-F238E27FC236}">
                <a16:creationId xmlns:a16="http://schemas.microsoft.com/office/drawing/2014/main" id="{2F7BD629-44AF-B595-0295-81999FB1F716}"/>
              </a:ext>
            </a:extLst>
          </p:cNvPr>
          <p:cNvGraphicFramePr/>
          <p:nvPr>
            <p:extLst>
              <p:ext uri="{D42A27DB-BD31-4B8C-83A1-F6EECF244321}">
                <p14:modId xmlns:p14="http://schemas.microsoft.com/office/powerpoint/2010/main" val="594751425"/>
              </p:ext>
            </p:extLst>
          </p:nvPr>
        </p:nvGraphicFramePr>
        <p:xfrm>
          <a:off x="1905000" y="1245747"/>
          <a:ext cx="10026147" cy="53834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824969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id="{BAC57EC5-D574-B8C0-F520-045ACC1F051C}"/>
              </a:ext>
            </a:extLst>
          </p:cNvPr>
          <p:cNvSpPr txBox="1">
            <a:spLocks noChangeArrowheads="1"/>
          </p:cNvSpPr>
          <p:nvPr/>
        </p:nvSpPr>
        <p:spPr>
          <a:xfrm>
            <a:off x="1905000" y="173986"/>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200" b="1" dirty="0">
                <a:solidFill>
                  <a:srgbClr val="084A87"/>
                </a:solidFill>
                <a:latin typeface="Trebuchet MS" panose="020B0603020202020204" pitchFamily="34" charset="0"/>
                <a:cs typeface="Arial"/>
                <a:sym typeface="Arial"/>
              </a:rPr>
              <a:t>Benefits from Implementing the Proposal</a:t>
            </a:r>
            <a:endParaRPr lang="en-US" altLang="en-US" sz="3600" b="1" dirty="0">
              <a:solidFill>
                <a:srgbClr val="084A87"/>
              </a:solidFill>
              <a:latin typeface="Trebuchet MS" panose="020B0603020202020204" pitchFamily="34" charset="0"/>
              <a:cs typeface="Arial"/>
              <a:sym typeface="Arial"/>
            </a:endParaRPr>
          </a:p>
        </p:txBody>
      </p:sp>
      <p:grpSp>
        <p:nvGrpSpPr>
          <p:cNvPr id="7" name="Group 6">
            <a:extLst>
              <a:ext uri="{FF2B5EF4-FFF2-40B4-BE49-F238E27FC236}">
                <a16:creationId xmlns:a16="http://schemas.microsoft.com/office/drawing/2014/main" id="{1CB1160A-02A0-A309-752D-3231812B9ACF}"/>
              </a:ext>
            </a:extLst>
          </p:cNvPr>
          <p:cNvGrpSpPr/>
          <p:nvPr/>
        </p:nvGrpSpPr>
        <p:grpSpPr>
          <a:xfrm>
            <a:off x="3342879" y="990600"/>
            <a:ext cx="2706687" cy="1624012"/>
            <a:chOff x="1221978" y="2645"/>
            <a:chExt cx="2706687" cy="1624012"/>
          </a:xfrm>
        </p:grpSpPr>
        <p:sp>
          <p:nvSpPr>
            <p:cNvPr id="23" name="Rectangle 22">
              <a:extLst>
                <a:ext uri="{FF2B5EF4-FFF2-40B4-BE49-F238E27FC236}">
                  <a16:creationId xmlns:a16="http://schemas.microsoft.com/office/drawing/2014/main" id="{F8D2AD6D-F05D-77A6-1B84-9B3CF830A073}"/>
                </a:ext>
              </a:extLst>
            </p:cNvPr>
            <p:cNvSpPr/>
            <p:nvPr/>
          </p:nvSpPr>
          <p:spPr>
            <a:xfrm>
              <a:off x="1221978" y="2645"/>
              <a:ext cx="2706687" cy="1624012"/>
            </a:xfrm>
            <a:prstGeom prst="rect">
              <a:avLst/>
            </a:prstGeom>
          </p:spPr>
          <p:style>
            <a:lnRef idx="2">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sp>
        <p:sp>
          <p:nvSpPr>
            <p:cNvPr id="24" name="TextBox 23">
              <a:extLst>
                <a:ext uri="{FF2B5EF4-FFF2-40B4-BE49-F238E27FC236}">
                  <a16:creationId xmlns:a16="http://schemas.microsoft.com/office/drawing/2014/main" id="{2F6571B3-005F-8399-69D6-9A9DFC28F72D}"/>
                </a:ext>
              </a:extLst>
            </p:cNvPr>
            <p:cNvSpPr txBox="1"/>
            <p:nvPr/>
          </p:nvSpPr>
          <p:spPr>
            <a:xfrm>
              <a:off x="1221978" y="2645"/>
              <a:ext cx="2706687" cy="1624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000" kern="1200" dirty="0">
                  <a:latin typeface="Trebuchet MS" panose="020B0603020202020204" pitchFamily="34" charset="0"/>
                </a:rPr>
                <a:t>Diversification</a:t>
              </a:r>
            </a:p>
          </p:txBody>
        </p:sp>
      </p:grpSp>
      <p:grpSp>
        <p:nvGrpSpPr>
          <p:cNvPr id="8" name="Group 7">
            <a:extLst>
              <a:ext uri="{FF2B5EF4-FFF2-40B4-BE49-F238E27FC236}">
                <a16:creationId xmlns:a16="http://schemas.microsoft.com/office/drawing/2014/main" id="{635FD247-57B7-6356-094D-1F65052E3F4E}"/>
              </a:ext>
            </a:extLst>
          </p:cNvPr>
          <p:cNvGrpSpPr/>
          <p:nvPr/>
        </p:nvGrpSpPr>
        <p:grpSpPr>
          <a:xfrm>
            <a:off x="6320235" y="990600"/>
            <a:ext cx="2706687" cy="1624012"/>
            <a:chOff x="4199334" y="2645"/>
            <a:chExt cx="2706687" cy="1624012"/>
          </a:xfrm>
        </p:grpSpPr>
        <p:sp>
          <p:nvSpPr>
            <p:cNvPr id="21" name="Rectangle 20">
              <a:extLst>
                <a:ext uri="{FF2B5EF4-FFF2-40B4-BE49-F238E27FC236}">
                  <a16:creationId xmlns:a16="http://schemas.microsoft.com/office/drawing/2014/main" id="{7D841F8D-234E-E57D-6574-FE88958ACF5E}"/>
                </a:ext>
              </a:extLst>
            </p:cNvPr>
            <p:cNvSpPr/>
            <p:nvPr/>
          </p:nvSpPr>
          <p:spPr>
            <a:xfrm>
              <a:off x="4199334" y="2645"/>
              <a:ext cx="2706687" cy="1624012"/>
            </a:xfrm>
            <a:prstGeom prst="rect">
              <a:avLst/>
            </a:prstGeom>
          </p:spPr>
          <p:style>
            <a:lnRef idx="2">
              <a:schemeClr val="lt1">
                <a:hueOff val="0"/>
                <a:satOff val="0"/>
                <a:lumOff val="0"/>
                <a:alphaOff val="0"/>
              </a:schemeClr>
            </a:lnRef>
            <a:fillRef idx="1">
              <a:schemeClr val="accent4">
                <a:shade val="80000"/>
                <a:hueOff val="0"/>
                <a:satOff val="0"/>
                <a:lumOff val="11677"/>
                <a:alphaOff val="0"/>
              </a:schemeClr>
            </a:fillRef>
            <a:effectRef idx="0">
              <a:schemeClr val="accent4">
                <a:shade val="80000"/>
                <a:hueOff val="0"/>
                <a:satOff val="0"/>
                <a:lumOff val="11677"/>
                <a:alphaOff val="0"/>
              </a:schemeClr>
            </a:effectRef>
            <a:fontRef idx="minor">
              <a:schemeClr val="lt1"/>
            </a:fontRef>
          </p:style>
        </p:sp>
        <p:sp>
          <p:nvSpPr>
            <p:cNvPr id="22" name="TextBox 21">
              <a:extLst>
                <a:ext uri="{FF2B5EF4-FFF2-40B4-BE49-F238E27FC236}">
                  <a16:creationId xmlns:a16="http://schemas.microsoft.com/office/drawing/2014/main" id="{443B6152-6B06-9439-8E0E-AA312E5C135D}"/>
                </a:ext>
              </a:extLst>
            </p:cNvPr>
            <p:cNvSpPr txBox="1"/>
            <p:nvPr/>
          </p:nvSpPr>
          <p:spPr>
            <a:xfrm>
              <a:off x="4199334" y="2645"/>
              <a:ext cx="2706687" cy="1624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000" dirty="0">
                  <a:latin typeface="Trebuchet MS" panose="020B0603020202020204" pitchFamily="34" charset="0"/>
                </a:rPr>
                <a:t>Reaching mass in significantly lower distribution expenses. </a:t>
              </a:r>
              <a:endParaRPr lang="en-US" sz="2000" kern="1200" dirty="0">
                <a:latin typeface="Trebuchet MS" panose="020B0603020202020204" pitchFamily="34" charset="0"/>
              </a:endParaRPr>
            </a:p>
          </p:txBody>
        </p:sp>
      </p:grpSp>
      <p:grpSp>
        <p:nvGrpSpPr>
          <p:cNvPr id="9" name="Group 8">
            <a:extLst>
              <a:ext uri="{FF2B5EF4-FFF2-40B4-BE49-F238E27FC236}">
                <a16:creationId xmlns:a16="http://schemas.microsoft.com/office/drawing/2014/main" id="{704035D0-1EEA-FAC8-F5E1-CBE266636585}"/>
              </a:ext>
            </a:extLst>
          </p:cNvPr>
          <p:cNvGrpSpPr/>
          <p:nvPr/>
        </p:nvGrpSpPr>
        <p:grpSpPr>
          <a:xfrm>
            <a:off x="3342879" y="2909853"/>
            <a:ext cx="2706687" cy="1624012"/>
            <a:chOff x="1221978" y="1921898"/>
            <a:chExt cx="2706687" cy="1624012"/>
          </a:xfrm>
        </p:grpSpPr>
        <p:sp>
          <p:nvSpPr>
            <p:cNvPr id="19" name="Rectangle 18">
              <a:extLst>
                <a:ext uri="{FF2B5EF4-FFF2-40B4-BE49-F238E27FC236}">
                  <a16:creationId xmlns:a16="http://schemas.microsoft.com/office/drawing/2014/main" id="{BDA5A1D9-5DCF-CBA2-8163-F76BE5BAEA89}"/>
                </a:ext>
              </a:extLst>
            </p:cNvPr>
            <p:cNvSpPr/>
            <p:nvPr/>
          </p:nvSpPr>
          <p:spPr>
            <a:xfrm>
              <a:off x="1221978" y="1921898"/>
              <a:ext cx="2706687" cy="1624012"/>
            </a:xfrm>
            <a:prstGeom prst="rect">
              <a:avLst/>
            </a:prstGeom>
          </p:spPr>
          <p:style>
            <a:lnRef idx="2">
              <a:schemeClr val="lt1">
                <a:hueOff val="0"/>
                <a:satOff val="0"/>
                <a:lumOff val="0"/>
                <a:alphaOff val="0"/>
              </a:schemeClr>
            </a:lnRef>
            <a:fillRef idx="1">
              <a:schemeClr val="accent4">
                <a:shade val="80000"/>
                <a:hueOff val="0"/>
                <a:satOff val="0"/>
                <a:lumOff val="23353"/>
                <a:alphaOff val="0"/>
              </a:schemeClr>
            </a:fillRef>
            <a:effectRef idx="0">
              <a:schemeClr val="accent4">
                <a:shade val="80000"/>
                <a:hueOff val="0"/>
                <a:satOff val="0"/>
                <a:lumOff val="23353"/>
                <a:alphaOff val="0"/>
              </a:schemeClr>
            </a:effectRef>
            <a:fontRef idx="minor">
              <a:schemeClr val="lt1"/>
            </a:fontRef>
          </p:style>
        </p:sp>
        <p:sp>
          <p:nvSpPr>
            <p:cNvPr id="20" name="TextBox 19">
              <a:extLst>
                <a:ext uri="{FF2B5EF4-FFF2-40B4-BE49-F238E27FC236}">
                  <a16:creationId xmlns:a16="http://schemas.microsoft.com/office/drawing/2014/main" id="{CB8366A3-8A23-2019-395F-80D8E4F791BC}"/>
                </a:ext>
              </a:extLst>
            </p:cNvPr>
            <p:cNvSpPr txBox="1"/>
            <p:nvPr/>
          </p:nvSpPr>
          <p:spPr>
            <a:xfrm>
              <a:off x="1221978" y="1921898"/>
              <a:ext cx="2706687" cy="1624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000" kern="1200" dirty="0">
                  <a:latin typeface="Trebuchet MS" panose="020B0603020202020204" pitchFamily="34" charset="0"/>
                </a:rPr>
                <a:t>Affordability is a key barrier to health insurance. Hence, higher take up of the policy.</a:t>
              </a:r>
            </a:p>
          </p:txBody>
        </p:sp>
      </p:grpSp>
      <p:grpSp>
        <p:nvGrpSpPr>
          <p:cNvPr id="10" name="Group 9">
            <a:extLst>
              <a:ext uri="{FF2B5EF4-FFF2-40B4-BE49-F238E27FC236}">
                <a16:creationId xmlns:a16="http://schemas.microsoft.com/office/drawing/2014/main" id="{E0E8DFA7-403C-511A-8236-A992DC7902AE}"/>
              </a:ext>
            </a:extLst>
          </p:cNvPr>
          <p:cNvGrpSpPr/>
          <p:nvPr/>
        </p:nvGrpSpPr>
        <p:grpSpPr>
          <a:xfrm>
            <a:off x="6320235" y="2909853"/>
            <a:ext cx="2706687" cy="1624012"/>
            <a:chOff x="4199334" y="1921898"/>
            <a:chExt cx="2706687" cy="1624012"/>
          </a:xfrm>
        </p:grpSpPr>
        <p:sp>
          <p:nvSpPr>
            <p:cNvPr id="17" name="Rectangle 16">
              <a:extLst>
                <a:ext uri="{FF2B5EF4-FFF2-40B4-BE49-F238E27FC236}">
                  <a16:creationId xmlns:a16="http://schemas.microsoft.com/office/drawing/2014/main" id="{0F0C4412-A09E-A65D-1F9F-E0C011A693CE}"/>
                </a:ext>
              </a:extLst>
            </p:cNvPr>
            <p:cNvSpPr/>
            <p:nvPr/>
          </p:nvSpPr>
          <p:spPr>
            <a:xfrm>
              <a:off x="4199334" y="1921898"/>
              <a:ext cx="2706687" cy="1624012"/>
            </a:xfrm>
            <a:prstGeom prst="rect">
              <a:avLst/>
            </a:prstGeom>
          </p:spPr>
          <p:style>
            <a:lnRef idx="2">
              <a:schemeClr val="lt1">
                <a:hueOff val="0"/>
                <a:satOff val="0"/>
                <a:lumOff val="0"/>
                <a:alphaOff val="0"/>
              </a:schemeClr>
            </a:lnRef>
            <a:fillRef idx="1">
              <a:schemeClr val="accent4">
                <a:shade val="80000"/>
                <a:hueOff val="0"/>
                <a:satOff val="0"/>
                <a:lumOff val="35030"/>
                <a:alphaOff val="0"/>
              </a:schemeClr>
            </a:fillRef>
            <a:effectRef idx="0">
              <a:schemeClr val="accent4">
                <a:shade val="80000"/>
                <a:hueOff val="0"/>
                <a:satOff val="0"/>
                <a:lumOff val="35030"/>
                <a:alphaOff val="0"/>
              </a:schemeClr>
            </a:effectRef>
            <a:fontRef idx="minor">
              <a:schemeClr val="lt1"/>
            </a:fontRef>
          </p:style>
        </p:sp>
        <p:sp>
          <p:nvSpPr>
            <p:cNvPr id="18" name="TextBox 17">
              <a:extLst>
                <a:ext uri="{FF2B5EF4-FFF2-40B4-BE49-F238E27FC236}">
                  <a16:creationId xmlns:a16="http://schemas.microsoft.com/office/drawing/2014/main" id="{8FDE9602-293C-A40E-5DE7-63C427E9F691}"/>
                </a:ext>
              </a:extLst>
            </p:cNvPr>
            <p:cNvSpPr txBox="1"/>
            <p:nvPr/>
          </p:nvSpPr>
          <p:spPr>
            <a:xfrm>
              <a:off x="4199334" y="1921898"/>
              <a:ext cx="2706687" cy="1624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000" kern="1200" dirty="0">
                  <a:latin typeface="Trebuchet MS" panose="020B0603020202020204" pitchFamily="34" charset="0"/>
                </a:rPr>
                <a:t>Competitive advantage.</a:t>
              </a:r>
            </a:p>
          </p:txBody>
        </p:sp>
      </p:grpSp>
      <p:grpSp>
        <p:nvGrpSpPr>
          <p:cNvPr id="11" name="Group 10">
            <a:extLst>
              <a:ext uri="{FF2B5EF4-FFF2-40B4-BE49-F238E27FC236}">
                <a16:creationId xmlns:a16="http://schemas.microsoft.com/office/drawing/2014/main" id="{CECB37B5-FAB6-CA21-BB22-2B3CBD922D28}"/>
              </a:ext>
            </a:extLst>
          </p:cNvPr>
          <p:cNvGrpSpPr/>
          <p:nvPr/>
        </p:nvGrpSpPr>
        <p:grpSpPr>
          <a:xfrm>
            <a:off x="3342879" y="4782609"/>
            <a:ext cx="2706687" cy="1624012"/>
            <a:chOff x="1221978" y="3794654"/>
            <a:chExt cx="2706687" cy="1624012"/>
          </a:xfrm>
        </p:grpSpPr>
        <p:sp>
          <p:nvSpPr>
            <p:cNvPr id="15" name="Rectangle 14">
              <a:extLst>
                <a:ext uri="{FF2B5EF4-FFF2-40B4-BE49-F238E27FC236}">
                  <a16:creationId xmlns:a16="http://schemas.microsoft.com/office/drawing/2014/main" id="{83484D40-7242-BF6E-E384-546C41726139}"/>
                </a:ext>
              </a:extLst>
            </p:cNvPr>
            <p:cNvSpPr/>
            <p:nvPr/>
          </p:nvSpPr>
          <p:spPr>
            <a:xfrm>
              <a:off x="1221978" y="3794654"/>
              <a:ext cx="2706687" cy="1624012"/>
            </a:xfrm>
            <a:prstGeom prst="rect">
              <a:avLst/>
            </a:prstGeom>
          </p:spPr>
          <p:style>
            <a:lnRef idx="2">
              <a:schemeClr val="lt1">
                <a:hueOff val="0"/>
                <a:satOff val="0"/>
                <a:lumOff val="0"/>
                <a:alphaOff val="0"/>
              </a:schemeClr>
            </a:lnRef>
            <a:fillRef idx="1">
              <a:schemeClr val="accent4">
                <a:shade val="80000"/>
                <a:hueOff val="0"/>
                <a:satOff val="0"/>
                <a:lumOff val="46706"/>
                <a:alphaOff val="0"/>
              </a:schemeClr>
            </a:fillRef>
            <a:effectRef idx="0">
              <a:schemeClr val="accent4">
                <a:shade val="80000"/>
                <a:hueOff val="0"/>
                <a:satOff val="0"/>
                <a:lumOff val="46706"/>
                <a:alphaOff val="0"/>
              </a:schemeClr>
            </a:effectRef>
            <a:fontRef idx="minor">
              <a:schemeClr val="lt1"/>
            </a:fontRef>
          </p:style>
        </p:sp>
        <p:sp>
          <p:nvSpPr>
            <p:cNvPr id="16" name="TextBox 15">
              <a:extLst>
                <a:ext uri="{FF2B5EF4-FFF2-40B4-BE49-F238E27FC236}">
                  <a16:creationId xmlns:a16="http://schemas.microsoft.com/office/drawing/2014/main" id="{B60E01AB-11C6-FF16-F35F-FD37E8AE98BD}"/>
                </a:ext>
              </a:extLst>
            </p:cNvPr>
            <p:cNvSpPr txBox="1"/>
            <p:nvPr/>
          </p:nvSpPr>
          <p:spPr>
            <a:xfrm>
              <a:off x="1221978" y="3794654"/>
              <a:ext cx="2706687" cy="1624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000" kern="1200" dirty="0">
                  <a:latin typeface="Trebuchet MS" panose="020B0603020202020204" pitchFamily="34" charset="0"/>
                </a:rPr>
                <a:t>Aggregator</a:t>
              </a:r>
              <a:r>
                <a:rPr lang="en-US" sz="2000" kern="1200" baseline="0" dirty="0">
                  <a:latin typeface="Trebuchet MS" panose="020B0603020202020204" pitchFamily="34" charset="0"/>
                </a:rPr>
                <a:t> has wider knowledge base about the demand.</a:t>
              </a:r>
              <a:endParaRPr lang="en-US" sz="2000" kern="1200" dirty="0">
                <a:latin typeface="Trebuchet MS" panose="020B0603020202020204" pitchFamily="34" charset="0"/>
              </a:endParaRPr>
            </a:p>
          </p:txBody>
        </p:sp>
      </p:grpSp>
      <p:grpSp>
        <p:nvGrpSpPr>
          <p:cNvPr id="12" name="Group 11">
            <a:extLst>
              <a:ext uri="{FF2B5EF4-FFF2-40B4-BE49-F238E27FC236}">
                <a16:creationId xmlns:a16="http://schemas.microsoft.com/office/drawing/2014/main" id="{C5C98530-88BB-043A-E053-9165F87150BE}"/>
              </a:ext>
            </a:extLst>
          </p:cNvPr>
          <p:cNvGrpSpPr/>
          <p:nvPr/>
        </p:nvGrpSpPr>
        <p:grpSpPr>
          <a:xfrm>
            <a:off x="6320235" y="4782609"/>
            <a:ext cx="2706687" cy="1624012"/>
            <a:chOff x="4199334" y="3794654"/>
            <a:chExt cx="2706687" cy="1624012"/>
          </a:xfrm>
        </p:grpSpPr>
        <p:sp>
          <p:nvSpPr>
            <p:cNvPr id="13" name="Rectangle 12">
              <a:extLst>
                <a:ext uri="{FF2B5EF4-FFF2-40B4-BE49-F238E27FC236}">
                  <a16:creationId xmlns:a16="http://schemas.microsoft.com/office/drawing/2014/main" id="{0692E6CE-31AB-68C0-1D13-C6DCB67C54BD}"/>
                </a:ext>
              </a:extLst>
            </p:cNvPr>
            <p:cNvSpPr/>
            <p:nvPr/>
          </p:nvSpPr>
          <p:spPr>
            <a:xfrm>
              <a:off x="4199334" y="3794654"/>
              <a:ext cx="2706687" cy="1624012"/>
            </a:xfrm>
            <a:prstGeom prst="rect">
              <a:avLst/>
            </a:prstGeom>
          </p:spPr>
          <p:style>
            <a:lnRef idx="2">
              <a:schemeClr val="lt1">
                <a:hueOff val="0"/>
                <a:satOff val="0"/>
                <a:lumOff val="0"/>
                <a:alphaOff val="0"/>
              </a:schemeClr>
            </a:lnRef>
            <a:fillRef idx="1">
              <a:schemeClr val="accent4">
                <a:shade val="80000"/>
                <a:hueOff val="0"/>
                <a:satOff val="0"/>
                <a:lumOff val="58383"/>
                <a:alphaOff val="0"/>
              </a:schemeClr>
            </a:fillRef>
            <a:effectRef idx="0">
              <a:schemeClr val="accent4">
                <a:shade val="80000"/>
                <a:hueOff val="0"/>
                <a:satOff val="0"/>
                <a:lumOff val="58383"/>
                <a:alphaOff val="0"/>
              </a:schemeClr>
            </a:effectRef>
            <a:fontRef idx="minor">
              <a:schemeClr val="lt1"/>
            </a:fontRef>
          </p:style>
        </p:sp>
        <p:sp>
          <p:nvSpPr>
            <p:cNvPr id="14" name="TextBox 13">
              <a:extLst>
                <a:ext uri="{FF2B5EF4-FFF2-40B4-BE49-F238E27FC236}">
                  <a16:creationId xmlns:a16="http://schemas.microsoft.com/office/drawing/2014/main" id="{F9B29FF1-A78B-FE82-6A2C-27892466290C}"/>
                </a:ext>
              </a:extLst>
            </p:cNvPr>
            <p:cNvSpPr txBox="1"/>
            <p:nvPr/>
          </p:nvSpPr>
          <p:spPr>
            <a:xfrm>
              <a:off x="4199334" y="3794654"/>
              <a:ext cx="2706687" cy="1624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000" kern="1200" dirty="0">
                  <a:latin typeface="Trebuchet MS" panose="020B0603020202020204" pitchFamily="34" charset="0"/>
                </a:rPr>
                <a:t>Appointed Actuary’s knowledge from previous experience.</a:t>
              </a:r>
            </a:p>
          </p:txBody>
        </p:sp>
      </p:grpSp>
    </p:spTree>
    <p:extLst>
      <p:ext uri="{BB962C8B-B14F-4D97-AF65-F5344CB8AC3E}">
        <p14:creationId xmlns:p14="http://schemas.microsoft.com/office/powerpoint/2010/main" val="1027643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id="{BAC57EC5-D574-B8C0-F520-045ACC1F051C}"/>
              </a:ext>
            </a:extLst>
          </p:cNvPr>
          <p:cNvSpPr txBox="1">
            <a:spLocks noChangeArrowheads="1"/>
          </p:cNvSpPr>
          <p:nvPr/>
        </p:nvSpPr>
        <p:spPr>
          <a:xfrm>
            <a:off x="1905000" y="173986"/>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084A87"/>
                </a:solidFill>
                <a:latin typeface="Trebuchet MS" panose="020B0603020202020204" pitchFamily="34" charset="0"/>
                <a:cs typeface="Arial"/>
                <a:sym typeface="Arial"/>
              </a:rPr>
              <a:t>Agenda</a:t>
            </a:r>
            <a:endParaRPr lang="en-US" altLang="en-US" sz="4000" b="1" dirty="0">
              <a:solidFill>
                <a:srgbClr val="084A87"/>
              </a:solidFill>
              <a:latin typeface="Trebuchet MS" panose="020B0603020202020204" pitchFamily="34" charset="0"/>
              <a:cs typeface="Arial"/>
              <a:sym typeface="Arial"/>
            </a:endParaRPr>
          </a:p>
        </p:txBody>
      </p:sp>
      <p:graphicFrame>
        <p:nvGraphicFramePr>
          <p:cNvPr id="3" name="Diagram 2">
            <a:extLst>
              <a:ext uri="{FF2B5EF4-FFF2-40B4-BE49-F238E27FC236}">
                <a16:creationId xmlns:a16="http://schemas.microsoft.com/office/drawing/2014/main" id="{805AD64C-2ED6-ED3D-747E-0C5A2CD3D563}"/>
              </a:ext>
            </a:extLst>
          </p:cNvPr>
          <p:cNvGraphicFramePr/>
          <p:nvPr>
            <p:extLst>
              <p:ext uri="{D42A27DB-BD31-4B8C-83A1-F6EECF244321}">
                <p14:modId xmlns:p14="http://schemas.microsoft.com/office/powerpoint/2010/main" val="3530767995"/>
              </p:ext>
            </p:extLst>
          </p:nvPr>
        </p:nvGraphicFramePr>
        <p:xfrm>
          <a:off x="1981200" y="838200"/>
          <a:ext cx="8950358" cy="480004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698013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id="{BAC57EC5-D574-B8C0-F520-045ACC1F051C}"/>
              </a:ext>
            </a:extLst>
          </p:cNvPr>
          <p:cNvSpPr txBox="1">
            <a:spLocks noChangeArrowheads="1"/>
          </p:cNvSpPr>
          <p:nvPr/>
        </p:nvSpPr>
        <p:spPr>
          <a:xfrm>
            <a:off x="1905000" y="228600"/>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084A87"/>
                </a:solidFill>
                <a:latin typeface="Trebuchet MS" panose="020B0603020202020204" pitchFamily="34" charset="0"/>
                <a:cs typeface="Arial"/>
                <a:sym typeface="Arial"/>
              </a:rPr>
              <a:t>Financial Viability of Product </a:t>
            </a:r>
          </a:p>
        </p:txBody>
      </p:sp>
      <p:graphicFrame>
        <p:nvGraphicFramePr>
          <p:cNvPr id="4" name="Diagram 3">
            <a:extLst>
              <a:ext uri="{FF2B5EF4-FFF2-40B4-BE49-F238E27FC236}">
                <a16:creationId xmlns:a16="http://schemas.microsoft.com/office/drawing/2014/main" id="{B0B31B89-9889-D6FE-2DEC-2AB66C3E8EDE}"/>
              </a:ext>
            </a:extLst>
          </p:cNvPr>
          <p:cNvGraphicFramePr/>
          <p:nvPr>
            <p:extLst>
              <p:ext uri="{D42A27DB-BD31-4B8C-83A1-F6EECF244321}">
                <p14:modId xmlns:p14="http://schemas.microsoft.com/office/powerpoint/2010/main" val="1364767299"/>
              </p:ext>
            </p:extLst>
          </p:nvPr>
        </p:nvGraphicFramePr>
        <p:xfrm>
          <a:off x="2514600" y="1905000"/>
          <a:ext cx="8763000" cy="4656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TextBox 7">
            <a:extLst>
              <a:ext uri="{FF2B5EF4-FFF2-40B4-BE49-F238E27FC236}">
                <a16:creationId xmlns:a16="http://schemas.microsoft.com/office/drawing/2014/main" id="{9AB5842F-FEE0-97E1-A059-DB545E39B521}"/>
              </a:ext>
            </a:extLst>
          </p:cNvPr>
          <p:cNvSpPr txBox="1"/>
          <p:nvPr/>
        </p:nvSpPr>
        <p:spPr>
          <a:xfrm>
            <a:off x="2400300" y="1295400"/>
            <a:ext cx="8991600" cy="2062103"/>
          </a:xfrm>
          <a:prstGeom prst="rect">
            <a:avLst/>
          </a:prstGeom>
          <a:noFill/>
        </p:spPr>
        <p:txBody>
          <a:bodyPr wrap="square" rtlCol="0">
            <a:spAutoFit/>
          </a:bodyPr>
          <a:lstStyle/>
          <a:p>
            <a:pPr algn="ctr"/>
            <a:r>
              <a:rPr lang="en-US" sz="3200" b="1" dirty="0"/>
              <a:t>“</a:t>
            </a:r>
            <a:r>
              <a:rPr lang="en-US" sz="3200" b="1" dirty="0">
                <a:latin typeface="Trebuchet MS" panose="020B0603020202020204" pitchFamily="34" charset="0"/>
              </a:rPr>
              <a:t>Very high sum insured health indemnity product with very low price points”</a:t>
            </a:r>
          </a:p>
          <a:p>
            <a:pPr algn="ctr"/>
            <a:endParaRPr lang="en-US" sz="3200" b="1" dirty="0">
              <a:latin typeface="Trebuchet MS" panose="020B0603020202020204" pitchFamily="34" charset="0"/>
            </a:endParaRPr>
          </a:p>
          <a:p>
            <a:pPr algn="ctr"/>
            <a:r>
              <a:rPr lang="en-US" sz="3200" b="1" dirty="0">
                <a:solidFill>
                  <a:srgbClr val="10609B"/>
                </a:solidFill>
                <a:latin typeface="Trebuchet MS" panose="020B0603020202020204" pitchFamily="34" charset="0"/>
              </a:rPr>
              <a:t>Will Product be viable?</a:t>
            </a:r>
            <a:endParaRPr lang="en-IN" sz="3200" b="1" dirty="0">
              <a:solidFill>
                <a:srgbClr val="10609B"/>
              </a:solidFill>
              <a:latin typeface="Trebuchet MS" panose="020B0603020202020204" pitchFamily="34" charset="0"/>
            </a:endParaRPr>
          </a:p>
        </p:txBody>
      </p:sp>
    </p:spTree>
    <p:extLst>
      <p:ext uri="{BB962C8B-B14F-4D97-AF65-F5344CB8AC3E}">
        <p14:creationId xmlns:p14="http://schemas.microsoft.com/office/powerpoint/2010/main" val="4211409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9677400" y="6509764"/>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id="{BAC57EC5-D574-B8C0-F520-045ACC1F051C}"/>
              </a:ext>
            </a:extLst>
          </p:cNvPr>
          <p:cNvSpPr txBox="1">
            <a:spLocks noChangeArrowheads="1"/>
          </p:cNvSpPr>
          <p:nvPr/>
        </p:nvSpPr>
        <p:spPr>
          <a:xfrm>
            <a:off x="1905000" y="165673"/>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084A87"/>
                </a:solidFill>
                <a:latin typeface="Trebuchet MS" panose="020B0603020202020204" pitchFamily="34" charset="0"/>
                <a:cs typeface="Arial"/>
                <a:sym typeface="Arial"/>
              </a:rPr>
              <a:t>Financial Viability of Product </a:t>
            </a:r>
          </a:p>
        </p:txBody>
      </p:sp>
      <p:sp>
        <p:nvSpPr>
          <p:cNvPr id="7" name="TextBox 5">
            <a:extLst>
              <a:ext uri="{FF2B5EF4-FFF2-40B4-BE49-F238E27FC236}">
                <a16:creationId xmlns:a16="http://schemas.microsoft.com/office/drawing/2014/main" id="{22022DCA-E11B-967A-CCED-86C13FE919E0}"/>
              </a:ext>
            </a:extLst>
          </p:cNvPr>
          <p:cNvSpPr txBox="1"/>
          <p:nvPr/>
        </p:nvSpPr>
        <p:spPr>
          <a:xfrm>
            <a:off x="1828800" y="857189"/>
            <a:ext cx="86868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Wingdings" panose="05000000000000000000" pitchFamily="2" charset="2"/>
              <a:buChar char="q"/>
            </a:pPr>
            <a:r>
              <a:rPr lang="en-US" sz="2400" b="1" u="sng" dirty="0">
                <a:solidFill>
                  <a:srgbClr val="084A87"/>
                </a:solidFill>
                <a:latin typeface="Trebuchet MS" panose="020B0603020202020204" pitchFamily="34" charset="0"/>
              </a:rPr>
              <a:t>Initial Considerations:</a:t>
            </a:r>
            <a:r>
              <a:rPr lang="en-US" sz="2400" b="1" dirty="0">
                <a:solidFill>
                  <a:srgbClr val="084A87"/>
                </a:solidFill>
                <a:latin typeface="Trebuchet MS" panose="020B0603020202020204" pitchFamily="34" charset="0"/>
              </a:rPr>
              <a:t>  Lower Risk =&gt; Low premium</a:t>
            </a:r>
          </a:p>
        </p:txBody>
      </p:sp>
      <p:sp>
        <p:nvSpPr>
          <p:cNvPr id="4" name="Rectangle 3">
            <a:extLst>
              <a:ext uri="{FF2B5EF4-FFF2-40B4-BE49-F238E27FC236}">
                <a16:creationId xmlns:a16="http://schemas.microsoft.com/office/drawing/2014/main" id="{A582C25E-944A-63A9-34AC-93112F792426}"/>
              </a:ext>
            </a:extLst>
          </p:cNvPr>
          <p:cNvSpPr/>
          <p:nvPr/>
        </p:nvSpPr>
        <p:spPr bwMode="auto">
          <a:xfrm>
            <a:off x="8487740" y="1616849"/>
            <a:ext cx="2434771" cy="4654984"/>
          </a:xfrm>
          <a:prstGeom prst="rect">
            <a:avLst/>
          </a:prstGeom>
          <a:ln w="31750">
            <a:solidFill>
              <a:schemeClr val="accent5"/>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dirty="0">
                <a:solidFill>
                  <a:srgbClr val="084A87"/>
                </a:solidFill>
                <a:latin typeface="Trebuchet MS" panose="020B0603020202020204" pitchFamily="34" charset="0"/>
              </a:rPr>
              <a:t>Stakeholders</a:t>
            </a:r>
          </a:p>
          <a:p>
            <a:pPr marR="0" algn="ctr" defTabSz="914400" rtl="0" eaLnBrk="0" fontAlgn="base" latinLnBrk="0" hangingPunct="0">
              <a:lnSpc>
                <a:spcPct val="150000"/>
              </a:lnSpc>
              <a:spcBef>
                <a:spcPct val="0"/>
              </a:spcBef>
              <a:spcAft>
                <a:spcPct val="0"/>
              </a:spcAft>
              <a:buClrTx/>
              <a:buSzTx/>
              <a:tabLst/>
            </a:pPr>
            <a:r>
              <a:rPr lang="en-US" dirty="0">
                <a:ln w="0"/>
                <a:solidFill>
                  <a:schemeClr val="tx1"/>
                </a:solidFill>
                <a:latin typeface="Trebuchet MS" panose="020B0603020202020204" pitchFamily="34" charset="0"/>
              </a:rPr>
              <a:t>Potential Customers</a:t>
            </a:r>
          </a:p>
          <a:p>
            <a:pPr marR="0" algn="ctr" defTabSz="914400" rtl="0" eaLnBrk="0" fontAlgn="base" latinLnBrk="0" hangingPunct="0">
              <a:lnSpc>
                <a:spcPct val="150000"/>
              </a:lnSpc>
              <a:spcBef>
                <a:spcPct val="0"/>
              </a:spcBef>
              <a:spcAft>
                <a:spcPct val="0"/>
              </a:spcAft>
              <a:buClrTx/>
              <a:buSzTx/>
              <a:tabLst/>
            </a:pPr>
            <a:r>
              <a:rPr lang="en-US" dirty="0">
                <a:ln w="0"/>
                <a:solidFill>
                  <a:schemeClr val="tx1"/>
                </a:solidFill>
                <a:latin typeface="Trebuchet MS" panose="020B0603020202020204" pitchFamily="34" charset="0"/>
              </a:rPr>
              <a:t>Insurer’s Philosophy</a:t>
            </a:r>
          </a:p>
          <a:p>
            <a:pPr marR="0" algn="ctr" defTabSz="914400" rtl="0" eaLnBrk="0" fontAlgn="base" latinLnBrk="0" hangingPunct="0">
              <a:lnSpc>
                <a:spcPct val="150000"/>
              </a:lnSpc>
              <a:spcBef>
                <a:spcPct val="0"/>
              </a:spcBef>
              <a:spcAft>
                <a:spcPct val="0"/>
              </a:spcAft>
              <a:buClrTx/>
              <a:buSzTx/>
              <a:tabLst/>
            </a:pPr>
            <a:r>
              <a:rPr lang="en-US" dirty="0">
                <a:ln w="0"/>
                <a:solidFill>
                  <a:schemeClr val="tx1"/>
                </a:solidFill>
                <a:latin typeface="Trebuchet MS" panose="020B0603020202020204" pitchFamily="34" charset="0"/>
              </a:rPr>
              <a:t>Underwriters</a:t>
            </a:r>
          </a:p>
          <a:p>
            <a:pPr marR="0" algn="ctr" defTabSz="914400" rtl="0" eaLnBrk="0" fontAlgn="base" latinLnBrk="0" hangingPunct="0">
              <a:lnSpc>
                <a:spcPct val="150000"/>
              </a:lnSpc>
              <a:spcBef>
                <a:spcPct val="0"/>
              </a:spcBef>
              <a:spcAft>
                <a:spcPct val="0"/>
              </a:spcAft>
              <a:buClrTx/>
              <a:buSzTx/>
              <a:tabLst/>
            </a:pPr>
            <a:r>
              <a:rPr lang="en-US" dirty="0">
                <a:ln w="0"/>
                <a:solidFill>
                  <a:schemeClr val="tx1"/>
                </a:solidFill>
                <a:latin typeface="Trebuchet MS" panose="020B0603020202020204" pitchFamily="34" charset="0"/>
              </a:rPr>
              <a:t>Claims Team</a:t>
            </a:r>
          </a:p>
          <a:p>
            <a:pPr marR="0" algn="ctr" defTabSz="914400" rtl="0" eaLnBrk="0" fontAlgn="base" latinLnBrk="0" hangingPunct="0">
              <a:lnSpc>
                <a:spcPct val="150000"/>
              </a:lnSpc>
              <a:spcBef>
                <a:spcPct val="0"/>
              </a:spcBef>
              <a:spcAft>
                <a:spcPct val="0"/>
              </a:spcAft>
              <a:buClrTx/>
              <a:buSzTx/>
              <a:tabLst/>
            </a:pPr>
            <a:r>
              <a:rPr lang="en-US" dirty="0">
                <a:ln w="0"/>
                <a:solidFill>
                  <a:schemeClr val="tx1"/>
                </a:solidFill>
                <a:latin typeface="Trebuchet MS" panose="020B0603020202020204" pitchFamily="34" charset="0"/>
              </a:rPr>
              <a:t>Operations &amp; IT</a:t>
            </a:r>
          </a:p>
          <a:p>
            <a:pPr marR="0" algn="ctr" defTabSz="914400" rtl="0" eaLnBrk="0" fontAlgn="base" latinLnBrk="0" hangingPunct="0">
              <a:lnSpc>
                <a:spcPct val="150000"/>
              </a:lnSpc>
              <a:spcBef>
                <a:spcPct val="0"/>
              </a:spcBef>
              <a:spcAft>
                <a:spcPct val="0"/>
              </a:spcAft>
              <a:buClrTx/>
              <a:buSzTx/>
              <a:tabLst/>
            </a:pPr>
            <a:r>
              <a:rPr lang="en-US" dirty="0">
                <a:ln w="0"/>
                <a:solidFill>
                  <a:schemeClr val="tx1"/>
                </a:solidFill>
                <a:latin typeface="Trebuchet MS" panose="020B0603020202020204" pitchFamily="34" charset="0"/>
              </a:rPr>
              <a:t>Finance </a:t>
            </a:r>
          </a:p>
          <a:p>
            <a:pPr marR="0" algn="ctr" defTabSz="914400" rtl="0" eaLnBrk="0" fontAlgn="base" latinLnBrk="0" hangingPunct="0">
              <a:lnSpc>
                <a:spcPct val="150000"/>
              </a:lnSpc>
              <a:spcBef>
                <a:spcPct val="0"/>
              </a:spcBef>
              <a:spcAft>
                <a:spcPct val="0"/>
              </a:spcAft>
              <a:buClrTx/>
              <a:buSzTx/>
              <a:tabLst/>
            </a:pPr>
            <a:r>
              <a:rPr lang="en-US" dirty="0">
                <a:ln w="0"/>
                <a:solidFill>
                  <a:schemeClr val="tx1"/>
                </a:solidFill>
                <a:latin typeface="Trebuchet MS" panose="020B0603020202020204" pitchFamily="34" charset="0"/>
              </a:rPr>
              <a:t>Reinsurer</a:t>
            </a:r>
          </a:p>
          <a:p>
            <a:pPr marR="0" algn="ctr" defTabSz="914400" rtl="0" eaLnBrk="0" fontAlgn="base" latinLnBrk="0" hangingPunct="0">
              <a:lnSpc>
                <a:spcPct val="150000"/>
              </a:lnSpc>
              <a:spcBef>
                <a:spcPct val="0"/>
              </a:spcBef>
              <a:spcAft>
                <a:spcPct val="0"/>
              </a:spcAft>
              <a:buClrTx/>
              <a:buSzTx/>
              <a:tabLst/>
            </a:pPr>
            <a:r>
              <a:rPr lang="en-US" dirty="0">
                <a:ln w="0"/>
                <a:solidFill>
                  <a:schemeClr val="tx1"/>
                </a:solidFill>
                <a:latin typeface="Trebuchet MS" panose="020B0603020202020204" pitchFamily="34" charset="0"/>
              </a:rPr>
              <a:t>Regulator</a:t>
            </a:r>
          </a:p>
          <a:p>
            <a:pPr marR="0" algn="ctr" defTabSz="914400" rtl="0" eaLnBrk="0" fontAlgn="base" latinLnBrk="0" hangingPunct="0">
              <a:lnSpc>
                <a:spcPct val="150000"/>
              </a:lnSpc>
              <a:spcBef>
                <a:spcPct val="0"/>
              </a:spcBef>
              <a:spcAft>
                <a:spcPct val="0"/>
              </a:spcAft>
              <a:buClrTx/>
              <a:buSzTx/>
              <a:tabLst/>
            </a:pPr>
            <a:r>
              <a:rPr lang="en-US" dirty="0">
                <a:ln w="0"/>
                <a:solidFill>
                  <a:schemeClr val="tx1"/>
                </a:solidFill>
                <a:latin typeface="Trebuchet MS" panose="020B0603020202020204" pitchFamily="34" charset="0"/>
              </a:rPr>
              <a:t>Professional Body</a:t>
            </a:r>
          </a:p>
          <a:p>
            <a:pPr algn="ctr" eaLnBrk="0" fontAlgn="base" hangingPunct="0">
              <a:lnSpc>
                <a:spcPct val="150000"/>
              </a:lnSpc>
              <a:spcBef>
                <a:spcPct val="0"/>
              </a:spcBef>
              <a:spcAft>
                <a:spcPct val="0"/>
              </a:spcAft>
            </a:pPr>
            <a:r>
              <a:rPr lang="en-US" dirty="0">
                <a:ln w="0"/>
                <a:solidFill>
                  <a:schemeClr val="tx1"/>
                </a:solidFill>
                <a:latin typeface="Trebuchet MS" panose="020B0603020202020204" pitchFamily="34" charset="0"/>
              </a:rPr>
              <a:t>Shareholders</a:t>
            </a:r>
          </a:p>
          <a:p>
            <a:pPr marR="0" algn="ctr" defTabSz="914400" rtl="0" eaLnBrk="0" fontAlgn="base" latinLnBrk="0" hangingPunct="0">
              <a:lnSpc>
                <a:spcPct val="150000"/>
              </a:lnSpc>
              <a:spcBef>
                <a:spcPct val="0"/>
              </a:spcBef>
              <a:spcAft>
                <a:spcPct val="0"/>
              </a:spcAft>
              <a:buClrTx/>
              <a:buSzTx/>
              <a:tabLst/>
            </a:pPr>
            <a:endParaRPr lang="en-US" dirty="0">
              <a:ln w="0"/>
              <a:solidFill>
                <a:schemeClr val="tx1"/>
              </a:solidFill>
              <a:latin typeface="Trebuchet MS" panose="020B060302020202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IN" sz="2000" i="0" u="none" strike="noStrike" normalizeH="0" baseline="0" dirty="0">
              <a:ln w="0"/>
              <a:solidFill>
                <a:schemeClr val="tx1"/>
              </a:solidFill>
              <a:effectLst>
                <a:outerShdw blurRad="38100" dist="19050" dir="2700000" algn="tl" rotWithShape="0">
                  <a:schemeClr val="dk1">
                    <a:alpha val="40000"/>
                  </a:schemeClr>
                </a:outerShdw>
              </a:effectLst>
              <a:latin typeface="Arial" pitchFamily="34" charset="0"/>
            </a:endParaRPr>
          </a:p>
        </p:txBody>
      </p:sp>
      <p:sp>
        <p:nvSpPr>
          <p:cNvPr id="9" name="Right Brace 8">
            <a:extLst>
              <a:ext uri="{FF2B5EF4-FFF2-40B4-BE49-F238E27FC236}">
                <a16:creationId xmlns:a16="http://schemas.microsoft.com/office/drawing/2014/main" id="{B1A30EEE-9150-28A0-F016-CE29F88D436C}"/>
              </a:ext>
            </a:extLst>
          </p:cNvPr>
          <p:cNvSpPr/>
          <p:nvPr/>
        </p:nvSpPr>
        <p:spPr bwMode="auto">
          <a:xfrm>
            <a:off x="7888514" y="1905000"/>
            <a:ext cx="533400" cy="4654984"/>
          </a:xfrm>
          <a:prstGeom prst="rightBrace">
            <a:avLst/>
          </a:prstGeom>
          <a:ln w="28575">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34" charset="0"/>
            </a:endParaRPr>
          </a:p>
        </p:txBody>
      </p:sp>
      <p:sp>
        <p:nvSpPr>
          <p:cNvPr id="10" name="Rectangle 9">
            <a:extLst>
              <a:ext uri="{FF2B5EF4-FFF2-40B4-BE49-F238E27FC236}">
                <a16:creationId xmlns:a16="http://schemas.microsoft.com/office/drawing/2014/main" id="{35004C65-518A-B608-D0C5-A0D381858245}"/>
              </a:ext>
            </a:extLst>
          </p:cNvPr>
          <p:cNvSpPr/>
          <p:nvPr/>
        </p:nvSpPr>
        <p:spPr bwMode="auto">
          <a:xfrm>
            <a:off x="11049000" y="2057400"/>
            <a:ext cx="838200" cy="4136226"/>
          </a:xfrm>
          <a:prstGeom prst="rect">
            <a:avLst/>
          </a:prstGeom>
          <a:ln w="31750">
            <a:solidFill>
              <a:schemeClr val="accent5"/>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vert"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dirty="0">
                <a:solidFill>
                  <a:srgbClr val="084A87"/>
                </a:solidFill>
                <a:latin typeface="Trebuchet MS" panose="020B0603020202020204" pitchFamily="34" charset="0"/>
              </a:rPr>
              <a:t>General Economic and Commercial Environment</a:t>
            </a:r>
            <a:endParaRPr kumimoji="0" lang="en-IN" i="0" u="none" strike="noStrike" normalizeH="0" baseline="0" dirty="0">
              <a:ln w="0"/>
              <a:solidFill>
                <a:schemeClr val="tx1"/>
              </a:solidFill>
              <a:effectLst>
                <a:outerShdw blurRad="38100" dist="19050" dir="2700000" algn="tl" rotWithShape="0">
                  <a:schemeClr val="dk1">
                    <a:alpha val="40000"/>
                  </a:schemeClr>
                </a:outerShdw>
              </a:effectLst>
              <a:latin typeface="Arial" pitchFamily="34" charset="0"/>
            </a:endParaRPr>
          </a:p>
        </p:txBody>
      </p:sp>
      <p:graphicFrame>
        <p:nvGraphicFramePr>
          <p:cNvPr id="3" name="Diagram 2">
            <a:extLst>
              <a:ext uri="{FF2B5EF4-FFF2-40B4-BE49-F238E27FC236}">
                <a16:creationId xmlns:a16="http://schemas.microsoft.com/office/drawing/2014/main" id="{E0F80727-6B3E-D3E8-4802-F55AF05E3FEF}"/>
              </a:ext>
            </a:extLst>
          </p:cNvPr>
          <p:cNvGraphicFramePr/>
          <p:nvPr>
            <p:extLst>
              <p:ext uri="{D42A27DB-BD31-4B8C-83A1-F6EECF244321}">
                <p14:modId xmlns:p14="http://schemas.microsoft.com/office/powerpoint/2010/main" val="249932110"/>
              </p:ext>
            </p:extLst>
          </p:nvPr>
        </p:nvGraphicFramePr>
        <p:xfrm>
          <a:off x="1828800" y="1465149"/>
          <a:ext cx="5993888" cy="532072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918399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9525000" y="6492875"/>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id="{BAC57EC5-D574-B8C0-F520-045ACC1F051C}"/>
              </a:ext>
            </a:extLst>
          </p:cNvPr>
          <p:cNvSpPr txBox="1">
            <a:spLocks noChangeArrowheads="1"/>
          </p:cNvSpPr>
          <p:nvPr/>
        </p:nvSpPr>
        <p:spPr>
          <a:xfrm>
            <a:off x="1905000" y="165673"/>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084A87"/>
                </a:solidFill>
                <a:latin typeface="Trebuchet MS" panose="020B0603020202020204" pitchFamily="34" charset="0"/>
                <a:cs typeface="Arial"/>
                <a:sym typeface="Arial"/>
              </a:rPr>
              <a:t>Financial Viability of Product </a:t>
            </a:r>
          </a:p>
        </p:txBody>
      </p:sp>
      <p:sp>
        <p:nvSpPr>
          <p:cNvPr id="7" name="TextBox 5">
            <a:extLst>
              <a:ext uri="{FF2B5EF4-FFF2-40B4-BE49-F238E27FC236}">
                <a16:creationId xmlns:a16="http://schemas.microsoft.com/office/drawing/2014/main" id="{22022DCA-E11B-967A-CCED-86C13FE919E0}"/>
              </a:ext>
            </a:extLst>
          </p:cNvPr>
          <p:cNvSpPr txBox="1"/>
          <p:nvPr/>
        </p:nvSpPr>
        <p:spPr>
          <a:xfrm>
            <a:off x="1828800" y="936343"/>
            <a:ext cx="1005840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Wingdings" panose="05000000000000000000" pitchFamily="2" charset="2"/>
              <a:buChar char="q"/>
            </a:pPr>
            <a:r>
              <a:rPr lang="en-US" sz="2400" b="1" u="sng" dirty="0">
                <a:solidFill>
                  <a:srgbClr val="084A87"/>
                </a:solidFill>
                <a:latin typeface="Trebuchet MS" panose="020B0603020202020204" pitchFamily="34" charset="0"/>
              </a:rPr>
              <a:t>Pricing Consideration</a:t>
            </a:r>
            <a:r>
              <a:rPr lang="en-US" sz="2000" b="1" u="sng" dirty="0">
                <a:solidFill>
                  <a:srgbClr val="084A87"/>
                </a:solidFill>
                <a:latin typeface="Trebuchet MS" panose="020B0603020202020204" pitchFamily="34" charset="0"/>
              </a:rPr>
              <a:t>:</a:t>
            </a:r>
          </a:p>
          <a:p>
            <a:pPr marL="800100" lvl="1" indent="-342900" algn="just">
              <a:buFont typeface="Wingdings" panose="05000000000000000000" pitchFamily="2" charset="2"/>
              <a:buChar char="§"/>
            </a:pPr>
            <a:endParaRPr lang="en-IN" sz="1600" dirty="0">
              <a:latin typeface="Trebuchet MS" panose="020B0603020202020204" pitchFamily="34" charset="0"/>
            </a:endParaRPr>
          </a:p>
        </p:txBody>
      </p:sp>
      <p:graphicFrame>
        <p:nvGraphicFramePr>
          <p:cNvPr id="3" name="Diagram 2">
            <a:extLst>
              <a:ext uri="{FF2B5EF4-FFF2-40B4-BE49-F238E27FC236}">
                <a16:creationId xmlns:a16="http://schemas.microsoft.com/office/drawing/2014/main" id="{354E7AE4-1BDF-8CB8-6076-99B8839364D6}"/>
              </a:ext>
            </a:extLst>
          </p:cNvPr>
          <p:cNvGraphicFramePr/>
          <p:nvPr>
            <p:extLst>
              <p:ext uri="{D42A27DB-BD31-4B8C-83A1-F6EECF244321}">
                <p14:modId xmlns:p14="http://schemas.microsoft.com/office/powerpoint/2010/main" val="354695101"/>
              </p:ext>
            </p:extLst>
          </p:nvPr>
        </p:nvGraphicFramePr>
        <p:xfrm>
          <a:off x="2032000" y="1622458"/>
          <a:ext cx="6502400" cy="52215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Right Brace 3">
            <a:extLst>
              <a:ext uri="{FF2B5EF4-FFF2-40B4-BE49-F238E27FC236}">
                <a16:creationId xmlns:a16="http://schemas.microsoft.com/office/drawing/2014/main" id="{07DCEE89-C906-BFFC-FEA1-EA7D72F26610}"/>
              </a:ext>
            </a:extLst>
          </p:cNvPr>
          <p:cNvSpPr/>
          <p:nvPr/>
        </p:nvSpPr>
        <p:spPr bwMode="auto">
          <a:xfrm>
            <a:off x="8626027" y="1704470"/>
            <a:ext cx="533400" cy="4654984"/>
          </a:xfrm>
          <a:prstGeom prst="rightBrace">
            <a:avLst/>
          </a:prstGeom>
          <a:ln w="28575">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34" charset="0"/>
            </a:endParaRPr>
          </a:p>
        </p:txBody>
      </p:sp>
      <p:sp>
        <p:nvSpPr>
          <p:cNvPr id="8" name="Rectangle 7">
            <a:extLst>
              <a:ext uri="{FF2B5EF4-FFF2-40B4-BE49-F238E27FC236}">
                <a16:creationId xmlns:a16="http://schemas.microsoft.com/office/drawing/2014/main" id="{FB976E7B-FBAD-04E7-EC8F-EB262B76964C}"/>
              </a:ext>
            </a:extLst>
          </p:cNvPr>
          <p:cNvSpPr/>
          <p:nvPr/>
        </p:nvSpPr>
        <p:spPr bwMode="auto">
          <a:xfrm>
            <a:off x="9452429" y="2062689"/>
            <a:ext cx="2434771" cy="3568178"/>
          </a:xfrm>
          <a:prstGeom prst="rect">
            <a:avLst/>
          </a:prstGeom>
          <a:ln w="31750">
            <a:solidFill>
              <a:schemeClr val="accent5"/>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R="0" algn="just" defTabSz="914400" rtl="0" eaLnBrk="0" fontAlgn="base" latinLnBrk="0" hangingPunct="0">
              <a:lnSpc>
                <a:spcPct val="100000"/>
              </a:lnSpc>
              <a:spcBef>
                <a:spcPct val="0"/>
              </a:spcBef>
              <a:spcAft>
                <a:spcPct val="0"/>
              </a:spcAft>
              <a:buClrTx/>
              <a:buSzTx/>
              <a:tabLst/>
            </a:pPr>
            <a:endParaRPr lang="en-US" sz="1600" dirty="0">
              <a:ln w="0"/>
              <a:solidFill>
                <a:schemeClr val="tx1"/>
              </a:solidFill>
              <a:latin typeface="Trebuchet MS" panose="020B0603020202020204" pitchFamily="34" charset="0"/>
            </a:endParaRPr>
          </a:p>
          <a:p>
            <a:pPr indent="0" algn="ctr" eaLnBrk="0" fontAlgn="base" hangingPunct="0">
              <a:lnSpc>
                <a:spcPct val="150000"/>
              </a:lnSpc>
              <a:spcBef>
                <a:spcPct val="0"/>
              </a:spcBef>
              <a:spcAft>
                <a:spcPct val="0"/>
              </a:spcAft>
              <a:buFontTx/>
              <a:buNone/>
            </a:pPr>
            <a:r>
              <a:rPr lang="en-IN" dirty="0">
                <a:ln w="0"/>
                <a:solidFill>
                  <a:schemeClr val="tx1"/>
                </a:solidFill>
                <a:latin typeface="Trebuchet MS" panose="020B0603020202020204" pitchFamily="34" charset="0"/>
              </a:rPr>
              <a:t>Premium once filed and launched cannot be changed frequently. Hence product must be viable over long term.</a:t>
            </a:r>
          </a:p>
        </p:txBody>
      </p:sp>
      <p:sp>
        <p:nvSpPr>
          <p:cNvPr id="9" name="Right Brace 8">
            <a:extLst>
              <a:ext uri="{FF2B5EF4-FFF2-40B4-BE49-F238E27FC236}">
                <a16:creationId xmlns:a16="http://schemas.microsoft.com/office/drawing/2014/main" id="{5E5F509A-0E26-369B-AAB9-867AB7384384}"/>
              </a:ext>
            </a:extLst>
          </p:cNvPr>
          <p:cNvSpPr/>
          <p:nvPr/>
        </p:nvSpPr>
        <p:spPr bwMode="auto">
          <a:xfrm>
            <a:off x="8626027" y="1699181"/>
            <a:ext cx="533400" cy="4654984"/>
          </a:xfrm>
          <a:prstGeom prst="rightBrace">
            <a:avLst/>
          </a:prstGeom>
          <a:ln w="28575">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34" charset="0"/>
            </a:endParaRPr>
          </a:p>
        </p:txBody>
      </p:sp>
      <p:sp>
        <p:nvSpPr>
          <p:cNvPr id="10" name="Rectangle 9">
            <a:extLst>
              <a:ext uri="{FF2B5EF4-FFF2-40B4-BE49-F238E27FC236}">
                <a16:creationId xmlns:a16="http://schemas.microsoft.com/office/drawing/2014/main" id="{0B723CFD-6984-FC19-42D9-11A2A087B738}"/>
              </a:ext>
            </a:extLst>
          </p:cNvPr>
          <p:cNvSpPr/>
          <p:nvPr/>
        </p:nvSpPr>
        <p:spPr bwMode="auto">
          <a:xfrm>
            <a:off x="9452429" y="2057400"/>
            <a:ext cx="2434771" cy="3568178"/>
          </a:xfrm>
          <a:prstGeom prst="rect">
            <a:avLst/>
          </a:prstGeom>
          <a:ln w="31750">
            <a:solidFill>
              <a:schemeClr val="accent5"/>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R="0" algn="just" defTabSz="914400" rtl="0" eaLnBrk="0" fontAlgn="base" latinLnBrk="0" hangingPunct="0">
              <a:lnSpc>
                <a:spcPct val="100000"/>
              </a:lnSpc>
              <a:spcBef>
                <a:spcPct val="0"/>
              </a:spcBef>
              <a:spcAft>
                <a:spcPct val="0"/>
              </a:spcAft>
              <a:buClrTx/>
              <a:buSzTx/>
              <a:tabLst/>
            </a:pPr>
            <a:endParaRPr lang="en-US" sz="1600" dirty="0">
              <a:ln w="0"/>
              <a:solidFill>
                <a:schemeClr val="tx1"/>
              </a:solidFill>
              <a:latin typeface="Trebuchet MS" panose="020B0603020202020204" pitchFamily="34" charset="0"/>
            </a:endParaRPr>
          </a:p>
          <a:p>
            <a:pPr indent="0" algn="ctr" eaLnBrk="0" fontAlgn="base" hangingPunct="0">
              <a:lnSpc>
                <a:spcPct val="150000"/>
              </a:lnSpc>
              <a:spcBef>
                <a:spcPct val="0"/>
              </a:spcBef>
              <a:spcAft>
                <a:spcPct val="0"/>
              </a:spcAft>
              <a:buFontTx/>
              <a:buNone/>
            </a:pPr>
            <a:r>
              <a:rPr lang="en-IN" sz="2000" dirty="0">
                <a:ln w="0"/>
                <a:solidFill>
                  <a:schemeClr val="tx1"/>
                </a:solidFill>
                <a:latin typeface="Trebuchet MS" panose="020B0603020202020204" pitchFamily="34" charset="0"/>
              </a:rPr>
              <a:t>Premium once filed and launched cannot be changed frequently. Hence product must be viable over long term.</a:t>
            </a:r>
          </a:p>
        </p:txBody>
      </p:sp>
    </p:spTree>
    <p:extLst>
      <p:ext uri="{BB962C8B-B14F-4D97-AF65-F5344CB8AC3E}">
        <p14:creationId xmlns:p14="http://schemas.microsoft.com/office/powerpoint/2010/main" val="1696285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9829800" y="65230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id="{BAC57EC5-D574-B8C0-F520-045ACC1F051C}"/>
              </a:ext>
            </a:extLst>
          </p:cNvPr>
          <p:cNvSpPr txBox="1">
            <a:spLocks noChangeArrowheads="1"/>
          </p:cNvSpPr>
          <p:nvPr/>
        </p:nvSpPr>
        <p:spPr>
          <a:xfrm>
            <a:off x="1905000" y="165673"/>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084A87"/>
                </a:solidFill>
                <a:latin typeface="Trebuchet MS" panose="020B0603020202020204" pitchFamily="34" charset="0"/>
                <a:cs typeface="Arial"/>
                <a:sym typeface="Arial"/>
              </a:rPr>
              <a:t>Financial Viability of Product </a:t>
            </a:r>
          </a:p>
        </p:txBody>
      </p:sp>
      <p:sp>
        <p:nvSpPr>
          <p:cNvPr id="7" name="TextBox 5">
            <a:extLst>
              <a:ext uri="{FF2B5EF4-FFF2-40B4-BE49-F238E27FC236}">
                <a16:creationId xmlns:a16="http://schemas.microsoft.com/office/drawing/2014/main" id="{22022DCA-E11B-967A-CCED-86C13FE919E0}"/>
              </a:ext>
            </a:extLst>
          </p:cNvPr>
          <p:cNvSpPr txBox="1"/>
          <p:nvPr/>
        </p:nvSpPr>
        <p:spPr>
          <a:xfrm>
            <a:off x="1905000" y="737130"/>
            <a:ext cx="1005840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Wingdings" panose="05000000000000000000" pitchFamily="2" charset="2"/>
              <a:buChar char="q"/>
            </a:pPr>
            <a:r>
              <a:rPr lang="en-US" sz="2400" b="1" u="sng" dirty="0">
                <a:solidFill>
                  <a:srgbClr val="084A87"/>
                </a:solidFill>
                <a:latin typeface="Trebuchet MS" panose="020B0603020202020204" pitchFamily="34" charset="0"/>
              </a:rPr>
              <a:t>Capital &amp; Solvency Consideration:</a:t>
            </a:r>
          </a:p>
          <a:p>
            <a:pPr lvl="1" algn="just"/>
            <a:endParaRPr lang="en-US" sz="1600" b="1" dirty="0">
              <a:latin typeface="Trebuchet MS" panose="020B0603020202020204" pitchFamily="34" charset="0"/>
            </a:endParaRPr>
          </a:p>
        </p:txBody>
      </p:sp>
      <p:graphicFrame>
        <p:nvGraphicFramePr>
          <p:cNvPr id="3" name="Diagram 2">
            <a:extLst>
              <a:ext uri="{FF2B5EF4-FFF2-40B4-BE49-F238E27FC236}">
                <a16:creationId xmlns:a16="http://schemas.microsoft.com/office/drawing/2014/main" id="{12DF88FD-C4B2-0924-F1CF-F335ED9CE080}"/>
              </a:ext>
            </a:extLst>
          </p:cNvPr>
          <p:cNvGraphicFramePr/>
          <p:nvPr>
            <p:extLst>
              <p:ext uri="{D42A27DB-BD31-4B8C-83A1-F6EECF244321}">
                <p14:modId xmlns:p14="http://schemas.microsoft.com/office/powerpoint/2010/main" val="4118849603"/>
              </p:ext>
            </p:extLst>
          </p:nvPr>
        </p:nvGraphicFramePr>
        <p:xfrm>
          <a:off x="1806829" y="1624012"/>
          <a:ext cx="7550811" cy="46905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Right Brace 3">
            <a:extLst>
              <a:ext uri="{FF2B5EF4-FFF2-40B4-BE49-F238E27FC236}">
                <a16:creationId xmlns:a16="http://schemas.microsoft.com/office/drawing/2014/main" id="{BFC045A5-B8C8-7B07-2B3F-68B146063552}"/>
              </a:ext>
            </a:extLst>
          </p:cNvPr>
          <p:cNvSpPr/>
          <p:nvPr/>
        </p:nvSpPr>
        <p:spPr bwMode="auto">
          <a:xfrm>
            <a:off x="9372600" y="1676400"/>
            <a:ext cx="428708" cy="4038266"/>
          </a:xfrm>
          <a:prstGeom prst="rightBrace">
            <a:avLst/>
          </a:prstGeom>
          <a:ln w="28575">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a:ln>
                <a:noFill/>
              </a:ln>
              <a:solidFill>
                <a:schemeClr val="tx1"/>
              </a:solidFill>
              <a:effectLst/>
              <a:latin typeface="Arial" pitchFamily="34" charset="0"/>
            </a:endParaRPr>
          </a:p>
        </p:txBody>
      </p:sp>
      <p:sp>
        <p:nvSpPr>
          <p:cNvPr id="8" name="Rectangle 7">
            <a:extLst>
              <a:ext uri="{FF2B5EF4-FFF2-40B4-BE49-F238E27FC236}">
                <a16:creationId xmlns:a16="http://schemas.microsoft.com/office/drawing/2014/main" id="{85B13F42-4754-73B9-7901-E0B943026417}"/>
              </a:ext>
            </a:extLst>
          </p:cNvPr>
          <p:cNvSpPr/>
          <p:nvPr/>
        </p:nvSpPr>
        <p:spPr bwMode="auto">
          <a:xfrm>
            <a:off x="10058400" y="1981201"/>
            <a:ext cx="1956891" cy="3581400"/>
          </a:xfrm>
          <a:prstGeom prst="rect">
            <a:avLst/>
          </a:prstGeom>
          <a:ln w="31750">
            <a:solidFill>
              <a:schemeClr val="accent5"/>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endParaRPr lang="en-US" sz="1600" dirty="0">
              <a:ln w="0"/>
              <a:solidFill>
                <a:schemeClr val="tx1"/>
              </a:solidFill>
              <a:latin typeface="Trebuchet MS" panose="020B0603020202020204" pitchFamily="34" charset="0"/>
            </a:endParaRPr>
          </a:p>
          <a:p>
            <a:pPr marR="0" algn="ctr" defTabSz="914400" rtl="0" eaLnBrk="0" fontAlgn="base" latinLnBrk="0" hangingPunct="0">
              <a:lnSpc>
                <a:spcPct val="100000"/>
              </a:lnSpc>
              <a:spcBef>
                <a:spcPct val="0"/>
              </a:spcBef>
              <a:spcAft>
                <a:spcPct val="0"/>
              </a:spcAft>
              <a:buClrTx/>
              <a:buSzTx/>
              <a:tabLst/>
            </a:pPr>
            <a:endParaRPr lang="en-IN" sz="1600" dirty="0">
              <a:ln w="0"/>
              <a:solidFill>
                <a:schemeClr val="tx1"/>
              </a:solidFill>
              <a:latin typeface="Trebuchet MS" panose="020B0603020202020204" pitchFamily="34" charset="0"/>
            </a:endParaRPr>
          </a:p>
          <a:p>
            <a:pPr marR="0" algn="ctr" defTabSz="914400" rtl="0" eaLnBrk="0" fontAlgn="base" latinLnBrk="0" hangingPunct="0">
              <a:lnSpc>
                <a:spcPct val="100000"/>
              </a:lnSpc>
              <a:spcBef>
                <a:spcPct val="0"/>
              </a:spcBef>
              <a:spcAft>
                <a:spcPct val="0"/>
              </a:spcAft>
              <a:buClrTx/>
              <a:buSzTx/>
              <a:tabLst/>
            </a:pPr>
            <a:r>
              <a:rPr lang="en-IN" dirty="0">
                <a:ln w="0"/>
                <a:solidFill>
                  <a:schemeClr val="tx1"/>
                </a:solidFill>
                <a:latin typeface="Trebuchet MS" panose="020B0603020202020204" pitchFamily="34" charset="0"/>
              </a:rPr>
              <a:t>Higher Risk =&gt; Higher Return</a:t>
            </a:r>
          </a:p>
          <a:p>
            <a:pPr marR="0" algn="ctr" defTabSz="914400" rtl="0" eaLnBrk="0" fontAlgn="base" latinLnBrk="0" hangingPunct="0">
              <a:lnSpc>
                <a:spcPct val="100000"/>
              </a:lnSpc>
              <a:spcBef>
                <a:spcPct val="0"/>
              </a:spcBef>
              <a:spcAft>
                <a:spcPct val="0"/>
              </a:spcAft>
              <a:buClrTx/>
              <a:buSzTx/>
              <a:tabLst/>
            </a:pPr>
            <a:endParaRPr lang="en-US" dirty="0">
              <a:ln w="0"/>
              <a:solidFill>
                <a:schemeClr val="tx1"/>
              </a:solidFill>
              <a:latin typeface="Trebuchet MS" panose="020B0603020202020204" pitchFamily="34" charset="0"/>
            </a:endParaRPr>
          </a:p>
          <a:p>
            <a:pPr marR="0" algn="ctr" defTabSz="914400" rtl="0" eaLnBrk="0" fontAlgn="base" latinLnBrk="0" hangingPunct="0">
              <a:lnSpc>
                <a:spcPct val="100000"/>
              </a:lnSpc>
              <a:spcBef>
                <a:spcPct val="0"/>
              </a:spcBef>
              <a:spcAft>
                <a:spcPct val="0"/>
              </a:spcAft>
              <a:buClrTx/>
              <a:buSzTx/>
              <a:tabLst/>
            </a:pPr>
            <a:r>
              <a:rPr lang="en-US" dirty="0">
                <a:ln w="0"/>
                <a:solidFill>
                  <a:schemeClr val="tx1"/>
                </a:solidFill>
                <a:latin typeface="Trebuchet MS" panose="020B0603020202020204" pitchFamily="34" charset="0"/>
              </a:rPr>
              <a:t>Return on Equity</a:t>
            </a:r>
            <a:r>
              <a:rPr lang="en-IN" dirty="0">
                <a:ln w="0"/>
                <a:solidFill>
                  <a:schemeClr val="tx1"/>
                </a:solidFill>
                <a:latin typeface="Trebuchet MS" panose="020B0603020202020204" pitchFamily="34" charset="0"/>
              </a:rPr>
              <a:t> </a:t>
            </a:r>
          </a:p>
          <a:p>
            <a:pPr marR="0" algn="ctr" defTabSz="914400" rtl="0" eaLnBrk="0" fontAlgn="base" latinLnBrk="0" hangingPunct="0">
              <a:lnSpc>
                <a:spcPct val="100000"/>
              </a:lnSpc>
              <a:spcBef>
                <a:spcPct val="0"/>
              </a:spcBef>
              <a:spcAft>
                <a:spcPct val="0"/>
              </a:spcAft>
              <a:buClrTx/>
              <a:buSzTx/>
              <a:tabLst/>
            </a:pPr>
            <a:endParaRPr lang="en-IN" dirty="0">
              <a:ln w="0"/>
              <a:solidFill>
                <a:schemeClr val="tx1"/>
              </a:solidFill>
              <a:latin typeface="Trebuchet MS" panose="020B0603020202020204" pitchFamily="34" charset="0"/>
            </a:endParaRPr>
          </a:p>
          <a:p>
            <a:pPr marR="0" algn="ctr" defTabSz="914400" rtl="0" eaLnBrk="0" fontAlgn="base" latinLnBrk="0" hangingPunct="0">
              <a:lnSpc>
                <a:spcPct val="100000"/>
              </a:lnSpc>
              <a:spcBef>
                <a:spcPct val="0"/>
              </a:spcBef>
              <a:spcAft>
                <a:spcPct val="0"/>
              </a:spcAft>
              <a:buClrTx/>
              <a:buSzTx/>
              <a:tabLst/>
            </a:pPr>
            <a:r>
              <a:rPr lang="en-IN" dirty="0">
                <a:ln w="0"/>
                <a:solidFill>
                  <a:schemeClr val="tx1"/>
                </a:solidFill>
                <a:latin typeface="Trebuchet MS" panose="020B0603020202020204" pitchFamily="34" charset="0"/>
              </a:rPr>
              <a:t>Additional Capital Required</a:t>
            </a:r>
          </a:p>
          <a:p>
            <a:pPr marR="0" algn="ctr" defTabSz="914400" rtl="0" eaLnBrk="0" fontAlgn="base" latinLnBrk="0" hangingPunct="0">
              <a:lnSpc>
                <a:spcPct val="100000"/>
              </a:lnSpc>
              <a:spcBef>
                <a:spcPct val="0"/>
              </a:spcBef>
              <a:spcAft>
                <a:spcPct val="0"/>
              </a:spcAft>
              <a:buClrTx/>
              <a:buSzTx/>
              <a:tabLst/>
            </a:pPr>
            <a:endParaRPr lang="en-IN" dirty="0">
              <a:ln w="0"/>
              <a:solidFill>
                <a:schemeClr val="tx1"/>
              </a:solidFill>
              <a:latin typeface="Trebuchet MS" panose="020B0603020202020204" pitchFamily="34" charset="0"/>
            </a:endParaRPr>
          </a:p>
          <a:p>
            <a:pPr marR="0" algn="ctr" defTabSz="914400" rtl="0" eaLnBrk="0" fontAlgn="base" latinLnBrk="0" hangingPunct="0">
              <a:lnSpc>
                <a:spcPct val="100000"/>
              </a:lnSpc>
              <a:spcBef>
                <a:spcPct val="0"/>
              </a:spcBef>
              <a:spcAft>
                <a:spcPct val="0"/>
              </a:spcAft>
              <a:buClrTx/>
              <a:buSzTx/>
              <a:tabLst/>
            </a:pPr>
            <a:r>
              <a:rPr lang="en-IN" dirty="0">
                <a:ln w="0"/>
                <a:solidFill>
                  <a:schemeClr val="tx1"/>
                </a:solidFill>
                <a:latin typeface="Trebuchet MS" panose="020B0603020202020204" pitchFamily="34" charset="0"/>
              </a:rPr>
              <a:t>Availability of Capital </a:t>
            </a:r>
          </a:p>
        </p:txBody>
      </p:sp>
    </p:spTree>
    <p:extLst>
      <p:ext uri="{BB962C8B-B14F-4D97-AF65-F5344CB8AC3E}">
        <p14:creationId xmlns:p14="http://schemas.microsoft.com/office/powerpoint/2010/main" val="861200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id="{BAC57EC5-D574-B8C0-F520-045ACC1F051C}"/>
              </a:ext>
            </a:extLst>
          </p:cNvPr>
          <p:cNvSpPr txBox="1">
            <a:spLocks noChangeArrowheads="1"/>
          </p:cNvSpPr>
          <p:nvPr/>
        </p:nvSpPr>
        <p:spPr>
          <a:xfrm>
            <a:off x="1905000" y="457200"/>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defRPr/>
            </a:pPr>
            <a:r>
              <a:rPr lang="en-US" altLang="en-US" sz="3600" b="1" dirty="0">
                <a:solidFill>
                  <a:srgbClr val="084A87"/>
                </a:solidFill>
                <a:latin typeface="Trebuchet MS" panose="020B0603020202020204" pitchFamily="34" charset="0"/>
                <a:cs typeface="Arial"/>
                <a:sym typeface="Arial"/>
              </a:rPr>
              <a:t>About our guide: Twinkle Agarwal</a:t>
            </a:r>
          </a:p>
        </p:txBody>
      </p:sp>
      <p:sp>
        <p:nvSpPr>
          <p:cNvPr id="7" name="TextBox 5">
            <a:extLst>
              <a:ext uri="{FF2B5EF4-FFF2-40B4-BE49-F238E27FC236}">
                <a16:creationId xmlns:a16="http://schemas.microsoft.com/office/drawing/2014/main" id="{22022DCA-E11B-967A-CCED-86C13FE919E0}"/>
              </a:ext>
            </a:extLst>
          </p:cNvPr>
          <p:cNvSpPr txBox="1"/>
          <p:nvPr/>
        </p:nvSpPr>
        <p:spPr>
          <a:xfrm>
            <a:off x="1981200" y="1905506"/>
            <a:ext cx="9525000" cy="37240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400" dirty="0">
                <a:latin typeface="Trebuchet MS" panose="020B0603020202020204" pitchFamily="34" charset="0"/>
              </a:rPr>
              <a:t>Twinkle is Consulting Actuary at Milliman India. She is a fellow from Institute of Actuaries of India (IAI) and Institute of Faculty of Actuaries (</a:t>
            </a:r>
            <a:r>
              <a:rPr lang="en-US" sz="2400" dirty="0" err="1">
                <a:latin typeface="Trebuchet MS" panose="020B0603020202020204" pitchFamily="34" charset="0"/>
              </a:rPr>
              <a:t>IFoA</a:t>
            </a:r>
            <a:r>
              <a:rPr lang="en-US" sz="2400" dirty="0">
                <a:latin typeface="Trebuchet MS" panose="020B0603020202020204" pitchFamily="34" charset="0"/>
              </a:rPr>
              <a:t>). She has over 6 years of experience across General, Life and Health insurance. Prior to this role she was Senior Actuary at Central Bank of UAE (CBUAE), Dubai where she has worked on various strategic projects.</a:t>
            </a:r>
          </a:p>
          <a:p>
            <a:endParaRPr lang="en-US" sz="2000" dirty="0"/>
          </a:p>
          <a:p>
            <a:pPr marL="285750" indent="-285750">
              <a:buFont typeface="Arial" panose="020B0604020202020204" pitchFamily="34" charset="0"/>
              <a:buChar char="•"/>
            </a:pPr>
            <a:endParaRPr lang="en-IN" dirty="0">
              <a:solidFill>
                <a:schemeClr val="accent6">
                  <a:lumMod val="60000"/>
                  <a:lumOff val="40000"/>
                </a:schemeClr>
              </a:solidFill>
              <a:latin typeface="Trebuchet MS" panose="020B0603020202020204" pitchFamily="34" charset="0"/>
            </a:endParaRPr>
          </a:p>
          <a:p>
            <a:pPr marL="285750" indent="-285750">
              <a:buFont typeface="Arial" panose="020B0604020202020204" pitchFamily="34" charset="0"/>
              <a:buChar char="•"/>
            </a:pPr>
            <a:endParaRPr lang="en-IN" dirty="0">
              <a:solidFill>
                <a:schemeClr val="accent6">
                  <a:lumMod val="60000"/>
                  <a:lumOff val="40000"/>
                </a:schemeClr>
              </a:solidFill>
              <a:latin typeface="Trebuchet MS" panose="020B0603020202020204" pitchFamily="34" charset="0"/>
            </a:endParaRPr>
          </a:p>
          <a:p>
            <a:pPr marL="285750" indent="-285750">
              <a:buFont typeface="Arial" panose="020B0604020202020204" pitchFamily="34" charset="0"/>
              <a:buChar char="•"/>
            </a:pPr>
            <a:endParaRPr lang="en-IN" dirty="0">
              <a:latin typeface="Trebuchet MS" panose="020B0603020202020204" pitchFamily="34" charset="0"/>
            </a:endParaRPr>
          </a:p>
          <a:p>
            <a:pPr marL="285750" indent="-285750">
              <a:buFont typeface="Arial" panose="020B0604020202020204" pitchFamily="34" charset="0"/>
              <a:buChar char="•"/>
            </a:pPr>
            <a:endParaRPr lang="en-IN" dirty="0">
              <a:latin typeface="Trebuchet MS" panose="020B0603020202020204" pitchFamily="34" charset="0"/>
            </a:endParaRPr>
          </a:p>
        </p:txBody>
      </p:sp>
    </p:spTree>
    <p:extLst>
      <p:ext uri="{BB962C8B-B14F-4D97-AF65-F5344CB8AC3E}">
        <p14:creationId xmlns:p14="http://schemas.microsoft.com/office/powerpoint/2010/main" val="1600939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id="{BAC57EC5-D574-B8C0-F520-045ACC1F051C}"/>
              </a:ext>
            </a:extLst>
          </p:cNvPr>
          <p:cNvSpPr txBox="1">
            <a:spLocks noChangeArrowheads="1"/>
          </p:cNvSpPr>
          <p:nvPr/>
        </p:nvSpPr>
        <p:spPr>
          <a:xfrm>
            <a:off x="1905000" y="228600"/>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084A87"/>
                </a:solidFill>
                <a:latin typeface="Trebuchet MS" panose="020B0603020202020204" pitchFamily="34" charset="0"/>
                <a:cs typeface="Arial"/>
                <a:sym typeface="Arial"/>
              </a:rPr>
              <a:t>Financial Viability of Product </a:t>
            </a:r>
          </a:p>
        </p:txBody>
      </p:sp>
      <p:graphicFrame>
        <p:nvGraphicFramePr>
          <p:cNvPr id="9" name="Diagram 8">
            <a:extLst>
              <a:ext uri="{FF2B5EF4-FFF2-40B4-BE49-F238E27FC236}">
                <a16:creationId xmlns:a16="http://schemas.microsoft.com/office/drawing/2014/main" id="{43CDE931-815F-316A-98FF-ACC22F6B70F1}"/>
              </a:ext>
            </a:extLst>
          </p:cNvPr>
          <p:cNvGraphicFramePr/>
          <p:nvPr/>
        </p:nvGraphicFramePr>
        <p:xfrm>
          <a:off x="3124200" y="1371600"/>
          <a:ext cx="7391400" cy="48312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259106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9525000" y="6513239"/>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id="{BAC57EC5-D574-B8C0-F520-045ACC1F051C}"/>
              </a:ext>
            </a:extLst>
          </p:cNvPr>
          <p:cNvSpPr txBox="1">
            <a:spLocks noChangeArrowheads="1"/>
          </p:cNvSpPr>
          <p:nvPr/>
        </p:nvSpPr>
        <p:spPr>
          <a:xfrm>
            <a:off x="1874520" y="152400"/>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084A87"/>
                </a:solidFill>
                <a:latin typeface="Trebuchet MS" panose="020B0603020202020204" pitchFamily="34" charset="0"/>
                <a:cs typeface="Arial"/>
                <a:sym typeface="Arial"/>
              </a:rPr>
              <a:t>Financial Viability of Product </a:t>
            </a:r>
          </a:p>
        </p:txBody>
      </p:sp>
      <p:sp>
        <p:nvSpPr>
          <p:cNvPr id="3" name="TextBox 5">
            <a:extLst>
              <a:ext uri="{FF2B5EF4-FFF2-40B4-BE49-F238E27FC236}">
                <a16:creationId xmlns:a16="http://schemas.microsoft.com/office/drawing/2014/main" id="{DC949F2C-DCFC-E492-E71E-7A0B580FDEA5}"/>
              </a:ext>
            </a:extLst>
          </p:cNvPr>
          <p:cNvSpPr txBox="1"/>
          <p:nvPr/>
        </p:nvSpPr>
        <p:spPr>
          <a:xfrm>
            <a:off x="1874520" y="914400"/>
            <a:ext cx="9860280" cy="523220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Wingdings" panose="05000000000000000000" pitchFamily="2" charset="2"/>
              <a:buChar char="q"/>
            </a:pPr>
            <a:r>
              <a:rPr lang="en-US" b="1" u="sng" dirty="0">
                <a:solidFill>
                  <a:srgbClr val="084A87"/>
                </a:solidFill>
                <a:latin typeface="Trebuchet MS" panose="020B0603020202020204" pitchFamily="34" charset="0"/>
              </a:rPr>
              <a:t>Appointed Actuary Regulations,2022: (Duties and Obligations)</a:t>
            </a:r>
          </a:p>
          <a:p>
            <a:pPr marL="342900" indent="-254000" algn="just">
              <a:buFont typeface="Wingdings" panose="05000000000000000000" pitchFamily="2" charset="2"/>
              <a:buChar char="§"/>
              <a:tabLst>
                <a:tab pos="0" algn="l"/>
              </a:tabLst>
            </a:pPr>
            <a:r>
              <a:rPr lang="en-US" sz="1400" dirty="0">
                <a:latin typeface="Trebuchet MS" panose="020B0603020202020204" pitchFamily="34" charset="0"/>
              </a:rPr>
              <a:t>…Advice in the areas of </a:t>
            </a:r>
            <a:r>
              <a:rPr lang="en-US" sz="1600" b="1" dirty="0">
                <a:solidFill>
                  <a:srgbClr val="084A87"/>
                </a:solidFill>
                <a:latin typeface="Trebuchet MS" panose="020B0603020202020204" pitchFamily="34" charset="0"/>
              </a:rPr>
              <a:t>product design and pricing, insurance contract wording</a:t>
            </a:r>
            <a:r>
              <a:rPr lang="en-US" sz="1400" dirty="0">
                <a:latin typeface="Trebuchet MS" panose="020B0603020202020204" pitchFamily="34" charset="0"/>
              </a:rPr>
              <a:t>, …….</a:t>
            </a:r>
          </a:p>
          <a:p>
            <a:pPr marL="342900" indent="-254000" algn="just">
              <a:buFont typeface="Wingdings" panose="05000000000000000000" pitchFamily="2" charset="2"/>
              <a:buChar char="§"/>
              <a:tabLst>
                <a:tab pos="0" algn="l"/>
              </a:tabLst>
            </a:pPr>
            <a:r>
              <a:rPr lang="en-US" sz="1400" dirty="0">
                <a:latin typeface="Trebuchet MS" panose="020B0603020202020204" pitchFamily="34" charset="0"/>
              </a:rPr>
              <a:t>….Reporting to Board </a:t>
            </a:r>
            <a:r>
              <a:rPr lang="en-US" sz="1600" b="1" dirty="0">
                <a:solidFill>
                  <a:srgbClr val="084A87"/>
                </a:solidFill>
                <a:latin typeface="Trebuchet MS" panose="020B0603020202020204" pitchFamily="34" charset="0"/>
              </a:rPr>
              <a:t>material concerns which may adversely affect the solvency …..</a:t>
            </a:r>
            <a:endParaRPr lang="en-US" sz="1400" dirty="0">
              <a:latin typeface="Trebuchet MS" panose="020B0603020202020204" pitchFamily="34" charset="0"/>
            </a:endParaRPr>
          </a:p>
          <a:p>
            <a:pPr marL="342900" indent="-254000" algn="just">
              <a:buFont typeface="Wingdings" panose="05000000000000000000" pitchFamily="2" charset="2"/>
              <a:buChar char="§"/>
              <a:tabLst>
                <a:tab pos="0" algn="l"/>
              </a:tabLst>
            </a:pPr>
            <a:r>
              <a:rPr lang="en-US" sz="1400" dirty="0">
                <a:latin typeface="Trebuchet MS" panose="020B0603020202020204" pitchFamily="34" charset="0"/>
              </a:rPr>
              <a:t>Ensuring overall </a:t>
            </a:r>
            <a:r>
              <a:rPr lang="en-US" sz="1600" b="1" dirty="0">
                <a:solidFill>
                  <a:srgbClr val="084A87"/>
                </a:solidFill>
                <a:latin typeface="Trebuchet MS" panose="020B0603020202020204" pitchFamily="34" charset="0"/>
              </a:rPr>
              <a:t>pricing policy is in line with the overall underwriting and claims management policy</a:t>
            </a:r>
            <a:endParaRPr lang="en-US" sz="1400" dirty="0">
              <a:latin typeface="Trebuchet MS" panose="020B0603020202020204" pitchFamily="34" charset="0"/>
            </a:endParaRPr>
          </a:p>
          <a:p>
            <a:pPr marL="342900" indent="-254000" algn="just">
              <a:buFont typeface="Wingdings" panose="05000000000000000000" pitchFamily="2" charset="2"/>
              <a:buChar char="§"/>
              <a:tabLst>
                <a:tab pos="0" algn="l"/>
              </a:tabLst>
            </a:pPr>
            <a:r>
              <a:rPr lang="en-US" sz="1400" dirty="0">
                <a:latin typeface="Trebuchet MS" panose="020B0603020202020204" pitchFamily="34" charset="0"/>
              </a:rPr>
              <a:t>Ensuring that the </a:t>
            </a:r>
            <a:r>
              <a:rPr lang="en-US" sz="1600" b="1" dirty="0">
                <a:solidFill>
                  <a:srgbClr val="084A87"/>
                </a:solidFill>
                <a:latin typeface="Trebuchet MS" panose="020B0603020202020204" pitchFamily="34" charset="0"/>
              </a:rPr>
              <a:t>premium rates are fair</a:t>
            </a:r>
          </a:p>
          <a:p>
            <a:pPr marL="88900" algn="just">
              <a:tabLst>
                <a:tab pos="0" algn="l"/>
              </a:tabLst>
            </a:pPr>
            <a:endParaRPr lang="en-US" sz="1200" dirty="0">
              <a:latin typeface="Trebuchet MS" panose="020B0603020202020204" pitchFamily="34" charset="0"/>
            </a:endParaRPr>
          </a:p>
          <a:p>
            <a:pPr marL="342900" indent="-342900" algn="just">
              <a:buFont typeface="Wingdings" panose="05000000000000000000" pitchFamily="2" charset="2"/>
              <a:buChar char="q"/>
            </a:pPr>
            <a:r>
              <a:rPr lang="en-US" b="1" u="sng" dirty="0">
                <a:solidFill>
                  <a:srgbClr val="084A87"/>
                </a:solidFill>
                <a:latin typeface="Trebuchet MS" panose="020B0603020202020204" pitchFamily="34" charset="0"/>
              </a:rPr>
              <a:t>Health Insurance Regulations, 2016 </a:t>
            </a:r>
          </a:p>
          <a:p>
            <a:pPr marL="358775" indent="-269875" algn="just">
              <a:buFont typeface="Wingdings" panose="05000000000000000000" pitchFamily="2" charset="2"/>
              <a:buChar char="§"/>
            </a:pPr>
            <a:r>
              <a:rPr lang="en-US" sz="1400" dirty="0">
                <a:latin typeface="Trebuchet MS" panose="020B0603020202020204" pitchFamily="34" charset="0"/>
              </a:rPr>
              <a:t>Premium based on</a:t>
            </a:r>
            <a:r>
              <a:rPr lang="en-US" sz="1600" dirty="0">
                <a:latin typeface="Trebuchet MS" panose="020B0603020202020204" pitchFamily="34" charset="0"/>
              </a:rPr>
              <a:t>, </a:t>
            </a:r>
            <a:r>
              <a:rPr lang="en-US" sz="1600" b="1" dirty="0">
                <a:solidFill>
                  <a:srgbClr val="084A87"/>
                </a:solidFill>
                <a:latin typeface="Trebuchet MS" panose="020B0603020202020204" pitchFamily="34" charset="0"/>
              </a:rPr>
              <a:t>Age and Other relevant risk factors…..</a:t>
            </a:r>
            <a:endParaRPr lang="en-US" sz="1400" dirty="0">
              <a:latin typeface="Trebuchet MS" panose="020B0603020202020204" pitchFamily="34" charset="0"/>
            </a:endParaRPr>
          </a:p>
          <a:p>
            <a:pPr marL="358775" indent="-269875" algn="just">
              <a:buFont typeface="Wingdings" panose="05000000000000000000" pitchFamily="2" charset="2"/>
              <a:buChar char="§"/>
            </a:pPr>
            <a:r>
              <a:rPr lang="en-US" sz="1400" dirty="0">
                <a:latin typeface="Trebuchet MS" panose="020B0603020202020204" pitchFamily="34" charset="0"/>
              </a:rPr>
              <a:t>The </a:t>
            </a:r>
            <a:r>
              <a:rPr lang="en-US" sz="1600" b="1" dirty="0">
                <a:solidFill>
                  <a:srgbClr val="084A87"/>
                </a:solidFill>
                <a:latin typeface="Trebuchet MS" panose="020B0603020202020204" pitchFamily="34" charset="0"/>
              </a:rPr>
              <a:t>premiums filed shall ordinarily be not changed for a period of three years </a:t>
            </a:r>
            <a:r>
              <a:rPr lang="en-US" sz="1400" dirty="0">
                <a:latin typeface="Trebuchet MS" panose="020B0603020202020204" pitchFamily="34" charset="0"/>
              </a:rPr>
              <a:t>after a product has been cleared in accordance to the product filing guidelines specified by the Authority. ………..</a:t>
            </a:r>
          </a:p>
          <a:p>
            <a:pPr marL="88900" algn="just"/>
            <a:endParaRPr lang="en-IN" sz="1400" dirty="0">
              <a:latin typeface="Trebuchet MS" panose="020B0603020202020204" pitchFamily="34" charset="0"/>
            </a:endParaRPr>
          </a:p>
          <a:p>
            <a:pPr marL="342900" indent="-342900" algn="just">
              <a:buFont typeface="Wingdings" panose="05000000000000000000" pitchFamily="2" charset="2"/>
              <a:buChar char="q"/>
            </a:pPr>
            <a:r>
              <a:rPr lang="en-US" b="1" u="sng" dirty="0">
                <a:solidFill>
                  <a:srgbClr val="084A87"/>
                </a:solidFill>
                <a:latin typeface="Trebuchet MS" panose="020B0603020202020204" pitchFamily="34" charset="0"/>
              </a:rPr>
              <a:t>IRDAI Health Insurance Guidelines</a:t>
            </a:r>
          </a:p>
          <a:p>
            <a:pPr marL="342900" indent="-254000" algn="just">
              <a:buFont typeface="Wingdings" panose="05000000000000000000" pitchFamily="2" charset="2"/>
              <a:buChar char="§"/>
            </a:pPr>
            <a:r>
              <a:rPr lang="en-US" sz="1400" dirty="0">
                <a:latin typeface="Trebuchet MS" panose="020B0603020202020204" pitchFamily="34" charset="0"/>
              </a:rPr>
              <a:t>Pricing is fair to the customers and the product is </a:t>
            </a:r>
            <a:r>
              <a:rPr lang="en-US" sz="1600" b="1" dirty="0">
                <a:solidFill>
                  <a:srgbClr val="084A87"/>
                </a:solidFill>
                <a:latin typeface="Trebuchet MS" panose="020B0603020202020204" pitchFamily="34" charset="0"/>
              </a:rPr>
              <a:t>viable</a:t>
            </a:r>
            <a:r>
              <a:rPr lang="en-US" sz="1400" dirty="0">
                <a:latin typeface="Trebuchet MS" panose="020B0603020202020204" pitchFamily="34" charset="0"/>
              </a:rPr>
              <a:t> </a:t>
            </a:r>
            <a:r>
              <a:rPr lang="en-US" sz="1600" b="1" dirty="0">
                <a:solidFill>
                  <a:srgbClr val="084A87"/>
                </a:solidFill>
                <a:latin typeface="Trebuchet MS" panose="020B0603020202020204" pitchFamily="34" charset="0"/>
              </a:rPr>
              <a:t>and self-sustainable</a:t>
            </a:r>
            <a:r>
              <a:rPr lang="en-US" sz="1400" dirty="0">
                <a:latin typeface="Trebuchet MS" panose="020B0603020202020204" pitchFamily="34" charset="0"/>
              </a:rPr>
              <a:t> for the Insurer</a:t>
            </a:r>
          </a:p>
          <a:p>
            <a:pPr marL="342900" indent="-254000" algn="just">
              <a:buFont typeface="Wingdings" panose="05000000000000000000" pitchFamily="2" charset="2"/>
              <a:buChar char="§"/>
            </a:pPr>
            <a:r>
              <a:rPr lang="en-US" sz="1400" dirty="0">
                <a:latin typeface="Trebuchet MS" panose="020B0603020202020204" pitchFamily="34" charset="0"/>
              </a:rPr>
              <a:t>Pricing shall be based on </a:t>
            </a:r>
            <a:r>
              <a:rPr lang="en-US" sz="1600" b="1" dirty="0">
                <a:solidFill>
                  <a:srgbClr val="084A87"/>
                </a:solidFill>
                <a:latin typeface="Trebuchet MS" panose="020B0603020202020204" pitchFamily="34" charset="0"/>
              </a:rPr>
              <a:t>appropriate</a:t>
            </a:r>
            <a:r>
              <a:rPr lang="en-US" sz="1400" dirty="0">
                <a:latin typeface="Trebuchet MS" panose="020B0603020202020204" pitchFamily="34" charset="0"/>
              </a:rPr>
              <a:t> </a:t>
            </a:r>
            <a:r>
              <a:rPr lang="en-US" sz="1600" b="1" dirty="0">
                <a:solidFill>
                  <a:srgbClr val="084A87"/>
                </a:solidFill>
                <a:latin typeface="Trebuchet MS" panose="020B0603020202020204" pitchFamily="34" charset="0"/>
              </a:rPr>
              <a:t>and</a:t>
            </a:r>
            <a:r>
              <a:rPr lang="en-US" sz="1400" dirty="0">
                <a:latin typeface="Trebuchet MS" panose="020B0603020202020204" pitchFamily="34" charset="0"/>
              </a:rPr>
              <a:t> </a:t>
            </a:r>
            <a:r>
              <a:rPr lang="en-US" sz="1600" b="1" dirty="0">
                <a:solidFill>
                  <a:srgbClr val="084A87"/>
                </a:solidFill>
                <a:latin typeface="Trebuchet MS" panose="020B0603020202020204" pitchFamily="34" charset="0"/>
              </a:rPr>
              <a:t>reliable</a:t>
            </a:r>
            <a:r>
              <a:rPr lang="en-US" sz="1400" dirty="0">
                <a:latin typeface="Trebuchet MS" panose="020B0603020202020204" pitchFamily="34" charset="0"/>
              </a:rPr>
              <a:t> </a:t>
            </a:r>
            <a:r>
              <a:rPr lang="en-US" sz="1600" b="1" dirty="0">
                <a:solidFill>
                  <a:srgbClr val="084A87"/>
                </a:solidFill>
                <a:latin typeface="Trebuchet MS" panose="020B0603020202020204" pitchFamily="34" charset="0"/>
              </a:rPr>
              <a:t>data</a:t>
            </a:r>
            <a:r>
              <a:rPr lang="en-US" sz="1400" dirty="0">
                <a:latin typeface="Trebuchet MS" panose="020B0603020202020204" pitchFamily="34" charset="0"/>
              </a:rPr>
              <a:t>. </a:t>
            </a:r>
          </a:p>
          <a:p>
            <a:pPr algn="just"/>
            <a:endParaRPr lang="en-IN" sz="1400" dirty="0">
              <a:latin typeface="Trebuchet MS" panose="020B0603020202020204" pitchFamily="34" charset="0"/>
            </a:endParaRPr>
          </a:p>
          <a:p>
            <a:pPr marL="342900" indent="-342900" algn="just">
              <a:buFont typeface="Wingdings" panose="05000000000000000000" pitchFamily="2" charset="2"/>
              <a:buChar char="q"/>
            </a:pPr>
            <a:r>
              <a:rPr lang="en-US" b="1" u="sng" dirty="0">
                <a:solidFill>
                  <a:srgbClr val="084A87"/>
                </a:solidFill>
                <a:latin typeface="Trebuchet MS" panose="020B0603020202020204" pitchFamily="34" charset="0"/>
              </a:rPr>
              <a:t>APS 21: Appointed Actuary and General Insurance Business</a:t>
            </a:r>
          </a:p>
          <a:p>
            <a:pPr marL="628650" lvl="1" indent="-171450" algn="just">
              <a:buFont typeface="Wingdings" panose="05000000000000000000" pitchFamily="2" charset="2"/>
              <a:buChar char="§"/>
            </a:pPr>
            <a:r>
              <a:rPr lang="en-US" sz="1400" dirty="0">
                <a:latin typeface="Trebuchet MS" panose="020B0603020202020204" pitchFamily="34" charset="0"/>
              </a:rPr>
              <a:t>premium rates </a:t>
            </a:r>
            <a:r>
              <a:rPr lang="en-US" sz="1600" b="1" dirty="0">
                <a:solidFill>
                  <a:srgbClr val="084A87"/>
                </a:solidFill>
                <a:latin typeface="Trebuchet MS" panose="020B0603020202020204" pitchFamily="34" charset="0"/>
              </a:rPr>
              <a:t>are fair, i.e., neither excessive nor inadequate.</a:t>
            </a:r>
          </a:p>
          <a:p>
            <a:pPr marL="628650" lvl="1" indent="-171450" algn="just">
              <a:buFont typeface="Wingdings" panose="05000000000000000000" pitchFamily="2" charset="2"/>
              <a:buChar char="§"/>
            </a:pPr>
            <a:r>
              <a:rPr lang="en-US" sz="1600" b="1" dirty="0">
                <a:solidFill>
                  <a:srgbClr val="084A87"/>
                </a:solidFill>
                <a:latin typeface="Trebuchet MS" panose="020B0603020202020204" pitchFamily="34" charset="0"/>
              </a:rPr>
              <a:t>Judgment </a:t>
            </a:r>
            <a:r>
              <a:rPr lang="en-US" sz="1400" dirty="0">
                <a:latin typeface="Trebuchet MS" panose="020B0603020202020204" pitchFamily="34" charset="0"/>
              </a:rPr>
              <a:t>based on use of sound techniques and consider product mix, claim costs, LAE…..</a:t>
            </a:r>
          </a:p>
          <a:p>
            <a:pPr marL="628650" lvl="1" indent="-171450" algn="just">
              <a:buFont typeface="Wingdings" panose="05000000000000000000" pitchFamily="2" charset="2"/>
              <a:buChar char="§"/>
            </a:pPr>
            <a:r>
              <a:rPr lang="en-US" sz="1400" dirty="0" err="1">
                <a:latin typeface="Trebuchet MS" panose="020B0603020202020204" pitchFamily="34" charset="0"/>
              </a:rPr>
              <a:t>analyse</a:t>
            </a:r>
            <a:r>
              <a:rPr lang="en-US" sz="1400" dirty="0">
                <a:latin typeface="Trebuchet MS" panose="020B0603020202020204" pitchFamily="34" charset="0"/>
              </a:rPr>
              <a:t> insurer’s </a:t>
            </a:r>
            <a:r>
              <a:rPr lang="en-US" sz="1600" b="1" dirty="0">
                <a:solidFill>
                  <a:srgbClr val="084A87"/>
                </a:solidFill>
                <a:latin typeface="Trebuchet MS" panose="020B0603020202020204" pitchFamily="34" charset="0"/>
              </a:rPr>
              <a:t>own claims experience </a:t>
            </a:r>
            <a:r>
              <a:rPr lang="en-US" sz="1400" dirty="0">
                <a:latin typeface="Trebuchet MS" panose="020B0603020202020204" pitchFamily="34" charset="0"/>
              </a:rPr>
              <a:t>and, where possible, compare it with the </a:t>
            </a:r>
            <a:r>
              <a:rPr lang="en-US" sz="1600" b="1" dirty="0">
                <a:solidFill>
                  <a:srgbClr val="084A87"/>
                </a:solidFill>
                <a:latin typeface="Trebuchet MS" panose="020B0603020202020204" pitchFamily="34" charset="0"/>
              </a:rPr>
              <a:t>industry experience</a:t>
            </a:r>
          </a:p>
          <a:p>
            <a:pPr marL="628650" lvl="1" indent="-171450" algn="just">
              <a:buFont typeface="Wingdings" panose="05000000000000000000" pitchFamily="2" charset="2"/>
              <a:buChar char="§"/>
            </a:pPr>
            <a:r>
              <a:rPr lang="en-US" sz="1400" dirty="0">
                <a:latin typeface="Trebuchet MS" panose="020B0603020202020204" pitchFamily="34" charset="0"/>
              </a:rPr>
              <a:t>be satisfied …………….the </a:t>
            </a:r>
            <a:r>
              <a:rPr lang="en-US" sz="1600" b="1" dirty="0">
                <a:solidFill>
                  <a:srgbClr val="084A87"/>
                </a:solidFill>
                <a:latin typeface="Trebuchet MS" panose="020B0603020202020204" pitchFamily="34" charset="0"/>
              </a:rPr>
              <a:t>company will be able to meet the necessary reserves and solvency margin requirements from capital within the shareholders funds</a:t>
            </a:r>
            <a:r>
              <a:rPr lang="en-US" sz="1400" dirty="0">
                <a:latin typeface="Trebuchet MS" panose="020B0603020202020204" pitchFamily="34" charset="0"/>
              </a:rPr>
              <a:t>.</a:t>
            </a:r>
            <a:endParaRPr lang="en-IN" sz="1200" dirty="0">
              <a:latin typeface="Trebuchet MS" panose="020B0603020202020204" pitchFamily="34" charset="0"/>
            </a:endParaRPr>
          </a:p>
        </p:txBody>
      </p:sp>
    </p:spTree>
    <p:extLst>
      <p:ext uri="{BB962C8B-B14F-4D97-AF65-F5344CB8AC3E}">
        <p14:creationId xmlns:p14="http://schemas.microsoft.com/office/powerpoint/2010/main" val="3402499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id="{BAC57EC5-D574-B8C0-F520-045ACC1F051C}"/>
              </a:ext>
            </a:extLst>
          </p:cNvPr>
          <p:cNvSpPr txBox="1">
            <a:spLocks noChangeArrowheads="1"/>
          </p:cNvSpPr>
          <p:nvPr/>
        </p:nvSpPr>
        <p:spPr>
          <a:xfrm>
            <a:off x="1905000" y="173986"/>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084A87"/>
                </a:solidFill>
                <a:latin typeface="Trebuchet MS" panose="020B0603020202020204" pitchFamily="34" charset="0"/>
                <a:cs typeface="Arial"/>
                <a:sym typeface="Arial"/>
              </a:rPr>
              <a:t>Agenda</a:t>
            </a:r>
            <a:endParaRPr lang="en-US" altLang="en-US" sz="4000" b="1" dirty="0">
              <a:solidFill>
                <a:srgbClr val="084A87"/>
              </a:solidFill>
              <a:latin typeface="Trebuchet MS" panose="020B0603020202020204" pitchFamily="34" charset="0"/>
              <a:cs typeface="Arial"/>
              <a:sym typeface="Arial"/>
            </a:endParaRPr>
          </a:p>
        </p:txBody>
      </p:sp>
      <p:graphicFrame>
        <p:nvGraphicFramePr>
          <p:cNvPr id="3" name="Diagram 2">
            <a:extLst>
              <a:ext uri="{FF2B5EF4-FFF2-40B4-BE49-F238E27FC236}">
                <a16:creationId xmlns:a16="http://schemas.microsoft.com/office/drawing/2014/main" id="{805AD64C-2ED6-ED3D-747E-0C5A2CD3D563}"/>
              </a:ext>
            </a:extLst>
          </p:cNvPr>
          <p:cNvGraphicFramePr/>
          <p:nvPr>
            <p:extLst>
              <p:ext uri="{D42A27DB-BD31-4B8C-83A1-F6EECF244321}">
                <p14:modId xmlns:p14="http://schemas.microsoft.com/office/powerpoint/2010/main" val="2047363834"/>
              </p:ext>
            </p:extLst>
          </p:nvPr>
        </p:nvGraphicFramePr>
        <p:xfrm>
          <a:off x="1981200" y="838200"/>
          <a:ext cx="8950358" cy="480004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035325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id="{BAC57EC5-D574-B8C0-F520-045ACC1F051C}"/>
              </a:ext>
            </a:extLst>
          </p:cNvPr>
          <p:cNvSpPr txBox="1">
            <a:spLocks noChangeArrowheads="1"/>
          </p:cNvSpPr>
          <p:nvPr/>
        </p:nvSpPr>
        <p:spPr>
          <a:xfrm>
            <a:off x="1905000" y="228600"/>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084A87"/>
                </a:solidFill>
                <a:latin typeface="Trebuchet MS" panose="020B0603020202020204" pitchFamily="34" charset="0"/>
                <a:cs typeface="Arial"/>
                <a:sym typeface="Arial"/>
              </a:rPr>
              <a:t>Risk Factors Associated with Product </a:t>
            </a:r>
          </a:p>
        </p:txBody>
      </p:sp>
      <p:graphicFrame>
        <p:nvGraphicFramePr>
          <p:cNvPr id="4" name="Diagram 3">
            <a:extLst>
              <a:ext uri="{FF2B5EF4-FFF2-40B4-BE49-F238E27FC236}">
                <a16:creationId xmlns:a16="http://schemas.microsoft.com/office/drawing/2014/main" id="{B0B31B89-9889-D6FE-2DEC-2AB66C3E8EDE}"/>
              </a:ext>
            </a:extLst>
          </p:cNvPr>
          <p:cNvGraphicFramePr/>
          <p:nvPr>
            <p:extLst>
              <p:ext uri="{D42A27DB-BD31-4B8C-83A1-F6EECF244321}">
                <p14:modId xmlns:p14="http://schemas.microsoft.com/office/powerpoint/2010/main" val="2323446318"/>
              </p:ext>
            </p:extLst>
          </p:nvPr>
        </p:nvGraphicFramePr>
        <p:xfrm>
          <a:off x="2514600" y="2133600"/>
          <a:ext cx="8763000" cy="4656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TextBox 7">
            <a:extLst>
              <a:ext uri="{FF2B5EF4-FFF2-40B4-BE49-F238E27FC236}">
                <a16:creationId xmlns:a16="http://schemas.microsoft.com/office/drawing/2014/main" id="{9AB5842F-FEE0-97E1-A059-DB545E39B521}"/>
              </a:ext>
            </a:extLst>
          </p:cNvPr>
          <p:cNvSpPr txBox="1"/>
          <p:nvPr/>
        </p:nvSpPr>
        <p:spPr>
          <a:xfrm>
            <a:off x="2400300" y="1295400"/>
            <a:ext cx="8991600" cy="2554545"/>
          </a:xfrm>
          <a:prstGeom prst="rect">
            <a:avLst/>
          </a:prstGeom>
          <a:noFill/>
        </p:spPr>
        <p:txBody>
          <a:bodyPr wrap="square" rtlCol="0">
            <a:spAutoFit/>
          </a:bodyPr>
          <a:lstStyle/>
          <a:p>
            <a:pPr algn="ctr"/>
            <a:r>
              <a:rPr lang="en-US" sz="3200" b="1" dirty="0">
                <a:latin typeface="Trebuchet MS" panose="020B0603020202020204" pitchFamily="34" charset="0"/>
              </a:rPr>
              <a:t>“Very high sum insured health indemnity product with very low price points”</a:t>
            </a:r>
          </a:p>
          <a:p>
            <a:pPr algn="ctr"/>
            <a:endParaRPr lang="en-US" sz="3200" b="1" dirty="0">
              <a:solidFill>
                <a:srgbClr val="10609B"/>
              </a:solidFill>
              <a:latin typeface="Trebuchet MS" panose="020B0603020202020204" pitchFamily="34" charset="0"/>
            </a:endParaRPr>
          </a:p>
          <a:p>
            <a:pPr algn="ctr"/>
            <a:r>
              <a:rPr lang="en-US" sz="3200" b="1" dirty="0">
                <a:solidFill>
                  <a:srgbClr val="10609B"/>
                </a:solidFill>
                <a:latin typeface="Trebuchet MS" panose="020B0603020202020204" pitchFamily="34" charset="0"/>
              </a:rPr>
              <a:t>What Risks do we face? </a:t>
            </a:r>
            <a:endParaRPr lang="en-IN" sz="3200" b="1" dirty="0">
              <a:solidFill>
                <a:srgbClr val="10609B"/>
              </a:solidFill>
              <a:latin typeface="Trebuchet MS" panose="020B0603020202020204" pitchFamily="34" charset="0"/>
            </a:endParaRPr>
          </a:p>
          <a:p>
            <a:pPr algn="ctr"/>
            <a:endParaRPr lang="en-IN" sz="3200" b="1" dirty="0">
              <a:solidFill>
                <a:srgbClr val="10609B"/>
              </a:solidFill>
            </a:endParaRPr>
          </a:p>
        </p:txBody>
      </p:sp>
    </p:spTree>
    <p:extLst>
      <p:ext uri="{BB962C8B-B14F-4D97-AF65-F5344CB8AC3E}">
        <p14:creationId xmlns:p14="http://schemas.microsoft.com/office/powerpoint/2010/main" val="1253918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6" name="Rectangle 2">
            <a:extLst>
              <a:ext uri="{FF2B5EF4-FFF2-40B4-BE49-F238E27FC236}">
                <a16:creationId xmlns:a16="http://schemas.microsoft.com/office/drawing/2014/main" id="{BAC57EC5-D574-B8C0-F520-045ACC1F051C}"/>
              </a:ext>
            </a:extLst>
          </p:cNvPr>
          <p:cNvSpPr txBox="1">
            <a:spLocks noChangeArrowheads="1"/>
          </p:cNvSpPr>
          <p:nvPr/>
        </p:nvSpPr>
        <p:spPr>
          <a:xfrm>
            <a:off x="1905000" y="165673"/>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84A87"/>
                </a:solidFill>
                <a:effectLst/>
                <a:uLnTx/>
                <a:uFillTx/>
                <a:latin typeface="Trebuchet MS" panose="020B0603020202020204" pitchFamily="34" charset="0"/>
                <a:ea typeface="+mj-ea"/>
                <a:cs typeface="Arial"/>
                <a:sym typeface="Arial"/>
              </a:rPr>
              <a:t>Risk Factors associated with Product </a:t>
            </a:r>
          </a:p>
        </p:txBody>
      </p:sp>
      <p:sp>
        <p:nvSpPr>
          <p:cNvPr id="7" name="TextBox 5">
            <a:extLst>
              <a:ext uri="{FF2B5EF4-FFF2-40B4-BE49-F238E27FC236}">
                <a16:creationId xmlns:a16="http://schemas.microsoft.com/office/drawing/2014/main" id="{22022DCA-E11B-967A-CCED-86C13FE919E0}"/>
              </a:ext>
            </a:extLst>
          </p:cNvPr>
          <p:cNvSpPr txBox="1"/>
          <p:nvPr/>
        </p:nvSpPr>
        <p:spPr>
          <a:xfrm>
            <a:off x="1828800" y="934026"/>
            <a:ext cx="100584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sng" strike="noStrike" kern="1200" cap="none" spc="0" normalizeH="0" baseline="0" noProof="0" dirty="0">
                <a:ln>
                  <a:noFill/>
                </a:ln>
                <a:solidFill>
                  <a:srgbClr val="084A87"/>
                </a:solidFill>
                <a:effectLst/>
                <a:uLnTx/>
                <a:uFillTx/>
                <a:latin typeface="Trebuchet MS" panose="020B0603020202020204" pitchFamily="34" charset="0"/>
                <a:ea typeface="+mn-ea"/>
                <a:cs typeface="+mn-cs"/>
              </a:rPr>
              <a:t>Product Proposition Risks (1/3)</a:t>
            </a:r>
          </a:p>
        </p:txBody>
      </p:sp>
      <p:sp>
        <p:nvSpPr>
          <p:cNvPr id="2" name="Right Brace 1">
            <a:extLst>
              <a:ext uri="{FF2B5EF4-FFF2-40B4-BE49-F238E27FC236}">
                <a16:creationId xmlns:a16="http://schemas.microsoft.com/office/drawing/2014/main" id="{E38FCE5D-A985-3BBD-0917-E0B86BF46737}"/>
              </a:ext>
            </a:extLst>
          </p:cNvPr>
          <p:cNvSpPr/>
          <p:nvPr/>
        </p:nvSpPr>
        <p:spPr bwMode="auto">
          <a:xfrm>
            <a:off x="3273694" y="1612162"/>
            <a:ext cx="533400" cy="4654984"/>
          </a:xfrm>
          <a:prstGeom prst="rightBrace">
            <a:avLst/>
          </a:prstGeom>
          <a:ln w="285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2400" b="0" i="0" u="none" strike="noStrike" kern="1200" cap="none" spc="0" normalizeH="0" baseline="0" noProof="0">
              <a:ln>
                <a:noFill/>
              </a:ln>
              <a:solidFill>
                <a:srgbClr val="000000"/>
              </a:solidFill>
              <a:effectLst/>
              <a:uLnTx/>
              <a:uFillTx/>
              <a:latin typeface="Arial" pitchFamily="34" charset="0"/>
              <a:ea typeface="+mn-ea"/>
              <a:cs typeface="+mn-cs"/>
            </a:endParaRPr>
          </a:p>
        </p:txBody>
      </p:sp>
      <p:graphicFrame>
        <p:nvGraphicFramePr>
          <p:cNvPr id="9" name="Diagram 8">
            <a:extLst>
              <a:ext uri="{FF2B5EF4-FFF2-40B4-BE49-F238E27FC236}">
                <a16:creationId xmlns:a16="http://schemas.microsoft.com/office/drawing/2014/main" id="{797B3AF0-6E94-8BE3-E662-72D277E2EC74}"/>
              </a:ext>
            </a:extLst>
          </p:cNvPr>
          <p:cNvGraphicFramePr/>
          <p:nvPr/>
        </p:nvGraphicFramePr>
        <p:xfrm>
          <a:off x="1857317" y="1552627"/>
          <a:ext cx="1416377" cy="47740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a:extLst>
              <a:ext uri="{FF2B5EF4-FFF2-40B4-BE49-F238E27FC236}">
                <a16:creationId xmlns:a16="http://schemas.microsoft.com/office/drawing/2014/main" id="{1D017261-ACEE-C659-3244-3402D8119ACD}"/>
              </a:ext>
            </a:extLst>
          </p:cNvPr>
          <p:cNvGraphicFramePr/>
          <p:nvPr>
            <p:extLst>
              <p:ext uri="{D42A27DB-BD31-4B8C-83A1-F6EECF244321}">
                <p14:modId xmlns:p14="http://schemas.microsoft.com/office/powerpoint/2010/main" val="349422952"/>
              </p:ext>
            </p:extLst>
          </p:nvPr>
        </p:nvGraphicFramePr>
        <p:xfrm>
          <a:off x="3924301" y="1612162"/>
          <a:ext cx="8080105" cy="489258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Right Brace 7">
            <a:extLst>
              <a:ext uri="{FF2B5EF4-FFF2-40B4-BE49-F238E27FC236}">
                <a16:creationId xmlns:a16="http://schemas.microsoft.com/office/drawing/2014/main" id="{A51F70EC-6C01-2E91-9891-919D5446B827}"/>
              </a:ext>
            </a:extLst>
          </p:cNvPr>
          <p:cNvSpPr/>
          <p:nvPr/>
        </p:nvSpPr>
        <p:spPr bwMode="auto">
          <a:xfrm>
            <a:off x="5791200" y="1612162"/>
            <a:ext cx="380999" cy="1664437"/>
          </a:xfrm>
          <a:prstGeom prst="rightBrace">
            <a:avLst>
              <a:gd name="adj1" fmla="val 8333"/>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2400" b="0" i="0" u="none" strike="noStrike" kern="1200" cap="none" spc="0" normalizeH="0" baseline="0" noProof="0">
              <a:ln>
                <a:noFill/>
              </a:ln>
              <a:solidFill>
                <a:srgbClr val="000000"/>
              </a:solidFill>
              <a:effectLst/>
              <a:uLnTx/>
              <a:uFillTx/>
              <a:latin typeface="Arial" pitchFamily="34" charset="0"/>
              <a:ea typeface="+mn-ea"/>
              <a:cs typeface="+mn-cs"/>
            </a:endParaRPr>
          </a:p>
        </p:txBody>
      </p:sp>
      <p:graphicFrame>
        <p:nvGraphicFramePr>
          <p:cNvPr id="11" name="Diagram 10">
            <a:extLst>
              <a:ext uri="{FF2B5EF4-FFF2-40B4-BE49-F238E27FC236}">
                <a16:creationId xmlns:a16="http://schemas.microsoft.com/office/drawing/2014/main" id="{0E5CF00F-3F90-7C97-C288-60B8D14B68AA}"/>
              </a:ext>
            </a:extLst>
          </p:cNvPr>
          <p:cNvGraphicFramePr/>
          <p:nvPr>
            <p:extLst>
              <p:ext uri="{D42A27DB-BD31-4B8C-83A1-F6EECF244321}">
                <p14:modId xmlns:p14="http://schemas.microsoft.com/office/powerpoint/2010/main" val="1926812023"/>
              </p:ext>
            </p:extLst>
          </p:nvPr>
        </p:nvGraphicFramePr>
        <p:xfrm>
          <a:off x="6241251" y="925372"/>
          <a:ext cx="5763155" cy="28956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794375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6" name="Rectangle 2">
            <a:extLst>
              <a:ext uri="{FF2B5EF4-FFF2-40B4-BE49-F238E27FC236}">
                <a16:creationId xmlns:a16="http://schemas.microsoft.com/office/drawing/2014/main" id="{BAC57EC5-D574-B8C0-F520-045ACC1F051C}"/>
              </a:ext>
            </a:extLst>
          </p:cNvPr>
          <p:cNvSpPr txBox="1">
            <a:spLocks noChangeArrowheads="1"/>
          </p:cNvSpPr>
          <p:nvPr/>
        </p:nvSpPr>
        <p:spPr>
          <a:xfrm>
            <a:off x="1905000" y="165673"/>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84A87"/>
                </a:solidFill>
                <a:effectLst/>
                <a:uLnTx/>
                <a:uFillTx/>
                <a:latin typeface="Trebuchet MS" panose="020B0603020202020204" pitchFamily="34" charset="0"/>
                <a:ea typeface="+mj-ea"/>
                <a:cs typeface="Arial"/>
                <a:sym typeface="Arial"/>
              </a:rPr>
              <a:t>Risk Factors associated with Product </a:t>
            </a:r>
          </a:p>
        </p:txBody>
      </p:sp>
      <p:sp>
        <p:nvSpPr>
          <p:cNvPr id="7" name="TextBox 5">
            <a:extLst>
              <a:ext uri="{FF2B5EF4-FFF2-40B4-BE49-F238E27FC236}">
                <a16:creationId xmlns:a16="http://schemas.microsoft.com/office/drawing/2014/main" id="{22022DCA-E11B-967A-CCED-86C13FE919E0}"/>
              </a:ext>
            </a:extLst>
          </p:cNvPr>
          <p:cNvSpPr txBox="1"/>
          <p:nvPr/>
        </p:nvSpPr>
        <p:spPr>
          <a:xfrm>
            <a:off x="1828800" y="934026"/>
            <a:ext cx="100584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sng" strike="noStrike" kern="1200" cap="none" spc="0" normalizeH="0" baseline="0" noProof="0" dirty="0">
                <a:ln>
                  <a:noFill/>
                </a:ln>
                <a:solidFill>
                  <a:srgbClr val="084A87"/>
                </a:solidFill>
                <a:effectLst/>
                <a:uLnTx/>
                <a:uFillTx/>
                <a:latin typeface="Trebuchet MS" panose="020B0603020202020204" pitchFamily="34" charset="0"/>
                <a:ea typeface="+mn-ea"/>
                <a:cs typeface="+mn-cs"/>
              </a:rPr>
              <a:t>Product Proposition Risks (2/3)</a:t>
            </a:r>
          </a:p>
        </p:txBody>
      </p:sp>
      <p:sp>
        <p:nvSpPr>
          <p:cNvPr id="2" name="Right Brace 1">
            <a:extLst>
              <a:ext uri="{FF2B5EF4-FFF2-40B4-BE49-F238E27FC236}">
                <a16:creationId xmlns:a16="http://schemas.microsoft.com/office/drawing/2014/main" id="{E38FCE5D-A985-3BBD-0917-E0B86BF46737}"/>
              </a:ext>
            </a:extLst>
          </p:cNvPr>
          <p:cNvSpPr/>
          <p:nvPr/>
        </p:nvSpPr>
        <p:spPr bwMode="auto">
          <a:xfrm>
            <a:off x="3273694" y="1612162"/>
            <a:ext cx="533400" cy="4654984"/>
          </a:xfrm>
          <a:prstGeom prst="rightBrace">
            <a:avLst/>
          </a:prstGeom>
          <a:ln w="285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2400" b="0" i="0" u="none" strike="noStrike" kern="1200" cap="none" spc="0" normalizeH="0" baseline="0" noProof="0">
              <a:ln>
                <a:noFill/>
              </a:ln>
              <a:solidFill>
                <a:srgbClr val="000000"/>
              </a:solidFill>
              <a:effectLst/>
              <a:uLnTx/>
              <a:uFillTx/>
              <a:latin typeface="Arial" pitchFamily="34" charset="0"/>
              <a:ea typeface="+mn-ea"/>
              <a:cs typeface="+mn-cs"/>
            </a:endParaRPr>
          </a:p>
        </p:txBody>
      </p:sp>
      <p:graphicFrame>
        <p:nvGraphicFramePr>
          <p:cNvPr id="9" name="Diagram 8">
            <a:extLst>
              <a:ext uri="{FF2B5EF4-FFF2-40B4-BE49-F238E27FC236}">
                <a16:creationId xmlns:a16="http://schemas.microsoft.com/office/drawing/2014/main" id="{797B3AF0-6E94-8BE3-E662-72D277E2EC74}"/>
              </a:ext>
            </a:extLst>
          </p:cNvPr>
          <p:cNvGraphicFramePr/>
          <p:nvPr/>
        </p:nvGraphicFramePr>
        <p:xfrm>
          <a:off x="1857317" y="1552627"/>
          <a:ext cx="1447800" cy="47740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a:extLst>
              <a:ext uri="{FF2B5EF4-FFF2-40B4-BE49-F238E27FC236}">
                <a16:creationId xmlns:a16="http://schemas.microsoft.com/office/drawing/2014/main" id="{1D017261-ACEE-C659-3244-3402D8119ACD}"/>
              </a:ext>
            </a:extLst>
          </p:cNvPr>
          <p:cNvGraphicFramePr/>
          <p:nvPr/>
        </p:nvGraphicFramePr>
        <p:xfrm>
          <a:off x="3924301" y="1612162"/>
          <a:ext cx="8080105" cy="489258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728503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6" name="Rectangle 2">
            <a:extLst>
              <a:ext uri="{FF2B5EF4-FFF2-40B4-BE49-F238E27FC236}">
                <a16:creationId xmlns:a16="http://schemas.microsoft.com/office/drawing/2014/main" id="{BAC57EC5-D574-B8C0-F520-045ACC1F051C}"/>
              </a:ext>
            </a:extLst>
          </p:cNvPr>
          <p:cNvSpPr txBox="1">
            <a:spLocks noChangeArrowheads="1"/>
          </p:cNvSpPr>
          <p:nvPr/>
        </p:nvSpPr>
        <p:spPr>
          <a:xfrm>
            <a:off x="1905000" y="165673"/>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84A87"/>
                </a:solidFill>
                <a:effectLst/>
                <a:uLnTx/>
                <a:uFillTx/>
                <a:latin typeface="Trebuchet MS" panose="020B0603020202020204" pitchFamily="34" charset="0"/>
                <a:ea typeface="+mj-ea"/>
                <a:cs typeface="Arial"/>
                <a:sym typeface="Arial"/>
              </a:rPr>
              <a:t>Risk Factors associated with Product </a:t>
            </a:r>
          </a:p>
        </p:txBody>
      </p:sp>
      <p:sp>
        <p:nvSpPr>
          <p:cNvPr id="7" name="TextBox 5">
            <a:extLst>
              <a:ext uri="{FF2B5EF4-FFF2-40B4-BE49-F238E27FC236}">
                <a16:creationId xmlns:a16="http://schemas.microsoft.com/office/drawing/2014/main" id="{22022DCA-E11B-967A-CCED-86C13FE919E0}"/>
              </a:ext>
            </a:extLst>
          </p:cNvPr>
          <p:cNvSpPr txBox="1"/>
          <p:nvPr/>
        </p:nvSpPr>
        <p:spPr>
          <a:xfrm>
            <a:off x="1828800" y="934026"/>
            <a:ext cx="100584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sng" strike="noStrike" kern="1200" cap="none" spc="0" normalizeH="0" baseline="0" noProof="0" dirty="0">
                <a:ln>
                  <a:noFill/>
                </a:ln>
                <a:solidFill>
                  <a:srgbClr val="084A87"/>
                </a:solidFill>
                <a:effectLst/>
                <a:uLnTx/>
                <a:uFillTx/>
                <a:latin typeface="Trebuchet MS" panose="020B0603020202020204" pitchFamily="34" charset="0"/>
                <a:ea typeface="+mn-ea"/>
                <a:cs typeface="+mn-cs"/>
              </a:rPr>
              <a:t>Product Proposition Risks (3/3)</a:t>
            </a:r>
          </a:p>
        </p:txBody>
      </p:sp>
      <p:sp>
        <p:nvSpPr>
          <p:cNvPr id="8" name="Right Brace 7">
            <a:extLst>
              <a:ext uri="{FF2B5EF4-FFF2-40B4-BE49-F238E27FC236}">
                <a16:creationId xmlns:a16="http://schemas.microsoft.com/office/drawing/2014/main" id="{88D44869-C886-8500-03A4-1D775597F5BC}"/>
              </a:ext>
            </a:extLst>
          </p:cNvPr>
          <p:cNvSpPr/>
          <p:nvPr/>
        </p:nvSpPr>
        <p:spPr bwMode="auto">
          <a:xfrm>
            <a:off x="3265453" y="1628624"/>
            <a:ext cx="533400" cy="4654984"/>
          </a:xfrm>
          <a:prstGeom prst="rightBrace">
            <a:avLst>
              <a:gd name="adj1" fmla="val 8333"/>
              <a:gd name="adj2" fmla="val 48177"/>
            </a:avLst>
          </a:prstGeom>
          <a:ln w="285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2400" b="0" i="0" u="none" strike="noStrike" kern="1200" cap="none" spc="0" normalizeH="0" baseline="0" noProof="0">
              <a:ln>
                <a:noFill/>
              </a:ln>
              <a:solidFill>
                <a:srgbClr val="000000"/>
              </a:solidFill>
              <a:effectLst/>
              <a:uLnTx/>
              <a:uFillTx/>
              <a:latin typeface="Arial" pitchFamily="34" charset="0"/>
              <a:ea typeface="+mn-ea"/>
              <a:cs typeface="+mn-cs"/>
            </a:endParaRPr>
          </a:p>
        </p:txBody>
      </p:sp>
      <p:graphicFrame>
        <p:nvGraphicFramePr>
          <p:cNvPr id="11" name="Diagram 10">
            <a:extLst>
              <a:ext uri="{FF2B5EF4-FFF2-40B4-BE49-F238E27FC236}">
                <a16:creationId xmlns:a16="http://schemas.microsoft.com/office/drawing/2014/main" id="{9124FF6F-3E73-C69F-DB34-FC0E6FE7C1FD}"/>
              </a:ext>
            </a:extLst>
          </p:cNvPr>
          <p:cNvGraphicFramePr/>
          <p:nvPr/>
        </p:nvGraphicFramePr>
        <p:xfrm>
          <a:off x="1904065" y="1569089"/>
          <a:ext cx="1447800" cy="47740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Diagram 11">
            <a:extLst>
              <a:ext uri="{FF2B5EF4-FFF2-40B4-BE49-F238E27FC236}">
                <a16:creationId xmlns:a16="http://schemas.microsoft.com/office/drawing/2014/main" id="{650EE84D-80AD-A2D9-7A75-4DFBECCE42B1}"/>
              </a:ext>
            </a:extLst>
          </p:cNvPr>
          <p:cNvGraphicFramePr/>
          <p:nvPr>
            <p:extLst>
              <p:ext uri="{D42A27DB-BD31-4B8C-83A1-F6EECF244321}">
                <p14:modId xmlns:p14="http://schemas.microsoft.com/office/powerpoint/2010/main" val="3920130023"/>
              </p:ext>
            </p:extLst>
          </p:nvPr>
        </p:nvGraphicFramePr>
        <p:xfrm>
          <a:off x="3886200" y="1593637"/>
          <a:ext cx="8154335" cy="489258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206617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6" name="Rectangle 2">
            <a:extLst>
              <a:ext uri="{FF2B5EF4-FFF2-40B4-BE49-F238E27FC236}">
                <a16:creationId xmlns:a16="http://schemas.microsoft.com/office/drawing/2014/main" id="{BAC57EC5-D574-B8C0-F520-045ACC1F051C}"/>
              </a:ext>
            </a:extLst>
          </p:cNvPr>
          <p:cNvSpPr txBox="1">
            <a:spLocks noChangeArrowheads="1"/>
          </p:cNvSpPr>
          <p:nvPr/>
        </p:nvSpPr>
        <p:spPr>
          <a:xfrm>
            <a:off x="1905000" y="165673"/>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84A87"/>
                </a:solidFill>
                <a:effectLst/>
                <a:uLnTx/>
                <a:uFillTx/>
                <a:latin typeface="Trebuchet MS" panose="020B0603020202020204" pitchFamily="34" charset="0"/>
                <a:ea typeface="+mj-ea"/>
                <a:cs typeface="Arial"/>
                <a:sym typeface="Arial"/>
              </a:rPr>
              <a:t>Risk Factors associated with Product </a:t>
            </a:r>
          </a:p>
        </p:txBody>
      </p:sp>
      <p:sp>
        <p:nvSpPr>
          <p:cNvPr id="7" name="TextBox 5">
            <a:extLst>
              <a:ext uri="{FF2B5EF4-FFF2-40B4-BE49-F238E27FC236}">
                <a16:creationId xmlns:a16="http://schemas.microsoft.com/office/drawing/2014/main" id="{22022DCA-E11B-967A-CCED-86C13FE919E0}"/>
              </a:ext>
            </a:extLst>
          </p:cNvPr>
          <p:cNvSpPr txBox="1"/>
          <p:nvPr/>
        </p:nvSpPr>
        <p:spPr>
          <a:xfrm>
            <a:off x="1828800" y="934026"/>
            <a:ext cx="100584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sng" strike="noStrike" kern="1200" cap="none" spc="0" normalizeH="0" baseline="0" noProof="0" dirty="0">
                <a:ln>
                  <a:noFill/>
                </a:ln>
                <a:solidFill>
                  <a:srgbClr val="084A87"/>
                </a:solidFill>
                <a:effectLst/>
                <a:uLnTx/>
                <a:uFillTx/>
                <a:latin typeface="Trebuchet MS" panose="020B0603020202020204" pitchFamily="34" charset="0"/>
                <a:ea typeface="+mn-ea"/>
                <a:cs typeface="+mn-cs"/>
              </a:rPr>
              <a:t>Web Aggregator Risks (1/2)</a:t>
            </a:r>
          </a:p>
        </p:txBody>
      </p:sp>
      <p:graphicFrame>
        <p:nvGraphicFramePr>
          <p:cNvPr id="11" name="Diagram 10">
            <a:extLst>
              <a:ext uri="{FF2B5EF4-FFF2-40B4-BE49-F238E27FC236}">
                <a16:creationId xmlns:a16="http://schemas.microsoft.com/office/drawing/2014/main" id="{9124FF6F-3E73-C69F-DB34-FC0E6FE7C1FD}"/>
              </a:ext>
            </a:extLst>
          </p:cNvPr>
          <p:cNvGraphicFramePr/>
          <p:nvPr/>
        </p:nvGraphicFramePr>
        <p:xfrm>
          <a:off x="1904065" y="1569089"/>
          <a:ext cx="1447800" cy="47740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8">
            <a:extLst>
              <a:ext uri="{FF2B5EF4-FFF2-40B4-BE49-F238E27FC236}">
                <a16:creationId xmlns:a16="http://schemas.microsoft.com/office/drawing/2014/main" id="{931C406E-BCE1-C7B7-B9D5-FF50D70D5AAA}"/>
              </a:ext>
            </a:extLst>
          </p:cNvPr>
          <p:cNvSpPr txBox="1"/>
          <p:nvPr/>
        </p:nvSpPr>
        <p:spPr>
          <a:xfrm>
            <a:off x="1754519" y="1767023"/>
            <a:ext cx="5787364" cy="35394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4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In FY 2022, web aggregator has only contributed to approximately 0.9% of the entire health insurance business in terms of GWP. While 98.3% of the business still comes through Individual &amp; Corporate agents, Direct sales (Excluding online) &amp; Brokers.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4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Individual agents alone contributes to 71.1% of the business, this indicates that people still prefers buying health policy with human touch.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An emerging trend has been observed amongst youngsters (40% of India population) in purchasing health insurance through online platform. Young population may not require such high level of sum insured.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4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Prior to proceeding with the partnership with web aggregator, risk &amp; return analysis would be recommended.</a:t>
            </a:r>
          </a:p>
        </p:txBody>
      </p:sp>
      <p:pic>
        <p:nvPicPr>
          <p:cNvPr id="3" name="Picture 2">
            <a:extLst>
              <a:ext uri="{FF2B5EF4-FFF2-40B4-BE49-F238E27FC236}">
                <a16:creationId xmlns:a16="http://schemas.microsoft.com/office/drawing/2014/main" id="{BC5B9965-3038-F1D7-2B62-C839E9A3E46D}"/>
              </a:ext>
            </a:extLst>
          </p:cNvPr>
          <p:cNvPicPr>
            <a:picLocks noChangeAspect="1"/>
          </p:cNvPicPr>
          <p:nvPr/>
        </p:nvPicPr>
        <p:blipFill>
          <a:blip r:embed="rId9"/>
          <a:stretch>
            <a:fillRect/>
          </a:stretch>
        </p:blipFill>
        <p:spPr>
          <a:xfrm>
            <a:off x="7541883" y="1676401"/>
            <a:ext cx="4516263" cy="3124199"/>
          </a:xfrm>
          <a:prstGeom prst="rect">
            <a:avLst/>
          </a:prstGeom>
        </p:spPr>
      </p:pic>
    </p:spTree>
    <p:extLst>
      <p:ext uri="{BB962C8B-B14F-4D97-AF65-F5344CB8AC3E}">
        <p14:creationId xmlns:p14="http://schemas.microsoft.com/office/powerpoint/2010/main" val="2956596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6" name="Rectangle 2">
            <a:extLst>
              <a:ext uri="{FF2B5EF4-FFF2-40B4-BE49-F238E27FC236}">
                <a16:creationId xmlns:a16="http://schemas.microsoft.com/office/drawing/2014/main" id="{BAC57EC5-D574-B8C0-F520-045ACC1F051C}"/>
              </a:ext>
            </a:extLst>
          </p:cNvPr>
          <p:cNvSpPr txBox="1">
            <a:spLocks noChangeArrowheads="1"/>
          </p:cNvSpPr>
          <p:nvPr/>
        </p:nvSpPr>
        <p:spPr>
          <a:xfrm>
            <a:off x="1905000" y="165673"/>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84A87"/>
                </a:solidFill>
                <a:effectLst/>
                <a:uLnTx/>
                <a:uFillTx/>
                <a:latin typeface="Trebuchet MS" panose="020B0603020202020204" pitchFamily="34" charset="0"/>
                <a:ea typeface="+mj-ea"/>
                <a:cs typeface="Arial"/>
                <a:sym typeface="Arial"/>
              </a:rPr>
              <a:t>Risk Factors associated with Product </a:t>
            </a:r>
          </a:p>
        </p:txBody>
      </p:sp>
      <p:sp>
        <p:nvSpPr>
          <p:cNvPr id="7" name="TextBox 5">
            <a:extLst>
              <a:ext uri="{FF2B5EF4-FFF2-40B4-BE49-F238E27FC236}">
                <a16:creationId xmlns:a16="http://schemas.microsoft.com/office/drawing/2014/main" id="{22022DCA-E11B-967A-CCED-86C13FE919E0}"/>
              </a:ext>
            </a:extLst>
          </p:cNvPr>
          <p:cNvSpPr txBox="1"/>
          <p:nvPr/>
        </p:nvSpPr>
        <p:spPr>
          <a:xfrm>
            <a:off x="1828800" y="934026"/>
            <a:ext cx="100584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sng" strike="noStrike" kern="1200" cap="none" spc="0" normalizeH="0" baseline="0" noProof="0" dirty="0">
                <a:ln>
                  <a:noFill/>
                </a:ln>
                <a:solidFill>
                  <a:srgbClr val="084A87"/>
                </a:solidFill>
                <a:effectLst/>
                <a:uLnTx/>
                <a:uFillTx/>
                <a:latin typeface="Trebuchet MS" panose="020B0603020202020204" pitchFamily="34" charset="0"/>
                <a:ea typeface="+mn-ea"/>
                <a:cs typeface="+mn-cs"/>
              </a:rPr>
              <a:t>Web Aggregator Risks: Bima Sugam impact (2/2)</a:t>
            </a:r>
          </a:p>
        </p:txBody>
      </p:sp>
      <p:graphicFrame>
        <p:nvGraphicFramePr>
          <p:cNvPr id="11" name="Diagram 10">
            <a:extLst>
              <a:ext uri="{FF2B5EF4-FFF2-40B4-BE49-F238E27FC236}">
                <a16:creationId xmlns:a16="http://schemas.microsoft.com/office/drawing/2014/main" id="{9124FF6F-3E73-C69F-DB34-FC0E6FE7C1FD}"/>
              </a:ext>
            </a:extLst>
          </p:cNvPr>
          <p:cNvGraphicFramePr/>
          <p:nvPr/>
        </p:nvGraphicFramePr>
        <p:xfrm>
          <a:off x="1904065" y="1569089"/>
          <a:ext cx="1447800" cy="47740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a:extLst>
              <a:ext uri="{FF2B5EF4-FFF2-40B4-BE49-F238E27FC236}">
                <a16:creationId xmlns:a16="http://schemas.microsoft.com/office/drawing/2014/main" id="{22B50719-355E-DCE1-2FC0-99A6A05AA50D}"/>
              </a:ext>
            </a:extLst>
          </p:cNvPr>
          <p:cNvGraphicFramePr/>
          <p:nvPr/>
        </p:nvGraphicFramePr>
        <p:xfrm>
          <a:off x="1846564" y="1447800"/>
          <a:ext cx="10193036" cy="490861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032248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id="{BAC57EC5-D574-B8C0-F520-045ACC1F051C}"/>
              </a:ext>
            </a:extLst>
          </p:cNvPr>
          <p:cNvSpPr txBox="1">
            <a:spLocks noChangeArrowheads="1"/>
          </p:cNvSpPr>
          <p:nvPr/>
        </p:nvSpPr>
        <p:spPr>
          <a:xfrm>
            <a:off x="1905000" y="173986"/>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084A87"/>
                </a:solidFill>
                <a:latin typeface="Trebuchet MS" panose="020B0603020202020204" pitchFamily="34" charset="0"/>
                <a:cs typeface="Arial"/>
                <a:sym typeface="Arial"/>
              </a:rPr>
              <a:t>Agenda</a:t>
            </a:r>
            <a:endParaRPr lang="en-US" altLang="en-US" sz="4000" b="1" dirty="0">
              <a:solidFill>
                <a:srgbClr val="084A87"/>
              </a:solidFill>
              <a:latin typeface="Trebuchet MS" panose="020B0603020202020204" pitchFamily="34" charset="0"/>
              <a:cs typeface="Arial"/>
              <a:sym typeface="Arial"/>
            </a:endParaRPr>
          </a:p>
        </p:txBody>
      </p:sp>
      <p:graphicFrame>
        <p:nvGraphicFramePr>
          <p:cNvPr id="3" name="Diagram 2">
            <a:extLst>
              <a:ext uri="{FF2B5EF4-FFF2-40B4-BE49-F238E27FC236}">
                <a16:creationId xmlns:a16="http://schemas.microsoft.com/office/drawing/2014/main" id="{805AD64C-2ED6-ED3D-747E-0C5A2CD3D563}"/>
              </a:ext>
            </a:extLst>
          </p:cNvPr>
          <p:cNvGraphicFramePr/>
          <p:nvPr>
            <p:extLst>
              <p:ext uri="{D42A27DB-BD31-4B8C-83A1-F6EECF244321}">
                <p14:modId xmlns:p14="http://schemas.microsoft.com/office/powerpoint/2010/main" val="3711009992"/>
              </p:ext>
            </p:extLst>
          </p:nvPr>
        </p:nvGraphicFramePr>
        <p:xfrm>
          <a:off x="1981200" y="838200"/>
          <a:ext cx="8950358" cy="480004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084302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Trebuchet MS" panose="020B0603020202020204" pitchFamily="34" charset="0"/>
              </a:rPr>
              <a:t>www.actuariesindia.org</a:t>
            </a:r>
          </a:p>
        </p:txBody>
      </p:sp>
      <p:sp>
        <p:nvSpPr>
          <p:cNvPr id="6" name="Rectangle 2">
            <a:extLst>
              <a:ext uri="{FF2B5EF4-FFF2-40B4-BE49-F238E27FC236}">
                <a16:creationId xmlns:a16="http://schemas.microsoft.com/office/drawing/2014/main" id="{BAC57EC5-D574-B8C0-F520-045ACC1F051C}"/>
              </a:ext>
            </a:extLst>
          </p:cNvPr>
          <p:cNvSpPr txBox="1">
            <a:spLocks noChangeArrowheads="1"/>
          </p:cNvSpPr>
          <p:nvPr/>
        </p:nvSpPr>
        <p:spPr>
          <a:xfrm>
            <a:off x="1905000" y="173986"/>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084A87"/>
                </a:solidFill>
                <a:latin typeface="Trebuchet MS" panose="020B0603020202020204" pitchFamily="34" charset="0"/>
                <a:cs typeface="Arial"/>
                <a:sym typeface="Arial"/>
              </a:rPr>
              <a:t>Agenda</a:t>
            </a:r>
            <a:endParaRPr lang="en-US" altLang="en-US" sz="4000" b="1" dirty="0">
              <a:solidFill>
                <a:srgbClr val="084A87"/>
              </a:solidFill>
              <a:latin typeface="Trebuchet MS" panose="020B0603020202020204" pitchFamily="34" charset="0"/>
              <a:cs typeface="Arial"/>
              <a:sym typeface="Arial"/>
            </a:endParaRPr>
          </a:p>
        </p:txBody>
      </p:sp>
      <p:graphicFrame>
        <p:nvGraphicFramePr>
          <p:cNvPr id="3" name="Diagram 2">
            <a:extLst>
              <a:ext uri="{FF2B5EF4-FFF2-40B4-BE49-F238E27FC236}">
                <a16:creationId xmlns:a16="http://schemas.microsoft.com/office/drawing/2014/main" id="{805AD64C-2ED6-ED3D-747E-0C5A2CD3D563}"/>
              </a:ext>
            </a:extLst>
          </p:cNvPr>
          <p:cNvGraphicFramePr/>
          <p:nvPr>
            <p:extLst>
              <p:ext uri="{D42A27DB-BD31-4B8C-83A1-F6EECF244321}">
                <p14:modId xmlns:p14="http://schemas.microsoft.com/office/powerpoint/2010/main" val="3958230234"/>
              </p:ext>
            </p:extLst>
          </p:nvPr>
        </p:nvGraphicFramePr>
        <p:xfrm>
          <a:off x="1981200" y="838200"/>
          <a:ext cx="8950358" cy="480004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136646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id="{BAC57EC5-D574-B8C0-F520-045ACC1F051C}"/>
              </a:ext>
            </a:extLst>
          </p:cNvPr>
          <p:cNvSpPr txBox="1">
            <a:spLocks noChangeArrowheads="1"/>
          </p:cNvSpPr>
          <p:nvPr/>
        </p:nvSpPr>
        <p:spPr>
          <a:xfrm>
            <a:off x="1905000" y="228600"/>
            <a:ext cx="8915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084A87"/>
                </a:solidFill>
                <a:latin typeface="Trebuchet MS" panose="020B0603020202020204" pitchFamily="34" charset="0"/>
                <a:cs typeface="Arial"/>
                <a:sym typeface="Arial"/>
              </a:rPr>
              <a:t>Market Benchmarking &amp; Competition Impact</a:t>
            </a:r>
          </a:p>
        </p:txBody>
      </p:sp>
      <p:graphicFrame>
        <p:nvGraphicFramePr>
          <p:cNvPr id="4" name="Diagram 3">
            <a:extLst>
              <a:ext uri="{FF2B5EF4-FFF2-40B4-BE49-F238E27FC236}">
                <a16:creationId xmlns:a16="http://schemas.microsoft.com/office/drawing/2014/main" id="{B0B31B89-9889-D6FE-2DEC-2AB66C3E8EDE}"/>
              </a:ext>
            </a:extLst>
          </p:cNvPr>
          <p:cNvGraphicFramePr/>
          <p:nvPr>
            <p:extLst>
              <p:ext uri="{D42A27DB-BD31-4B8C-83A1-F6EECF244321}">
                <p14:modId xmlns:p14="http://schemas.microsoft.com/office/powerpoint/2010/main" val="752938447"/>
              </p:ext>
            </p:extLst>
          </p:nvPr>
        </p:nvGraphicFramePr>
        <p:xfrm>
          <a:off x="2400300" y="2590800"/>
          <a:ext cx="8763000" cy="4656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TextBox 7">
            <a:extLst>
              <a:ext uri="{FF2B5EF4-FFF2-40B4-BE49-F238E27FC236}">
                <a16:creationId xmlns:a16="http://schemas.microsoft.com/office/drawing/2014/main" id="{9AB5842F-FEE0-97E1-A059-DB545E39B521}"/>
              </a:ext>
            </a:extLst>
          </p:cNvPr>
          <p:cNvSpPr txBox="1"/>
          <p:nvPr/>
        </p:nvSpPr>
        <p:spPr>
          <a:xfrm>
            <a:off x="2400300" y="1524000"/>
            <a:ext cx="8991600" cy="2554545"/>
          </a:xfrm>
          <a:prstGeom prst="rect">
            <a:avLst/>
          </a:prstGeom>
          <a:noFill/>
        </p:spPr>
        <p:txBody>
          <a:bodyPr wrap="square" rtlCol="0">
            <a:spAutoFit/>
          </a:bodyPr>
          <a:lstStyle/>
          <a:p>
            <a:pPr algn="ctr"/>
            <a:r>
              <a:rPr lang="en-US" sz="3200" b="1" dirty="0"/>
              <a:t>“</a:t>
            </a:r>
            <a:r>
              <a:rPr lang="en-US" sz="3200" b="1" dirty="0">
                <a:latin typeface="Trebuchet MS" panose="020B0603020202020204" pitchFamily="34" charset="0"/>
              </a:rPr>
              <a:t>Very high sum insured health indemnity product with very low price points”</a:t>
            </a:r>
          </a:p>
          <a:p>
            <a:pPr algn="ctr"/>
            <a:endParaRPr lang="en-US" sz="3200" b="1" dirty="0">
              <a:solidFill>
                <a:srgbClr val="10609B"/>
              </a:solidFill>
              <a:latin typeface="Trebuchet MS" panose="020B0603020202020204" pitchFamily="34" charset="0"/>
            </a:endParaRPr>
          </a:p>
          <a:p>
            <a:pPr algn="ctr"/>
            <a:r>
              <a:rPr lang="en-US" sz="3200" b="1" dirty="0">
                <a:solidFill>
                  <a:srgbClr val="10609B"/>
                </a:solidFill>
                <a:latin typeface="Trebuchet MS" panose="020B0603020202020204" pitchFamily="34" charset="0"/>
              </a:rPr>
              <a:t>Who is doing what and what can we do? </a:t>
            </a:r>
            <a:endParaRPr lang="en-IN" sz="3200" b="1" dirty="0">
              <a:solidFill>
                <a:srgbClr val="10609B"/>
              </a:solidFill>
              <a:latin typeface="Trebuchet MS" panose="020B0603020202020204" pitchFamily="34" charset="0"/>
            </a:endParaRPr>
          </a:p>
          <a:p>
            <a:pPr algn="ctr"/>
            <a:endParaRPr lang="en-IN" sz="3200" b="1" dirty="0">
              <a:solidFill>
                <a:srgbClr val="10609B"/>
              </a:solidFill>
            </a:endParaRPr>
          </a:p>
        </p:txBody>
      </p:sp>
    </p:spTree>
    <p:extLst>
      <p:ext uri="{BB962C8B-B14F-4D97-AF65-F5344CB8AC3E}">
        <p14:creationId xmlns:p14="http://schemas.microsoft.com/office/powerpoint/2010/main" val="848713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id="{BAC57EC5-D574-B8C0-F520-045ACC1F051C}"/>
              </a:ext>
            </a:extLst>
          </p:cNvPr>
          <p:cNvSpPr txBox="1">
            <a:spLocks noChangeArrowheads="1"/>
          </p:cNvSpPr>
          <p:nvPr/>
        </p:nvSpPr>
        <p:spPr>
          <a:xfrm>
            <a:off x="1905000" y="228600"/>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084A87"/>
                </a:solidFill>
                <a:latin typeface="Trebuchet MS" panose="020B0603020202020204" pitchFamily="34" charset="0"/>
                <a:cs typeface="Arial"/>
                <a:sym typeface="Arial"/>
              </a:rPr>
              <a:t>Market Benchmarking</a:t>
            </a:r>
          </a:p>
        </p:txBody>
      </p:sp>
      <p:graphicFrame>
        <p:nvGraphicFramePr>
          <p:cNvPr id="9" name="Diagram 8">
            <a:extLst>
              <a:ext uri="{FF2B5EF4-FFF2-40B4-BE49-F238E27FC236}">
                <a16:creationId xmlns:a16="http://schemas.microsoft.com/office/drawing/2014/main" id="{43CDE931-815F-316A-98FF-ACC22F6B70F1}"/>
              </a:ext>
            </a:extLst>
          </p:cNvPr>
          <p:cNvGraphicFramePr/>
          <p:nvPr>
            <p:extLst>
              <p:ext uri="{D42A27DB-BD31-4B8C-83A1-F6EECF244321}">
                <p14:modId xmlns:p14="http://schemas.microsoft.com/office/powerpoint/2010/main" val="1778061070"/>
              </p:ext>
            </p:extLst>
          </p:nvPr>
        </p:nvGraphicFramePr>
        <p:xfrm>
          <a:off x="3124200" y="1371600"/>
          <a:ext cx="7391400" cy="48312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830587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6" name="Rectangle 2">
            <a:extLst>
              <a:ext uri="{FF2B5EF4-FFF2-40B4-BE49-F238E27FC236}">
                <a16:creationId xmlns:a16="http://schemas.microsoft.com/office/drawing/2014/main" id="{BAC57EC5-D574-B8C0-F520-045ACC1F051C}"/>
              </a:ext>
            </a:extLst>
          </p:cNvPr>
          <p:cNvSpPr txBox="1">
            <a:spLocks noChangeArrowheads="1"/>
          </p:cNvSpPr>
          <p:nvPr/>
        </p:nvSpPr>
        <p:spPr>
          <a:xfrm>
            <a:off x="1905000" y="228600"/>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084A87"/>
                </a:solidFill>
                <a:latin typeface="Trebuchet MS" panose="020B0603020202020204" pitchFamily="34" charset="0"/>
                <a:cs typeface="Arial"/>
                <a:sym typeface="Arial"/>
              </a:rPr>
              <a:t>Market Benchmarking</a:t>
            </a:r>
          </a:p>
        </p:txBody>
      </p:sp>
      <p:pic>
        <p:nvPicPr>
          <p:cNvPr id="3" name="Picture 2">
            <a:extLst>
              <a:ext uri="{FF2B5EF4-FFF2-40B4-BE49-F238E27FC236}">
                <a16:creationId xmlns:a16="http://schemas.microsoft.com/office/drawing/2014/main" id="{1C70A540-2DF6-5E2D-B6A7-E6568A0D6A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26" name="TextBox 5">
            <a:extLst>
              <a:ext uri="{FF2B5EF4-FFF2-40B4-BE49-F238E27FC236}">
                <a16:creationId xmlns:a16="http://schemas.microsoft.com/office/drawing/2014/main" id="{424E815D-AD2D-48FC-9862-8C945E557E0D}"/>
              </a:ext>
            </a:extLst>
          </p:cNvPr>
          <p:cNvSpPr txBox="1"/>
          <p:nvPr/>
        </p:nvSpPr>
        <p:spPr>
          <a:xfrm>
            <a:off x="1828800" y="936343"/>
            <a:ext cx="89916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Wingdings" panose="05000000000000000000" pitchFamily="2" charset="2"/>
              <a:buChar char="q"/>
            </a:pPr>
            <a:r>
              <a:rPr lang="en-US" sz="2000" b="1" u="sng" dirty="0">
                <a:solidFill>
                  <a:srgbClr val="084A87"/>
                </a:solidFill>
                <a:latin typeface="Trebuchet MS" panose="020B0603020202020204" pitchFamily="34" charset="0"/>
              </a:rPr>
              <a:t>Market Share of Insurance Companies underwriting health insurance</a:t>
            </a:r>
            <a:endParaRPr lang="en-IN" sz="1600" dirty="0">
              <a:latin typeface="Trebuchet MS" panose="020B0603020202020204" pitchFamily="34" charset="0"/>
            </a:endParaRPr>
          </a:p>
        </p:txBody>
      </p:sp>
      <p:sp>
        <p:nvSpPr>
          <p:cNvPr id="31" name="TextBox 8">
            <a:extLst>
              <a:ext uri="{FF2B5EF4-FFF2-40B4-BE49-F238E27FC236}">
                <a16:creationId xmlns:a16="http://schemas.microsoft.com/office/drawing/2014/main" id="{45D95719-7FBD-4698-80A1-5BB241EB9BF8}"/>
              </a:ext>
            </a:extLst>
          </p:cNvPr>
          <p:cNvSpPr txBox="1"/>
          <p:nvPr/>
        </p:nvSpPr>
        <p:spPr>
          <a:xfrm>
            <a:off x="1944383" y="1620560"/>
            <a:ext cx="5787364" cy="10464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dirty="0">
                <a:solidFill>
                  <a:srgbClr val="000000"/>
                </a:solidFill>
                <a:latin typeface="Trebuchet MS" panose="020B0603020202020204" pitchFamily="34" charset="0"/>
              </a:rPr>
              <a:t>For the</a:t>
            </a:r>
            <a:r>
              <a:rPr kumimoji="0" lang="en-IN"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 FY </a:t>
            </a:r>
            <a:r>
              <a:rPr kumimoji="0" lang="en-IN" sz="1600" b="0" i="0" u="none" strike="noStrike" kern="1200" cap="none" spc="0" normalizeH="0" baseline="0" noProof="0" dirty="0">
                <a:ln>
                  <a:noFill/>
                </a:ln>
                <a:effectLst/>
                <a:uLnTx/>
                <a:uFillTx/>
                <a:latin typeface="Trebuchet MS" panose="020B0603020202020204" pitchFamily="34" charset="0"/>
                <a:ea typeface="+mn-ea"/>
                <a:cs typeface="+mn-cs"/>
              </a:rPr>
              <a:t>2022-23</a:t>
            </a:r>
            <a:r>
              <a:rPr kumimoji="0" lang="en-IN" sz="16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 </a:t>
            </a:r>
            <a:r>
              <a:rPr kumimoji="0" lang="en-IN"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 </a:t>
            </a:r>
            <a:r>
              <a:rPr lang="en-IN" sz="1600" dirty="0">
                <a:solidFill>
                  <a:srgbClr val="000000"/>
                </a:solidFill>
                <a:latin typeface="Trebuchet MS" panose="020B0603020202020204" pitchFamily="34" charset="0"/>
              </a:rPr>
              <a:t>Public General insurance companies contribute the maximum i.e. 43% of the total Gross Direct Premium underwritten for health portfolio in India.</a:t>
            </a:r>
            <a:endParaRPr kumimoji="0" lang="en-IN"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sp>
        <p:nvSpPr>
          <p:cNvPr id="34" name="TextBox 8">
            <a:extLst>
              <a:ext uri="{FF2B5EF4-FFF2-40B4-BE49-F238E27FC236}">
                <a16:creationId xmlns:a16="http://schemas.microsoft.com/office/drawing/2014/main" id="{7470ECCC-7758-441D-9758-87CA0D69D092}"/>
              </a:ext>
            </a:extLst>
          </p:cNvPr>
          <p:cNvSpPr txBox="1"/>
          <p:nvPr/>
        </p:nvSpPr>
        <p:spPr>
          <a:xfrm>
            <a:off x="7751031" y="4316340"/>
            <a:ext cx="4440969" cy="196977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dirty="0">
                <a:solidFill>
                  <a:srgbClr val="000000"/>
                </a:solidFill>
                <a:latin typeface="Trebuchet MS" panose="020B0603020202020204" pitchFamily="34" charset="0"/>
              </a:rPr>
              <a:t>Lead Players are as below with market share:</a:t>
            </a:r>
          </a:p>
          <a:p>
            <a:pPr marL="742950" lvl="1" indent="-285750">
              <a:buFont typeface="Arial" panose="020B0604020202020204" pitchFamily="34" charset="0"/>
              <a:buChar char="•"/>
              <a:defRPr/>
            </a:pPr>
            <a:r>
              <a:rPr kumimoji="0" lang="en-IN" sz="1600" b="0" i="1"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PSU: New India: </a:t>
            </a:r>
            <a:r>
              <a:rPr kumimoji="0" lang="en-IN"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 </a:t>
            </a:r>
            <a:r>
              <a:rPr lang="en-IN" sz="1600" dirty="0">
                <a:solidFill>
                  <a:srgbClr val="000000"/>
                </a:solidFill>
                <a:latin typeface="Trebuchet MS" panose="020B0603020202020204" pitchFamily="34" charset="0"/>
              </a:rPr>
              <a:t>18</a:t>
            </a:r>
            <a:r>
              <a:rPr kumimoji="0" lang="en-IN"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a:t>
            </a:r>
          </a:p>
          <a:p>
            <a:pPr marL="742950" lvl="1" indent="-285750">
              <a:buFont typeface="Arial" panose="020B0604020202020204" pitchFamily="34" charset="0"/>
              <a:buChar char="•"/>
              <a:defRPr/>
            </a:pPr>
            <a:r>
              <a:rPr lang="en-IN" sz="1600" i="1" dirty="0">
                <a:solidFill>
                  <a:srgbClr val="000000"/>
                </a:solidFill>
                <a:latin typeface="Trebuchet MS" panose="020B0603020202020204" pitchFamily="34" charset="0"/>
              </a:rPr>
              <a:t>SAHI: Star Health: </a:t>
            </a:r>
            <a:r>
              <a:rPr lang="en-IN" sz="1600" dirty="0">
                <a:solidFill>
                  <a:srgbClr val="000000"/>
                </a:solidFill>
                <a:latin typeface="Trebuchet MS" panose="020B0603020202020204" pitchFamily="34" charset="0"/>
              </a:rPr>
              <a:t>14%.</a:t>
            </a:r>
          </a:p>
          <a:p>
            <a:pPr marL="742950" lvl="1" indent="-285750">
              <a:buFont typeface="Arial" panose="020B0604020202020204" pitchFamily="34" charset="0"/>
              <a:buChar char="•"/>
              <a:defRPr/>
            </a:pPr>
            <a:r>
              <a:rPr lang="en-IN" sz="1600" dirty="0">
                <a:solidFill>
                  <a:srgbClr val="000000"/>
                </a:solidFill>
                <a:latin typeface="Trebuchet MS" panose="020B0603020202020204" pitchFamily="34" charset="0"/>
              </a:rPr>
              <a:t>GI: HDFC Ergo and </a:t>
            </a:r>
            <a:r>
              <a:rPr lang="en-IN" sz="1600" i="1" dirty="0">
                <a:solidFill>
                  <a:srgbClr val="000000"/>
                </a:solidFill>
                <a:latin typeface="Trebuchet MS" panose="020B0603020202020204" pitchFamily="34" charset="0"/>
              </a:rPr>
              <a:t>ICICI Lombard: 5</a:t>
            </a:r>
            <a:r>
              <a:rPr lang="en-IN" sz="1600" dirty="0">
                <a:solidFill>
                  <a:srgbClr val="000000"/>
                </a:solidFill>
                <a:latin typeface="Trebuchet MS" panose="020B0603020202020204" pitchFamily="34" charset="0"/>
              </a:rPr>
              <a:t>%</a:t>
            </a:r>
            <a:endParaRPr lang="en-IN" sz="1600" i="1" dirty="0">
              <a:solidFill>
                <a:srgbClr val="000000"/>
              </a:solidFill>
              <a:latin typeface="Trebuchet MS" panose="020B0603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N" sz="1400" dirty="0">
              <a:solidFill>
                <a:srgbClr val="000000"/>
              </a:solidFill>
              <a:latin typeface="Trebuchet MS" panose="020B0603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14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pic>
        <p:nvPicPr>
          <p:cNvPr id="10" name="Picture 9">
            <a:extLst>
              <a:ext uri="{FF2B5EF4-FFF2-40B4-BE49-F238E27FC236}">
                <a16:creationId xmlns:a16="http://schemas.microsoft.com/office/drawing/2014/main" id="{4B00F31F-9B98-46BB-8F5F-DE5EAC81C182}"/>
              </a:ext>
            </a:extLst>
          </p:cNvPr>
          <p:cNvPicPr>
            <a:picLocks noChangeAspect="1"/>
          </p:cNvPicPr>
          <p:nvPr/>
        </p:nvPicPr>
        <p:blipFill rotWithShape="1">
          <a:blip r:embed="rId6"/>
          <a:srcRect t="3258" b="4040"/>
          <a:stretch/>
        </p:blipFill>
        <p:spPr>
          <a:xfrm>
            <a:off x="1903731" y="2854429"/>
            <a:ext cx="5868669" cy="3470171"/>
          </a:xfrm>
          <a:prstGeom prst="rect">
            <a:avLst/>
          </a:prstGeom>
          <a:ln w="3175">
            <a:solidFill>
              <a:schemeClr val="tx1"/>
            </a:solidFill>
          </a:ln>
        </p:spPr>
      </p:pic>
      <p:pic>
        <p:nvPicPr>
          <p:cNvPr id="11" name="Picture 10">
            <a:extLst>
              <a:ext uri="{FF2B5EF4-FFF2-40B4-BE49-F238E27FC236}">
                <a16:creationId xmlns:a16="http://schemas.microsoft.com/office/drawing/2014/main" id="{94564A3F-71B4-4117-87A9-4727C00BCD88}"/>
              </a:ext>
            </a:extLst>
          </p:cNvPr>
          <p:cNvPicPr>
            <a:picLocks noChangeAspect="1"/>
          </p:cNvPicPr>
          <p:nvPr/>
        </p:nvPicPr>
        <p:blipFill rotWithShape="1">
          <a:blip r:embed="rId7"/>
          <a:srcRect l="10109" t="5756" r="8448" b="10023"/>
          <a:stretch/>
        </p:blipFill>
        <p:spPr>
          <a:xfrm>
            <a:off x="8001000" y="1676400"/>
            <a:ext cx="3733800" cy="2320804"/>
          </a:xfrm>
          <a:prstGeom prst="rect">
            <a:avLst/>
          </a:prstGeom>
          <a:ln w="3175">
            <a:solidFill>
              <a:schemeClr val="tx1"/>
            </a:solidFill>
          </a:ln>
        </p:spPr>
      </p:pic>
      <p:sp>
        <p:nvSpPr>
          <p:cNvPr id="12" name="TextBox 11">
            <a:extLst>
              <a:ext uri="{FF2B5EF4-FFF2-40B4-BE49-F238E27FC236}">
                <a16:creationId xmlns:a16="http://schemas.microsoft.com/office/drawing/2014/main" id="{2DCCB217-F664-4751-A82A-38374E650F2A}"/>
              </a:ext>
            </a:extLst>
          </p:cNvPr>
          <p:cNvSpPr txBox="1"/>
          <p:nvPr/>
        </p:nvSpPr>
        <p:spPr>
          <a:xfrm>
            <a:off x="2057400" y="6425819"/>
            <a:ext cx="9144000" cy="276999"/>
          </a:xfrm>
          <a:prstGeom prst="rect">
            <a:avLst/>
          </a:prstGeom>
          <a:noFill/>
        </p:spPr>
        <p:txBody>
          <a:bodyPr wrap="square" rtlCol="0">
            <a:spAutoFit/>
          </a:bodyPr>
          <a:lstStyle/>
          <a:p>
            <a:r>
              <a:rPr lang="en-IN" sz="1200" i="1" dirty="0"/>
              <a:t>Source: Segment-wise report up to Mar23 published by General Insurance Council </a:t>
            </a:r>
          </a:p>
        </p:txBody>
      </p:sp>
    </p:spTree>
    <p:extLst>
      <p:ext uri="{BB962C8B-B14F-4D97-AF65-F5344CB8AC3E}">
        <p14:creationId xmlns:p14="http://schemas.microsoft.com/office/powerpoint/2010/main" val="2116740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B88452F-3BA5-4A1A-B073-D2E39B22837F}"/>
              </a:ext>
            </a:extLst>
          </p:cNvPr>
          <p:cNvPicPr>
            <a:picLocks noChangeAspect="1"/>
          </p:cNvPicPr>
          <p:nvPr/>
        </p:nvPicPr>
        <p:blipFill rotWithShape="1">
          <a:blip r:embed="rId4"/>
          <a:srcRect l="592" t="9763" r="3427" b="12342"/>
          <a:stretch/>
        </p:blipFill>
        <p:spPr>
          <a:xfrm>
            <a:off x="6477000" y="4372948"/>
            <a:ext cx="5629599" cy="2408852"/>
          </a:xfrm>
          <a:prstGeom prst="rect">
            <a:avLst/>
          </a:prstGeom>
          <a:ln w="3175">
            <a:solidFill>
              <a:schemeClr val="tx1"/>
            </a:solidFill>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6"/>
            <a:srcRect/>
            <a:stretch>
              <a:fillRect/>
            </a:stretch>
          </a:blipFill>
        </p:spPr>
      </p:pic>
      <p:sp>
        <p:nvSpPr>
          <p:cNvPr id="6" name="Rectangle 2">
            <a:extLst>
              <a:ext uri="{FF2B5EF4-FFF2-40B4-BE49-F238E27FC236}">
                <a16:creationId xmlns:a16="http://schemas.microsoft.com/office/drawing/2014/main" id="{BAC57EC5-D574-B8C0-F520-045ACC1F051C}"/>
              </a:ext>
            </a:extLst>
          </p:cNvPr>
          <p:cNvSpPr txBox="1">
            <a:spLocks noChangeArrowheads="1"/>
          </p:cNvSpPr>
          <p:nvPr/>
        </p:nvSpPr>
        <p:spPr>
          <a:xfrm>
            <a:off x="1905000" y="228600"/>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084A87"/>
                </a:solidFill>
                <a:latin typeface="Trebuchet MS" panose="020B0603020202020204" pitchFamily="34" charset="0"/>
                <a:cs typeface="Arial"/>
                <a:sym typeface="Arial"/>
              </a:rPr>
              <a:t>Market Benchmarking</a:t>
            </a:r>
          </a:p>
        </p:txBody>
      </p:sp>
      <p:pic>
        <p:nvPicPr>
          <p:cNvPr id="3" name="Picture 2">
            <a:extLst>
              <a:ext uri="{FF2B5EF4-FFF2-40B4-BE49-F238E27FC236}">
                <a16:creationId xmlns:a16="http://schemas.microsoft.com/office/drawing/2014/main" id="{1C70A540-2DF6-5E2D-B6A7-E6568A0D6A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6"/>
            <a:srcRect/>
            <a:stretch>
              <a:fillRect/>
            </a:stretch>
          </a:blipFill>
        </p:spPr>
      </p:pic>
      <p:sp>
        <p:nvSpPr>
          <p:cNvPr id="26" name="TextBox 5">
            <a:extLst>
              <a:ext uri="{FF2B5EF4-FFF2-40B4-BE49-F238E27FC236}">
                <a16:creationId xmlns:a16="http://schemas.microsoft.com/office/drawing/2014/main" id="{424E815D-AD2D-48FC-9862-8C945E557E0D}"/>
              </a:ext>
            </a:extLst>
          </p:cNvPr>
          <p:cNvSpPr txBox="1"/>
          <p:nvPr/>
        </p:nvSpPr>
        <p:spPr>
          <a:xfrm>
            <a:off x="1828800" y="936343"/>
            <a:ext cx="89916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Wingdings" panose="05000000000000000000" pitchFamily="2" charset="2"/>
              <a:buChar char="q"/>
            </a:pPr>
            <a:r>
              <a:rPr lang="en-US" sz="2000" b="1" u="sng" dirty="0">
                <a:solidFill>
                  <a:srgbClr val="084A87"/>
                </a:solidFill>
                <a:latin typeface="Trebuchet MS" panose="020B0603020202020204" pitchFamily="34" charset="0"/>
              </a:rPr>
              <a:t>Channel-wise Mix of Standalone health insurers</a:t>
            </a:r>
          </a:p>
          <a:p>
            <a:pPr marL="800100" lvl="1" indent="-342900" algn="just">
              <a:buFont typeface="Wingdings" panose="05000000000000000000" pitchFamily="2" charset="2"/>
              <a:buChar char="§"/>
            </a:pPr>
            <a:endParaRPr lang="en-IN" sz="1600" dirty="0">
              <a:latin typeface="Trebuchet MS" panose="020B0603020202020204" pitchFamily="34" charset="0"/>
            </a:endParaRPr>
          </a:p>
        </p:txBody>
      </p:sp>
      <p:pic>
        <p:nvPicPr>
          <p:cNvPr id="9" name="Picture 8">
            <a:extLst>
              <a:ext uri="{FF2B5EF4-FFF2-40B4-BE49-F238E27FC236}">
                <a16:creationId xmlns:a16="http://schemas.microsoft.com/office/drawing/2014/main" id="{EDAC620C-F966-4446-AA48-5A433FAB3916}"/>
              </a:ext>
            </a:extLst>
          </p:cNvPr>
          <p:cNvPicPr>
            <a:picLocks noChangeAspect="1"/>
          </p:cNvPicPr>
          <p:nvPr/>
        </p:nvPicPr>
        <p:blipFill rotWithShape="1">
          <a:blip r:embed="rId7"/>
          <a:srcRect l="425" t="11715" r="1929" b="2707"/>
          <a:stretch/>
        </p:blipFill>
        <p:spPr>
          <a:xfrm>
            <a:off x="1752600" y="1511442"/>
            <a:ext cx="5365506" cy="3136758"/>
          </a:xfrm>
          <a:prstGeom prst="rect">
            <a:avLst/>
          </a:prstGeom>
          <a:ln w="3175">
            <a:solidFill>
              <a:schemeClr val="tx1"/>
            </a:solidFill>
          </a:ln>
        </p:spPr>
      </p:pic>
      <p:sp>
        <p:nvSpPr>
          <p:cNvPr id="18" name="TextBox 8">
            <a:extLst>
              <a:ext uri="{FF2B5EF4-FFF2-40B4-BE49-F238E27FC236}">
                <a16:creationId xmlns:a16="http://schemas.microsoft.com/office/drawing/2014/main" id="{ACE818FB-D44F-412D-A675-D43B66FF2808}"/>
              </a:ext>
            </a:extLst>
          </p:cNvPr>
          <p:cNvSpPr txBox="1"/>
          <p:nvPr/>
        </p:nvSpPr>
        <p:spPr>
          <a:xfrm>
            <a:off x="7072490" y="1738967"/>
            <a:ext cx="4953000" cy="298543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Individual agents, brokers and corporate agents contribute to the maximum business</a:t>
            </a:r>
          </a:p>
          <a:p>
            <a:pPr marR="0" lvl="0" algn="l" defTabSz="914400" rtl="0" eaLnBrk="1" fontAlgn="auto" latinLnBrk="0" hangingPunct="1">
              <a:lnSpc>
                <a:spcPct val="100000"/>
              </a:lnSpc>
              <a:spcBef>
                <a:spcPts val="0"/>
              </a:spcBef>
              <a:spcAft>
                <a:spcPts val="0"/>
              </a:spcAft>
              <a:buClrTx/>
              <a:buSzTx/>
              <a:tabLst/>
              <a:defRPr/>
            </a:pPr>
            <a:r>
              <a:rPr kumimoji="0" lang="en-IN"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 </a:t>
            </a:r>
            <a:endParaRPr lang="en-IN" sz="1600" dirty="0">
              <a:solidFill>
                <a:srgbClr val="000000"/>
              </a:solidFill>
              <a:latin typeface="Trebuchet MS" panose="020B0603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dirty="0">
                <a:latin typeface="Trebuchet MS" panose="020B0603020202020204" pitchFamily="34" charset="0"/>
              </a:rPr>
              <a:t>Star which has almost 14% market share gets around 0.1% of its premium from web aggregators.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N" sz="1600" dirty="0">
              <a:latin typeface="Trebuchet MS" panose="020B0603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dirty="0">
                <a:latin typeface="Trebuchet MS" panose="020B0603020202020204" pitchFamily="34" charset="0"/>
              </a:rPr>
              <a:t>W</a:t>
            </a:r>
            <a:r>
              <a:rPr kumimoji="0" lang="en-IN" sz="1600" b="0" i="0" u="none" strike="noStrike" kern="1200" cap="none" spc="0" normalizeH="0" baseline="0" noProof="0" dirty="0" err="1">
                <a:ln>
                  <a:noFill/>
                </a:ln>
                <a:effectLst/>
                <a:uLnTx/>
                <a:uFillTx/>
                <a:latin typeface="Trebuchet MS" panose="020B0603020202020204" pitchFamily="34" charset="0"/>
                <a:ea typeface="+mn-ea"/>
                <a:cs typeface="+mn-cs"/>
              </a:rPr>
              <a:t>eb</a:t>
            </a:r>
            <a:r>
              <a:rPr kumimoji="0" lang="en-IN" sz="1600" b="0" i="0" u="none" strike="noStrike" kern="1200" cap="none" spc="0" normalizeH="0" baseline="0" noProof="0" dirty="0">
                <a:ln>
                  <a:noFill/>
                </a:ln>
                <a:effectLst/>
                <a:uLnTx/>
                <a:uFillTx/>
                <a:latin typeface="Trebuchet MS" panose="020B0603020202020204" pitchFamily="34" charset="0"/>
                <a:ea typeface="+mn-ea"/>
                <a:cs typeface="+mn-cs"/>
              </a:rPr>
              <a:t> aggregator contributes </a:t>
            </a:r>
            <a:r>
              <a:rPr lang="en-IN" sz="1600" dirty="0">
                <a:latin typeface="Trebuchet MS" panose="020B0603020202020204" pitchFamily="34" charset="0"/>
              </a:rPr>
              <a:t>less than 0.5% in term</a:t>
            </a:r>
            <a:r>
              <a:rPr kumimoji="0" lang="en-IN" sz="1600" b="0" i="0" u="none" strike="noStrike" kern="1200" cap="none" spc="0" normalizeH="0" baseline="0" noProof="0" dirty="0">
                <a:ln>
                  <a:noFill/>
                </a:ln>
                <a:effectLst/>
                <a:uLnTx/>
                <a:uFillTx/>
                <a:latin typeface="Trebuchet MS" panose="020B0603020202020204" pitchFamily="34" charset="0"/>
                <a:ea typeface="+mn-ea"/>
                <a:cs typeface="+mn-cs"/>
              </a:rPr>
              <a:t> of premium as well as policies across SAHI companies</a:t>
            </a:r>
            <a:r>
              <a:rPr kumimoji="0" lang="en-IN" sz="1400" b="0" i="0" u="none" strike="noStrike" kern="1200" cap="none" spc="0" normalizeH="0" baseline="0" noProof="0" dirty="0">
                <a:ln>
                  <a:noFill/>
                </a:ln>
                <a:effectLst/>
                <a:uLnTx/>
                <a:uFillTx/>
                <a:latin typeface="Trebuchet MS" panose="020B0603020202020204" pitchFamily="34" charset="0"/>
                <a:ea typeface="+mn-ea"/>
                <a:cs typeface="+mn-cs"/>
              </a:rPr>
              <a:t>.</a:t>
            </a:r>
            <a:endParaRPr lang="en-IN" sz="1400" dirty="0">
              <a:latin typeface="Trebuchet MS" panose="020B0603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14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sp>
        <p:nvSpPr>
          <p:cNvPr id="10" name="TextBox 8">
            <a:extLst>
              <a:ext uri="{FF2B5EF4-FFF2-40B4-BE49-F238E27FC236}">
                <a16:creationId xmlns:a16="http://schemas.microsoft.com/office/drawing/2014/main" id="{83FFCD36-8A85-7534-D736-ED18DCEA7606}"/>
              </a:ext>
            </a:extLst>
          </p:cNvPr>
          <p:cNvSpPr txBox="1"/>
          <p:nvPr/>
        </p:nvSpPr>
        <p:spPr>
          <a:xfrm>
            <a:off x="1754404" y="4844296"/>
            <a:ext cx="4495800"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r>
              <a:rPr lang="en-IN" sz="1600" dirty="0">
                <a:latin typeface="Trebuchet MS" panose="020B0603020202020204" pitchFamily="34" charset="0"/>
              </a:rPr>
              <a:t>Need to consider if Web-aggregator is right channel for growth.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dirty="0">
                <a:latin typeface="Trebuchet MS" panose="020B0603020202020204" pitchFamily="34" charset="0"/>
              </a:rPr>
              <a:t>Also, some sort of web aggregator benchmarking must be done in terms of number of visitors, quotes, leads, conversion, target segment etc.</a:t>
            </a:r>
            <a:endParaRPr kumimoji="0" lang="en-IN" sz="14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3053349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id="{BAC57EC5-D574-B8C0-F520-045ACC1F051C}"/>
              </a:ext>
            </a:extLst>
          </p:cNvPr>
          <p:cNvSpPr txBox="1">
            <a:spLocks noChangeArrowheads="1"/>
          </p:cNvSpPr>
          <p:nvPr/>
        </p:nvSpPr>
        <p:spPr>
          <a:xfrm>
            <a:off x="1911779" y="280670"/>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084A87"/>
                </a:solidFill>
                <a:latin typeface="Trebuchet MS" panose="020B0603020202020204" pitchFamily="34" charset="0"/>
                <a:cs typeface="Arial"/>
                <a:sym typeface="Arial"/>
              </a:rPr>
              <a:t>Market Benchmarking</a:t>
            </a:r>
          </a:p>
        </p:txBody>
      </p:sp>
      <p:pic>
        <p:nvPicPr>
          <p:cNvPr id="3" name="Picture 2">
            <a:extLst>
              <a:ext uri="{FF2B5EF4-FFF2-40B4-BE49-F238E27FC236}">
                <a16:creationId xmlns:a16="http://schemas.microsoft.com/office/drawing/2014/main" id="{1C70A540-2DF6-5E2D-B6A7-E6568A0D6A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7" name="Footer Placeholder 4">
            <a:extLst>
              <a:ext uri="{FF2B5EF4-FFF2-40B4-BE49-F238E27FC236}">
                <a16:creationId xmlns:a16="http://schemas.microsoft.com/office/drawing/2014/main" id="{99B4B0FE-B39B-307D-8C94-B8AC8CE6D6DC}"/>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26" name="TextBox 5">
            <a:extLst>
              <a:ext uri="{FF2B5EF4-FFF2-40B4-BE49-F238E27FC236}">
                <a16:creationId xmlns:a16="http://schemas.microsoft.com/office/drawing/2014/main" id="{424E815D-AD2D-48FC-9862-8C945E557E0D}"/>
              </a:ext>
            </a:extLst>
          </p:cNvPr>
          <p:cNvSpPr txBox="1"/>
          <p:nvPr/>
        </p:nvSpPr>
        <p:spPr>
          <a:xfrm>
            <a:off x="1752600" y="908524"/>
            <a:ext cx="89916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Wingdings" panose="05000000000000000000" pitchFamily="2" charset="2"/>
              <a:buChar char="q"/>
            </a:pPr>
            <a:r>
              <a:rPr lang="en-US" sz="2000" b="1" u="sng" dirty="0">
                <a:solidFill>
                  <a:srgbClr val="084A87"/>
                </a:solidFill>
                <a:latin typeface="Trebuchet MS" panose="020B0603020202020204" pitchFamily="34" charset="0"/>
              </a:rPr>
              <a:t>Key parameters of leading health insurers</a:t>
            </a:r>
          </a:p>
          <a:p>
            <a:pPr marL="800100" lvl="1" indent="-342900" algn="just">
              <a:buFont typeface="Wingdings" panose="05000000000000000000" pitchFamily="2" charset="2"/>
              <a:buChar char="§"/>
            </a:pPr>
            <a:endParaRPr lang="en-IN" sz="1600" dirty="0">
              <a:latin typeface="Trebuchet MS" panose="020B0603020202020204" pitchFamily="34" charset="0"/>
            </a:endParaRPr>
          </a:p>
        </p:txBody>
      </p:sp>
      <p:sp>
        <p:nvSpPr>
          <p:cNvPr id="18" name="TextBox 8">
            <a:extLst>
              <a:ext uri="{FF2B5EF4-FFF2-40B4-BE49-F238E27FC236}">
                <a16:creationId xmlns:a16="http://schemas.microsoft.com/office/drawing/2014/main" id="{ACE818FB-D44F-412D-A675-D43B66FF2808}"/>
              </a:ext>
            </a:extLst>
          </p:cNvPr>
          <p:cNvSpPr txBox="1"/>
          <p:nvPr/>
        </p:nvSpPr>
        <p:spPr>
          <a:xfrm>
            <a:off x="7654876" y="1681966"/>
            <a:ext cx="4381500" cy="53860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dirty="0">
                <a:solidFill>
                  <a:srgbClr val="000000"/>
                </a:solidFill>
                <a:latin typeface="Trebuchet MS" panose="020B0603020202020204" pitchFamily="34" charset="0"/>
              </a:rPr>
              <a:t>For the</a:t>
            </a:r>
            <a:r>
              <a:rPr kumimoji="0" lang="en-IN"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 FY 2022-23, the net retention ratio for the insurers varies depending upon the Reinsurance strategies and business mix.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dirty="0">
                <a:latin typeface="Trebuchet MS" panose="020B0603020202020204" pitchFamily="34" charset="0"/>
              </a:rPr>
              <a:t>The net commission ratio is a result of gross commissions and reinsurance strategy.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N" sz="1600" dirty="0">
              <a:solidFill>
                <a:srgbClr val="000000"/>
              </a:solidFill>
              <a:latin typeface="Trebuchet MS" panose="020B0603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The Expense of management to Net Written Premium is in the range of approximately 20% to 40%.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dirty="0">
                <a:solidFill>
                  <a:srgbClr val="000000"/>
                </a:solidFill>
                <a:latin typeface="Trebuchet MS" panose="020B0603020202020204" pitchFamily="34" charset="0"/>
              </a:rPr>
              <a:t>The net loss ratio for health insurance business is very high, i.e. more than 90%.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dirty="0">
                <a:solidFill>
                  <a:srgbClr val="000000"/>
                </a:solidFill>
                <a:latin typeface="Trebuchet MS" panose="020B0603020202020204" pitchFamily="34" charset="0"/>
              </a:rPr>
              <a:t>Consequently, the combined ratio is also very high for health insurance business.</a:t>
            </a:r>
            <a:endParaRPr kumimoji="0" lang="en-IN"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en-IN" sz="1400" dirty="0">
              <a:solidFill>
                <a:srgbClr val="000000"/>
              </a:solidFill>
              <a:latin typeface="Trebuchet MS" panose="020B0603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N" sz="1400" dirty="0">
              <a:solidFill>
                <a:srgbClr val="000000"/>
              </a:solidFill>
              <a:latin typeface="Trebuchet MS" panose="020B0603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14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graphicFrame>
        <p:nvGraphicFramePr>
          <p:cNvPr id="8" name="Table 7">
            <a:extLst>
              <a:ext uri="{FF2B5EF4-FFF2-40B4-BE49-F238E27FC236}">
                <a16:creationId xmlns:a16="http://schemas.microsoft.com/office/drawing/2014/main" id="{32E03977-2BDF-466E-A0A4-83BC1B5C7D0C}"/>
              </a:ext>
            </a:extLst>
          </p:cNvPr>
          <p:cNvGraphicFramePr>
            <a:graphicFrameLocks noGrp="1"/>
          </p:cNvGraphicFramePr>
          <p:nvPr>
            <p:extLst>
              <p:ext uri="{D42A27DB-BD31-4B8C-83A1-F6EECF244321}">
                <p14:modId xmlns:p14="http://schemas.microsoft.com/office/powerpoint/2010/main" val="3781705942"/>
              </p:ext>
            </p:extLst>
          </p:nvPr>
        </p:nvGraphicFramePr>
        <p:xfrm>
          <a:off x="1911779" y="1600200"/>
          <a:ext cx="5507999" cy="4977130"/>
        </p:xfrm>
        <a:graphic>
          <a:graphicData uri="http://schemas.openxmlformats.org/drawingml/2006/table">
            <a:tbl>
              <a:tblPr>
                <a:tableStyleId>{5940675A-B579-460E-94D1-54222C63F5DA}</a:tableStyleId>
              </a:tblPr>
              <a:tblGrid>
                <a:gridCol w="1764420">
                  <a:extLst>
                    <a:ext uri="{9D8B030D-6E8A-4147-A177-3AD203B41FA5}">
                      <a16:colId xmlns:a16="http://schemas.microsoft.com/office/drawing/2014/main" val="3320341875"/>
                    </a:ext>
                  </a:extLst>
                </a:gridCol>
                <a:gridCol w="756182">
                  <a:extLst>
                    <a:ext uri="{9D8B030D-6E8A-4147-A177-3AD203B41FA5}">
                      <a16:colId xmlns:a16="http://schemas.microsoft.com/office/drawing/2014/main" val="3527867731"/>
                    </a:ext>
                  </a:extLst>
                </a:gridCol>
                <a:gridCol w="896196">
                  <a:extLst>
                    <a:ext uri="{9D8B030D-6E8A-4147-A177-3AD203B41FA5}">
                      <a16:colId xmlns:a16="http://schemas.microsoft.com/office/drawing/2014/main" val="3500339366"/>
                    </a:ext>
                  </a:extLst>
                </a:gridCol>
                <a:gridCol w="718850">
                  <a:extLst>
                    <a:ext uri="{9D8B030D-6E8A-4147-A177-3AD203B41FA5}">
                      <a16:colId xmlns:a16="http://schemas.microsoft.com/office/drawing/2014/main" val="7202489"/>
                    </a:ext>
                  </a:extLst>
                </a:gridCol>
                <a:gridCol w="708417">
                  <a:extLst>
                    <a:ext uri="{9D8B030D-6E8A-4147-A177-3AD203B41FA5}">
                      <a16:colId xmlns:a16="http://schemas.microsoft.com/office/drawing/2014/main" val="3294797297"/>
                    </a:ext>
                  </a:extLst>
                </a:gridCol>
                <a:gridCol w="663934">
                  <a:extLst>
                    <a:ext uri="{9D8B030D-6E8A-4147-A177-3AD203B41FA5}">
                      <a16:colId xmlns:a16="http://schemas.microsoft.com/office/drawing/2014/main" val="2719445047"/>
                    </a:ext>
                  </a:extLst>
                </a:gridCol>
              </a:tblGrid>
              <a:tr h="623543">
                <a:tc>
                  <a:txBody>
                    <a:bodyPr/>
                    <a:lstStyle/>
                    <a:p>
                      <a:pPr algn="ctr" fontAlgn="b"/>
                      <a:r>
                        <a:rPr lang="en-IN" sz="1400" b="0" u="none" strike="noStrike" dirty="0">
                          <a:solidFill>
                            <a:schemeClr val="bg1"/>
                          </a:solidFill>
                          <a:effectLst/>
                        </a:rPr>
                        <a:t>Leading Insurance Companies in health insurance </a:t>
                      </a:r>
                      <a:endParaRPr lang="en-IN" sz="1400" b="0" i="0" u="none" strike="noStrike" dirty="0">
                        <a:solidFill>
                          <a:schemeClr val="bg1"/>
                        </a:solidFill>
                        <a:effectLst/>
                        <a:latin typeface="Calibri" panose="020F0502020204030204" pitchFamily="34" charset="0"/>
                      </a:endParaRPr>
                    </a:p>
                  </a:txBody>
                  <a:tcPr marL="6350" marR="6350" marT="6350" marB="0" anchor="ctr">
                    <a:solidFill>
                      <a:srgbClr val="10609B"/>
                    </a:solidFill>
                  </a:tcPr>
                </a:tc>
                <a:tc>
                  <a:txBody>
                    <a:bodyPr/>
                    <a:lstStyle/>
                    <a:p>
                      <a:pPr algn="ctr" fontAlgn="b"/>
                      <a:r>
                        <a:rPr lang="en-IN" sz="1400" b="0" u="none" strike="noStrike">
                          <a:solidFill>
                            <a:schemeClr val="bg1"/>
                          </a:solidFill>
                          <a:effectLst/>
                        </a:rPr>
                        <a:t>Net retention ratio</a:t>
                      </a:r>
                      <a:endParaRPr lang="en-IN" sz="1400" b="0" i="0" u="none" strike="noStrike">
                        <a:solidFill>
                          <a:schemeClr val="bg1"/>
                        </a:solidFill>
                        <a:effectLst/>
                        <a:latin typeface="Calibri" panose="020F0502020204030204" pitchFamily="34" charset="0"/>
                      </a:endParaRPr>
                    </a:p>
                  </a:txBody>
                  <a:tcPr marL="6350" marR="6350" marT="6350" marB="0" anchor="ctr">
                    <a:solidFill>
                      <a:srgbClr val="10609B"/>
                    </a:solidFill>
                  </a:tcPr>
                </a:tc>
                <a:tc>
                  <a:txBody>
                    <a:bodyPr/>
                    <a:lstStyle/>
                    <a:p>
                      <a:pPr algn="ctr" fontAlgn="b"/>
                      <a:r>
                        <a:rPr lang="en-IN" sz="1400" b="0" u="none" strike="noStrike">
                          <a:solidFill>
                            <a:schemeClr val="bg1"/>
                          </a:solidFill>
                          <a:effectLst/>
                        </a:rPr>
                        <a:t>Net commission ratio</a:t>
                      </a:r>
                      <a:endParaRPr lang="en-IN" sz="1400" b="0" i="0" u="none" strike="noStrike">
                        <a:solidFill>
                          <a:schemeClr val="bg1"/>
                        </a:solidFill>
                        <a:effectLst/>
                        <a:latin typeface="Calibri" panose="020F0502020204030204" pitchFamily="34" charset="0"/>
                      </a:endParaRPr>
                    </a:p>
                  </a:txBody>
                  <a:tcPr marL="6350" marR="6350" marT="6350" marB="0" anchor="ctr">
                    <a:solidFill>
                      <a:srgbClr val="10609B"/>
                    </a:solidFill>
                  </a:tcPr>
                </a:tc>
                <a:tc>
                  <a:txBody>
                    <a:bodyPr/>
                    <a:lstStyle/>
                    <a:p>
                      <a:pPr algn="ctr" fontAlgn="b"/>
                      <a:r>
                        <a:rPr lang="en-IN" sz="1400" b="0" u="none" strike="noStrike" dirty="0" err="1">
                          <a:solidFill>
                            <a:schemeClr val="bg1"/>
                          </a:solidFill>
                          <a:effectLst/>
                        </a:rPr>
                        <a:t>EoM</a:t>
                      </a:r>
                      <a:r>
                        <a:rPr lang="en-IN" sz="1400" b="0" u="none" strike="noStrike" dirty="0">
                          <a:solidFill>
                            <a:schemeClr val="bg1"/>
                          </a:solidFill>
                          <a:effectLst/>
                        </a:rPr>
                        <a:t> /NWP</a:t>
                      </a:r>
                      <a:endParaRPr lang="en-IN" sz="1400" b="0" i="0" u="none" strike="noStrike" dirty="0">
                        <a:solidFill>
                          <a:schemeClr val="bg1"/>
                        </a:solidFill>
                        <a:effectLst/>
                        <a:latin typeface="Calibri" panose="020F0502020204030204" pitchFamily="34" charset="0"/>
                      </a:endParaRPr>
                    </a:p>
                  </a:txBody>
                  <a:tcPr marL="6350" marR="6350" marT="6350" marB="0" anchor="ctr">
                    <a:solidFill>
                      <a:srgbClr val="10609B"/>
                    </a:solidFill>
                  </a:tcPr>
                </a:tc>
                <a:tc>
                  <a:txBody>
                    <a:bodyPr/>
                    <a:lstStyle/>
                    <a:p>
                      <a:pPr algn="ctr" fontAlgn="b"/>
                      <a:r>
                        <a:rPr lang="en-IN" sz="1400" b="0" u="none" strike="noStrike">
                          <a:solidFill>
                            <a:schemeClr val="bg1"/>
                          </a:solidFill>
                          <a:effectLst/>
                        </a:rPr>
                        <a:t>Net Loss Ratio</a:t>
                      </a:r>
                      <a:endParaRPr lang="en-IN" sz="1400" b="0" i="0" u="none" strike="noStrike">
                        <a:solidFill>
                          <a:schemeClr val="bg1"/>
                        </a:solidFill>
                        <a:effectLst/>
                        <a:latin typeface="Calibri" panose="020F0502020204030204" pitchFamily="34" charset="0"/>
                      </a:endParaRPr>
                    </a:p>
                  </a:txBody>
                  <a:tcPr marL="6350" marR="6350" marT="6350" marB="0" anchor="ctr">
                    <a:solidFill>
                      <a:srgbClr val="10609B"/>
                    </a:solidFill>
                  </a:tcPr>
                </a:tc>
                <a:tc>
                  <a:txBody>
                    <a:bodyPr/>
                    <a:lstStyle/>
                    <a:p>
                      <a:pPr algn="ctr" fontAlgn="b"/>
                      <a:r>
                        <a:rPr lang="en-IN" sz="1400" b="0" u="none" strike="noStrike" dirty="0">
                          <a:solidFill>
                            <a:schemeClr val="bg1"/>
                          </a:solidFill>
                          <a:effectLst/>
                        </a:rPr>
                        <a:t>COR</a:t>
                      </a:r>
                      <a:endParaRPr lang="en-IN" sz="1400" b="0" i="0" u="none" strike="noStrike" dirty="0">
                        <a:solidFill>
                          <a:schemeClr val="bg1"/>
                        </a:solidFill>
                        <a:effectLst/>
                        <a:latin typeface="Calibri" panose="020F0502020204030204" pitchFamily="34" charset="0"/>
                      </a:endParaRPr>
                    </a:p>
                  </a:txBody>
                  <a:tcPr marL="6350" marR="6350" marT="6350" marB="0" anchor="ctr">
                    <a:solidFill>
                      <a:srgbClr val="10609B"/>
                    </a:solidFill>
                  </a:tcPr>
                </a:tc>
                <a:extLst>
                  <a:ext uri="{0D108BD9-81ED-4DB2-BD59-A6C34878D82A}">
                    <a16:rowId xmlns:a16="http://schemas.microsoft.com/office/drawing/2014/main" val="1668973651"/>
                  </a:ext>
                </a:extLst>
              </a:tr>
              <a:tr h="417737">
                <a:tc>
                  <a:txBody>
                    <a:bodyPr/>
                    <a:lstStyle/>
                    <a:p>
                      <a:pPr algn="l" fontAlgn="b"/>
                      <a:r>
                        <a:rPr lang="en-IN" sz="1400" b="0" u="none" strike="noStrike">
                          <a:solidFill>
                            <a:srgbClr val="000000"/>
                          </a:solidFill>
                          <a:effectLst/>
                        </a:rPr>
                        <a:t>The New India Assurance Co Ltd</a:t>
                      </a:r>
                      <a:endParaRPr lang="en-IN" sz="1400" b="0" i="0" u="none" strike="noStrike">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89%</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5%</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19%</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103%</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122%</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146530186"/>
                  </a:ext>
                </a:extLst>
              </a:tr>
              <a:tr h="417737">
                <a:tc>
                  <a:txBody>
                    <a:bodyPr/>
                    <a:lstStyle/>
                    <a:p>
                      <a:pPr algn="l" fontAlgn="b"/>
                      <a:r>
                        <a:rPr lang="en-IN" sz="1400" b="0" u="none" strike="noStrike">
                          <a:solidFill>
                            <a:srgbClr val="000000"/>
                          </a:solidFill>
                          <a:effectLst/>
                        </a:rPr>
                        <a:t>Star Health &amp; Allied Insurance Co Ltd</a:t>
                      </a:r>
                      <a:endParaRPr lang="en-IN" sz="1400" b="0" i="0" u="none" strike="noStrike">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95%</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14%</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30%</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65%</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95%</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2132520479"/>
                  </a:ext>
                </a:extLst>
              </a:tr>
              <a:tr h="417737">
                <a:tc>
                  <a:txBody>
                    <a:bodyPr/>
                    <a:lstStyle/>
                    <a:p>
                      <a:pPr algn="l" fontAlgn="b"/>
                      <a:r>
                        <a:rPr lang="en-IN" sz="1400" b="0" u="none" strike="noStrike">
                          <a:solidFill>
                            <a:srgbClr val="000000"/>
                          </a:solidFill>
                          <a:effectLst/>
                        </a:rPr>
                        <a:t>United India Insurance Co Ltd</a:t>
                      </a:r>
                      <a:endParaRPr lang="en-IN" sz="1400" b="0" i="0" u="none" strike="noStrike">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94%</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3%</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41%</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90%</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131%</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658458059"/>
                  </a:ext>
                </a:extLst>
              </a:tr>
              <a:tr h="394079">
                <a:tc>
                  <a:txBody>
                    <a:bodyPr/>
                    <a:lstStyle/>
                    <a:p>
                      <a:pPr algn="l" fontAlgn="b"/>
                      <a:r>
                        <a:rPr lang="it-IT" sz="1400" b="0" u="none" strike="noStrike">
                          <a:solidFill>
                            <a:srgbClr val="000000"/>
                          </a:solidFill>
                          <a:effectLst/>
                        </a:rPr>
                        <a:t>ICICI Lombard General Insurance Co Ltd</a:t>
                      </a:r>
                      <a:endParaRPr lang="it-IT" sz="1400" b="0" i="0" u="none" strike="noStrike">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84%</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1%</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34%</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74%</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108%</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3280085036"/>
                  </a:ext>
                </a:extLst>
              </a:tr>
              <a:tr h="417737">
                <a:tc>
                  <a:txBody>
                    <a:bodyPr/>
                    <a:lstStyle/>
                    <a:p>
                      <a:pPr algn="l" fontAlgn="b"/>
                      <a:r>
                        <a:rPr lang="en-IN" sz="1400" b="0" u="none" strike="noStrike">
                          <a:solidFill>
                            <a:srgbClr val="000000"/>
                          </a:solidFill>
                          <a:effectLst/>
                        </a:rPr>
                        <a:t>The Oriental Insurance Co Ltd</a:t>
                      </a:r>
                      <a:endParaRPr lang="en-IN" sz="1400" b="0" i="0" u="none" strike="noStrike">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96%</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4%</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43%</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123%</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166%</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2997533096"/>
                  </a:ext>
                </a:extLst>
              </a:tr>
              <a:tr h="417737">
                <a:tc>
                  <a:txBody>
                    <a:bodyPr/>
                    <a:lstStyle/>
                    <a:p>
                      <a:pPr algn="l" fontAlgn="b"/>
                      <a:r>
                        <a:rPr lang="en-IN" sz="1400" b="0" u="none" strike="noStrike">
                          <a:solidFill>
                            <a:srgbClr val="000000"/>
                          </a:solidFill>
                          <a:effectLst/>
                        </a:rPr>
                        <a:t>Care Health Insurance Co Ltd</a:t>
                      </a:r>
                      <a:endParaRPr lang="en-IN" sz="1400" b="0" i="0" u="none" strike="noStrike">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88%</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10%</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38%</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54%</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92%</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257221630"/>
                  </a:ext>
                </a:extLst>
              </a:tr>
              <a:tr h="417737">
                <a:tc>
                  <a:txBody>
                    <a:bodyPr/>
                    <a:lstStyle/>
                    <a:p>
                      <a:pPr algn="l" fontAlgn="b"/>
                      <a:r>
                        <a:rPr lang="en-IN" sz="1400" b="0" u="none" strike="noStrike">
                          <a:solidFill>
                            <a:srgbClr val="000000"/>
                          </a:solidFill>
                          <a:effectLst/>
                        </a:rPr>
                        <a:t>HDFC Ergo General Insurance Co Ltd</a:t>
                      </a:r>
                      <a:endParaRPr lang="en-IN" sz="1400" b="0" i="0" u="none" strike="noStrike">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67%</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0.6%</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21%</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79%</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100%</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3422202381"/>
                  </a:ext>
                </a:extLst>
              </a:tr>
              <a:tr h="417737">
                <a:tc>
                  <a:txBody>
                    <a:bodyPr/>
                    <a:lstStyle/>
                    <a:p>
                      <a:pPr algn="l" fontAlgn="b"/>
                      <a:r>
                        <a:rPr lang="en-IN" sz="1400" b="0" u="none" strike="noStrike">
                          <a:solidFill>
                            <a:srgbClr val="000000"/>
                          </a:solidFill>
                          <a:effectLst/>
                        </a:rPr>
                        <a:t>National Insurance Co Ltd</a:t>
                      </a:r>
                      <a:endParaRPr lang="en-IN" sz="1400" b="0" i="0" u="none" strike="noStrike">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83%</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2%</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41%</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102%</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144%</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3235217963"/>
                  </a:ext>
                </a:extLst>
              </a:tr>
              <a:tr h="417737">
                <a:tc>
                  <a:txBody>
                    <a:bodyPr/>
                    <a:lstStyle/>
                    <a:p>
                      <a:pPr algn="l" fontAlgn="b"/>
                      <a:r>
                        <a:rPr lang="en-IN" sz="1400" b="0" u="none" strike="noStrike">
                          <a:solidFill>
                            <a:srgbClr val="000000"/>
                          </a:solidFill>
                          <a:effectLst/>
                        </a:rPr>
                        <a:t>Niva Bupa Health Insurance Co Ltd</a:t>
                      </a:r>
                      <a:endParaRPr lang="en-IN" sz="1400" b="0" i="0" u="none" strike="noStrike">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78%</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6%</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43%</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54%</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97%</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2819368199"/>
                  </a:ext>
                </a:extLst>
              </a:tr>
              <a:tr h="417737">
                <a:tc>
                  <a:txBody>
                    <a:bodyPr/>
                    <a:lstStyle/>
                    <a:p>
                      <a:pPr algn="l" fontAlgn="b"/>
                      <a:r>
                        <a:rPr lang="en-IN" sz="1400" b="0" u="none" strike="noStrike" dirty="0">
                          <a:solidFill>
                            <a:srgbClr val="000000"/>
                          </a:solidFill>
                          <a:effectLst/>
                        </a:rPr>
                        <a:t>Bajaj Allianz General insurance Co Ltd</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76%</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1.5%</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27%</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75%</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IN" sz="1400" b="0" u="none" strike="noStrike" dirty="0">
                          <a:solidFill>
                            <a:srgbClr val="000000"/>
                          </a:solidFill>
                          <a:effectLst/>
                        </a:rPr>
                        <a:t>103%</a:t>
                      </a:r>
                      <a:endParaRPr lang="en-IN" sz="1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2568330396"/>
                  </a:ext>
                </a:extLst>
              </a:tr>
            </a:tbl>
          </a:graphicData>
        </a:graphic>
      </p:graphicFrame>
    </p:spTree>
    <p:extLst>
      <p:ext uri="{BB962C8B-B14F-4D97-AF65-F5344CB8AC3E}">
        <p14:creationId xmlns:p14="http://schemas.microsoft.com/office/powerpoint/2010/main" val="2103756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1" y="152400"/>
            <a:ext cx="1085346" cy="1093348"/>
          </a:xfrm>
          <a:prstGeom prst="rect">
            <a:avLst/>
          </a:prstGeom>
          <a:blipFill dpi="0" rotWithShape="1">
            <a:blip r:embed="rId5"/>
            <a:srcRect/>
            <a:stretch>
              <a:fillRect/>
            </a:stretch>
          </a:blipFill>
        </p:spPr>
      </p:pic>
      <p:sp>
        <p:nvSpPr>
          <p:cNvPr id="6" name="Rectangle 2">
            <a:extLst>
              <a:ext uri="{FF2B5EF4-FFF2-40B4-BE49-F238E27FC236}">
                <a16:creationId xmlns:a16="http://schemas.microsoft.com/office/drawing/2014/main" id="{BAC57EC5-D574-B8C0-F520-045ACC1F051C}"/>
              </a:ext>
            </a:extLst>
          </p:cNvPr>
          <p:cNvSpPr txBox="1">
            <a:spLocks noChangeArrowheads="1"/>
          </p:cNvSpPr>
          <p:nvPr/>
        </p:nvSpPr>
        <p:spPr>
          <a:xfrm>
            <a:off x="1905000" y="245497"/>
            <a:ext cx="8153400" cy="49960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084A87"/>
                </a:solidFill>
                <a:latin typeface="Trebuchet MS" panose="020B0603020202020204" pitchFamily="34" charset="0"/>
                <a:cs typeface="Arial"/>
                <a:sym typeface="Arial"/>
              </a:rPr>
              <a:t>Market Benchmarking</a:t>
            </a:r>
          </a:p>
        </p:txBody>
      </p:sp>
      <p:pic>
        <p:nvPicPr>
          <p:cNvPr id="3" name="Picture 2">
            <a:extLst>
              <a:ext uri="{FF2B5EF4-FFF2-40B4-BE49-F238E27FC236}">
                <a16:creationId xmlns:a16="http://schemas.microsoft.com/office/drawing/2014/main" id="{1C70A540-2DF6-5E2D-B6A7-E6568A0D6A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1" y="152400"/>
            <a:ext cx="1085346" cy="1093348"/>
          </a:xfrm>
          <a:prstGeom prst="rect">
            <a:avLst/>
          </a:prstGeom>
          <a:blipFill dpi="0" rotWithShape="1">
            <a:blip r:embed="rId5"/>
            <a:srcRect/>
            <a:stretch>
              <a:fillRect/>
            </a:stretch>
          </a:blipFill>
        </p:spPr>
      </p:pic>
      <p:sp>
        <p:nvSpPr>
          <p:cNvPr id="18" name="TextBox 5">
            <a:extLst>
              <a:ext uri="{FF2B5EF4-FFF2-40B4-BE49-F238E27FC236}">
                <a16:creationId xmlns:a16="http://schemas.microsoft.com/office/drawing/2014/main" id="{4FBD516B-BC80-48A4-A1DF-84D4C96976FA}"/>
              </a:ext>
            </a:extLst>
          </p:cNvPr>
          <p:cNvSpPr txBox="1"/>
          <p:nvPr/>
        </p:nvSpPr>
        <p:spPr>
          <a:xfrm>
            <a:off x="1905000" y="891805"/>
            <a:ext cx="899160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Wingdings" panose="05000000000000000000" pitchFamily="2" charset="2"/>
              <a:buChar char="q"/>
            </a:pPr>
            <a:r>
              <a:rPr lang="en-US" sz="2000" b="1" u="sng" dirty="0">
                <a:solidFill>
                  <a:srgbClr val="084A87"/>
                </a:solidFill>
                <a:latin typeface="Trebuchet MS" panose="020B0603020202020204" pitchFamily="34" charset="0"/>
              </a:rPr>
              <a:t>Similar Product-Case Study 1:</a:t>
            </a:r>
          </a:p>
          <a:p>
            <a:pPr marL="800100" lvl="1" indent="-342900" algn="just">
              <a:buFont typeface="Wingdings" panose="05000000000000000000" pitchFamily="2" charset="2"/>
              <a:buChar char="§"/>
            </a:pPr>
            <a:endParaRPr lang="en-IN" sz="2000" dirty="0">
              <a:latin typeface="Trebuchet MS" panose="020B0603020202020204" pitchFamily="34" charset="0"/>
            </a:endParaRPr>
          </a:p>
        </p:txBody>
      </p:sp>
      <p:sp>
        <p:nvSpPr>
          <p:cNvPr id="33" name="Footer Placeholder 4">
            <a:extLst>
              <a:ext uri="{FF2B5EF4-FFF2-40B4-BE49-F238E27FC236}">
                <a16:creationId xmlns:a16="http://schemas.microsoft.com/office/drawing/2014/main" id="{3175D402-634C-4459-A17C-883EFC468318}"/>
              </a:ext>
            </a:extLst>
          </p:cNvPr>
          <p:cNvSpPr txBox="1">
            <a:spLocks/>
          </p:cNvSpPr>
          <p:nvPr/>
        </p:nvSpPr>
        <p:spPr>
          <a:xfrm>
            <a:off x="8267700" y="6512403"/>
            <a:ext cx="2895600" cy="34199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Trebuchet MS" panose="020B0603020202020204" pitchFamily="34" charset="0"/>
              </a:rPr>
              <a:t>www.actuariesindia.org</a:t>
            </a:r>
          </a:p>
        </p:txBody>
      </p:sp>
      <p:sp>
        <p:nvSpPr>
          <p:cNvPr id="34" name="Rectangle 3">
            <a:extLst>
              <a:ext uri="{FF2B5EF4-FFF2-40B4-BE49-F238E27FC236}">
                <a16:creationId xmlns:a16="http://schemas.microsoft.com/office/drawing/2014/main" id="{902B08EC-2507-462E-AC82-1DE2DC7692F3}"/>
              </a:ext>
            </a:extLst>
          </p:cNvPr>
          <p:cNvSpPr txBox="1">
            <a:spLocks noChangeArrowheads="1"/>
          </p:cNvSpPr>
          <p:nvPr/>
        </p:nvSpPr>
        <p:spPr>
          <a:xfrm>
            <a:off x="1765005" y="1844523"/>
            <a:ext cx="3162300" cy="1558800"/>
          </a:xfrm>
          <a:prstGeom prst="rect">
            <a:avLst/>
          </a:prstGeom>
          <a:ln w="6350"/>
        </p:spPr>
        <p:style>
          <a:lnRef idx="2">
            <a:schemeClr val="dk1"/>
          </a:lnRef>
          <a:fillRef idx="1">
            <a:schemeClr val="lt1"/>
          </a:fillRef>
          <a:effectRef idx="0">
            <a:schemeClr val="dk1"/>
          </a:effectRef>
          <a:fontRef idx="minor">
            <a:schemeClr val="dk1"/>
          </a:fontRef>
        </p:style>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1600" kern="0" dirty="0">
                <a:latin typeface="Trebuchet MS" panose="020B0603020202020204" pitchFamily="34" charset="0"/>
              </a:rPr>
              <a:t>Hospitalization cover</a:t>
            </a:r>
          </a:p>
          <a:p>
            <a:r>
              <a:rPr lang="en-US" altLang="en-US" sz="1600" kern="0" dirty="0">
                <a:latin typeface="Trebuchet MS" panose="020B0603020202020204" pitchFamily="34" charset="0"/>
              </a:rPr>
              <a:t>Ambulance expenses</a:t>
            </a:r>
          </a:p>
          <a:p>
            <a:r>
              <a:rPr lang="en-US" altLang="en-US" sz="1600" kern="0" dirty="0">
                <a:latin typeface="Trebuchet MS" panose="020B0603020202020204" pitchFamily="34" charset="0"/>
              </a:rPr>
              <a:t>Pre and post hospitalization</a:t>
            </a:r>
          </a:p>
          <a:p>
            <a:r>
              <a:rPr lang="en-US" altLang="en-US" sz="1600" kern="0" dirty="0">
                <a:latin typeface="Trebuchet MS" panose="020B0603020202020204" pitchFamily="34" charset="0"/>
              </a:rPr>
              <a:t>OPD</a:t>
            </a:r>
          </a:p>
          <a:p>
            <a:r>
              <a:rPr lang="en-IN" sz="1600" dirty="0">
                <a:latin typeface="Trebuchet MS" panose="020B0603020202020204" pitchFamily="34" charset="0"/>
              </a:rPr>
              <a:t>Domiciliary hospitalization</a:t>
            </a:r>
          </a:p>
          <a:p>
            <a:endParaRPr lang="en-US" altLang="en-US" sz="1500" kern="0" dirty="0">
              <a:latin typeface="Trebuchet MS" panose="020B0603020202020204" pitchFamily="34" charset="0"/>
            </a:endParaRPr>
          </a:p>
        </p:txBody>
      </p:sp>
      <p:graphicFrame>
        <p:nvGraphicFramePr>
          <p:cNvPr id="35" name="Table 34">
            <a:extLst>
              <a:ext uri="{FF2B5EF4-FFF2-40B4-BE49-F238E27FC236}">
                <a16:creationId xmlns:a16="http://schemas.microsoft.com/office/drawing/2014/main" id="{635FF4EE-AA31-46F6-8FAE-CF07B2ECF0A7}"/>
              </a:ext>
            </a:extLst>
          </p:cNvPr>
          <p:cNvGraphicFramePr>
            <a:graphicFrameLocks noGrp="1"/>
          </p:cNvGraphicFramePr>
          <p:nvPr/>
        </p:nvGraphicFramePr>
        <p:xfrm>
          <a:off x="7315201" y="4010629"/>
          <a:ext cx="4494185" cy="2414767"/>
        </p:xfrm>
        <a:graphic>
          <a:graphicData uri="http://schemas.openxmlformats.org/drawingml/2006/table">
            <a:tbl>
              <a:tblPr/>
              <a:tblGrid>
                <a:gridCol w="1232278">
                  <a:extLst>
                    <a:ext uri="{9D8B030D-6E8A-4147-A177-3AD203B41FA5}">
                      <a16:colId xmlns:a16="http://schemas.microsoft.com/office/drawing/2014/main" val="3678610075"/>
                    </a:ext>
                  </a:extLst>
                </a:gridCol>
                <a:gridCol w="1087301">
                  <a:extLst>
                    <a:ext uri="{9D8B030D-6E8A-4147-A177-3AD203B41FA5}">
                      <a16:colId xmlns:a16="http://schemas.microsoft.com/office/drawing/2014/main" val="1830548481"/>
                    </a:ext>
                  </a:extLst>
                </a:gridCol>
                <a:gridCol w="1135629">
                  <a:extLst>
                    <a:ext uri="{9D8B030D-6E8A-4147-A177-3AD203B41FA5}">
                      <a16:colId xmlns:a16="http://schemas.microsoft.com/office/drawing/2014/main" val="4066858081"/>
                    </a:ext>
                  </a:extLst>
                </a:gridCol>
                <a:gridCol w="1038977">
                  <a:extLst>
                    <a:ext uri="{9D8B030D-6E8A-4147-A177-3AD203B41FA5}">
                      <a16:colId xmlns:a16="http://schemas.microsoft.com/office/drawing/2014/main" val="117727242"/>
                    </a:ext>
                  </a:extLst>
                </a:gridCol>
              </a:tblGrid>
              <a:tr h="434182">
                <a:tc>
                  <a:txBody>
                    <a:bodyPr/>
                    <a:lstStyle/>
                    <a:p>
                      <a:pPr algn="l" fontAlgn="b"/>
                      <a:r>
                        <a:rPr lang="en-IN" sz="1400" b="0" i="0" u="none" strike="noStrike" dirty="0">
                          <a:solidFill>
                            <a:srgbClr val="000000"/>
                          </a:solidFill>
                          <a:effectLst/>
                          <a:latin typeface="Trebuchet MS" panose="020B0603020202020204" pitchFamily="34" charset="0"/>
                        </a:rPr>
                        <a:t>Age Band / SI insured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400" b="0" i="0" u="none" strike="noStrike" dirty="0">
                          <a:solidFill>
                            <a:srgbClr val="000000"/>
                          </a:solidFill>
                          <a:effectLst/>
                          <a:latin typeface="Trebuchet MS" panose="020B0603020202020204" pitchFamily="34" charset="0"/>
                        </a:rPr>
                        <a:t>50 lakhs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400" b="0" i="0" u="none" strike="noStrike">
                          <a:solidFill>
                            <a:srgbClr val="000000"/>
                          </a:solidFill>
                          <a:effectLst/>
                          <a:latin typeface="Trebuchet MS" panose="020B0603020202020204" pitchFamily="34" charset="0"/>
                        </a:rPr>
                        <a:t>75 Lakhs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1400" b="0" i="0" u="none" strike="noStrike" dirty="0">
                          <a:solidFill>
                            <a:srgbClr val="000000"/>
                          </a:solidFill>
                          <a:effectLst/>
                          <a:latin typeface="Trebuchet MS" panose="020B0603020202020204" pitchFamily="34" charset="0"/>
                        </a:rPr>
                        <a:t>1 Crore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4097088"/>
                  </a:ext>
                </a:extLst>
              </a:tr>
              <a:tr h="220065">
                <a:tc>
                  <a:txBody>
                    <a:bodyPr/>
                    <a:lstStyle/>
                    <a:p>
                      <a:pPr algn="l" fontAlgn="b"/>
                      <a:r>
                        <a:rPr lang="en-IN" sz="1400" b="0" i="0" u="none" strike="noStrike" dirty="0">
                          <a:solidFill>
                            <a:srgbClr val="000000"/>
                          </a:solidFill>
                          <a:effectLst/>
                          <a:latin typeface="Trebuchet MS" panose="020B0603020202020204" pitchFamily="34" charset="0"/>
                        </a:rPr>
                        <a:t>3m- 35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0" i="0" u="none" strike="noStrike" dirty="0">
                          <a:solidFill>
                            <a:srgbClr val="2B2A29"/>
                          </a:solidFill>
                          <a:effectLst/>
                          <a:latin typeface="Trebuchet MS" panose="020B0603020202020204" pitchFamily="34" charset="0"/>
                        </a:rPr>
                        <a:t>16795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0" i="0" u="none" strike="noStrike">
                          <a:solidFill>
                            <a:srgbClr val="2B2A29"/>
                          </a:solidFill>
                          <a:effectLst/>
                          <a:latin typeface="Trebuchet MS" panose="020B0603020202020204" pitchFamily="34" charset="0"/>
                        </a:rPr>
                        <a:t>18225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0" i="0" u="none" strike="noStrike" dirty="0">
                          <a:solidFill>
                            <a:srgbClr val="2B2A29"/>
                          </a:solidFill>
                          <a:effectLst/>
                          <a:latin typeface="Trebuchet MS" panose="020B0603020202020204" pitchFamily="34" charset="0"/>
                        </a:rPr>
                        <a:t>19505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6784440"/>
                  </a:ext>
                </a:extLst>
              </a:tr>
              <a:tr h="220065">
                <a:tc>
                  <a:txBody>
                    <a:bodyPr/>
                    <a:lstStyle/>
                    <a:p>
                      <a:pPr algn="l" fontAlgn="b"/>
                      <a:r>
                        <a:rPr lang="en-IN" sz="1400" b="0" i="0" u="none" strike="noStrike" dirty="0">
                          <a:solidFill>
                            <a:srgbClr val="000000"/>
                          </a:solidFill>
                          <a:effectLst/>
                          <a:latin typeface="Trebuchet MS" panose="020B0603020202020204" pitchFamily="34" charset="0"/>
                        </a:rPr>
                        <a:t>36-45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0" i="0" u="none" strike="noStrike" dirty="0">
                          <a:solidFill>
                            <a:srgbClr val="2B2A29"/>
                          </a:solidFill>
                          <a:effectLst/>
                          <a:latin typeface="Trebuchet MS" panose="020B0603020202020204" pitchFamily="34" charset="0"/>
                        </a:rPr>
                        <a:t>19380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0" i="0" u="none" strike="noStrike">
                          <a:solidFill>
                            <a:srgbClr val="2B2A29"/>
                          </a:solidFill>
                          <a:effectLst/>
                          <a:latin typeface="Trebuchet MS" panose="020B0603020202020204" pitchFamily="34" charset="0"/>
                        </a:rPr>
                        <a:t>21030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0" i="0" u="none" strike="noStrike">
                          <a:solidFill>
                            <a:srgbClr val="2B2A29"/>
                          </a:solidFill>
                          <a:effectLst/>
                          <a:latin typeface="Trebuchet MS" panose="020B0603020202020204" pitchFamily="34" charset="0"/>
                        </a:rPr>
                        <a:t>22505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5244477"/>
                  </a:ext>
                </a:extLst>
              </a:tr>
              <a:tr h="220065">
                <a:tc>
                  <a:txBody>
                    <a:bodyPr/>
                    <a:lstStyle/>
                    <a:p>
                      <a:pPr algn="l" fontAlgn="b"/>
                      <a:r>
                        <a:rPr lang="en-IN" sz="1400" b="0" i="0" u="none" strike="noStrike" dirty="0">
                          <a:solidFill>
                            <a:srgbClr val="000000"/>
                          </a:solidFill>
                          <a:effectLst/>
                          <a:latin typeface="Trebuchet MS" panose="020B0603020202020204" pitchFamily="34" charset="0"/>
                        </a:rPr>
                        <a:t>46-50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0" i="0" u="none" strike="noStrike">
                          <a:solidFill>
                            <a:srgbClr val="2B2A29"/>
                          </a:solidFill>
                          <a:effectLst/>
                          <a:latin typeface="Trebuchet MS" panose="020B0603020202020204" pitchFamily="34" charset="0"/>
                        </a:rPr>
                        <a:t>28840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0" i="0" u="none" strike="noStrike">
                          <a:solidFill>
                            <a:srgbClr val="2B2A29"/>
                          </a:solidFill>
                          <a:effectLst/>
                          <a:latin typeface="Trebuchet MS" panose="020B0603020202020204" pitchFamily="34" charset="0"/>
                        </a:rPr>
                        <a:t>31295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0" i="0" u="none" strike="noStrike">
                          <a:solidFill>
                            <a:srgbClr val="2B2A29"/>
                          </a:solidFill>
                          <a:effectLst/>
                          <a:latin typeface="Trebuchet MS" panose="020B0603020202020204" pitchFamily="34" charset="0"/>
                        </a:rPr>
                        <a:t>33490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0346677"/>
                  </a:ext>
                </a:extLst>
              </a:tr>
              <a:tr h="220065">
                <a:tc>
                  <a:txBody>
                    <a:bodyPr/>
                    <a:lstStyle/>
                    <a:p>
                      <a:pPr algn="l" fontAlgn="b"/>
                      <a:r>
                        <a:rPr lang="en-IN" sz="1400" b="0" i="0" u="none" strike="noStrike" dirty="0">
                          <a:solidFill>
                            <a:srgbClr val="000000"/>
                          </a:solidFill>
                          <a:effectLst/>
                          <a:latin typeface="Trebuchet MS" panose="020B0603020202020204" pitchFamily="34" charset="0"/>
                        </a:rPr>
                        <a:t>51-55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0" i="0" u="none" strike="noStrike" dirty="0">
                          <a:solidFill>
                            <a:srgbClr val="2B2A29"/>
                          </a:solidFill>
                          <a:effectLst/>
                          <a:latin typeface="Trebuchet MS" panose="020B0603020202020204" pitchFamily="34" charset="0"/>
                        </a:rPr>
                        <a:t>35355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0" i="0" u="none" strike="noStrike" dirty="0">
                          <a:solidFill>
                            <a:srgbClr val="2B2A29"/>
                          </a:solidFill>
                          <a:effectLst/>
                          <a:latin typeface="Trebuchet MS" panose="020B0603020202020204" pitchFamily="34" charset="0"/>
                        </a:rPr>
                        <a:t>38365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0" i="0" u="none" strike="noStrike">
                          <a:solidFill>
                            <a:srgbClr val="2B2A29"/>
                          </a:solidFill>
                          <a:effectLst/>
                          <a:latin typeface="Trebuchet MS" panose="020B0603020202020204" pitchFamily="34" charset="0"/>
                        </a:rPr>
                        <a:t>41055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5181051"/>
                  </a:ext>
                </a:extLst>
              </a:tr>
              <a:tr h="220065">
                <a:tc>
                  <a:txBody>
                    <a:bodyPr/>
                    <a:lstStyle/>
                    <a:p>
                      <a:pPr algn="l" fontAlgn="b"/>
                      <a:r>
                        <a:rPr lang="en-IN" sz="1400" b="0" i="0" u="none" strike="noStrike">
                          <a:solidFill>
                            <a:srgbClr val="000000"/>
                          </a:solidFill>
                          <a:effectLst/>
                          <a:latin typeface="Trebuchet MS" panose="020B0603020202020204" pitchFamily="34" charset="0"/>
                        </a:rPr>
                        <a:t>56-60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0" i="0" u="none" strike="noStrike">
                          <a:solidFill>
                            <a:srgbClr val="2B2A29"/>
                          </a:solidFill>
                          <a:effectLst/>
                          <a:latin typeface="Trebuchet MS" panose="020B0603020202020204" pitchFamily="34" charset="0"/>
                        </a:rPr>
                        <a:t>41435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0" i="0" u="none" strike="noStrike" dirty="0">
                          <a:solidFill>
                            <a:srgbClr val="2B2A29"/>
                          </a:solidFill>
                          <a:effectLst/>
                          <a:latin typeface="Trebuchet MS" panose="020B0603020202020204" pitchFamily="34" charset="0"/>
                        </a:rPr>
                        <a:t>44960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0" i="0" u="none" strike="noStrike" dirty="0">
                          <a:solidFill>
                            <a:srgbClr val="2B2A29"/>
                          </a:solidFill>
                          <a:effectLst/>
                          <a:latin typeface="Trebuchet MS" panose="020B0603020202020204" pitchFamily="34" charset="0"/>
                        </a:rPr>
                        <a:t>48110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362113"/>
                  </a:ext>
                </a:extLst>
              </a:tr>
              <a:tr h="220065">
                <a:tc>
                  <a:txBody>
                    <a:bodyPr/>
                    <a:lstStyle/>
                    <a:p>
                      <a:pPr algn="l" fontAlgn="b"/>
                      <a:r>
                        <a:rPr lang="en-IN" sz="1400" b="0" i="0" u="none" strike="noStrike">
                          <a:solidFill>
                            <a:srgbClr val="000000"/>
                          </a:solidFill>
                          <a:effectLst/>
                          <a:latin typeface="Trebuchet MS" panose="020B0603020202020204" pitchFamily="34" charset="0"/>
                        </a:rPr>
                        <a:t>61-65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0" i="0" u="none" strike="noStrike">
                          <a:solidFill>
                            <a:srgbClr val="2B2A29"/>
                          </a:solidFill>
                          <a:effectLst/>
                          <a:latin typeface="Trebuchet MS" panose="020B0603020202020204" pitchFamily="34" charset="0"/>
                        </a:rPr>
                        <a:t>52315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0" i="0" u="none" strike="noStrike">
                          <a:solidFill>
                            <a:srgbClr val="2B2A29"/>
                          </a:solidFill>
                          <a:effectLst/>
                          <a:latin typeface="Trebuchet MS" panose="020B0603020202020204" pitchFamily="34" charset="0"/>
                        </a:rPr>
                        <a:t>56765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0" i="0" u="none" strike="noStrike" dirty="0">
                          <a:solidFill>
                            <a:srgbClr val="2B2A29"/>
                          </a:solidFill>
                          <a:effectLst/>
                          <a:latin typeface="Trebuchet MS" panose="020B0603020202020204" pitchFamily="34" charset="0"/>
                        </a:rPr>
                        <a:t>60740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1464826"/>
                  </a:ext>
                </a:extLst>
              </a:tr>
              <a:tr h="220065">
                <a:tc>
                  <a:txBody>
                    <a:bodyPr/>
                    <a:lstStyle/>
                    <a:p>
                      <a:pPr algn="l" fontAlgn="b"/>
                      <a:r>
                        <a:rPr lang="en-IN" sz="1400" b="0" i="0" u="none" strike="noStrike">
                          <a:solidFill>
                            <a:srgbClr val="000000"/>
                          </a:solidFill>
                          <a:effectLst/>
                          <a:latin typeface="Trebuchet MS" panose="020B0603020202020204" pitchFamily="34" charset="0"/>
                        </a:rPr>
                        <a:t>66-70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0" i="0" u="none" strike="noStrike" dirty="0">
                          <a:solidFill>
                            <a:srgbClr val="2B2A29"/>
                          </a:solidFill>
                          <a:effectLst/>
                          <a:latin typeface="Trebuchet MS" panose="020B0603020202020204" pitchFamily="34" charset="0"/>
                        </a:rPr>
                        <a:t>59275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0" i="0" u="none" strike="noStrike">
                          <a:solidFill>
                            <a:srgbClr val="2B2A29"/>
                          </a:solidFill>
                          <a:effectLst/>
                          <a:latin typeface="Trebuchet MS" panose="020B0603020202020204" pitchFamily="34" charset="0"/>
                        </a:rPr>
                        <a:t>64315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0" i="0" u="none" strike="noStrike" dirty="0">
                          <a:solidFill>
                            <a:srgbClr val="2B2A29"/>
                          </a:solidFill>
                          <a:effectLst/>
                          <a:latin typeface="Trebuchet MS" panose="020B0603020202020204" pitchFamily="34" charset="0"/>
                        </a:rPr>
                        <a:t>68820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0312638"/>
                  </a:ext>
                </a:extLst>
              </a:tr>
              <a:tr h="220065">
                <a:tc>
                  <a:txBody>
                    <a:bodyPr/>
                    <a:lstStyle/>
                    <a:p>
                      <a:pPr algn="l" fontAlgn="b"/>
                      <a:r>
                        <a:rPr lang="en-IN" sz="1400" b="0" i="0" u="none" strike="noStrike">
                          <a:solidFill>
                            <a:srgbClr val="000000"/>
                          </a:solidFill>
                          <a:effectLst/>
                          <a:latin typeface="Trebuchet MS" panose="020B0603020202020204" pitchFamily="34" charset="0"/>
                        </a:rPr>
                        <a:t>71-75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0" i="0" u="none" strike="noStrike">
                          <a:solidFill>
                            <a:srgbClr val="2B2A29"/>
                          </a:solidFill>
                          <a:effectLst/>
                          <a:latin typeface="Trebuchet MS" panose="020B0603020202020204" pitchFamily="34" charset="0"/>
                        </a:rPr>
                        <a:t>74425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0" i="0" u="none" strike="noStrike" dirty="0">
                          <a:solidFill>
                            <a:srgbClr val="2B2A29"/>
                          </a:solidFill>
                          <a:effectLst/>
                          <a:latin typeface="Trebuchet MS" panose="020B0603020202020204" pitchFamily="34" charset="0"/>
                        </a:rPr>
                        <a:t>80755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0" i="0" u="none" strike="noStrike" dirty="0">
                          <a:solidFill>
                            <a:srgbClr val="2B2A29"/>
                          </a:solidFill>
                          <a:effectLst/>
                          <a:latin typeface="Trebuchet MS" panose="020B0603020202020204" pitchFamily="34" charset="0"/>
                        </a:rPr>
                        <a:t>86410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4595635"/>
                  </a:ext>
                </a:extLst>
              </a:tr>
              <a:tr h="220065">
                <a:tc>
                  <a:txBody>
                    <a:bodyPr/>
                    <a:lstStyle/>
                    <a:p>
                      <a:pPr algn="l" fontAlgn="b"/>
                      <a:r>
                        <a:rPr lang="en-IN" sz="1400" b="0" i="0" u="none" strike="noStrike">
                          <a:solidFill>
                            <a:srgbClr val="000000"/>
                          </a:solidFill>
                          <a:effectLst/>
                          <a:latin typeface="Trebuchet MS" panose="020B0603020202020204" pitchFamily="34" charset="0"/>
                        </a:rPr>
                        <a:t>&gt;75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0" i="0" u="none" strike="noStrike" dirty="0">
                          <a:solidFill>
                            <a:schemeClr val="tx1"/>
                          </a:solidFill>
                          <a:effectLst/>
                          <a:latin typeface="Trebuchet MS" panose="020B0603020202020204" pitchFamily="34" charset="0"/>
                        </a:rPr>
                        <a:t>95900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0" i="0" u="none" strike="noStrike" dirty="0">
                          <a:solidFill>
                            <a:schemeClr val="tx1"/>
                          </a:solidFill>
                          <a:effectLst/>
                          <a:latin typeface="Trebuchet MS" panose="020B0603020202020204" pitchFamily="34" charset="0"/>
                        </a:rPr>
                        <a:t>104055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1400" b="0" i="0" u="none" strike="noStrike" dirty="0">
                          <a:solidFill>
                            <a:schemeClr val="tx1"/>
                          </a:solidFill>
                          <a:effectLst/>
                          <a:latin typeface="Trebuchet MS" panose="020B0603020202020204" pitchFamily="34" charset="0"/>
                        </a:rPr>
                        <a:t>111340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5647068"/>
                  </a:ext>
                </a:extLst>
              </a:tr>
            </a:tbl>
          </a:graphicData>
        </a:graphic>
      </p:graphicFrame>
      <p:sp>
        <p:nvSpPr>
          <p:cNvPr id="36" name="Rectangle 3">
            <a:extLst>
              <a:ext uri="{FF2B5EF4-FFF2-40B4-BE49-F238E27FC236}">
                <a16:creationId xmlns:a16="http://schemas.microsoft.com/office/drawing/2014/main" id="{B5570D15-0292-42F5-8554-8380FE7B6C0F}"/>
              </a:ext>
            </a:extLst>
          </p:cNvPr>
          <p:cNvSpPr txBox="1">
            <a:spLocks noChangeArrowheads="1"/>
          </p:cNvSpPr>
          <p:nvPr/>
        </p:nvSpPr>
        <p:spPr>
          <a:xfrm>
            <a:off x="5105400" y="1849272"/>
            <a:ext cx="2588076" cy="1558800"/>
          </a:xfrm>
          <a:prstGeom prst="rect">
            <a:avLst/>
          </a:prstGeom>
          <a:ln w="6350"/>
        </p:spPr>
        <p:style>
          <a:lnRef idx="2">
            <a:schemeClr val="dk1"/>
          </a:lnRef>
          <a:fillRef idx="1">
            <a:schemeClr val="lt1"/>
          </a:fillRef>
          <a:effectRef idx="0">
            <a:schemeClr val="dk1"/>
          </a:effectRef>
          <a:fontRef idx="minor">
            <a:schemeClr val="dk1"/>
          </a:fontRef>
        </p:style>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IN" sz="1500" dirty="0">
                <a:latin typeface="Trebuchet MS" panose="020B0603020202020204" pitchFamily="34" charset="0"/>
              </a:rPr>
              <a:t>Delivery and New Born</a:t>
            </a:r>
          </a:p>
          <a:p>
            <a:r>
              <a:rPr lang="en-IN" sz="1500" dirty="0">
                <a:latin typeface="Trebuchet MS" panose="020B0603020202020204" pitchFamily="34" charset="0"/>
              </a:rPr>
              <a:t>Out patient dental</a:t>
            </a:r>
          </a:p>
          <a:p>
            <a:r>
              <a:rPr lang="en-IN" sz="1500" dirty="0">
                <a:latin typeface="Trebuchet MS" panose="020B0603020202020204" pitchFamily="34" charset="0"/>
              </a:rPr>
              <a:t>Organ donor</a:t>
            </a:r>
          </a:p>
          <a:p>
            <a:r>
              <a:rPr lang="en-IN" sz="1500" dirty="0">
                <a:latin typeface="Trebuchet MS" panose="020B0603020202020204" pitchFamily="34" charset="0"/>
              </a:rPr>
              <a:t>Hospital cash</a:t>
            </a:r>
          </a:p>
          <a:p>
            <a:r>
              <a:rPr lang="en-IN" sz="1500" dirty="0">
                <a:latin typeface="Trebuchet MS" panose="020B0603020202020204" pitchFamily="34" charset="0"/>
              </a:rPr>
              <a:t>Health check up</a:t>
            </a:r>
          </a:p>
          <a:p>
            <a:endParaRPr lang="en-IN" sz="1500" dirty="0">
              <a:latin typeface="Trebuchet MS" panose="020B0603020202020204" pitchFamily="34" charset="0"/>
            </a:endParaRPr>
          </a:p>
          <a:p>
            <a:endParaRPr lang="en-US" altLang="en-US" sz="1500" kern="0" dirty="0">
              <a:latin typeface="Trebuchet MS" panose="020B0603020202020204" pitchFamily="34" charset="0"/>
            </a:endParaRPr>
          </a:p>
        </p:txBody>
      </p:sp>
      <p:sp>
        <p:nvSpPr>
          <p:cNvPr id="37" name="Rectangle 3">
            <a:extLst>
              <a:ext uri="{FF2B5EF4-FFF2-40B4-BE49-F238E27FC236}">
                <a16:creationId xmlns:a16="http://schemas.microsoft.com/office/drawing/2014/main" id="{FB17C9B4-0268-46B7-BAC6-4F4A6D40ED3A}"/>
              </a:ext>
            </a:extLst>
          </p:cNvPr>
          <p:cNvSpPr txBox="1">
            <a:spLocks noChangeArrowheads="1"/>
          </p:cNvSpPr>
          <p:nvPr/>
        </p:nvSpPr>
        <p:spPr>
          <a:xfrm>
            <a:off x="9992780" y="1845495"/>
            <a:ext cx="1905000" cy="1557828"/>
          </a:xfrm>
          <a:prstGeom prst="rect">
            <a:avLst/>
          </a:prstGeom>
          <a:ln w="6350"/>
        </p:spPr>
        <p:style>
          <a:lnRef idx="2">
            <a:schemeClr val="dk1"/>
          </a:lnRef>
          <a:fillRef idx="1">
            <a:schemeClr val="lt1"/>
          </a:fillRef>
          <a:effectRef idx="0">
            <a:schemeClr val="dk1"/>
          </a:effectRef>
          <a:fontRef idx="minor">
            <a:schemeClr val="dk1"/>
          </a:fontRef>
        </p:style>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1500" kern="0" dirty="0">
                <a:latin typeface="Trebuchet MS" panose="020B0603020202020204" pitchFamily="34" charset="0"/>
              </a:rPr>
              <a:t>Wellness Program</a:t>
            </a:r>
          </a:p>
          <a:p>
            <a:r>
              <a:rPr lang="en-US" altLang="en-US" sz="1500" kern="0" dirty="0">
                <a:latin typeface="Trebuchet MS" panose="020B0603020202020204" pitchFamily="34" charset="0"/>
              </a:rPr>
              <a:t>Buy back pre existing disease</a:t>
            </a:r>
          </a:p>
          <a:p>
            <a:endParaRPr lang="en-US" altLang="en-US" sz="1500" kern="0" dirty="0">
              <a:latin typeface="Trebuchet MS" panose="020B0603020202020204" pitchFamily="34" charset="0"/>
            </a:endParaRPr>
          </a:p>
        </p:txBody>
      </p:sp>
      <p:sp>
        <p:nvSpPr>
          <p:cNvPr id="38" name="TextBox 37">
            <a:extLst>
              <a:ext uri="{FF2B5EF4-FFF2-40B4-BE49-F238E27FC236}">
                <a16:creationId xmlns:a16="http://schemas.microsoft.com/office/drawing/2014/main" id="{B8FC156A-48F5-4FD6-AEA8-121C5850302C}"/>
              </a:ext>
            </a:extLst>
          </p:cNvPr>
          <p:cNvSpPr txBox="1"/>
          <p:nvPr/>
        </p:nvSpPr>
        <p:spPr>
          <a:xfrm>
            <a:off x="1765005" y="1475191"/>
            <a:ext cx="3162300" cy="369332"/>
          </a:xfrm>
          <a:prstGeom prst="rect">
            <a:avLst/>
          </a:prstGeom>
          <a:solidFill>
            <a:schemeClr val="bg1">
              <a:lumMod val="85000"/>
            </a:schemeClr>
          </a:solidFill>
        </p:spPr>
        <p:txBody>
          <a:bodyPr wrap="square" rtlCol="0">
            <a:spAutoFit/>
          </a:bodyPr>
          <a:lstStyle/>
          <a:p>
            <a:pPr algn="ctr"/>
            <a:r>
              <a:rPr lang="en-IN" dirty="0">
                <a:latin typeface="Trebuchet MS" panose="020B0603020202020204" pitchFamily="34" charset="0"/>
              </a:rPr>
              <a:t>Basic Coverage</a:t>
            </a:r>
          </a:p>
        </p:txBody>
      </p:sp>
      <p:sp>
        <p:nvSpPr>
          <p:cNvPr id="39" name="TextBox 38">
            <a:extLst>
              <a:ext uri="{FF2B5EF4-FFF2-40B4-BE49-F238E27FC236}">
                <a16:creationId xmlns:a16="http://schemas.microsoft.com/office/drawing/2014/main" id="{37E66517-82F1-4220-94DF-68AA34D05E71}"/>
              </a:ext>
            </a:extLst>
          </p:cNvPr>
          <p:cNvSpPr txBox="1"/>
          <p:nvPr/>
        </p:nvSpPr>
        <p:spPr>
          <a:xfrm>
            <a:off x="5096932" y="1475191"/>
            <a:ext cx="4691743" cy="369332"/>
          </a:xfrm>
          <a:prstGeom prst="rect">
            <a:avLst/>
          </a:prstGeom>
          <a:solidFill>
            <a:schemeClr val="bg1">
              <a:lumMod val="85000"/>
            </a:schemeClr>
          </a:solidFill>
        </p:spPr>
        <p:txBody>
          <a:bodyPr wrap="square" rtlCol="0">
            <a:spAutoFit/>
          </a:bodyPr>
          <a:lstStyle/>
          <a:p>
            <a:pPr algn="ctr"/>
            <a:r>
              <a:rPr lang="en-IN" dirty="0">
                <a:latin typeface="Trebuchet MS" panose="020B0603020202020204" pitchFamily="34" charset="0"/>
              </a:rPr>
              <a:t>Additional Coverage</a:t>
            </a:r>
          </a:p>
        </p:txBody>
      </p:sp>
      <p:sp>
        <p:nvSpPr>
          <p:cNvPr id="40" name="TextBox 39">
            <a:extLst>
              <a:ext uri="{FF2B5EF4-FFF2-40B4-BE49-F238E27FC236}">
                <a16:creationId xmlns:a16="http://schemas.microsoft.com/office/drawing/2014/main" id="{8B8BDE8B-0C89-4A14-B398-5DAD9E37661B}"/>
              </a:ext>
            </a:extLst>
          </p:cNvPr>
          <p:cNvSpPr txBox="1"/>
          <p:nvPr/>
        </p:nvSpPr>
        <p:spPr>
          <a:xfrm>
            <a:off x="9982200" y="1480177"/>
            <a:ext cx="1915580" cy="369332"/>
          </a:xfrm>
          <a:prstGeom prst="rect">
            <a:avLst/>
          </a:prstGeom>
          <a:solidFill>
            <a:schemeClr val="bg1">
              <a:lumMod val="85000"/>
            </a:schemeClr>
          </a:solidFill>
        </p:spPr>
        <p:txBody>
          <a:bodyPr wrap="square" rtlCol="0">
            <a:spAutoFit/>
          </a:bodyPr>
          <a:lstStyle/>
          <a:p>
            <a:pPr algn="ctr"/>
            <a:r>
              <a:rPr lang="en-US" dirty="0">
                <a:latin typeface="Trebuchet MS" panose="020B0603020202020204" pitchFamily="34" charset="0"/>
              </a:rPr>
              <a:t>U</a:t>
            </a:r>
            <a:r>
              <a:rPr lang="en-IN" dirty="0">
                <a:latin typeface="Trebuchet MS" panose="020B0603020202020204" pitchFamily="34" charset="0"/>
              </a:rPr>
              <a:t>SP</a:t>
            </a:r>
          </a:p>
        </p:txBody>
      </p:sp>
      <p:sp>
        <p:nvSpPr>
          <p:cNvPr id="41" name="Rectangle 3">
            <a:extLst>
              <a:ext uri="{FF2B5EF4-FFF2-40B4-BE49-F238E27FC236}">
                <a16:creationId xmlns:a16="http://schemas.microsoft.com/office/drawing/2014/main" id="{7D25F481-7CF6-48C9-9D47-6659493A9C00}"/>
              </a:ext>
            </a:extLst>
          </p:cNvPr>
          <p:cNvSpPr txBox="1">
            <a:spLocks noChangeArrowheads="1"/>
          </p:cNvSpPr>
          <p:nvPr/>
        </p:nvSpPr>
        <p:spPr>
          <a:xfrm>
            <a:off x="7696200" y="1844523"/>
            <a:ext cx="2081895" cy="1558800"/>
          </a:xfrm>
          <a:prstGeom prst="rect">
            <a:avLst/>
          </a:prstGeom>
          <a:ln w="6350"/>
        </p:spPr>
        <p:style>
          <a:lnRef idx="2">
            <a:schemeClr val="dk1"/>
          </a:lnRef>
          <a:fillRef idx="1">
            <a:schemeClr val="lt1"/>
          </a:fillRef>
          <a:effectRef idx="0">
            <a:schemeClr val="dk1"/>
          </a:effectRef>
          <a:fontRef idx="minor">
            <a:schemeClr val="dk1"/>
          </a:fontRef>
        </p:style>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IN" sz="1500" dirty="0">
                <a:latin typeface="Trebuchet MS" panose="020B0603020202020204" pitchFamily="34" charset="0"/>
              </a:rPr>
              <a:t>Bariatric Surgery</a:t>
            </a:r>
          </a:p>
          <a:p>
            <a:r>
              <a:rPr lang="en-IN" sz="1500" dirty="0">
                <a:latin typeface="Trebuchet MS" panose="020B0603020202020204" pitchFamily="34" charset="0"/>
              </a:rPr>
              <a:t>AYUSH</a:t>
            </a:r>
          </a:p>
          <a:p>
            <a:r>
              <a:rPr lang="en-IN" sz="1500" dirty="0">
                <a:latin typeface="Trebuchet MS" panose="020B0603020202020204" pitchFamily="34" charset="0"/>
              </a:rPr>
              <a:t>Accidental death and permanent total disablement</a:t>
            </a:r>
          </a:p>
          <a:p>
            <a:endParaRPr lang="en-IN" sz="1500" dirty="0">
              <a:latin typeface="Trebuchet MS" panose="020B0603020202020204" pitchFamily="34" charset="0"/>
            </a:endParaRPr>
          </a:p>
          <a:p>
            <a:endParaRPr lang="en-US" altLang="en-US" sz="1500" kern="0" dirty="0">
              <a:latin typeface="Trebuchet MS" panose="020B0603020202020204" pitchFamily="34" charset="0"/>
            </a:endParaRPr>
          </a:p>
        </p:txBody>
      </p:sp>
      <p:sp>
        <p:nvSpPr>
          <p:cNvPr id="42" name="TextBox 41">
            <a:extLst>
              <a:ext uri="{FF2B5EF4-FFF2-40B4-BE49-F238E27FC236}">
                <a16:creationId xmlns:a16="http://schemas.microsoft.com/office/drawing/2014/main" id="{D7543EA1-5969-4CC9-89FA-679CF0625FE3}"/>
              </a:ext>
            </a:extLst>
          </p:cNvPr>
          <p:cNvSpPr txBox="1"/>
          <p:nvPr/>
        </p:nvSpPr>
        <p:spPr>
          <a:xfrm>
            <a:off x="7313586" y="3646046"/>
            <a:ext cx="4495800" cy="369332"/>
          </a:xfrm>
          <a:prstGeom prst="rect">
            <a:avLst/>
          </a:prstGeom>
          <a:solidFill>
            <a:schemeClr val="bg1">
              <a:lumMod val="85000"/>
            </a:schemeClr>
          </a:solidFill>
        </p:spPr>
        <p:txBody>
          <a:bodyPr wrap="square" rtlCol="0">
            <a:spAutoFit/>
          </a:bodyPr>
          <a:lstStyle/>
          <a:p>
            <a:pPr algn="ctr"/>
            <a:r>
              <a:rPr lang="en-IN" dirty="0">
                <a:latin typeface="Trebuchet MS" panose="020B0603020202020204" pitchFamily="34" charset="0"/>
              </a:rPr>
              <a:t>Premium Rate Chart for 1A (Zone A)</a:t>
            </a:r>
          </a:p>
        </p:txBody>
      </p:sp>
      <p:sp>
        <p:nvSpPr>
          <p:cNvPr id="43" name="TextBox 42">
            <a:extLst>
              <a:ext uri="{FF2B5EF4-FFF2-40B4-BE49-F238E27FC236}">
                <a16:creationId xmlns:a16="http://schemas.microsoft.com/office/drawing/2014/main" id="{65B1CB1C-10BB-42B5-A5D9-4785F7C3BED6}"/>
              </a:ext>
            </a:extLst>
          </p:cNvPr>
          <p:cNvSpPr txBox="1"/>
          <p:nvPr/>
        </p:nvSpPr>
        <p:spPr>
          <a:xfrm>
            <a:off x="2362200" y="6477000"/>
            <a:ext cx="1905000" cy="369332"/>
          </a:xfrm>
          <a:prstGeom prst="rect">
            <a:avLst/>
          </a:prstGeom>
          <a:solidFill>
            <a:schemeClr val="bg2">
              <a:lumMod val="40000"/>
              <a:lumOff val="60000"/>
            </a:schemeClr>
          </a:solidFill>
        </p:spPr>
        <p:txBody>
          <a:bodyPr wrap="square" rtlCol="0">
            <a:spAutoFit/>
          </a:bodyPr>
          <a:lstStyle/>
          <a:p>
            <a:r>
              <a:rPr lang="en-IN" dirty="0">
                <a:latin typeface="Trebuchet MS" panose="020B0603020202020204" pitchFamily="34" charset="0"/>
              </a:rPr>
              <a:t>Co-Pay: 10%</a:t>
            </a:r>
          </a:p>
        </p:txBody>
      </p:sp>
      <p:pic>
        <p:nvPicPr>
          <p:cNvPr id="44" name="Picture 43">
            <a:extLst>
              <a:ext uri="{FF2B5EF4-FFF2-40B4-BE49-F238E27FC236}">
                <a16:creationId xmlns:a16="http://schemas.microsoft.com/office/drawing/2014/main" id="{429F1CBD-A581-49CF-A57C-50F472F469DD}"/>
              </a:ext>
            </a:extLst>
          </p:cNvPr>
          <p:cNvPicPr>
            <a:picLocks noChangeAspect="1"/>
          </p:cNvPicPr>
          <p:nvPr/>
        </p:nvPicPr>
        <p:blipFill>
          <a:blip r:embed="rId6"/>
          <a:stretch>
            <a:fillRect/>
          </a:stretch>
        </p:blipFill>
        <p:spPr>
          <a:xfrm>
            <a:off x="2042539" y="3582600"/>
            <a:ext cx="4815461" cy="2894400"/>
          </a:xfrm>
          <a:prstGeom prst="rect">
            <a:avLst/>
          </a:prstGeom>
        </p:spPr>
      </p:pic>
    </p:spTree>
    <p:extLst>
      <p:ext uri="{BB962C8B-B14F-4D97-AF65-F5344CB8AC3E}">
        <p14:creationId xmlns:p14="http://schemas.microsoft.com/office/powerpoint/2010/main" val="4088628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6" name="Rectangle 2">
            <a:extLst>
              <a:ext uri="{FF2B5EF4-FFF2-40B4-BE49-F238E27FC236}">
                <a16:creationId xmlns:a16="http://schemas.microsoft.com/office/drawing/2014/main" id="{BAC57EC5-D574-B8C0-F520-045ACC1F051C}"/>
              </a:ext>
            </a:extLst>
          </p:cNvPr>
          <p:cNvSpPr txBox="1">
            <a:spLocks noChangeArrowheads="1"/>
          </p:cNvSpPr>
          <p:nvPr/>
        </p:nvSpPr>
        <p:spPr>
          <a:xfrm>
            <a:off x="1905000" y="228600"/>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084A87"/>
                </a:solidFill>
                <a:latin typeface="Trebuchet MS" panose="020B0603020202020204" pitchFamily="34" charset="0"/>
                <a:cs typeface="Arial"/>
                <a:sym typeface="Arial"/>
              </a:rPr>
              <a:t>Market Benchmarking</a:t>
            </a:r>
          </a:p>
        </p:txBody>
      </p:sp>
      <p:sp>
        <p:nvSpPr>
          <p:cNvPr id="7" name="TextBox 5">
            <a:extLst>
              <a:ext uri="{FF2B5EF4-FFF2-40B4-BE49-F238E27FC236}">
                <a16:creationId xmlns:a16="http://schemas.microsoft.com/office/drawing/2014/main" id="{22022DCA-E11B-967A-CCED-86C13FE919E0}"/>
              </a:ext>
            </a:extLst>
          </p:cNvPr>
          <p:cNvSpPr txBox="1"/>
          <p:nvPr/>
        </p:nvSpPr>
        <p:spPr>
          <a:xfrm>
            <a:off x="1752600" y="990600"/>
            <a:ext cx="100584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US" sz="1800" dirty="0">
              <a:latin typeface="Trebuchet MS" panose="020B0603020202020204" pitchFamily="34" charset="0"/>
            </a:endParaRPr>
          </a:p>
          <a:p>
            <a:pPr marL="800100" lvl="1" indent="-342900" algn="just">
              <a:buFont typeface="Arial" panose="020B0604020202020204" pitchFamily="34" charset="0"/>
              <a:buChar char="•"/>
            </a:pPr>
            <a:endParaRPr lang="en-IN" dirty="0">
              <a:latin typeface="Trebuchet MS" panose="020B0603020202020204" pitchFamily="34" charset="0"/>
            </a:endParaRPr>
          </a:p>
        </p:txBody>
      </p:sp>
      <p:sp>
        <p:nvSpPr>
          <p:cNvPr id="16" name="TextBox 5">
            <a:extLst>
              <a:ext uri="{FF2B5EF4-FFF2-40B4-BE49-F238E27FC236}">
                <a16:creationId xmlns:a16="http://schemas.microsoft.com/office/drawing/2014/main" id="{E725CDDE-589C-44C7-A18E-8129D5F07BE7}"/>
              </a:ext>
            </a:extLst>
          </p:cNvPr>
          <p:cNvSpPr txBox="1"/>
          <p:nvPr/>
        </p:nvSpPr>
        <p:spPr>
          <a:xfrm>
            <a:off x="1905000" y="914400"/>
            <a:ext cx="899160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Wingdings" panose="05000000000000000000" pitchFamily="2" charset="2"/>
              <a:buChar char="q"/>
            </a:pPr>
            <a:r>
              <a:rPr lang="en-US" sz="2000" b="1" u="sng" dirty="0">
                <a:solidFill>
                  <a:srgbClr val="084A87"/>
                </a:solidFill>
                <a:latin typeface="Trebuchet MS" panose="020B0603020202020204" pitchFamily="34" charset="0"/>
              </a:rPr>
              <a:t>Similar Product-Case Study 2:</a:t>
            </a:r>
          </a:p>
          <a:p>
            <a:pPr marL="800100" lvl="1" indent="-342900" algn="just">
              <a:buFont typeface="Wingdings" panose="05000000000000000000" pitchFamily="2" charset="2"/>
              <a:buChar char="§"/>
            </a:pPr>
            <a:endParaRPr lang="en-IN" sz="2000" dirty="0">
              <a:latin typeface="Trebuchet MS" panose="020B0603020202020204" pitchFamily="34" charset="0"/>
            </a:endParaRPr>
          </a:p>
        </p:txBody>
      </p:sp>
      <p:sp>
        <p:nvSpPr>
          <p:cNvPr id="56" name="Footer Placeholder 4">
            <a:extLst>
              <a:ext uri="{FF2B5EF4-FFF2-40B4-BE49-F238E27FC236}">
                <a16:creationId xmlns:a16="http://schemas.microsoft.com/office/drawing/2014/main" id="{3CC03353-E790-4774-B44C-9949A678963D}"/>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57" name="Footer Placeholder 4">
            <a:extLst>
              <a:ext uri="{FF2B5EF4-FFF2-40B4-BE49-F238E27FC236}">
                <a16:creationId xmlns:a16="http://schemas.microsoft.com/office/drawing/2014/main" id="{202E30C2-C1A2-4C6B-95FB-E985A919A88E}"/>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58" name="TextBox 57">
            <a:extLst>
              <a:ext uri="{FF2B5EF4-FFF2-40B4-BE49-F238E27FC236}">
                <a16:creationId xmlns:a16="http://schemas.microsoft.com/office/drawing/2014/main" id="{51BA67E8-ABAB-4FD9-B90F-1171732E0333}"/>
              </a:ext>
            </a:extLst>
          </p:cNvPr>
          <p:cNvSpPr txBox="1"/>
          <p:nvPr/>
        </p:nvSpPr>
        <p:spPr>
          <a:xfrm>
            <a:off x="7010400" y="3701719"/>
            <a:ext cx="5040000" cy="369332"/>
          </a:xfrm>
          <a:prstGeom prst="rect">
            <a:avLst/>
          </a:prstGeom>
          <a:solidFill>
            <a:schemeClr val="bg1">
              <a:lumMod val="85000"/>
            </a:schemeClr>
          </a:solidFill>
        </p:spPr>
        <p:txBody>
          <a:bodyPr wrap="square" rtlCol="0">
            <a:spAutoFit/>
          </a:bodyPr>
          <a:lstStyle/>
          <a:p>
            <a:pPr algn="ctr"/>
            <a:r>
              <a:rPr lang="en-IN" dirty="0">
                <a:latin typeface="Trebuchet MS" panose="020B0603020202020204" pitchFamily="34" charset="0"/>
              </a:rPr>
              <a:t>Premium Rate Chart for 1A  (Zone A):</a:t>
            </a:r>
          </a:p>
        </p:txBody>
      </p:sp>
      <p:pic>
        <p:nvPicPr>
          <p:cNvPr id="59" name="Picture 58">
            <a:extLst>
              <a:ext uri="{FF2B5EF4-FFF2-40B4-BE49-F238E27FC236}">
                <a16:creationId xmlns:a16="http://schemas.microsoft.com/office/drawing/2014/main" id="{025415D0-3A42-4535-A38D-4067817209D9}"/>
              </a:ext>
            </a:extLst>
          </p:cNvPr>
          <p:cNvPicPr>
            <a:picLocks noChangeAspect="1"/>
          </p:cNvPicPr>
          <p:nvPr/>
        </p:nvPicPr>
        <p:blipFill>
          <a:blip r:embed="rId6"/>
          <a:stretch>
            <a:fillRect/>
          </a:stretch>
        </p:blipFill>
        <p:spPr>
          <a:xfrm>
            <a:off x="1981200" y="3581400"/>
            <a:ext cx="4815461" cy="2894400"/>
          </a:xfrm>
          <a:prstGeom prst="rect">
            <a:avLst/>
          </a:prstGeom>
        </p:spPr>
      </p:pic>
      <p:graphicFrame>
        <p:nvGraphicFramePr>
          <p:cNvPr id="60" name="Table 59">
            <a:extLst>
              <a:ext uri="{FF2B5EF4-FFF2-40B4-BE49-F238E27FC236}">
                <a16:creationId xmlns:a16="http://schemas.microsoft.com/office/drawing/2014/main" id="{5751F29D-C170-41D0-9F0B-2BBAACC44852}"/>
              </a:ext>
            </a:extLst>
          </p:cNvPr>
          <p:cNvGraphicFramePr>
            <a:graphicFrameLocks noGrp="1"/>
          </p:cNvGraphicFramePr>
          <p:nvPr>
            <p:extLst>
              <p:ext uri="{D42A27DB-BD31-4B8C-83A1-F6EECF244321}">
                <p14:modId xmlns:p14="http://schemas.microsoft.com/office/powerpoint/2010/main" val="1311786250"/>
              </p:ext>
            </p:extLst>
          </p:nvPr>
        </p:nvGraphicFramePr>
        <p:xfrm>
          <a:off x="7010400" y="4071051"/>
          <a:ext cx="5029200" cy="2346960"/>
        </p:xfrm>
        <a:graphic>
          <a:graphicData uri="http://schemas.openxmlformats.org/drawingml/2006/table">
            <a:tbl>
              <a:tblPr/>
              <a:tblGrid>
                <a:gridCol w="1021556">
                  <a:extLst>
                    <a:ext uri="{9D8B030D-6E8A-4147-A177-3AD203B41FA5}">
                      <a16:colId xmlns:a16="http://schemas.microsoft.com/office/drawing/2014/main" val="1211390012"/>
                    </a:ext>
                  </a:extLst>
                </a:gridCol>
                <a:gridCol w="759619">
                  <a:extLst>
                    <a:ext uri="{9D8B030D-6E8A-4147-A177-3AD203B41FA5}">
                      <a16:colId xmlns:a16="http://schemas.microsoft.com/office/drawing/2014/main" val="2989548172"/>
                    </a:ext>
                  </a:extLst>
                </a:gridCol>
                <a:gridCol w="1021556">
                  <a:extLst>
                    <a:ext uri="{9D8B030D-6E8A-4147-A177-3AD203B41FA5}">
                      <a16:colId xmlns:a16="http://schemas.microsoft.com/office/drawing/2014/main" val="1160409042"/>
                    </a:ext>
                  </a:extLst>
                </a:gridCol>
                <a:gridCol w="746522">
                  <a:extLst>
                    <a:ext uri="{9D8B030D-6E8A-4147-A177-3AD203B41FA5}">
                      <a16:colId xmlns:a16="http://schemas.microsoft.com/office/drawing/2014/main" val="937631029"/>
                    </a:ext>
                  </a:extLst>
                </a:gridCol>
                <a:gridCol w="733425">
                  <a:extLst>
                    <a:ext uri="{9D8B030D-6E8A-4147-A177-3AD203B41FA5}">
                      <a16:colId xmlns:a16="http://schemas.microsoft.com/office/drawing/2014/main" val="3758977608"/>
                    </a:ext>
                  </a:extLst>
                </a:gridCol>
                <a:gridCol w="746522">
                  <a:extLst>
                    <a:ext uri="{9D8B030D-6E8A-4147-A177-3AD203B41FA5}">
                      <a16:colId xmlns:a16="http://schemas.microsoft.com/office/drawing/2014/main" val="1854427137"/>
                    </a:ext>
                  </a:extLst>
                </a:gridCol>
              </a:tblGrid>
              <a:tr h="184150">
                <a:tc>
                  <a:txBody>
                    <a:bodyPr/>
                    <a:lstStyle/>
                    <a:p>
                      <a:pPr algn="ctr" fontAlgn="b"/>
                      <a:r>
                        <a:rPr lang="en-IN" sz="1400" b="0" i="0" u="none" strike="noStrike" dirty="0">
                          <a:solidFill>
                            <a:srgbClr val="000000"/>
                          </a:solidFill>
                          <a:effectLst/>
                          <a:latin typeface="Trebuchet MS" panose="020B0603020202020204" pitchFamily="34" charset="0"/>
                        </a:rPr>
                        <a:t>Age (in years) / SI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Trebuchet MS" panose="020B0603020202020204" pitchFamily="34" charset="0"/>
                        </a:rPr>
                        <a:t>50 Lakhs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Trebuchet MS" panose="020B0603020202020204" pitchFamily="34" charset="0"/>
                        </a:rPr>
                        <a:t>75 Lakhs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Trebuchet MS" panose="020B0603020202020204" pitchFamily="34" charset="0"/>
                        </a:rPr>
                        <a:t>1 Crore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Trebuchet MS" panose="020B0603020202020204" pitchFamily="34" charset="0"/>
                        </a:rPr>
                        <a:t>2 Crore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0" i="0" u="none" strike="noStrike" dirty="0">
                          <a:solidFill>
                            <a:srgbClr val="000000"/>
                          </a:solidFill>
                          <a:effectLst/>
                          <a:latin typeface="Trebuchet MS" panose="020B0603020202020204" pitchFamily="34" charset="0"/>
                        </a:rPr>
                        <a:t>3 Crore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946344"/>
                  </a:ext>
                </a:extLst>
              </a:tr>
              <a:tr h="184150">
                <a:tc>
                  <a:txBody>
                    <a:bodyPr/>
                    <a:lstStyle/>
                    <a:p>
                      <a:pPr algn="l" fontAlgn="b"/>
                      <a:r>
                        <a:rPr lang="en-IN" sz="1400" b="0" i="0" u="none" strike="noStrike" dirty="0">
                          <a:solidFill>
                            <a:srgbClr val="000000"/>
                          </a:solidFill>
                          <a:effectLst/>
                          <a:latin typeface="Trebuchet MS" panose="020B0603020202020204" pitchFamily="34" charset="0"/>
                        </a:rPr>
                        <a:t>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dirty="0">
                          <a:solidFill>
                            <a:srgbClr val="000000"/>
                          </a:solidFill>
                          <a:effectLst/>
                          <a:latin typeface="Trebuchet MS" panose="020B0603020202020204" pitchFamily="34" charset="0"/>
                        </a:rPr>
                        <a:t>10,467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Trebuchet MS" panose="020B0603020202020204" pitchFamily="34" charset="0"/>
                        </a:rPr>
                        <a:t>12,688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Trebuchet MS" panose="020B0603020202020204" pitchFamily="34" charset="0"/>
                        </a:rPr>
                        <a:t>14,198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Trebuchet MS" panose="020B0603020202020204" pitchFamily="34" charset="0"/>
                        </a:rPr>
                        <a:t>18,791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Trebuchet MS" panose="020B0603020202020204" pitchFamily="34" charset="0"/>
                        </a:rPr>
                        <a:t>22,984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902681"/>
                  </a:ext>
                </a:extLst>
              </a:tr>
              <a:tr h="184150">
                <a:tc>
                  <a:txBody>
                    <a:bodyPr/>
                    <a:lstStyle/>
                    <a:p>
                      <a:pPr algn="l" fontAlgn="b"/>
                      <a:r>
                        <a:rPr lang="en-IN" sz="1400" b="0" i="0" u="none" strike="noStrike">
                          <a:solidFill>
                            <a:srgbClr val="000000"/>
                          </a:solidFill>
                          <a:effectLst/>
                          <a:latin typeface="Trebuchet MS" panose="020B0603020202020204" pitchFamily="34" charset="0"/>
                        </a:rPr>
                        <a:t>18-35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dirty="0">
                          <a:solidFill>
                            <a:srgbClr val="000000"/>
                          </a:solidFill>
                          <a:effectLst/>
                          <a:latin typeface="Trebuchet MS" panose="020B0603020202020204" pitchFamily="34" charset="0"/>
                        </a:rPr>
                        <a:t>17,218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Trebuchet MS" panose="020B0603020202020204" pitchFamily="34" charset="0"/>
                        </a:rPr>
                        <a:t>20,685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Trebuchet MS" panose="020B0603020202020204" pitchFamily="34" charset="0"/>
                        </a:rPr>
                        <a:t>22,681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Trebuchet MS" panose="020B0603020202020204" pitchFamily="34" charset="0"/>
                        </a:rPr>
                        <a:t>29,136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Trebuchet MS" panose="020B0603020202020204" pitchFamily="34" charset="0"/>
                        </a:rPr>
                        <a:t>34,942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0922825"/>
                  </a:ext>
                </a:extLst>
              </a:tr>
              <a:tr h="184150">
                <a:tc>
                  <a:txBody>
                    <a:bodyPr/>
                    <a:lstStyle/>
                    <a:p>
                      <a:pPr algn="l" fontAlgn="b"/>
                      <a:r>
                        <a:rPr lang="en-IN" sz="1400" b="0" i="0" u="none" strike="noStrike">
                          <a:solidFill>
                            <a:srgbClr val="000000"/>
                          </a:solidFill>
                          <a:effectLst/>
                          <a:latin typeface="Trebuchet MS" panose="020B0603020202020204" pitchFamily="34" charset="0"/>
                        </a:rPr>
                        <a:t>36-45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Trebuchet MS" panose="020B0603020202020204" pitchFamily="34" charset="0"/>
                        </a:rPr>
                        <a:t>20,056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dirty="0">
                          <a:solidFill>
                            <a:srgbClr val="000000"/>
                          </a:solidFill>
                          <a:effectLst/>
                          <a:latin typeface="Trebuchet MS" panose="020B0603020202020204" pitchFamily="34" charset="0"/>
                        </a:rPr>
                        <a:t>25,377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Trebuchet MS" panose="020B0603020202020204" pitchFamily="34" charset="0"/>
                        </a:rPr>
                        <a:t>28,119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Trebuchet MS" panose="020B0603020202020204" pitchFamily="34" charset="0"/>
                        </a:rPr>
                        <a:t>36,413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Trebuchet MS" panose="020B0603020202020204" pitchFamily="34" charset="0"/>
                        </a:rPr>
                        <a:t>43,727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729688"/>
                  </a:ext>
                </a:extLst>
              </a:tr>
              <a:tr h="184150">
                <a:tc>
                  <a:txBody>
                    <a:bodyPr/>
                    <a:lstStyle/>
                    <a:p>
                      <a:pPr algn="l" fontAlgn="b"/>
                      <a:r>
                        <a:rPr lang="en-IN" sz="1400" b="0" i="0" u="none" strike="noStrike" dirty="0">
                          <a:solidFill>
                            <a:srgbClr val="000000"/>
                          </a:solidFill>
                          <a:effectLst/>
                          <a:latin typeface="Trebuchet MS" panose="020B0603020202020204" pitchFamily="34" charset="0"/>
                        </a:rPr>
                        <a:t>46-50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Trebuchet MS" panose="020B0603020202020204" pitchFamily="34" charset="0"/>
                        </a:rPr>
                        <a:t>29,804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dirty="0">
                          <a:solidFill>
                            <a:srgbClr val="000000"/>
                          </a:solidFill>
                          <a:effectLst/>
                          <a:latin typeface="Trebuchet MS" panose="020B0603020202020204" pitchFamily="34" charset="0"/>
                        </a:rPr>
                        <a:t>36,379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Trebuchet MS" panose="020B0603020202020204" pitchFamily="34" charset="0"/>
                        </a:rPr>
                        <a:t>40,510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Trebuchet MS" panose="020B0603020202020204" pitchFamily="34" charset="0"/>
                        </a:rPr>
                        <a:t>53,217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Trebuchet MS" panose="020B0603020202020204" pitchFamily="34" charset="0"/>
                        </a:rPr>
                        <a:t>64,529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2161520"/>
                  </a:ext>
                </a:extLst>
              </a:tr>
              <a:tr h="184150">
                <a:tc>
                  <a:txBody>
                    <a:bodyPr/>
                    <a:lstStyle/>
                    <a:p>
                      <a:pPr algn="l" fontAlgn="b"/>
                      <a:r>
                        <a:rPr lang="en-IN" sz="1400" b="0" i="0" u="none" strike="noStrike">
                          <a:solidFill>
                            <a:srgbClr val="000000"/>
                          </a:solidFill>
                          <a:effectLst/>
                          <a:latin typeface="Trebuchet MS" panose="020B0603020202020204" pitchFamily="34" charset="0"/>
                        </a:rPr>
                        <a:t>51-55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Trebuchet MS" panose="020B0603020202020204" pitchFamily="34" charset="0"/>
                        </a:rPr>
                        <a:t>35,964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Trebuchet MS" panose="020B0603020202020204" pitchFamily="34" charset="0"/>
                        </a:rPr>
                        <a:t>45,015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dirty="0">
                          <a:solidFill>
                            <a:srgbClr val="000000"/>
                          </a:solidFill>
                          <a:effectLst/>
                          <a:latin typeface="Trebuchet MS" panose="020B0603020202020204" pitchFamily="34" charset="0"/>
                        </a:rPr>
                        <a:t>50,323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Trebuchet MS" panose="020B0603020202020204" pitchFamily="34" charset="0"/>
                        </a:rPr>
                        <a:t>66,685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Trebuchet MS" panose="020B0603020202020204" pitchFamily="34" charset="0"/>
                        </a:rPr>
                        <a:t>81,314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0937335"/>
                  </a:ext>
                </a:extLst>
              </a:tr>
              <a:tr h="184150">
                <a:tc>
                  <a:txBody>
                    <a:bodyPr/>
                    <a:lstStyle/>
                    <a:p>
                      <a:pPr algn="l" fontAlgn="b"/>
                      <a:r>
                        <a:rPr lang="en-IN" sz="1400" b="0" i="0" u="none" strike="noStrike">
                          <a:solidFill>
                            <a:srgbClr val="000000"/>
                          </a:solidFill>
                          <a:effectLst/>
                          <a:latin typeface="Trebuchet MS" panose="020B0603020202020204" pitchFamily="34" charset="0"/>
                        </a:rPr>
                        <a:t>56-60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Trebuchet MS" panose="020B0603020202020204" pitchFamily="34" charset="0"/>
                        </a:rPr>
                        <a:t>46,801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dirty="0">
                          <a:solidFill>
                            <a:srgbClr val="000000"/>
                          </a:solidFill>
                          <a:effectLst/>
                          <a:latin typeface="Trebuchet MS" panose="020B0603020202020204" pitchFamily="34" charset="0"/>
                        </a:rPr>
                        <a:t>58,532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dirty="0">
                          <a:solidFill>
                            <a:srgbClr val="000000"/>
                          </a:solidFill>
                          <a:effectLst/>
                          <a:latin typeface="Trebuchet MS" panose="020B0603020202020204" pitchFamily="34" charset="0"/>
                        </a:rPr>
                        <a:t>65,454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dirty="0">
                          <a:solidFill>
                            <a:srgbClr val="000000"/>
                          </a:solidFill>
                          <a:effectLst/>
                          <a:latin typeface="Trebuchet MS" panose="020B0603020202020204" pitchFamily="34" charset="0"/>
                        </a:rPr>
                        <a:t>87,139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Trebuchet MS" panose="020B0603020202020204" pitchFamily="34" charset="0"/>
                        </a:rPr>
                        <a:t>1,06,626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6180941"/>
                  </a:ext>
                </a:extLst>
              </a:tr>
              <a:tr h="184150">
                <a:tc>
                  <a:txBody>
                    <a:bodyPr/>
                    <a:lstStyle/>
                    <a:p>
                      <a:pPr algn="l" fontAlgn="b"/>
                      <a:r>
                        <a:rPr lang="en-IN" sz="1400" b="0" i="0" u="none" strike="noStrike">
                          <a:solidFill>
                            <a:srgbClr val="000000"/>
                          </a:solidFill>
                          <a:effectLst/>
                          <a:latin typeface="Trebuchet MS" panose="020B0603020202020204" pitchFamily="34" charset="0"/>
                        </a:rPr>
                        <a:t>61-65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Trebuchet MS" panose="020B0603020202020204" pitchFamily="34" charset="0"/>
                        </a:rPr>
                        <a:t>61,092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dirty="0">
                          <a:solidFill>
                            <a:srgbClr val="000000"/>
                          </a:solidFill>
                          <a:effectLst/>
                          <a:latin typeface="Trebuchet MS" panose="020B0603020202020204" pitchFamily="34" charset="0"/>
                        </a:rPr>
                        <a:t>77,767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dirty="0">
                          <a:solidFill>
                            <a:srgbClr val="000000"/>
                          </a:solidFill>
                          <a:effectLst/>
                          <a:latin typeface="Trebuchet MS" panose="020B0603020202020204" pitchFamily="34" charset="0"/>
                        </a:rPr>
                        <a:t>87,135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dirty="0">
                          <a:solidFill>
                            <a:srgbClr val="000000"/>
                          </a:solidFill>
                          <a:effectLst/>
                          <a:latin typeface="Trebuchet MS" panose="020B0603020202020204" pitchFamily="34" charset="0"/>
                        </a:rPr>
                        <a:t>1,17,174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dirty="0">
                          <a:solidFill>
                            <a:srgbClr val="000000"/>
                          </a:solidFill>
                          <a:effectLst/>
                          <a:latin typeface="Trebuchet MS" panose="020B0603020202020204" pitchFamily="34" charset="0"/>
                        </a:rPr>
                        <a:t>1,44,354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949566"/>
                  </a:ext>
                </a:extLst>
              </a:tr>
              <a:tr h="184150">
                <a:tc>
                  <a:txBody>
                    <a:bodyPr/>
                    <a:lstStyle/>
                    <a:p>
                      <a:pPr algn="l" fontAlgn="b"/>
                      <a:r>
                        <a:rPr lang="en-IN" sz="1400" b="0" i="0" u="none" strike="noStrike">
                          <a:solidFill>
                            <a:srgbClr val="000000"/>
                          </a:solidFill>
                          <a:effectLst/>
                          <a:latin typeface="Trebuchet MS" panose="020B0603020202020204" pitchFamily="34" charset="0"/>
                        </a:rPr>
                        <a:t>66-70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Trebuchet MS" panose="020B0603020202020204" pitchFamily="34" charset="0"/>
                        </a:rPr>
                        <a:t>94,680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Trebuchet MS" panose="020B0603020202020204" pitchFamily="34" charset="0"/>
                        </a:rPr>
                        <a:t>1,20,700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Trebuchet MS" panose="020B0603020202020204" pitchFamily="34" charset="0"/>
                        </a:rPr>
                        <a:t>1,35,113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Trebuchet MS" panose="020B0603020202020204" pitchFamily="34" charset="0"/>
                        </a:rPr>
                        <a:t>1,82,519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dirty="0">
                          <a:solidFill>
                            <a:srgbClr val="000000"/>
                          </a:solidFill>
                          <a:effectLst/>
                          <a:latin typeface="Trebuchet MS" panose="020B0603020202020204" pitchFamily="34" charset="0"/>
                        </a:rPr>
                        <a:t>2,25,984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5548589"/>
                  </a:ext>
                </a:extLst>
              </a:tr>
              <a:tr h="184150">
                <a:tc>
                  <a:txBody>
                    <a:bodyPr/>
                    <a:lstStyle/>
                    <a:p>
                      <a:pPr algn="l" fontAlgn="b"/>
                      <a:r>
                        <a:rPr lang="en-IN" sz="1400" b="0" i="0" u="none" strike="noStrike" dirty="0">
                          <a:solidFill>
                            <a:srgbClr val="000000"/>
                          </a:solidFill>
                          <a:effectLst/>
                          <a:latin typeface="Trebuchet MS" panose="020B0603020202020204"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dirty="0">
                          <a:solidFill>
                            <a:srgbClr val="000000"/>
                          </a:solidFill>
                          <a:effectLst/>
                          <a:latin typeface="Trebuchet MS" panose="020B0603020202020204" pitchFamily="34" charset="0"/>
                        </a:rPr>
                        <a:t>1,15,106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Trebuchet MS" panose="020B0603020202020204" pitchFamily="34" charset="0"/>
                        </a:rPr>
                        <a:t>1,46,261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Trebuchet MS" panose="020B0603020202020204" pitchFamily="34" charset="0"/>
                        </a:rPr>
                        <a:t>1,63,305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a:solidFill>
                            <a:srgbClr val="000000"/>
                          </a:solidFill>
                          <a:effectLst/>
                          <a:latin typeface="Trebuchet MS" panose="020B0603020202020204" pitchFamily="34" charset="0"/>
                        </a:rPr>
                        <a:t>2,20,515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400" b="0" i="0" u="none" strike="noStrike" dirty="0">
                          <a:solidFill>
                            <a:srgbClr val="000000"/>
                          </a:solidFill>
                          <a:effectLst/>
                          <a:latin typeface="Trebuchet MS" panose="020B0603020202020204" pitchFamily="34" charset="0"/>
                        </a:rPr>
                        <a:t>2,73,069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5644346"/>
                  </a:ext>
                </a:extLst>
              </a:tr>
            </a:tbl>
          </a:graphicData>
        </a:graphic>
      </p:graphicFrame>
      <p:sp>
        <p:nvSpPr>
          <p:cNvPr id="61" name="TextBox 60">
            <a:extLst>
              <a:ext uri="{FF2B5EF4-FFF2-40B4-BE49-F238E27FC236}">
                <a16:creationId xmlns:a16="http://schemas.microsoft.com/office/drawing/2014/main" id="{22611EFC-6101-4954-837A-22B1441F8235}"/>
              </a:ext>
            </a:extLst>
          </p:cNvPr>
          <p:cNvSpPr txBox="1"/>
          <p:nvPr/>
        </p:nvSpPr>
        <p:spPr>
          <a:xfrm>
            <a:off x="2362200" y="6477000"/>
            <a:ext cx="1905000" cy="369332"/>
          </a:xfrm>
          <a:prstGeom prst="rect">
            <a:avLst/>
          </a:prstGeom>
          <a:solidFill>
            <a:schemeClr val="bg2">
              <a:lumMod val="40000"/>
              <a:lumOff val="60000"/>
            </a:schemeClr>
          </a:solidFill>
        </p:spPr>
        <p:txBody>
          <a:bodyPr wrap="square" rtlCol="0">
            <a:spAutoFit/>
          </a:bodyPr>
          <a:lstStyle/>
          <a:p>
            <a:r>
              <a:rPr lang="en-IN" dirty="0"/>
              <a:t>Co-Pay: Nil</a:t>
            </a:r>
          </a:p>
        </p:txBody>
      </p:sp>
      <p:sp>
        <p:nvSpPr>
          <p:cNvPr id="62" name="Rectangle 3">
            <a:extLst>
              <a:ext uri="{FF2B5EF4-FFF2-40B4-BE49-F238E27FC236}">
                <a16:creationId xmlns:a16="http://schemas.microsoft.com/office/drawing/2014/main" id="{0572089A-E24D-4343-95D6-A491B2D236F0}"/>
              </a:ext>
            </a:extLst>
          </p:cNvPr>
          <p:cNvSpPr txBox="1">
            <a:spLocks noChangeArrowheads="1"/>
          </p:cNvSpPr>
          <p:nvPr/>
        </p:nvSpPr>
        <p:spPr>
          <a:xfrm>
            <a:off x="10008512" y="1886166"/>
            <a:ext cx="1901778" cy="1558800"/>
          </a:xfrm>
          <a:prstGeom prst="rect">
            <a:avLst/>
          </a:prstGeom>
          <a:ln w="6350"/>
        </p:spPr>
        <p:style>
          <a:lnRef idx="2">
            <a:schemeClr val="dk1"/>
          </a:lnRef>
          <a:fillRef idx="1">
            <a:schemeClr val="lt1"/>
          </a:fillRef>
          <a:effectRef idx="0">
            <a:schemeClr val="dk1"/>
          </a:effectRef>
          <a:fontRef idx="minor">
            <a:schemeClr val="dk1"/>
          </a:fontRef>
        </p:style>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IN" sz="1600" dirty="0">
                <a:latin typeface="Trebuchet MS" panose="020B0603020202020204" pitchFamily="34" charset="0"/>
              </a:rPr>
              <a:t>Bariatric Surgery</a:t>
            </a:r>
          </a:p>
          <a:p>
            <a:r>
              <a:rPr lang="en-IN" sz="1600" dirty="0">
                <a:latin typeface="Trebuchet MS" panose="020B0603020202020204" pitchFamily="34" charset="0"/>
              </a:rPr>
              <a:t>AYUSH</a:t>
            </a:r>
          </a:p>
          <a:p>
            <a:r>
              <a:rPr lang="en-IN" sz="1600" dirty="0">
                <a:latin typeface="Trebuchet MS" panose="020B0603020202020204" pitchFamily="34" charset="0"/>
              </a:rPr>
              <a:t>Reinstatement</a:t>
            </a:r>
          </a:p>
          <a:p>
            <a:r>
              <a:rPr lang="en-IN" sz="1600" dirty="0">
                <a:latin typeface="Trebuchet MS" panose="020B0603020202020204" pitchFamily="34" charset="0"/>
              </a:rPr>
              <a:t>Recharge</a:t>
            </a:r>
          </a:p>
          <a:p>
            <a:endParaRPr lang="en-IN" sz="1600" dirty="0">
              <a:latin typeface="Trebuchet MS" panose="020B0603020202020204" pitchFamily="34" charset="0"/>
            </a:endParaRPr>
          </a:p>
          <a:p>
            <a:endParaRPr lang="en-US" altLang="en-US" sz="1600" kern="0" dirty="0">
              <a:latin typeface="Trebuchet MS" panose="020B0603020202020204" pitchFamily="34" charset="0"/>
            </a:endParaRPr>
          </a:p>
        </p:txBody>
      </p:sp>
      <p:sp>
        <p:nvSpPr>
          <p:cNvPr id="63" name="Rectangle 3">
            <a:extLst>
              <a:ext uri="{FF2B5EF4-FFF2-40B4-BE49-F238E27FC236}">
                <a16:creationId xmlns:a16="http://schemas.microsoft.com/office/drawing/2014/main" id="{65217985-A7BC-4F8A-B80E-5727D478464A}"/>
              </a:ext>
            </a:extLst>
          </p:cNvPr>
          <p:cNvSpPr txBox="1">
            <a:spLocks noChangeArrowheads="1"/>
          </p:cNvSpPr>
          <p:nvPr/>
        </p:nvSpPr>
        <p:spPr>
          <a:xfrm>
            <a:off x="1905223" y="1873800"/>
            <a:ext cx="3123977" cy="1558800"/>
          </a:xfrm>
          <a:prstGeom prst="rect">
            <a:avLst/>
          </a:prstGeom>
          <a:ln w="6350"/>
        </p:spPr>
        <p:style>
          <a:lnRef idx="2">
            <a:schemeClr val="dk1"/>
          </a:lnRef>
          <a:fillRef idx="1">
            <a:schemeClr val="lt1"/>
          </a:fillRef>
          <a:effectRef idx="0">
            <a:schemeClr val="dk1"/>
          </a:effectRef>
          <a:fontRef idx="minor">
            <a:schemeClr val="dk1"/>
          </a:fontRef>
        </p:style>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1600" kern="0" dirty="0">
                <a:latin typeface="Trebuchet MS" panose="020B0603020202020204" pitchFamily="34" charset="0"/>
              </a:rPr>
              <a:t>Hospitalization cover</a:t>
            </a:r>
          </a:p>
          <a:p>
            <a:r>
              <a:rPr lang="en-US" altLang="en-US" sz="1600" kern="0" dirty="0">
                <a:latin typeface="Trebuchet MS" panose="020B0603020202020204" pitchFamily="34" charset="0"/>
              </a:rPr>
              <a:t>OPD Dental </a:t>
            </a:r>
          </a:p>
          <a:p>
            <a:r>
              <a:rPr lang="en-US" altLang="en-US" sz="1600" kern="0" dirty="0">
                <a:latin typeface="Trebuchet MS" panose="020B0603020202020204" pitchFamily="34" charset="0"/>
              </a:rPr>
              <a:t>Accidental Death </a:t>
            </a:r>
          </a:p>
          <a:p>
            <a:r>
              <a:rPr lang="en-US" altLang="en-US" sz="1600" kern="0" dirty="0">
                <a:latin typeface="Trebuchet MS" panose="020B0603020202020204" pitchFamily="34" charset="0"/>
              </a:rPr>
              <a:t>Maternity Cover</a:t>
            </a:r>
          </a:p>
          <a:p>
            <a:r>
              <a:rPr lang="en-US" altLang="en-US" sz="1600" kern="0" dirty="0">
                <a:latin typeface="Trebuchet MS" panose="020B0603020202020204" pitchFamily="34" charset="0"/>
              </a:rPr>
              <a:t>Pre and post hospitalization</a:t>
            </a:r>
          </a:p>
          <a:p>
            <a:endParaRPr lang="en-US" altLang="en-US" sz="1600" kern="0" dirty="0">
              <a:latin typeface="Trebuchet MS" panose="020B0603020202020204" pitchFamily="34" charset="0"/>
            </a:endParaRPr>
          </a:p>
        </p:txBody>
      </p:sp>
      <p:sp>
        <p:nvSpPr>
          <p:cNvPr id="64" name="Rectangle 3">
            <a:extLst>
              <a:ext uri="{FF2B5EF4-FFF2-40B4-BE49-F238E27FC236}">
                <a16:creationId xmlns:a16="http://schemas.microsoft.com/office/drawing/2014/main" id="{AF0763A5-EDE8-45C0-92BE-DCB0F6EAFDC2}"/>
              </a:ext>
            </a:extLst>
          </p:cNvPr>
          <p:cNvSpPr txBox="1">
            <a:spLocks noChangeArrowheads="1"/>
          </p:cNvSpPr>
          <p:nvPr/>
        </p:nvSpPr>
        <p:spPr>
          <a:xfrm>
            <a:off x="7954009" y="1879039"/>
            <a:ext cx="2010584" cy="1558800"/>
          </a:xfrm>
          <a:prstGeom prst="rect">
            <a:avLst/>
          </a:prstGeom>
          <a:ln w="6350"/>
        </p:spPr>
        <p:style>
          <a:lnRef idx="2">
            <a:schemeClr val="dk1"/>
          </a:lnRef>
          <a:fillRef idx="1">
            <a:schemeClr val="lt1"/>
          </a:fillRef>
          <a:effectRef idx="0">
            <a:schemeClr val="dk1"/>
          </a:effectRef>
          <a:fontRef idx="minor">
            <a:schemeClr val="dk1"/>
          </a:fontRef>
        </p:style>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IN" sz="1600" dirty="0">
                <a:latin typeface="Trebuchet MS" panose="020B0603020202020204" pitchFamily="34" charset="0"/>
              </a:rPr>
              <a:t>Ambulance Cover</a:t>
            </a:r>
          </a:p>
          <a:p>
            <a:r>
              <a:rPr lang="en-IN" sz="1600" dirty="0">
                <a:latin typeface="Trebuchet MS" panose="020B0603020202020204" pitchFamily="34" charset="0"/>
              </a:rPr>
              <a:t>Hospital cash</a:t>
            </a:r>
          </a:p>
          <a:p>
            <a:r>
              <a:rPr lang="en-IN" sz="1600" dirty="0">
                <a:latin typeface="Trebuchet MS" panose="020B0603020202020204" pitchFamily="34" charset="0"/>
              </a:rPr>
              <a:t>Health check up</a:t>
            </a:r>
          </a:p>
          <a:p>
            <a:endParaRPr lang="en-IN" sz="1600" dirty="0">
              <a:latin typeface="Trebuchet MS" panose="020B0603020202020204" pitchFamily="34" charset="0"/>
            </a:endParaRPr>
          </a:p>
          <a:p>
            <a:endParaRPr lang="en-US" altLang="en-US" sz="1600" kern="0" dirty="0">
              <a:latin typeface="Trebuchet MS" panose="020B0603020202020204" pitchFamily="34" charset="0"/>
            </a:endParaRPr>
          </a:p>
        </p:txBody>
      </p:sp>
      <p:sp>
        <p:nvSpPr>
          <p:cNvPr id="66" name="TextBox 65">
            <a:extLst>
              <a:ext uri="{FF2B5EF4-FFF2-40B4-BE49-F238E27FC236}">
                <a16:creationId xmlns:a16="http://schemas.microsoft.com/office/drawing/2014/main" id="{9EA857F6-77D3-4115-A6DC-6A10BC5C694A}"/>
              </a:ext>
            </a:extLst>
          </p:cNvPr>
          <p:cNvSpPr txBox="1"/>
          <p:nvPr/>
        </p:nvSpPr>
        <p:spPr>
          <a:xfrm>
            <a:off x="7954009" y="1502541"/>
            <a:ext cx="3976734" cy="369332"/>
          </a:xfrm>
          <a:prstGeom prst="rect">
            <a:avLst/>
          </a:prstGeom>
          <a:solidFill>
            <a:schemeClr val="bg1">
              <a:lumMod val="85000"/>
            </a:schemeClr>
          </a:solidFill>
        </p:spPr>
        <p:txBody>
          <a:bodyPr wrap="square" rtlCol="0">
            <a:spAutoFit/>
          </a:bodyPr>
          <a:lstStyle/>
          <a:p>
            <a:pPr algn="ctr"/>
            <a:r>
              <a:rPr lang="en-IN" dirty="0">
                <a:latin typeface="Trebuchet MS" panose="020B0603020202020204" pitchFamily="34" charset="0"/>
              </a:rPr>
              <a:t>Additional Coverage</a:t>
            </a:r>
          </a:p>
        </p:txBody>
      </p:sp>
      <p:sp>
        <p:nvSpPr>
          <p:cNvPr id="67" name="Rectangle 3">
            <a:extLst>
              <a:ext uri="{FF2B5EF4-FFF2-40B4-BE49-F238E27FC236}">
                <a16:creationId xmlns:a16="http://schemas.microsoft.com/office/drawing/2014/main" id="{E2B4F97F-6726-4F8B-B8C1-D89DD33FE935}"/>
              </a:ext>
            </a:extLst>
          </p:cNvPr>
          <p:cNvSpPr txBox="1">
            <a:spLocks noChangeArrowheads="1"/>
          </p:cNvSpPr>
          <p:nvPr/>
        </p:nvSpPr>
        <p:spPr>
          <a:xfrm>
            <a:off x="5029200" y="1871706"/>
            <a:ext cx="2725541" cy="1558800"/>
          </a:xfrm>
          <a:prstGeom prst="rect">
            <a:avLst/>
          </a:prstGeom>
          <a:ln w="6350"/>
        </p:spPr>
        <p:style>
          <a:lnRef idx="2">
            <a:schemeClr val="dk1"/>
          </a:lnRef>
          <a:fillRef idx="1">
            <a:schemeClr val="lt1"/>
          </a:fillRef>
          <a:effectRef idx="0">
            <a:schemeClr val="dk1"/>
          </a:effectRef>
          <a:fontRef idx="minor">
            <a:schemeClr val="dk1"/>
          </a:fontRef>
        </p:style>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1600" kern="0" dirty="0">
                <a:latin typeface="Trebuchet MS" panose="020B0603020202020204" pitchFamily="34" charset="0"/>
              </a:rPr>
              <a:t>First year vaccinations</a:t>
            </a:r>
          </a:p>
          <a:p>
            <a:r>
              <a:rPr lang="en-US" altLang="en-US" sz="1600" kern="0" dirty="0">
                <a:latin typeface="Trebuchet MS" panose="020B0603020202020204" pitchFamily="34" charset="0"/>
              </a:rPr>
              <a:t>Organ donor</a:t>
            </a:r>
          </a:p>
          <a:p>
            <a:r>
              <a:rPr lang="en-US" altLang="en-US" sz="1600" kern="0" dirty="0">
                <a:latin typeface="Trebuchet MS" panose="020B0603020202020204" pitchFamily="34" charset="0"/>
              </a:rPr>
              <a:t>OPD</a:t>
            </a:r>
          </a:p>
          <a:p>
            <a:r>
              <a:rPr lang="en-IN" sz="1600" dirty="0">
                <a:latin typeface="Trebuchet MS" panose="020B0603020202020204" pitchFamily="34" charset="0"/>
              </a:rPr>
              <a:t>Domiciliary hospitalization</a:t>
            </a:r>
          </a:p>
        </p:txBody>
      </p:sp>
      <p:sp>
        <p:nvSpPr>
          <p:cNvPr id="65" name="TextBox 64">
            <a:extLst>
              <a:ext uri="{FF2B5EF4-FFF2-40B4-BE49-F238E27FC236}">
                <a16:creationId xmlns:a16="http://schemas.microsoft.com/office/drawing/2014/main" id="{82A53DAF-C0A9-4F5F-94EE-495CF7293841}"/>
              </a:ext>
            </a:extLst>
          </p:cNvPr>
          <p:cNvSpPr txBox="1"/>
          <p:nvPr/>
        </p:nvSpPr>
        <p:spPr>
          <a:xfrm>
            <a:off x="1905000" y="1501280"/>
            <a:ext cx="5849741" cy="369333"/>
          </a:xfrm>
          <a:prstGeom prst="rect">
            <a:avLst/>
          </a:prstGeom>
          <a:solidFill>
            <a:schemeClr val="bg1">
              <a:lumMod val="85000"/>
            </a:schemeClr>
          </a:solidFill>
        </p:spPr>
        <p:txBody>
          <a:bodyPr wrap="square" rtlCol="0">
            <a:spAutoFit/>
          </a:bodyPr>
          <a:lstStyle/>
          <a:p>
            <a:pPr algn="ctr"/>
            <a:r>
              <a:rPr lang="en-IN" dirty="0">
                <a:latin typeface="Trebuchet MS" panose="020B0603020202020204" pitchFamily="34" charset="0"/>
              </a:rPr>
              <a:t>Basic Coverage</a:t>
            </a:r>
          </a:p>
        </p:txBody>
      </p:sp>
    </p:spTree>
    <p:extLst>
      <p:ext uri="{BB962C8B-B14F-4D97-AF65-F5344CB8AC3E}">
        <p14:creationId xmlns:p14="http://schemas.microsoft.com/office/powerpoint/2010/main" val="780675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id="{BAC57EC5-D574-B8C0-F520-045ACC1F051C}"/>
              </a:ext>
            </a:extLst>
          </p:cNvPr>
          <p:cNvSpPr txBox="1">
            <a:spLocks noChangeArrowheads="1"/>
          </p:cNvSpPr>
          <p:nvPr/>
        </p:nvSpPr>
        <p:spPr>
          <a:xfrm>
            <a:off x="1905000" y="228600"/>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084A87"/>
                </a:solidFill>
                <a:latin typeface="Trebuchet MS" panose="020B0603020202020204" pitchFamily="34" charset="0"/>
                <a:cs typeface="Arial"/>
                <a:sym typeface="Arial"/>
              </a:rPr>
              <a:t>Possible Impact due to Competition</a:t>
            </a:r>
          </a:p>
        </p:txBody>
      </p:sp>
      <p:pic>
        <p:nvPicPr>
          <p:cNvPr id="3" name="Picture 2">
            <a:extLst>
              <a:ext uri="{FF2B5EF4-FFF2-40B4-BE49-F238E27FC236}">
                <a16:creationId xmlns:a16="http://schemas.microsoft.com/office/drawing/2014/main" id="{1C70A540-2DF6-5E2D-B6A7-E6568A0D6A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7" name="Footer Placeholder 4">
            <a:extLst>
              <a:ext uri="{FF2B5EF4-FFF2-40B4-BE49-F238E27FC236}">
                <a16:creationId xmlns:a16="http://schemas.microsoft.com/office/drawing/2014/main" id="{99B4B0FE-B39B-307D-8C94-B8AC8CE6D6DC}"/>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graphicFrame>
        <p:nvGraphicFramePr>
          <p:cNvPr id="4" name="Diagram 3">
            <a:extLst>
              <a:ext uri="{FF2B5EF4-FFF2-40B4-BE49-F238E27FC236}">
                <a16:creationId xmlns:a16="http://schemas.microsoft.com/office/drawing/2014/main" id="{FDDD7001-DA63-4641-A711-B47A3CA87537}"/>
              </a:ext>
            </a:extLst>
          </p:cNvPr>
          <p:cNvGraphicFramePr/>
          <p:nvPr>
            <p:extLst>
              <p:ext uri="{D42A27DB-BD31-4B8C-83A1-F6EECF244321}">
                <p14:modId xmlns:p14="http://schemas.microsoft.com/office/powerpoint/2010/main" val="1682178512"/>
              </p:ext>
            </p:extLst>
          </p:nvPr>
        </p:nvGraphicFramePr>
        <p:xfrm>
          <a:off x="2032000" y="1210733"/>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777965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id="{BAC57EC5-D574-B8C0-F520-045ACC1F051C}"/>
              </a:ext>
            </a:extLst>
          </p:cNvPr>
          <p:cNvSpPr txBox="1">
            <a:spLocks noChangeArrowheads="1"/>
          </p:cNvSpPr>
          <p:nvPr/>
        </p:nvSpPr>
        <p:spPr>
          <a:xfrm>
            <a:off x="1905000" y="228600"/>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084A87"/>
                </a:solidFill>
                <a:latin typeface="Trebuchet MS" panose="020B0603020202020204" pitchFamily="34" charset="0"/>
                <a:cs typeface="Arial"/>
                <a:sym typeface="Arial"/>
              </a:rPr>
              <a:t>Final Recommendation</a:t>
            </a:r>
          </a:p>
        </p:txBody>
      </p:sp>
      <p:pic>
        <p:nvPicPr>
          <p:cNvPr id="3" name="Picture 2">
            <a:extLst>
              <a:ext uri="{FF2B5EF4-FFF2-40B4-BE49-F238E27FC236}">
                <a16:creationId xmlns:a16="http://schemas.microsoft.com/office/drawing/2014/main" id="{1C70A540-2DF6-5E2D-B6A7-E6568A0D6A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7" name="Footer Placeholder 4">
            <a:extLst>
              <a:ext uri="{FF2B5EF4-FFF2-40B4-BE49-F238E27FC236}">
                <a16:creationId xmlns:a16="http://schemas.microsoft.com/office/drawing/2014/main" id="{99B4B0FE-B39B-307D-8C94-B8AC8CE6D6DC}"/>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pic>
        <p:nvPicPr>
          <p:cNvPr id="9" name="Graphic 8" descr="Internet Of Things with solid fill">
            <a:extLst>
              <a:ext uri="{FF2B5EF4-FFF2-40B4-BE49-F238E27FC236}">
                <a16:creationId xmlns:a16="http://schemas.microsoft.com/office/drawing/2014/main" id="{D9B9B58F-C5E1-4B30-82DC-C6A682F6FD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68933" y="3505200"/>
            <a:ext cx="738863" cy="738863"/>
          </a:xfrm>
          <a:prstGeom prst="rect">
            <a:avLst/>
          </a:prstGeom>
        </p:spPr>
      </p:pic>
      <p:sp>
        <p:nvSpPr>
          <p:cNvPr id="10" name="TextBox 9">
            <a:extLst>
              <a:ext uri="{FF2B5EF4-FFF2-40B4-BE49-F238E27FC236}">
                <a16:creationId xmlns:a16="http://schemas.microsoft.com/office/drawing/2014/main" id="{0B5AAE05-9397-4958-AEA1-5129806D8E97}"/>
              </a:ext>
            </a:extLst>
          </p:cNvPr>
          <p:cNvSpPr txBox="1"/>
          <p:nvPr/>
        </p:nvSpPr>
        <p:spPr>
          <a:xfrm>
            <a:off x="9207796" y="3738199"/>
            <a:ext cx="2514600" cy="338554"/>
          </a:xfrm>
          <a:prstGeom prst="rect">
            <a:avLst/>
          </a:prstGeom>
          <a:noFill/>
        </p:spPr>
        <p:txBody>
          <a:bodyPr wrap="square" rtlCol="0">
            <a:spAutoFit/>
          </a:bodyPr>
          <a:lstStyle/>
          <a:p>
            <a:r>
              <a:rPr lang="en-IN" sz="1600" dirty="0">
                <a:latin typeface="Trebuchet MS" panose="020B0603020202020204" pitchFamily="34" charset="0"/>
              </a:rPr>
              <a:t>Ease of Claim Settlement</a:t>
            </a:r>
          </a:p>
        </p:txBody>
      </p:sp>
      <p:sp>
        <p:nvSpPr>
          <p:cNvPr id="11" name="TextBox 10">
            <a:extLst>
              <a:ext uri="{FF2B5EF4-FFF2-40B4-BE49-F238E27FC236}">
                <a16:creationId xmlns:a16="http://schemas.microsoft.com/office/drawing/2014/main" id="{08C1F4B1-D045-4797-8B23-F73A46AA58C4}"/>
              </a:ext>
            </a:extLst>
          </p:cNvPr>
          <p:cNvSpPr txBox="1"/>
          <p:nvPr/>
        </p:nvSpPr>
        <p:spPr>
          <a:xfrm>
            <a:off x="8495514" y="4252923"/>
            <a:ext cx="3391686" cy="1323439"/>
          </a:xfrm>
          <a:prstGeom prst="rect">
            <a:avLst/>
          </a:prstGeom>
          <a:ln>
            <a:solidFill>
              <a:srgbClr val="10609B"/>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IN" sz="1600" dirty="0">
                <a:latin typeface="Trebuchet MS" panose="020B0603020202020204" pitchFamily="34" charset="0"/>
              </a:rPr>
              <a:t>AI enabled processing</a:t>
            </a:r>
          </a:p>
          <a:p>
            <a:pPr marL="285750" indent="-285750">
              <a:buFont typeface="Arial" panose="020B0604020202020204" pitchFamily="34" charset="0"/>
              <a:buChar char="•"/>
            </a:pPr>
            <a:r>
              <a:rPr lang="en-IN" sz="1600" dirty="0" err="1">
                <a:latin typeface="Trebuchet MS" panose="020B0603020202020204" pitchFamily="34" charset="0"/>
              </a:rPr>
              <a:t>Whatsapp</a:t>
            </a:r>
            <a:r>
              <a:rPr lang="en-IN" sz="1600" dirty="0">
                <a:latin typeface="Trebuchet MS" panose="020B0603020202020204" pitchFamily="34" charset="0"/>
              </a:rPr>
              <a:t> intimation</a:t>
            </a:r>
          </a:p>
          <a:p>
            <a:pPr marL="285750" indent="-285750">
              <a:buFont typeface="Arial" panose="020B0604020202020204" pitchFamily="34" charset="0"/>
              <a:buChar char="•"/>
            </a:pPr>
            <a:r>
              <a:rPr lang="en-IN" sz="1600" dirty="0">
                <a:latin typeface="Trebuchet MS" panose="020B0603020202020204" pitchFamily="34" charset="0"/>
              </a:rPr>
              <a:t>Digital documentation</a:t>
            </a:r>
          </a:p>
          <a:p>
            <a:pPr marL="285750" indent="-285750">
              <a:buFont typeface="Arial" panose="020B0604020202020204" pitchFamily="34" charset="0"/>
              <a:buChar char="•"/>
            </a:pPr>
            <a:r>
              <a:rPr lang="en-IN" sz="1600" dirty="0">
                <a:latin typeface="Trebuchet MS" panose="020B0603020202020204" pitchFamily="34" charset="0"/>
              </a:rPr>
              <a:t>App based Claim intimation and tracking</a:t>
            </a:r>
          </a:p>
        </p:txBody>
      </p:sp>
      <p:sp>
        <p:nvSpPr>
          <p:cNvPr id="13" name="TextBox 12">
            <a:extLst>
              <a:ext uri="{FF2B5EF4-FFF2-40B4-BE49-F238E27FC236}">
                <a16:creationId xmlns:a16="http://schemas.microsoft.com/office/drawing/2014/main" id="{6460D43D-5A1B-4828-8B85-EBC6DE348673}"/>
              </a:ext>
            </a:extLst>
          </p:cNvPr>
          <p:cNvSpPr txBox="1"/>
          <p:nvPr/>
        </p:nvSpPr>
        <p:spPr>
          <a:xfrm>
            <a:off x="3024863" y="1390203"/>
            <a:ext cx="2514600" cy="338554"/>
          </a:xfrm>
          <a:prstGeom prst="rect">
            <a:avLst/>
          </a:prstGeom>
          <a:noFill/>
        </p:spPr>
        <p:txBody>
          <a:bodyPr wrap="square" rtlCol="0">
            <a:spAutoFit/>
          </a:bodyPr>
          <a:lstStyle/>
          <a:p>
            <a:r>
              <a:rPr lang="en-IN" sz="1600" dirty="0">
                <a:latin typeface="Trebuchet MS" panose="020B0603020202020204" pitchFamily="34" charset="0"/>
              </a:rPr>
              <a:t>Coverage benefits</a:t>
            </a:r>
          </a:p>
        </p:txBody>
      </p:sp>
      <p:sp>
        <p:nvSpPr>
          <p:cNvPr id="14" name="TextBox 13">
            <a:extLst>
              <a:ext uri="{FF2B5EF4-FFF2-40B4-BE49-F238E27FC236}">
                <a16:creationId xmlns:a16="http://schemas.microsoft.com/office/drawing/2014/main" id="{992C89BE-79D8-494B-8852-7DC829E1090B}"/>
              </a:ext>
            </a:extLst>
          </p:cNvPr>
          <p:cNvSpPr txBox="1"/>
          <p:nvPr/>
        </p:nvSpPr>
        <p:spPr>
          <a:xfrm>
            <a:off x="2312580" y="1953161"/>
            <a:ext cx="2759681" cy="1323439"/>
          </a:xfrm>
          <a:prstGeom prst="rect">
            <a:avLst/>
          </a:prstGeom>
          <a:ln>
            <a:solidFill>
              <a:srgbClr val="10609B"/>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IN" sz="1600" dirty="0">
                <a:latin typeface="Trebuchet MS" panose="020B0603020202020204" pitchFamily="34" charset="0"/>
              </a:rPr>
              <a:t>Very High Sum Insured</a:t>
            </a:r>
          </a:p>
          <a:p>
            <a:pPr marL="285750" indent="-285750">
              <a:buFont typeface="Arial" panose="020B0604020202020204" pitchFamily="34" charset="0"/>
              <a:buChar char="•"/>
            </a:pPr>
            <a:r>
              <a:rPr lang="en-IN" sz="1600" dirty="0">
                <a:latin typeface="Trebuchet MS" panose="020B0603020202020204" pitchFamily="34" charset="0"/>
              </a:rPr>
              <a:t>Extensive Coverage</a:t>
            </a:r>
          </a:p>
          <a:p>
            <a:pPr marL="285750" indent="-285750">
              <a:buFont typeface="Arial" panose="020B0604020202020204" pitchFamily="34" charset="0"/>
              <a:buChar char="•"/>
            </a:pPr>
            <a:r>
              <a:rPr lang="en-IN" sz="1600" dirty="0">
                <a:latin typeface="Trebuchet MS" panose="020B0603020202020204" pitchFamily="34" charset="0"/>
              </a:rPr>
              <a:t>Additional features having low severity to attract customers</a:t>
            </a:r>
          </a:p>
        </p:txBody>
      </p:sp>
      <p:pic>
        <p:nvPicPr>
          <p:cNvPr id="16" name="Graphic 15" descr="Heart with pulse with solid fill">
            <a:extLst>
              <a:ext uri="{FF2B5EF4-FFF2-40B4-BE49-F238E27FC236}">
                <a16:creationId xmlns:a16="http://schemas.microsoft.com/office/drawing/2014/main" id="{8BDFEC3C-F9BB-4A57-9174-D9ABA0DF422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86000" y="1243200"/>
            <a:ext cx="738000" cy="738000"/>
          </a:xfrm>
          <a:prstGeom prst="rect">
            <a:avLst/>
          </a:prstGeom>
        </p:spPr>
      </p:pic>
      <p:pic>
        <p:nvPicPr>
          <p:cNvPr id="18" name="Graphic 17" descr="Share with solid fill">
            <a:extLst>
              <a:ext uri="{FF2B5EF4-FFF2-40B4-BE49-F238E27FC236}">
                <a16:creationId xmlns:a16="http://schemas.microsoft.com/office/drawing/2014/main" id="{03272FC0-448A-4177-BE37-7D13B22586D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28505" y="1181076"/>
            <a:ext cx="738000" cy="738000"/>
          </a:xfrm>
          <a:prstGeom prst="rect">
            <a:avLst/>
          </a:prstGeom>
        </p:spPr>
      </p:pic>
      <p:sp>
        <p:nvSpPr>
          <p:cNvPr id="19" name="TextBox 18">
            <a:extLst>
              <a:ext uri="{FF2B5EF4-FFF2-40B4-BE49-F238E27FC236}">
                <a16:creationId xmlns:a16="http://schemas.microsoft.com/office/drawing/2014/main" id="{8A1078A7-8BA3-47F0-A3C2-18E2F5AF0983}"/>
              </a:ext>
            </a:extLst>
          </p:cNvPr>
          <p:cNvSpPr txBox="1"/>
          <p:nvPr/>
        </p:nvSpPr>
        <p:spPr>
          <a:xfrm>
            <a:off x="6135925" y="1295400"/>
            <a:ext cx="2095500" cy="584775"/>
          </a:xfrm>
          <a:prstGeom prst="rect">
            <a:avLst/>
          </a:prstGeom>
          <a:noFill/>
        </p:spPr>
        <p:txBody>
          <a:bodyPr wrap="square" rtlCol="0">
            <a:spAutoFit/>
          </a:bodyPr>
          <a:lstStyle/>
          <a:p>
            <a:r>
              <a:rPr lang="en-IN" sz="1600" dirty="0">
                <a:latin typeface="Trebuchet MS" panose="020B0603020202020204" pitchFamily="34" charset="0"/>
              </a:rPr>
              <a:t>Distribution Channel and Network</a:t>
            </a:r>
          </a:p>
        </p:txBody>
      </p:sp>
      <p:sp>
        <p:nvSpPr>
          <p:cNvPr id="20" name="TextBox 19">
            <a:extLst>
              <a:ext uri="{FF2B5EF4-FFF2-40B4-BE49-F238E27FC236}">
                <a16:creationId xmlns:a16="http://schemas.microsoft.com/office/drawing/2014/main" id="{E340C238-9888-4903-8DDB-289CDB05B00E}"/>
              </a:ext>
            </a:extLst>
          </p:cNvPr>
          <p:cNvSpPr txBox="1"/>
          <p:nvPr/>
        </p:nvSpPr>
        <p:spPr>
          <a:xfrm>
            <a:off x="5461743" y="1929161"/>
            <a:ext cx="2761200" cy="1323439"/>
          </a:xfrm>
          <a:prstGeom prst="rect">
            <a:avLst/>
          </a:prstGeom>
          <a:ln>
            <a:solidFill>
              <a:srgbClr val="10609B"/>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IN" sz="1600" dirty="0">
                <a:latin typeface="Trebuchet MS" panose="020B0603020202020204" pitchFamily="34" charset="0"/>
              </a:rPr>
              <a:t>Web Aggregator	</a:t>
            </a:r>
          </a:p>
          <a:p>
            <a:pPr marL="742950" lvl="1" indent="-285750">
              <a:buFont typeface="Arial" panose="020B0604020202020204" pitchFamily="34" charset="0"/>
              <a:buChar char="•"/>
            </a:pPr>
            <a:r>
              <a:rPr lang="en-IN" sz="1600" dirty="0">
                <a:latin typeface="Trebuchet MS" panose="020B0603020202020204" pitchFamily="34" charset="0"/>
              </a:rPr>
              <a:t>Number of Leads</a:t>
            </a:r>
          </a:p>
          <a:p>
            <a:pPr marL="742950" lvl="1" indent="-285750">
              <a:buFont typeface="Arial" panose="020B0604020202020204" pitchFamily="34" charset="0"/>
              <a:buChar char="•"/>
            </a:pPr>
            <a:r>
              <a:rPr lang="en-IN" sz="1600" dirty="0">
                <a:latin typeface="Trebuchet MS" panose="020B0603020202020204" pitchFamily="34" charset="0"/>
              </a:rPr>
              <a:t>Conversion Ratio</a:t>
            </a:r>
          </a:p>
          <a:p>
            <a:pPr marL="285750" indent="-285750">
              <a:buFont typeface="Arial" panose="020B0604020202020204" pitchFamily="34" charset="0"/>
              <a:buChar char="•"/>
            </a:pPr>
            <a:r>
              <a:rPr lang="en-IN" sz="1600" dirty="0">
                <a:latin typeface="Trebuchet MS" panose="020B0603020202020204" pitchFamily="34" charset="0"/>
              </a:rPr>
              <a:t>Hospital tie-ups and package rate</a:t>
            </a:r>
          </a:p>
        </p:txBody>
      </p:sp>
      <p:pic>
        <p:nvPicPr>
          <p:cNvPr id="23" name="Graphic 22" descr="City with solid fill">
            <a:extLst>
              <a:ext uri="{FF2B5EF4-FFF2-40B4-BE49-F238E27FC236}">
                <a16:creationId xmlns:a16="http://schemas.microsoft.com/office/drawing/2014/main" id="{F5E51253-E7C4-49D0-9CD7-94B58F79EBB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47423" y="3506557"/>
            <a:ext cx="738000" cy="738000"/>
          </a:xfrm>
          <a:prstGeom prst="rect">
            <a:avLst/>
          </a:prstGeom>
        </p:spPr>
      </p:pic>
      <p:sp>
        <p:nvSpPr>
          <p:cNvPr id="25" name="TextBox 24">
            <a:extLst>
              <a:ext uri="{FF2B5EF4-FFF2-40B4-BE49-F238E27FC236}">
                <a16:creationId xmlns:a16="http://schemas.microsoft.com/office/drawing/2014/main" id="{8DABDF3A-1DC8-41BD-AE5F-A79B457B6570}"/>
              </a:ext>
            </a:extLst>
          </p:cNvPr>
          <p:cNvSpPr txBox="1"/>
          <p:nvPr/>
        </p:nvSpPr>
        <p:spPr>
          <a:xfrm>
            <a:off x="3124200" y="3738199"/>
            <a:ext cx="2590064" cy="342123"/>
          </a:xfrm>
          <a:prstGeom prst="rect">
            <a:avLst/>
          </a:prstGeom>
          <a:noFill/>
        </p:spPr>
        <p:txBody>
          <a:bodyPr wrap="square" rtlCol="0">
            <a:spAutoFit/>
          </a:bodyPr>
          <a:lstStyle/>
          <a:p>
            <a:r>
              <a:rPr lang="en-IN" sz="1600" dirty="0">
                <a:latin typeface="Trebuchet MS" panose="020B0603020202020204" pitchFamily="34" charset="0"/>
              </a:rPr>
              <a:t>Reinsurance</a:t>
            </a:r>
          </a:p>
        </p:txBody>
      </p:sp>
      <p:sp>
        <p:nvSpPr>
          <p:cNvPr id="26" name="TextBox 25">
            <a:extLst>
              <a:ext uri="{FF2B5EF4-FFF2-40B4-BE49-F238E27FC236}">
                <a16:creationId xmlns:a16="http://schemas.microsoft.com/office/drawing/2014/main" id="{4C206A0A-0E94-4112-BE76-E490EA2E477F}"/>
              </a:ext>
            </a:extLst>
          </p:cNvPr>
          <p:cNvSpPr txBox="1"/>
          <p:nvPr/>
        </p:nvSpPr>
        <p:spPr>
          <a:xfrm>
            <a:off x="2242861" y="4254642"/>
            <a:ext cx="2759681" cy="1323439"/>
          </a:xfrm>
          <a:prstGeom prst="rect">
            <a:avLst/>
          </a:prstGeom>
          <a:ln>
            <a:solidFill>
              <a:srgbClr val="10609B"/>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IN" sz="1600" dirty="0">
                <a:latin typeface="Trebuchet MS" panose="020B0603020202020204" pitchFamily="34" charset="0"/>
              </a:rPr>
              <a:t>Quota Share + XOL</a:t>
            </a:r>
          </a:p>
          <a:p>
            <a:pPr marL="285750" indent="-285750">
              <a:buFont typeface="Arial" panose="020B0604020202020204" pitchFamily="34" charset="0"/>
              <a:buChar char="•"/>
            </a:pPr>
            <a:r>
              <a:rPr lang="en-IN" sz="1600" dirty="0">
                <a:latin typeface="Trebuchet MS" panose="020B0603020202020204" pitchFamily="34" charset="0"/>
              </a:rPr>
              <a:t>Technical Assistance in terms of underwriting, pricing, claims management.</a:t>
            </a:r>
          </a:p>
        </p:txBody>
      </p:sp>
      <p:sp>
        <p:nvSpPr>
          <p:cNvPr id="28" name="TextBox 27">
            <a:extLst>
              <a:ext uri="{FF2B5EF4-FFF2-40B4-BE49-F238E27FC236}">
                <a16:creationId xmlns:a16="http://schemas.microsoft.com/office/drawing/2014/main" id="{03473515-F08F-4442-8BE5-B7BB1D408A3D}"/>
              </a:ext>
            </a:extLst>
          </p:cNvPr>
          <p:cNvSpPr txBox="1"/>
          <p:nvPr/>
        </p:nvSpPr>
        <p:spPr>
          <a:xfrm>
            <a:off x="9374425" y="1393827"/>
            <a:ext cx="2514600" cy="338554"/>
          </a:xfrm>
          <a:prstGeom prst="rect">
            <a:avLst/>
          </a:prstGeom>
          <a:noFill/>
        </p:spPr>
        <p:txBody>
          <a:bodyPr wrap="square" rtlCol="0">
            <a:spAutoFit/>
          </a:bodyPr>
          <a:lstStyle/>
          <a:p>
            <a:r>
              <a:rPr lang="en-IN" sz="1600" dirty="0">
                <a:latin typeface="Trebuchet MS" panose="020B0603020202020204" pitchFamily="34" charset="0"/>
              </a:rPr>
              <a:t>Target Market</a:t>
            </a:r>
          </a:p>
        </p:txBody>
      </p:sp>
      <p:sp>
        <p:nvSpPr>
          <p:cNvPr id="29" name="TextBox 28">
            <a:extLst>
              <a:ext uri="{FF2B5EF4-FFF2-40B4-BE49-F238E27FC236}">
                <a16:creationId xmlns:a16="http://schemas.microsoft.com/office/drawing/2014/main" id="{0017F280-0F23-482A-8181-BD0586BE849C}"/>
              </a:ext>
            </a:extLst>
          </p:cNvPr>
          <p:cNvSpPr txBox="1"/>
          <p:nvPr/>
        </p:nvSpPr>
        <p:spPr>
          <a:xfrm>
            <a:off x="8677800" y="1929161"/>
            <a:ext cx="2761200" cy="1323439"/>
          </a:xfrm>
          <a:prstGeom prst="rect">
            <a:avLst/>
          </a:prstGeom>
          <a:ln>
            <a:solidFill>
              <a:srgbClr val="10609B"/>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IN" sz="1600" dirty="0">
                <a:latin typeface="Trebuchet MS" panose="020B0603020202020204" pitchFamily="34" charset="0"/>
              </a:rPr>
              <a:t>Missing Middle	</a:t>
            </a:r>
          </a:p>
          <a:p>
            <a:pPr marL="285750" indent="-285750">
              <a:buFont typeface="Arial" panose="020B0604020202020204" pitchFamily="34" charset="0"/>
              <a:buChar char="•"/>
            </a:pPr>
            <a:r>
              <a:rPr lang="en-IN" sz="1600" dirty="0">
                <a:latin typeface="Trebuchet MS" panose="020B0603020202020204" pitchFamily="34" charset="0"/>
              </a:rPr>
              <a:t>Income Level</a:t>
            </a:r>
          </a:p>
          <a:p>
            <a:pPr marL="285750" indent="-285750">
              <a:buFont typeface="Arial" panose="020B0604020202020204" pitchFamily="34" charset="0"/>
              <a:buChar char="•"/>
            </a:pPr>
            <a:r>
              <a:rPr lang="en-IN" sz="1600" dirty="0">
                <a:latin typeface="Trebuchet MS" panose="020B0603020202020204" pitchFamily="34" charset="0"/>
              </a:rPr>
              <a:t>Occupation</a:t>
            </a:r>
          </a:p>
          <a:p>
            <a:pPr marL="285750" indent="-285750">
              <a:buFont typeface="Arial" panose="020B0604020202020204" pitchFamily="34" charset="0"/>
              <a:buChar char="•"/>
            </a:pPr>
            <a:r>
              <a:rPr lang="en-IN" sz="1600" dirty="0">
                <a:latin typeface="Trebuchet MS" panose="020B0603020202020204" pitchFamily="34" charset="0"/>
              </a:rPr>
              <a:t>Minimize Adverse selection</a:t>
            </a:r>
          </a:p>
        </p:txBody>
      </p:sp>
      <p:pic>
        <p:nvPicPr>
          <p:cNvPr id="31" name="Graphic 30" descr="Target Audience with solid fill">
            <a:extLst>
              <a:ext uri="{FF2B5EF4-FFF2-40B4-BE49-F238E27FC236}">
                <a16:creationId xmlns:a16="http://schemas.microsoft.com/office/drawing/2014/main" id="{A8A04230-A72E-423D-89D3-8208633485C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612425" y="1243200"/>
            <a:ext cx="738000" cy="738000"/>
          </a:xfrm>
          <a:prstGeom prst="rect">
            <a:avLst/>
          </a:prstGeom>
        </p:spPr>
      </p:pic>
      <p:sp>
        <p:nvSpPr>
          <p:cNvPr id="33" name="TextBox 32">
            <a:extLst>
              <a:ext uri="{FF2B5EF4-FFF2-40B4-BE49-F238E27FC236}">
                <a16:creationId xmlns:a16="http://schemas.microsoft.com/office/drawing/2014/main" id="{0139BD04-4A48-42E1-B9FE-839CF0C24AEA}"/>
              </a:ext>
            </a:extLst>
          </p:cNvPr>
          <p:cNvSpPr txBox="1"/>
          <p:nvPr/>
        </p:nvSpPr>
        <p:spPr>
          <a:xfrm>
            <a:off x="6055597" y="3633286"/>
            <a:ext cx="2095500" cy="584775"/>
          </a:xfrm>
          <a:prstGeom prst="rect">
            <a:avLst/>
          </a:prstGeom>
          <a:noFill/>
        </p:spPr>
        <p:txBody>
          <a:bodyPr wrap="square" rtlCol="0">
            <a:spAutoFit/>
          </a:bodyPr>
          <a:lstStyle/>
          <a:p>
            <a:r>
              <a:rPr lang="en-IN" sz="1600" dirty="0">
                <a:latin typeface="Trebuchet MS" panose="020B0603020202020204" pitchFamily="34" charset="0"/>
              </a:rPr>
              <a:t>Underwriting and Pricing</a:t>
            </a:r>
          </a:p>
        </p:txBody>
      </p:sp>
      <p:sp>
        <p:nvSpPr>
          <p:cNvPr id="34" name="TextBox 33">
            <a:extLst>
              <a:ext uri="{FF2B5EF4-FFF2-40B4-BE49-F238E27FC236}">
                <a16:creationId xmlns:a16="http://schemas.microsoft.com/office/drawing/2014/main" id="{DE03DB03-E6D0-49E5-A2A9-F27BDFA27ECA}"/>
              </a:ext>
            </a:extLst>
          </p:cNvPr>
          <p:cNvSpPr txBox="1"/>
          <p:nvPr/>
        </p:nvSpPr>
        <p:spPr>
          <a:xfrm>
            <a:off x="5381415" y="4267047"/>
            <a:ext cx="2761200" cy="1323439"/>
          </a:xfrm>
          <a:prstGeom prst="rect">
            <a:avLst/>
          </a:prstGeom>
          <a:ln>
            <a:solidFill>
              <a:srgbClr val="10609B"/>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IN" sz="1600" dirty="0">
                <a:latin typeface="Trebuchet MS" panose="020B0603020202020204" pitchFamily="34" charset="0"/>
              </a:rPr>
              <a:t>Trade-off between profitability and market share</a:t>
            </a:r>
          </a:p>
          <a:p>
            <a:pPr marL="285750" indent="-285750">
              <a:buFont typeface="Arial" panose="020B0604020202020204" pitchFamily="34" charset="0"/>
              <a:buChar char="•"/>
            </a:pPr>
            <a:r>
              <a:rPr lang="en-IN" sz="1600" dirty="0">
                <a:latin typeface="Trebuchet MS" panose="020B0603020202020204" pitchFamily="34" charset="0"/>
              </a:rPr>
              <a:t>Low price point</a:t>
            </a:r>
          </a:p>
          <a:p>
            <a:pPr marL="285750" indent="-285750">
              <a:buFont typeface="Arial" panose="020B0604020202020204" pitchFamily="34" charset="0"/>
              <a:buChar char="•"/>
            </a:pPr>
            <a:r>
              <a:rPr lang="en-IN" sz="1600" dirty="0">
                <a:latin typeface="Trebuchet MS" panose="020B0603020202020204" pitchFamily="34" charset="0"/>
              </a:rPr>
              <a:t>Expenses &amp; Commissions</a:t>
            </a:r>
          </a:p>
        </p:txBody>
      </p:sp>
      <p:pic>
        <p:nvPicPr>
          <p:cNvPr id="38" name="Graphic 37" descr="Register with solid fill">
            <a:extLst>
              <a:ext uri="{FF2B5EF4-FFF2-40B4-BE49-F238E27FC236}">
                <a16:creationId xmlns:a16="http://schemas.microsoft.com/office/drawing/2014/main" id="{0BF2457D-D420-46D5-8609-E76035495FB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347823" y="3544681"/>
            <a:ext cx="738000" cy="738000"/>
          </a:xfrm>
          <a:prstGeom prst="rect">
            <a:avLst/>
          </a:prstGeom>
        </p:spPr>
      </p:pic>
      <p:sp>
        <p:nvSpPr>
          <p:cNvPr id="4" name="TextBox 3">
            <a:extLst>
              <a:ext uri="{FF2B5EF4-FFF2-40B4-BE49-F238E27FC236}">
                <a16:creationId xmlns:a16="http://schemas.microsoft.com/office/drawing/2014/main" id="{6692A208-0441-6312-20FC-D4242F96A96E}"/>
              </a:ext>
            </a:extLst>
          </p:cNvPr>
          <p:cNvSpPr txBox="1"/>
          <p:nvPr/>
        </p:nvSpPr>
        <p:spPr>
          <a:xfrm>
            <a:off x="2242861" y="5943600"/>
            <a:ext cx="9615115" cy="338554"/>
          </a:xfrm>
          <a:prstGeom prst="rect">
            <a:avLst/>
          </a:prstGeom>
          <a:ln>
            <a:solidFill>
              <a:srgbClr val="10609B"/>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IN" sz="1600" dirty="0">
                <a:latin typeface="Trebuchet MS" panose="020B0603020202020204" pitchFamily="34" charset="0"/>
              </a:rPr>
              <a:t>We can also hire an external entity to do market benchmarking and web aggregator benchmarking</a:t>
            </a:r>
          </a:p>
        </p:txBody>
      </p:sp>
    </p:spTree>
    <p:extLst>
      <p:ext uri="{BB962C8B-B14F-4D97-AF65-F5344CB8AC3E}">
        <p14:creationId xmlns:p14="http://schemas.microsoft.com/office/powerpoint/2010/main" val="2912294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id="{BAC57EC5-D574-B8C0-F520-045ACC1F051C}"/>
              </a:ext>
            </a:extLst>
          </p:cNvPr>
          <p:cNvSpPr txBox="1">
            <a:spLocks noChangeArrowheads="1"/>
          </p:cNvSpPr>
          <p:nvPr/>
        </p:nvSpPr>
        <p:spPr>
          <a:xfrm>
            <a:off x="1905000" y="173986"/>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084A87"/>
                </a:solidFill>
                <a:latin typeface="Trebuchet MS" panose="020B0603020202020204" pitchFamily="34" charset="0"/>
                <a:cs typeface="Arial"/>
                <a:sym typeface="Arial"/>
              </a:rPr>
              <a:t>Agenda</a:t>
            </a:r>
            <a:endParaRPr lang="en-US" altLang="en-US" sz="4000" b="1" dirty="0">
              <a:solidFill>
                <a:srgbClr val="084A87"/>
              </a:solidFill>
              <a:latin typeface="Trebuchet MS" panose="020B0603020202020204" pitchFamily="34" charset="0"/>
              <a:cs typeface="Arial"/>
              <a:sym typeface="Arial"/>
            </a:endParaRPr>
          </a:p>
        </p:txBody>
      </p:sp>
      <p:graphicFrame>
        <p:nvGraphicFramePr>
          <p:cNvPr id="3" name="Diagram 2">
            <a:extLst>
              <a:ext uri="{FF2B5EF4-FFF2-40B4-BE49-F238E27FC236}">
                <a16:creationId xmlns:a16="http://schemas.microsoft.com/office/drawing/2014/main" id="{805AD64C-2ED6-ED3D-747E-0C5A2CD3D563}"/>
              </a:ext>
            </a:extLst>
          </p:cNvPr>
          <p:cNvGraphicFramePr/>
          <p:nvPr>
            <p:extLst>
              <p:ext uri="{D42A27DB-BD31-4B8C-83A1-F6EECF244321}">
                <p14:modId xmlns:p14="http://schemas.microsoft.com/office/powerpoint/2010/main" val="454482376"/>
              </p:ext>
            </p:extLst>
          </p:nvPr>
        </p:nvGraphicFramePr>
        <p:xfrm>
          <a:off x="1981200" y="838200"/>
          <a:ext cx="8950358" cy="480004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657626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id="{BAC57EC5-D574-B8C0-F520-045ACC1F051C}"/>
              </a:ext>
            </a:extLst>
          </p:cNvPr>
          <p:cNvSpPr txBox="1">
            <a:spLocks noChangeArrowheads="1"/>
          </p:cNvSpPr>
          <p:nvPr/>
        </p:nvSpPr>
        <p:spPr>
          <a:xfrm>
            <a:off x="1905000" y="173986"/>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084A87"/>
                </a:solidFill>
                <a:latin typeface="Trebuchet MS" panose="020B0603020202020204" pitchFamily="34" charset="0"/>
                <a:cs typeface="Arial"/>
                <a:sym typeface="Arial"/>
              </a:rPr>
              <a:t>Agenda</a:t>
            </a:r>
            <a:endParaRPr lang="en-US" altLang="en-US" sz="4000" b="1" dirty="0">
              <a:solidFill>
                <a:srgbClr val="084A87"/>
              </a:solidFill>
              <a:latin typeface="Trebuchet MS" panose="020B0603020202020204" pitchFamily="34" charset="0"/>
              <a:cs typeface="Arial"/>
              <a:sym typeface="Arial"/>
            </a:endParaRPr>
          </a:p>
        </p:txBody>
      </p:sp>
      <p:graphicFrame>
        <p:nvGraphicFramePr>
          <p:cNvPr id="3" name="Diagram 2">
            <a:extLst>
              <a:ext uri="{FF2B5EF4-FFF2-40B4-BE49-F238E27FC236}">
                <a16:creationId xmlns:a16="http://schemas.microsoft.com/office/drawing/2014/main" id="{805AD64C-2ED6-ED3D-747E-0C5A2CD3D563}"/>
              </a:ext>
            </a:extLst>
          </p:cNvPr>
          <p:cNvGraphicFramePr/>
          <p:nvPr>
            <p:extLst>
              <p:ext uri="{D42A27DB-BD31-4B8C-83A1-F6EECF244321}">
                <p14:modId xmlns:p14="http://schemas.microsoft.com/office/powerpoint/2010/main" val="2785605295"/>
              </p:ext>
            </p:extLst>
          </p:nvPr>
        </p:nvGraphicFramePr>
        <p:xfrm>
          <a:off x="1981200" y="838200"/>
          <a:ext cx="8950358" cy="480004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052543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id="{BAC57EC5-D574-B8C0-F520-045ACC1F051C}"/>
              </a:ext>
            </a:extLst>
          </p:cNvPr>
          <p:cNvSpPr txBox="1">
            <a:spLocks noChangeArrowheads="1"/>
          </p:cNvSpPr>
          <p:nvPr/>
        </p:nvSpPr>
        <p:spPr>
          <a:xfrm>
            <a:off x="4800600" y="3005255"/>
            <a:ext cx="37338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084A87"/>
                </a:solidFill>
                <a:latin typeface="Trebuchet MS" panose="020B0603020202020204" pitchFamily="34" charset="0"/>
                <a:cs typeface="Arial"/>
                <a:sym typeface="Arial"/>
              </a:rPr>
              <a:t>Thank You!</a:t>
            </a:r>
          </a:p>
        </p:txBody>
      </p:sp>
      <p:pic>
        <p:nvPicPr>
          <p:cNvPr id="3" name="Picture 2">
            <a:extLst>
              <a:ext uri="{FF2B5EF4-FFF2-40B4-BE49-F238E27FC236}">
                <a16:creationId xmlns:a16="http://schemas.microsoft.com/office/drawing/2014/main" id="{1C70A540-2DF6-5E2D-B6A7-E6568A0D6A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7" name="Footer Placeholder 4">
            <a:extLst>
              <a:ext uri="{FF2B5EF4-FFF2-40B4-BE49-F238E27FC236}">
                <a16:creationId xmlns:a16="http://schemas.microsoft.com/office/drawing/2014/main" id="{99B4B0FE-B39B-307D-8C94-B8AC8CE6D6DC}"/>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Tree>
    <p:extLst>
      <p:ext uri="{BB962C8B-B14F-4D97-AF65-F5344CB8AC3E}">
        <p14:creationId xmlns:p14="http://schemas.microsoft.com/office/powerpoint/2010/main" val="1720524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id="{BAC57EC5-D574-B8C0-F520-045ACC1F051C}"/>
              </a:ext>
            </a:extLst>
          </p:cNvPr>
          <p:cNvSpPr txBox="1">
            <a:spLocks noChangeArrowheads="1"/>
          </p:cNvSpPr>
          <p:nvPr/>
        </p:nvSpPr>
        <p:spPr>
          <a:xfrm>
            <a:off x="1905000" y="76200"/>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4000" b="1" dirty="0">
                <a:solidFill>
                  <a:srgbClr val="084A87"/>
                </a:solidFill>
                <a:latin typeface="Trebuchet MS" panose="020B0603020202020204" pitchFamily="34" charset="0"/>
                <a:cs typeface="Arial"/>
                <a:sym typeface="Arial"/>
              </a:rPr>
              <a:t>Case</a:t>
            </a:r>
            <a:r>
              <a:rPr lang="en-US" altLang="en-US" sz="4000" b="1" dirty="0">
                <a:solidFill>
                  <a:schemeClr val="tx1"/>
                </a:solidFill>
                <a:latin typeface="Trebuchet MS" panose="020B0603020202020204" pitchFamily="34" charset="0"/>
                <a:cs typeface="Arial"/>
                <a:sym typeface="Arial"/>
              </a:rPr>
              <a:t> </a:t>
            </a:r>
            <a:r>
              <a:rPr lang="en-US" altLang="en-US" sz="3600" b="1" dirty="0">
                <a:solidFill>
                  <a:srgbClr val="084A87"/>
                </a:solidFill>
                <a:latin typeface="Trebuchet MS" panose="020B0603020202020204" pitchFamily="34" charset="0"/>
                <a:cs typeface="Arial"/>
                <a:sym typeface="Arial"/>
              </a:rPr>
              <a:t>Study</a:t>
            </a:r>
            <a:r>
              <a:rPr lang="en-US" altLang="en-US" sz="4000" b="1" dirty="0">
                <a:solidFill>
                  <a:schemeClr val="tx1"/>
                </a:solidFill>
                <a:latin typeface="Trebuchet MS" panose="020B0603020202020204" pitchFamily="34" charset="0"/>
                <a:cs typeface="Arial"/>
                <a:sym typeface="Arial"/>
              </a:rPr>
              <a:t> </a:t>
            </a:r>
            <a:r>
              <a:rPr lang="en-US" altLang="en-US" sz="4000" b="1" dirty="0">
                <a:solidFill>
                  <a:srgbClr val="084A87"/>
                </a:solidFill>
                <a:latin typeface="Trebuchet MS" panose="020B0603020202020204" pitchFamily="34" charset="0"/>
                <a:cs typeface="Arial"/>
                <a:sym typeface="Arial"/>
              </a:rPr>
              <a:t>Overview</a:t>
            </a:r>
          </a:p>
        </p:txBody>
      </p:sp>
      <p:sp>
        <p:nvSpPr>
          <p:cNvPr id="7" name="TextBox 5">
            <a:extLst>
              <a:ext uri="{FF2B5EF4-FFF2-40B4-BE49-F238E27FC236}">
                <a16:creationId xmlns:a16="http://schemas.microsoft.com/office/drawing/2014/main" id="{22022DCA-E11B-967A-CCED-86C13FE919E0}"/>
              </a:ext>
            </a:extLst>
          </p:cNvPr>
          <p:cNvSpPr txBox="1"/>
          <p:nvPr/>
        </p:nvSpPr>
        <p:spPr>
          <a:xfrm>
            <a:off x="1752600" y="920621"/>
            <a:ext cx="10058400" cy="560153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Wingdings" panose="05000000000000000000" pitchFamily="2" charset="2"/>
              <a:buChar char="q"/>
            </a:pPr>
            <a:r>
              <a:rPr lang="en-US" sz="2000" b="1" dirty="0">
                <a:latin typeface="Trebuchet MS" panose="020B0603020202020204" pitchFamily="34" charset="0"/>
              </a:rPr>
              <a:t>Company:</a:t>
            </a:r>
          </a:p>
          <a:p>
            <a:pPr marL="800100" lvl="1" indent="-342900" algn="just">
              <a:buFont typeface="Wingdings" panose="05000000000000000000" pitchFamily="2" charset="2"/>
              <a:buChar char="§"/>
            </a:pPr>
            <a:r>
              <a:rPr lang="en-US" sz="2000" dirty="0">
                <a:latin typeface="Trebuchet MS" panose="020B0603020202020204" pitchFamily="34" charset="0"/>
              </a:rPr>
              <a:t>Wants to increase footprint in health insurance market </a:t>
            </a:r>
          </a:p>
          <a:p>
            <a:pPr marL="800100" lvl="1" indent="-342900" algn="just">
              <a:buFont typeface="Wingdings" panose="05000000000000000000" pitchFamily="2" charset="2"/>
              <a:buChar char="§"/>
            </a:pPr>
            <a:r>
              <a:rPr lang="en-US" sz="2000" dirty="0">
                <a:latin typeface="Trebuchet MS" panose="020B0603020202020204" pitchFamily="34" charset="0"/>
              </a:rPr>
              <a:t>Currently has minor share</a:t>
            </a:r>
          </a:p>
          <a:p>
            <a:pPr marL="800100" lvl="1" indent="-342900" algn="just">
              <a:buFont typeface="Wingdings" panose="05000000000000000000" pitchFamily="2" charset="2"/>
              <a:buChar char="§"/>
            </a:pPr>
            <a:r>
              <a:rPr lang="en-US" sz="2000" dirty="0">
                <a:latin typeface="Trebuchet MS" panose="020B0603020202020204" pitchFamily="34" charset="0"/>
              </a:rPr>
              <a:t>CDO has roped in one Web Aggregator. </a:t>
            </a:r>
          </a:p>
          <a:p>
            <a:pPr marL="800100" lvl="1" indent="-342900" algn="just">
              <a:buFont typeface="Wingdings" panose="05000000000000000000" pitchFamily="2" charset="2"/>
              <a:buChar char="§"/>
            </a:pPr>
            <a:r>
              <a:rPr lang="en-US" sz="2000" dirty="0">
                <a:latin typeface="Trebuchet MS" panose="020B0603020202020204" pitchFamily="34" charset="0"/>
              </a:rPr>
              <a:t>Experience with the web aggregator has not been great for motor in the past.</a:t>
            </a:r>
          </a:p>
          <a:p>
            <a:pPr marL="800100" lvl="1" indent="-342900" algn="just">
              <a:buFont typeface="Wingdings" panose="05000000000000000000" pitchFamily="2" charset="2"/>
              <a:buChar char="§"/>
            </a:pPr>
            <a:r>
              <a:rPr lang="en-US" sz="2000" b="1" u="sng" dirty="0">
                <a:solidFill>
                  <a:srgbClr val="084A87"/>
                </a:solidFill>
                <a:latin typeface="Trebuchet MS" panose="020B0603020202020204" pitchFamily="34" charset="0"/>
              </a:rPr>
              <a:t>Strategy to gain market share: Launch a very high sum insured health indemnity product at a very low price point with this Web Aggregator</a:t>
            </a:r>
          </a:p>
          <a:p>
            <a:pPr marL="800100" lvl="1" indent="-342900" algn="just">
              <a:buFont typeface="Wingdings" panose="05000000000000000000" pitchFamily="2" charset="2"/>
              <a:buChar char="q"/>
            </a:pPr>
            <a:endParaRPr lang="en-US" sz="2000" dirty="0">
              <a:latin typeface="Trebuchet MS" panose="020B0603020202020204" pitchFamily="34" charset="0"/>
            </a:endParaRPr>
          </a:p>
          <a:p>
            <a:pPr marL="342900" indent="-342900" algn="just">
              <a:buFont typeface="Wingdings" panose="05000000000000000000" pitchFamily="2" charset="2"/>
              <a:buChar char="q"/>
            </a:pPr>
            <a:r>
              <a:rPr lang="en-US" sz="2000" b="1" dirty="0">
                <a:latin typeface="Trebuchet MS" panose="020B0603020202020204" pitchFamily="34" charset="0"/>
              </a:rPr>
              <a:t>Actuary (Self):</a:t>
            </a:r>
          </a:p>
          <a:p>
            <a:pPr marL="800100" lvl="1" indent="-342900" algn="just">
              <a:buFont typeface="Wingdings" panose="05000000000000000000" pitchFamily="2" charset="2"/>
              <a:buChar char="§"/>
            </a:pPr>
            <a:r>
              <a:rPr lang="en-US" sz="2000" dirty="0">
                <a:latin typeface="Trebuchet MS" panose="020B0603020202020204" pitchFamily="34" charset="0"/>
              </a:rPr>
              <a:t>Recently joined as Appointed Actuary in medium size GI company</a:t>
            </a:r>
          </a:p>
          <a:p>
            <a:pPr marL="800100" lvl="1" indent="-342900" algn="just">
              <a:buFont typeface="Wingdings" panose="05000000000000000000" pitchFamily="2" charset="2"/>
              <a:buChar char="§"/>
            </a:pPr>
            <a:r>
              <a:rPr lang="en-US" sz="2000" dirty="0">
                <a:latin typeface="Trebuchet MS" panose="020B0603020202020204" pitchFamily="34" charset="0"/>
              </a:rPr>
              <a:t>Previous experience as Pricing Actuary with leading GI company</a:t>
            </a:r>
          </a:p>
          <a:p>
            <a:pPr marL="800100" lvl="1" indent="-342900" algn="just">
              <a:buFont typeface="Wingdings" panose="05000000000000000000" pitchFamily="2" charset="2"/>
              <a:buChar char="§"/>
            </a:pPr>
            <a:r>
              <a:rPr lang="en-US" sz="2000" dirty="0">
                <a:latin typeface="Trebuchet MS" panose="020B0603020202020204" pitchFamily="34" charset="0"/>
              </a:rPr>
              <a:t>worked on similar product in previous company with same web aggregator.</a:t>
            </a:r>
          </a:p>
          <a:p>
            <a:pPr marL="342900" indent="-342900" algn="just">
              <a:buFont typeface="Wingdings" panose="05000000000000000000" pitchFamily="2" charset="2"/>
              <a:buChar char="q"/>
            </a:pPr>
            <a:endParaRPr lang="en-US" sz="2000" b="1" dirty="0">
              <a:latin typeface="Trebuchet MS" panose="020B0603020202020204" pitchFamily="34" charset="0"/>
            </a:endParaRPr>
          </a:p>
          <a:p>
            <a:pPr marL="342900" indent="-342900" algn="just">
              <a:buFont typeface="Wingdings" panose="05000000000000000000" pitchFamily="2" charset="2"/>
              <a:buChar char="q"/>
            </a:pPr>
            <a:r>
              <a:rPr lang="en-US" sz="2000" b="1" dirty="0">
                <a:latin typeface="Trebuchet MS" panose="020B0603020202020204" pitchFamily="34" charset="0"/>
              </a:rPr>
              <a:t>CEO has asked to </a:t>
            </a:r>
            <a:r>
              <a:rPr lang="en-US" sz="2000" b="1" dirty="0" err="1">
                <a:latin typeface="Trebuchet MS" panose="020B0603020202020204" pitchFamily="34" charset="0"/>
              </a:rPr>
              <a:t>analyse</a:t>
            </a:r>
            <a:r>
              <a:rPr lang="en-US" sz="2000" b="1" dirty="0">
                <a:latin typeface="Trebuchet MS" panose="020B0603020202020204" pitchFamily="34" charset="0"/>
              </a:rPr>
              <a:t> the proposal and recommend:</a:t>
            </a:r>
          </a:p>
          <a:p>
            <a:pPr marL="800100" lvl="1" indent="-342900" algn="just">
              <a:buFont typeface="Wingdings" panose="05000000000000000000" pitchFamily="2" charset="2"/>
              <a:buChar char="§"/>
            </a:pPr>
            <a:r>
              <a:rPr lang="en-US" sz="2000" dirty="0">
                <a:latin typeface="Trebuchet MS" panose="020B0603020202020204" pitchFamily="34" charset="0"/>
              </a:rPr>
              <a:t>Feasibility of growth in health insurance segment if such product is created</a:t>
            </a:r>
          </a:p>
          <a:p>
            <a:pPr marL="800100" lvl="1" indent="-342900" algn="just">
              <a:buFont typeface="Wingdings" panose="05000000000000000000" pitchFamily="2" charset="2"/>
              <a:buChar char="§"/>
            </a:pPr>
            <a:r>
              <a:rPr lang="en-US" sz="2000" dirty="0">
                <a:latin typeface="Trebuchet MS" panose="020B0603020202020204" pitchFamily="34" charset="0"/>
              </a:rPr>
              <a:t>Financial viability of such a product</a:t>
            </a:r>
          </a:p>
          <a:p>
            <a:pPr marL="800100" lvl="1" indent="-342900" algn="just">
              <a:buFont typeface="Wingdings" panose="05000000000000000000" pitchFamily="2" charset="2"/>
              <a:buChar char="§"/>
            </a:pPr>
            <a:r>
              <a:rPr lang="en-US" sz="2000" dirty="0">
                <a:latin typeface="Trebuchet MS" panose="020B0603020202020204" pitchFamily="34" charset="0"/>
              </a:rPr>
              <a:t>Various risk factors associated with the product.</a:t>
            </a:r>
          </a:p>
          <a:p>
            <a:pPr marL="800100" lvl="1" indent="-342900" algn="just">
              <a:buFont typeface="Wingdings" panose="05000000000000000000" pitchFamily="2" charset="2"/>
              <a:buChar char="§"/>
            </a:pPr>
            <a:r>
              <a:rPr lang="en-US" sz="2000" dirty="0">
                <a:latin typeface="Trebuchet MS" panose="020B0603020202020204" pitchFamily="34" charset="0"/>
              </a:rPr>
              <a:t>Market benchmarking and competition impact</a:t>
            </a:r>
            <a:endParaRPr lang="en-IN" sz="2000" dirty="0">
              <a:latin typeface="Trebuchet MS" panose="020B0603020202020204" pitchFamily="34" charset="0"/>
            </a:endParaRPr>
          </a:p>
        </p:txBody>
      </p:sp>
    </p:spTree>
    <p:extLst>
      <p:ext uri="{BB962C8B-B14F-4D97-AF65-F5344CB8AC3E}">
        <p14:creationId xmlns:p14="http://schemas.microsoft.com/office/powerpoint/2010/main" val="2158559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6" name="Rectangle 2">
            <a:extLst>
              <a:ext uri="{FF2B5EF4-FFF2-40B4-BE49-F238E27FC236}">
                <a16:creationId xmlns:a16="http://schemas.microsoft.com/office/drawing/2014/main" id="{BAC57EC5-D574-B8C0-F520-045ACC1F051C}"/>
              </a:ext>
            </a:extLst>
          </p:cNvPr>
          <p:cNvSpPr txBox="1">
            <a:spLocks noChangeArrowheads="1"/>
          </p:cNvSpPr>
          <p:nvPr/>
        </p:nvSpPr>
        <p:spPr>
          <a:xfrm>
            <a:off x="1905000" y="173986"/>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084A87"/>
                </a:solidFill>
                <a:latin typeface="Trebuchet MS" panose="020B0603020202020204" pitchFamily="34" charset="0"/>
                <a:cs typeface="Arial"/>
                <a:sym typeface="Arial"/>
              </a:rPr>
              <a:t>Agenda</a:t>
            </a:r>
            <a:endParaRPr lang="en-US" altLang="en-US" sz="4000" b="1" dirty="0">
              <a:solidFill>
                <a:srgbClr val="084A87"/>
              </a:solidFill>
              <a:latin typeface="Trebuchet MS" panose="020B0603020202020204" pitchFamily="34" charset="0"/>
              <a:cs typeface="Arial"/>
              <a:sym typeface="Arial"/>
            </a:endParaRPr>
          </a:p>
        </p:txBody>
      </p:sp>
      <p:graphicFrame>
        <p:nvGraphicFramePr>
          <p:cNvPr id="3" name="Diagram 2">
            <a:extLst>
              <a:ext uri="{FF2B5EF4-FFF2-40B4-BE49-F238E27FC236}">
                <a16:creationId xmlns:a16="http://schemas.microsoft.com/office/drawing/2014/main" id="{805AD64C-2ED6-ED3D-747E-0C5A2CD3D563}"/>
              </a:ext>
            </a:extLst>
          </p:cNvPr>
          <p:cNvGraphicFramePr/>
          <p:nvPr>
            <p:extLst>
              <p:ext uri="{D42A27DB-BD31-4B8C-83A1-F6EECF244321}">
                <p14:modId xmlns:p14="http://schemas.microsoft.com/office/powerpoint/2010/main" val="2571330244"/>
              </p:ext>
            </p:extLst>
          </p:nvPr>
        </p:nvGraphicFramePr>
        <p:xfrm>
          <a:off x="1981200" y="838200"/>
          <a:ext cx="8950358" cy="480004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333965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8" name="TextBox 7">
            <a:extLst>
              <a:ext uri="{FF2B5EF4-FFF2-40B4-BE49-F238E27FC236}">
                <a16:creationId xmlns:a16="http://schemas.microsoft.com/office/drawing/2014/main" id="{9AB5842F-FEE0-97E1-A059-DB545E39B521}"/>
              </a:ext>
            </a:extLst>
          </p:cNvPr>
          <p:cNvSpPr txBox="1"/>
          <p:nvPr/>
        </p:nvSpPr>
        <p:spPr>
          <a:xfrm>
            <a:off x="2400300" y="1295400"/>
            <a:ext cx="8991600" cy="1077218"/>
          </a:xfrm>
          <a:prstGeom prst="rect">
            <a:avLst/>
          </a:prstGeom>
          <a:noFill/>
        </p:spPr>
        <p:txBody>
          <a:bodyPr wrap="square" rtlCol="0">
            <a:spAutoFit/>
          </a:bodyPr>
          <a:lstStyle/>
          <a:p>
            <a:pPr algn="ctr"/>
            <a:r>
              <a:rPr lang="en-US" sz="3200" b="1" dirty="0">
                <a:solidFill>
                  <a:srgbClr val="10609B"/>
                </a:solidFill>
                <a:latin typeface="Trebuchet MS" panose="020B0603020202020204" pitchFamily="34" charset="0"/>
              </a:rPr>
              <a:t>Will Proposition help achieve Target Growth &amp; Market Share?</a:t>
            </a:r>
            <a:endParaRPr lang="en-IN" sz="3200" b="1" dirty="0">
              <a:solidFill>
                <a:srgbClr val="10609B"/>
              </a:solidFill>
              <a:latin typeface="Trebuchet MS" panose="020B0603020202020204" pitchFamily="34" charset="0"/>
            </a:endParaRPr>
          </a:p>
        </p:txBody>
      </p:sp>
      <p:sp>
        <p:nvSpPr>
          <p:cNvPr id="9" name="Rectangle 2">
            <a:extLst>
              <a:ext uri="{FF2B5EF4-FFF2-40B4-BE49-F238E27FC236}">
                <a16:creationId xmlns:a16="http://schemas.microsoft.com/office/drawing/2014/main" id="{84122A21-4058-86D4-5462-D396A3BE857A}"/>
              </a:ext>
            </a:extLst>
          </p:cNvPr>
          <p:cNvSpPr txBox="1">
            <a:spLocks noChangeArrowheads="1"/>
          </p:cNvSpPr>
          <p:nvPr/>
        </p:nvSpPr>
        <p:spPr>
          <a:xfrm>
            <a:off x="1905000" y="342900"/>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084A87"/>
                </a:solidFill>
                <a:latin typeface="Trebuchet MS" panose="020B0603020202020204" pitchFamily="34" charset="0"/>
                <a:cs typeface="Arial"/>
                <a:sym typeface="Arial"/>
              </a:rPr>
              <a:t>Feasibility of Company’s Growth</a:t>
            </a:r>
          </a:p>
        </p:txBody>
      </p:sp>
      <p:graphicFrame>
        <p:nvGraphicFramePr>
          <p:cNvPr id="3" name="Diagram 2">
            <a:extLst>
              <a:ext uri="{FF2B5EF4-FFF2-40B4-BE49-F238E27FC236}">
                <a16:creationId xmlns:a16="http://schemas.microsoft.com/office/drawing/2014/main" id="{860C9EE7-2947-A3CF-B49D-1A0C7B41E4DC}"/>
              </a:ext>
            </a:extLst>
          </p:cNvPr>
          <p:cNvGraphicFramePr/>
          <p:nvPr>
            <p:extLst>
              <p:ext uri="{D42A27DB-BD31-4B8C-83A1-F6EECF244321}">
                <p14:modId xmlns:p14="http://schemas.microsoft.com/office/powerpoint/2010/main" val="4047880259"/>
              </p:ext>
            </p:extLst>
          </p:nvPr>
        </p:nvGraphicFramePr>
        <p:xfrm>
          <a:off x="2514600" y="2133600"/>
          <a:ext cx="8763000" cy="4656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797167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9753600" y="65230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pic>
        <p:nvPicPr>
          <p:cNvPr id="3" name="Picture 2">
            <a:extLst>
              <a:ext uri="{FF2B5EF4-FFF2-40B4-BE49-F238E27FC236}">
                <a16:creationId xmlns:a16="http://schemas.microsoft.com/office/drawing/2014/main" id="{829D9EF1-0EDA-A4A8-F975-B0EBEC39CE81}"/>
              </a:ext>
            </a:extLst>
          </p:cNvPr>
          <p:cNvPicPr>
            <a:picLocks noChangeAspect="1"/>
          </p:cNvPicPr>
          <p:nvPr/>
        </p:nvPicPr>
        <p:blipFill>
          <a:blip r:embed="rId6"/>
          <a:stretch>
            <a:fillRect/>
          </a:stretch>
        </p:blipFill>
        <p:spPr>
          <a:xfrm>
            <a:off x="1747762" y="4951093"/>
            <a:ext cx="4654402" cy="1916803"/>
          </a:xfrm>
          <a:prstGeom prst="rect">
            <a:avLst/>
          </a:prstGeom>
        </p:spPr>
      </p:pic>
      <p:sp>
        <p:nvSpPr>
          <p:cNvPr id="4" name="Rectangle 2">
            <a:extLst>
              <a:ext uri="{FF2B5EF4-FFF2-40B4-BE49-F238E27FC236}">
                <a16:creationId xmlns:a16="http://schemas.microsoft.com/office/drawing/2014/main" id="{3620DDF9-F56D-2851-52F7-9095998319E4}"/>
              </a:ext>
            </a:extLst>
          </p:cNvPr>
          <p:cNvSpPr txBox="1">
            <a:spLocks noChangeArrowheads="1"/>
          </p:cNvSpPr>
          <p:nvPr/>
        </p:nvSpPr>
        <p:spPr>
          <a:xfrm>
            <a:off x="1905000" y="342900"/>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084A87"/>
                </a:solidFill>
                <a:latin typeface="Trebuchet MS" panose="020B0603020202020204" pitchFamily="34" charset="0"/>
                <a:cs typeface="Arial"/>
                <a:sym typeface="Arial"/>
              </a:rPr>
              <a:t>Feasibility of Company’s Growth</a:t>
            </a:r>
          </a:p>
        </p:txBody>
      </p:sp>
      <p:sp>
        <p:nvSpPr>
          <p:cNvPr id="17" name="TextBox 16">
            <a:extLst>
              <a:ext uri="{FF2B5EF4-FFF2-40B4-BE49-F238E27FC236}">
                <a16:creationId xmlns:a16="http://schemas.microsoft.com/office/drawing/2014/main" id="{53DAFA63-DBF6-19CC-2EB8-C5BEA73B9D57}"/>
              </a:ext>
            </a:extLst>
          </p:cNvPr>
          <p:cNvSpPr txBox="1"/>
          <p:nvPr/>
        </p:nvSpPr>
        <p:spPr>
          <a:xfrm>
            <a:off x="1828800" y="1219200"/>
            <a:ext cx="5410200" cy="3754874"/>
          </a:xfrm>
          <a:prstGeom prst="rect">
            <a:avLst/>
          </a:prstGeom>
          <a:noFill/>
        </p:spPr>
        <p:txBody>
          <a:bodyPr wrap="square">
            <a:spAutoFit/>
          </a:bodyPr>
          <a:lstStyle/>
          <a:p>
            <a:pPr marL="342900" indent="-342900" algn="just">
              <a:buFont typeface="Wingdings" panose="05000000000000000000" pitchFamily="2" charset="2"/>
              <a:buChar char="q"/>
            </a:pPr>
            <a:r>
              <a:rPr lang="en-US" sz="2000" b="1" u="sng" dirty="0">
                <a:solidFill>
                  <a:srgbClr val="084A87"/>
                </a:solidFill>
                <a:latin typeface="Trebuchet MS" panose="020B0603020202020204" pitchFamily="34" charset="0"/>
              </a:rPr>
              <a:t>Health Insurance Market: Current</a:t>
            </a:r>
            <a:endParaRPr lang="en-US" sz="1600" b="1" dirty="0">
              <a:latin typeface="Trebuchet MS" panose="020B0603020202020204" pitchFamily="34" charset="0"/>
            </a:endParaRPr>
          </a:p>
          <a:p>
            <a:pPr marL="358775" indent="-285750" algn="just">
              <a:buFont typeface="Wingdings" panose="05000000000000000000" pitchFamily="2" charset="2"/>
              <a:buChar char="§"/>
              <a:tabLst>
                <a:tab pos="358775" algn="l"/>
              </a:tabLst>
            </a:pPr>
            <a:endParaRPr lang="en-US" sz="1600" b="1" dirty="0">
              <a:latin typeface="Trebuchet MS" panose="020B0603020202020204" pitchFamily="34" charset="0"/>
            </a:endParaRPr>
          </a:p>
          <a:p>
            <a:pPr marL="358775" indent="-285750" algn="just">
              <a:buFont typeface="Wingdings" panose="05000000000000000000" pitchFamily="2" charset="2"/>
              <a:buChar char="§"/>
              <a:tabLst>
                <a:tab pos="358775" algn="l"/>
              </a:tabLst>
            </a:pPr>
            <a:r>
              <a:rPr lang="en-US" b="1" dirty="0">
                <a:latin typeface="Trebuchet MS" panose="020B0603020202020204" pitchFamily="34" charset="0"/>
              </a:rPr>
              <a:t>Contribution to Overall GI Premium</a:t>
            </a:r>
          </a:p>
          <a:p>
            <a:pPr marL="530225" lvl="1" algn="just">
              <a:tabLst>
                <a:tab pos="358775" algn="l"/>
              </a:tabLst>
            </a:pPr>
            <a:r>
              <a:rPr lang="en-US" sz="1600" dirty="0">
                <a:latin typeface="Trebuchet MS" panose="020B0603020202020204" pitchFamily="34" charset="0"/>
              </a:rPr>
              <a:t>Increased from 30% in 2018-19 to 38% in 2022-23</a:t>
            </a:r>
          </a:p>
          <a:p>
            <a:pPr marL="530225" lvl="1" algn="just">
              <a:tabLst>
                <a:tab pos="358775" algn="l"/>
              </a:tabLst>
            </a:pPr>
            <a:endParaRPr lang="en-US" sz="1600" dirty="0">
              <a:latin typeface="Trebuchet MS" panose="020B0603020202020204" pitchFamily="34" charset="0"/>
            </a:endParaRPr>
          </a:p>
          <a:p>
            <a:pPr marL="358775" indent="-285750" algn="just">
              <a:buFont typeface="Wingdings" panose="05000000000000000000" pitchFamily="2" charset="2"/>
              <a:buChar char="§"/>
              <a:tabLst>
                <a:tab pos="358775" algn="l"/>
              </a:tabLst>
            </a:pPr>
            <a:r>
              <a:rPr lang="en-US" b="1" dirty="0">
                <a:latin typeface="Trebuchet MS" panose="020B0603020202020204" pitchFamily="34" charset="0"/>
              </a:rPr>
              <a:t>Growth Rate</a:t>
            </a:r>
          </a:p>
          <a:p>
            <a:pPr marL="73025" algn="just">
              <a:tabLst>
                <a:tab pos="358775" algn="l"/>
              </a:tabLst>
            </a:pPr>
            <a:r>
              <a:rPr lang="en-US" sz="1600" b="1" dirty="0">
                <a:latin typeface="Trebuchet MS" panose="020B0603020202020204" pitchFamily="34" charset="0"/>
              </a:rPr>
              <a:t>	</a:t>
            </a:r>
            <a:r>
              <a:rPr lang="en-US" sz="1600" dirty="0">
                <a:latin typeface="Trebuchet MS" panose="020B0603020202020204" pitchFamily="34" charset="0"/>
              </a:rPr>
              <a:t>CAGR of last 5 years is 14.5%. </a:t>
            </a:r>
          </a:p>
          <a:p>
            <a:pPr marL="73025" algn="just">
              <a:tabLst>
                <a:tab pos="358775" algn="l"/>
              </a:tabLst>
            </a:pPr>
            <a:r>
              <a:rPr lang="en-US" sz="1600" dirty="0">
                <a:latin typeface="Trebuchet MS" panose="020B0603020202020204" pitchFamily="34" charset="0"/>
              </a:rPr>
              <a:t>	YoY growth of 2021-22 is 25%.</a:t>
            </a:r>
          </a:p>
          <a:p>
            <a:pPr marL="358775" indent="-285750" algn="just">
              <a:buFont typeface="Wingdings" panose="05000000000000000000" pitchFamily="2" charset="2"/>
              <a:buChar char="§"/>
              <a:tabLst>
                <a:tab pos="358775" algn="l"/>
              </a:tabLst>
            </a:pPr>
            <a:endParaRPr lang="en-US" sz="1600" b="1" dirty="0">
              <a:latin typeface="Trebuchet MS" panose="020B0603020202020204" pitchFamily="34" charset="0"/>
            </a:endParaRPr>
          </a:p>
          <a:p>
            <a:pPr marL="358775" indent="-285750" algn="just">
              <a:buFont typeface="Wingdings" panose="05000000000000000000" pitchFamily="2" charset="2"/>
              <a:buChar char="§"/>
              <a:tabLst>
                <a:tab pos="358775" algn="l"/>
              </a:tabLst>
            </a:pPr>
            <a:r>
              <a:rPr lang="en-US" b="1" dirty="0">
                <a:latin typeface="Trebuchet MS" panose="020B0603020202020204" pitchFamily="34" charset="0"/>
              </a:rPr>
              <a:t>Persons covered </a:t>
            </a:r>
            <a:r>
              <a:rPr lang="en-US" sz="1600" dirty="0">
                <a:latin typeface="Trebuchet MS" panose="020B0603020202020204" pitchFamily="34" charset="0"/>
              </a:rPr>
              <a:t>has increased marginally by 1% in 2021-22.</a:t>
            </a:r>
          </a:p>
          <a:p>
            <a:pPr marL="358775" indent="-285750" algn="just">
              <a:buFont typeface="Wingdings" panose="05000000000000000000" pitchFamily="2" charset="2"/>
              <a:buChar char="§"/>
              <a:tabLst>
                <a:tab pos="358775" algn="l"/>
              </a:tabLst>
            </a:pPr>
            <a:endParaRPr lang="en-US" dirty="0">
              <a:latin typeface="Trebuchet MS" panose="020B0603020202020204" pitchFamily="34" charset="0"/>
            </a:endParaRPr>
          </a:p>
          <a:p>
            <a:pPr marL="358775" indent="-285750" algn="just">
              <a:buFont typeface="Wingdings" panose="05000000000000000000" pitchFamily="2" charset="2"/>
              <a:buChar char="§"/>
              <a:tabLst>
                <a:tab pos="358775" algn="l"/>
              </a:tabLst>
            </a:pPr>
            <a:r>
              <a:rPr lang="en-US" b="1" dirty="0">
                <a:latin typeface="Trebuchet MS" panose="020B0603020202020204" pitchFamily="34" charset="0"/>
              </a:rPr>
              <a:t>Insurance Penetration </a:t>
            </a:r>
            <a:r>
              <a:rPr lang="en-US" sz="1600" dirty="0">
                <a:latin typeface="Trebuchet MS" panose="020B0603020202020204" pitchFamily="34" charset="0"/>
              </a:rPr>
              <a:t>is standing at 0.34% for General - health insurance and is quite low</a:t>
            </a:r>
          </a:p>
        </p:txBody>
      </p:sp>
      <p:sp>
        <p:nvSpPr>
          <p:cNvPr id="18" name="TextBox 17">
            <a:extLst>
              <a:ext uri="{FF2B5EF4-FFF2-40B4-BE49-F238E27FC236}">
                <a16:creationId xmlns:a16="http://schemas.microsoft.com/office/drawing/2014/main" id="{7E426111-4F10-32CF-4252-09A0209CF246}"/>
              </a:ext>
            </a:extLst>
          </p:cNvPr>
          <p:cNvSpPr txBox="1"/>
          <p:nvPr/>
        </p:nvSpPr>
        <p:spPr>
          <a:xfrm rot="16200000">
            <a:off x="9318633" y="3728423"/>
            <a:ext cx="5334000" cy="276999"/>
          </a:xfrm>
          <a:prstGeom prst="rect">
            <a:avLst/>
          </a:prstGeom>
          <a:noFill/>
        </p:spPr>
        <p:txBody>
          <a:bodyPr wrap="square" rtlCol="0">
            <a:spAutoFit/>
          </a:bodyPr>
          <a:lstStyle/>
          <a:p>
            <a:r>
              <a:rPr lang="en-US" sz="1200" dirty="0"/>
              <a:t>Data Source: IRDAI Handbook Mar 22 and GI Council Segment Report Mar 23</a:t>
            </a:r>
            <a:endParaRPr lang="en-IN" dirty="0"/>
          </a:p>
        </p:txBody>
      </p:sp>
      <p:pic>
        <p:nvPicPr>
          <p:cNvPr id="6" name="Picture 5">
            <a:extLst>
              <a:ext uri="{FF2B5EF4-FFF2-40B4-BE49-F238E27FC236}">
                <a16:creationId xmlns:a16="http://schemas.microsoft.com/office/drawing/2014/main" id="{DD6908C7-5F27-0393-529A-1FC41A180CFB}"/>
              </a:ext>
            </a:extLst>
          </p:cNvPr>
          <p:cNvPicPr>
            <a:picLocks noChangeAspect="1"/>
          </p:cNvPicPr>
          <p:nvPr/>
        </p:nvPicPr>
        <p:blipFill>
          <a:blip r:embed="rId7"/>
          <a:stretch>
            <a:fillRect/>
          </a:stretch>
        </p:blipFill>
        <p:spPr>
          <a:xfrm>
            <a:off x="6906552" y="1245747"/>
            <a:ext cx="4879435" cy="5505678"/>
          </a:xfrm>
          <a:prstGeom prst="rect">
            <a:avLst/>
          </a:prstGeom>
        </p:spPr>
      </p:pic>
    </p:spTree>
    <p:extLst>
      <p:ext uri="{BB962C8B-B14F-4D97-AF65-F5344CB8AC3E}">
        <p14:creationId xmlns:p14="http://schemas.microsoft.com/office/powerpoint/2010/main" val="1174667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5" name="Footer Placeholder 4"/>
          <p:cNvSpPr txBox="1">
            <a:spLocks/>
          </p:cNvSpPr>
          <p:nvPr/>
        </p:nvSpPr>
        <p:spPr>
          <a:xfrm>
            <a:off x="9761708" y="6523037"/>
            <a:ext cx="242218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
        <p:nvSpPr>
          <p:cNvPr id="4" name="Rectangle 2">
            <a:extLst>
              <a:ext uri="{FF2B5EF4-FFF2-40B4-BE49-F238E27FC236}">
                <a16:creationId xmlns:a16="http://schemas.microsoft.com/office/drawing/2014/main" id="{3620DDF9-F56D-2851-52F7-9095998319E4}"/>
              </a:ext>
            </a:extLst>
          </p:cNvPr>
          <p:cNvSpPr txBox="1">
            <a:spLocks noChangeArrowheads="1"/>
          </p:cNvSpPr>
          <p:nvPr/>
        </p:nvSpPr>
        <p:spPr>
          <a:xfrm>
            <a:off x="1828800" y="7258"/>
            <a:ext cx="8153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a:solidFill>
                  <a:srgbClr val="084A87"/>
                </a:solidFill>
                <a:latin typeface="Trebuchet MS" panose="020B0603020202020204" pitchFamily="34" charset="0"/>
                <a:cs typeface="Arial"/>
                <a:sym typeface="Arial"/>
              </a:rPr>
              <a:t>Feasibility of Company’s Growth</a:t>
            </a:r>
          </a:p>
        </p:txBody>
      </p:sp>
      <p:sp>
        <p:nvSpPr>
          <p:cNvPr id="17" name="TextBox 16">
            <a:extLst>
              <a:ext uri="{FF2B5EF4-FFF2-40B4-BE49-F238E27FC236}">
                <a16:creationId xmlns:a16="http://schemas.microsoft.com/office/drawing/2014/main" id="{53DAFA63-DBF6-19CC-2EB8-C5BEA73B9D57}"/>
              </a:ext>
            </a:extLst>
          </p:cNvPr>
          <p:cNvSpPr txBox="1"/>
          <p:nvPr/>
        </p:nvSpPr>
        <p:spPr>
          <a:xfrm>
            <a:off x="1773162" y="785364"/>
            <a:ext cx="4648200" cy="646331"/>
          </a:xfrm>
          <a:prstGeom prst="rect">
            <a:avLst/>
          </a:prstGeom>
          <a:noFill/>
        </p:spPr>
        <p:txBody>
          <a:bodyPr wrap="square">
            <a:spAutoFit/>
          </a:bodyPr>
          <a:lstStyle/>
          <a:p>
            <a:pPr marL="342900" indent="-342900" algn="just">
              <a:buFont typeface="Wingdings" panose="05000000000000000000" pitchFamily="2" charset="2"/>
              <a:buChar char="q"/>
            </a:pPr>
            <a:r>
              <a:rPr lang="en-US" sz="2000" b="1" u="sng" dirty="0">
                <a:solidFill>
                  <a:srgbClr val="084A87"/>
                </a:solidFill>
                <a:latin typeface="Trebuchet MS" panose="020B0603020202020204" pitchFamily="34" charset="0"/>
              </a:rPr>
              <a:t>Health Insurance Market: Current</a:t>
            </a:r>
            <a:endParaRPr lang="en-US" sz="1600" b="1" dirty="0">
              <a:latin typeface="Trebuchet MS" panose="020B0603020202020204" pitchFamily="34" charset="0"/>
            </a:endParaRPr>
          </a:p>
          <a:p>
            <a:pPr marL="358775" indent="-285750" algn="just">
              <a:buFont typeface="Wingdings" panose="05000000000000000000" pitchFamily="2" charset="2"/>
              <a:buChar char="§"/>
              <a:tabLst>
                <a:tab pos="358775" algn="l"/>
              </a:tabLst>
            </a:pPr>
            <a:endParaRPr lang="en-US" sz="1600" b="1" dirty="0">
              <a:latin typeface="Trebuchet MS" panose="020B0603020202020204" pitchFamily="34" charset="0"/>
            </a:endParaRPr>
          </a:p>
        </p:txBody>
      </p:sp>
      <p:sp>
        <p:nvSpPr>
          <p:cNvPr id="3" name="TextBox 2">
            <a:extLst>
              <a:ext uri="{FF2B5EF4-FFF2-40B4-BE49-F238E27FC236}">
                <a16:creationId xmlns:a16="http://schemas.microsoft.com/office/drawing/2014/main" id="{FD509692-3FC8-BD4F-E25E-4F2CB4D94BEB}"/>
              </a:ext>
            </a:extLst>
          </p:cNvPr>
          <p:cNvSpPr txBox="1"/>
          <p:nvPr/>
        </p:nvSpPr>
        <p:spPr>
          <a:xfrm rot="16200000">
            <a:off x="9257459" y="3900101"/>
            <a:ext cx="5638800" cy="276999"/>
          </a:xfrm>
          <a:prstGeom prst="rect">
            <a:avLst/>
          </a:prstGeom>
          <a:noFill/>
        </p:spPr>
        <p:txBody>
          <a:bodyPr wrap="square" rtlCol="0">
            <a:spAutoFit/>
          </a:bodyPr>
          <a:lstStyle/>
          <a:p>
            <a:r>
              <a:rPr lang="en-US" sz="1200" dirty="0">
                <a:latin typeface="Trebuchet MS" panose="020B0603020202020204" pitchFamily="34" charset="0"/>
              </a:rPr>
              <a:t> Source: IRDAI Annual Report Mar 22 and Web Aggregator Regulations, 2017</a:t>
            </a:r>
            <a:endParaRPr lang="en-IN" dirty="0">
              <a:latin typeface="Trebuchet MS" panose="020B0603020202020204" pitchFamily="34" charset="0"/>
            </a:endParaRPr>
          </a:p>
        </p:txBody>
      </p:sp>
      <p:pic>
        <p:nvPicPr>
          <p:cNvPr id="8" name="Picture 7">
            <a:extLst>
              <a:ext uri="{FF2B5EF4-FFF2-40B4-BE49-F238E27FC236}">
                <a16:creationId xmlns:a16="http://schemas.microsoft.com/office/drawing/2014/main" id="{680EF9D7-57AD-450B-C984-210D1AC7C3EA}"/>
              </a:ext>
            </a:extLst>
          </p:cNvPr>
          <p:cNvPicPr>
            <a:picLocks noChangeAspect="1"/>
          </p:cNvPicPr>
          <p:nvPr/>
        </p:nvPicPr>
        <p:blipFill>
          <a:blip r:embed="rId6"/>
          <a:stretch>
            <a:fillRect/>
          </a:stretch>
        </p:blipFill>
        <p:spPr>
          <a:xfrm>
            <a:off x="2057400" y="1245747"/>
            <a:ext cx="3959934" cy="2488053"/>
          </a:xfrm>
          <a:prstGeom prst="rect">
            <a:avLst/>
          </a:prstGeom>
          <a:ln>
            <a:solidFill>
              <a:schemeClr val="tx1"/>
            </a:solidFill>
          </a:ln>
        </p:spPr>
      </p:pic>
      <p:graphicFrame>
        <p:nvGraphicFramePr>
          <p:cNvPr id="9" name="Diagram 8">
            <a:extLst>
              <a:ext uri="{FF2B5EF4-FFF2-40B4-BE49-F238E27FC236}">
                <a16:creationId xmlns:a16="http://schemas.microsoft.com/office/drawing/2014/main" id="{2AE169E0-717C-2F96-ADEF-0524AC002869}"/>
              </a:ext>
            </a:extLst>
          </p:cNvPr>
          <p:cNvGraphicFramePr/>
          <p:nvPr>
            <p:extLst>
              <p:ext uri="{D42A27DB-BD31-4B8C-83A1-F6EECF244321}">
                <p14:modId xmlns:p14="http://schemas.microsoft.com/office/powerpoint/2010/main" val="3340543499"/>
              </p:ext>
            </p:extLst>
          </p:nvPr>
        </p:nvGraphicFramePr>
        <p:xfrm>
          <a:off x="7315200" y="3539338"/>
          <a:ext cx="4479584" cy="27831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a:extLst>
              <a:ext uri="{FF2B5EF4-FFF2-40B4-BE49-F238E27FC236}">
                <a16:creationId xmlns:a16="http://schemas.microsoft.com/office/drawing/2014/main" id="{3FD4EDBC-1E1B-B037-195C-EA3A3BC970C7}"/>
              </a:ext>
            </a:extLst>
          </p:cNvPr>
          <p:cNvSpPr txBox="1"/>
          <p:nvPr/>
        </p:nvSpPr>
        <p:spPr>
          <a:xfrm>
            <a:off x="6553200" y="1071284"/>
            <a:ext cx="5428747" cy="2308324"/>
          </a:xfrm>
          <a:prstGeom prst="rect">
            <a:avLst/>
          </a:prstGeom>
          <a:solidFill>
            <a:schemeClr val="bg1"/>
          </a:solidFill>
        </p:spPr>
        <p:txBody>
          <a:bodyPr wrap="square" rtlCol="0">
            <a:spAutoFit/>
          </a:bodyPr>
          <a:lstStyle/>
          <a:p>
            <a:r>
              <a:rPr lang="en-US" b="1" dirty="0">
                <a:solidFill>
                  <a:srgbClr val="10609B"/>
                </a:solidFill>
                <a:latin typeface="Trebuchet MS" panose="020B0603020202020204" pitchFamily="34" charset="0"/>
              </a:rPr>
              <a:t>Only 0.9% of total individual health insurance premium comes from web aggregators.</a:t>
            </a:r>
            <a:endParaRPr lang="en-US" sz="1600" b="1" dirty="0">
              <a:solidFill>
                <a:srgbClr val="10609B"/>
              </a:solidFill>
              <a:latin typeface="Trebuchet MS" panose="020B0603020202020204" pitchFamily="34" charset="0"/>
            </a:endParaRPr>
          </a:p>
          <a:p>
            <a:endParaRPr lang="en-US" sz="1400" b="1" dirty="0">
              <a:latin typeface="Trebuchet MS" panose="020B0603020202020204" pitchFamily="34" charset="0"/>
            </a:endParaRPr>
          </a:p>
          <a:p>
            <a:pPr marL="285750" marR="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sz="1600" dirty="0">
                <a:effectLst/>
                <a:latin typeface="Trebuchet MS" panose="020B0603020202020204" pitchFamily="34" charset="0"/>
                <a:ea typeface="Calibri" panose="020F0502020204030204" pitchFamily="34" charset="0"/>
                <a:cs typeface="Times New Roman" panose="02020603050405020304" pitchFamily="18" charset="0"/>
              </a:rPr>
              <a:t>High SI products are offered by competitors in market through Web Aggregators</a:t>
            </a:r>
          </a:p>
          <a:p>
            <a:pPr marL="742950" lvl="1" indent="-285750" eaLnBrk="0" fontAlgn="base" hangingPunct="0">
              <a:spcBef>
                <a:spcPct val="0"/>
              </a:spcBef>
              <a:spcAft>
                <a:spcPct val="0"/>
              </a:spcAft>
              <a:buFont typeface="Wingdings" panose="05000000000000000000" pitchFamily="2" charset="2"/>
              <a:buChar char="§"/>
            </a:pPr>
            <a:r>
              <a:rPr lang="en-US" sz="1600" dirty="0">
                <a:effectLst/>
                <a:latin typeface="Trebuchet MS" panose="020B0603020202020204" pitchFamily="34" charset="0"/>
                <a:ea typeface="Calibri" panose="020F0502020204030204" pitchFamily="34" charset="0"/>
                <a:cs typeface="Times New Roman" panose="02020603050405020304" pitchFamily="18" charset="0"/>
              </a:rPr>
              <a:t>such as above 50 lakhs</a:t>
            </a:r>
          </a:p>
          <a:p>
            <a:pPr marL="742950" lvl="1" indent="-285750" eaLnBrk="0" fontAlgn="base" hangingPunct="0">
              <a:spcBef>
                <a:spcPct val="0"/>
              </a:spcBef>
              <a:spcAft>
                <a:spcPct val="0"/>
              </a:spcAft>
              <a:buFont typeface="Wingdings" panose="05000000000000000000" pitchFamily="2" charset="2"/>
              <a:buChar char="§"/>
            </a:pPr>
            <a:r>
              <a:rPr lang="en-US" sz="1600" dirty="0">
                <a:latin typeface="Trebuchet MS" panose="020B0603020202020204" pitchFamily="34" charset="0"/>
                <a:ea typeface="Calibri" panose="020F0502020204030204" pitchFamily="34" charset="0"/>
                <a:cs typeface="Times New Roman" panose="02020603050405020304" pitchFamily="18" charset="0"/>
              </a:rPr>
              <a:t>What is very high sum insured needs to be determined</a:t>
            </a:r>
          </a:p>
          <a:p>
            <a:pPr lvl="1" eaLnBrk="0" fontAlgn="base" hangingPunct="0">
              <a:spcBef>
                <a:spcPct val="0"/>
              </a:spcBef>
              <a:spcAft>
                <a:spcPct val="0"/>
              </a:spcAft>
            </a:pPr>
            <a:endParaRPr lang="en-US" sz="1400" dirty="0">
              <a:latin typeface="Trebuchet MS" panose="020B0603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38DCE15E-7649-0EC6-58D1-809790FC695F}"/>
              </a:ext>
            </a:extLst>
          </p:cNvPr>
          <p:cNvSpPr txBox="1"/>
          <p:nvPr/>
        </p:nvSpPr>
        <p:spPr>
          <a:xfrm>
            <a:off x="1734412" y="4114800"/>
            <a:ext cx="5428747" cy="2616101"/>
          </a:xfrm>
          <a:prstGeom prst="rect">
            <a:avLst/>
          </a:prstGeom>
          <a:solidFill>
            <a:schemeClr val="bg1"/>
          </a:solidFill>
        </p:spPr>
        <p:txBody>
          <a:bodyPr wrap="square" rtlCol="0">
            <a:spAutoFit/>
          </a:bodyPr>
          <a:lstStyle/>
          <a:p>
            <a:pPr eaLnBrk="0" fontAlgn="base" hangingPunct="0">
              <a:spcBef>
                <a:spcPct val="0"/>
              </a:spcBef>
              <a:spcAft>
                <a:spcPct val="0"/>
              </a:spcAft>
            </a:pPr>
            <a:r>
              <a:rPr kumimoji="0" lang="en-US" b="1" i="0" u="none" strike="noStrike" cap="none" normalizeH="0" baseline="0" dirty="0">
                <a:ln>
                  <a:noFill/>
                </a:ln>
                <a:solidFill>
                  <a:srgbClr val="10609B"/>
                </a:solidFill>
                <a:effectLst/>
                <a:latin typeface="Trebuchet MS" panose="020B0603020202020204" pitchFamily="34" charset="0"/>
              </a:rPr>
              <a:t>What does Insurance Web Aggregators Regulations say?</a:t>
            </a:r>
          </a:p>
          <a:p>
            <a:pPr marL="285750" indent="-285750" eaLnBrk="0" fontAlgn="base" hangingPunct="0">
              <a:spcBef>
                <a:spcPct val="0"/>
              </a:spcBef>
              <a:spcAft>
                <a:spcPct val="0"/>
              </a:spcAft>
              <a:buFont typeface="Wingdings" panose="05000000000000000000" pitchFamily="2" charset="2"/>
              <a:buChar char="§"/>
            </a:pPr>
            <a:r>
              <a:rPr kumimoji="0" lang="en-US" sz="1600" i="0" u="none" strike="noStrike" cap="none" normalizeH="0" baseline="0" dirty="0">
                <a:ln>
                  <a:noFill/>
                </a:ln>
                <a:effectLst/>
                <a:latin typeface="Trebuchet MS" panose="020B0603020202020204" pitchFamily="34" charset="0"/>
              </a:rPr>
              <a:t>Website for potential customers </a:t>
            </a:r>
            <a:r>
              <a:rPr lang="en-US" sz="1600" dirty="0">
                <a:latin typeface="Trebuchet MS" panose="020B0603020202020204" pitchFamily="34" charset="0"/>
              </a:rPr>
              <a:t>to compare </a:t>
            </a:r>
            <a:r>
              <a:rPr kumimoji="0" lang="en-US" sz="1600" i="0" u="none" strike="noStrike" cap="none" normalizeH="0" baseline="0" dirty="0">
                <a:ln>
                  <a:noFill/>
                </a:ln>
                <a:effectLst/>
                <a:latin typeface="Trebuchet MS" panose="020B0603020202020204" pitchFamily="34" charset="0"/>
              </a:rPr>
              <a:t>insurance products and premium of different insurers </a:t>
            </a:r>
          </a:p>
          <a:p>
            <a:pPr marL="285750" indent="-285750" eaLnBrk="0" fontAlgn="base" hangingPunct="0">
              <a:spcBef>
                <a:spcPct val="0"/>
              </a:spcBef>
              <a:spcAft>
                <a:spcPct val="0"/>
              </a:spcAft>
              <a:buFont typeface="Wingdings" panose="05000000000000000000" pitchFamily="2" charset="2"/>
              <a:buChar char="§"/>
            </a:pPr>
            <a:r>
              <a:rPr lang="en-US" sz="1600" dirty="0">
                <a:latin typeface="Trebuchet MS" panose="020B0603020202020204" pitchFamily="34" charset="0"/>
              </a:rPr>
              <a:t>No limit on the number of insurers.</a:t>
            </a:r>
          </a:p>
          <a:p>
            <a:pPr marL="285750" indent="-285750" eaLnBrk="0" fontAlgn="base" hangingPunct="0">
              <a:spcBef>
                <a:spcPct val="0"/>
              </a:spcBef>
              <a:spcAft>
                <a:spcPct val="0"/>
              </a:spcAft>
              <a:buFont typeface="Wingdings" panose="05000000000000000000" pitchFamily="2" charset="2"/>
              <a:buChar char="§"/>
            </a:pPr>
            <a:r>
              <a:rPr lang="en-US" sz="1600" dirty="0">
                <a:latin typeface="Trebuchet MS" panose="020B0603020202020204" pitchFamily="34" charset="0"/>
              </a:rPr>
              <a:t>Not allowed to display ratings, rankings, endorsements or best-sellers of insurance products</a:t>
            </a:r>
          </a:p>
          <a:p>
            <a:pPr marL="285750" indent="-285750" eaLnBrk="0" fontAlgn="base" hangingPunct="0">
              <a:spcBef>
                <a:spcPct val="0"/>
              </a:spcBef>
              <a:spcAft>
                <a:spcPct val="0"/>
              </a:spcAft>
              <a:buFont typeface="Wingdings" panose="05000000000000000000" pitchFamily="2" charset="2"/>
              <a:buChar char="§"/>
            </a:pPr>
            <a:r>
              <a:rPr lang="en-US" sz="1600" dirty="0">
                <a:latin typeface="Trebuchet MS" panose="020B0603020202020204" pitchFamily="34" charset="0"/>
              </a:rPr>
              <a:t>May be allowed to share leads to maximum 3 insurers</a:t>
            </a:r>
          </a:p>
          <a:p>
            <a:pPr marL="285750" indent="-285750" eaLnBrk="0" fontAlgn="base" hangingPunct="0">
              <a:spcBef>
                <a:spcPct val="0"/>
              </a:spcBef>
              <a:spcAft>
                <a:spcPct val="0"/>
              </a:spcAft>
              <a:buFont typeface="Wingdings" panose="05000000000000000000" pitchFamily="2" charset="2"/>
              <a:buChar char="§"/>
            </a:pPr>
            <a:r>
              <a:rPr lang="en-US" sz="1600" dirty="0">
                <a:latin typeface="Trebuchet MS" panose="020B0603020202020204" pitchFamily="34" charset="0"/>
              </a:rPr>
              <a:t>No fees for sharing leads but are entitled to remuneration when leads are converted into sale.</a:t>
            </a:r>
          </a:p>
        </p:txBody>
      </p:sp>
    </p:spTree>
    <p:extLst>
      <p:ext uri="{BB962C8B-B14F-4D97-AF65-F5344CB8AC3E}">
        <p14:creationId xmlns:p14="http://schemas.microsoft.com/office/powerpoint/2010/main" val="3345327929"/>
      </p:ext>
    </p:extLst>
  </p:cSld>
  <p:clrMapOvr>
    <a:masterClrMapping/>
  </p:clrMapOvr>
</p:sld>
</file>

<file path=ppt/theme/theme1.xml><?xml version="1.0" encoding="utf-8"?>
<a:theme xmlns:a="http://schemas.openxmlformats.org/drawingml/2006/main" name="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LifeConvBirm02.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ifeConvBirm02.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feConvBirm02.ppt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feConvBirm02.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feConvBirm02.ppt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feConvBirm02.ppt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AEE6B715A08048ADEE35852ECB6708" ma:contentTypeVersion="14" ma:contentTypeDescription="Create a new document." ma:contentTypeScope="" ma:versionID="aceea36624a0ceb422d2c900cff95359">
  <xsd:schema xmlns:xsd="http://www.w3.org/2001/XMLSchema" xmlns:xs="http://www.w3.org/2001/XMLSchema" xmlns:p="http://schemas.microsoft.com/office/2006/metadata/properties" xmlns:ns2="2e62f9a1-6b4f-4142-a286-d5cd9a077995" xmlns:ns3="63ff88a5-1261-4e69-af65-167208e56433" targetNamespace="http://schemas.microsoft.com/office/2006/metadata/properties" ma:root="true" ma:fieldsID="cf4defa7f3a8747598481e28ce3ef5ad" ns2:_="" ns3:_="">
    <xsd:import namespace="2e62f9a1-6b4f-4142-a286-d5cd9a077995"/>
    <xsd:import namespace="63ff88a5-1261-4e69-af65-167208e56433"/>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62f9a1-6b4f-4142-a286-d5cd9a0779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790f828-4d96-4d10-bc53-6c3febba0be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ff88a5-1261-4e69-af65-167208e5643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16b6dbd-2851-4f6f-aa81-2e158a887d45}" ma:internalName="TaxCatchAll" ma:showField="CatchAllData" ma:web="63ff88a5-1261-4e69-af65-167208e5643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595471-9C8B-4518-BC35-277B53DFD2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62f9a1-6b4f-4142-a286-d5cd9a077995"/>
    <ds:schemaRef ds:uri="63ff88a5-1261-4e69-af65-167208e564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C5A051-260E-4B24-AC15-A067FD120C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4645</TotalTime>
  <Words>4242</Words>
  <Application>Microsoft Office PowerPoint</Application>
  <PresentationFormat>Widescreen</PresentationFormat>
  <Paragraphs>813</Paragraphs>
  <Slides>40</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Bahamas</vt:lpstr>
      <vt:lpstr>Calibri</vt:lpstr>
      <vt:lpstr>Garamond</vt:lpstr>
      <vt:lpstr>PT Serif</vt:lpstr>
      <vt:lpstr>Times New Roman</vt:lpstr>
      <vt:lpstr>Trebuchet MS</vt:lpstr>
      <vt:lpstr>Wingdings</vt:lpstr>
      <vt:lpstr>LifeConvBirm02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Aparajita Mitra</dc:creator>
  <cp:lastModifiedBy>Paresh Shetty - Assistant Manager</cp:lastModifiedBy>
  <cp:revision>916</cp:revision>
  <dcterms:created xsi:type="dcterms:W3CDTF">2011-07-20T12:11:57Z</dcterms:created>
  <dcterms:modified xsi:type="dcterms:W3CDTF">2023-07-04T05:08:27Z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0c2fedb-0da6-4717-8531-d16a1b9930f4_Enabled">
    <vt:lpwstr>true</vt:lpwstr>
  </property>
  <property fmtid="{D5CDD505-2E9C-101B-9397-08002B2CF9AE}" pid="3" name="MSIP_Label_90c2fedb-0da6-4717-8531-d16a1b9930f4_SetDate">
    <vt:lpwstr>2023-06-19T05:58:00Z</vt:lpwstr>
  </property>
  <property fmtid="{D5CDD505-2E9C-101B-9397-08002B2CF9AE}" pid="4" name="MSIP_Label_90c2fedb-0da6-4717-8531-d16a1b9930f4_Method">
    <vt:lpwstr>Standard</vt:lpwstr>
  </property>
  <property fmtid="{D5CDD505-2E9C-101B-9397-08002B2CF9AE}" pid="5" name="MSIP_Label_90c2fedb-0da6-4717-8531-d16a1b9930f4_Name">
    <vt:lpwstr>90c2fedb-0da6-4717-8531-d16a1b9930f4</vt:lpwstr>
  </property>
  <property fmtid="{D5CDD505-2E9C-101B-9397-08002B2CF9AE}" pid="6" name="MSIP_Label_90c2fedb-0da6-4717-8531-d16a1b9930f4_SiteId">
    <vt:lpwstr>45597f60-6e37-4be7-acfb-4c9e23b261ea</vt:lpwstr>
  </property>
  <property fmtid="{D5CDD505-2E9C-101B-9397-08002B2CF9AE}" pid="7" name="MSIP_Label_90c2fedb-0da6-4717-8531-d16a1b9930f4_ActionId">
    <vt:lpwstr>8c513eec-d455-4ecc-9ead-42626a814f54</vt:lpwstr>
  </property>
  <property fmtid="{D5CDD505-2E9C-101B-9397-08002B2CF9AE}" pid="8" name="MSIP_Label_90c2fedb-0da6-4717-8531-d16a1b9930f4_ContentBits">
    <vt:lpwstr>0</vt:lpwstr>
  </property>
  <property fmtid="{D5CDD505-2E9C-101B-9397-08002B2CF9AE}" pid="9" name="Sensitivity">
    <vt:lpwstr>Internal</vt:lpwstr>
  </property>
</Properties>
</file>