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ink/ink2.xml" ContentType="application/inkml+xml"/>
  <Override PartName="/ppt/ink/ink3.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318" r:id="rId6"/>
    <p:sldId id="317" r:id="rId7"/>
    <p:sldId id="316" r:id="rId8"/>
    <p:sldId id="309" r:id="rId9"/>
    <p:sldId id="333" r:id="rId10"/>
    <p:sldId id="262" r:id="rId11"/>
    <p:sldId id="331" r:id="rId12"/>
    <p:sldId id="271" r:id="rId13"/>
    <p:sldId id="263" r:id="rId14"/>
    <p:sldId id="310" r:id="rId15"/>
    <p:sldId id="321" r:id="rId16"/>
    <p:sldId id="315" r:id="rId17"/>
    <p:sldId id="275" r:id="rId18"/>
    <p:sldId id="276" r:id="rId19"/>
    <p:sldId id="277" r:id="rId20"/>
    <p:sldId id="278" r:id="rId21"/>
    <p:sldId id="279" r:id="rId22"/>
    <p:sldId id="280" r:id="rId23"/>
    <p:sldId id="334" r:id="rId24"/>
    <p:sldId id="283" r:id="rId25"/>
    <p:sldId id="284" r:id="rId26"/>
    <p:sldId id="290" r:id="rId27"/>
    <p:sldId id="282" r:id="rId28"/>
    <p:sldId id="286" r:id="rId29"/>
    <p:sldId id="287" r:id="rId30"/>
    <p:sldId id="288" r:id="rId31"/>
    <p:sldId id="289" r:id="rId32"/>
    <p:sldId id="327" r:id="rId33"/>
    <p:sldId id="292" r:id="rId34"/>
    <p:sldId id="307" r:id="rId35"/>
    <p:sldId id="313" r:id="rId36"/>
    <p:sldId id="293" r:id="rId37"/>
    <p:sldId id="298" r:id="rId3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94E4F-EB43-21E6-53CC-1CF3ABA35B89}" name="Khanna_swati@outlook.com" initials="K" userId="d29494141781c43e" providerId="Windows Live"/>
  <p188:author id="{A2E23E70-5A19-74C2-EAA3-9879F40AFB4E}" name="Sivapriya K" initials="SK" userId="c50e36b794e08748" providerId="Windows Live"/>
  <p188:author id="{C278317C-19F6-606A-804E-E174312B0D52}" name="raj kumar" initials="rk" userId="17682276b6bb9452" providerId="Windows Live"/>
  <p188:author id="{0FD770B6-E8D5-A570-F9CC-1D40F7EA40FA}" name="Neha Taneja" initials="NT" userId="S::ntaneja@phap.sa::a0c51af1-820e-4d40-af01-2bbb243aa6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A9"/>
    <a:srgbClr val="1668A2"/>
    <a:srgbClr val="084A87"/>
    <a:srgbClr val="33CC33"/>
    <a:srgbClr val="00FF00"/>
    <a:srgbClr val="99CBF5"/>
    <a:srgbClr val="0F5B97"/>
    <a:srgbClr val="CDCDCD"/>
    <a:srgbClr val="E5E5E5"/>
    <a:srgbClr val="116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D2"/>
          </a:solidFill>
        </a:fill>
      </a:tcStyle>
    </a:wholeTbl>
    <a:band2H>
      <a:tcTxStyle/>
      <a:tcStyle>
        <a:tcBdr/>
        <a:fill>
          <a:solidFill>
            <a:srgbClr val="FFF6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F6"/>
          </a:solidFill>
        </a:fill>
      </a:tcStyle>
    </a:wholeTbl>
    <a:band2H>
      <a:tcTxStyle/>
      <a:tcStyle>
        <a:tcBdr/>
        <a:fill>
          <a:solidFill>
            <a:srgbClr val="E6E6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6" autoAdjust="0"/>
    <p:restoredTop sz="75474" autoAdjust="0"/>
  </p:normalViewPr>
  <p:slideViewPr>
    <p:cSldViewPr snapToGrid="0">
      <p:cViewPr varScale="1">
        <p:scale>
          <a:sx n="67" d="100"/>
          <a:sy n="67" d="100"/>
        </p:scale>
        <p:origin x="903"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1A081-12A6-40BC-92AF-DDA1BD8A5B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41958FA5-1585-4EF0-A871-E2139B3D6252}">
      <dgm:prSet phldrT="[Text]" custT="1"/>
      <dgm:spPr>
        <a:solidFill>
          <a:srgbClr val="084A87"/>
        </a:solidFill>
        <a:ln>
          <a:solidFill>
            <a:srgbClr val="1B70A9"/>
          </a:solidFill>
        </a:ln>
      </dgm:spPr>
      <dgm:t>
        <a:bodyPr/>
        <a:lstStyle/>
        <a:p>
          <a:r>
            <a:rPr lang="en-IN" sz="2200" dirty="0"/>
            <a:t>Introduction</a:t>
          </a:r>
        </a:p>
      </dgm:t>
    </dgm:pt>
    <dgm:pt modelId="{06039BC5-96FF-4C9A-946E-6049B0D4B5DA}" type="parTrans" cxnId="{84ADD41F-71BE-403B-8341-26C7B3D5210C}">
      <dgm:prSet/>
      <dgm:spPr/>
      <dgm:t>
        <a:bodyPr/>
        <a:lstStyle/>
        <a:p>
          <a:endParaRPr lang="en-IN" sz="2200"/>
        </a:p>
      </dgm:t>
    </dgm:pt>
    <dgm:pt modelId="{42FCCEED-BFEA-4B90-865F-3E418BDD3E10}" type="sibTrans" cxnId="{84ADD41F-71BE-403B-8341-26C7B3D5210C}">
      <dgm:prSet/>
      <dgm:spPr>
        <a:solidFill>
          <a:srgbClr val="084A87"/>
        </a:solidFill>
        <a:ln>
          <a:solidFill>
            <a:srgbClr val="1B70A9"/>
          </a:solidFill>
        </a:ln>
      </dgm:spPr>
      <dgm:t>
        <a:bodyPr/>
        <a:lstStyle/>
        <a:p>
          <a:endParaRPr lang="en-IN" sz="2200"/>
        </a:p>
      </dgm:t>
    </dgm:pt>
    <dgm:pt modelId="{F6B308F7-1687-43BA-A5E6-A0269A9133FF}">
      <dgm:prSet phldrT="[Text]" custT="1"/>
      <dgm:spPr>
        <a:solidFill>
          <a:srgbClr val="084A87"/>
        </a:solidFill>
        <a:ln>
          <a:solidFill>
            <a:srgbClr val="1B70A9"/>
          </a:solidFill>
        </a:ln>
      </dgm:spPr>
      <dgm:t>
        <a:bodyPr/>
        <a:lstStyle/>
        <a:p>
          <a:r>
            <a:rPr lang="en-IN" sz="2200" dirty="0"/>
            <a:t>Overview of Climate Risk</a:t>
          </a:r>
        </a:p>
      </dgm:t>
    </dgm:pt>
    <dgm:pt modelId="{44A4A006-0FBE-4AFD-BD93-35E4474EF4A6}" type="parTrans" cxnId="{555AD212-E564-478C-82EB-DB4B7F5519A2}">
      <dgm:prSet/>
      <dgm:spPr/>
      <dgm:t>
        <a:bodyPr/>
        <a:lstStyle/>
        <a:p>
          <a:endParaRPr lang="en-IN" sz="2200"/>
        </a:p>
      </dgm:t>
    </dgm:pt>
    <dgm:pt modelId="{997F23EE-9EA6-40A3-8F04-0B2503395908}" type="sibTrans" cxnId="{555AD212-E564-478C-82EB-DB4B7F5519A2}">
      <dgm:prSet/>
      <dgm:spPr/>
      <dgm:t>
        <a:bodyPr/>
        <a:lstStyle/>
        <a:p>
          <a:endParaRPr lang="en-IN" sz="2200"/>
        </a:p>
      </dgm:t>
    </dgm:pt>
    <dgm:pt modelId="{ED7A45B0-777C-43FD-AA0B-9D6E3D18892E}">
      <dgm:prSet phldrT="[Text]" custT="1"/>
      <dgm:spPr>
        <a:solidFill>
          <a:srgbClr val="084A87"/>
        </a:solidFill>
        <a:ln>
          <a:solidFill>
            <a:srgbClr val="1B70A9"/>
          </a:solidFill>
        </a:ln>
      </dgm:spPr>
      <dgm:t>
        <a:bodyPr/>
        <a:lstStyle/>
        <a:p>
          <a:r>
            <a:rPr lang="en-IN" sz="2200" dirty="0"/>
            <a:t>Climate Risk - India</a:t>
          </a:r>
        </a:p>
      </dgm:t>
    </dgm:pt>
    <dgm:pt modelId="{6B6FA04E-95E5-4740-8D06-374C474FB835}" type="parTrans" cxnId="{DAF833FE-1249-4498-9E6C-CF5FC608394C}">
      <dgm:prSet/>
      <dgm:spPr/>
      <dgm:t>
        <a:bodyPr/>
        <a:lstStyle/>
        <a:p>
          <a:endParaRPr lang="en-IN" sz="2200"/>
        </a:p>
      </dgm:t>
    </dgm:pt>
    <dgm:pt modelId="{89651CA6-174D-428F-99B7-8FA31DA4AA19}" type="sibTrans" cxnId="{DAF833FE-1249-4498-9E6C-CF5FC608394C}">
      <dgm:prSet/>
      <dgm:spPr/>
      <dgm:t>
        <a:bodyPr/>
        <a:lstStyle/>
        <a:p>
          <a:endParaRPr lang="en-IN" sz="2200"/>
        </a:p>
      </dgm:t>
    </dgm:pt>
    <dgm:pt modelId="{597A4A0E-8338-42EA-8CAC-C01543206FDE}">
      <dgm:prSet phldrT="[Text]" custT="1"/>
      <dgm:spPr>
        <a:solidFill>
          <a:srgbClr val="084A87"/>
        </a:solidFill>
        <a:ln>
          <a:solidFill>
            <a:srgbClr val="1B70A9"/>
          </a:solidFill>
        </a:ln>
      </dgm:spPr>
      <dgm:t>
        <a:bodyPr/>
        <a:lstStyle/>
        <a:p>
          <a:r>
            <a:rPr lang="en-IN" sz="2200" dirty="0"/>
            <a:t>Interaction of Climate Risk and Other Related risks</a:t>
          </a:r>
        </a:p>
      </dgm:t>
    </dgm:pt>
    <dgm:pt modelId="{94E72699-3833-453C-B7DA-5F74CF106EC7}" type="parTrans" cxnId="{F4CB04CE-365D-4BB9-996B-AD7E30B6E624}">
      <dgm:prSet/>
      <dgm:spPr/>
      <dgm:t>
        <a:bodyPr/>
        <a:lstStyle/>
        <a:p>
          <a:endParaRPr lang="en-IN" sz="2200"/>
        </a:p>
      </dgm:t>
    </dgm:pt>
    <dgm:pt modelId="{92410C51-64C5-4D33-A4C4-F16CAE704BED}" type="sibTrans" cxnId="{F4CB04CE-365D-4BB9-996B-AD7E30B6E624}">
      <dgm:prSet/>
      <dgm:spPr/>
      <dgm:t>
        <a:bodyPr/>
        <a:lstStyle/>
        <a:p>
          <a:endParaRPr lang="en-IN" sz="2200"/>
        </a:p>
      </dgm:t>
    </dgm:pt>
    <dgm:pt modelId="{3D56CB74-776C-4D4A-96C5-720EC78687B1}">
      <dgm:prSet phldrT="[Text]" custT="1"/>
      <dgm:spPr>
        <a:solidFill>
          <a:srgbClr val="084A87"/>
        </a:solidFill>
        <a:ln>
          <a:solidFill>
            <a:srgbClr val="1B70A9"/>
          </a:solidFill>
        </a:ln>
      </dgm:spPr>
      <dgm:t>
        <a:bodyPr/>
        <a:lstStyle/>
        <a:p>
          <a:r>
            <a:rPr lang="en-IN" sz="2200" dirty="0"/>
            <a:t>Climate Change - Risk Management  </a:t>
          </a:r>
        </a:p>
      </dgm:t>
    </dgm:pt>
    <dgm:pt modelId="{E367BD84-19A5-4407-B191-B5DD932749B7}" type="parTrans" cxnId="{CE266E88-8D06-4473-A4DC-E7B3005E2BE9}">
      <dgm:prSet/>
      <dgm:spPr/>
      <dgm:t>
        <a:bodyPr/>
        <a:lstStyle/>
        <a:p>
          <a:endParaRPr lang="en-IN" sz="2200"/>
        </a:p>
      </dgm:t>
    </dgm:pt>
    <dgm:pt modelId="{ABD684A7-6C08-48F5-A840-F528A2689F6B}" type="sibTrans" cxnId="{CE266E88-8D06-4473-A4DC-E7B3005E2BE9}">
      <dgm:prSet/>
      <dgm:spPr/>
      <dgm:t>
        <a:bodyPr/>
        <a:lstStyle/>
        <a:p>
          <a:endParaRPr lang="en-IN" sz="2200"/>
        </a:p>
      </dgm:t>
    </dgm:pt>
    <dgm:pt modelId="{647015A6-DF2C-45F3-8A5D-5C6C72CC7EF7}">
      <dgm:prSet phldrT="[Text]" custT="1"/>
      <dgm:spPr>
        <a:solidFill>
          <a:srgbClr val="084A87"/>
        </a:solidFill>
        <a:ln>
          <a:solidFill>
            <a:srgbClr val="1B70A9"/>
          </a:solidFill>
        </a:ln>
      </dgm:spPr>
      <dgm:t>
        <a:bodyPr/>
        <a:lstStyle/>
        <a:p>
          <a:r>
            <a:rPr lang="en-IN" sz="2200" dirty="0"/>
            <a:t>Questions?</a:t>
          </a:r>
        </a:p>
      </dgm:t>
    </dgm:pt>
    <dgm:pt modelId="{FD0CB12B-29F4-44EA-8FB5-18D7225203AB}" type="parTrans" cxnId="{8BDC8843-FD52-474F-BD54-377745C38048}">
      <dgm:prSet/>
      <dgm:spPr/>
      <dgm:t>
        <a:bodyPr/>
        <a:lstStyle/>
        <a:p>
          <a:endParaRPr lang="en-IN" sz="2200"/>
        </a:p>
      </dgm:t>
    </dgm:pt>
    <dgm:pt modelId="{B6773C2E-800A-4EDA-90C0-99A66D663D39}" type="sibTrans" cxnId="{8BDC8843-FD52-474F-BD54-377745C38048}">
      <dgm:prSet/>
      <dgm:spPr/>
      <dgm:t>
        <a:bodyPr/>
        <a:lstStyle/>
        <a:p>
          <a:endParaRPr lang="en-IN" sz="2200"/>
        </a:p>
      </dgm:t>
    </dgm:pt>
    <dgm:pt modelId="{6174A7B0-A4CE-4961-80E9-A7B237458FF0}">
      <dgm:prSet phldrT="[Text]" custT="1"/>
      <dgm:spPr>
        <a:solidFill>
          <a:srgbClr val="084A87"/>
        </a:solidFill>
        <a:ln>
          <a:solidFill>
            <a:srgbClr val="1B70A9"/>
          </a:solidFill>
        </a:ln>
      </dgm:spPr>
      <dgm:t>
        <a:bodyPr/>
        <a:lstStyle/>
        <a:p>
          <a:r>
            <a:rPr lang="en-IN" sz="2200" dirty="0"/>
            <a:t>Way Forward</a:t>
          </a:r>
        </a:p>
      </dgm:t>
    </dgm:pt>
    <dgm:pt modelId="{3D752F97-255E-43A9-8DC4-F557A2F6AA2D}" type="parTrans" cxnId="{A72553B6-30CA-4ABC-B007-3E49DB2142AE}">
      <dgm:prSet/>
      <dgm:spPr/>
    </dgm:pt>
    <dgm:pt modelId="{85A90DC2-84C0-43F2-909C-8A573D6EE076}" type="sibTrans" cxnId="{A72553B6-30CA-4ABC-B007-3E49DB2142AE}">
      <dgm:prSet/>
      <dgm:spPr/>
    </dgm:pt>
    <dgm:pt modelId="{D4763431-C4DF-4AA6-8FDA-E4A0AF5AC33F}" type="pres">
      <dgm:prSet presAssocID="{13F1A081-12A6-40BC-92AF-DDA1BD8A5B8F}" presName="Name0" presStyleCnt="0">
        <dgm:presLayoutVars>
          <dgm:chMax val="7"/>
          <dgm:chPref val="7"/>
          <dgm:dir/>
        </dgm:presLayoutVars>
      </dgm:prSet>
      <dgm:spPr/>
    </dgm:pt>
    <dgm:pt modelId="{C0024104-F915-4C89-B3F9-9A4749B27BC9}" type="pres">
      <dgm:prSet presAssocID="{13F1A081-12A6-40BC-92AF-DDA1BD8A5B8F}" presName="Name1" presStyleCnt="0"/>
      <dgm:spPr/>
    </dgm:pt>
    <dgm:pt modelId="{11A3E8B3-300B-4BCF-848C-3B0AA8DEC923}" type="pres">
      <dgm:prSet presAssocID="{13F1A081-12A6-40BC-92AF-DDA1BD8A5B8F}" presName="cycle" presStyleCnt="0"/>
      <dgm:spPr/>
    </dgm:pt>
    <dgm:pt modelId="{6E263FD0-DB9B-47F3-B6FF-7828CEEE508C}" type="pres">
      <dgm:prSet presAssocID="{13F1A081-12A6-40BC-92AF-DDA1BD8A5B8F}" presName="srcNode" presStyleLbl="node1" presStyleIdx="0" presStyleCnt="7"/>
      <dgm:spPr/>
    </dgm:pt>
    <dgm:pt modelId="{09E1A01D-0740-4CDC-93E7-FE2A4C235A1C}" type="pres">
      <dgm:prSet presAssocID="{13F1A081-12A6-40BC-92AF-DDA1BD8A5B8F}" presName="conn" presStyleLbl="parChTrans1D2" presStyleIdx="0" presStyleCnt="1"/>
      <dgm:spPr/>
    </dgm:pt>
    <dgm:pt modelId="{0E9455E9-0070-4405-A3F0-EE5BE4FABEA6}" type="pres">
      <dgm:prSet presAssocID="{13F1A081-12A6-40BC-92AF-DDA1BD8A5B8F}" presName="extraNode" presStyleLbl="node1" presStyleIdx="0" presStyleCnt="7"/>
      <dgm:spPr/>
    </dgm:pt>
    <dgm:pt modelId="{4EF6AEA8-71D7-4621-993A-9CD210A8FACA}" type="pres">
      <dgm:prSet presAssocID="{13F1A081-12A6-40BC-92AF-DDA1BD8A5B8F}" presName="dstNode" presStyleLbl="node1" presStyleIdx="0" presStyleCnt="7"/>
      <dgm:spPr/>
    </dgm:pt>
    <dgm:pt modelId="{52B4846F-D39D-4E04-881C-11654B011F9A}" type="pres">
      <dgm:prSet presAssocID="{41958FA5-1585-4EF0-A871-E2139B3D6252}" presName="text_1" presStyleLbl="node1" presStyleIdx="0" presStyleCnt="7">
        <dgm:presLayoutVars>
          <dgm:bulletEnabled val="1"/>
        </dgm:presLayoutVars>
      </dgm:prSet>
      <dgm:spPr/>
    </dgm:pt>
    <dgm:pt modelId="{C837BC19-FFD5-4ABC-9102-CBCA6A6AFAFF}" type="pres">
      <dgm:prSet presAssocID="{41958FA5-1585-4EF0-A871-E2139B3D6252}" presName="accent_1" presStyleCnt="0"/>
      <dgm:spPr/>
    </dgm:pt>
    <dgm:pt modelId="{97C8A66A-47C7-447F-B277-A0BE8EBBFDAB}" type="pres">
      <dgm:prSet presAssocID="{41958FA5-1585-4EF0-A871-E2139B3D6252}" presName="accentRepeatNode" presStyleLbl="solidFgAcc1" presStyleIdx="0" presStyleCnt="7"/>
      <dgm:spPr>
        <a:solidFill>
          <a:schemeClr val="bg1"/>
        </a:solidFill>
        <a:ln>
          <a:solidFill>
            <a:srgbClr val="1B70A9"/>
          </a:solidFill>
        </a:ln>
      </dgm:spPr>
    </dgm:pt>
    <dgm:pt modelId="{08A13AC5-1F55-4BE5-B93B-94A48FFF53A2}" type="pres">
      <dgm:prSet presAssocID="{F6B308F7-1687-43BA-A5E6-A0269A9133FF}" presName="text_2" presStyleLbl="node1" presStyleIdx="1" presStyleCnt="7">
        <dgm:presLayoutVars>
          <dgm:bulletEnabled val="1"/>
        </dgm:presLayoutVars>
      </dgm:prSet>
      <dgm:spPr/>
    </dgm:pt>
    <dgm:pt modelId="{A9518B59-8002-4019-A46A-BAB630BA34F3}" type="pres">
      <dgm:prSet presAssocID="{F6B308F7-1687-43BA-A5E6-A0269A9133FF}" presName="accent_2" presStyleCnt="0"/>
      <dgm:spPr/>
    </dgm:pt>
    <dgm:pt modelId="{1F5D99E8-BC2D-406D-B135-9F686B470FA1}" type="pres">
      <dgm:prSet presAssocID="{F6B308F7-1687-43BA-A5E6-A0269A9133FF}" presName="accentRepeatNode" presStyleLbl="solidFgAcc1" presStyleIdx="1" presStyleCnt="7"/>
      <dgm:spPr>
        <a:solidFill>
          <a:schemeClr val="bg1"/>
        </a:solidFill>
        <a:ln>
          <a:solidFill>
            <a:srgbClr val="1B70A9"/>
          </a:solidFill>
        </a:ln>
      </dgm:spPr>
    </dgm:pt>
    <dgm:pt modelId="{EC5D2DE8-84D0-4062-B039-203DFA1202E6}" type="pres">
      <dgm:prSet presAssocID="{ED7A45B0-777C-43FD-AA0B-9D6E3D18892E}" presName="text_3" presStyleLbl="node1" presStyleIdx="2" presStyleCnt="7">
        <dgm:presLayoutVars>
          <dgm:bulletEnabled val="1"/>
        </dgm:presLayoutVars>
      </dgm:prSet>
      <dgm:spPr/>
    </dgm:pt>
    <dgm:pt modelId="{1E78C4C7-9E44-4197-B2CF-276E892D2E22}" type="pres">
      <dgm:prSet presAssocID="{ED7A45B0-777C-43FD-AA0B-9D6E3D18892E}" presName="accent_3" presStyleCnt="0"/>
      <dgm:spPr/>
    </dgm:pt>
    <dgm:pt modelId="{380C780E-22AE-4D8B-B48B-3AEAADC664B8}" type="pres">
      <dgm:prSet presAssocID="{ED7A45B0-777C-43FD-AA0B-9D6E3D18892E}" presName="accentRepeatNode" presStyleLbl="solidFgAcc1" presStyleIdx="2" presStyleCnt="7"/>
      <dgm:spPr>
        <a:solidFill>
          <a:schemeClr val="bg1"/>
        </a:solidFill>
        <a:ln>
          <a:solidFill>
            <a:srgbClr val="1B70A9"/>
          </a:solidFill>
        </a:ln>
      </dgm:spPr>
    </dgm:pt>
    <dgm:pt modelId="{F4AD67A1-9580-43AA-9C76-CEECD1AECFE5}" type="pres">
      <dgm:prSet presAssocID="{597A4A0E-8338-42EA-8CAC-C01543206FDE}" presName="text_4" presStyleLbl="node1" presStyleIdx="3" presStyleCnt="7">
        <dgm:presLayoutVars>
          <dgm:bulletEnabled val="1"/>
        </dgm:presLayoutVars>
      </dgm:prSet>
      <dgm:spPr/>
    </dgm:pt>
    <dgm:pt modelId="{D4D6B055-7B8E-4273-9EFF-72025448ABE4}" type="pres">
      <dgm:prSet presAssocID="{597A4A0E-8338-42EA-8CAC-C01543206FDE}" presName="accent_4" presStyleCnt="0"/>
      <dgm:spPr/>
    </dgm:pt>
    <dgm:pt modelId="{3E1B47AC-0B39-4693-B8C0-ECF274A61020}" type="pres">
      <dgm:prSet presAssocID="{597A4A0E-8338-42EA-8CAC-C01543206FDE}" presName="accentRepeatNode" presStyleLbl="solidFgAcc1" presStyleIdx="3" presStyleCnt="7"/>
      <dgm:spPr>
        <a:solidFill>
          <a:schemeClr val="bg1"/>
        </a:solidFill>
        <a:ln>
          <a:solidFill>
            <a:srgbClr val="1B70A9"/>
          </a:solidFill>
        </a:ln>
      </dgm:spPr>
    </dgm:pt>
    <dgm:pt modelId="{4009EF4B-CB2D-4458-9AD1-66FB8160E53C}" type="pres">
      <dgm:prSet presAssocID="{3D56CB74-776C-4D4A-96C5-720EC78687B1}" presName="text_5" presStyleLbl="node1" presStyleIdx="4" presStyleCnt="7">
        <dgm:presLayoutVars>
          <dgm:bulletEnabled val="1"/>
        </dgm:presLayoutVars>
      </dgm:prSet>
      <dgm:spPr/>
    </dgm:pt>
    <dgm:pt modelId="{418699DA-BDED-46BC-B233-6268DF5E342F}" type="pres">
      <dgm:prSet presAssocID="{3D56CB74-776C-4D4A-96C5-720EC78687B1}" presName="accent_5" presStyleCnt="0"/>
      <dgm:spPr/>
    </dgm:pt>
    <dgm:pt modelId="{A3DBCC53-18F7-49E9-8B76-26EE62BD10C7}" type="pres">
      <dgm:prSet presAssocID="{3D56CB74-776C-4D4A-96C5-720EC78687B1}" presName="accentRepeatNode" presStyleLbl="solidFgAcc1" presStyleIdx="4" presStyleCnt="7"/>
      <dgm:spPr>
        <a:solidFill>
          <a:schemeClr val="bg1"/>
        </a:solidFill>
        <a:ln>
          <a:solidFill>
            <a:srgbClr val="1B70A9"/>
          </a:solidFill>
        </a:ln>
      </dgm:spPr>
    </dgm:pt>
    <dgm:pt modelId="{35E2FFDC-6F72-433F-A96C-E81C0B08B32C}" type="pres">
      <dgm:prSet presAssocID="{6174A7B0-A4CE-4961-80E9-A7B237458FF0}" presName="text_6" presStyleLbl="node1" presStyleIdx="5" presStyleCnt="7">
        <dgm:presLayoutVars>
          <dgm:bulletEnabled val="1"/>
        </dgm:presLayoutVars>
      </dgm:prSet>
      <dgm:spPr/>
    </dgm:pt>
    <dgm:pt modelId="{8FA2232A-53C6-4610-88E0-B7CADE14892E}" type="pres">
      <dgm:prSet presAssocID="{6174A7B0-A4CE-4961-80E9-A7B237458FF0}" presName="accent_6" presStyleCnt="0"/>
      <dgm:spPr/>
    </dgm:pt>
    <dgm:pt modelId="{25D838B6-6149-43AE-83EE-2533678F79D6}" type="pres">
      <dgm:prSet presAssocID="{6174A7B0-A4CE-4961-80E9-A7B237458FF0}" presName="accentRepeatNode" presStyleLbl="solidFgAcc1" presStyleIdx="5" presStyleCnt="7"/>
      <dgm:spPr/>
    </dgm:pt>
    <dgm:pt modelId="{AA1A89FF-6C08-43E3-B81A-FD725E1A4DB7}" type="pres">
      <dgm:prSet presAssocID="{647015A6-DF2C-45F3-8A5D-5C6C72CC7EF7}" presName="text_7" presStyleLbl="node1" presStyleIdx="6" presStyleCnt="7">
        <dgm:presLayoutVars>
          <dgm:bulletEnabled val="1"/>
        </dgm:presLayoutVars>
      </dgm:prSet>
      <dgm:spPr/>
    </dgm:pt>
    <dgm:pt modelId="{B8E2559A-9145-480E-9BED-83D74460B8ED}" type="pres">
      <dgm:prSet presAssocID="{647015A6-DF2C-45F3-8A5D-5C6C72CC7EF7}" presName="accent_7" presStyleCnt="0"/>
      <dgm:spPr/>
    </dgm:pt>
    <dgm:pt modelId="{A6CB99FB-5942-4348-B5BE-55680370C969}" type="pres">
      <dgm:prSet presAssocID="{647015A6-DF2C-45F3-8A5D-5C6C72CC7EF7}" presName="accentRepeatNode" presStyleLbl="solidFgAcc1" presStyleIdx="6" presStyleCnt="7"/>
      <dgm:spPr>
        <a:solidFill>
          <a:schemeClr val="bg1"/>
        </a:solidFill>
        <a:ln>
          <a:solidFill>
            <a:srgbClr val="1B70A9"/>
          </a:solidFill>
        </a:ln>
      </dgm:spPr>
    </dgm:pt>
  </dgm:ptLst>
  <dgm:cxnLst>
    <dgm:cxn modelId="{555AD212-E564-478C-82EB-DB4B7F5519A2}" srcId="{13F1A081-12A6-40BC-92AF-DDA1BD8A5B8F}" destId="{F6B308F7-1687-43BA-A5E6-A0269A9133FF}" srcOrd="1" destOrd="0" parTransId="{44A4A006-0FBE-4AFD-BD93-35E4474EF4A6}" sibTransId="{997F23EE-9EA6-40A3-8F04-0B2503395908}"/>
    <dgm:cxn modelId="{1ACBC41B-633B-4F46-81C6-09E6F6C3615D}" type="presOf" srcId="{597A4A0E-8338-42EA-8CAC-C01543206FDE}" destId="{F4AD67A1-9580-43AA-9C76-CEECD1AECFE5}" srcOrd="0" destOrd="0" presId="urn:microsoft.com/office/officeart/2008/layout/VerticalCurvedList"/>
    <dgm:cxn modelId="{1F36B61F-DBAA-4159-AC6E-3BF361C7174F}" type="presOf" srcId="{F6B308F7-1687-43BA-A5E6-A0269A9133FF}" destId="{08A13AC5-1F55-4BE5-B93B-94A48FFF53A2}" srcOrd="0" destOrd="0" presId="urn:microsoft.com/office/officeart/2008/layout/VerticalCurvedList"/>
    <dgm:cxn modelId="{84ADD41F-71BE-403B-8341-26C7B3D5210C}" srcId="{13F1A081-12A6-40BC-92AF-DDA1BD8A5B8F}" destId="{41958FA5-1585-4EF0-A871-E2139B3D6252}" srcOrd="0" destOrd="0" parTransId="{06039BC5-96FF-4C9A-946E-6049B0D4B5DA}" sibTransId="{42FCCEED-BFEA-4B90-865F-3E418BDD3E10}"/>
    <dgm:cxn modelId="{6DBF852C-609D-4C18-BF55-FD2D2E8EC31D}" type="presOf" srcId="{6174A7B0-A4CE-4961-80E9-A7B237458FF0}" destId="{35E2FFDC-6F72-433F-A96C-E81C0B08B32C}" srcOrd="0" destOrd="0" presId="urn:microsoft.com/office/officeart/2008/layout/VerticalCurvedList"/>
    <dgm:cxn modelId="{8BDC8843-FD52-474F-BD54-377745C38048}" srcId="{13F1A081-12A6-40BC-92AF-DDA1BD8A5B8F}" destId="{647015A6-DF2C-45F3-8A5D-5C6C72CC7EF7}" srcOrd="6" destOrd="0" parTransId="{FD0CB12B-29F4-44EA-8FB5-18D7225203AB}" sibTransId="{B6773C2E-800A-4EDA-90C0-99A66D663D39}"/>
    <dgm:cxn modelId="{E1572965-9B9E-4E32-ABE9-F1A99F2F10CD}" type="presOf" srcId="{13F1A081-12A6-40BC-92AF-DDA1BD8A5B8F}" destId="{D4763431-C4DF-4AA6-8FDA-E4A0AF5AC33F}" srcOrd="0" destOrd="0" presId="urn:microsoft.com/office/officeart/2008/layout/VerticalCurvedList"/>
    <dgm:cxn modelId="{CE266E88-8D06-4473-A4DC-E7B3005E2BE9}" srcId="{13F1A081-12A6-40BC-92AF-DDA1BD8A5B8F}" destId="{3D56CB74-776C-4D4A-96C5-720EC78687B1}" srcOrd="4" destOrd="0" parTransId="{E367BD84-19A5-4407-B191-B5DD932749B7}" sibTransId="{ABD684A7-6C08-48F5-A840-F528A2689F6B}"/>
    <dgm:cxn modelId="{38133689-1A4A-4789-BFD8-6CE6D71BDB1E}" type="presOf" srcId="{ED7A45B0-777C-43FD-AA0B-9D6E3D18892E}" destId="{EC5D2DE8-84D0-4062-B039-203DFA1202E6}" srcOrd="0" destOrd="0" presId="urn:microsoft.com/office/officeart/2008/layout/VerticalCurvedList"/>
    <dgm:cxn modelId="{74F3EA8D-ECCB-4BA1-8C92-82245C259827}" type="presOf" srcId="{41958FA5-1585-4EF0-A871-E2139B3D6252}" destId="{52B4846F-D39D-4E04-881C-11654B011F9A}" srcOrd="0" destOrd="0" presId="urn:microsoft.com/office/officeart/2008/layout/VerticalCurvedList"/>
    <dgm:cxn modelId="{09EBA7A5-6521-45F9-8978-34182BA13406}" type="presOf" srcId="{42FCCEED-BFEA-4B90-865F-3E418BDD3E10}" destId="{09E1A01D-0740-4CDC-93E7-FE2A4C235A1C}" srcOrd="0" destOrd="0" presId="urn:microsoft.com/office/officeart/2008/layout/VerticalCurvedList"/>
    <dgm:cxn modelId="{A72553B6-30CA-4ABC-B007-3E49DB2142AE}" srcId="{13F1A081-12A6-40BC-92AF-DDA1BD8A5B8F}" destId="{6174A7B0-A4CE-4961-80E9-A7B237458FF0}" srcOrd="5" destOrd="0" parTransId="{3D752F97-255E-43A9-8DC4-F557A2F6AA2D}" sibTransId="{85A90DC2-84C0-43F2-909C-8A573D6EE076}"/>
    <dgm:cxn modelId="{91C361BE-1BE6-4018-80AD-455C1E47078D}" type="presOf" srcId="{3D56CB74-776C-4D4A-96C5-720EC78687B1}" destId="{4009EF4B-CB2D-4458-9AD1-66FB8160E53C}" srcOrd="0" destOrd="0" presId="urn:microsoft.com/office/officeart/2008/layout/VerticalCurvedList"/>
    <dgm:cxn modelId="{0907E4C1-0CEF-4E16-801A-0A5B2EAD6C72}" type="presOf" srcId="{647015A6-DF2C-45F3-8A5D-5C6C72CC7EF7}" destId="{AA1A89FF-6C08-43E3-B81A-FD725E1A4DB7}" srcOrd="0" destOrd="0" presId="urn:microsoft.com/office/officeart/2008/layout/VerticalCurvedList"/>
    <dgm:cxn modelId="{F4CB04CE-365D-4BB9-996B-AD7E30B6E624}" srcId="{13F1A081-12A6-40BC-92AF-DDA1BD8A5B8F}" destId="{597A4A0E-8338-42EA-8CAC-C01543206FDE}" srcOrd="3" destOrd="0" parTransId="{94E72699-3833-453C-B7DA-5F74CF106EC7}" sibTransId="{92410C51-64C5-4D33-A4C4-F16CAE704BED}"/>
    <dgm:cxn modelId="{DAF833FE-1249-4498-9E6C-CF5FC608394C}" srcId="{13F1A081-12A6-40BC-92AF-DDA1BD8A5B8F}" destId="{ED7A45B0-777C-43FD-AA0B-9D6E3D18892E}" srcOrd="2" destOrd="0" parTransId="{6B6FA04E-95E5-4740-8D06-374C474FB835}" sibTransId="{89651CA6-174D-428F-99B7-8FA31DA4AA19}"/>
    <dgm:cxn modelId="{5546C7BE-C6D3-4903-80C0-56C835AC579A}" type="presParOf" srcId="{D4763431-C4DF-4AA6-8FDA-E4A0AF5AC33F}" destId="{C0024104-F915-4C89-B3F9-9A4749B27BC9}" srcOrd="0" destOrd="0" presId="urn:microsoft.com/office/officeart/2008/layout/VerticalCurvedList"/>
    <dgm:cxn modelId="{C783B5C9-7093-4F6B-A6E1-1AC2587D743B}" type="presParOf" srcId="{C0024104-F915-4C89-B3F9-9A4749B27BC9}" destId="{11A3E8B3-300B-4BCF-848C-3B0AA8DEC923}" srcOrd="0" destOrd="0" presId="urn:microsoft.com/office/officeart/2008/layout/VerticalCurvedList"/>
    <dgm:cxn modelId="{59C717E4-3A76-4538-9802-BCE34E95C1E8}" type="presParOf" srcId="{11A3E8B3-300B-4BCF-848C-3B0AA8DEC923}" destId="{6E263FD0-DB9B-47F3-B6FF-7828CEEE508C}" srcOrd="0" destOrd="0" presId="urn:microsoft.com/office/officeart/2008/layout/VerticalCurvedList"/>
    <dgm:cxn modelId="{B6F8FD8B-4999-4BE6-B8DF-7CDEBE22C760}" type="presParOf" srcId="{11A3E8B3-300B-4BCF-848C-3B0AA8DEC923}" destId="{09E1A01D-0740-4CDC-93E7-FE2A4C235A1C}" srcOrd="1" destOrd="0" presId="urn:microsoft.com/office/officeart/2008/layout/VerticalCurvedList"/>
    <dgm:cxn modelId="{AA6BF767-C500-43EB-9363-4A555386ABCE}" type="presParOf" srcId="{11A3E8B3-300B-4BCF-848C-3B0AA8DEC923}" destId="{0E9455E9-0070-4405-A3F0-EE5BE4FABEA6}" srcOrd="2" destOrd="0" presId="urn:microsoft.com/office/officeart/2008/layout/VerticalCurvedList"/>
    <dgm:cxn modelId="{C8D244E4-2C51-4051-ADC8-0BD2853C8349}" type="presParOf" srcId="{11A3E8B3-300B-4BCF-848C-3B0AA8DEC923}" destId="{4EF6AEA8-71D7-4621-993A-9CD210A8FACA}" srcOrd="3" destOrd="0" presId="urn:microsoft.com/office/officeart/2008/layout/VerticalCurvedList"/>
    <dgm:cxn modelId="{E5079C37-39D8-41EF-8F70-593E1E6642E8}" type="presParOf" srcId="{C0024104-F915-4C89-B3F9-9A4749B27BC9}" destId="{52B4846F-D39D-4E04-881C-11654B011F9A}" srcOrd="1" destOrd="0" presId="urn:microsoft.com/office/officeart/2008/layout/VerticalCurvedList"/>
    <dgm:cxn modelId="{D32B5CBF-2EE2-4733-8084-F78A865CB419}" type="presParOf" srcId="{C0024104-F915-4C89-B3F9-9A4749B27BC9}" destId="{C837BC19-FFD5-4ABC-9102-CBCA6A6AFAFF}" srcOrd="2" destOrd="0" presId="urn:microsoft.com/office/officeart/2008/layout/VerticalCurvedList"/>
    <dgm:cxn modelId="{1DE390A6-29BE-47D9-ACD4-1971D27F82E3}" type="presParOf" srcId="{C837BC19-FFD5-4ABC-9102-CBCA6A6AFAFF}" destId="{97C8A66A-47C7-447F-B277-A0BE8EBBFDAB}" srcOrd="0" destOrd="0" presId="urn:microsoft.com/office/officeart/2008/layout/VerticalCurvedList"/>
    <dgm:cxn modelId="{0E585389-85A6-48DF-92B7-C76190335DC0}" type="presParOf" srcId="{C0024104-F915-4C89-B3F9-9A4749B27BC9}" destId="{08A13AC5-1F55-4BE5-B93B-94A48FFF53A2}" srcOrd="3" destOrd="0" presId="urn:microsoft.com/office/officeart/2008/layout/VerticalCurvedList"/>
    <dgm:cxn modelId="{8DA6F033-7C77-4AB4-934D-C92DD2AE8389}" type="presParOf" srcId="{C0024104-F915-4C89-B3F9-9A4749B27BC9}" destId="{A9518B59-8002-4019-A46A-BAB630BA34F3}" srcOrd="4" destOrd="0" presId="urn:microsoft.com/office/officeart/2008/layout/VerticalCurvedList"/>
    <dgm:cxn modelId="{F16421C5-60B9-48F6-8499-71B0CB5A46AD}" type="presParOf" srcId="{A9518B59-8002-4019-A46A-BAB630BA34F3}" destId="{1F5D99E8-BC2D-406D-B135-9F686B470FA1}" srcOrd="0" destOrd="0" presId="urn:microsoft.com/office/officeart/2008/layout/VerticalCurvedList"/>
    <dgm:cxn modelId="{056668DC-7FAB-4CFB-AEC3-9E614800F402}" type="presParOf" srcId="{C0024104-F915-4C89-B3F9-9A4749B27BC9}" destId="{EC5D2DE8-84D0-4062-B039-203DFA1202E6}" srcOrd="5" destOrd="0" presId="urn:microsoft.com/office/officeart/2008/layout/VerticalCurvedList"/>
    <dgm:cxn modelId="{31B309BD-816D-4D04-BE7D-93476DEA0222}" type="presParOf" srcId="{C0024104-F915-4C89-B3F9-9A4749B27BC9}" destId="{1E78C4C7-9E44-4197-B2CF-276E892D2E22}" srcOrd="6" destOrd="0" presId="urn:microsoft.com/office/officeart/2008/layout/VerticalCurvedList"/>
    <dgm:cxn modelId="{9825839F-F772-4A00-8FB9-C312EF477929}" type="presParOf" srcId="{1E78C4C7-9E44-4197-B2CF-276E892D2E22}" destId="{380C780E-22AE-4D8B-B48B-3AEAADC664B8}" srcOrd="0" destOrd="0" presId="urn:microsoft.com/office/officeart/2008/layout/VerticalCurvedList"/>
    <dgm:cxn modelId="{4204D485-B2F3-4829-923C-6F5206ABD007}" type="presParOf" srcId="{C0024104-F915-4C89-B3F9-9A4749B27BC9}" destId="{F4AD67A1-9580-43AA-9C76-CEECD1AECFE5}" srcOrd="7" destOrd="0" presId="urn:microsoft.com/office/officeart/2008/layout/VerticalCurvedList"/>
    <dgm:cxn modelId="{D3964319-22FB-4964-BA44-8E5BDE4163FC}" type="presParOf" srcId="{C0024104-F915-4C89-B3F9-9A4749B27BC9}" destId="{D4D6B055-7B8E-4273-9EFF-72025448ABE4}" srcOrd="8" destOrd="0" presId="urn:microsoft.com/office/officeart/2008/layout/VerticalCurvedList"/>
    <dgm:cxn modelId="{BCC9DA8E-46B5-42AA-A506-030064CFD364}" type="presParOf" srcId="{D4D6B055-7B8E-4273-9EFF-72025448ABE4}" destId="{3E1B47AC-0B39-4693-B8C0-ECF274A61020}" srcOrd="0" destOrd="0" presId="urn:microsoft.com/office/officeart/2008/layout/VerticalCurvedList"/>
    <dgm:cxn modelId="{F8F661C0-3596-4387-998D-0959FDF1B1CF}" type="presParOf" srcId="{C0024104-F915-4C89-B3F9-9A4749B27BC9}" destId="{4009EF4B-CB2D-4458-9AD1-66FB8160E53C}" srcOrd="9" destOrd="0" presId="urn:microsoft.com/office/officeart/2008/layout/VerticalCurvedList"/>
    <dgm:cxn modelId="{59B39CA7-2B49-4F9F-A076-B52199F9A847}" type="presParOf" srcId="{C0024104-F915-4C89-B3F9-9A4749B27BC9}" destId="{418699DA-BDED-46BC-B233-6268DF5E342F}" srcOrd="10" destOrd="0" presId="urn:microsoft.com/office/officeart/2008/layout/VerticalCurvedList"/>
    <dgm:cxn modelId="{256FDFC1-FEFD-4AE6-97B7-4283F264D40B}" type="presParOf" srcId="{418699DA-BDED-46BC-B233-6268DF5E342F}" destId="{A3DBCC53-18F7-49E9-8B76-26EE62BD10C7}" srcOrd="0" destOrd="0" presId="urn:microsoft.com/office/officeart/2008/layout/VerticalCurvedList"/>
    <dgm:cxn modelId="{F4075E83-6F40-4C31-9D95-E300D132669E}" type="presParOf" srcId="{C0024104-F915-4C89-B3F9-9A4749B27BC9}" destId="{35E2FFDC-6F72-433F-A96C-E81C0B08B32C}" srcOrd="11" destOrd="0" presId="urn:microsoft.com/office/officeart/2008/layout/VerticalCurvedList"/>
    <dgm:cxn modelId="{6B53B2C3-0471-4542-8A3E-4C5A96F1B3D1}" type="presParOf" srcId="{C0024104-F915-4C89-B3F9-9A4749B27BC9}" destId="{8FA2232A-53C6-4610-88E0-B7CADE14892E}" srcOrd="12" destOrd="0" presId="urn:microsoft.com/office/officeart/2008/layout/VerticalCurvedList"/>
    <dgm:cxn modelId="{68B49938-523C-48C0-9430-1439608F360E}" type="presParOf" srcId="{8FA2232A-53C6-4610-88E0-B7CADE14892E}" destId="{25D838B6-6149-43AE-83EE-2533678F79D6}" srcOrd="0" destOrd="0" presId="urn:microsoft.com/office/officeart/2008/layout/VerticalCurvedList"/>
    <dgm:cxn modelId="{EA33B73D-2262-4FC3-A052-462410BF0026}" type="presParOf" srcId="{C0024104-F915-4C89-B3F9-9A4749B27BC9}" destId="{AA1A89FF-6C08-43E3-B81A-FD725E1A4DB7}" srcOrd="13" destOrd="0" presId="urn:microsoft.com/office/officeart/2008/layout/VerticalCurvedList"/>
    <dgm:cxn modelId="{609AB0CD-9BAD-4235-A58E-672555E1ACDF}" type="presParOf" srcId="{C0024104-F915-4C89-B3F9-9A4749B27BC9}" destId="{B8E2559A-9145-480E-9BED-83D74460B8ED}" srcOrd="14" destOrd="0" presId="urn:microsoft.com/office/officeart/2008/layout/VerticalCurvedList"/>
    <dgm:cxn modelId="{1A35FC26-9AB6-4F16-B68B-5F3E0584CD67}" type="presParOf" srcId="{B8E2559A-9145-480E-9BED-83D74460B8ED}" destId="{A6CB99FB-5942-4348-B5BE-55680370C96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E29F9D-8894-4A8A-A54B-3AC0D10A42FD}"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IN"/>
        </a:p>
      </dgm:t>
    </dgm:pt>
    <dgm:pt modelId="{074F2BCD-3396-4E2F-97E9-3D6151AC1AEF}">
      <dgm:prSet phldrT="[Text]" custT="1"/>
      <dgm:spPr>
        <a:solidFill>
          <a:srgbClr val="084A87">
            <a:alpha val="90000"/>
          </a:srgbClr>
        </a:solidFill>
      </dgm:spPr>
      <dgm:t>
        <a:bodyPr/>
        <a:lstStyle/>
        <a:p>
          <a:pPr marL="0" lvl="0" indent="0" algn="ctr" defTabSz="977900">
            <a:lnSpc>
              <a:spcPct val="90000"/>
            </a:lnSpc>
            <a:spcBef>
              <a:spcPct val="0"/>
            </a:spcBef>
            <a:spcAft>
              <a:spcPct val="35000"/>
            </a:spcAft>
          </a:pPr>
          <a:r>
            <a:rPr lang="en-US" sz="2200" b="1" kern="1200" dirty="0">
              <a:latin typeface="Trebuchet MS" panose="020B0603020202020204" pitchFamily="34" charset="0"/>
            </a:rPr>
            <a:t>Alter the distribution and quality of India’s natural resources</a:t>
          </a:r>
          <a:endParaRPr lang="en-IN" sz="2200" b="1" kern="1200" dirty="0">
            <a:solidFill>
              <a:srgbClr val="FFFFFF"/>
            </a:solidFill>
            <a:latin typeface="Trebuchet MS" panose="020B0603020202020204" pitchFamily="34" charset="0"/>
            <a:ea typeface="Calibri"/>
            <a:cs typeface="Calibri"/>
          </a:endParaRPr>
        </a:p>
      </dgm:t>
    </dgm:pt>
    <dgm:pt modelId="{A97F98BE-F372-4E05-87C4-29CD4C4D22AA}" type="parTrans" cxnId="{94F32F56-AF0F-47FA-B191-28C7173F139C}">
      <dgm:prSet/>
      <dgm:spPr/>
      <dgm:t>
        <a:bodyPr/>
        <a:lstStyle/>
        <a:p>
          <a:endParaRPr lang="en-IN"/>
        </a:p>
      </dgm:t>
    </dgm:pt>
    <dgm:pt modelId="{4D25C0CB-C90C-44BF-8934-4DC220680114}" type="sibTrans" cxnId="{94F32F56-AF0F-47FA-B191-28C7173F139C}">
      <dgm:prSet/>
      <dgm:spPr/>
      <dgm:t>
        <a:bodyPr/>
        <a:lstStyle/>
        <a:p>
          <a:endParaRPr lang="en-IN"/>
        </a:p>
      </dgm:t>
    </dgm:pt>
    <dgm:pt modelId="{2F7A00BB-B979-452A-91A3-A9CB8D12C1D5}">
      <dgm:prSet phldrT="[Text]" custT="1"/>
      <dgm:spPr>
        <a:solidFill>
          <a:srgbClr val="084A87">
            <a:alpha val="90000"/>
          </a:srgbClr>
        </a:solidFill>
      </dgm:spPr>
      <dgm:t>
        <a:bodyPr/>
        <a:lstStyle/>
        <a:p>
          <a:pPr algn="ctr"/>
          <a:r>
            <a:rPr lang="en-US" sz="2200" b="1" dirty="0">
              <a:latin typeface="Trebuchet MS" panose="020B0603020202020204" pitchFamily="34" charset="0"/>
            </a:rPr>
            <a:t>Adversely affect the livelihood of people</a:t>
          </a:r>
          <a:endParaRPr lang="en-IN" sz="2200" dirty="0">
            <a:latin typeface="Trebuchet MS" panose="020B0603020202020204" pitchFamily="34" charset="0"/>
          </a:endParaRPr>
        </a:p>
      </dgm:t>
    </dgm:pt>
    <dgm:pt modelId="{2C260AE4-F948-497F-9362-5E02E502201D}" type="parTrans" cxnId="{80E54B35-CE43-44A1-A666-79BC193AA33E}">
      <dgm:prSet/>
      <dgm:spPr/>
      <dgm:t>
        <a:bodyPr/>
        <a:lstStyle/>
        <a:p>
          <a:endParaRPr lang="en-IN"/>
        </a:p>
      </dgm:t>
    </dgm:pt>
    <dgm:pt modelId="{07A52A6E-3FC8-4B7D-8F0E-253272BC756F}" type="sibTrans" cxnId="{80E54B35-CE43-44A1-A666-79BC193AA33E}">
      <dgm:prSet/>
      <dgm:spPr/>
      <dgm:t>
        <a:bodyPr/>
        <a:lstStyle/>
        <a:p>
          <a:endParaRPr lang="en-IN"/>
        </a:p>
      </dgm:t>
    </dgm:pt>
    <dgm:pt modelId="{0D98F497-412E-4332-8D0B-897CE2E94328}" type="pres">
      <dgm:prSet presAssocID="{CFE29F9D-8894-4A8A-A54B-3AC0D10A42FD}" presName="linear" presStyleCnt="0">
        <dgm:presLayoutVars>
          <dgm:animLvl val="lvl"/>
          <dgm:resizeHandles val="exact"/>
        </dgm:presLayoutVars>
      </dgm:prSet>
      <dgm:spPr/>
    </dgm:pt>
    <dgm:pt modelId="{A03DD4B9-2C10-45F2-88EA-9D89BF10BCA8}" type="pres">
      <dgm:prSet presAssocID="{074F2BCD-3396-4E2F-97E9-3D6151AC1AEF}" presName="parentText" presStyleLbl="node1" presStyleIdx="0" presStyleCnt="2" custScaleY="76768" custLinFactNeighborX="107" custLinFactNeighborY="4060">
        <dgm:presLayoutVars>
          <dgm:chMax val="0"/>
          <dgm:bulletEnabled val="1"/>
        </dgm:presLayoutVars>
      </dgm:prSet>
      <dgm:spPr/>
    </dgm:pt>
    <dgm:pt modelId="{9E4B7BD3-5E85-4136-B984-ED65F14D3BD5}" type="pres">
      <dgm:prSet presAssocID="{4D25C0CB-C90C-44BF-8934-4DC220680114}" presName="spacer" presStyleCnt="0"/>
      <dgm:spPr/>
    </dgm:pt>
    <dgm:pt modelId="{10EA817B-8841-49F9-B30F-578F130EBF43}" type="pres">
      <dgm:prSet presAssocID="{2F7A00BB-B979-452A-91A3-A9CB8D12C1D5}" presName="parentText" presStyleLbl="node1" presStyleIdx="1" presStyleCnt="2" custScaleY="76768">
        <dgm:presLayoutVars>
          <dgm:chMax val="0"/>
          <dgm:bulletEnabled val="1"/>
        </dgm:presLayoutVars>
      </dgm:prSet>
      <dgm:spPr/>
    </dgm:pt>
  </dgm:ptLst>
  <dgm:cxnLst>
    <dgm:cxn modelId="{1F8F8E05-99A2-470A-A2B9-48B6773CA837}" type="presOf" srcId="{2F7A00BB-B979-452A-91A3-A9CB8D12C1D5}" destId="{10EA817B-8841-49F9-B30F-578F130EBF43}" srcOrd="0" destOrd="0" presId="urn:microsoft.com/office/officeart/2005/8/layout/vList2"/>
    <dgm:cxn modelId="{80E54B35-CE43-44A1-A666-79BC193AA33E}" srcId="{CFE29F9D-8894-4A8A-A54B-3AC0D10A42FD}" destId="{2F7A00BB-B979-452A-91A3-A9CB8D12C1D5}" srcOrd="1" destOrd="0" parTransId="{2C260AE4-F948-497F-9362-5E02E502201D}" sibTransId="{07A52A6E-3FC8-4B7D-8F0E-253272BC756F}"/>
    <dgm:cxn modelId="{94F32F56-AF0F-47FA-B191-28C7173F139C}" srcId="{CFE29F9D-8894-4A8A-A54B-3AC0D10A42FD}" destId="{074F2BCD-3396-4E2F-97E9-3D6151AC1AEF}" srcOrd="0" destOrd="0" parTransId="{A97F98BE-F372-4E05-87C4-29CD4C4D22AA}" sibTransId="{4D25C0CB-C90C-44BF-8934-4DC220680114}"/>
    <dgm:cxn modelId="{1B4A209E-2D8A-4B2D-A316-FAE1137FCCD8}" type="presOf" srcId="{074F2BCD-3396-4E2F-97E9-3D6151AC1AEF}" destId="{A03DD4B9-2C10-45F2-88EA-9D89BF10BCA8}" srcOrd="0" destOrd="0" presId="urn:microsoft.com/office/officeart/2005/8/layout/vList2"/>
    <dgm:cxn modelId="{865A66E1-CC54-4C76-8B39-7DDFF54BE7F6}" type="presOf" srcId="{CFE29F9D-8894-4A8A-A54B-3AC0D10A42FD}" destId="{0D98F497-412E-4332-8D0B-897CE2E94328}" srcOrd="0" destOrd="0" presId="urn:microsoft.com/office/officeart/2005/8/layout/vList2"/>
    <dgm:cxn modelId="{385F2A61-1F5F-4EAD-AA4B-68BE21E969AE}" type="presParOf" srcId="{0D98F497-412E-4332-8D0B-897CE2E94328}" destId="{A03DD4B9-2C10-45F2-88EA-9D89BF10BCA8}" srcOrd="0" destOrd="0" presId="urn:microsoft.com/office/officeart/2005/8/layout/vList2"/>
    <dgm:cxn modelId="{96A27F73-0D57-4686-BCCE-56AA0E87D636}" type="presParOf" srcId="{0D98F497-412E-4332-8D0B-897CE2E94328}" destId="{9E4B7BD3-5E85-4136-B984-ED65F14D3BD5}" srcOrd="1" destOrd="0" presId="urn:microsoft.com/office/officeart/2005/8/layout/vList2"/>
    <dgm:cxn modelId="{C489CD21-D1FA-46DC-88CA-591AA0B1D808}" type="presParOf" srcId="{0D98F497-412E-4332-8D0B-897CE2E94328}" destId="{10EA817B-8841-49F9-B30F-578F130EBF43}" srcOrd="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DFBD9E-CC30-4574-8110-ED76C368C4E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604BC6DA-4768-4259-AD6F-8F5C39A560FB}">
      <dgm:prSet phldrT="[Text]" custT="1"/>
      <dgm:spPr>
        <a:solidFill>
          <a:srgbClr val="0F5B97"/>
        </a:solidFill>
      </dgm:spPr>
      <dgm:t>
        <a:bodyPr/>
        <a:lstStyle/>
        <a:p>
          <a:r>
            <a:rPr lang="en-IN" sz="2200" dirty="0">
              <a:solidFill>
                <a:schemeClr val="accent2">
                  <a:lumMod val="20000"/>
                  <a:lumOff val="80000"/>
                </a:schemeClr>
              </a:solidFill>
              <a:latin typeface="Trebuchet MS" panose="020B0603020202020204" pitchFamily="34" charset="0"/>
            </a:rPr>
            <a:t>Rise in Sea Levels &amp; Extreme Rainfall</a:t>
          </a:r>
        </a:p>
      </dgm:t>
    </dgm:pt>
    <dgm:pt modelId="{BD3CA5C5-C23E-4FC6-8332-13936F3D186A}" type="parTrans" cxnId="{0CB7160F-B474-45D4-8136-78EA35213638}">
      <dgm:prSet/>
      <dgm:spPr/>
      <dgm:t>
        <a:bodyPr/>
        <a:lstStyle/>
        <a:p>
          <a:endParaRPr lang="en-IN"/>
        </a:p>
      </dgm:t>
    </dgm:pt>
    <dgm:pt modelId="{4D0BCDCB-BA64-4877-827A-9996E963B456}" type="sibTrans" cxnId="{0CB7160F-B474-45D4-8136-78EA35213638}">
      <dgm:prSet/>
      <dgm:spPr/>
      <dgm:t>
        <a:bodyPr/>
        <a:lstStyle/>
        <a:p>
          <a:endParaRPr lang="en-IN"/>
        </a:p>
      </dgm:t>
    </dgm:pt>
    <dgm:pt modelId="{805ABD1C-CC9C-4D1F-A860-8572C8C98E63}">
      <dgm:prSet phldrT="[Text]"/>
      <dgm:spPr>
        <a:solidFill>
          <a:srgbClr val="0F5B97"/>
        </a:solidFill>
      </dgm:spPr>
      <dgm:t>
        <a:bodyPr/>
        <a:lstStyle/>
        <a:p>
          <a:r>
            <a:rPr lang="en-IN" dirty="0">
              <a:latin typeface="Trebuchet MS" panose="020B0603020202020204" pitchFamily="34" charset="0"/>
            </a:rPr>
            <a:t>Vector and water borne diseases (like Malaria, Dengue)</a:t>
          </a:r>
        </a:p>
      </dgm:t>
    </dgm:pt>
    <dgm:pt modelId="{27212191-D6ED-4343-9550-FEE386F0C57A}" type="parTrans" cxnId="{25FE79E3-23AF-494E-9B5B-DBF0059C9103}">
      <dgm:prSet/>
      <dgm:spPr/>
      <dgm:t>
        <a:bodyPr/>
        <a:lstStyle/>
        <a:p>
          <a:endParaRPr lang="en-IN"/>
        </a:p>
      </dgm:t>
    </dgm:pt>
    <dgm:pt modelId="{A22DFF04-BFBC-4D9C-B238-A8514FBBB0EF}" type="sibTrans" cxnId="{25FE79E3-23AF-494E-9B5B-DBF0059C9103}">
      <dgm:prSet/>
      <dgm:spPr/>
      <dgm:t>
        <a:bodyPr/>
        <a:lstStyle/>
        <a:p>
          <a:endParaRPr lang="en-IN"/>
        </a:p>
      </dgm:t>
    </dgm:pt>
    <dgm:pt modelId="{ED621E1D-883F-44F2-B56D-0BEF819BC57E}">
      <dgm:prSet phldrT="[Text]"/>
      <dgm:spPr>
        <a:solidFill>
          <a:srgbClr val="0F5B97"/>
        </a:solidFill>
      </dgm:spPr>
      <dgm:t>
        <a:bodyPr/>
        <a:lstStyle/>
        <a:p>
          <a:r>
            <a:rPr lang="en-IN" dirty="0">
              <a:latin typeface="Trebuchet MS" panose="020B0603020202020204" pitchFamily="34" charset="0"/>
            </a:rPr>
            <a:t>Damage to property and crops</a:t>
          </a:r>
          <a:endParaRPr lang="en-IN" dirty="0"/>
        </a:p>
      </dgm:t>
    </dgm:pt>
    <dgm:pt modelId="{D858742A-C1A6-4EC8-9783-54208A038694}" type="parTrans" cxnId="{FBD9DA25-16AB-4629-B1D8-265FEEAF8864}">
      <dgm:prSet/>
      <dgm:spPr/>
      <dgm:t>
        <a:bodyPr/>
        <a:lstStyle/>
        <a:p>
          <a:endParaRPr lang="en-IN"/>
        </a:p>
      </dgm:t>
    </dgm:pt>
    <dgm:pt modelId="{05FAF7BF-D726-44E5-B49B-D57AD9248DFE}" type="sibTrans" cxnId="{FBD9DA25-16AB-4629-B1D8-265FEEAF8864}">
      <dgm:prSet/>
      <dgm:spPr/>
      <dgm:t>
        <a:bodyPr/>
        <a:lstStyle/>
        <a:p>
          <a:endParaRPr lang="en-IN"/>
        </a:p>
      </dgm:t>
    </dgm:pt>
    <dgm:pt modelId="{FF4D454C-8180-4AE2-A413-56CDDDDC134C}">
      <dgm:prSet phldrT="[Text]"/>
      <dgm:spPr>
        <a:solidFill>
          <a:srgbClr val="0F5B97"/>
        </a:solidFill>
      </dgm:spPr>
      <dgm:t>
        <a:bodyPr/>
        <a:lstStyle/>
        <a:p>
          <a:r>
            <a:rPr lang="en-IN" dirty="0"/>
            <a:t>Decline in fisheries</a:t>
          </a:r>
        </a:p>
      </dgm:t>
    </dgm:pt>
    <dgm:pt modelId="{29368AB4-EE75-4245-A1DE-2E9D682AD2B1}" type="parTrans" cxnId="{45ECDE91-E84E-4DC3-BCD6-589D3210E4EB}">
      <dgm:prSet/>
      <dgm:spPr/>
      <dgm:t>
        <a:bodyPr/>
        <a:lstStyle/>
        <a:p>
          <a:endParaRPr lang="en-IN"/>
        </a:p>
      </dgm:t>
    </dgm:pt>
    <dgm:pt modelId="{A88B4A06-D52B-43C4-9B6A-F913C861C7AA}" type="sibTrans" cxnId="{45ECDE91-E84E-4DC3-BCD6-589D3210E4EB}">
      <dgm:prSet/>
      <dgm:spPr/>
      <dgm:t>
        <a:bodyPr/>
        <a:lstStyle/>
        <a:p>
          <a:endParaRPr lang="en-IN"/>
        </a:p>
      </dgm:t>
    </dgm:pt>
    <dgm:pt modelId="{C1A95307-C67B-4343-A122-97B5C46DE956}">
      <dgm:prSet phldrT="[Text]"/>
      <dgm:spPr>
        <a:solidFill>
          <a:srgbClr val="0F5B97"/>
        </a:solidFill>
      </dgm:spPr>
      <dgm:t>
        <a:bodyPr/>
        <a:lstStyle/>
        <a:p>
          <a:r>
            <a:rPr lang="en-IN" dirty="0"/>
            <a:t>Examples -Mumbai, Ganga &amp; Brahmaputra basins prone to rise in sea levels and flooding</a:t>
          </a:r>
        </a:p>
      </dgm:t>
    </dgm:pt>
    <dgm:pt modelId="{CEA4B00A-3222-4EBE-A917-B192CF258060}" type="parTrans" cxnId="{5C10582B-A0D1-4487-9E50-D6A4E08686F4}">
      <dgm:prSet/>
      <dgm:spPr/>
      <dgm:t>
        <a:bodyPr/>
        <a:lstStyle/>
        <a:p>
          <a:endParaRPr lang="en-IN"/>
        </a:p>
      </dgm:t>
    </dgm:pt>
    <dgm:pt modelId="{C5F56F5B-536F-4083-85DB-AA639EBE1F37}" type="sibTrans" cxnId="{5C10582B-A0D1-4487-9E50-D6A4E08686F4}">
      <dgm:prSet/>
      <dgm:spPr/>
      <dgm:t>
        <a:bodyPr/>
        <a:lstStyle/>
        <a:p>
          <a:endParaRPr lang="en-IN"/>
        </a:p>
      </dgm:t>
    </dgm:pt>
    <dgm:pt modelId="{84689AFE-E719-436C-89DC-F43D377B1135}">
      <dgm:prSet phldrT="[Text]" custT="1"/>
      <dgm:spPr>
        <a:solidFill>
          <a:srgbClr val="0F5B97"/>
        </a:solidFill>
      </dgm:spPr>
      <dgm:t>
        <a:bodyPr/>
        <a:lstStyle/>
        <a:p>
          <a:r>
            <a:rPr lang="en-IN" sz="2200" dirty="0">
              <a:solidFill>
                <a:schemeClr val="accent2">
                  <a:lumMod val="20000"/>
                  <a:lumOff val="80000"/>
                </a:schemeClr>
              </a:solidFill>
              <a:latin typeface="Trebuchet MS" panose="020B0603020202020204" pitchFamily="34" charset="0"/>
            </a:rPr>
            <a:t>Heat Waves, Draughts &amp; Wildfires</a:t>
          </a:r>
        </a:p>
      </dgm:t>
    </dgm:pt>
    <dgm:pt modelId="{13327A4B-626D-4136-8837-A715E3B7DAB2}" type="parTrans" cxnId="{18EA4AD7-E487-401D-B64A-B60D552C2C35}">
      <dgm:prSet/>
      <dgm:spPr/>
      <dgm:t>
        <a:bodyPr/>
        <a:lstStyle/>
        <a:p>
          <a:endParaRPr lang="en-IN"/>
        </a:p>
      </dgm:t>
    </dgm:pt>
    <dgm:pt modelId="{5071CDE0-9354-474E-B50F-44BA24454F22}" type="sibTrans" cxnId="{18EA4AD7-E487-401D-B64A-B60D552C2C35}">
      <dgm:prSet/>
      <dgm:spPr/>
      <dgm:t>
        <a:bodyPr/>
        <a:lstStyle/>
        <a:p>
          <a:endParaRPr lang="en-IN"/>
        </a:p>
      </dgm:t>
    </dgm:pt>
    <dgm:pt modelId="{AD392786-077D-4715-820E-50CDE69BA959}">
      <dgm:prSet phldrT="[Text]"/>
      <dgm:spPr>
        <a:solidFill>
          <a:srgbClr val="0F5B97"/>
        </a:solidFill>
      </dgm:spPr>
      <dgm:t>
        <a:bodyPr/>
        <a:lstStyle/>
        <a:p>
          <a:r>
            <a:rPr lang="en-IN" dirty="0">
              <a:latin typeface="Trebuchet MS" panose="020B0603020202020204" pitchFamily="34" charset="0"/>
            </a:rPr>
            <a:t>Heat related diseases (like </a:t>
          </a:r>
          <a:r>
            <a:rPr lang="en-US" b="1" i="0" dirty="0"/>
            <a:t>heat cramps, heat exhaustion, heat syncope, and heat stroke)</a:t>
          </a:r>
          <a:endParaRPr lang="en-IN" dirty="0">
            <a:latin typeface="Trebuchet MS" panose="020B0603020202020204" pitchFamily="34" charset="0"/>
          </a:endParaRPr>
        </a:p>
      </dgm:t>
    </dgm:pt>
    <dgm:pt modelId="{94933620-35F2-4B78-BE94-4BC7AB34A19B}" type="parTrans" cxnId="{E0695F93-7D73-4900-9668-DEB26DED8AF4}">
      <dgm:prSet/>
      <dgm:spPr/>
      <dgm:t>
        <a:bodyPr/>
        <a:lstStyle/>
        <a:p>
          <a:endParaRPr lang="en-IN"/>
        </a:p>
      </dgm:t>
    </dgm:pt>
    <dgm:pt modelId="{49402137-B0B8-4E72-BB53-805EFB287EBC}" type="sibTrans" cxnId="{E0695F93-7D73-4900-9668-DEB26DED8AF4}">
      <dgm:prSet/>
      <dgm:spPr/>
      <dgm:t>
        <a:bodyPr/>
        <a:lstStyle/>
        <a:p>
          <a:endParaRPr lang="en-IN"/>
        </a:p>
      </dgm:t>
    </dgm:pt>
    <dgm:pt modelId="{432EB165-328F-44C7-A4AB-2BC5117231AC}">
      <dgm:prSet phldrT="[Text]"/>
      <dgm:spPr>
        <a:solidFill>
          <a:srgbClr val="0F5B97"/>
        </a:solidFill>
      </dgm:spPr>
      <dgm:t>
        <a:bodyPr/>
        <a:lstStyle/>
        <a:p>
          <a:r>
            <a:rPr lang="en-IN" dirty="0">
              <a:latin typeface="Trebuchet MS" panose="020B0603020202020204" pitchFamily="34" charset="0"/>
            </a:rPr>
            <a:t>Damage to Infrastructure and associated business interruption</a:t>
          </a:r>
        </a:p>
      </dgm:t>
    </dgm:pt>
    <dgm:pt modelId="{453A0C08-4AD1-4CCC-BC51-7EA4B0F0745A}" type="parTrans" cxnId="{F3CAACE4-4C84-41B1-983A-D8F204AE2E20}">
      <dgm:prSet/>
      <dgm:spPr/>
      <dgm:t>
        <a:bodyPr/>
        <a:lstStyle/>
        <a:p>
          <a:endParaRPr lang="en-IN"/>
        </a:p>
      </dgm:t>
    </dgm:pt>
    <dgm:pt modelId="{9428D5FA-CDE7-411A-8A95-F899F2412728}" type="sibTrans" cxnId="{F3CAACE4-4C84-41B1-983A-D8F204AE2E20}">
      <dgm:prSet/>
      <dgm:spPr/>
      <dgm:t>
        <a:bodyPr/>
        <a:lstStyle/>
        <a:p>
          <a:endParaRPr lang="en-IN"/>
        </a:p>
      </dgm:t>
    </dgm:pt>
    <dgm:pt modelId="{4BC06681-B13E-4A78-AC46-0E4C30133864}">
      <dgm:prSet phldrT="[Text]"/>
      <dgm:spPr>
        <a:solidFill>
          <a:srgbClr val="0F5B97"/>
        </a:solidFill>
      </dgm:spPr>
      <dgm:t>
        <a:bodyPr/>
        <a:lstStyle/>
        <a:p>
          <a:r>
            <a:rPr lang="en-IN" dirty="0">
              <a:latin typeface="Trebuchet MS" panose="020B0603020202020204" pitchFamily="34" charset="0"/>
            </a:rPr>
            <a:t>Examples – Ahmedabad extremely vulnerable to heat waves, </a:t>
          </a:r>
          <a:r>
            <a:rPr lang="en-IN" b="1" dirty="0">
              <a:solidFill>
                <a:srgbClr val="FFFFFF"/>
              </a:solidFill>
              <a:latin typeface="Calibri"/>
              <a:ea typeface="Calibri"/>
              <a:cs typeface="Calibri"/>
            </a:rPr>
            <a:t>Chennai, Bhubaneswar, Patna &amp; Lucknow at dangerous levels of heat and humidity</a:t>
          </a:r>
          <a:r>
            <a:rPr lang="en-IN" dirty="0">
              <a:latin typeface="Trebuchet MS" panose="020B0603020202020204" pitchFamily="34" charset="0"/>
            </a:rPr>
            <a:t> </a:t>
          </a:r>
        </a:p>
      </dgm:t>
    </dgm:pt>
    <dgm:pt modelId="{661CD8F3-BDEA-41B0-9E3D-661A51AC5DA2}" type="parTrans" cxnId="{6AFD9B8A-7067-4C22-9287-1F42250BBB52}">
      <dgm:prSet/>
      <dgm:spPr/>
      <dgm:t>
        <a:bodyPr/>
        <a:lstStyle/>
        <a:p>
          <a:endParaRPr lang="en-IN"/>
        </a:p>
      </dgm:t>
    </dgm:pt>
    <dgm:pt modelId="{8F9DB46F-06BE-4D61-ADE9-5B12A2B4FEA5}" type="sibTrans" cxnId="{6AFD9B8A-7067-4C22-9287-1F42250BBB52}">
      <dgm:prSet/>
      <dgm:spPr/>
      <dgm:t>
        <a:bodyPr/>
        <a:lstStyle/>
        <a:p>
          <a:endParaRPr lang="en-IN"/>
        </a:p>
      </dgm:t>
    </dgm:pt>
    <dgm:pt modelId="{5670C594-17C0-4193-AA29-0637C2A046DB}">
      <dgm:prSet phldrT="[Text]"/>
      <dgm:spPr>
        <a:solidFill>
          <a:srgbClr val="0F5B97"/>
        </a:solidFill>
      </dgm:spPr>
      <dgm:t>
        <a:bodyPr/>
        <a:lstStyle/>
        <a:p>
          <a:pPr>
            <a:buFont typeface="Arial" panose="020B0604020202020204" pitchFamily="34" charset="0"/>
            <a:buNone/>
          </a:pPr>
          <a:r>
            <a:rPr lang="en-IN" dirty="0">
              <a:latin typeface="Trebuchet MS" panose="020B0603020202020204" pitchFamily="34" charset="0"/>
            </a:rPr>
            <a:t>Water Scarcity, Crop damage</a:t>
          </a:r>
        </a:p>
      </dgm:t>
    </dgm:pt>
    <dgm:pt modelId="{9C880D79-439D-492E-8EE5-971D817E3E20}" type="parTrans" cxnId="{32ECFC67-3FEF-44B5-AAB3-4F6F87FFAAEC}">
      <dgm:prSet/>
      <dgm:spPr/>
      <dgm:t>
        <a:bodyPr/>
        <a:lstStyle/>
        <a:p>
          <a:endParaRPr lang="en-IN"/>
        </a:p>
      </dgm:t>
    </dgm:pt>
    <dgm:pt modelId="{1DB91CAD-B5B8-4A10-8ED3-ABB865DF6C6C}" type="sibTrans" cxnId="{32ECFC67-3FEF-44B5-AAB3-4F6F87FFAAEC}">
      <dgm:prSet/>
      <dgm:spPr/>
      <dgm:t>
        <a:bodyPr/>
        <a:lstStyle/>
        <a:p>
          <a:endParaRPr lang="en-IN"/>
        </a:p>
      </dgm:t>
    </dgm:pt>
    <dgm:pt modelId="{4AA41189-F9E0-4AB2-B260-813B4B7F75A1}">
      <dgm:prSet phldrT="[Text]" custT="1"/>
      <dgm:spPr>
        <a:solidFill>
          <a:srgbClr val="0F5B97"/>
        </a:solidFill>
      </dgm:spPr>
      <dgm:t>
        <a:bodyPr/>
        <a:lstStyle/>
        <a:p>
          <a:r>
            <a:rPr lang="en-US" sz="2200" u="none" dirty="0">
              <a:solidFill>
                <a:schemeClr val="accent2">
                  <a:lumMod val="20000"/>
                  <a:lumOff val="80000"/>
                </a:schemeClr>
              </a:solidFill>
              <a:uFillTx/>
            </a:rPr>
            <a:t>Changes to Earth's eco-systems</a:t>
          </a:r>
          <a:endParaRPr lang="en-IN" sz="2200" dirty="0">
            <a:solidFill>
              <a:schemeClr val="accent2">
                <a:lumMod val="20000"/>
                <a:lumOff val="80000"/>
              </a:schemeClr>
            </a:solidFill>
            <a:latin typeface="Trebuchet MS" panose="020B0603020202020204" pitchFamily="34" charset="0"/>
          </a:endParaRPr>
        </a:p>
      </dgm:t>
    </dgm:pt>
    <dgm:pt modelId="{06115588-BC7F-4D64-B7AB-4F5BAB386929}" type="parTrans" cxnId="{DD9896D1-465A-48DE-A487-58220F638E6E}">
      <dgm:prSet/>
      <dgm:spPr/>
      <dgm:t>
        <a:bodyPr/>
        <a:lstStyle/>
        <a:p>
          <a:endParaRPr lang="en-IN"/>
        </a:p>
      </dgm:t>
    </dgm:pt>
    <dgm:pt modelId="{C818A287-7F7A-4905-A102-2530BB412239}" type="sibTrans" cxnId="{DD9896D1-465A-48DE-A487-58220F638E6E}">
      <dgm:prSet/>
      <dgm:spPr/>
      <dgm:t>
        <a:bodyPr/>
        <a:lstStyle/>
        <a:p>
          <a:endParaRPr lang="en-IN"/>
        </a:p>
      </dgm:t>
    </dgm:pt>
    <dgm:pt modelId="{9DECD74A-6287-452F-BA40-DF93B969B465}">
      <dgm:prSet phldrT="[Text]"/>
      <dgm:spPr>
        <a:solidFill>
          <a:srgbClr val="0F5B97"/>
        </a:solidFill>
      </dgm:spPr>
      <dgm:t>
        <a:bodyPr/>
        <a:lstStyle/>
        <a:p>
          <a:r>
            <a:rPr lang="en-US" dirty="0">
              <a:latin typeface="Trebuchet MS" panose="020B0603020202020204" pitchFamily="34" charset="0"/>
            </a:rPr>
            <a:t>Malnourishment</a:t>
          </a:r>
          <a:endParaRPr lang="en-IN" dirty="0">
            <a:latin typeface="Trebuchet MS" panose="020B0603020202020204" pitchFamily="34" charset="0"/>
          </a:endParaRPr>
        </a:p>
      </dgm:t>
    </dgm:pt>
    <dgm:pt modelId="{0BCED686-7E76-450E-B38F-27BD1E791349}" type="parTrans" cxnId="{52C28D3A-A39D-4C05-AEF0-CE0A75F87CA7}">
      <dgm:prSet/>
      <dgm:spPr/>
      <dgm:t>
        <a:bodyPr/>
        <a:lstStyle/>
        <a:p>
          <a:endParaRPr lang="en-IN"/>
        </a:p>
      </dgm:t>
    </dgm:pt>
    <dgm:pt modelId="{D311AF8E-9E3A-400D-A4A7-B4F35038558A}" type="sibTrans" cxnId="{52C28D3A-A39D-4C05-AEF0-CE0A75F87CA7}">
      <dgm:prSet/>
      <dgm:spPr/>
      <dgm:t>
        <a:bodyPr/>
        <a:lstStyle/>
        <a:p>
          <a:endParaRPr lang="en-IN"/>
        </a:p>
      </dgm:t>
    </dgm:pt>
    <dgm:pt modelId="{40CEBCF6-F5D0-41FE-A4F6-4FB7F38C80CB}">
      <dgm:prSet phldrT="[Text]"/>
      <dgm:spPr>
        <a:solidFill>
          <a:srgbClr val="0F5B97"/>
        </a:solidFill>
      </dgm:spPr>
      <dgm:t>
        <a:bodyPr/>
        <a:lstStyle/>
        <a:p>
          <a:r>
            <a:rPr lang="en-IN" dirty="0">
              <a:latin typeface="Trebuchet MS" panose="020B0603020202020204" pitchFamily="34" charset="0"/>
            </a:rPr>
            <a:t>Urbanisation</a:t>
          </a:r>
        </a:p>
      </dgm:t>
    </dgm:pt>
    <dgm:pt modelId="{14AD466F-2D7A-4D4F-A99B-5991F7B20BDB}" type="parTrans" cxnId="{EFEC0BF4-347C-4D2D-9CBE-92F4622A30B1}">
      <dgm:prSet/>
      <dgm:spPr/>
      <dgm:t>
        <a:bodyPr/>
        <a:lstStyle/>
        <a:p>
          <a:endParaRPr lang="en-IN"/>
        </a:p>
      </dgm:t>
    </dgm:pt>
    <dgm:pt modelId="{6A615AF5-957F-44BD-806A-FA931811D0F9}" type="sibTrans" cxnId="{EFEC0BF4-347C-4D2D-9CBE-92F4622A30B1}">
      <dgm:prSet/>
      <dgm:spPr/>
      <dgm:t>
        <a:bodyPr/>
        <a:lstStyle/>
        <a:p>
          <a:endParaRPr lang="en-IN"/>
        </a:p>
      </dgm:t>
    </dgm:pt>
    <dgm:pt modelId="{E32FB958-4205-4E47-8C8C-9AD8CB28C918}">
      <dgm:prSet phldrT="[Text]"/>
      <dgm:spPr>
        <a:solidFill>
          <a:srgbClr val="0F5B97"/>
        </a:solidFill>
      </dgm:spPr>
      <dgm:t>
        <a:bodyPr/>
        <a:lstStyle/>
        <a:p>
          <a:r>
            <a:rPr lang="en-IN" dirty="0">
              <a:latin typeface="Trebuchet MS" panose="020B0603020202020204" pitchFamily="34" charset="0"/>
            </a:rPr>
            <a:t>Dietary Shifts</a:t>
          </a:r>
        </a:p>
      </dgm:t>
    </dgm:pt>
    <dgm:pt modelId="{B519BF46-91CF-436B-B5B1-E31D6FBC21BF}" type="parTrans" cxnId="{F0F8AEFC-5A1C-483A-9E23-FAF8EC4FEF65}">
      <dgm:prSet/>
      <dgm:spPr/>
      <dgm:t>
        <a:bodyPr/>
        <a:lstStyle/>
        <a:p>
          <a:endParaRPr lang="en-IN"/>
        </a:p>
      </dgm:t>
    </dgm:pt>
    <dgm:pt modelId="{EE2C2676-025F-494B-875E-08A2ADCEF630}" type="sibTrans" cxnId="{F0F8AEFC-5A1C-483A-9E23-FAF8EC4FEF65}">
      <dgm:prSet/>
      <dgm:spPr/>
      <dgm:t>
        <a:bodyPr/>
        <a:lstStyle/>
        <a:p>
          <a:endParaRPr lang="en-IN"/>
        </a:p>
      </dgm:t>
    </dgm:pt>
    <dgm:pt modelId="{8BC746C8-ECB8-4DCC-AEDC-C7329EA70223}">
      <dgm:prSet phldrT="[Text]"/>
      <dgm:spPr>
        <a:solidFill>
          <a:srgbClr val="0F5B97"/>
        </a:solidFill>
      </dgm:spPr>
      <dgm:t>
        <a:bodyPr/>
        <a:lstStyle/>
        <a:p>
          <a:r>
            <a:rPr lang="en-IN" dirty="0">
              <a:latin typeface="Trebuchet MS" panose="020B0603020202020204" pitchFamily="34" charset="0"/>
            </a:rPr>
            <a:t>Epidemic</a:t>
          </a:r>
        </a:p>
      </dgm:t>
    </dgm:pt>
    <dgm:pt modelId="{C65A5F3A-2C37-4052-A37B-24D2192702CC}" type="parTrans" cxnId="{483EB34D-D989-4801-A0C5-03EE41D71A99}">
      <dgm:prSet/>
      <dgm:spPr/>
      <dgm:t>
        <a:bodyPr/>
        <a:lstStyle/>
        <a:p>
          <a:endParaRPr lang="en-IN"/>
        </a:p>
      </dgm:t>
    </dgm:pt>
    <dgm:pt modelId="{02302EC4-9ACD-40B0-8FFC-C6601752FDB6}" type="sibTrans" cxnId="{483EB34D-D989-4801-A0C5-03EE41D71A99}">
      <dgm:prSet/>
      <dgm:spPr/>
      <dgm:t>
        <a:bodyPr/>
        <a:lstStyle/>
        <a:p>
          <a:endParaRPr lang="en-IN"/>
        </a:p>
      </dgm:t>
    </dgm:pt>
    <dgm:pt modelId="{3946DEDC-7465-4D80-8D42-7FD2D9969C9F}">
      <dgm:prSet phldrT="[Text]"/>
      <dgm:spPr>
        <a:solidFill>
          <a:srgbClr val="0F5B97"/>
        </a:solidFill>
      </dgm:spPr>
      <dgm:t>
        <a:bodyPr/>
        <a:lstStyle/>
        <a:p>
          <a:r>
            <a:rPr lang="en-IN" dirty="0">
              <a:latin typeface="Trebuchet MS" panose="020B0603020202020204" pitchFamily="34" charset="0"/>
            </a:rPr>
            <a:t>Circulatory, respiratory diseases</a:t>
          </a:r>
        </a:p>
      </dgm:t>
    </dgm:pt>
    <dgm:pt modelId="{FB61BE9D-2705-4970-9D19-9677C126D633}" type="parTrans" cxnId="{EBE91D12-0431-43F2-A30F-FECD80F1EE74}">
      <dgm:prSet/>
      <dgm:spPr/>
      <dgm:t>
        <a:bodyPr/>
        <a:lstStyle/>
        <a:p>
          <a:endParaRPr lang="en-IN"/>
        </a:p>
      </dgm:t>
    </dgm:pt>
    <dgm:pt modelId="{26758220-4220-4710-811E-00EAF8F1DF39}" type="sibTrans" cxnId="{EBE91D12-0431-43F2-A30F-FECD80F1EE74}">
      <dgm:prSet/>
      <dgm:spPr/>
      <dgm:t>
        <a:bodyPr/>
        <a:lstStyle/>
        <a:p>
          <a:endParaRPr lang="en-IN"/>
        </a:p>
      </dgm:t>
    </dgm:pt>
    <dgm:pt modelId="{E1DCC4D2-0F22-4179-92A4-B9218C56ADAE}">
      <dgm:prSet phldrT="[Text]"/>
      <dgm:spPr>
        <a:solidFill>
          <a:srgbClr val="0F5B97"/>
        </a:solidFill>
      </dgm:spPr>
      <dgm:t>
        <a:bodyPr/>
        <a:lstStyle/>
        <a:p>
          <a:r>
            <a:rPr lang="en-IN" dirty="0">
              <a:latin typeface="Trebuchet MS" panose="020B0603020202020204" pitchFamily="34" charset="0"/>
            </a:rPr>
            <a:t>Mental Health Issues</a:t>
          </a:r>
        </a:p>
      </dgm:t>
    </dgm:pt>
    <dgm:pt modelId="{CF7B69CE-FD9F-421D-9444-D5D9FC67B699}" type="parTrans" cxnId="{EE1CB2FD-E52B-40E6-A369-9BC9865DDD09}">
      <dgm:prSet/>
      <dgm:spPr/>
      <dgm:t>
        <a:bodyPr/>
        <a:lstStyle/>
        <a:p>
          <a:endParaRPr lang="en-IN"/>
        </a:p>
      </dgm:t>
    </dgm:pt>
    <dgm:pt modelId="{1597B768-463E-4FEE-8251-0A2127BA2E4D}" type="sibTrans" cxnId="{EE1CB2FD-E52B-40E6-A369-9BC9865DDD09}">
      <dgm:prSet/>
      <dgm:spPr/>
      <dgm:t>
        <a:bodyPr/>
        <a:lstStyle/>
        <a:p>
          <a:endParaRPr lang="en-IN"/>
        </a:p>
      </dgm:t>
    </dgm:pt>
    <dgm:pt modelId="{7FE95854-60D6-4FC5-82D7-AD9652813FF3}">
      <dgm:prSet phldrT="[Text]"/>
      <dgm:spPr>
        <a:solidFill>
          <a:srgbClr val="0F5B97"/>
        </a:solidFill>
      </dgm:spPr>
      <dgm:t>
        <a:bodyPr/>
        <a:lstStyle/>
        <a:p>
          <a:r>
            <a:rPr lang="en-IN">
              <a:latin typeface="Trebuchet MS" panose="020B0603020202020204" pitchFamily="34" charset="0"/>
            </a:rPr>
            <a:t>Air </a:t>
          </a:r>
          <a:r>
            <a:rPr lang="en-IN" dirty="0">
              <a:latin typeface="Trebuchet MS" panose="020B0603020202020204" pitchFamily="34" charset="0"/>
            </a:rPr>
            <a:t>pollution events</a:t>
          </a:r>
        </a:p>
      </dgm:t>
    </dgm:pt>
    <dgm:pt modelId="{F04ABB60-3AE8-46CA-83B1-04932E68720E}" type="parTrans" cxnId="{91A88BEA-CE89-4E67-977C-F82C3A4A9B85}">
      <dgm:prSet/>
      <dgm:spPr/>
      <dgm:t>
        <a:bodyPr/>
        <a:lstStyle/>
        <a:p>
          <a:endParaRPr lang="en-IN"/>
        </a:p>
      </dgm:t>
    </dgm:pt>
    <dgm:pt modelId="{050B961E-63AA-48F7-A33C-CFDE96D93DCE}" type="sibTrans" cxnId="{91A88BEA-CE89-4E67-977C-F82C3A4A9B85}">
      <dgm:prSet/>
      <dgm:spPr/>
      <dgm:t>
        <a:bodyPr/>
        <a:lstStyle/>
        <a:p>
          <a:endParaRPr lang="en-IN"/>
        </a:p>
      </dgm:t>
    </dgm:pt>
    <dgm:pt modelId="{DF349B50-3518-4CDD-8810-FC3755ADB69F}" type="pres">
      <dgm:prSet presAssocID="{41DFBD9E-CC30-4574-8110-ED76C368C4EA}" presName="theList" presStyleCnt="0">
        <dgm:presLayoutVars>
          <dgm:dir/>
          <dgm:animLvl val="lvl"/>
          <dgm:resizeHandles val="exact"/>
        </dgm:presLayoutVars>
      </dgm:prSet>
      <dgm:spPr/>
    </dgm:pt>
    <dgm:pt modelId="{B8FACB9C-8E00-40D2-925D-9E59A8270C8B}" type="pres">
      <dgm:prSet presAssocID="{604BC6DA-4768-4259-AD6F-8F5C39A560FB}" presName="compNode" presStyleCnt="0"/>
      <dgm:spPr/>
    </dgm:pt>
    <dgm:pt modelId="{20D1D5A2-6982-40D3-8533-958261D9EE87}" type="pres">
      <dgm:prSet presAssocID="{604BC6DA-4768-4259-AD6F-8F5C39A560FB}" presName="aNode" presStyleLbl="bgShp" presStyleIdx="0" presStyleCnt="3" custAng="0"/>
      <dgm:spPr/>
    </dgm:pt>
    <dgm:pt modelId="{28E20BF7-ABE8-444C-B0F8-6A80AD2EB60E}" type="pres">
      <dgm:prSet presAssocID="{604BC6DA-4768-4259-AD6F-8F5C39A560FB}" presName="textNode" presStyleLbl="bgShp" presStyleIdx="0" presStyleCnt="3"/>
      <dgm:spPr/>
    </dgm:pt>
    <dgm:pt modelId="{ED345C7E-A978-41B5-83E5-7C0D699607EA}" type="pres">
      <dgm:prSet presAssocID="{604BC6DA-4768-4259-AD6F-8F5C39A560FB}" presName="compChildNode" presStyleCnt="0"/>
      <dgm:spPr/>
    </dgm:pt>
    <dgm:pt modelId="{9D8F34D4-6F91-4F00-B5B9-9F53C6CD6085}" type="pres">
      <dgm:prSet presAssocID="{604BC6DA-4768-4259-AD6F-8F5C39A560FB}" presName="theInnerList" presStyleCnt="0"/>
      <dgm:spPr/>
    </dgm:pt>
    <dgm:pt modelId="{CB86A7D5-7203-4E44-8C4E-5C39DD986FA0}" type="pres">
      <dgm:prSet presAssocID="{805ABD1C-CC9C-4D1F-A860-8572C8C98E63}" presName="childNode" presStyleLbl="node1" presStyleIdx="0" presStyleCnt="15">
        <dgm:presLayoutVars>
          <dgm:bulletEnabled val="1"/>
        </dgm:presLayoutVars>
      </dgm:prSet>
      <dgm:spPr/>
    </dgm:pt>
    <dgm:pt modelId="{D011AA32-7B58-479C-A6B9-9F569A3D60AC}" type="pres">
      <dgm:prSet presAssocID="{805ABD1C-CC9C-4D1F-A860-8572C8C98E63}" presName="aSpace2" presStyleCnt="0"/>
      <dgm:spPr/>
    </dgm:pt>
    <dgm:pt modelId="{93BEC88F-8801-4F17-8D29-E3242ED74664}" type="pres">
      <dgm:prSet presAssocID="{ED621E1D-883F-44F2-B56D-0BEF819BC57E}" presName="childNode" presStyleLbl="node1" presStyleIdx="1" presStyleCnt="15">
        <dgm:presLayoutVars>
          <dgm:bulletEnabled val="1"/>
        </dgm:presLayoutVars>
      </dgm:prSet>
      <dgm:spPr/>
    </dgm:pt>
    <dgm:pt modelId="{7F422262-5506-47E1-990E-E03F7613C51E}" type="pres">
      <dgm:prSet presAssocID="{ED621E1D-883F-44F2-B56D-0BEF819BC57E}" presName="aSpace2" presStyleCnt="0"/>
      <dgm:spPr/>
    </dgm:pt>
    <dgm:pt modelId="{F77BE95F-0487-4071-973A-1B128C1E986A}" type="pres">
      <dgm:prSet presAssocID="{FF4D454C-8180-4AE2-A413-56CDDDDC134C}" presName="childNode" presStyleLbl="node1" presStyleIdx="2" presStyleCnt="15">
        <dgm:presLayoutVars>
          <dgm:bulletEnabled val="1"/>
        </dgm:presLayoutVars>
      </dgm:prSet>
      <dgm:spPr/>
    </dgm:pt>
    <dgm:pt modelId="{1AB1CCF8-5E55-4F06-9DA3-05EF5F457718}" type="pres">
      <dgm:prSet presAssocID="{FF4D454C-8180-4AE2-A413-56CDDDDC134C}" presName="aSpace2" presStyleCnt="0"/>
      <dgm:spPr/>
    </dgm:pt>
    <dgm:pt modelId="{3FAE6BE0-A1C3-492F-B348-727837999800}" type="pres">
      <dgm:prSet presAssocID="{C1A95307-C67B-4343-A122-97B5C46DE956}" presName="childNode" presStyleLbl="node1" presStyleIdx="3" presStyleCnt="15">
        <dgm:presLayoutVars>
          <dgm:bulletEnabled val="1"/>
        </dgm:presLayoutVars>
      </dgm:prSet>
      <dgm:spPr/>
    </dgm:pt>
    <dgm:pt modelId="{E1EB1669-3B59-41F3-A73C-2BBC0871FB06}" type="pres">
      <dgm:prSet presAssocID="{604BC6DA-4768-4259-AD6F-8F5C39A560FB}" presName="aSpace" presStyleCnt="0"/>
      <dgm:spPr/>
    </dgm:pt>
    <dgm:pt modelId="{56D0B956-9C07-4B87-9F3B-7C29067403CE}" type="pres">
      <dgm:prSet presAssocID="{84689AFE-E719-436C-89DC-F43D377B1135}" presName="compNode" presStyleCnt="0"/>
      <dgm:spPr/>
    </dgm:pt>
    <dgm:pt modelId="{A07B8F27-37C0-482D-8C42-596D99B21C39}" type="pres">
      <dgm:prSet presAssocID="{84689AFE-E719-436C-89DC-F43D377B1135}" presName="aNode" presStyleLbl="bgShp" presStyleIdx="1" presStyleCnt="3" custLinFactNeighborY="-38"/>
      <dgm:spPr/>
    </dgm:pt>
    <dgm:pt modelId="{B6DF920D-AC8F-4D4C-B898-F424BF4B033F}" type="pres">
      <dgm:prSet presAssocID="{84689AFE-E719-436C-89DC-F43D377B1135}" presName="textNode" presStyleLbl="bgShp" presStyleIdx="1" presStyleCnt="3"/>
      <dgm:spPr/>
    </dgm:pt>
    <dgm:pt modelId="{3518C00E-06C3-4ADF-A516-533ABD65324E}" type="pres">
      <dgm:prSet presAssocID="{84689AFE-E719-436C-89DC-F43D377B1135}" presName="compChildNode" presStyleCnt="0"/>
      <dgm:spPr/>
    </dgm:pt>
    <dgm:pt modelId="{63FB9EC0-D45E-45AF-9962-6EFB98D09FB8}" type="pres">
      <dgm:prSet presAssocID="{84689AFE-E719-436C-89DC-F43D377B1135}" presName="theInnerList" presStyleCnt="0"/>
      <dgm:spPr/>
    </dgm:pt>
    <dgm:pt modelId="{BCF09CD6-D0DC-429E-B623-B0CDBDB3B7B1}" type="pres">
      <dgm:prSet presAssocID="{AD392786-077D-4715-820E-50CDE69BA959}" presName="childNode" presStyleLbl="node1" presStyleIdx="4" presStyleCnt="15">
        <dgm:presLayoutVars>
          <dgm:bulletEnabled val="1"/>
        </dgm:presLayoutVars>
      </dgm:prSet>
      <dgm:spPr/>
    </dgm:pt>
    <dgm:pt modelId="{86C571BF-FE61-41FC-A78C-A2505D4B2A7B}" type="pres">
      <dgm:prSet presAssocID="{AD392786-077D-4715-820E-50CDE69BA959}" presName="aSpace2" presStyleCnt="0"/>
      <dgm:spPr/>
    </dgm:pt>
    <dgm:pt modelId="{595BE17A-E770-417C-8B3C-11DC44A3D769}" type="pres">
      <dgm:prSet presAssocID="{5670C594-17C0-4193-AA29-0637C2A046DB}" presName="childNode" presStyleLbl="node1" presStyleIdx="5" presStyleCnt="15">
        <dgm:presLayoutVars>
          <dgm:bulletEnabled val="1"/>
        </dgm:presLayoutVars>
      </dgm:prSet>
      <dgm:spPr/>
    </dgm:pt>
    <dgm:pt modelId="{FC92AA0D-4A9F-4426-A965-E2329B80F66B}" type="pres">
      <dgm:prSet presAssocID="{5670C594-17C0-4193-AA29-0637C2A046DB}" presName="aSpace2" presStyleCnt="0"/>
      <dgm:spPr/>
    </dgm:pt>
    <dgm:pt modelId="{389826E6-63ED-4F50-8EAC-44BA3A4449DB}" type="pres">
      <dgm:prSet presAssocID="{432EB165-328F-44C7-A4AB-2BC5117231AC}" presName="childNode" presStyleLbl="node1" presStyleIdx="6" presStyleCnt="15">
        <dgm:presLayoutVars>
          <dgm:bulletEnabled val="1"/>
        </dgm:presLayoutVars>
      </dgm:prSet>
      <dgm:spPr/>
    </dgm:pt>
    <dgm:pt modelId="{4FD46E95-2667-4E46-9EBC-5FE92D173C86}" type="pres">
      <dgm:prSet presAssocID="{432EB165-328F-44C7-A4AB-2BC5117231AC}" presName="aSpace2" presStyleCnt="0"/>
      <dgm:spPr/>
    </dgm:pt>
    <dgm:pt modelId="{07924E3D-4447-4004-8C8D-05A3438151E3}" type="pres">
      <dgm:prSet presAssocID="{4BC06681-B13E-4A78-AC46-0E4C30133864}" presName="childNode" presStyleLbl="node1" presStyleIdx="7" presStyleCnt="15">
        <dgm:presLayoutVars>
          <dgm:bulletEnabled val="1"/>
        </dgm:presLayoutVars>
      </dgm:prSet>
      <dgm:spPr/>
    </dgm:pt>
    <dgm:pt modelId="{F5F89962-4DC1-4A3C-AE1C-62F7BB486B49}" type="pres">
      <dgm:prSet presAssocID="{84689AFE-E719-436C-89DC-F43D377B1135}" presName="aSpace" presStyleCnt="0"/>
      <dgm:spPr/>
    </dgm:pt>
    <dgm:pt modelId="{922149CA-6C23-4BC4-AFE7-3C0A9902AAAE}" type="pres">
      <dgm:prSet presAssocID="{4AA41189-F9E0-4AB2-B260-813B4B7F75A1}" presName="compNode" presStyleCnt="0"/>
      <dgm:spPr/>
    </dgm:pt>
    <dgm:pt modelId="{AF725CCA-253C-4755-BE4B-5D9C0BBFCC76}" type="pres">
      <dgm:prSet presAssocID="{4AA41189-F9E0-4AB2-B260-813B4B7F75A1}" presName="aNode" presStyleLbl="bgShp" presStyleIdx="2" presStyleCnt="3"/>
      <dgm:spPr/>
    </dgm:pt>
    <dgm:pt modelId="{1AD3F92C-0D29-465E-86EB-C5AC911C699A}" type="pres">
      <dgm:prSet presAssocID="{4AA41189-F9E0-4AB2-B260-813B4B7F75A1}" presName="textNode" presStyleLbl="bgShp" presStyleIdx="2" presStyleCnt="3"/>
      <dgm:spPr/>
    </dgm:pt>
    <dgm:pt modelId="{7F53586F-1D4C-4062-B6D3-8CF4360273BB}" type="pres">
      <dgm:prSet presAssocID="{4AA41189-F9E0-4AB2-B260-813B4B7F75A1}" presName="compChildNode" presStyleCnt="0"/>
      <dgm:spPr/>
    </dgm:pt>
    <dgm:pt modelId="{742CEB68-C352-4FE0-981E-65FCE5F72EDB}" type="pres">
      <dgm:prSet presAssocID="{4AA41189-F9E0-4AB2-B260-813B4B7F75A1}" presName="theInnerList" presStyleCnt="0"/>
      <dgm:spPr/>
    </dgm:pt>
    <dgm:pt modelId="{8FB837BD-B30B-4C87-AD89-61E9A3ACF1E3}" type="pres">
      <dgm:prSet presAssocID="{8BC746C8-ECB8-4DCC-AEDC-C7329EA70223}" presName="childNode" presStyleLbl="node1" presStyleIdx="8" presStyleCnt="15">
        <dgm:presLayoutVars>
          <dgm:bulletEnabled val="1"/>
        </dgm:presLayoutVars>
      </dgm:prSet>
      <dgm:spPr/>
    </dgm:pt>
    <dgm:pt modelId="{EF61AB43-EB1B-4FF7-8C0F-C48E12060A86}" type="pres">
      <dgm:prSet presAssocID="{8BC746C8-ECB8-4DCC-AEDC-C7329EA70223}" presName="aSpace2" presStyleCnt="0"/>
      <dgm:spPr/>
    </dgm:pt>
    <dgm:pt modelId="{315077C2-D092-453A-B287-D47AECCE0034}" type="pres">
      <dgm:prSet presAssocID="{E1DCC4D2-0F22-4179-92A4-B9218C56ADAE}" presName="childNode" presStyleLbl="node1" presStyleIdx="9" presStyleCnt="15">
        <dgm:presLayoutVars>
          <dgm:bulletEnabled val="1"/>
        </dgm:presLayoutVars>
      </dgm:prSet>
      <dgm:spPr/>
    </dgm:pt>
    <dgm:pt modelId="{956BCC46-1686-40F2-B736-81122F819F4A}" type="pres">
      <dgm:prSet presAssocID="{E1DCC4D2-0F22-4179-92A4-B9218C56ADAE}" presName="aSpace2" presStyleCnt="0"/>
      <dgm:spPr/>
    </dgm:pt>
    <dgm:pt modelId="{4A817E6D-E131-4EEE-B2D1-C2687E083906}" type="pres">
      <dgm:prSet presAssocID="{7FE95854-60D6-4FC5-82D7-AD9652813FF3}" presName="childNode" presStyleLbl="node1" presStyleIdx="10" presStyleCnt="15">
        <dgm:presLayoutVars>
          <dgm:bulletEnabled val="1"/>
        </dgm:presLayoutVars>
      </dgm:prSet>
      <dgm:spPr/>
    </dgm:pt>
    <dgm:pt modelId="{C6FC1A6F-A97B-4A23-BA1B-DA0800B23A94}" type="pres">
      <dgm:prSet presAssocID="{7FE95854-60D6-4FC5-82D7-AD9652813FF3}" presName="aSpace2" presStyleCnt="0"/>
      <dgm:spPr/>
    </dgm:pt>
    <dgm:pt modelId="{96B57830-40DF-4F42-BD22-D53D9F7AEFFE}" type="pres">
      <dgm:prSet presAssocID="{3946DEDC-7465-4D80-8D42-7FD2D9969C9F}" presName="childNode" presStyleLbl="node1" presStyleIdx="11" presStyleCnt="15">
        <dgm:presLayoutVars>
          <dgm:bulletEnabled val="1"/>
        </dgm:presLayoutVars>
      </dgm:prSet>
      <dgm:spPr/>
    </dgm:pt>
    <dgm:pt modelId="{D718207E-20B6-475F-9046-B489A2F6DDDE}" type="pres">
      <dgm:prSet presAssocID="{3946DEDC-7465-4D80-8D42-7FD2D9969C9F}" presName="aSpace2" presStyleCnt="0"/>
      <dgm:spPr/>
    </dgm:pt>
    <dgm:pt modelId="{5BB0060E-D8CA-4066-9187-221A9CE4D6FD}" type="pres">
      <dgm:prSet presAssocID="{9DECD74A-6287-452F-BA40-DF93B969B465}" presName="childNode" presStyleLbl="node1" presStyleIdx="12" presStyleCnt="15">
        <dgm:presLayoutVars>
          <dgm:bulletEnabled val="1"/>
        </dgm:presLayoutVars>
      </dgm:prSet>
      <dgm:spPr/>
    </dgm:pt>
    <dgm:pt modelId="{A306351B-3DE4-4130-91E9-7C4F0F8E2985}" type="pres">
      <dgm:prSet presAssocID="{9DECD74A-6287-452F-BA40-DF93B969B465}" presName="aSpace2" presStyleCnt="0"/>
      <dgm:spPr/>
    </dgm:pt>
    <dgm:pt modelId="{F497FA29-65E4-44BB-8405-6C81C810DA9E}" type="pres">
      <dgm:prSet presAssocID="{40CEBCF6-F5D0-41FE-A4F6-4FB7F38C80CB}" presName="childNode" presStyleLbl="node1" presStyleIdx="13" presStyleCnt="15">
        <dgm:presLayoutVars>
          <dgm:bulletEnabled val="1"/>
        </dgm:presLayoutVars>
      </dgm:prSet>
      <dgm:spPr/>
    </dgm:pt>
    <dgm:pt modelId="{25E33C99-E2C3-479D-9AE3-A20A6C5A10C2}" type="pres">
      <dgm:prSet presAssocID="{40CEBCF6-F5D0-41FE-A4F6-4FB7F38C80CB}" presName="aSpace2" presStyleCnt="0"/>
      <dgm:spPr/>
    </dgm:pt>
    <dgm:pt modelId="{F386250B-A251-4A04-95E2-0BF7219AACB6}" type="pres">
      <dgm:prSet presAssocID="{E32FB958-4205-4E47-8C8C-9AD8CB28C918}" presName="childNode" presStyleLbl="node1" presStyleIdx="14" presStyleCnt="15">
        <dgm:presLayoutVars>
          <dgm:bulletEnabled val="1"/>
        </dgm:presLayoutVars>
      </dgm:prSet>
      <dgm:spPr/>
    </dgm:pt>
  </dgm:ptLst>
  <dgm:cxnLst>
    <dgm:cxn modelId="{0CB7160F-B474-45D4-8136-78EA35213638}" srcId="{41DFBD9E-CC30-4574-8110-ED76C368C4EA}" destId="{604BC6DA-4768-4259-AD6F-8F5C39A560FB}" srcOrd="0" destOrd="0" parTransId="{BD3CA5C5-C23E-4FC6-8332-13936F3D186A}" sibTransId="{4D0BCDCB-BA64-4877-827A-9996E963B456}"/>
    <dgm:cxn modelId="{BC5C6510-49B1-438A-9807-6B66DBE8246C}" type="presOf" srcId="{AD392786-077D-4715-820E-50CDE69BA959}" destId="{BCF09CD6-D0DC-429E-B623-B0CDBDB3B7B1}" srcOrd="0" destOrd="0" presId="urn:microsoft.com/office/officeart/2005/8/layout/lProcess2"/>
    <dgm:cxn modelId="{EBE91D12-0431-43F2-A30F-FECD80F1EE74}" srcId="{4AA41189-F9E0-4AB2-B260-813B4B7F75A1}" destId="{3946DEDC-7465-4D80-8D42-7FD2D9969C9F}" srcOrd="3" destOrd="0" parTransId="{FB61BE9D-2705-4970-9D19-9677C126D633}" sibTransId="{26758220-4220-4710-811E-00EAF8F1DF39}"/>
    <dgm:cxn modelId="{BD21B319-260A-468E-856F-3F97D19CC5C8}" type="presOf" srcId="{604BC6DA-4768-4259-AD6F-8F5C39A560FB}" destId="{28E20BF7-ABE8-444C-B0F8-6A80AD2EB60E}" srcOrd="1" destOrd="0" presId="urn:microsoft.com/office/officeart/2005/8/layout/lProcess2"/>
    <dgm:cxn modelId="{B0EE5B1D-12CD-4408-90AA-E080EA9DBA4E}" type="presOf" srcId="{4BC06681-B13E-4A78-AC46-0E4C30133864}" destId="{07924E3D-4447-4004-8C8D-05A3438151E3}" srcOrd="0" destOrd="0" presId="urn:microsoft.com/office/officeart/2005/8/layout/lProcess2"/>
    <dgm:cxn modelId="{CCDC7F21-56AA-4D9A-BAB5-674E2779B51B}" type="presOf" srcId="{4AA41189-F9E0-4AB2-B260-813B4B7F75A1}" destId="{AF725CCA-253C-4755-BE4B-5D9C0BBFCC76}" srcOrd="0" destOrd="0" presId="urn:microsoft.com/office/officeart/2005/8/layout/lProcess2"/>
    <dgm:cxn modelId="{FBD9DA25-16AB-4629-B1D8-265FEEAF8864}" srcId="{604BC6DA-4768-4259-AD6F-8F5C39A560FB}" destId="{ED621E1D-883F-44F2-B56D-0BEF819BC57E}" srcOrd="1" destOrd="0" parTransId="{D858742A-C1A6-4EC8-9783-54208A038694}" sibTransId="{05FAF7BF-D726-44E5-B49B-D57AD9248DFE}"/>
    <dgm:cxn modelId="{5C10582B-A0D1-4487-9E50-D6A4E08686F4}" srcId="{604BC6DA-4768-4259-AD6F-8F5C39A560FB}" destId="{C1A95307-C67B-4343-A122-97B5C46DE956}" srcOrd="3" destOrd="0" parTransId="{CEA4B00A-3222-4EBE-A917-B192CF258060}" sibTransId="{C5F56F5B-536F-4083-85DB-AA639EBE1F37}"/>
    <dgm:cxn modelId="{DAAFB62B-BF44-4339-94D6-186F071BEBA2}" type="presOf" srcId="{84689AFE-E719-436C-89DC-F43D377B1135}" destId="{A07B8F27-37C0-482D-8C42-596D99B21C39}" srcOrd="0" destOrd="0" presId="urn:microsoft.com/office/officeart/2005/8/layout/lProcess2"/>
    <dgm:cxn modelId="{52C28D3A-A39D-4C05-AEF0-CE0A75F87CA7}" srcId="{4AA41189-F9E0-4AB2-B260-813B4B7F75A1}" destId="{9DECD74A-6287-452F-BA40-DF93B969B465}" srcOrd="4" destOrd="0" parTransId="{0BCED686-7E76-450E-B38F-27BD1E791349}" sibTransId="{D311AF8E-9E3A-400D-A4A7-B4F35038558A}"/>
    <dgm:cxn modelId="{4C48C047-0D5B-4D11-AF4E-7A2A2743B380}" type="presOf" srcId="{3946DEDC-7465-4D80-8D42-7FD2D9969C9F}" destId="{96B57830-40DF-4F42-BD22-D53D9F7AEFFE}" srcOrd="0" destOrd="0" presId="urn:microsoft.com/office/officeart/2005/8/layout/lProcess2"/>
    <dgm:cxn modelId="{32ECFC67-3FEF-44B5-AAB3-4F6F87FFAAEC}" srcId="{84689AFE-E719-436C-89DC-F43D377B1135}" destId="{5670C594-17C0-4193-AA29-0637C2A046DB}" srcOrd="1" destOrd="0" parTransId="{9C880D79-439D-492E-8EE5-971D817E3E20}" sibTransId="{1DB91CAD-B5B8-4A10-8ED3-ABB865DF6C6C}"/>
    <dgm:cxn modelId="{D9B31268-88B9-41B6-88DA-F350201540FF}" type="presOf" srcId="{8BC746C8-ECB8-4DCC-AEDC-C7329EA70223}" destId="{8FB837BD-B30B-4C87-AD89-61E9A3ACF1E3}" srcOrd="0" destOrd="0" presId="urn:microsoft.com/office/officeart/2005/8/layout/lProcess2"/>
    <dgm:cxn modelId="{9893274D-B8A2-4DB1-BE5D-B6D393CD01BC}" type="presOf" srcId="{FF4D454C-8180-4AE2-A413-56CDDDDC134C}" destId="{F77BE95F-0487-4071-973A-1B128C1E986A}" srcOrd="0" destOrd="0" presId="urn:microsoft.com/office/officeart/2005/8/layout/lProcess2"/>
    <dgm:cxn modelId="{483EB34D-D989-4801-A0C5-03EE41D71A99}" srcId="{4AA41189-F9E0-4AB2-B260-813B4B7F75A1}" destId="{8BC746C8-ECB8-4DCC-AEDC-C7329EA70223}" srcOrd="0" destOrd="0" parTransId="{C65A5F3A-2C37-4052-A37B-24D2192702CC}" sibTransId="{02302EC4-9ACD-40B0-8FFC-C6601752FDB6}"/>
    <dgm:cxn modelId="{B80B3273-8A39-48E7-A027-75EBBF432BE7}" type="presOf" srcId="{E1DCC4D2-0F22-4179-92A4-B9218C56ADAE}" destId="{315077C2-D092-453A-B287-D47AECCE0034}" srcOrd="0" destOrd="0" presId="urn:microsoft.com/office/officeart/2005/8/layout/lProcess2"/>
    <dgm:cxn modelId="{0D4D445A-80BD-4A0A-B81B-D2A54C49848D}" type="presOf" srcId="{84689AFE-E719-436C-89DC-F43D377B1135}" destId="{B6DF920D-AC8F-4D4C-B898-F424BF4B033F}" srcOrd="1" destOrd="0" presId="urn:microsoft.com/office/officeart/2005/8/layout/lProcess2"/>
    <dgm:cxn modelId="{6AFD9B8A-7067-4C22-9287-1F42250BBB52}" srcId="{84689AFE-E719-436C-89DC-F43D377B1135}" destId="{4BC06681-B13E-4A78-AC46-0E4C30133864}" srcOrd="3" destOrd="0" parTransId="{661CD8F3-BDEA-41B0-9E3D-661A51AC5DA2}" sibTransId="{8F9DB46F-06BE-4D61-ADE9-5B12A2B4FEA5}"/>
    <dgm:cxn modelId="{EAA16691-76CB-48A5-8851-9C8C174B72F1}" type="presOf" srcId="{C1A95307-C67B-4343-A122-97B5C46DE956}" destId="{3FAE6BE0-A1C3-492F-B348-727837999800}" srcOrd="0" destOrd="0" presId="urn:microsoft.com/office/officeart/2005/8/layout/lProcess2"/>
    <dgm:cxn modelId="{45ECDE91-E84E-4DC3-BCD6-589D3210E4EB}" srcId="{604BC6DA-4768-4259-AD6F-8F5C39A560FB}" destId="{FF4D454C-8180-4AE2-A413-56CDDDDC134C}" srcOrd="2" destOrd="0" parTransId="{29368AB4-EE75-4245-A1DE-2E9D682AD2B1}" sibTransId="{A88B4A06-D52B-43C4-9B6A-F913C861C7AA}"/>
    <dgm:cxn modelId="{79C51393-B225-4B89-BD7D-624BAAE4C153}" type="presOf" srcId="{432EB165-328F-44C7-A4AB-2BC5117231AC}" destId="{389826E6-63ED-4F50-8EAC-44BA3A4449DB}" srcOrd="0" destOrd="0" presId="urn:microsoft.com/office/officeart/2005/8/layout/lProcess2"/>
    <dgm:cxn modelId="{E0695F93-7D73-4900-9668-DEB26DED8AF4}" srcId="{84689AFE-E719-436C-89DC-F43D377B1135}" destId="{AD392786-077D-4715-820E-50CDE69BA959}" srcOrd="0" destOrd="0" parTransId="{94933620-35F2-4B78-BE94-4BC7AB34A19B}" sibTransId="{49402137-B0B8-4E72-BB53-805EFB287EBC}"/>
    <dgm:cxn modelId="{03EA7E94-020B-4084-9FDE-E7C3941944F3}" type="presOf" srcId="{E32FB958-4205-4E47-8C8C-9AD8CB28C918}" destId="{F386250B-A251-4A04-95E2-0BF7219AACB6}" srcOrd="0" destOrd="0" presId="urn:microsoft.com/office/officeart/2005/8/layout/lProcess2"/>
    <dgm:cxn modelId="{FD1D5799-3318-4712-A816-EAB5CCA1611B}" type="presOf" srcId="{41DFBD9E-CC30-4574-8110-ED76C368C4EA}" destId="{DF349B50-3518-4CDD-8810-FC3755ADB69F}" srcOrd="0" destOrd="0" presId="urn:microsoft.com/office/officeart/2005/8/layout/lProcess2"/>
    <dgm:cxn modelId="{8DD97FA0-72BE-4288-83A2-784524796F9C}" type="presOf" srcId="{40CEBCF6-F5D0-41FE-A4F6-4FB7F38C80CB}" destId="{F497FA29-65E4-44BB-8405-6C81C810DA9E}" srcOrd="0" destOrd="0" presId="urn:microsoft.com/office/officeart/2005/8/layout/lProcess2"/>
    <dgm:cxn modelId="{0AF25AA5-C2A3-4379-83F9-3AD76FBE1522}" type="presOf" srcId="{9DECD74A-6287-452F-BA40-DF93B969B465}" destId="{5BB0060E-D8CA-4066-9187-221A9CE4D6FD}" srcOrd="0" destOrd="0" presId="urn:microsoft.com/office/officeart/2005/8/layout/lProcess2"/>
    <dgm:cxn modelId="{D22D59BA-FC6A-4AA2-9E57-AC21B705CB93}" type="presOf" srcId="{ED621E1D-883F-44F2-B56D-0BEF819BC57E}" destId="{93BEC88F-8801-4F17-8D29-E3242ED74664}" srcOrd="0" destOrd="0" presId="urn:microsoft.com/office/officeart/2005/8/layout/lProcess2"/>
    <dgm:cxn modelId="{DD7D0DBC-207B-478B-9A08-2B0D6793A533}" type="presOf" srcId="{5670C594-17C0-4193-AA29-0637C2A046DB}" destId="{595BE17A-E770-417C-8B3C-11DC44A3D769}" srcOrd="0" destOrd="0" presId="urn:microsoft.com/office/officeart/2005/8/layout/lProcess2"/>
    <dgm:cxn modelId="{DD9896D1-465A-48DE-A487-58220F638E6E}" srcId="{41DFBD9E-CC30-4574-8110-ED76C368C4EA}" destId="{4AA41189-F9E0-4AB2-B260-813B4B7F75A1}" srcOrd="2" destOrd="0" parTransId="{06115588-BC7F-4D64-B7AB-4F5BAB386929}" sibTransId="{C818A287-7F7A-4905-A102-2530BB412239}"/>
    <dgm:cxn modelId="{7C2058D2-0667-4972-A22A-15369092B6F5}" type="presOf" srcId="{4AA41189-F9E0-4AB2-B260-813B4B7F75A1}" destId="{1AD3F92C-0D29-465E-86EB-C5AC911C699A}" srcOrd="1" destOrd="0" presId="urn:microsoft.com/office/officeart/2005/8/layout/lProcess2"/>
    <dgm:cxn modelId="{4FBE49D3-3DB8-4DC3-ABD9-DF50503BF63C}" type="presOf" srcId="{805ABD1C-CC9C-4D1F-A860-8572C8C98E63}" destId="{CB86A7D5-7203-4E44-8C4E-5C39DD986FA0}" srcOrd="0" destOrd="0" presId="urn:microsoft.com/office/officeart/2005/8/layout/lProcess2"/>
    <dgm:cxn modelId="{18EA4AD7-E487-401D-B64A-B60D552C2C35}" srcId="{41DFBD9E-CC30-4574-8110-ED76C368C4EA}" destId="{84689AFE-E719-436C-89DC-F43D377B1135}" srcOrd="1" destOrd="0" parTransId="{13327A4B-626D-4136-8837-A715E3B7DAB2}" sibTransId="{5071CDE0-9354-474E-B50F-44BA24454F22}"/>
    <dgm:cxn modelId="{25FE79E3-23AF-494E-9B5B-DBF0059C9103}" srcId="{604BC6DA-4768-4259-AD6F-8F5C39A560FB}" destId="{805ABD1C-CC9C-4D1F-A860-8572C8C98E63}" srcOrd="0" destOrd="0" parTransId="{27212191-D6ED-4343-9550-FEE386F0C57A}" sibTransId="{A22DFF04-BFBC-4D9C-B238-A8514FBBB0EF}"/>
    <dgm:cxn modelId="{F3CAACE4-4C84-41B1-983A-D8F204AE2E20}" srcId="{84689AFE-E719-436C-89DC-F43D377B1135}" destId="{432EB165-328F-44C7-A4AB-2BC5117231AC}" srcOrd="2" destOrd="0" parTransId="{453A0C08-4AD1-4CCC-BC51-7EA4B0F0745A}" sibTransId="{9428D5FA-CDE7-411A-8A95-F899F2412728}"/>
    <dgm:cxn modelId="{91A88BEA-CE89-4E67-977C-F82C3A4A9B85}" srcId="{4AA41189-F9E0-4AB2-B260-813B4B7F75A1}" destId="{7FE95854-60D6-4FC5-82D7-AD9652813FF3}" srcOrd="2" destOrd="0" parTransId="{F04ABB60-3AE8-46CA-83B1-04932E68720E}" sibTransId="{050B961E-63AA-48F7-A33C-CFDE96D93DCE}"/>
    <dgm:cxn modelId="{EFEC0BF4-347C-4D2D-9CBE-92F4622A30B1}" srcId="{4AA41189-F9E0-4AB2-B260-813B4B7F75A1}" destId="{40CEBCF6-F5D0-41FE-A4F6-4FB7F38C80CB}" srcOrd="5" destOrd="0" parTransId="{14AD466F-2D7A-4D4F-A99B-5991F7B20BDB}" sibTransId="{6A615AF5-957F-44BD-806A-FA931811D0F9}"/>
    <dgm:cxn modelId="{7FDACCF9-41EB-475E-81F4-6B3B94CB015E}" type="presOf" srcId="{7FE95854-60D6-4FC5-82D7-AD9652813FF3}" destId="{4A817E6D-E131-4EEE-B2D1-C2687E083906}" srcOrd="0" destOrd="0" presId="urn:microsoft.com/office/officeart/2005/8/layout/lProcess2"/>
    <dgm:cxn modelId="{F0F8AEFC-5A1C-483A-9E23-FAF8EC4FEF65}" srcId="{4AA41189-F9E0-4AB2-B260-813B4B7F75A1}" destId="{E32FB958-4205-4E47-8C8C-9AD8CB28C918}" srcOrd="6" destOrd="0" parTransId="{B519BF46-91CF-436B-B5B1-E31D6FBC21BF}" sibTransId="{EE2C2676-025F-494B-875E-08A2ADCEF630}"/>
    <dgm:cxn modelId="{EE1CB2FD-E52B-40E6-A369-9BC9865DDD09}" srcId="{4AA41189-F9E0-4AB2-B260-813B4B7F75A1}" destId="{E1DCC4D2-0F22-4179-92A4-B9218C56ADAE}" srcOrd="1" destOrd="0" parTransId="{CF7B69CE-FD9F-421D-9444-D5D9FC67B699}" sibTransId="{1597B768-463E-4FEE-8251-0A2127BA2E4D}"/>
    <dgm:cxn modelId="{7DE8DCFE-394A-4575-8CB5-77A96E67BBCE}" type="presOf" srcId="{604BC6DA-4768-4259-AD6F-8F5C39A560FB}" destId="{20D1D5A2-6982-40D3-8533-958261D9EE87}" srcOrd="0" destOrd="0" presId="urn:microsoft.com/office/officeart/2005/8/layout/lProcess2"/>
    <dgm:cxn modelId="{733DD326-7BEB-4A06-8A48-577C4E9A2BE2}" type="presParOf" srcId="{DF349B50-3518-4CDD-8810-FC3755ADB69F}" destId="{B8FACB9C-8E00-40D2-925D-9E59A8270C8B}" srcOrd="0" destOrd="0" presId="urn:microsoft.com/office/officeart/2005/8/layout/lProcess2"/>
    <dgm:cxn modelId="{AA1A2875-F441-4FBF-B777-5C53B8283B24}" type="presParOf" srcId="{B8FACB9C-8E00-40D2-925D-9E59A8270C8B}" destId="{20D1D5A2-6982-40D3-8533-958261D9EE87}" srcOrd="0" destOrd="0" presId="urn:microsoft.com/office/officeart/2005/8/layout/lProcess2"/>
    <dgm:cxn modelId="{E8BE31A4-9685-4979-AAFF-7511DAAF4475}" type="presParOf" srcId="{B8FACB9C-8E00-40D2-925D-9E59A8270C8B}" destId="{28E20BF7-ABE8-444C-B0F8-6A80AD2EB60E}" srcOrd="1" destOrd="0" presId="urn:microsoft.com/office/officeart/2005/8/layout/lProcess2"/>
    <dgm:cxn modelId="{08221E3F-E1CE-44FD-90CC-339AEBAFE75D}" type="presParOf" srcId="{B8FACB9C-8E00-40D2-925D-9E59A8270C8B}" destId="{ED345C7E-A978-41B5-83E5-7C0D699607EA}" srcOrd="2" destOrd="0" presId="urn:microsoft.com/office/officeart/2005/8/layout/lProcess2"/>
    <dgm:cxn modelId="{0152606A-8BFB-48DE-ABC5-C7F08CA01007}" type="presParOf" srcId="{ED345C7E-A978-41B5-83E5-7C0D699607EA}" destId="{9D8F34D4-6F91-4F00-B5B9-9F53C6CD6085}" srcOrd="0" destOrd="0" presId="urn:microsoft.com/office/officeart/2005/8/layout/lProcess2"/>
    <dgm:cxn modelId="{77E2AC58-2442-48C0-901A-35F395C50FF9}" type="presParOf" srcId="{9D8F34D4-6F91-4F00-B5B9-9F53C6CD6085}" destId="{CB86A7D5-7203-4E44-8C4E-5C39DD986FA0}" srcOrd="0" destOrd="0" presId="urn:microsoft.com/office/officeart/2005/8/layout/lProcess2"/>
    <dgm:cxn modelId="{67AF6A48-B02E-46A5-B119-00A479966852}" type="presParOf" srcId="{9D8F34D4-6F91-4F00-B5B9-9F53C6CD6085}" destId="{D011AA32-7B58-479C-A6B9-9F569A3D60AC}" srcOrd="1" destOrd="0" presId="urn:microsoft.com/office/officeart/2005/8/layout/lProcess2"/>
    <dgm:cxn modelId="{D48DFCA9-5B09-4CF5-81A4-48430B2AD122}" type="presParOf" srcId="{9D8F34D4-6F91-4F00-B5B9-9F53C6CD6085}" destId="{93BEC88F-8801-4F17-8D29-E3242ED74664}" srcOrd="2" destOrd="0" presId="urn:microsoft.com/office/officeart/2005/8/layout/lProcess2"/>
    <dgm:cxn modelId="{5507BC7F-AFAA-419D-AC4F-9386E93FF516}" type="presParOf" srcId="{9D8F34D4-6F91-4F00-B5B9-9F53C6CD6085}" destId="{7F422262-5506-47E1-990E-E03F7613C51E}" srcOrd="3" destOrd="0" presId="urn:microsoft.com/office/officeart/2005/8/layout/lProcess2"/>
    <dgm:cxn modelId="{332D45EB-F77B-4181-9C6B-F6C55C17C669}" type="presParOf" srcId="{9D8F34D4-6F91-4F00-B5B9-9F53C6CD6085}" destId="{F77BE95F-0487-4071-973A-1B128C1E986A}" srcOrd="4" destOrd="0" presId="urn:microsoft.com/office/officeart/2005/8/layout/lProcess2"/>
    <dgm:cxn modelId="{7E33F6E5-69F5-49E5-9085-EC2A9F29FED6}" type="presParOf" srcId="{9D8F34D4-6F91-4F00-B5B9-9F53C6CD6085}" destId="{1AB1CCF8-5E55-4F06-9DA3-05EF5F457718}" srcOrd="5" destOrd="0" presId="urn:microsoft.com/office/officeart/2005/8/layout/lProcess2"/>
    <dgm:cxn modelId="{C5AB3288-2D82-4C68-AD16-BB18DE821997}" type="presParOf" srcId="{9D8F34D4-6F91-4F00-B5B9-9F53C6CD6085}" destId="{3FAE6BE0-A1C3-492F-B348-727837999800}" srcOrd="6" destOrd="0" presId="urn:microsoft.com/office/officeart/2005/8/layout/lProcess2"/>
    <dgm:cxn modelId="{F2870419-DDED-480F-BC8A-9DE2EE4F3D42}" type="presParOf" srcId="{DF349B50-3518-4CDD-8810-FC3755ADB69F}" destId="{E1EB1669-3B59-41F3-A73C-2BBC0871FB06}" srcOrd="1" destOrd="0" presId="urn:microsoft.com/office/officeart/2005/8/layout/lProcess2"/>
    <dgm:cxn modelId="{EC1FA245-BA63-4128-8596-21EFECE2AB7D}" type="presParOf" srcId="{DF349B50-3518-4CDD-8810-FC3755ADB69F}" destId="{56D0B956-9C07-4B87-9F3B-7C29067403CE}" srcOrd="2" destOrd="0" presId="urn:microsoft.com/office/officeart/2005/8/layout/lProcess2"/>
    <dgm:cxn modelId="{F6DF33BC-8D78-4BE3-BAC1-96B0A7BDA667}" type="presParOf" srcId="{56D0B956-9C07-4B87-9F3B-7C29067403CE}" destId="{A07B8F27-37C0-482D-8C42-596D99B21C39}" srcOrd="0" destOrd="0" presId="urn:microsoft.com/office/officeart/2005/8/layout/lProcess2"/>
    <dgm:cxn modelId="{D5E78163-F68F-489A-8AD2-8A22BCD689A2}" type="presParOf" srcId="{56D0B956-9C07-4B87-9F3B-7C29067403CE}" destId="{B6DF920D-AC8F-4D4C-B898-F424BF4B033F}" srcOrd="1" destOrd="0" presId="urn:microsoft.com/office/officeart/2005/8/layout/lProcess2"/>
    <dgm:cxn modelId="{BB0825DC-0E3E-4B47-AF35-F733F6B3FFCA}" type="presParOf" srcId="{56D0B956-9C07-4B87-9F3B-7C29067403CE}" destId="{3518C00E-06C3-4ADF-A516-533ABD65324E}" srcOrd="2" destOrd="0" presId="urn:microsoft.com/office/officeart/2005/8/layout/lProcess2"/>
    <dgm:cxn modelId="{3A5CE2F1-14D1-4AA6-BFB7-30E4502D9D21}" type="presParOf" srcId="{3518C00E-06C3-4ADF-A516-533ABD65324E}" destId="{63FB9EC0-D45E-45AF-9962-6EFB98D09FB8}" srcOrd="0" destOrd="0" presId="urn:microsoft.com/office/officeart/2005/8/layout/lProcess2"/>
    <dgm:cxn modelId="{BFD5B76E-173A-4C9C-9D94-E252F4842F6D}" type="presParOf" srcId="{63FB9EC0-D45E-45AF-9962-6EFB98D09FB8}" destId="{BCF09CD6-D0DC-429E-B623-B0CDBDB3B7B1}" srcOrd="0" destOrd="0" presId="urn:microsoft.com/office/officeart/2005/8/layout/lProcess2"/>
    <dgm:cxn modelId="{4304B07E-A354-4304-8A59-84C9106D4A43}" type="presParOf" srcId="{63FB9EC0-D45E-45AF-9962-6EFB98D09FB8}" destId="{86C571BF-FE61-41FC-A78C-A2505D4B2A7B}" srcOrd="1" destOrd="0" presId="urn:microsoft.com/office/officeart/2005/8/layout/lProcess2"/>
    <dgm:cxn modelId="{93E42A9C-D79E-4080-82F5-211E53673B00}" type="presParOf" srcId="{63FB9EC0-D45E-45AF-9962-6EFB98D09FB8}" destId="{595BE17A-E770-417C-8B3C-11DC44A3D769}" srcOrd="2" destOrd="0" presId="urn:microsoft.com/office/officeart/2005/8/layout/lProcess2"/>
    <dgm:cxn modelId="{7E08F308-E5EF-4AB2-85D1-DA8DBFC0A995}" type="presParOf" srcId="{63FB9EC0-D45E-45AF-9962-6EFB98D09FB8}" destId="{FC92AA0D-4A9F-4426-A965-E2329B80F66B}" srcOrd="3" destOrd="0" presId="urn:microsoft.com/office/officeart/2005/8/layout/lProcess2"/>
    <dgm:cxn modelId="{C8D83D0F-4E8D-4E7B-BD73-25F304D483C3}" type="presParOf" srcId="{63FB9EC0-D45E-45AF-9962-6EFB98D09FB8}" destId="{389826E6-63ED-4F50-8EAC-44BA3A4449DB}" srcOrd="4" destOrd="0" presId="urn:microsoft.com/office/officeart/2005/8/layout/lProcess2"/>
    <dgm:cxn modelId="{9DD2DE87-0A88-49BC-A8AC-FBFDE004705E}" type="presParOf" srcId="{63FB9EC0-D45E-45AF-9962-6EFB98D09FB8}" destId="{4FD46E95-2667-4E46-9EBC-5FE92D173C86}" srcOrd="5" destOrd="0" presId="urn:microsoft.com/office/officeart/2005/8/layout/lProcess2"/>
    <dgm:cxn modelId="{FFFFFC5D-EE15-4908-B876-05833DADB0A7}" type="presParOf" srcId="{63FB9EC0-D45E-45AF-9962-6EFB98D09FB8}" destId="{07924E3D-4447-4004-8C8D-05A3438151E3}" srcOrd="6" destOrd="0" presId="urn:microsoft.com/office/officeart/2005/8/layout/lProcess2"/>
    <dgm:cxn modelId="{43B13CA6-E90B-4930-BC72-F9AB84A36F5F}" type="presParOf" srcId="{DF349B50-3518-4CDD-8810-FC3755ADB69F}" destId="{F5F89962-4DC1-4A3C-AE1C-62F7BB486B49}" srcOrd="3" destOrd="0" presId="urn:microsoft.com/office/officeart/2005/8/layout/lProcess2"/>
    <dgm:cxn modelId="{169F340B-6D0C-4B29-B98C-DFC338063592}" type="presParOf" srcId="{DF349B50-3518-4CDD-8810-FC3755ADB69F}" destId="{922149CA-6C23-4BC4-AFE7-3C0A9902AAAE}" srcOrd="4" destOrd="0" presId="urn:microsoft.com/office/officeart/2005/8/layout/lProcess2"/>
    <dgm:cxn modelId="{E1D97E2B-9856-42E9-9439-EB8B3ECFF293}" type="presParOf" srcId="{922149CA-6C23-4BC4-AFE7-3C0A9902AAAE}" destId="{AF725CCA-253C-4755-BE4B-5D9C0BBFCC76}" srcOrd="0" destOrd="0" presId="urn:microsoft.com/office/officeart/2005/8/layout/lProcess2"/>
    <dgm:cxn modelId="{3A6F1740-BEB8-4C02-893B-7AFE84F2920B}" type="presParOf" srcId="{922149CA-6C23-4BC4-AFE7-3C0A9902AAAE}" destId="{1AD3F92C-0D29-465E-86EB-C5AC911C699A}" srcOrd="1" destOrd="0" presId="urn:microsoft.com/office/officeart/2005/8/layout/lProcess2"/>
    <dgm:cxn modelId="{3DDC20B0-4180-42B2-ABAA-3144190F4D79}" type="presParOf" srcId="{922149CA-6C23-4BC4-AFE7-3C0A9902AAAE}" destId="{7F53586F-1D4C-4062-B6D3-8CF4360273BB}" srcOrd="2" destOrd="0" presId="urn:microsoft.com/office/officeart/2005/8/layout/lProcess2"/>
    <dgm:cxn modelId="{76B9770E-C9EA-4DF3-8B20-16A84DBBB3B0}" type="presParOf" srcId="{7F53586F-1D4C-4062-B6D3-8CF4360273BB}" destId="{742CEB68-C352-4FE0-981E-65FCE5F72EDB}" srcOrd="0" destOrd="0" presId="urn:microsoft.com/office/officeart/2005/8/layout/lProcess2"/>
    <dgm:cxn modelId="{3BFD084B-41EF-460E-BBD8-8BF395077FC0}" type="presParOf" srcId="{742CEB68-C352-4FE0-981E-65FCE5F72EDB}" destId="{8FB837BD-B30B-4C87-AD89-61E9A3ACF1E3}" srcOrd="0" destOrd="0" presId="urn:microsoft.com/office/officeart/2005/8/layout/lProcess2"/>
    <dgm:cxn modelId="{AE05ECA8-8ECC-4067-9E81-AA70480B9E2C}" type="presParOf" srcId="{742CEB68-C352-4FE0-981E-65FCE5F72EDB}" destId="{EF61AB43-EB1B-4FF7-8C0F-C48E12060A86}" srcOrd="1" destOrd="0" presId="urn:microsoft.com/office/officeart/2005/8/layout/lProcess2"/>
    <dgm:cxn modelId="{52011A18-BACD-44CA-90AA-B2C784DFE113}" type="presParOf" srcId="{742CEB68-C352-4FE0-981E-65FCE5F72EDB}" destId="{315077C2-D092-453A-B287-D47AECCE0034}" srcOrd="2" destOrd="0" presId="urn:microsoft.com/office/officeart/2005/8/layout/lProcess2"/>
    <dgm:cxn modelId="{A4E82910-6E83-492C-8CD5-FECA44261912}" type="presParOf" srcId="{742CEB68-C352-4FE0-981E-65FCE5F72EDB}" destId="{956BCC46-1686-40F2-B736-81122F819F4A}" srcOrd="3" destOrd="0" presId="urn:microsoft.com/office/officeart/2005/8/layout/lProcess2"/>
    <dgm:cxn modelId="{26F39501-8FEC-4160-B8AB-DC5D5CC8212C}" type="presParOf" srcId="{742CEB68-C352-4FE0-981E-65FCE5F72EDB}" destId="{4A817E6D-E131-4EEE-B2D1-C2687E083906}" srcOrd="4" destOrd="0" presId="urn:microsoft.com/office/officeart/2005/8/layout/lProcess2"/>
    <dgm:cxn modelId="{8430E41B-D23A-4949-9C57-D598D11C6DDD}" type="presParOf" srcId="{742CEB68-C352-4FE0-981E-65FCE5F72EDB}" destId="{C6FC1A6F-A97B-4A23-BA1B-DA0800B23A94}" srcOrd="5" destOrd="0" presId="urn:microsoft.com/office/officeart/2005/8/layout/lProcess2"/>
    <dgm:cxn modelId="{7C22F76F-E581-4575-9164-DFF800DE2B93}" type="presParOf" srcId="{742CEB68-C352-4FE0-981E-65FCE5F72EDB}" destId="{96B57830-40DF-4F42-BD22-D53D9F7AEFFE}" srcOrd="6" destOrd="0" presId="urn:microsoft.com/office/officeart/2005/8/layout/lProcess2"/>
    <dgm:cxn modelId="{E3AD952E-FBD7-4CD1-85A7-E726F1140997}" type="presParOf" srcId="{742CEB68-C352-4FE0-981E-65FCE5F72EDB}" destId="{D718207E-20B6-475F-9046-B489A2F6DDDE}" srcOrd="7" destOrd="0" presId="urn:microsoft.com/office/officeart/2005/8/layout/lProcess2"/>
    <dgm:cxn modelId="{C476C77F-8B1A-400D-86A7-C5D16DC45179}" type="presParOf" srcId="{742CEB68-C352-4FE0-981E-65FCE5F72EDB}" destId="{5BB0060E-D8CA-4066-9187-221A9CE4D6FD}" srcOrd="8" destOrd="0" presId="urn:microsoft.com/office/officeart/2005/8/layout/lProcess2"/>
    <dgm:cxn modelId="{C2EE3100-1E9A-4B43-9AC9-71E6490FD930}" type="presParOf" srcId="{742CEB68-C352-4FE0-981E-65FCE5F72EDB}" destId="{A306351B-3DE4-4130-91E9-7C4F0F8E2985}" srcOrd="9" destOrd="0" presId="urn:microsoft.com/office/officeart/2005/8/layout/lProcess2"/>
    <dgm:cxn modelId="{6F4A49D9-7FAF-4F9A-A89F-3F49D293E39A}" type="presParOf" srcId="{742CEB68-C352-4FE0-981E-65FCE5F72EDB}" destId="{F497FA29-65E4-44BB-8405-6C81C810DA9E}" srcOrd="10" destOrd="0" presId="urn:microsoft.com/office/officeart/2005/8/layout/lProcess2"/>
    <dgm:cxn modelId="{148F2E4F-4903-407F-9005-2EC17315D957}" type="presParOf" srcId="{742CEB68-C352-4FE0-981E-65FCE5F72EDB}" destId="{25E33C99-E2C3-479D-9AE3-A20A6C5A10C2}" srcOrd="11" destOrd="0" presId="urn:microsoft.com/office/officeart/2005/8/layout/lProcess2"/>
    <dgm:cxn modelId="{2F7E9010-02EE-45AB-8984-5A844CC67044}" type="presParOf" srcId="{742CEB68-C352-4FE0-981E-65FCE5F72EDB}" destId="{F386250B-A251-4A04-95E2-0BF7219AACB6}" srcOrd="12" destOrd="0" presId="urn:microsoft.com/office/officeart/2005/8/layout/lProcess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E3B9FC-11B2-4696-8E51-F34FF84A9CA0}"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n-IN"/>
        </a:p>
      </dgm:t>
    </dgm:pt>
    <dgm:pt modelId="{64DFB04F-A860-4E51-A178-EB36EC258C68}">
      <dgm:prSet phldrT="[Text]" custT="1"/>
      <dgm:spPr>
        <a:solidFill>
          <a:srgbClr val="1668A2"/>
        </a:solidFill>
      </dgm:spPr>
      <dgm:t>
        <a:bodyPr/>
        <a:lstStyle/>
        <a:p>
          <a:r>
            <a:rPr lang="en-IN" sz="1800" dirty="0">
              <a:latin typeface="Trebuchet MS" panose="020B0603020202020204" pitchFamily="34" charset="0"/>
            </a:rPr>
            <a:t>Carbon Emission</a:t>
          </a:r>
        </a:p>
      </dgm:t>
    </dgm:pt>
    <dgm:pt modelId="{DA3F429F-567C-41CA-A934-21131A55489C}" type="parTrans" cxnId="{64EB11CA-902E-47C7-AFF4-D9FF41E07BB2}">
      <dgm:prSet/>
      <dgm:spPr/>
      <dgm:t>
        <a:bodyPr/>
        <a:lstStyle/>
        <a:p>
          <a:endParaRPr lang="en-IN"/>
        </a:p>
      </dgm:t>
    </dgm:pt>
    <dgm:pt modelId="{023256EC-A4CC-459B-9B16-492E093ED402}" type="sibTrans" cxnId="{64EB11CA-902E-47C7-AFF4-D9FF41E07BB2}">
      <dgm:prSet/>
      <dgm:spPr/>
      <dgm:t>
        <a:bodyPr/>
        <a:lstStyle/>
        <a:p>
          <a:endParaRPr lang="en-IN"/>
        </a:p>
      </dgm:t>
    </dgm:pt>
    <dgm:pt modelId="{920A8267-243F-4D83-B98C-A838EC77FB2F}">
      <dgm:prSet phldrT="[Text]" custT="1"/>
      <dgm:spPr>
        <a:solidFill>
          <a:srgbClr val="1668A2"/>
        </a:solidFill>
      </dgm:spPr>
      <dgm:t>
        <a:bodyPr/>
        <a:lstStyle/>
        <a:p>
          <a:r>
            <a:rPr lang="en-US" sz="1500" dirty="0">
              <a:latin typeface="Trebuchet MS" panose="020B0603020202020204" pitchFamily="34" charset="0"/>
            </a:rPr>
            <a:t>Price spikes, threatening food affordability, food security</a:t>
          </a:r>
          <a:endParaRPr lang="en-IN" sz="1500" dirty="0">
            <a:latin typeface="Trebuchet MS" panose="020B0603020202020204" pitchFamily="34" charset="0"/>
          </a:endParaRPr>
        </a:p>
      </dgm:t>
    </dgm:pt>
    <dgm:pt modelId="{AC980FCD-D663-4A4B-9B1E-163A28A5BC20}" type="parTrans" cxnId="{424B824E-312A-4C85-819A-F6BAE469D51A}">
      <dgm:prSet/>
      <dgm:spPr/>
      <dgm:t>
        <a:bodyPr/>
        <a:lstStyle/>
        <a:p>
          <a:endParaRPr lang="en-IN"/>
        </a:p>
      </dgm:t>
    </dgm:pt>
    <dgm:pt modelId="{43341621-5536-4066-BCCC-3D96E0024A02}" type="sibTrans" cxnId="{424B824E-312A-4C85-819A-F6BAE469D51A}">
      <dgm:prSet/>
      <dgm:spPr>
        <a:solidFill>
          <a:srgbClr val="1668A2"/>
        </a:solidFill>
      </dgm:spPr>
      <dgm:t>
        <a:bodyPr/>
        <a:lstStyle/>
        <a:p>
          <a:endParaRPr lang="en-IN" sz="1500">
            <a:latin typeface="Trebuchet MS" panose="020B0603020202020204" pitchFamily="34" charset="0"/>
          </a:endParaRPr>
        </a:p>
      </dgm:t>
    </dgm:pt>
    <dgm:pt modelId="{ED2CDAE4-7EFB-4178-A9F8-9BFDEE454F68}">
      <dgm:prSet phldrT="[Text]" custT="1"/>
      <dgm:spPr>
        <a:solidFill>
          <a:srgbClr val="1668A2"/>
        </a:solidFill>
      </dgm:spPr>
      <dgm:t>
        <a:bodyPr/>
        <a:lstStyle/>
        <a:p>
          <a:r>
            <a:rPr lang="en-US" sz="1500" dirty="0">
              <a:latin typeface="Trebuchet MS" panose="020B0603020202020204" pitchFamily="34" charset="0"/>
            </a:rPr>
            <a:t>Increase in country-level cost</a:t>
          </a:r>
          <a:r>
            <a:rPr lang="en-US" sz="1100" dirty="0">
              <a:latin typeface="Trebuchet MS" panose="020B0603020202020204" pitchFamily="34" charset="0"/>
            </a:rPr>
            <a:t>#</a:t>
          </a:r>
          <a:endParaRPr lang="en-IN" sz="1500" dirty="0">
            <a:latin typeface="Trebuchet MS" panose="020B0603020202020204" pitchFamily="34" charset="0"/>
          </a:endParaRPr>
        </a:p>
      </dgm:t>
    </dgm:pt>
    <dgm:pt modelId="{2C02CDEA-ACDE-4735-9355-A8D2AF63EF1E}" type="parTrans" cxnId="{EF8E2E51-7C97-4789-A035-8E9067125D8D}">
      <dgm:prSet/>
      <dgm:spPr/>
      <dgm:t>
        <a:bodyPr/>
        <a:lstStyle/>
        <a:p>
          <a:endParaRPr lang="en-IN"/>
        </a:p>
      </dgm:t>
    </dgm:pt>
    <dgm:pt modelId="{A53887DC-5593-495F-BDB3-FE8E5F2E5BAB}" type="sibTrans" cxnId="{EF8E2E51-7C97-4789-A035-8E9067125D8D}">
      <dgm:prSet/>
      <dgm:spPr>
        <a:solidFill>
          <a:srgbClr val="1668A2"/>
        </a:solidFill>
      </dgm:spPr>
      <dgm:t>
        <a:bodyPr/>
        <a:lstStyle/>
        <a:p>
          <a:endParaRPr lang="en-IN" sz="1500">
            <a:latin typeface="Trebuchet MS" panose="020B0603020202020204" pitchFamily="34" charset="0"/>
          </a:endParaRPr>
        </a:p>
      </dgm:t>
    </dgm:pt>
    <dgm:pt modelId="{9A5FC732-DB3F-4462-9C89-B0C322E798D2}">
      <dgm:prSet phldrT="[Text]" custT="1"/>
      <dgm:spPr>
        <a:solidFill>
          <a:srgbClr val="1668A2"/>
        </a:solidFill>
      </dgm:spPr>
      <dgm:t>
        <a:bodyPr/>
        <a:lstStyle/>
        <a:p>
          <a:r>
            <a:rPr lang="en-US" sz="1500" dirty="0">
              <a:latin typeface="Trebuchet MS" panose="020B0603020202020204" pitchFamily="34" charset="0"/>
            </a:rPr>
            <a:t>Impact on organization’s credit profiles/ share prices</a:t>
          </a:r>
          <a:endParaRPr lang="en-IN" sz="1500" dirty="0">
            <a:latin typeface="Trebuchet MS" panose="020B0603020202020204" pitchFamily="34" charset="0"/>
          </a:endParaRPr>
        </a:p>
      </dgm:t>
    </dgm:pt>
    <dgm:pt modelId="{4667EF5A-E147-4B5E-8803-021D7DD77953}" type="parTrans" cxnId="{99E1848E-3E48-49A9-8AE5-EE5ECE868F40}">
      <dgm:prSet/>
      <dgm:spPr/>
      <dgm:t>
        <a:bodyPr/>
        <a:lstStyle/>
        <a:p>
          <a:endParaRPr lang="en-IN"/>
        </a:p>
      </dgm:t>
    </dgm:pt>
    <dgm:pt modelId="{AF5DA52B-618E-4419-9AC4-B8EE5B1B10F7}" type="sibTrans" cxnId="{99E1848E-3E48-49A9-8AE5-EE5ECE868F40}">
      <dgm:prSet/>
      <dgm:spPr>
        <a:solidFill>
          <a:srgbClr val="1668A2"/>
        </a:solidFill>
      </dgm:spPr>
      <dgm:t>
        <a:bodyPr/>
        <a:lstStyle/>
        <a:p>
          <a:endParaRPr lang="en-IN" sz="1500">
            <a:latin typeface="Trebuchet MS" panose="020B0603020202020204" pitchFamily="34" charset="0"/>
          </a:endParaRPr>
        </a:p>
      </dgm:t>
    </dgm:pt>
    <dgm:pt modelId="{8A92F27A-2C8F-49A4-B817-4061C0432859}">
      <dgm:prSet phldrT="[Text]" custT="1"/>
      <dgm:spPr>
        <a:solidFill>
          <a:srgbClr val="1668A2"/>
        </a:solidFill>
      </dgm:spPr>
      <dgm:t>
        <a:bodyPr/>
        <a:lstStyle/>
        <a:p>
          <a:r>
            <a:rPr lang="en-IN" sz="1500" dirty="0">
              <a:latin typeface="Trebuchet MS" panose="020B0603020202020204" pitchFamily="34" charset="0"/>
            </a:rPr>
            <a:t>Fall in production of cereals and pulses</a:t>
          </a:r>
          <a:r>
            <a:rPr lang="en-IN" sz="900" dirty="0">
              <a:latin typeface="Trebuchet MS" panose="020B0603020202020204" pitchFamily="34" charset="0"/>
            </a:rPr>
            <a:t>@</a:t>
          </a:r>
        </a:p>
      </dgm:t>
    </dgm:pt>
    <dgm:pt modelId="{1DEC171F-3019-4975-A066-0085FA0A06E7}" type="parTrans" cxnId="{114BD56C-B6E3-497B-BF6B-CFABDF1D894C}">
      <dgm:prSet/>
      <dgm:spPr/>
      <dgm:t>
        <a:bodyPr/>
        <a:lstStyle/>
        <a:p>
          <a:endParaRPr lang="en-IN"/>
        </a:p>
      </dgm:t>
    </dgm:pt>
    <dgm:pt modelId="{E7C8560D-CC57-4E64-9DBB-BB3E6E4C0256}" type="sibTrans" cxnId="{114BD56C-B6E3-497B-BF6B-CFABDF1D894C}">
      <dgm:prSet/>
      <dgm:spPr>
        <a:solidFill>
          <a:srgbClr val="1668A2"/>
        </a:solidFill>
      </dgm:spPr>
      <dgm:t>
        <a:bodyPr/>
        <a:lstStyle/>
        <a:p>
          <a:endParaRPr lang="en-IN" sz="1500">
            <a:latin typeface="Trebuchet MS" panose="020B0603020202020204" pitchFamily="34" charset="0"/>
          </a:endParaRPr>
        </a:p>
      </dgm:t>
    </dgm:pt>
    <dgm:pt modelId="{E0100D5A-DF10-4104-8A72-AD63A186FC94}">
      <dgm:prSet phldrT="[Text]" custT="1"/>
      <dgm:spPr>
        <a:solidFill>
          <a:srgbClr val="1668A2"/>
        </a:solidFill>
      </dgm:spPr>
      <dgm:t>
        <a:bodyPr/>
        <a:lstStyle/>
        <a:p>
          <a:r>
            <a:rPr lang="en-IN" sz="1500" dirty="0">
              <a:latin typeface="Trebuchet MS" panose="020B0603020202020204" pitchFamily="34" charset="0"/>
            </a:rPr>
            <a:t>Fall in Country’s GDP*</a:t>
          </a:r>
        </a:p>
      </dgm:t>
    </dgm:pt>
    <dgm:pt modelId="{C4E96869-14DF-4FE0-8297-79C99CCDECFD}" type="parTrans" cxnId="{367E6744-90CA-4BE0-A22F-D7BC1C4EE708}">
      <dgm:prSet/>
      <dgm:spPr/>
      <dgm:t>
        <a:bodyPr/>
        <a:lstStyle/>
        <a:p>
          <a:endParaRPr lang="en-IN"/>
        </a:p>
      </dgm:t>
    </dgm:pt>
    <dgm:pt modelId="{969647A3-FECA-4900-B461-69E0AC2205BE}" type="sibTrans" cxnId="{367E6744-90CA-4BE0-A22F-D7BC1C4EE708}">
      <dgm:prSet/>
      <dgm:spPr>
        <a:solidFill>
          <a:srgbClr val="1668A2"/>
        </a:solidFill>
      </dgm:spPr>
      <dgm:t>
        <a:bodyPr/>
        <a:lstStyle/>
        <a:p>
          <a:endParaRPr lang="en-IN"/>
        </a:p>
      </dgm:t>
    </dgm:pt>
    <dgm:pt modelId="{065AB2BA-FDC8-4457-81C7-6920CA32D0D0}" type="pres">
      <dgm:prSet presAssocID="{8DE3B9FC-11B2-4696-8E51-F34FF84A9CA0}" presName="Name0" presStyleCnt="0">
        <dgm:presLayoutVars>
          <dgm:chMax val="1"/>
          <dgm:dir/>
          <dgm:animLvl val="ctr"/>
          <dgm:resizeHandles val="exact"/>
        </dgm:presLayoutVars>
      </dgm:prSet>
      <dgm:spPr/>
    </dgm:pt>
    <dgm:pt modelId="{2116B1A0-5686-43F7-B8A2-A6337535F32E}" type="pres">
      <dgm:prSet presAssocID="{64DFB04F-A860-4E51-A178-EB36EC258C68}" presName="centerShape" presStyleLbl="node0" presStyleIdx="0" presStyleCnt="1" custScaleX="97896" custScaleY="69584"/>
      <dgm:spPr/>
    </dgm:pt>
    <dgm:pt modelId="{88A5FA56-2D41-4732-9A29-7F50A0C4536F}" type="pres">
      <dgm:prSet presAssocID="{8A92F27A-2C8F-49A4-B817-4061C0432859}" presName="node" presStyleLbl="node1" presStyleIdx="0" presStyleCnt="5" custScaleX="126597" custScaleY="101152">
        <dgm:presLayoutVars>
          <dgm:bulletEnabled val="1"/>
        </dgm:presLayoutVars>
      </dgm:prSet>
      <dgm:spPr/>
    </dgm:pt>
    <dgm:pt modelId="{01B57417-C781-497E-B843-EAD509F43AF5}" type="pres">
      <dgm:prSet presAssocID="{8A92F27A-2C8F-49A4-B817-4061C0432859}" presName="dummy" presStyleCnt="0"/>
      <dgm:spPr/>
    </dgm:pt>
    <dgm:pt modelId="{47FB591B-2798-4899-A79B-0253E2313614}" type="pres">
      <dgm:prSet presAssocID="{E7C8560D-CC57-4E64-9DBB-BB3E6E4C0256}" presName="sibTrans" presStyleLbl="sibTrans2D1" presStyleIdx="0" presStyleCnt="5"/>
      <dgm:spPr/>
    </dgm:pt>
    <dgm:pt modelId="{3C80F919-9311-4743-8136-1F55DE3A7505}" type="pres">
      <dgm:prSet presAssocID="{920A8267-243F-4D83-B98C-A838EC77FB2F}" presName="node" presStyleLbl="node1" presStyleIdx="1" presStyleCnt="5" custScaleX="144991" custScaleY="107001">
        <dgm:presLayoutVars>
          <dgm:bulletEnabled val="1"/>
        </dgm:presLayoutVars>
      </dgm:prSet>
      <dgm:spPr/>
    </dgm:pt>
    <dgm:pt modelId="{4C22E903-7631-4BF9-83CE-793F70F46FCA}" type="pres">
      <dgm:prSet presAssocID="{920A8267-243F-4D83-B98C-A838EC77FB2F}" presName="dummy" presStyleCnt="0"/>
      <dgm:spPr/>
    </dgm:pt>
    <dgm:pt modelId="{10F1C785-00C3-4787-8F3E-6D58913EFF40}" type="pres">
      <dgm:prSet presAssocID="{43341621-5536-4066-BCCC-3D96E0024A02}" presName="sibTrans" presStyleLbl="sibTrans2D1" presStyleIdx="1" presStyleCnt="5"/>
      <dgm:spPr/>
    </dgm:pt>
    <dgm:pt modelId="{EFB4E581-D5FA-4754-BDF7-C470DFCEE5B1}" type="pres">
      <dgm:prSet presAssocID="{ED2CDAE4-7EFB-4178-A9F8-9BFDEE454F68}" presName="node" presStyleLbl="node1" presStyleIdx="2" presStyleCnt="5" custScaleX="119630" custScaleY="89589">
        <dgm:presLayoutVars>
          <dgm:bulletEnabled val="1"/>
        </dgm:presLayoutVars>
      </dgm:prSet>
      <dgm:spPr/>
    </dgm:pt>
    <dgm:pt modelId="{E9415E6B-4B88-4DC3-B5B9-70645DE4F92E}" type="pres">
      <dgm:prSet presAssocID="{ED2CDAE4-7EFB-4178-A9F8-9BFDEE454F68}" presName="dummy" presStyleCnt="0"/>
      <dgm:spPr/>
    </dgm:pt>
    <dgm:pt modelId="{43D8E6EA-1320-4B13-992A-F6B07358FD51}" type="pres">
      <dgm:prSet presAssocID="{A53887DC-5593-495F-BDB3-FE8E5F2E5BAB}" presName="sibTrans" presStyleLbl="sibTrans2D1" presStyleIdx="2" presStyleCnt="5"/>
      <dgm:spPr/>
    </dgm:pt>
    <dgm:pt modelId="{AECAD719-67C1-4B65-BB49-329F009F0EFA}" type="pres">
      <dgm:prSet presAssocID="{9A5FC732-DB3F-4462-9C89-B0C322E798D2}" presName="node" presStyleLbl="node1" presStyleIdx="3" presStyleCnt="5" custScaleX="147968" custScaleY="101255">
        <dgm:presLayoutVars>
          <dgm:bulletEnabled val="1"/>
        </dgm:presLayoutVars>
      </dgm:prSet>
      <dgm:spPr/>
    </dgm:pt>
    <dgm:pt modelId="{8FC0DAA7-4EB1-477C-8DBA-6538B79E53BF}" type="pres">
      <dgm:prSet presAssocID="{9A5FC732-DB3F-4462-9C89-B0C322E798D2}" presName="dummy" presStyleCnt="0"/>
      <dgm:spPr/>
    </dgm:pt>
    <dgm:pt modelId="{7F56CF9D-748B-4CA4-927E-2667DFD5AD80}" type="pres">
      <dgm:prSet presAssocID="{AF5DA52B-618E-4419-9AC4-B8EE5B1B10F7}" presName="sibTrans" presStyleLbl="sibTrans2D1" presStyleIdx="3" presStyleCnt="5"/>
      <dgm:spPr/>
    </dgm:pt>
    <dgm:pt modelId="{2A1DA4B4-4DD1-48BA-8FB7-99980BC68A93}" type="pres">
      <dgm:prSet presAssocID="{E0100D5A-DF10-4104-8A72-AD63A186FC94}" presName="node" presStyleLbl="node1" presStyleIdx="4" presStyleCnt="5" custScaleX="126336" custScaleY="103403">
        <dgm:presLayoutVars>
          <dgm:bulletEnabled val="1"/>
        </dgm:presLayoutVars>
      </dgm:prSet>
      <dgm:spPr/>
    </dgm:pt>
    <dgm:pt modelId="{A6E9623D-0AA1-401C-B3E8-919CDFCE1D4A}" type="pres">
      <dgm:prSet presAssocID="{E0100D5A-DF10-4104-8A72-AD63A186FC94}" presName="dummy" presStyleCnt="0"/>
      <dgm:spPr/>
    </dgm:pt>
    <dgm:pt modelId="{DB7BDD96-7A48-46A9-84C0-BDF42C22753D}" type="pres">
      <dgm:prSet presAssocID="{969647A3-FECA-4900-B461-69E0AC2205BE}" presName="sibTrans" presStyleLbl="sibTrans2D1" presStyleIdx="4" presStyleCnt="5"/>
      <dgm:spPr/>
    </dgm:pt>
  </dgm:ptLst>
  <dgm:cxnLst>
    <dgm:cxn modelId="{56A8A801-0F3B-40BC-AB0A-91D042991FF5}" type="presOf" srcId="{8DE3B9FC-11B2-4696-8E51-F34FF84A9CA0}" destId="{065AB2BA-FDC8-4457-81C7-6920CA32D0D0}" srcOrd="0" destOrd="0" presId="urn:microsoft.com/office/officeart/2005/8/layout/radial6"/>
    <dgm:cxn modelId="{19DB6C5D-1560-4A18-8964-751041696AFE}" type="presOf" srcId="{E0100D5A-DF10-4104-8A72-AD63A186FC94}" destId="{2A1DA4B4-4DD1-48BA-8FB7-99980BC68A93}" srcOrd="0" destOrd="0" presId="urn:microsoft.com/office/officeart/2005/8/layout/radial6"/>
    <dgm:cxn modelId="{367E6744-90CA-4BE0-A22F-D7BC1C4EE708}" srcId="{64DFB04F-A860-4E51-A178-EB36EC258C68}" destId="{E0100D5A-DF10-4104-8A72-AD63A186FC94}" srcOrd="4" destOrd="0" parTransId="{C4E96869-14DF-4FE0-8297-79C99CCDECFD}" sibTransId="{969647A3-FECA-4900-B461-69E0AC2205BE}"/>
    <dgm:cxn modelId="{E08E3D45-6C0B-44F9-B572-0FDAF04828DF}" type="presOf" srcId="{64DFB04F-A860-4E51-A178-EB36EC258C68}" destId="{2116B1A0-5686-43F7-B8A2-A6337535F32E}" srcOrd="0" destOrd="0" presId="urn:microsoft.com/office/officeart/2005/8/layout/radial6"/>
    <dgm:cxn modelId="{EC851C46-7619-46F3-80C9-235ACA46CDAF}" type="presOf" srcId="{A53887DC-5593-495F-BDB3-FE8E5F2E5BAB}" destId="{43D8E6EA-1320-4B13-992A-F6B07358FD51}" srcOrd="0" destOrd="0" presId="urn:microsoft.com/office/officeart/2005/8/layout/radial6"/>
    <dgm:cxn modelId="{A6821047-FDA5-4721-A023-A37A7612525B}" type="presOf" srcId="{969647A3-FECA-4900-B461-69E0AC2205BE}" destId="{DB7BDD96-7A48-46A9-84C0-BDF42C22753D}" srcOrd="0" destOrd="0" presId="urn:microsoft.com/office/officeart/2005/8/layout/radial6"/>
    <dgm:cxn modelId="{114BD56C-B6E3-497B-BF6B-CFABDF1D894C}" srcId="{64DFB04F-A860-4E51-A178-EB36EC258C68}" destId="{8A92F27A-2C8F-49A4-B817-4061C0432859}" srcOrd="0" destOrd="0" parTransId="{1DEC171F-3019-4975-A066-0085FA0A06E7}" sibTransId="{E7C8560D-CC57-4E64-9DBB-BB3E6E4C0256}"/>
    <dgm:cxn modelId="{2A43244E-4F7E-4457-809A-478D85CD1765}" type="presOf" srcId="{ED2CDAE4-7EFB-4178-A9F8-9BFDEE454F68}" destId="{EFB4E581-D5FA-4754-BDF7-C470DFCEE5B1}" srcOrd="0" destOrd="0" presId="urn:microsoft.com/office/officeart/2005/8/layout/radial6"/>
    <dgm:cxn modelId="{424B824E-312A-4C85-819A-F6BAE469D51A}" srcId="{64DFB04F-A860-4E51-A178-EB36EC258C68}" destId="{920A8267-243F-4D83-B98C-A838EC77FB2F}" srcOrd="1" destOrd="0" parTransId="{AC980FCD-D663-4A4B-9B1E-163A28A5BC20}" sibTransId="{43341621-5536-4066-BCCC-3D96E0024A02}"/>
    <dgm:cxn modelId="{EF8E2E51-7C97-4789-A035-8E9067125D8D}" srcId="{64DFB04F-A860-4E51-A178-EB36EC258C68}" destId="{ED2CDAE4-7EFB-4178-A9F8-9BFDEE454F68}" srcOrd="2" destOrd="0" parTransId="{2C02CDEA-ACDE-4735-9355-A8D2AF63EF1E}" sibTransId="{A53887DC-5593-495F-BDB3-FE8E5F2E5BAB}"/>
    <dgm:cxn modelId="{99E1848E-3E48-49A9-8AE5-EE5ECE868F40}" srcId="{64DFB04F-A860-4E51-A178-EB36EC258C68}" destId="{9A5FC732-DB3F-4462-9C89-B0C322E798D2}" srcOrd="3" destOrd="0" parTransId="{4667EF5A-E147-4B5E-8803-021D7DD77953}" sibTransId="{AF5DA52B-618E-4419-9AC4-B8EE5B1B10F7}"/>
    <dgm:cxn modelId="{AEEFB695-E891-4F76-B6BA-19BF97CD69B1}" type="presOf" srcId="{E7C8560D-CC57-4E64-9DBB-BB3E6E4C0256}" destId="{47FB591B-2798-4899-A79B-0253E2313614}" srcOrd="0" destOrd="0" presId="urn:microsoft.com/office/officeart/2005/8/layout/radial6"/>
    <dgm:cxn modelId="{8BB6E295-C287-45AD-8792-C98ACA27EAB6}" type="presOf" srcId="{8A92F27A-2C8F-49A4-B817-4061C0432859}" destId="{88A5FA56-2D41-4732-9A29-7F50A0C4536F}" srcOrd="0" destOrd="0" presId="urn:microsoft.com/office/officeart/2005/8/layout/radial6"/>
    <dgm:cxn modelId="{157A58A1-CD07-40B7-ADF9-93E47CBC7548}" type="presOf" srcId="{9A5FC732-DB3F-4462-9C89-B0C322E798D2}" destId="{AECAD719-67C1-4B65-BB49-329F009F0EFA}" srcOrd="0" destOrd="0" presId="urn:microsoft.com/office/officeart/2005/8/layout/radial6"/>
    <dgm:cxn modelId="{64EB11CA-902E-47C7-AFF4-D9FF41E07BB2}" srcId="{8DE3B9FC-11B2-4696-8E51-F34FF84A9CA0}" destId="{64DFB04F-A860-4E51-A178-EB36EC258C68}" srcOrd="0" destOrd="0" parTransId="{DA3F429F-567C-41CA-A934-21131A55489C}" sibTransId="{023256EC-A4CC-459B-9B16-492E093ED402}"/>
    <dgm:cxn modelId="{914F2CCD-2BC5-44E4-9B1D-E242AA34508E}" type="presOf" srcId="{AF5DA52B-618E-4419-9AC4-B8EE5B1B10F7}" destId="{7F56CF9D-748B-4CA4-927E-2667DFD5AD80}" srcOrd="0" destOrd="0" presId="urn:microsoft.com/office/officeart/2005/8/layout/radial6"/>
    <dgm:cxn modelId="{F819CFE3-CECE-4A8C-BF78-2332B40CEA16}" type="presOf" srcId="{920A8267-243F-4D83-B98C-A838EC77FB2F}" destId="{3C80F919-9311-4743-8136-1F55DE3A7505}" srcOrd="0" destOrd="0" presId="urn:microsoft.com/office/officeart/2005/8/layout/radial6"/>
    <dgm:cxn modelId="{A4BB2EFF-0F17-4C8F-ABD5-5491C461968C}" type="presOf" srcId="{43341621-5536-4066-BCCC-3D96E0024A02}" destId="{10F1C785-00C3-4787-8F3E-6D58913EFF40}" srcOrd="0" destOrd="0" presId="urn:microsoft.com/office/officeart/2005/8/layout/radial6"/>
    <dgm:cxn modelId="{12E67083-E920-4A4D-8F3E-7D0DB6210AD5}" type="presParOf" srcId="{065AB2BA-FDC8-4457-81C7-6920CA32D0D0}" destId="{2116B1A0-5686-43F7-B8A2-A6337535F32E}" srcOrd="0" destOrd="0" presId="urn:microsoft.com/office/officeart/2005/8/layout/radial6"/>
    <dgm:cxn modelId="{8C755082-9442-402C-80D0-D7EE8D7F4D5D}" type="presParOf" srcId="{065AB2BA-FDC8-4457-81C7-6920CA32D0D0}" destId="{88A5FA56-2D41-4732-9A29-7F50A0C4536F}" srcOrd="1" destOrd="0" presId="urn:microsoft.com/office/officeart/2005/8/layout/radial6"/>
    <dgm:cxn modelId="{2CF90426-6B88-44E2-9C0D-5B77C4EF6B5E}" type="presParOf" srcId="{065AB2BA-FDC8-4457-81C7-6920CA32D0D0}" destId="{01B57417-C781-497E-B843-EAD509F43AF5}" srcOrd="2" destOrd="0" presId="urn:microsoft.com/office/officeart/2005/8/layout/radial6"/>
    <dgm:cxn modelId="{601EF108-D974-4912-85E4-69431D34F23B}" type="presParOf" srcId="{065AB2BA-FDC8-4457-81C7-6920CA32D0D0}" destId="{47FB591B-2798-4899-A79B-0253E2313614}" srcOrd="3" destOrd="0" presId="urn:microsoft.com/office/officeart/2005/8/layout/radial6"/>
    <dgm:cxn modelId="{7DD9D7A1-666B-43B5-A8AD-EAE6374677FC}" type="presParOf" srcId="{065AB2BA-FDC8-4457-81C7-6920CA32D0D0}" destId="{3C80F919-9311-4743-8136-1F55DE3A7505}" srcOrd="4" destOrd="0" presId="urn:microsoft.com/office/officeart/2005/8/layout/radial6"/>
    <dgm:cxn modelId="{29A8690F-BB72-4BB5-BA2C-68C68931A385}" type="presParOf" srcId="{065AB2BA-FDC8-4457-81C7-6920CA32D0D0}" destId="{4C22E903-7631-4BF9-83CE-793F70F46FCA}" srcOrd="5" destOrd="0" presId="urn:microsoft.com/office/officeart/2005/8/layout/radial6"/>
    <dgm:cxn modelId="{3AF5A58E-E6CF-408B-B54A-50277CED23B4}" type="presParOf" srcId="{065AB2BA-FDC8-4457-81C7-6920CA32D0D0}" destId="{10F1C785-00C3-4787-8F3E-6D58913EFF40}" srcOrd="6" destOrd="0" presId="urn:microsoft.com/office/officeart/2005/8/layout/radial6"/>
    <dgm:cxn modelId="{7C97D26A-69C6-44ED-A5A3-6DB50D72AF34}" type="presParOf" srcId="{065AB2BA-FDC8-4457-81C7-6920CA32D0D0}" destId="{EFB4E581-D5FA-4754-BDF7-C470DFCEE5B1}" srcOrd="7" destOrd="0" presId="urn:microsoft.com/office/officeart/2005/8/layout/radial6"/>
    <dgm:cxn modelId="{E502EBE9-93DA-4473-B6F4-223F407A34D7}" type="presParOf" srcId="{065AB2BA-FDC8-4457-81C7-6920CA32D0D0}" destId="{E9415E6B-4B88-4DC3-B5B9-70645DE4F92E}" srcOrd="8" destOrd="0" presId="urn:microsoft.com/office/officeart/2005/8/layout/radial6"/>
    <dgm:cxn modelId="{C1A3DA01-2BFC-491C-9BEF-77ABEB007827}" type="presParOf" srcId="{065AB2BA-FDC8-4457-81C7-6920CA32D0D0}" destId="{43D8E6EA-1320-4B13-992A-F6B07358FD51}" srcOrd="9" destOrd="0" presId="urn:microsoft.com/office/officeart/2005/8/layout/radial6"/>
    <dgm:cxn modelId="{4A3BB1CA-E1BC-491E-872D-1F86DA4DFAD6}" type="presParOf" srcId="{065AB2BA-FDC8-4457-81C7-6920CA32D0D0}" destId="{AECAD719-67C1-4B65-BB49-329F009F0EFA}" srcOrd="10" destOrd="0" presId="urn:microsoft.com/office/officeart/2005/8/layout/radial6"/>
    <dgm:cxn modelId="{441D7C3E-F072-4C1A-9E97-4DB034591833}" type="presParOf" srcId="{065AB2BA-FDC8-4457-81C7-6920CA32D0D0}" destId="{8FC0DAA7-4EB1-477C-8DBA-6538B79E53BF}" srcOrd="11" destOrd="0" presId="urn:microsoft.com/office/officeart/2005/8/layout/radial6"/>
    <dgm:cxn modelId="{4E124649-516D-47F8-A372-3074BD44374F}" type="presParOf" srcId="{065AB2BA-FDC8-4457-81C7-6920CA32D0D0}" destId="{7F56CF9D-748B-4CA4-927E-2667DFD5AD80}" srcOrd="12" destOrd="0" presId="urn:microsoft.com/office/officeart/2005/8/layout/radial6"/>
    <dgm:cxn modelId="{61204EA5-B039-410B-ABB2-3C2B73B8A4ED}" type="presParOf" srcId="{065AB2BA-FDC8-4457-81C7-6920CA32D0D0}" destId="{2A1DA4B4-4DD1-48BA-8FB7-99980BC68A93}" srcOrd="13" destOrd="0" presId="urn:microsoft.com/office/officeart/2005/8/layout/radial6"/>
    <dgm:cxn modelId="{25DD9DB4-6154-40D4-823B-53F868A233F1}" type="presParOf" srcId="{065AB2BA-FDC8-4457-81C7-6920CA32D0D0}" destId="{A6E9623D-0AA1-401C-B3E8-919CDFCE1D4A}" srcOrd="14" destOrd="0" presId="urn:microsoft.com/office/officeart/2005/8/layout/radial6"/>
    <dgm:cxn modelId="{EC7106C2-4F3A-4AF7-B11A-0971E7BAB4E1}" type="presParOf" srcId="{065AB2BA-FDC8-4457-81C7-6920CA32D0D0}" destId="{DB7BDD96-7A48-46A9-84C0-BDF42C22753D}" srcOrd="15" destOrd="0" presId="urn:microsoft.com/office/officeart/2005/8/layout/radial6"/>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FE6B33-E285-49E7-B7AA-588A8228D8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DF0C709C-00D4-48CF-A985-714A1B3CFF2F}">
      <dgm:prSet phldrT="[Text]" custT="1"/>
      <dgm:spPr>
        <a:solidFill>
          <a:srgbClr val="1668A2"/>
        </a:solidFill>
      </dgm:spPr>
      <dgm:t>
        <a:bodyPr/>
        <a:lstStyle/>
        <a:p>
          <a:pPr>
            <a:buSzPct val="100000"/>
            <a:buFont typeface="Arial"/>
            <a:buChar char="•"/>
          </a:pPr>
          <a:r>
            <a:rPr lang="en-US" sz="2000" dirty="0"/>
            <a:t>No widely accepted process for assessing financial impacts from climate change risk </a:t>
          </a:r>
          <a:endParaRPr lang="en-IN" sz="2000" dirty="0"/>
        </a:p>
      </dgm:t>
    </dgm:pt>
    <dgm:pt modelId="{13E8C675-AC31-4A3C-9642-EBCDE5AF14DC}" type="parTrans" cxnId="{DF03A17B-C1EE-4357-A274-42D565091670}">
      <dgm:prSet/>
      <dgm:spPr/>
      <dgm:t>
        <a:bodyPr/>
        <a:lstStyle/>
        <a:p>
          <a:endParaRPr lang="en-IN" sz="7200"/>
        </a:p>
      </dgm:t>
    </dgm:pt>
    <dgm:pt modelId="{EA52C202-08DC-4BF2-B149-1E4211D1FB2D}" type="sibTrans" cxnId="{DF03A17B-C1EE-4357-A274-42D565091670}">
      <dgm:prSet/>
      <dgm:spPr/>
      <dgm:t>
        <a:bodyPr/>
        <a:lstStyle/>
        <a:p>
          <a:endParaRPr lang="en-IN" sz="7200"/>
        </a:p>
      </dgm:t>
    </dgm:pt>
    <dgm:pt modelId="{AB09AC27-41A7-4522-8E48-C64EB72916C5}">
      <dgm:prSet phldrT="[Text]" custT="1"/>
      <dgm:spPr>
        <a:solidFill>
          <a:srgbClr val="1668A2"/>
        </a:solidFill>
      </dgm:spPr>
      <dgm:t>
        <a:bodyPr/>
        <a:lstStyle/>
        <a:p>
          <a:pPr>
            <a:buSzPct val="100000"/>
            <a:buFont typeface="Arial"/>
            <a:buChar char="•"/>
          </a:pPr>
          <a:r>
            <a:rPr lang="en-US" sz="2000" dirty="0"/>
            <a:t>No single climate change scenario can assess the impact effectively across all firms and across all business decisions</a:t>
          </a:r>
          <a:endParaRPr lang="en-IN" sz="2000" dirty="0"/>
        </a:p>
      </dgm:t>
    </dgm:pt>
    <dgm:pt modelId="{401CC261-8B49-4FD3-8765-C3BFB4C94043}" type="sibTrans" cxnId="{5B9F7F82-BB26-45A7-883D-E7BDF815A605}">
      <dgm:prSet/>
      <dgm:spPr/>
      <dgm:t>
        <a:bodyPr/>
        <a:lstStyle/>
        <a:p>
          <a:endParaRPr lang="en-IN" sz="7200"/>
        </a:p>
      </dgm:t>
    </dgm:pt>
    <dgm:pt modelId="{20938FC1-9031-4658-B214-6A61482B8DF8}" type="parTrans" cxnId="{5B9F7F82-BB26-45A7-883D-E7BDF815A605}">
      <dgm:prSet/>
      <dgm:spPr/>
      <dgm:t>
        <a:bodyPr/>
        <a:lstStyle/>
        <a:p>
          <a:endParaRPr lang="en-IN" sz="7200"/>
        </a:p>
      </dgm:t>
    </dgm:pt>
    <dgm:pt modelId="{7D007F1C-2A43-4E73-A151-58F0DA5F2C86}">
      <dgm:prSet phldrT="[Text]" custT="1"/>
      <dgm:spPr>
        <a:solidFill>
          <a:srgbClr val="1668A2"/>
        </a:solidFill>
      </dgm:spPr>
      <dgm:t>
        <a:bodyPr/>
        <a:lstStyle/>
        <a:p>
          <a:r>
            <a:rPr lang="en-US" sz="2000" dirty="0"/>
            <a:t>Provide insight to functions such as risk management, underwriting, risk transfer, exposure management, and capital modelling</a:t>
          </a:r>
          <a:endParaRPr lang="en-IN" sz="2000" dirty="0"/>
        </a:p>
      </dgm:t>
    </dgm:pt>
    <dgm:pt modelId="{EA4C50B6-50FF-4500-87B1-4A0DE587D2D1}" type="parTrans" cxnId="{0823E9D9-EE3E-4F53-83B4-979A00DBFF4C}">
      <dgm:prSet/>
      <dgm:spPr/>
      <dgm:t>
        <a:bodyPr/>
        <a:lstStyle/>
        <a:p>
          <a:endParaRPr lang="en-IN" sz="7200"/>
        </a:p>
      </dgm:t>
    </dgm:pt>
    <dgm:pt modelId="{7E61C6D9-8E96-4313-ADEA-25A0EA9D71F9}" type="sibTrans" cxnId="{0823E9D9-EE3E-4F53-83B4-979A00DBFF4C}">
      <dgm:prSet/>
      <dgm:spPr/>
      <dgm:t>
        <a:bodyPr/>
        <a:lstStyle/>
        <a:p>
          <a:endParaRPr lang="en-IN" sz="7200"/>
        </a:p>
      </dgm:t>
    </dgm:pt>
    <dgm:pt modelId="{DFF2F163-4C4A-4C68-86D7-D4EBD83C87B9}" type="pres">
      <dgm:prSet presAssocID="{F3FE6B33-E285-49E7-B7AA-588A8228D825}" presName="linear" presStyleCnt="0">
        <dgm:presLayoutVars>
          <dgm:dir/>
          <dgm:animLvl val="lvl"/>
          <dgm:resizeHandles val="exact"/>
        </dgm:presLayoutVars>
      </dgm:prSet>
      <dgm:spPr/>
    </dgm:pt>
    <dgm:pt modelId="{2E56501C-FB4A-40E3-A229-9F5D560A34D6}" type="pres">
      <dgm:prSet presAssocID="{AB09AC27-41A7-4522-8E48-C64EB72916C5}" presName="parentLin" presStyleCnt="0"/>
      <dgm:spPr/>
    </dgm:pt>
    <dgm:pt modelId="{B308B319-EAAE-4D61-B639-2B210278A7E5}" type="pres">
      <dgm:prSet presAssocID="{AB09AC27-41A7-4522-8E48-C64EB72916C5}" presName="parentLeftMargin" presStyleLbl="node1" presStyleIdx="0" presStyleCnt="3"/>
      <dgm:spPr/>
    </dgm:pt>
    <dgm:pt modelId="{FAA6D064-8F5A-499E-9D8A-F9AAA3E7323C}" type="pres">
      <dgm:prSet presAssocID="{AB09AC27-41A7-4522-8E48-C64EB72916C5}" presName="parentText" presStyleLbl="node1" presStyleIdx="0" presStyleCnt="3">
        <dgm:presLayoutVars>
          <dgm:chMax val="0"/>
          <dgm:bulletEnabled val="1"/>
        </dgm:presLayoutVars>
      </dgm:prSet>
      <dgm:spPr/>
    </dgm:pt>
    <dgm:pt modelId="{0F7A1C68-9824-4D94-934C-E85220345CCE}" type="pres">
      <dgm:prSet presAssocID="{AB09AC27-41A7-4522-8E48-C64EB72916C5}" presName="negativeSpace" presStyleCnt="0"/>
      <dgm:spPr/>
    </dgm:pt>
    <dgm:pt modelId="{85C590A2-EB2E-4BF6-9706-2D659F803013}" type="pres">
      <dgm:prSet presAssocID="{AB09AC27-41A7-4522-8E48-C64EB72916C5}" presName="childText" presStyleLbl="conFgAcc1" presStyleIdx="0" presStyleCnt="3">
        <dgm:presLayoutVars>
          <dgm:bulletEnabled val="1"/>
        </dgm:presLayoutVars>
      </dgm:prSet>
      <dgm:spPr>
        <a:ln>
          <a:solidFill>
            <a:srgbClr val="1668A2"/>
          </a:solidFill>
        </a:ln>
      </dgm:spPr>
    </dgm:pt>
    <dgm:pt modelId="{48DB67B1-660D-4DD9-9E48-37DD7B4EA62C}" type="pres">
      <dgm:prSet presAssocID="{401CC261-8B49-4FD3-8765-C3BFB4C94043}" presName="spaceBetweenRectangles" presStyleCnt="0"/>
      <dgm:spPr/>
    </dgm:pt>
    <dgm:pt modelId="{EE5D4DF8-465E-4373-9CDB-6A440403698E}" type="pres">
      <dgm:prSet presAssocID="{DF0C709C-00D4-48CF-A985-714A1B3CFF2F}" presName="parentLin" presStyleCnt="0"/>
      <dgm:spPr/>
    </dgm:pt>
    <dgm:pt modelId="{FF6170FA-8C13-402E-BA5A-A223C704F1BA}" type="pres">
      <dgm:prSet presAssocID="{DF0C709C-00D4-48CF-A985-714A1B3CFF2F}" presName="parentLeftMargin" presStyleLbl="node1" presStyleIdx="0" presStyleCnt="3"/>
      <dgm:spPr/>
    </dgm:pt>
    <dgm:pt modelId="{F5ABF53D-A174-4639-90C3-A301D2D54976}" type="pres">
      <dgm:prSet presAssocID="{DF0C709C-00D4-48CF-A985-714A1B3CFF2F}" presName="parentText" presStyleLbl="node1" presStyleIdx="1" presStyleCnt="3">
        <dgm:presLayoutVars>
          <dgm:chMax val="0"/>
          <dgm:bulletEnabled val="1"/>
        </dgm:presLayoutVars>
      </dgm:prSet>
      <dgm:spPr/>
    </dgm:pt>
    <dgm:pt modelId="{E2ABE92A-2294-4140-820E-B727AF5B50D0}" type="pres">
      <dgm:prSet presAssocID="{DF0C709C-00D4-48CF-A985-714A1B3CFF2F}" presName="negativeSpace" presStyleCnt="0"/>
      <dgm:spPr/>
    </dgm:pt>
    <dgm:pt modelId="{D369A819-67F7-41E0-A8A8-1938971C5519}" type="pres">
      <dgm:prSet presAssocID="{DF0C709C-00D4-48CF-A985-714A1B3CFF2F}" presName="childText" presStyleLbl="conFgAcc1" presStyleIdx="1" presStyleCnt="3">
        <dgm:presLayoutVars>
          <dgm:bulletEnabled val="1"/>
        </dgm:presLayoutVars>
      </dgm:prSet>
      <dgm:spPr>
        <a:ln>
          <a:solidFill>
            <a:srgbClr val="1668A2"/>
          </a:solidFill>
        </a:ln>
      </dgm:spPr>
    </dgm:pt>
    <dgm:pt modelId="{6713F408-B5C7-4697-935D-263E199AB54A}" type="pres">
      <dgm:prSet presAssocID="{EA52C202-08DC-4BF2-B149-1E4211D1FB2D}" presName="spaceBetweenRectangles" presStyleCnt="0"/>
      <dgm:spPr/>
    </dgm:pt>
    <dgm:pt modelId="{667FB50F-8F13-4EF9-8AAC-6FEB98437CD3}" type="pres">
      <dgm:prSet presAssocID="{7D007F1C-2A43-4E73-A151-58F0DA5F2C86}" presName="parentLin" presStyleCnt="0"/>
      <dgm:spPr/>
    </dgm:pt>
    <dgm:pt modelId="{4BEDF2CE-FBFA-469E-BE56-9A3924665DEA}" type="pres">
      <dgm:prSet presAssocID="{7D007F1C-2A43-4E73-A151-58F0DA5F2C86}" presName="parentLeftMargin" presStyleLbl="node1" presStyleIdx="1" presStyleCnt="3"/>
      <dgm:spPr/>
    </dgm:pt>
    <dgm:pt modelId="{C57AE458-053E-48F5-82C3-A31CD2BC17A6}" type="pres">
      <dgm:prSet presAssocID="{7D007F1C-2A43-4E73-A151-58F0DA5F2C86}" presName="parentText" presStyleLbl="node1" presStyleIdx="2" presStyleCnt="3">
        <dgm:presLayoutVars>
          <dgm:chMax val="0"/>
          <dgm:bulletEnabled val="1"/>
        </dgm:presLayoutVars>
      </dgm:prSet>
      <dgm:spPr/>
    </dgm:pt>
    <dgm:pt modelId="{DF331D74-EADA-47B1-BF62-43960E9D0CC7}" type="pres">
      <dgm:prSet presAssocID="{7D007F1C-2A43-4E73-A151-58F0DA5F2C86}" presName="negativeSpace" presStyleCnt="0"/>
      <dgm:spPr/>
    </dgm:pt>
    <dgm:pt modelId="{A1C0613F-FD12-4EB9-B843-17971B466F9B}" type="pres">
      <dgm:prSet presAssocID="{7D007F1C-2A43-4E73-A151-58F0DA5F2C86}" presName="childText" presStyleLbl="conFgAcc1" presStyleIdx="2" presStyleCnt="3">
        <dgm:presLayoutVars>
          <dgm:bulletEnabled val="1"/>
        </dgm:presLayoutVars>
      </dgm:prSet>
      <dgm:spPr>
        <a:ln>
          <a:solidFill>
            <a:srgbClr val="1668A2"/>
          </a:solidFill>
        </a:ln>
      </dgm:spPr>
    </dgm:pt>
  </dgm:ptLst>
  <dgm:cxnLst>
    <dgm:cxn modelId="{0C46EB4A-3157-468E-A8F7-42E339A2AF30}" type="presOf" srcId="{AB09AC27-41A7-4522-8E48-C64EB72916C5}" destId="{B308B319-EAAE-4D61-B639-2B210278A7E5}" srcOrd="0" destOrd="0" presId="urn:microsoft.com/office/officeart/2005/8/layout/list1"/>
    <dgm:cxn modelId="{F09E6A50-C47B-4AC1-8FE3-051E05950571}" type="presOf" srcId="{AB09AC27-41A7-4522-8E48-C64EB72916C5}" destId="{FAA6D064-8F5A-499E-9D8A-F9AAA3E7323C}" srcOrd="1" destOrd="0" presId="urn:microsoft.com/office/officeart/2005/8/layout/list1"/>
    <dgm:cxn modelId="{DF03A17B-C1EE-4357-A274-42D565091670}" srcId="{F3FE6B33-E285-49E7-B7AA-588A8228D825}" destId="{DF0C709C-00D4-48CF-A985-714A1B3CFF2F}" srcOrd="1" destOrd="0" parTransId="{13E8C675-AC31-4A3C-9642-EBCDE5AF14DC}" sibTransId="{EA52C202-08DC-4BF2-B149-1E4211D1FB2D}"/>
    <dgm:cxn modelId="{5B9F7F82-BB26-45A7-883D-E7BDF815A605}" srcId="{F3FE6B33-E285-49E7-B7AA-588A8228D825}" destId="{AB09AC27-41A7-4522-8E48-C64EB72916C5}" srcOrd="0" destOrd="0" parTransId="{20938FC1-9031-4658-B214-6A61482B8DF8}" sibTransId="{401CC261-8B49-4FD3-8765-C3BFB4C94043}"/>
    <dgm:cxn modelId="{E5192CAA-5001-4AF2-AA56-66C2D5FF9AD4}" type="presOf" srcId="{7D007F1C-2A43-4E73-A151-58F0DA5F2C86}" destId="{4BEDF2CE-FBFA-469E-BE56-9A3924665DEA}" srcOrd="0" destOrd="0" presId="urn:microsoft.com/office/officeart/2005/8/layout/list1"/>
    <dgm:cxn modelId="{36CA95C7-BA69-460B-938C-12F92EA862EB}" type="presOf" srcId="{DF0C709C-00D4-48CF-A985-714A1B3CFF2F}" destId="{F5ABF53D-A174-4639-90C3-A301D2D54976}" srcOrd="1" destOrd="0" presId="urn:microsoft.com/office/officeart/2005/8/layout/list1"/>
    <dgm:cxn modelId="{0823E9D9-EE3E-4F53-83B4-979A00DBFF4C}" srcId="{F3FE6B33-E285-49E7-B7AA-588A8228D825}" destId="{7D007F1C-2A43-4E73-A151-58F0DA5F2C86}" srcOrd="2" destOrd="0" parTransId="{EA4C50B6-50FF-4500-87B1-4A0DE587D2D1}" sibTransId="{7E61C6D9-8E96-4313-ADEA-25A0EA9D71F9}"/>
    <dgm:cxn modelId="{A077BFE6-C7D8-4271-BE98-3FA1636532AA}" type="presOf" srcId="{DF0C709C-00D4-48CF-A985-714A1B3CFF2F}" destId="{FF6170FA-8C13-402E-BA5A-A223C704F1BA}" srcOrd="0" destOrd="0" presId="urn:microsoft.com/office/officeart/2005/8/layout/list1"/>
    <dgm:cxn modelId="{4F528FF8-5C7B-40D0-B898-7356FFDF5F71}" type="presOf" srcId="{F3FE6B33-E285-49E7-B7AA-588A8228D825}" destId="{DFF2F163-4C4A-4C68-86D7-D4EBD83C87B9}" srcOrd="0" destOrd="0" presId="urn:microsoft.com/office/officeart/2005/8/layout/list1"/>
    <dgm:cxn modelId="{43A894F9-9784-4CB6-844B-212AB8EEEB95}" type="presOf" srcId="{7D007F1C-2A43-4E73-A151-58F0DA5F2C86}" destId="{C57AE458-053E-48F5-82C3-A31CD2BC17A6}" srcOrd="1" destOrd="0" presId="urn:microsoft.com/office/officeart/2005/8/layout/list1"/>
    <dgm:cxn modelId="{99AF9864-C10A-4F77-8D15-36F1B5A92D73}" type="presParOf" srcId="{DFF2F163-4C4A-4C68-86D7-D4EBD83C87B9}" destId="{2E56501C-FB4A-40E3-A229-9F5D560A34D6}" srcOrd="0" destOrd="0" presId="urn:microsoft.com/office/officeart/2005/8/layout/list1"/>
    <dgm:cxn modelId="{D26E9374-8CD7-469C-A50B-581F77D57524}" type="presParOf" srcId="{2E56501C-FB4A-40E3-A229-9F5D560A34D6}" destId="{B308B319-EAAE-4D61-B639-2B210278A7E5}" srcOrd="0" destOrd="0" presId="urn:microsoft.com/office/officeart/2005/8/layout/list1"/>
    <dgm:cxn modelId="{C90D7FB6-5991-4C56-9816-D399420374B7}" type="presParOf" srcId="{2E56501C-FB4A-40E3-A229-9F5D560A34D6}" destId="{FAA6D064-8F5A-499E-9D8A-F9AAA3E7323C}" srcOrd="1" destOrd="0" presId="urn:microsoft.com/office/officeart/2005/8/layout/list1"/>
    <dgm:cxn modelId="{5815401F-7F74-4BCE-A3E5-AEE656505009}" type="presParOf" srcId="{DFF2F163-4C4A-4C68-86D7-D4EBD83C87B9}" destId="{0F7A1C68-9824-4D94-934C-E85220345CCE}" srcOrd="1" destOrd="0" presId="urn:microsoft.com/office/officeart/2005/8/layout/list1"/>
    <dgm:cxn modelId="{E4CC736B-3214-4EE4-B370-43036D4C0A96}" type="presParOf" srcId="{DFF2F163-4C4A-4C68-86D7-D4EBD83C87B9}" destId="{85C590A2-EB2E-4BF6-9706-2D659F803013}" srcOrd="2" destOrd="0" presId="urn:microsoft.com/office/officeart/2005/8/layout/list1"/>
    <dgm:cxn modelId="{67D55D3F-EACF-4FB8-8A4E-5AB20A5A62C2}" type="presParOf" srcId="{DFF2F163-4C4A-4C68-86D7-D4EBD83C87B9}" destId="{48DB67B1-660D-4DD9-9E48-37DD7B4EA62C}" srcOrd="3" destOrd="0" presId="urn:microsoft.com/office/officeart/2005/8/layout/list1"/>
    <dgm:cxn modelId="{10F6F798-D85A-4004-87CB-A4E9CD7070B6}" type="presParOf" srcId="{DFF2F163-4C4A-4C68-86D7-D4EBD83C87B9}" destId="{EE5D4DF8-465E-4373-9CDB-6A440403698E}" srcOrd="4" destOrd="0" presId="urn:microsoft.com/office/officeart/2005/8/layout/list1"/>
    <dgm:cxn modelId="{C2AAFCF3-CD29-4795-AE92-2455E79BFB0D}" type="presParOf" srcId="{EE5D4DF8-465E-4373-9CDB-6A440403698E}" destId="{FF6170FA-8C13-402E-BA5A-A223C704F1BA}" srcOrd="0" destOrd="0" presId="urn:microsoft.com/office/officeart/2005/8/layout/list1"/>
    <dgm:cxn modelId="{BAB06CB6-68EF-4314-9D26-DD54F890829B}" type="presParOf" srcId="{EE5D4DF8-465E-4373-9CDB-6A440403698E}" destId="{F5ABF53D-A174-4639-90C3-A301D2D54976}" srcOrd="1" destOrd="0" presId="urn:microsoft.com/office/officeart/2005/8/layout/list1"/>
    <dgm:cxn modelId="{E96691C2-AD41-46A4-B24C-B03C5FF2B9B2}" type="presParOf" srcId="{DFF2F163-4C4A-4C68-86D7-D4EBD83C87B9}" destId="{E2ABE92A-2294-4140-820E-B727AF5B50D0}" srcOrd="5" destOrd="0" presId="urn:microsoft.com/office/officeart/2005/8/layout/list1"/>
    <dgm:cxn modelId="{AB8B8641-462E-4BB2-9094-73C0873C2C9C}" type="presParOf" srcId="{DFF2F163-4C4A-4C68-86D7-D4EBD83C87B9}" destId="{D369A819-67F7-41E0-A8A8-1938971C5519}" srcOrd="6" destOrd="0" presId="urn:microsoft.com/office/officeart/2005/8/layout/list1"/>
    <dgm:cxn modelId="{B12C0B0A-A691-4975-B39F-621B5CF9514A}" type="presParOf" srcId="{DFF2F163-4C4A-4C68-86D7-D4EBD83C87B9}" destId="{6713F408-B5C7-4697-935D-263E199AB54A}" srcOrd="7" destOrd="0" presId="urn:microsoft.com/office/officeart/2005/8/layout/list1"/>
    <dgm:cxn modelId="{7DE2D4E2-1E15-44D9-9B8B-6447E94F708D}" type="presParOf" srcId="{DFF2F163-4C4A-4C68-86D7-D4EBD83C87B9}" destId="{667FB50F-8F13-4EF9-8AAC-6FEB98437CD3}" srcOrd="8" destOrd="0" presId="urn:microsoft.com/office/officeart/2005/8/layout/list1"/>
    <dgm:cxn modelId="{8EBD215A-AFD9-4AFC-B878-05FBF1D3553C}" type="presParOf" srcId="{667FB50F-8F13-4EF9-8AAC-6FEB98437CD3}" destId="{4BEDF2CE-FBFA-469E-BE56-9A3924665DEA}" srcOrd="0" destOrd="0" presId="urn:microsoft.com/office/officeart/2005/8/layout/list1"/>
    <dgm:cxn modelId="{C9A28EE1-BCDB-40CA-B5C6-F07A7E7B441C}" type="presParOf" srcId="{667FB50F-8F13-4EF9-8AAC-6FEB98437CD3}" destId="{C57AE458-053E-48F5-82C3-A31CD2BC17A6}" srcOrd="1" destOrd="0" presId="urn:microsoft.com/office/officeart/2005/8/layout/list1"/>
    <dgm:cxn modelId="{1F01C92E-1897-48D4-B352-6D9BC5C97ACF}" type="presParOf" srcId="{DFF2F163-4C4A-4C68-86D7-D4EBD83C87B9}" destId="{DF331D74-EADA-47B1-BF62-43960E9D0CC7}" srcOrd="9" destOrd="0" presId="urn:microsoft.com/office/officeart/2005/8/layout/list1"/>
    <dgm:cxn modelId="{8E66E6BD-5016-4604-9BB5-2B54DC2AABAB}" type="presParOf" srcId="{DFF2F163-4C4A-4C68-86D7-D4EBD83C87B9}" destId="{A1C0613F-FD12-4EB9-B843-17971B466F9B}"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45124B-4345-4556-921B-8A91EB3EB47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8385926F-D9F0-45EB-8FB0-24A1E36C5F3C}">
      <dgm:prSet phldrT="[Text]" custT="1"/>
      <dgm:spPr>
        <a:solidFill>
          <a:srgbClr val="1668A2"/>
        </a:solidFill>
        <a:ln>
          <a:solidFill>
            <a:srgbClr val="1668A2"/>
          </a:solidFill>
        </a:ln>
      </dgm:spPr>
      <dgm:t>
        <a:bodyPr/>
        <a:lstStyle/>
        <a:p>
          <a:r>
            <a:rPr lang="en-US" sz="2200" dirty="0"/>
            <a:t>Who might have responsibility for the framework?</a:t>
          </a:r>
          <a:endParaRPr lang="en-IN" sz="2200" dirty="0"/>
        </a:p>
      </dgm:t>
    </dgm:pt>
    <dgm:pt modelId="{2AD9CF2F-0EBE-493C-A179-E109CF176582}" type="parTrans" cxnId="{28756F2E-E151-4818-AA1F-2789FD39DFF3}">
      <dgm:prSet/>
      <dgm:spPr/>
      <dgm:t>
        <a:bodyPr/>
        <a:lstStyle/>
        <a:p>
          <a:endParaRPr lang="en-IN" sz="2200"/>
        </a:p>
      </dgm:t>
    </dgm:pt>
    <dgm:pt modelId="{E53F53E9-E991-4724-B0E5-3727B2FDBCF8}" type="sibTrans" cxnId="{28756F2E-E151-4818-AA1F-2789FD39DFF3}">
      <dgm:prSet/>
      <dgm:spPr/>
      <dgm:t>
        <a:bodyPr/>
        <a:lstStyle/>
        <a:p>
          <a:endParaRPr lang="en-IN" sz="2200"/>
        </a:p>
      </dgm:t>
    </dgm:pt>
    <dgm:pt modelId="{BF681214-D9ED-4395-BA9A-A87EE0F86E8E}">
      <dgm:prSet phldrT="[Text]" custT="1"/>
      <dgm:spPr>
        <a:solidFill>
          <a:srgbClr val="CDCDCD">
            <a:alpha val="90000"/>
          </a:srgbClr>
        </a:solidFill>
        <a:ln>
          <a:solidFill>
            <a:srgbClr val="CDCDCD">
              <a:alpha val="90000"/>
            </a:srgbClr>
          </a:solidFill>
        </a:ln>
      </dgm:spPr>
      <dgm:t>
        <a:bodyPr/>
        <a:lstStyle/>
        <a:p>
          <a:r>
            <a:rPr lang="en-US" sz="2200" dirty="0"/>
            <a:t>an ability to embed the outputs of the framework in the overall firm operations</a:t>
          </a:r>
          <a:endParaRPr lang="en-IN" sz="2200" dirty="0"/>
        </a:p>
      </dgm:t>
    </dgm:pt>
    <dgm:pt modelId="{DC4E4F2C-F5CE-48F0-9EA7-683995413AA4}" type="parTrans" cxnId="{FD4F7FC6-7798-429F-96E7-FE5E41F15D3C}">
      <dgm:prSet/>
      <dgm:spPr/>
      <dgm:t>
        <a:bodyPr/>
        <a:lstStyle/>
        <a:p>
          <a:endParaRPr lang="en-IN" sz="2200"/>
        </a:p>
      </dgm:t>
    </dgm:pt>
    <dgm:pt modelId="{F89EE8E5-AB90-4751-975E-B4F22F5C64EB}" type="sibTrans" cxnId="{FD4F7FC6-7798-429F-96E7-FE5E41F15D3C}">
      <dgm:prSet/>
      <dgm:spPr/>
      <dgm:t>
        <a:bodyPr/>
        <a:lstStyle/>
        <a:p>
          <a:endParaRPr lang="en-IN" sz="2200"/>
        </a:p>
      </dgm:t>
    </dgm:pt>
    <dgm:pt modelId="{1FA7E173-E372-4550-9C63-AB87D5E537CB}">
      <dgm:prSet phldrT="[Text]" custT="1"/>
      <dgm:spPr>
        <a:solidFill>
          <a:srgbClr val="CDCDCD">
            <a:alpha val="90000"/>
          </a:srgbClr>
        </a:solidFill>
        <a:ln>
          <a:solidFill>
            <a:srgbClr val="CDCDCD">
              <a:alpha val="90000"/>
            </a:srgbClr>
          </a:solidFill>
        </a:ln>
      </dgm:spPr>
      <dgm:t>
        <a:bodyPr/>
        <a:lstStyle/>
        <a:p>
          <a:r>
            <a:rPr lang="en-US" sz="2200" dirty="0"/>
            <a:t>sufficient authority to ensure that the outputs inform decisions</a:t>
          </a:r>
          <a:endParaRPr lang="en-IN" sz="2200" dirty="0"/>
        </a:p>
      </dgm:t>
    </dgm:pt>
    <dgm:pt modelId="{4F8A1226-578D-4028-8376-88EC9855DF5A}" type="parTrans" cxnId="{1414435D-41A9-4E2D-A68A-D8994E62D82C}">
      <dgm:prSet/>
      <dgm:spPr/>
      <dgm:t>
        <a:bodyPr/>
        <a:lstStyle/>
        <a:p>
          <a:endParaRPr lang="en-IN" sz="2200"/>
        </a:p>
      </dgm:t>
    </dgm:pt>
    <dgm:pt modelId="{CE20A3DF-1F50-4232-9561-109A4342E115}" type="sibTrans" cxnId="{1414435D-41A9-4E2D-A68A-D8994E62D82C}">
      <dgm:prSet/>
      <dgm:spPr/>
      <dgm:t>
        <a:bodyPr/>
        <a:lstStyle/>
        <a:p>
          <a:endParaRPr lang="en-IN" sz="2200"/>
        </a:p>
      </dgm:t>
    </dgm:pt>
    <dgm:pt modelId="{22AF4FB2-4064-49B1-9C12-844706B78B20}">
      <dgm:prSet phldrT="[Text]" custT="1"/>
      <dgm:spPr>
        <a:solidFill>
          <a:srgbClr val="1668A2"/>
        </a:solidFill>
        <a:ln>
          <a:solidFill>
            <a:srgbClr val="1668A2"/>
          </a:solidFill>
        </a:ln>
      </dgm:spPr>
      <dgm:t>
        <a:bodyPr/>
        <a:lstStyle/>
        <a:p>
          <a:r>
            <a:rPr lang="en-IN" sz="2200" dirty="0"/>
            <a:t>What is the relationship between framework stages?</a:t>
          </a:r>
        </a:p>
      </dgm:t>
    </dgm:pt>
    <dgm:pt modelId="{C7E8E656-10BC-4806-A17D-27D7D17DC74C}" type="parTrans" cxnId="{28BADF0E-9344-4DFB-AF49-538A4773B12E}">
      <dgm:prSet/>
      <dgm:spPr/>
      <dgm:t>
        <a:bodyPr/>
        <a:lstStyle/>
        <a:p>
          <a:endParaRPr lang="en-IN" sz="2200"/>
        </a:p>
      </dgm:t>
    </dgm:pt>
    <dgm:pt modelId="{335C004B-3614-4F3C-AB62-5CE7885A08E2}" type="sibTrans" cxnId="{28BADF0E-9344-4DFB-AF49-538A4773B12E}">
      <dgm:prSet/>
      <dgm:spPr/>
      <dgm:t>
        <a:bodyPr/>
        <a:lstStyle/>
        <a:p>
          <a:endParaRPr lang="en-IN" sz="2200"/>
        </a:p>
      </dgm:t>
    </dgm:pt>
    <dgm:pt modelId="{3CF87606-5E38-4954-9AFA-303DF5484F28}">
      <dgm:prSet phldrT="[Text]" custT="1"/>
      <dgm:spPr>
        <a:solidFill>
          <a:srgbClr val="CDCDCD">
            <a:alpha val="90000"/>
          </a:srgbClr>
        </a:solidFill>
        <a:ln>
          <a:solidFill>
            <a:srgbClr val="CDCDCD">
              <a:alpha val="90000"/>
            </a:srgbClr>
          </a:solidFill>
        </a:ln>
      </dgm:spPr>
      <dgm:t>
        <a:bodyPr/>
        <a:lstStyle/>
        <a:p>
          <a:r>
            <a:rPr lang="en-US" sz="2200" dirty="0"/>
            <a:t>comprised of six stages, there may be iterations between stages </a:t>
          </a:r>
          <a:endParaRPr lang="en-IN" sz="2200" dirty="0"/>
        </a:p>
      </dgm:t>
    </dgm:pt>
    <dgm:pt modelId="{38B5769D-1292-492E-BE72-B1408A1F9E47}" type="parTrans" cxnId="{FC2A4A27-6366-498A-A497-63078F389449}">
      <dgm:prSet/>
      <dgm:spPr/>
      <dgm:t>
        <a:bodyPr/>
        <a:lstStyle/>
        <a:p>
          <a:endParaRPr lang="en-IN" sz="2200"/>
        </a:p>
      </dgm:t>
    </dgm:pt>
    <dgm:pt modelId="{A1B88142-AC3D-4E24-B5E8-F9C75B38C193}" type="sibTrans" cxnId="{FC2A4A27-6366-498A-A497-63078F389449}">
      <dgm:prSet/>
      <dgm:spPr/>
      <dgm:t>
        <a:bodyPr/>
        <a:lstStyle/>
        <a:p>
          <a:endParaRPr lang="en-IN" sz="2200"/>
        </a:p>
      </dgm:t>
    </dgm:pt>
    <dgm:pt modelId="{E5245C12-4889-4FBE-B8B5-72398783CF5F}">
      <dgm:prSet phldrT="[Text]" custT="1"/>
      <dgm:spPr>
        <a:solidFill>
          <a:srgbClr val="1668A2"/>
        </a:solidFill>
        <a:ln>
          <a:solidFill>
            <a:srgbClr val="1668A2"/>
          </a:solidFill>
        </a:ln>
      </dgm:spPr>
      <dgm:t>
        <a:bodyPr/>
        <a:lstStyle/>
        <a:p>
          <a:r>
            <a:rPr lang="en-IN" sz="2200" dirty="0"/>
            <a:t>Does the framework apply to firms of all sizes?</a:t>
          </a:r>
        </a:p>
      </dgm:t>
    </dgm:pt>
    <dgm:pt modelId="{4F1F394B-4BF2-463E-AA0F-50451BECE9EA}" type="parTrans" cxnId="{2C6F627C-6E19-49A2-B61E-008510B7796D}">
      <dgm:prSet/>
      <dgm:spPr/>
      <dgm:t>
        <a:bodyPr/>
        <a:lstStyle/>
        <a:p>
          <a:endParaRPr lang="en-IN" sz="2200"/>
        </a:p>
      </dgm:t>
    </dgm:pt>
    <dgm:pt modelId="{FB6B4360-765E-4A32-9E71-899641001E57}" type="sibTrans" cxnId="{2C6F627C-6E19-49A2-B61E-008510B7796D}">
      <dgm:prSet/>
      <dgm:spPr/>
      <dgm:t>
        <a:bodyPr/>
        <a:lstStyle/>
        <a:p>
          <a:endParaRPr lang="en-IN" sz="2200"/>
        </a:p>
      </dgm:t>
    </dgm:pt>
    <dgm:pt modelId="{173D520F-3E34-4CB4-8010-318F68E1F2A3}">
      <dgm:prSet phldrT="[Text]" custT="1"/>
      <dgm:spPr>
        <a:solidFill>
          <a:srgbClr val="CDCDCD">
            <a:alpha val="90000"/>
          </a:srgbClr>
        </a:solidFill>
        <a:ln>
          <a:solidFill>
            <a:srgbClr val="CDCDCD">
              <a:alpha val="90000"/>
            </a:srgbClr>
          </a:solidFill>
        </a:ln>
      </dgm:spPr>
      <dgm:t>
        <a:bodyPr/>
        <a:lstStyle/>
        <a:p>
          <a:r>
            <a:rPr lang="en-US" sz="2200" dirty="0"/>
            <a:t>stages are generic to make it applicable to most firm types</a:t>
          </a:r>
          <a:endParaRPr lang="en-IN" sz="2200" dirty="0"/>
        </a:p>
      </dgm:t>
    </dgm:pt>
    <dgm:pt modelId="{F403D50E-EA6E-4D8E-9D35-D41B5529FAA7}" type="parTrans" cxnId="{F34B7119-2C5A-4C06-9AE8-23F74A0403AD}">
      <dgm:prSet/>
      <dgm:spPr/>
      <dgm:t>
        <a:bodyPr/>
        <a:lstStyle/>
        <a:p>
          <a:endParaRPr lang="en-IN" sz="2200"/>
        </a:p>
      </dgm:t>
    </dgm:pt>
    <dgm:pt modelId="{7396AA29-9202-4E4A-988C-29EB82AA86A9}" type="sibTrans" cxnId="{F34B7119-2C5A-4C06-9AE8-23F74A0403AD}">
      <dgm:prSet/>
      <dgm:spPr/>
      <dgm:t>
        <a:bodyPr/>
        <a:lstStyle/>
        <a:p>
          <a:endParaRPr lang="en-IN" sz="2200"/>
        </a:p>
      </dgm:t>
    </dgm:pt>
    <dgm:pt modelId="{5F82F83E-037D-437A-8B1E-2D8C526AEA38}">
      <dgm:prSet phldrT="[Text]" custT="1"/>
      <dgm:spPr>
        <a:solidFill>
          <a:srgbClr val="CDCDCD">
            <a:alpha val="90000"/>
          </a:srgbClr>
        </a:solidFill>
        <a:ln>
          <a:solidFill>
            <a:srgbClr val="CDCDCD">
              <a:alpha val="90000"/>
            </a:srgbClr>
          </a:solidFill>
        </a:ln>
      </dgm:spPr>
      <dgm:t>
        <a:bodyPr/>
        <a:lstStyle/>
        <a:p>
          <a:r>
            <a:rPr lang="en-US" sz="2200" dirty="0"/>
            <a:t>the firm size will inform the emphasis to be given to each of the different stages</a:t>
          </a:r>
          <a:endParaRPr lang="en-IN" sz="2200" dirty="0"/>
        </a:p>
      </dgm:t>
    </dgm:pt>
    <dgm:pt modelId="{59A07C7A-3E5B-4AF6-9375-05EAA2673F73}" type="parTrans" cxnId="{EA47099F-BBE5-42A2-A2D7-7B46C873AAAC}">
      <dgm:prSet/>
      <dgm:spPr/>
      <dgm:t>
        <a:bodyPr/>
        <a:lstStyle/>
        <a:p>
          <a:endParaRPr lang="en-IN" sz="2200"/>
        </a:p>
      </dgm:t>
    </dgm:pt>
    <dgm:pt modelId="{1E65CA9E-960F-4CDB-9389-8745BE4DABBD}" type="sibTrans" cxnId="{EA47099F-BBE5-42A2-A2D7-7B46C873AAAC}">
      <dgm:prSet/>
      <dgm:spPr/>
      <dgm:t>
        <a:bodyPr/>
        <a:lstStyle/>
        <a:p>
          <a:endParaRPr lang="en-IN" sz="2200"/>
        </a:p>
      </dgm:t>
    </dgm:pt>
    <dgm:pt modelId="{6582E54F-095D-42B6-960A-0ECDAA534B45}">
      <dgm:prSet phldrT="[Text]" custT="1"/>
      <dgm:spPr>
        <a:solidFill>
          <a:srgbClr val="CDCDCD">
            <a:alpha val="90000"/>
          </a:srgbClr>
        </a:solidFill>
        <a:ln>
          <a:solidFill>
            <a:srgbClr val="CDCDCD">
              <a:alpha val="90000"/>
            </a:srgbClr>
          </a:solidFill>
        </a:ln>
      </dgm:spPr>
      <dgm:t>
        <a:bodyPr/>
        <a:lstStyle/>
        <a:p>
          <a:r>
            <a:rPr lang="en-US" sz="2200" dirty="0"/>
            <a:t>each stage of activity informs the next stage</a:t>
          </a:r>
          <a:endParaRPr lang="en-IN" sz="2200" dirty="0"/>
        </a:p>
      </dgm:t>
    </dgm:pt>
    <dgm:pt modelId="{B4AF2DB4-E590-431C-9E95-4B4312DEFE96}" type="parTrans" cxnId="{8D20C3C4-52C5-47A8-9F90-80C9B4DEA1F3}">
      <dgm:prSet/>
      <dgm:spPr/>
      <dgm:t>
        <a:bodyPr/>
        <a:lstStyle/>
        <a:p>
          <a:endParaRPr lang="en-IN" sz="2200"/>
        </a:p>
      </dgm:t>
    </dgm:pt>
    <dgm:pt modelId="{6D26DB6C-5577-4F84-958E-AEEF138B3A65}" type="sibTrans" cxnId="{8D20C3C4-52C5-47A8-9F90-80C9B4DEA1F3}">
      <dgm:prSet/>
      <dgm:spPr/>
      <dgm:t>
        <a:bodyPr/>
        <a:lstStyle/>
        <a:p>
          <a:endParaRPr lang="en-IN" sz="2200"/>
        </a:p>
      </dgm:t>
    </dgm:pt>
    <dgm:pt modelId="{3478C3C8-018E-4747-A419-2785487164BC}" type="pres">
      <dgm:prSet presAssocID="{E245124B-4345-4556-921B-8A91EB3EB47D}" presName="Name0" presStyleCnt="0">
        <dgm:presLayoutVars>
          <dgm:dir/>
          <dgm:animLvl val="lvl"/>
          <dgm:resizeHandles val="exact"/>
        </dgm:presLayoutVars>
      </dgm:prSet>
      <dgm:spPr/>
    </dgm:pt>
    <dgm:pt modelId="{246751DA-AFE5-474F-8C3D-628D09D3F849}" type="pres">
      <dgm:prSet presAssocID="{8385926F-D9F0-45EB-8FB0-24A1E36C5F3C}" presName="composite" presStyleCnt="0"/>
      <dgm:spPr/>
    </dgm:pt>
    <dgm:pt modelId="{F9DAB3A1-B748-4731-ABAD-22C2008F7FE6}" type="pres">
      <dgm:prSet presAssocID="{8385926F-D9F0-45EB-8FB0-24A1E36C5F3C}" presName="parTx" presStyleLbl="alignNode1" presStyleIdx="0" presStyleCnt="3" custScaleX="104391" custScaleY="116989">
        <dgm:presLayoutVars>
          <dgm:chMax val="0"/>
          <dgm:chPref val="0"/>
          <dgm:bulletEnabled val="1"/>
        </dgm:presLayoutVars>
      </dgm:prSet>
      <dgm:spPr/>
    </dgm:pt>
    <dgm:pt modelId="{E3E5100A-D5FA-4974-9A89-C5C271A949E3}" type="pres">
      <dgm:prSet presAssocID="{8385926F-D9F0-45EB-8FB0-24A1E36C5F3C}" presName="desTx" presStyleLbl="alignAccFollowNode1" presStyleIdx="0" presStyleCnt="3" custScaleX="106224" custScaleY="98610" custLinFactNeighborY="2392">
        <dgm:presLayoutVars>
          <dgm:bulletEnabled val="1"/>
        </dgm:presLayoutVars>
      </dgm:prSet>
      <dgm:spPr/>
    </dgm:pt>
    <dgm:pt modelId="{300C85B5-41E3-4022-A404-CEC0A134B486}" type="pres">
      <dgm:prSet presAssocID="{E53F53E9-E991-4724-B0E5-3727B2FDBCF8}" presName="space" presStyleCnt="0"/>
      <dgm:spPr/>
    </dgm:pt>
    <dgm:pt modelId="{5FD333BC-8BBE-416B-BFC9-4FC269603185}" type="pres">
      <dgm:prSet presAssocID="{22AF4FB2-4064-49B1-9C12-844706B78B20}" presName="composite" presStyleCnt="0"/>
      <dgm:spPr/>
    </dgm:pt>
    <dgm:pt modelId="{054830BC-24E4-495D-ACC3-743BF450B55E}" type="pres">
      <dgm:prSet presAssocID="{22AF4FB2-4064-49B1-9C12-844706B78B20}" presName="parTx" presStyleLbl="alignNode1" presStyleIdx="1" presStyleCnt="3" custScaleX="104391" custScaleY="116989">
        <dgm:presLayoutVars>
          <dgm:chMax val="0"/>
          <dgm:chPref val="0"/>
          <dgm:bulletEnabled val="1"/>
        </dgm:presLayoutVars>
      </dgm:prSet>
      <dgm:spPr/>
    </dgm:pt>
    <dgm:pt modelId="{AAF63CE3-5043-417D-A353-197E1106FDA4}" type="pres">
      <dgm:prSet presAssocID="{22AF4FB2-4064-49B1-9C12-844706B78B20}" presName="desTx" presStyleLbl="alignAccFollowNode1" presStyleIdx="1" presStyleCnt="3" custScaleX="106224" custScaleY="98610" custLinFactNeighborY="2392">
        <dgm:presLayoutVars>
          <dgm:bulletEnabled val="1"/>
        </dgm:presLayoutVars>
      </dgm:prSet>
      <dgm:spPr/>
    </dgm:pt>
    <dgm:pt modelId="{87F29937-F655-46CA-8496-8F9DDFA78A1F}" type="pres">
      <dgm:prSet presAssocID="{335C004B-3614-4F3C-AB62-5CE7885A08E2}" presName="space" presStyleCnt="0"/>
      <dgm:spPr/>
    </dgm:pt>
    <dgm:pt modelId="{4B8D7BCF-B61F-4B1A-A2CB-BF7C8F4B95F6}" type="pres">
      <dgm:prSet presAssocID="{E5245C12-4889-4FBE-B8B5-72398783CF5F}" presName="composite" presStyleCnt="0"/>
      <dgm:spPr/>
    </dgm:pt>
    <dgm:pt modelId="{7CB5C0DE-A430-4BFC-A30A-FF9A300C65E7}" type="pres">
      <dgm:prSet presAssocID="{E5245C12-4889-4FBE-B8B5-72398783CF5F}" presName="parTx" presStyleLbl="alignNode1" presStyleIdx="2" presStyleCnt="3" custScaleX="104391" custScaleY="116989">
        <dgm:presLayoutVars>
          <dgm:chMax val="0"/>
          <dgm:chPref val="0"/>
          <dgm:bulletEnabled val="1"/>
        </dgm:presLayoutVars>
      </dgm:prSet>
      <dgm:spPr/>
    </dgm:pt>
    <dgm:pt modelId="{893FF70E-A7FA-4566-98D8-421083AF0B18}" type="pres">
      <dgm:prSet presAssocID="{E5245C12-4889-4FBE-B8B5-72398783CF5F}" presName="desTx" presStyleLbl="alignAccFollowNode1" presStyleIdx="2" presStyleCnt="3" custScaleX="106224" custScaleY="98610" custLinFactNeighborY="2392">
        <dgm:presLayoutVars>
          <dgm:bulletEnabled val="1"/>
        </dgm:presLayoutVars>
      </dgm:prSet>
      <dgm:spPr/>
    </dgm:pt>
  </dgm:ptLst>
  <dgm:cxnLst>
    <dgm:cxn modelId="{DB7F3100-60C6-4F4E-AA79-FC8183DBA52E}" type="presOf" srcId="{8385926F-D9F0-45EB-8FB0-24A1E36C5F3C}" destId="{F9DAB3A1-B748-4731-ABAD-22C2008F7FE6}" srcOrd="0" destOrd="0" presId="urn:microsoft.com/office/officeart/2005/8/layout/hList1"/>
    <dgm:cxn modelId="{28BADF0E-9344-4DFB-AF49-538A4773B12E}" srcId="{E245124B-4345-4556-921B-8A91EB3EB47D}" destId="{22AF4FB2-4064-49B1-9C12-844706B78B20}" srcOrd="1" destOrd="0" parTransId="{C7E8E656-10BC-4806-A17D-27D7D17DC74C}" sibTransId="{335C004B-3614-4F3C-AB62-5CE7885A08E2}"/>
    <dgm:cxn modelId="{E36D6414-3BFD-4526-ACDA-10CD538021AA}" type="presOf" srcId="{E5245C12-4889-4FBE-B8B5-72398783CF5F}" destId="{7CB5C0DE-A430-4BFC-A30A-FF9A300C65E7}" srcOrd="0" destOrd="0" presId="urn:microsoft.com/office/officeart/2005/8/layout/hList1"/>
    <dgm:cxn modelId="{C09ECF15-B9D8-4F44-9642-55FEF76B1EBD}" type="presOf" srcId="{1FA7E173-E372-4550-9C63-AB87D5E537CB}" destId="{E3E5100A-D5FA-4974-9A89-C5C271A949E3}" srcOrd="0" destOrd="1" presId="urn:microsoft.com/office/officeart/2005/8/layout/hList1"/>
    <dgm:cxn modelId="{F34B7119-2C5A-4C06-9AE8-23F74A0403AD}" srcId="{E5245C12-4889-4FBE-B8B5-72398783CF5F}" destId="{173D520F-3E34-4CB4-8010-318F68E1F2A3}" srcOrd="0" destOrd="0" parTransId="{F403D50E-EA6E-4D8E-9D35-D41B5529FAA7}" sibTransId="{7396AA29-9202-4E4A-988C-29EB82AA86A9}"/>
    <dgm:cxn modelId="{FC2A4A27-6366-498A-A497-63078F389449}" srcId="{22AF4FB2-4064-49B1-9C12-844706B78B20}" destId="{3CF87606-5E38-4954-9AFA-303DF5484F28}" srcOrd="0" destOrd="0" parTransId="{38B5769D-1292-492E-BE72-B1408A1F9E47}" sibTransId="{A1B88142-AC3D-4E24-B5E8-F9C75B38C193}"/>
    <dgm:cxn modelId="{28756F2E-E151-4818-AA1F-2789FD39DFF3}" srcId="{E245124B-4345-4556-921B-8A91EB3EB47D}" destId="{8385926F-D9F0-45EB-8FB0-24A1E36C5F3C}" srcOrd="0" destOrd="0" parTransId="{2AD9CF2F-0EBE-493C-A179-E109CF176582}" sibTransId="{E53F53E9-E991-4724-B0E5-3727B2FDBCF8}"/>
    <dgm:cxn modelId="{AE3DA430-161E-49AB-B93B-43510CD5BB05}" type="presOf" srcId="{173D520F-3E34-4CB4-8010-318F68E1F2A3}" destId="{893FF70E-A7FA-4566-98D8-421083AF0B18}" srcOrd="0" destOrd="0" presId="urn:microsoft.com/office/officeart/2005/8/layout/hList1"/>
    <dgm:cxn modelId="{6D9ECC37-CC08-4CCC-BB2B-8CF227C5356D}" type="presOf" srcId="{3CF87606-5E38-4954-9AFA-303DF5484F28}" destId="{AAF63CE3-5043-417D-A353-197E1106FDA4}" srcOrd="0" destOrd="0" presId="urn:microsoft.com/office/officeart/2005/8/layout/hList1"/>
    <dgm:cxn modelId="{68AC065D-D9B4-404E-BD2F-DD3FF0513B23}" type="presOf" srcId="{22AF4FB2-4064-49B1-9C12-844706B78B20}" destId="{054830BC-24E4-495D-ACC3-743BF450B55E}" srcOrd="0" destOrd="0" presId="urn:microsoft.com/office/officeart/2005/8/layout/hList1"/>
    <dgm:cxn modelId="{1414435D-41A9-4E2D-A68A-D8994E62D82C}" srcId="{8385926F-D9F0-45EB-8FB0-24A1E36C5F3C}" destId="{1FA7E173-E372-4550-9C63-AB87D5E537CB}" srcOrd="1" destOrd="0" parTransId="{4F8A1226-578D-4028-8376-88EC9855DF5A}" sibTransId="{CE20A3DF-1F50-4232-9561-109A4342E115}"/>
    <dgm:cxn modelId="{A6D27A50-C609-40E7-81F4-010DE812684E}" type="presOf" srcId="{BF681214-D9ED-4395-BA9A-A87EE0F86E8E}" destId="{E3E5100A-D5FA-4974-9A89-C5C271A949E3}" srcOrd="0" destOrd="0" presId="urn:microsoft.com/office/officeart/2005/8/layout/hList1"/>
    <dgm:cxn modelId="{2C6F627C-6E19-49A2-B61E-008510B7796D}" srcId="{E245124B-4345-4556-921B-8A91EB3EB47D}" destId="{E5245C12-4889-4FBE-B8B5-72398783CF5F}" srcOrd="2" destOrd="0" parTransId="{4F1F394B-4BF2-463E-AA0F-50451BECE9EA}" sibTransId="{FB6B4360-765E-4A32-9E71-899641001E57}"/>
    <dgm:cxn modelId="{B6D7C584-7864-48D7-9EE4-4D2CDF3D94C6}" type="presOf" srcId="{5F82F83E-037D-437A-8B1E-2D8C526AEA38}" destId="{893FF70E-A7FA-4566-98D8-421083AF0B18}" srcOrd="0" destOrd="1" presId="urn:microsoft.com/office/officeart/2005/8/layout/hList1"/>
    <dgm:cxn modelId="{EA47099F-BBE5-42A2-A2D7-7B46C873AAAC}" srcId="{E5245C12-4889-4FBE-B8B5-72398783CF5F}" destId="{5F82F83E-037D-437A-8B1E-2D8C526AEA38}" srcOrd="1" destOrd="0" parTransId="{59A07C7A-3E5B-4AF6-9375-05EAA2673F73}" sibTransId="{1E65CA9E-960F-4CDB-9389-8745BE4DABBD}"/>
    <dgm:cxn modelId="{8D20C3C4-52C5-47A8-9F90-80C9B4DEA1F3}" srcId="{22AF4FB2-4064-49B1-9C12-844706B78B20}" destId="{6582E54F-095D-42B6-960A-0ECDAA534B45}" srcOrd="1" destOrd="0" parTransId="{B4AF2DB4-E590-431C-9E95-4B4312DEFE96}" sibTransId="{6D26DB6C-5577-4F84-958E-AEEF138B3A65}"/>
    <dgm:cxn modelId="{FD4F7FC6-7798-429F-96E7-FE5E41F15D3C}" srcId="{8385926F-D9F0-45EB-8FB0-24A1E36C5F3C}" destId="{BF681214-D9ED-4395-BA9A-A87EE0F86E8E}" srcOrd="0" destOrd="0" parTransId="{DC4E4F2C-F5CE-48F0-9EA7-683995413AA4}" sibTransId="{F89EE8E5-AB90-4751-975E-B4F22F5C64EB}"/>
    <dgm:cxn modelId="{F466ABD8-46B9-4513-B80A-09CC93CA4E95}" type="presOf" srcId="{6582E54F-095D-42B6-960A-0ECDAA534B45}" destId="{AAF63CE3-5043-417D-A353-197E1106FDA4}" srcOrd="0" destOrd="1" presId="urn:microsoft.com/office/officeart/2005/8/layout/hList1"/>
    <dgm:cxn modelId="{882425DA-E84B-4680-90D4-92D3C70E959E}" type="presOf" srcId="{E245124B-4345-4556-921B-8A91EB3EB47D}" destId="{3478C3C8-018E-4747-A419-2785487164BC}" srcOrd="0" destOrd="0" presId="urn:microsoft.com/office/officeart/2005/8/layout/hList1"/>
    <dgm:cxn modelId="{3D329383-3F06-4C59-B0D4-56A556AD8375}" type="presParOf" srcId="{3478C3C8-018E-4747-A419-2785487164BC}" destId="{246751DA-AFE5-474F-8C3D-628D09D3F849}" srcOrd="0" destOrd="0" presId="urn:microsoft.com/office/officeart/2005/8/layout/hList1"/>
    <dgm:cxn modelId="{51F167D2-4A15-49F1-9DDA-B7C2C51AEFB2}" type="presParOf" srcId="{246751DA-AFE5-474F-8C3D-628D09D3F849}" destId="{F9DAB3A1-B748-4731-ABAD-22C2008F7FE6}" srcOrd="0" destOrd="0" presId="urn:microsoft.com/office/officeart/2005/8/layout/hList1"/>
    <dgm:cxn modelId="{3703ED9A-D549-4E69-8205-2E4A208C777B}" type="presParOf" srcId="{246751DA-AFE5-474F-8C3D-628D09D3F849}" destId="{E3E5100A-D5FA-4974-9A89-C5C271A949E3}" srcOrd="1" destOrd="0" presId="urn:microsoft.com/office/officeart/2005/8/layout/hList1"/>
    <dgm:cxn modelId="{0EDCD778-A115-4D94-9AD3-8ED8D44A33FD}" type="presParOf" srcId="{3478C3C8-018E-4747-A419-2785487164BC}" destId="{300C85B5-41E3-4022-A404-CEC0A134B486}" srcOrd="1" destOrd="0" presId="urn:microsoft.com/office/officeart/2005/8/layout/hList1"/>
    <dgm:cxn modelId="{6B952BE7-938D-4C1A-95A5-2E00EF70E092}" type="presParOf" srcId="{3478C3C8-018E-4747-A419-2785487164BC}" destId="{5FD333BC-8BBE-416B-BFC9-4FC269603185}" srcOrd="2" destOrd="0" presId="urn:microsoft.com/office/officeart/2005/8/layout/hList1"/>
    <dgm:cxn modelId="{ED905718-1E8E-4A52-B54D-270C58CBAFFE}" type="presParOf" srcId="{5FD333BC-8BBE-416B-BFC9-4FC269603185}" destId="{054830BC-24E4-495D-ACC3-743BF450B55E}" srcOrd="0" destOrd="0" presId="urn:microsoft.com/office/officeart/2005/8/layout/hList1"/>
    <dgm:cxn modelId="{6D2E8531-77E5-4ED7-BB9B-BE5CF0737A5F}" type="presParOf" srcId="{5FD333BC-8BBE-416B-BFC9-4FC269603185}" destId="{AAF63CE3-5043-417D-A353-197E1106FDA4}" srcOrd="1" destOrd="0" presId="urn:microsoft.com/office/officeart/2005/8/layout/hList1"/>
    <dgm:cxn modelId="{3DE99485-9565-494D-9FDA-2193C36A076E}" type="presParOf" srcId="{3478C3C8-018E-4747-A419-2785487164BC}" destId="{87F29937-F655-46CA-8496-8F9DDFA78A1F}" srcOrd="3" destOrd="0" presId="urn:microsoft.com/office/officeart/2005/8/layout/hList1"/>
    <dgm:cxn modelId="{40B42782-D178-4F6C-904A-748119FC3000}" type="presParOf" srcId="{3478C3C8-018E-4747-A419-2785487164BC}" destId="{4B8D7BCF-B61F-4B1A-A2CB-BF7C8F4B95F6}" srcOrd="4" destOrd="0" presId="urn:microsoft.com/office/officeart/2005/8/layout/hList1"/>
    <dgm:cxn modelId="{365C8DD3-F91B-4443-AE35-B636ED9FF06F}" type="presParOf" srcId="{4B8D7BCF-B61F-4B1A-A2CB-BF7C8F4B95F6}" destId="{7CB5C0DE-A430-4BFC-A30A-FF9A300C65E7}" srcOrd="0" destOrd="0" presId="urn:microsoft.com/office/officeart/2005/8/layout/hList1"/>
    <dgm:cxn modelId="{77786DD8-6CD0-40AB-892B-87E064371920}" type="presParOf" srcId="{4B8D7BCF-B61F-4B1A-A2CB-BF7C8F4B95F6}" destId="{893FF70E-A7FA-4566-98D8-421083AF0B18}"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D3F7A0-DB27-4DC9-B17E-B746FDA2FB46}" type="doc">
      <dgm:prSet loTypeId="urn:microsoft.com/office/officeart/2005/8/layout/pList2" loCatId="list" qsTypeId="urn:microsoft.com/office/officeart/2005/8/quickstyle/simple1" qsCatId="simple" csTypeId="urn:microsoft.com/office/officeart/2005/8/colors/accent1_2" csCatId="accent1" phldr="1"/>
      <dgm:spPr/>
    </dgm:pt>
    <dgm:pt modelId="{F58E0B56-A823-46A3-BEDF-387F79DFA336}">
      <dgm:prSet phldrT="[Text]"/>
      <dgm:spPr>
        <a:noFill/>
        <a:ln>
          <a:solidFill>
            <a:srgbClr val="084A87"/>
          </a:solidFill>
        </a:ln>
      </dgm:spPr>
      <dgm:t>
        <a:bodyPr/>
        <a:lstStyle/>
        <a:p>
          <a:r>
            <a:rPr lang="en-US" b="1" dirty="0">
              <a:solidFill>
                <a:schemeClr val="tx1"/>
              </a:solidFill>
            </a:rPr>
            <a:t>Stage 1: Identify the business decision(s)</a:t>
          </a:r>
          <a:r>
            <a:rPr lang="en-US" dirty="0">
              <a:solidFill>
                <a:schemeClr val="tx1"/>
              </a:solidFill>
            </a:rPr>
            <a:t> – inform a business decision or activity, decide the time horizon and metrics</a:t>
          </a:r>
        </a:p>
        <a:p>
          <a:endParaRPr lang="en-IN" dirty="0">
            <a:solidFill>
              <a:schemeClr val="tx1"/>
            </a:solidFill>
          </a:endParaRPr>
        </a:p>
      </dgm:t>
    </dgm:pt>
    <dgm:pt modelId="{C8B6FF4E-9351-434C-98E4-1F05DB49560D}" type="parTrans" cxnId="{135E609B-A397-4E03-984F-22C1E5C2BFB3}">
      <dgm:prSet/>
      <dgm:spPr/>
      <dgm:t>
        <a:bodyPr/>
        <a:lstStyle/>
        <a:p>
          <a:endParaRPr lang="en-IN">
            <a:solidFill>
              <a:schemeClr val="tx1"/>
            </a:solidFill>
          </a:endParaRPr>
        </a:p>
      </dgm:t>
    </dgm:pt>
    <dgm:pt modelId="{58BA25B5-5AB9-463E-A3FA-E8FEB128E58A}" type="sibTrans" cxnId="{135E609B-A397-4E03-984F-22C1E5C2BFB3}">
      <dgm:prSet/>
      <dgm:spPr/>
      <dgm:t>
        <a:bodyPr/>
        <a:lstStyle/>
        <a:p>
          <a:endParaRPr lang="en-IN">
            <a:solidFill>
              <a:schemeClr val="tx1"/>
            </a:solidFill>
          </a:endParaRPr>
        </a:p>
      </dgm:t>
    </dgm:pt>
    <dgm:pt modelId="{49E27064-2DF4-4217-9A7A-344B2D1933D3}">
      <dgm:prSet phldrT="[Text]"/>
      <dgm:spPr>
        <a:noFill/>
        <a:ln>
          <a:solidFill>
            <a:srgbClr val="084A87"/>
          </a:solidFill>
        </a:ln>
      </dgm:spPr>
      <dgm:t>
        <a:bodyPr/>
        <a:lstStyle/>
        <a:p>
          <a:r>
            <a:rPr lang="en-US" b="1" dirty="0">
              <a:solidFill>
                <a:schemeClr val="tx1"/>
              </a:solidFill>
            </a:rPr>
            <a:t>Stage 2: Define Materiality </a:t>
          </a:r>
          <a:r>
            <a:rPr lang="en-US" dirty="0">
              <a:solidFill>
                <a:schemeClr val="tx1"/>
              </a:solidFill>
            </a:rPr>
            <a:t>– focus on business area with material impact of climate change risk</a:t>
          </a:r>
          <a:endParaRPr lang="en-IN" dirty="0">
            <a:solidFill>
              <a:schemeClr val="tx1"/>
            </a:solidFill>
          </a:endParaRPr>
        </a:p>
      </dgm:t>
    </dgm:pt>
    <dgm:pt modelId="{AB8A16C1-F4D7-4E1A-A3C4-98F505191ED3}" type="parTrans" cxnId="{C41D8C55-AC86-4F19-9887-65FAA467FE00}">
      <dgm:prSet/>
      <dgm:spPr/>
      <dgm:t>
        <a:bodyPr/>
        <a:lstStyle/>
        <a:p>
          <a:endParaRPr lang="en-IN">
            <a:solidFill>
              <a:schemeClr val="tx1"/>
            </a:solidFill>
          </a:endParaRPr>
        </a:p>
      </dgm:t>
    </dgm:pt>
    <dgm:pt modelId="{05F50D42-CDB7-42E7-BF94-FD8EF75FE965}" type="sibTrans" cxnId="{C41D8C55-AC86-4F19-9887-65FAA467FE00}">
      <dgm:prSet/>
      <dgm:spPr/>
      <dgm:t>
        <a:bodyPr/>
        <a:lstStyle/>
        <a:p>
          <a:endParaRPr lang="en-IN">
            <a:solidFill>
              <a:schemeClr val="tx1"/>
            </a:solidFill>
          </a:endParaRPr>
        </a:p>
      </dgm:t>
    </dgm:pt>
    <dgm:pt modelId="{38AF3463-854B-4D5C-8FEA-594573EA13DA}">
      <dgm:prSet phldrT="[Text]"/>
      <dgm:spPr>
        <a:noFill/>
        <a:ln>
          <a:solidFill>
            <a:srgbClr val="084A87"/>
          </a:solidFill>
        </a:ln>
      </dgm:spPr>
      <dgm:t>
        <a:bodyPr/>
        <a:lstStyle/>
        <a:p>
          <a:r>
            <a:rPr lang="en-US" b="1" dirty="0">
              <a:solidFill>
                <a:schemeClr val="tx1"/>
              </a:solidFill>
            </a:rPr>
            <a:t>Stage 6: Reporting &amp; action</a:t>
          </a:r>
          <a:r>
            <a:rPr lang="en-US" dirty="0">
              <a:solidFill>
                <a:schemeClr val="tx1"/>
              </a:solidFill>
            </a:rPr>
            <a:t> – </a:t>
          </a:r>
          <a:r>
            <a:rPr lang="en-US" b="0" dirty="0">
              <a:solidFill>
                <a:schemeClr val="tx1"/>
              </a:solidFill>
            </a:rPr>
            <a:t>communicate outcome  to decision makers highlighting the limitations and uncertainty related to the analysis</a:t>
          </a:r>
          <a:endParaRPr lang="en-IN" dirty="0">
            <a:solidFill>
              <a:schemeClr val="tx1"/>
            </a:solidFill>
          </a:endParaRPr>
        </a:p>
      </dgm:t>
    </dgm:pt>
    <dgm:pt modelId="{102FC254-9307-43BB-BCCE-72376747D852}" type="parTrans" cxnId="{5666C14C-1731-411E-AE34-59A93852A74D}">
      <dgm:prSet/>
      <dgm:spPr/>
      <dgm:t>
        <a:bodyPr/>
        <a:lstStyle/>
        <a:p>
          <a:endParaRPr lang="en-IN">
            <a:solidFill>
              <a:schemeClr val="tx1"/>
            </a:solidFill>
          </a:endParaRPr>
        </a:p>
      </dgm:t>
    </dgm:pt>
    <dgm:pt modelId="{97875025-7E09-4313-816F-52AB9BD32E29}" type="sibTrans" cxnId="{5666C14C-1731-411E-AE34-59A93852A74D}">
      <dgm:prSet/>
      <dgm:spPr/>
      <dgm:t>
        <a:bodyPr/>
        <a:lstStyle/>
        <a:p>
          <a:endParaRPr lang="en-IN">
            <a:solidFill>
              <a:schemeClr val="tx1"/>
            </a:solidFill>
          </a:endParaRPr>
        </a:p>
      </dgm:t>
    </dgm:pt>
    <dgm:pt modelId="{605B0F7B-7976-4467-BFA3-A013A26A5379}">
      <dgm:prSet phldrT="[Text]"/>
      <dgm:spPr>
        <a:noFill/>
        <a:ln>
          <a:solidFill>
            <a:srgbClr val="084A87"/>
          </a:solidFill>
        </a:ln>
      </dgm:spPr>
      <dgm:t>
        <a:bodyPr/>
        <a:lstStyle/>
        <a:p>
          <a:r>
            <a:rPr lang="en-US" b="1" dirty="0">
              <a:solidFill>
                <a:schemeClr val="tx1"/>
              </a:solidFill>
            </a:rPr>
            <a:t>Stage 4: Assess available tools</a:t>
          </a:r>
          <a:r>
            <a:rPr lang="en-US" dirty="0">
              <a:solidFill>
                <a:schemeClr val="tx1"/>
              </a:solidFill>
            </a:rPr>
            <a:t> – select appropriate tool to assess the impact of climate change </a:t>
          </a:r>
          <a:endParaRPr lang="en-IN" dirty="0">
            <a:solidFill>
              <a:schemeClr val="tx1"/>
            </a:solidFill>
          </a:endParaRPr>
        </a:p>
      </dgm:t>
    </dgm:pt>
    <dgm:pt modelId="{1DFD4A0A-824E-4930-87C1-AE3C2F4D776C}" type="parTrans" cxnId="{83A53796-8F22-4735-931C-7F8BDBFA35A0}">
      <dgm:prSet/>
      <dgm:spPr/>
      <dgm:t>
        <a:bodyPr/>
        <a:lstStyle/>
        <a:p>
          <a:endParaRPr lang="en-IN">
            <a:solidFill>
              <a:schemeClr val="tx1"/>
            </a:solidFill>
          </a:endParaRPr>
        </a:p>
      </dgm:t>
    </dgm:pt>
    <dgm:pt modelId="{ACEDA7AD-27AB-44C9-B5E6-A63058ED4B01}" type="sibTrans" cxnId="{83A53796-8F22-4735-931C-7F8BDBFA35A0}">
      <dgm:prSet/>
      <dgm:spPr/>
      <dgm:t>
        <a:bodyPr/>
        <a:lstStyle/>
        <a:p>
          <a:endParaRPr lang="en-IN">
            <a:solidFill>
              <a:schemeClr val="tx1"/>
            </a:solidFill>
          </a:endParaRPr>
        </a:p>
      </dgm:t>
    </dgm:pt>
    <dgm:pt modelId="{D19465A4-19E4-4972-BB0E-438630CE1DAA}">
      <dgm:prSet phldrT="[Text]"/>
      <dgm:spPr>
        <a:noFill/>
        <a:ln>
          <a:solidFill>
            <a:srgbClr val="084A87"/>
          </a:solidFill>
        </a:ln>
      </dgm:spPr>
      <dgm:t>
        <a:bodyPr/>
        <a:lstStyle/>
        <a:p>
          <a:r>
            <a:rPr lang="en-US" b="1" dirty="0">
              <a:solidFill>
                <a:schemeClr val="tx1"/>
              </a:solidFill>
            </a:rPr>
            <a:t>Stage 5: Calculate impact</a:t>
          </a:r>
          <a:r>
            <a:rPr lang="en-US" dirty="0">
              <a:solidFill>
                <a:schemeClr val="tx1"/>
              </a:solidFill>
            </a:rPr>
            <a:t> - </a:t>
          </a:r>
          <a:r>
            <a:rPr lang="en-US" b="0" dirty="0">
              <a:solidFill>
                <a:schemeClr val="tx1"/>
              </a:solidFill>
            </a:rPr>
            <a:t>using the tools selected to assess the financial impact from the projected changes to the perils.</a:t>
          </a:r>
          <a:endParaRPr lang="en-IN" dirty="0">
            <a:solidFill>
              <a:schemeClr val="tx1"/>
            </a:solidFill>
          </a:endParaRPr>
        </a:p>
      </dgm:t>
    </dgm:pt>
    <dgm:pt modelId="{BF763620-4264-4352-817B-A8D63A64DB3D}" type="parTrans" cxnId="{23783CD6-BBEC-4838-A84A-0C5FD55C439F}">
      <dgm:prSet/>
      <dgm:spPr/>
      <dgm:t>
        <a:bodyPr/>
        <a:lstStyle/>
        <a:p>
          <a:endParaRPr lang="en-IN">
            <a:solidFill>
              <a:schemeClr val="tx1"/>
            </a:solidFill>
          </a:endParaRPr>
        </a:p>
      </dgm:t>
    </dgm:pt>
    <dgm:pt modelId="{6FD8921F-6DFF-4543-8DC3-C077B6488AD9}" type="sibTrans" cxnId="{23783CD6-BBEC-4838-A84A-0C5FD55C439F}">
      <dgm:prSet/>
      <dgm:spPr/>
      <dgm:t>
        <a:bodyPr/>
        <a:lstStyle/>
        <a:p>
          <a:endParaRPr lang="en-IN">
            <a:solidFill>
              <a:schemeClr val="tx1"/>
            </a:solidFill>
          </a:endParaRPr>
        </a:p>
      </dgm:t>
    </dgm:pt>
    <dgm:pt modelId="{F31C45FA-BBC9-4F82-B961-FC05D0A98620}">
      <dgm:prSet phldrT="[Text]"/>
      <dgm:spPr>
        <a:noFill/>
        <a:ln>
          <a:solidFill>
            <a:srgbClr val="084A87"/>
          </a:solidFill>
        </a:ln>
      </dgm:spPr>
      <dgm:t>
        <a:bodyPr/>
        <a:lstStyle/>
        <a:p>
          <a:r>
            <a:rPr lang="en-US" b="1" dirty="0">
              <a:solidFill>
                <a:schemeClr val="tx1"/>
              </a:solidFill>
            </a:rPr>
            <a:t>Stage 3: Background research</a:t>
          </a:r>
          <a:r>
            <a:rPr lang="en-US" dirty="0">
              <a:solidFill>
                <a:schemeClr val="tx1"/>
              </a:solidFill>
            </a:rPr>
            <a:t> - </a:t>
          </a:r>
          <a:r>
            <a:rPr lang="en-US" b="0" dirty="0">
              <a:solidFill>
                <a:schemeClr val="tx1"/>
              </a:solidFill>
            </a:rPr>
            <a:t>review existing scientific publications to understand the influence on relevant areas identified</a:t>
          </a:r>
          <a:endParaRPr lang="en-IN" dirty="0">
            <a:solidFill>
              <a:schemeClr val="tx1"/>
            </a:solidFill>
          </a:endParaRPr>
        </a:p>
      </dgm:t>
    </dgm:pt>
    <dgm:pt modelId="{8EA216BE-469B-4006-ACBF-6E3F95225DF1}" type="parTrans" cxnId="{E9C64DAC-92C6-4DDF-99CE-B7B849A3E730}">
      <dgm:prSet/>
      <dgm:spPr/>
      <dgm:t>
        <a:bodyPr/>
        <a:lstStyle/>
        <a:p>
          <a:endParaRPr lang="en-IN">
            <a:solidFill>
              <a:schemeClr val="tx1"/>
            </a:solidFill>
          </a:endParaRPr>
        </a:p>
      </dgm:t>
    </dgm:pt>
    <dgm:pt modelId="{C604CAF3-9AB0-44DC-A3A6-C3828E70C76F}" type="sibTrans" cxnId="{E9C64DAC-92C6-4DDF-99CE-B7B849A3E730}">
      <dgm:prSet/>
      <dgm:spPr/>
      <dgm:t>
        <a:bodyPr/>
        <a:lstStyle/>
        <a:p>
          <a:endParaRPr lang="en-IN">
            <a:solidFill>
              <a:schemeClr val="tx1"/>
            </a:solidFill>
          </a:endParaRPr>
        </a:p>
      </dgm:t>
    </dgm:pt>
    <dgm:pt modelId="{59DC67DC-4C8F-4FE7-ABA9-13BFC8A0C9A1}" type="pres">
      <dgm:prSet presAssocID="{19D3F7A0-DB27-4DC9-B17E-B746FDA2FB46}" presName="Name0" presStyleCnt="0">
        <dgm:presLayoutVars>
          <dgm:dir/>
          <dgm:resizeHandles val="exact"/>
        </dgm:presLayoutVars>
      </dgm:prSet>
      <dgm:spPr/>
    </dgm:pt>
    <dgm:pt modelId="{DD2B40D2-65A3-4311-8A5C-AF84477E30E1}" type="pres">
      <dgm:prSet presAssocID="{19D3F7A0-DB27-4DC9-B17E-B746FDA2FB46}" presName="bkgdShp" presStyleLbl="alignAccFollowNode1" presStyleIdx="0" presStyleCnt="1" custScaleY="50905" custLinFactNeighborY="17853"/>
      <dgm:spPr>
        <a:solidFill>
          <a:srgbClr val="CDCDCD">
            <a:alpha val="90000"/>
          </a:srgbClr>
        </a:solidFill>
        <a:ln>
          <a:solidFill>
            <a:srgbClr val="084A87"/>
          </a:solidFill>
        </a:ln>
      </dgm:spPr>
    </dgm:pt>
    <dgm:pt modelId="{7EADC5C8-AB8C-49B0-BA6F-7D873819F3E6}" type="pres">
      <dgm:prSet presAssocID="{19D3F7A0-DB27-4DC9-B17E-B746FDA2FB46}" presName="linComp" presStyleCnt="0"/>
      <dgm:spPr/>
    </dgm:pt>
    <dgm:pt modelId="{61A3B8C4-443A-47B5-BB46-C5BF06A6C556}" type="pres">
      <dgm:prSet presAssocID="{F58E0B56-A823-46A3-BEDF-387F79DFA336}" presName="compNode" presStyleCnt="0"/>
      <dgm:spPr/>
    </dgm:pt>
    <dgm:pt modelId="{3A9F84BC-8D88-4EAC-9532-4A310CBDF55E}" type="pres">
      <dgm:prSet presAssocID="{F58E0B56-A823-46A3-BEDF-387F79DFA336}" presName="node" presStyleLbl="node1" presStyleIdx="0" presStyleCnt="6" custLinFactNeighborY="-5508">
        <dgm:presLayoutVars>
          <dgm:bulletEnabled val="1"/>
        </dgm:presLayoutVars>
      </dgm:prSet>
      <dgm:spPr/>
    </dgm:pt>
    <dgm:pt modelId="{9CC3F185-CAF2-4D35-BCDA-D83C79F0DEFB}" type="pres">
      <dgm:prSet presAssocID="{F58E0B56-A823-46A3-BEDF-387F79DFA336}" presName="invisiNode" presStyleLbl="node1" presStyleIdx="0" presStyleCnt="6"/>
      <dgm:spPr/>
    </dgm:pt>
    <dgm:pt modelId="{B7DBFEF9-2732-4727-B43F-EA05D96616CD}" type="pres">
      <dgm:prSet presAssocID="{F58E0B56-A823-46A3-BEDF-387F79DFA336}" presName="imagNode" presStyleLbl="fgImgPlace1" presStyleIdx="0" presStyleCnt="6" custScaleX="50053" custScaleY="50002" custLinFactNeighborY="2298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a:solidFill>
            <a:srgbClr val="084A87"/>
          </a:solidFill>
        </a:ln>
      </dgm:spPr>
      <dgm:extLst>
        <a:ext uri="{E40237B7-FDA0-4F09-8148-C483321AD2D9}">
          <dgm14:cNvPr xmlns:dgm14="http://schemas.microsoft.com/office/drawing/2010/diagram" id="0" name="" descr="Stopwatch with solid fill"/>
        </a:ext>
      </dgm:extLst>
    </dgm:pt>
    <dgm:pt modelId="{5306C40D-FAEB-4B13-9C7F-D4B79ABD7DEC}" type="pres">
      <dgm:prSet presAssocID="{58BA25B5-5AB9-463E-A3FA-E8FEB128E58A}" presName="sibTrans" presStyleLbl="sibTrans2D1" presStyleIdx="0" presStyleCnt="0"/>
      <dgm:spPr/>
    </dgm:pt>
    <dgm:pt modelId="{6A0D5189-109A-4B16-853A-0ACBA12FCBC1}" type="pres">
      <dgm:prSet presAssocID="{49E27064-2DF4-4217-9A7A-344B2D1933D3}" presName="compNode" presStyleCnt="0"/>
      <dgm:spPr/>
    </dgm:pt>
    <dgm:pt modelId="{E8DF783C-73E5-4974-9F30-BEE7D6B54A02}" type="pres">
      <dgm:prSet presAssocID="{49E27064-2DF4-4217-9A7A-344B2D1933D3}" presName="node" presStyleLbl="node1" presStyleIdx="1" presStyleCnt="6" custLinFactNeighborY="-5508">
        <dgm:presLayoutVars>
          <dgm:bulletEnabled val="1"/>
        </dgm:presLayoutVars>
      </dgm:prSet>
      <dgm:spPr/>
    </dgm:pt>
    <dgm:pt modelId="{40B81DBD-24BD-4081-8C6B-83C30DC32EFB}" type="pres">
      <dgm:prSet presAssocID="{49E27064-2DF4-4217-9A7A-344B2D1933D3}" presName="invisiNode" presStyleLbl="node1" presStyleIdx="1" presStyleCnt="6"/>
      <dgm:spPr/>
    </dgm:pt>
    <dgm:pt modelId="{4E319B98-DDBD-4F59-8B81-C6B3F240F203}" type="pres">
      <dgm:prSet presAssocID="{49E27064-2DF4-4217-9A7A-344B2D1933D3}" presName="imagNode" presStyleLbl="fgImgPlace1" presStyleIdx="1" presStyleCnt="6" custScaleX="50053" custScaleY="50002" custLinFactNeighborY="2298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7000" r="-7000"/>
          </a:stretch>
        </a:blipFill>
        <a:ln>
          <a:solidFill>
            <a:srgbClr val="084A87"/>
          </a:solidFill>
        </a:ln>
      </dgm:spPr>
      <dgm:extLst>
        <a:ext uri="{E40237B7-FDA0-4F09-8148-C483321AD2D9}">
          <dgm14:cNvPr xmlns:dgm14="http://schemas.microsoft.com/office/drawing/2010/diagram" id="0" name="" descr="Clipboard Checked with solid fill"/>
        </a:ext>
      </dgm:extLst>
    </dgm:pt>
    <dgm:pt modelId="{BA14EE67-CDCC-45A4-9C9E-CD48A48B85ED}" type="pres">
      <dgm:prSet presAssocID="{05F50D42-CDB7-42E7-BF94-FD8EF75FE965}" presName="sibTrans" presStyleLbl="sibTrans2D1" presStyleIdx="0" presStyleCnt="0"/>
      <dgm:spPr/>
    </dgm:pt>
    <dgm:pt modelId="{0FD3B1F4-2643-4A59-B7D3-49CD4B1FCB6C}" type="pres">
      <dgm:prSet presAssocID="{F31C45FA-BBC9-4F82-B961-FC05D0A98620}" presName="compNode" presStyleCnt="0"/>
      <dgm:spPr/>
    </dgm:pt>
    <dgm:pt modelId="{38FDA370-CEE5-497E-A1AF-F27D3E5C128B}" type="pres">
      <dgm:prSet presAssocID="{F31C45FA-BBC9-4F82-B961-FC05D0A98620}" presName="node" presStyleLbl="node1" presStyleIdx="2" presStyleCnt="6" custLinFactNeighborY="-5508">
        <dgm:presLayoutVars>
          <dgm:bulletEnabled val="1"/>
        </dgm:presLayoutVars>
      </dgm:prSet>
      <dgm:spPr/>
    </dgm:pt>
    <dgm:pt modelId="{AB2F7799-6B2E-4303-A320-75103DBC12F1}" type="pres">
      <dgm:prSet presAssocID="{F31C45FA-BBC9-4F82-B961-FC05D0A98620}" presName="invisiNode" presStyleLbl="node1" presStyleIdx="2" presStyleCnt="6"/>
      <dgm:spPr/>
    </dgm:pt>
    <dgm:pt modelId="{754246C0-37F2-4F6E-B498-4991DB1D6A4E}" type="pres">
      <dgm:prSet presAssocID="{F31C45FA-BBC9-4F82-B961-FC05D0A98620}" presName="imagNode" presStyleLbl="fgImgPlace1" presStyleIdx="2" presStyleCnt="6" custScaleX="50053" custScaleY="50002" custLinFactNeighborY="229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7000" r="-7000"/>
          </a:stretch>
        </a:blipFill>
        <a:ln>
          <a:solidFill>
            <a:srgbClr val="084A87"/>
          </a:solidFill>
        </a:ln>
      </dgm:spPr>
      <dgm:extLst>
        <a:ext uri="{E40237B7-FDA0-4F09-8148-C483321AD2D9}">
          <dgm14:cNvPr xmlns:dgm14="http://schemas.microsoft.com/office/drawing/2010/diagram" id="0" name="" descr="Research with solid fill"/>
        </a:ext>
      </dgm:extLst>
    </dgm:pt>
    <dgm:pt modelId="{05F9C933-3C41-4E4E-8B23-876482C8967B}" type="pres">
      <dgm:prSet presAssocID="{C604CAF3-9AB0-44DC-A3A6-C3828E70C76F}" presName="sibTrans" presStyleLbl="sibTrans2D1" presStyleIdx="0" presStyleCnt="0"/>
      <dgm:spPr/>
    </dgm:pt>
    <dgm:pt modelId="{4BB7A4EA-DDBD-4B15-A441-C3D8EEC3CE41}" type="pres">
      <dgm:prSet presAssocID="{605B0F7B-7976-4467-BFA3-A013A26A5379}" presName="compNode" presStyleCnt="0"/>
      <dgm:spPr/>
    </dgm:pt>
    <dgm:pt modelId="{8D6B8804-2FB8-4000-909A-F6A144F73C5F}" type="pres">
      <dgm:prSet presAssocID="{605B0F7B-7976-4467-BFA3-A013A26A5379}" presName="node" presStyleLbl="node1" presStyleIdx="3" presStyleCnt="6" custLinFactNeighborY="-5508">
        <dgm:presLayoutVars>
          <dgm:bulletEnabled val="1"/>
        </dgm:presLayoutVars>
      </dgm:prSet>
      <dgm:spPr/>
    </dgm:pt>
    <dgm:pt modelId="{C564D17A-47CC-438E-86D8-BCB668F790EF}" type="pres">
      <dgm:prSet presAssocID="{605B0F7B-7976-4467-BFA3-A013A26A5379}" presName="invisiNode" presStyleLbl="node1" presStyleIdx="3" presStyleCnt="6"/>
      <dgm:spPr/>
    </dgm:pt>
    <dgm:pt modelId="{DC7450DC-97A2-4902-8CA5-B9B327C4B397}" type="pres">
      <dgm:prSet presAssocID="{605B0F7B-7976-4467-BFA3-A013A26A5379}" presName="imagNode" presStyleLbl="fgImgPlace1" presStyleIdx="3" presStyleCnt="6" custScaleX="50053" custScaleY="50002" custLinFactNeighborY="2298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7000" r="-7000"/>
          </a:stretch>
        </a:blipFill>
        <a:ln>
          <a:solidFill>
            <a:srgbClr val="084A87"/>
          </a:solidFill>
        </a:ln>
      </dgm:spPr>
      <dgm:extLst>
        <a:ext uri="{E40237B7-FDA0-4F09-8148-C483321AD2D9}">
          <dgm14:cNvPr xmlns:dgm14="http://schemas.microsoft.com/office/drawing/2010/diagram" id="0" name="" descr="Tools with solid fill"/>
        </a:ext>
      </dgm:extLst>
    </dgm:pt>
    <dgm:pt modelId="{8B8BEF88-4AE1-405C-9BC6-3A3A287CA061}" type="pres">
      <dgm:prSet presAssocID="{ACEDA7AD-27AB-44C9-B5E6-A63058ED4B01}" presName="sibTrans" presStyleLbl="sibTrans2D1" presStyleIdx="0" presStyleCnt="0"/>
      <dgm:spPr/>
    </dgm:pt>
    <dgm:pt modelId="{96C33A7F-7464-4ADE-865D-28B9CD3C1D97}" type="pres">
      <dgm:prSet presAssocID="{D19465A4-19E4-4972-BB0E-438630CE1DAA}" presName="compNode" presStyleCnt="0"/>
      <dgm:spPr/>
    </dgm:pt>
    <dgm:pt modelId="{D620FFEA-B649-4A00-A2D4-3DA5499ED6F8}" type="pres">
      <dgm:prSet presAssocID="{D19465A4-19E4-4972-BB0E-438630CE1DAA}" presName="node" presStyleLbl="node1" presStyleIdx="4" presStyleCnt="6" custLinFactNeighborY="-5508">
        <dgm:presLayoutVars>
          <dgm:bulletEnabled val="1"/>
        </dgm:presLayoutVars>
      </dgm:prSet>
      <dgm:spPr/>
    </dgm:pt>
    <dgm:pt modelId="{BBA6FB65-9296-4454-957E-BEAD7D6E44B7}" type="pres">
      <dgm:prSet presAssocID="{D19465A4-19E4-4972-BB0E-438630CE1DAA}" presName="invisiNode" presStyleLbl="node1" presStyleIdx="4" presStyleCnt="6"/>
      <dgm:spPr/>
    </dgm:pt>
    <dgm:pt modelId="{B44E4110-83A5-4F61-A4A6-9556DF4B7978}" type="pres">
      <dgm:prSet presAssocID="{D19465A4-19E4-4972-BB0E-438630CE1DAA}" presName="imagNode" presStyleLbl="fgImgPlace1" presStyleIdx="4" presStyleCnt="6" custScaleX="50053" custScaleY="50002" custLinFactNeighborY="2298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7000" r="-7000"/>
          </a:stretch>
        </a:blipFill>
        <a:ln>
          <a:solidFill>
            <a:srgbClr val="084A87"/>
          </a:solidFill>
        </a:ln>
      </dgm:spPr>
      <dgm:extLst>
        <a:ext uri="{E40237B7-FDA0-4F09-8148-C483321AD2D9}">
          <dgm14:cNvPr xmlns:dgm14="http://schemas.microsoft.com/office/drawing/2010/diagram" id="0" name="" descr="Calculator with solid fill"/>
        </a:ext>
      </dgm:extLst>
    </dgm:pt>
    <dgm:pt modelId="{137F534E-09DA-4A2A-A8CA-1F2B9560F4C0}" type="pres">
      <dgm:prSet presAssocID="{6FD8921F-6DFF-4543-8DC3-C077B6488AD9}" presName="sibTrans" presStyleLbl="sibTrans2D1" presStyleIdx="0" presStyleCnt="0"/>
      <dgm:spPr/>
    </dgm:pt>
    <dgm:pt modelId="{0854C3CB-3F35-4662-9480-D51F0F260073}" type="pres">
      <dgm:prSet presAssocID="{38AF3463-854B-4D5C-8FEA-594573EA13DA}" presName="compNode" presStyleCnt="0"/>
      <dgm:spPr/>
    </dgm:pt>
    <dgm:pt modelId="{FBC15649-CFD7-4703-814D-95C9D330117F}" type="pres">
      <dgm:prSet presAssocID="{38AF3463-854B-4D5C-8FEA-594573EA13DA}" presName="node" presStyleLbl="node1" presStyleIdx="5" presStyleCnt="6" custLinFactNeighborY="-5508">
        <dgm:presLayoutVars>
          <dgm:bulletEnabled val="1"/>
        </dgm:presLayoutVars>
      </dgm:prSet>
      <dgm:spPr/>
    </dgm:pt>
    <dgm:pt modelId="{679BE5FC-C8E9-45AC-BDF1-4B31653DDE21}" type="pres">
      <dgm:prSet presAssocID="{38AF3463-854B-4D5C-8FEA-594573EA13DA}" presName="invisiNode" presStyleLbl="node1" presStyleIdx="5" presStyleCnt="6"/>
      <dgm:spPr/>
    </dgm:pt>
    <dgm:pt modelId="{818F1E40-7FDC-408C-BA80-FFB3982B6704}" type="pres">
      <dgm:prSet presAssocID="{38AF3463-854B-4D5C-8FEA-594573EA13DA}" presName="imagNode" presStyleLbl="fgImgPlace1" presStyleIdx="5" presStyleCnt="6" custScaleX="50053" custScaleY="50002" custLinFactNeighborY="2298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7000" r="-7000"/>
          </a:stretch>
        </a:blipFill>
        <a:ln>
          <a:solidFill>
            <a:srgbClr val="084A87"/>
          </a:solidFill>
        </a:ln>
      </dgm:spPr>
      <dgm:extLst>
        <a:ext uri="{E40237B7-FDA0-4F09-8148-C483321AD2D9}">
          <dgm14:cNvPr xmlns:dgm14="http://schemas.microsoft.com/office/drawing/2010/diagram" id="0" name="" descr="Teacher with solid fill"/>
        </a:ext>
      </dgm:extLst>
    </dgm:pt>
  </dgm:ptLst>
  <dgm:cxnLst>
    <dgm:cxn modelId="{75492C24-B1B6-41B1-904A-40469AE16B7D}" type="presOf" srcId="{38AF3463-854B-4D5C-8FEA-594573EA13DA}" destId="{FBC15649-CFD7-4703-814D-95C9D330117F}" srcOrd="0" destOrd="0" presId="urn:microsoft.com/office/officeart/2005/8/layout/pList2"/>
    <dgm:cxn modelId="{44B7392C-09D0-4DE8-A270-32B303CDF4C5}" type="presOf" srcId="{F58E0B56-A823-46A3-BEDF-387F79DFA336}" destId="{3A9F84BC-8D88-4EAC-9532-4A310CBDF55E}" srcOrd="0" destOrd="0" presId="urn:microsoft.com/office/officeart/2005/8/layout/pList2"/>
    <dgm:cxn modelId="{4831E93A-84B1-4BE6-AD02-365E74BB5E24}" type="presOf" srcId="{05F50D42-CDB7-42E7-BF94-FD8EF75FE965}" destId="{BA14EE67-CDCC-45A4-9C9E-CD48A48B85ED}" srcOrd="0" destOrd="0" presId="urn:microsoft.com/office/officeart/2005/8/layout/pList2"/>
    <dgm:cxn modelId="{22D16642-06AB-453A-8CAE-62A68BE9F953}" type="presOf" srcId="{58BA25B5-5AB9-463E-A3FA-E8FEB128E58A}" destId="{5306C40D-FAEB-4B13-9C7F-D4B79ABD7DEC}" srcOrd="0" destOrd="0" presId="urn:microsoft.com/office/officeart/2005/8/layout/pList2"/>
    <dgm:cxn modelId="{4900C148-31DD-4CD1-A536-3F9B7225DEA2}" type="presOf" srcId="{D19465A4-19E4-4972-BB0E-438630CE1DAA}" destId="{D620FFEA-B649-4A00-A2D4-3DA5499ED6F8}" srcOrd="0" destOrd="0" presId="urn:microsoft.com/office/officeart/2005/8/layout/pList2"/>
    <dgm:cxn modelId="{6995194C-9EBB-437A-8B2D-0BAD8A8227D9}" type="presOf" srcId="{49E27064-2DF4-4217-9A7A-344B2D1933D3}" destId="{E8DF783C-73E5-4974-9F30-BEE7D6B54A02}" srcOrd="0" destOrd="0" presId="urn:microsoft.com/office/officeart/2005/8/layout/pList2"/>
    <dgm:cxn modelId="{5666C14C-1731-411E-AE34-59A93852A74D}" srcId="{19D3F7A0-DB27-4DC9-B17E-B746FDA2FB46}" destId="{38AF3463-854B-4D5C-8FEA-594573EA13DA}" srcOrd="5" destOrd="0" parTransId="{102FC254-9307-43BB-BCCE-72376747D852}" sibTransId="{97875025-7E09-4313-816F-52AB9BD32E29}"/>
    <dgm:cxn modelId="{C41D8C55-AC86-4F19-9887-65FAA467FE00}" srcId="{19D3F7A0-DB27-4DC9-B17E-B746FDA2FB46}" destId="{49E27064-2DF4-4217-9A7A-344B2D1933D3}" srcOrd="1" destOrd="0" parTransId="{AB8A16C1-F4D7-4E1A-A3C4-98F505191ED3}" sibTransId="{05F50D42-CDB7-42E7-BF94-FD8EF75FE965}"/>
    <dgm:cxn modelId="{6927C17A-255D-43A8-9710-70FB82AB3272}" type="presOf" srcId="{ACEDA7AD-27AB-44C9-B5E6-A63058ED4B01}" destId="{8B8BEF88-4AE1-405C-9BC6-3A3A287CA061}" srcOrd="0" destOrd="0" presId="urn:microsoft.com/office/officeart/2005/8/layout/pList2"/>
    <dgm:cxn modelId="{CD27D486-1623-4267-B0D6-C900ED9D2A7A}" type="presOf" srcId="{19D3F7A0-DB27-4DC9-B17E-B746FDA2FB46}" destId="{59DC67DC-4C8F-4FE7-ABA9-13BFC8A0C9A1}" srcOrd="0" destOrd="0" presId="urn:microsoft.com/office/officeart/2005/8/layout/pList2"/>
    <dgm:cxn modelId="{83A53796-8F22-4735-931C-7F8BDBFA35A0}" srcId="{19D3F7A0-DB27-4DC9-B17E-B746FDA2FB46}" destId="{605B0F7B-7976-4467-BFA3-A013A26A5379}" srcOrd="3" destOrd="0" parTransId="{1DFD4A0A-824E-4930-87C1-AE3C2F4D776C}" sibTransId="{ACEDA7AD-27AB-44C9-B5E6-A63058ED4B01}"/>
    <dgm:cxn modelId="{3614AB96-3B82-4A6D-9D3E-C41C8DCD4082}" type="presOf" srcId="{605B0F7B-7976-4467-BFA3-A013A26A5379}" destId="{8D6B8804-2FB8-4000-909A-F6A144F73C5F}" srcOrd="0" destOrd="0" presId="urn:microsoft.com/office/officeart/2005/8/layout/pList2"/>
    <dgm:cxn modelId="{135E609B-A397-4E03-984F-22C1E5C2BFB3}" srcId="{19D3F7A0-DB27-4DC9-B17E-B746FDA2FB46}" destId="{F58E0B56-A823-46A3-BEDF-387F79DFA336}" srcOrd="0" destOrd="0" parTransId="{C8B6FF4E-9351-434C-98E4-1F05DB49560D}" sibTransId="{58BA25B5-5AB9-463E-A3FA-E8FEB128E58A}"/>
    <dgm:cxn modelId="{E9C64DAC-92C6-4DDF-99CE-B7B849A3E730}" srcId="{19D3F7A0-DB27-4DC9-B17E-B746FDA2FB46}" destId="{F31C45FA-BBC9-4F82-B961-FC05D0A98620}" srcOrd="2" destOrd="0" parTransId="{8EA216BE-469B-4006-ACBF-6E3F95225DF1}" sibTransId="{C604CAF3-9AB0-44DC-A3A6-C3828E70C76F}"/>
    <dgm:cxn modelId="{E34B07C7-09C3-4E7A-81CF-09707A33FF0C}" type="presOf" srcId="{C604CAF3-9AB0-44DC-A3A6-C3828E70C76F}" destId="{05F9C933-3C41-4E4E-8B23-876482C8967B}" srcOrd="0" destOrd="0" presId="urn:microsoft.com/office/officeart/2005/8/layout/pList2"/>
    <dgm:cxn modelId="{8F4649CB-9E43-4BC4-A6CE-B1B692395F65}" type="presOf" srcId="{F31C45FA-BBC9-4F82-B961-FC05D0A98620}" destId="{38FDA370-CEE5-497E-A1AF-F27D3E5C128B}" srcOrd="0" destOrd="0" presId="urn:microsoft.com/office/officeart/2005/8/layout/pList2"/>
    <dgm:cxn modelId="{23783CD6-BBEC-4838-A84A-0C5FD55C439F}" srcId="{19D3F7A0-DB27-4DC9-B17E-B746FDA2FB46}" destId="{D19465A4-19E4-4972-BB0E-438630CE1DAA}" srcOrd="4" destOrd="0" parTransId="{BF763620-4264-4352-817B-A8D63A64DB3D}" sibTransId="{6FD8921F-6DFF-4543-8DC3-C077B6488AD9}"/>
    <dgm:cxn modelId="{533126F3-2A38-4B6A-B96A-BF43CC0A0069}" type="presOf" srcId="{6FD8921F-6DFF-4543-8DC3-C077B6488AD9}" destId="{137F534E-09DA-4A2A-A8CA-1F2B9560F4C0}" srcOrd="0" destOrd="0" presId="urn:microsoft.com/office/officeart/2005/8/layout/pList2"/>
    <dgm:cxn modelId="{C3565C15-447A-4F5A-B863-AEF13E7728FC}" type="presParOf" srcId="{59DC67DC-4C8F-4FE7-ABA9-13BFC8A0C9A1}" destId="{DD2B40D2-65A3-4311-8A5C-AF84477E30E1}" srcOrd="0" destOrd="0" presId="urn:microsoft.com/office/officeart/2005/8/layout/pList2"/>
    <dgm:cxn modelId="{C1084438-E738-4AE7-8577-37F6AECE0750}" type="presParOf" srcId="{59DC67DC-4C8F-4FE7-ABA9-13BFC8A0C9A1}" destId="{7EADC5C8-AB8C-49B0-BA6F-7D873819F3E6}" srcOrd="1" destOrd="0" presId="urn:microsoft.com/office/officeart/2005/8/layout/pList2"/>
    <dgm:cxn modelId="{5D1B3A3A-455E-4F4B-B9A9-DF746DB4704B}" type="presParOf" srcId="{7EADC5C8-AB8C-49B0-BA6F-7D873819F3E6}" destId="{61A3B8C4-443A-47B5-BB46-C5BF06A6C556}" srcOrd="0" destOrd="0" presId="urn:microsoft.com/office/officeart/2005/8/layout/pList2"/>
    <dgm:cxn modelId="{D1C09369-996E-48F7-AE2B-AB9F273500DF}" type="presParOf" srcId="{61A3B8C4-443A-47B5-BB46-C5BF06A6C556}" destId="{3A9F84BC-8D88-4EAC-9532-4A310CBDF55E}" srcOrd="0" destOrd="0" presId="urn:microsoft.com/office/officeart/2005/8/layout/pList2"/>
    <dgm:cxn modelId="{E8E74945-BF9F-456E-80C8-E140EA7B7715}" type="presParOf" srcId="{61A3B8C4-443A-47B5-BB46-C5BF06A6C556}" destId="{9CC3F185-CAF2-4D35-BCDA-D83C79F0DEFB}" srcOrd="1" destOrd="0" presId="urn:microsoft.com/office/officeart/2005/8/layout/pList2"/>
    <dgm:cxn modelId="{997B7477-33D5-4A3E-B869-0FD5D4E8E6EC}" type="presParOf" srcId="{61A3B8C4-443A-47B5-BB46-C5BF06A6C556}" destId="{B7DBFEF9-2732-4727-B43F-EA05D96616CD}" srcOrd="2" destOrd="0" presId="urn:microsoft.com/office/officeart/2005/8/layout/pList2"/>
    <dgm:cxn modelId="{687B7744-E16C-4123-92B0-0F219DFBD5C9}" type="presParOf" srcId="{7EADC5C8-AB8C-49B0-BA6F-7D873819F3E6}" destId="{5306C40D-FAEB-4B13-9C7F-D4B79ABD7DEC}" srcOrd="1" destOrd="0" presId="urn:microsoft.com/office/officeart/2005/8/layout/pList2"/>
    <dgm:cxn modelId="{D14A7853-ACCC-4E1B-9C26-53208B38A542}" type="presParOf" srcId="{7EADC5C8-AB8C-49B0-BA6F-7D873819F3E6}" destId="{6A0D5189-109A-4B16-853A-0ACBA12FCBC1}" srcOrd="2" destOrd="0" presId="urn:microsoft.com/office/officeart/2005/8/layout/pList2"/>
    <dgm:cxn modelId="{F0637B00-FF3B-4D7E-95F0-E459BDF68EFB}" type="presParOf" srcId="{6A0D5189-109A-4B16-853A-0ACBA12FCBC1}" destId="{E8DF783C-73E5-4974-9F30-BEE7D6B54A02}" srcOrd="0" destOrd="0" presId="urn:microsoft.com/office/officeart/2005/8/layout/pList2"/>
    <dgm:cxn modelId="{97D7CDCE-4C19-43E6-9D8C-3DAE336D9BE1}" type="presParOf" srcId="{6A0D5189-109A-4B16-853A-0ACBA12FCBC1}" destId="{40B81DBD-24BD-4081-8C6B-83C30DC32EFB}" srcOrd="1" destOrd="0" presId="urn:microsoft.com/office/officeart/2005/8/layout/pList2"/>
    <dgm:cxn modelId="{C18E75E8-12E9-45C3-8AEE-706250AB415C}" type="presParOf" srcId="{6A0D5189-109A-4B16-853A-0ACBA12FCBC1}" destId="{4E319B98-DDBD-4F59-8B81-C6B3F240F203}" srcOrd="2" destOrd="0" presId="urn:microsoft.com/office/officeart/2005/8/layout/pList2"/>
    <dgm:cxn modelId="{A0A9E556-C389-4A25-A918-6A758C2CDCA3}" type="presParOf" srcId="{7EADC5C8-AB8C-49B0-BA6F-7D873819F3E6}" destId="{BA14EE67-CDCC-45A4-9C9E-CD48A48B85ED}" srcOrd="3" destOrd="0" presId="urn:microsoft.com/office/officeart/2005/8/layout/pList2"/>
    <dgm:cxn modelId="{267544B6-9076-43A2-978C-AA27AE822FE9}" type="presParOf" srcId="{7EADC5C8-AB8C-49B0-BA6F-7D873819F3E6}" destId="{0FD3B1F4-2643-4A59-B7D3-49CD4B1FCB6C}" srcOrd="4" destOrd="0" presId="urn:microsoft.com/office/officeart/2005/8/layout/pList2"/>
    <dgm:cxn modelId="{4F8536E9-E6CA-48F4-BAD5-45D09B9F27A9}" type="presParOf" srcId="{0FD3B1F4-2643-4A59-B7D3-49CD4B1FCB6C}" destId="{38FDA370-CEE5-497E-A1AF-F27D3E5C128B}" srcOrd="0" destOrd="0" presId="urn:microsoft.com/office/officeart/2005/8/layout/pList2"/>
    <dgm:cxn modelId="{91B06AE7-2419-48B9-91DB-5B2FF1866AA2}" type="presParOf" srcId="{0FD3B1F4-2643-4A59-B7D3-49CD4B1FCB6C}" destId="{AB2F7799-6B2E-4303-A320-75103DBC12F1}" srcOrd="1" destOrd="0" presId="urn:microsoft.com/office/officeart/2005/8/layout/pList2"/>
    <dgm:cxn modelId="{59F60277-211D-416E-9EEC-4DBA06734270}" type="presParOf" srcId="{0FD3B1F4-2643-4A59-B7D3-49CD4B1FCB6C}" destId="{754246C0-37F2-4F6E-B498-4991DB1D6A4E}" srcOrd="2" destOrd="0" presId="urn:microsoft.com/office/officeart/2005/8/layout/pList2"/>
    <dgm:cxn modelId="{8BE14063-C8E7-431E-90FC-DB559BF2C5C6}" type="presParOf" srcId="{7EADC5C8-AB8C-49B0-BA6F-7D873819F3E6}" destId="{05F9C933-3C41-4E4E-8B23-876482C8967B}" srcOrd="5" destOrd="0" presId="urn:microsoft.com/office/officeart/2005/8/layout/pList2"/>
    <dgm:cxn modelId="{661954BF-906B-43A2-BA31-15EADF551614}" type="presParOf" srcId="{7EADC5C8-AB8C-49B0-BA6F-7D873819F3E6}" destId="{4BB7A4EA-DDBD-4B15-A441-C3D8EEC3CE41}" srcOrd="6" destOrd="0" presId="urn:microsoft.com/office/officeart/2005/8/layout/pList2"/>
    <dgm:cxn modelId="{B55396E4-132D-4D22-991E-AEF9CD5A1654}" type="presParOf" srcId="{4BB7A4EA-DDBD-4B15-A441-C3D8EEC3CE41}" destId="{8D6B8804-2FB8-4000-909A-F6A144F73C5F}" srcOrd="0" destOrd="0" presId="urn:microsoft.com/office/officeart/2005/8/layout/pList2"/>
    <dgm:cxn modelId="{EFE32282-D48F-4E1F-A2D8-502A2423331C}" type="presParOf" srcId="{4BB7A4EA-DDBD-4B15-A441-C3D8EEC3CE41}" destId="{C564D17A-47CC-438E-86D8-BCB668F790EF}" srcOrd="1" destOrd="0" presId="urn:microsoft.com/office/officeart/2005/8/layout/pList2"/>
    <dgm:cxn modelId="{1CD87EA7-F8D4-4070-B1A5-B6BE4FC719F3}" type="presParOf" srcId="{4BB7A4EA-DDBD-4B15-A441-C3D8EEC3CE41}" destId="{DC7450DC-97A2-4902-8CA5-B9B327C4B397}" srcOrd="2" destOrd="0" presId="urn:microsoft.com/office/officeart/2005/8/layout/pList2"/>
    <dgm:cxn modelId="{D2A08FD2-7125-4913-8766-36B515BBC1A6}" type="presParOf" srcId="{7EADC5C8-AB8C-49B0-BA6F-7D873819F3E6}" destId="{8B8BEF88-4AE1-405C-9BC6-3A3A287CA061}" srcOrd="7" destOrd="0" presId="urn:microsoft.com/office/officeart/2005/8/layout/pList2"/>
    <dgm:cxn modelId="{74CD8D7C-3936-4C34-8411-7041997E1ED9}" type="presParOf" srcId="{7EADC5C8-AB8C-49B0-BA6F-7D873819F3E6}" destId="{96C33A7F-7464-4ADE-865D-28B9CD3C1D97}" srcOrd="8" destOrd="0" presId="urn:microsoft.com/office/officeart/2005/8/layout/pList2"/>
    <dgm:cxn modelId="{32FD918C-C4B4-4531-B91B-3315EF10AEA8}" type="presParOf" srcId="{96C33A7F-7464-4ADE-865D-28B9CD3C1D97}" destId="{D620FFEA-B649-4A00-A2D4-3DA5499ED6F8}" srcOrd="0" destOrd="0" presId="urn:microsoft.com/office/officeart/2005/8/layout/pList2"/>
    <dgm:cxn modelId="{7CE1A693-49BE-4385-BB1E-60691B762A26}" type="presParOf" srcId="{96C33A7F-7464-4ADE-865D-28B9CD3C1D97}" destId="{BBA6FB65-9296-4454-957E-BEAD7D6E44B7}" srcOrd="1" destOrd="0" presId="urn:microsoft.com/office/officeart/2005/8/layout/pList2"/>
    <dgm:cxn modelId="{27F43AED-293F-4036-AC2C-374966610486}" type="presParOf" srcId="{96C33A7F-7464-4ADE-865D-28B9CD3C1D97}" destId="{B44E4110-83A5-4F61-A4A6-9556DF4B7978}" srcOrd="2" destOrd="0" presId="urn:microsoft.com/office/officeart/2005/8/layout/pList2"/>
    <dgm:cxn modelId="{C699F7BB-07EF-4502-8E07-4A8865116194}" type="presParOf" srcId="{7EADC5C8-AB8C-49B0-BA6F-7D873819F3E6}" destId="{137F534E-09DA-4A2A-A8CA-1F2B9560F4C0}" srcOrd="9" destOrd="0" presId="urn:microsoft.com/office/officeart/2005/8/layout/pList2"/>
    <dgm:cxn modelId="{BF412AE1-497B-46DE-97A3-C09D5375D1BD}" type="presParOf" srcId="{7EADC5C8-AB8C-49B0-BA6F-7D873819F3E6}" destId="{0854C3CB-3F35-4662-9480-D51F0F260073}" srcOrd="10" destOrd="0" presId="urn:microsoft.com/office/officeart/2005/8/layout/pList2"/>
    <dgm:cxn modelId="{C215482F-C996-4581-9D50-4C1E9545B867}" type="presParOf" srcId="{0854C3CB-3F35-4662-9480-D51F0F260073}" destId="{FBC15649-CFD7-4703-814D-95C9D330117F}" srcOrd="0" destOrd="0" presId="urn:microsoft.com/office/officeart/2005/8/layout/pList2"/>
    <dgm:cxn modelId="{50A86ECC-542D-4E93-B1CD-F27DA4364DEC}" type="presParOf" srcId="{0854C3CB-3F35-4662-9480-D51F0F260073}" destId="{679BE5FC-C8E9-45AC-BDF1-4B31653DDE21}" srcOrd="1" destOrd="0" presId="urn:microsoft.com/office/officeart/2005/8/layout/pList2"/>
    <dgm:cxn modelId="{2792A1F4-532F-4265-A975-C8C5510B6C35}" type="presParOf" srcId="{0854C3CB-3F35-4662-9480-D51F0F260073}" destId="{818F1E40-7FDC-408C-BA80-FFB3982B6704}"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ABB50A-77FA-4A9E-969C-B06210572B1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CE2B2704-5C5A-4228-8874-BADAF7EAF574}">
      <dgm:prSet phldrT="[Text]"/>
      <dgm:spPr>
        <a:solidFill>
          <a:srgbClr val="CDCDCD"/>
        </a:solidFill>
        <a:ln>
          <a:solidFill>
            <a:srgbClr val="CDCDCD"/>
          </a:solidFill>
        </a:ln>
      </dgm:spPr>
      <dgm:t>
        <a:bodyPr/>
        <a:lstStyle/>
        <a:p>
          <a:pPr>
            <a:buSzPct val="100000"/>
            <a:buFont typeface="Arial"/>
            <a:buChar char="•"/>
          </a:pPr>
          <a:r>
            <a:rPr lang="en-US" dirty="0">
              <a:solidFill>
                <a:schemeClr val="tx1"/>
              </a:solidFill>
            </a:rPr>
            <a:t>Update the risk management policy of the company to include procedures for identification, measurement, monitoring, managing and reporting exposures to climate related risks</a:t>
          </a:r>
          <a:endParaRPr lang="en-IN" dirty="0">
            <a:solidFill>
              <a:schemeClr val="tx1"/>
            </a:solidFill>
          </a:endParaRPr>
        </a:p>
      </dgm:t>
    </dgm:pt>
    <dgm:pt modelId="{FB8215E1-38C7-4B1A-ADAA-99504BFC8448}" type="parTrans" cxnId="{21AED0A1-5A51-45B1-B200-F6AA953D8757}">
      <dgm:prSet/>
      <dgm:spPr/>
      <dgm:t>
        <a:bodyPr/>
        <a:lstStyle/>
        <a:p>
          <a:endParaRPr lang="en-IN"/>
        </a:p>
      </dgm:t>
    </dgm:pt>
    <dgm:pt modelId="{FD5E570E-0282-4B97-85F7-AB6E63ACC270}" type="sibTrans" cxnId="{21AED0A1-5A51-45B1-B200-F6AA953D8757}">
      <dgm:prSet/>
      <dgm:spPr/>
      <dgm:t>
        <a:bodyPr/>
        <a:lstStyle/>
        <a:p>
          <a:endParaRPr lang="en-IN"/>
        </a:p>
      </dgm:t>
    </dgm:pt>
    <dgm:pt modelId="{4A346525-0A6C-4C23-81D2-3F242E3C0BE0}">
      <dgm:prSet phldrT="[Text]"/>
      <dgm:spPr>
        <a:solidFill>
          <a:srgbClr val="CDCDCD"/>
        </a:solidFill>
        <a:ln>
          <a:solidFill>
            <a:srgbClr val="CDCDCD"/>
          </a:solidFill>
        </a:ln>
      </dgm:spPr>
      <dgm:t>
        <a:bodyPr/>
        <a:lstStyle/>
        <a:p>
          <a:r>
            <a:rPr lang="en-US" dirty="0">
              <a:solidFill>
                <a:schemeClr val="tx1"/>
              </a:solidFill>
            </a:rPr>
            <a:t>Consider capacity building within business. Example - training, guidance, case studies and supporting research with the aim of building carbon literacy</a:t>
          </a:r>
          <a:endParaRPr lang="en-IN" dirty="0">
            <a:solidFill>
              <a:schemeClr val="tx1"/>
            </a:solidFill>
          </a:endParaRPr>
        </a:p>
      </dgm:t>
    </dgm:pt>
    <dgm:pt modelId="{B8131C4F-D8D4-4A06-8757-7D0834BF57FF}" type="parTrans" cxnId="{1F62B2BA-AF1E-45BF-AF25-D397221B2E66}">
      <dgm:prSet/>
      <dgm:spPr/>
      <dgm:t>
        <a:bodyPr/>
        <a:lstStyle/>
        <a:p>
          <a:endParaRPr lang="en-IN"/>
        </a:p>
      </dgm:t>
    </dgm:pt>
    <dgm:pt modelId="{B2A0CF3F-203C-4BF9-B843-63E75B4B67CA}" type="sibTrans" cxnId="{1F62B2BA-AF1E-45BF-AF25-D397221B2E66}">
      <dgm:prSet/>
      <dgm:spPr/>
      <dgm:t>
        <a:bodyPr/>
        <a:lstStyle/>
        <a:p>
          <a:endParaRPr lang="en-IN"/>
        </a:p>
      </dgm:t>
    </dgm:pt>
    <dgm:pt modelId="{732EE419-D98A-4DA4-BCC4-92CF61D071F5}">
      <dgm:prSet phldrT="[Text]"/>
      <dgm:spPr>
        <a:solidFill>
          <a:srgbClr val="CDCDCD"/>
        </a:solidFill>
        <a:ln>
          <a:solidFill>
            <a:srgbClr val="CDCDCD"/>
          </a:solidFill>
        </a:ln>
      </dgm:spPr>
      <dgm:t>
        <a:bodyPr/>
        <a:lstStyle/>
        <a:p>
          <a:pPr>
            <a:buSzPct val="100000"/>
            <a:buFont typeface="Arial"/>
            <a:buChar char="•"/>
          </a:pPr>
          <a:r>
            <a:rPr lang="en-US" dirty="0">
              <a:solidFill>
                <a:schemeClr val="tx1"/>
              </a:solidFill>
            </a:rPr>
            <a:t>Assessing the potential climate change impact for short-, medium- and long-term time horizon, impact on financial viability, future strategy and capital requirement </a:t>
          </a:r>
          <a:endParaRPr lang="en-IN" dirty="0">
            <a:solidFill>
              <a:schemeClr val="tx1"/>
            </a:solidFill>
          </a:endParaRPr>
        </a:p>
      </dgm:t>
    </dgm:pt>
    <dgm:pt modelId="{D07E4205-F9D5-4BF6-AD70-53AF023D5269}" type="parTrans" cxnId="{B7929CE7-3A50-4B03-A463-DEF51167211F}">
      <dgm:prSet/>
      <dgm:spPr/>
      <dgm:t>
        <a:bodyPr/>
        <a:lstStyle/>
        <a:p>
          <a:endParaRPr lang="en-IN"/>
        </a:p>
      </dgm:t>
    </dgm:pt>
    <dgm:pt modelId="{E924CEAF-D10F-401C-82CF-1AED519737BA}" type="sibTrans" cxnId="{B7929CE7-3A50-4B03-A463-DEF51167211F}">
      <dgm:prSet/>
      <dgm:spPr/>
      <dgm:t>
        <a:bodyPr/>
        <a:lstStyle/>
        <a:p>
          <a:endParaRPr lang="en-IN"/>
        </a:p>
      </dgm:t>
    </dgm:pt>
    <dgm:pt modelId="{DB0B351B-A162-4480-A9A3-B1066617C93D}">
      <dgm:prSet phldrT="[Text]"/>
      <dgm:spPr>
        <a:solidFill>
          <a:srgbClr val="CDCDCD"/>
        </a:solidFill>
        <a:ln>
          <a:solidFill>
            <a:srgbClr val="CDCDCD"/>
          </a:solidFill>
        </a:ln>
      </dgm:spPr>
      <dgm:t>
        <a:bodyPr/>
        <a:lstStyle/>
        <a:p>
          <a:r>
            <a:rPr lang="en-US" dirty="0">
              <a:solidFill>
                <a:schemeClr val="tx1"/>
              </a:solidFill>
            </a:rPr>
            <a:t>Incorporating climate risk within the risk register including its classification, quantification, potential mitigants and recommended actions </a:t>
          </a:r>
          <a:endParaRPr lang="en-IN" dirty="0">
            <a:solidFill>
              <a:schemeClr val="tx1"/>
            </a:solidFill>
          </a:endParaRPr>
        </a:p>
      </dgm:t>
    </dgm:pt>
    <dgm:pt modelId="{43F3AD0E-8708-4AAE-8718-FBE912699D2A}" type="parTrans" cxnId="{C67373F1-F0C7-4EE0-BCC4-1697EC85C168}">
      <dgm:prSet/>
      <dgm:spPr/>
      <dgm:t>
        <a:bodyPr/>
        <a:lstStyle/>
        <a:p>
          <a:endParaRPr lang="en-IN"/>
        </a:p>
      </dgm:t>
    </dgm:pt>
    <dgm:pt modelId="{CEFA0FD9-49BE-4F5E-8936-2D28085B6ACD}" type="sibTrans" cxnId="{C67373F1-F0C7-4EE0-BCC4-1697EC85C168}">
      <dgm:prSet/>
      <dgm:spPr/>
      <dgm:t>
        <a:bodyPr/>
        <a:lstStyle/>
        <a:p>
          <a:endParaRPr lang="en-IN"/>
        </a:p>
      </dgm:t>
    </dgm:pt>
    <dgm:pt modelId="{F65614B1-9DD8-4DD0-9F0F-0AE3D23B40CF}">
      <dgm:prSet phldrT="[Text]"/>
      <dgm:spPr>
        <a:solidFill>
          <a:srgbClr val="CDCDCD"/>
        </a:solidFill>
        <a:ln>
          <a:solidFill>
            <a:srgbClr val="CDCDCD"/>
          </a:solidFill>
        </a:ln>
      </dgm:spPr>
      <dgm:t>
        <a:bodyPr/>
        <a:lstStyle/>
        <a:p>
          <a:r>
            <a:rPr lang="en-US" dirty="0">
              <a:solidFill>
                <a:schemeClr val="tx1"/>
              </a:solidFill>
            </a:rPr>
            <a:t>Getting out forward looking stress and scenario test to check insurance resilience to physical, transition and liability risk </a:t>
          </a:r>
          <a:endParaRPr lang="en-IN" dirty="0">
            <a:solidFill>
              <a:schemeClr val="tx1"/>
            </a:solidFill>
          </a:endParaRPr>
        </a:p>
      </dgm:t>
    </dgm:pt>
    <dgm:pt modelId="{7D06D163-DC3C-4D61-9936-3752C418A6A9}" type="parTrans" cxnId="{D37E0790-9543-4EF9-98F4-8C2BF6F26C09}">
      <dgm:prSet/>
      <dgm:spPr/>
      <dgm:t>
        <a:bodyPr/>
        <a:lstStyle/>
        <a:p>
          <a:endParaRPr lang="en-IN"/>
        </a:p>
      </dgm:t>
    </dgm:pt>
    <dgm:pt modelId="{AD383B04-A27C-4058-A4A5-363B658BD86A}" type="sibTrans" cxnId="{D37E0790-9543-4EF9-98F4-8C2BF6F26C09}">
      <dgm:prSet/>
      <dgm:spPr/>
      <dgm:t>
        <a:bodyPr/>
        <a:lstStyle/>
        <a:p>
          <a:endParaRPr lang="en-IN"/>
        </a:p>
      </dgm:t>
    </dgm:pt>
    <dgm:pt modelId="{B4791634-6992-4B07-BC8F-2F5233C1F815}">
      <dgm:prSet phldrT="[Text]"/>
      <dgm:spPr>
        <a:solidFill>
          <a:srgbClr val="CDCDCD"/>
        </a:solidFill>
        <a:ln>
          <a:solidFill>
            <a:srgbClr val="CDCDCD"/>
          </a:solidFill>
        </a:ln>
      </dgm:spPr>
      <dgm:t>
        <a:bodyPr/>
        <a:lstStyle/>
        <a:p>
          <a:r>
            <a:rPr lang="en-US" dirty="0">
              <a:solidFill>
                <a:schemeClr val="tx1"/>
              </a:solidFill>
            </a:rPr>
            <a:t>Appropriate disclosures of current and future risk </a:t>
          </a:r>
          <a:endParaRPr lang="en-IN" dirty="0">
            <a:solidFill>
              <a:schemeClr val="tx1"/>
            </a:solidFill>
          </a:endParaRPr>
        </a:p>
      </dgm:t>
    </dgm:pt>
    <dgm:pt modelId="{3427643A-46AA-4AA0-80A2-72E4654D7025}" type="parTrans" cxnId="{29EF0CFA-3749-4BA3-AE8B-3C7D9C94CAD5}">
      <dgm:prSet/>
      <dgm:spPr/>
      <dgm:t>
        <a:bodyPr/>
        <a:lstStyle/>
        <a:p>
          <a:endParaRPr lang="en-IN"/>
        </a:p>
      </dgm:t>
    </dgm:pt>
    <dgm:pt modelId="{754DC336-F77D-4C9C-85D8-2AFBA49FF8C4}" type="sibTrans" cxnId="{29EF0CFA-3749-4BA3-AE8B-3C7D9C94CAD5}">
      <dgm:prSet/>
      <dgm:spPr/>
      <dgm:t>
        <a:bodyPr/>
        <a:lstStyle/>
        <a:p>
          <a:endParaRPr lang="en-IN"/>
        </a:p>
      </dgm:t>
    </dgm:pt>
    <dgm:pt modelId="{E1E8F123-B34D-4BB7-891D-1E65824DC341}">
      <dgm:prSet phldrT="[Text]"/>
      <dgm:spPr>
        <a:solidFill>
          <a:srgbClr val="CDCDCD"/>
        </a:solidFill>
        <a:ln>
          <a:solidFill>
            <a:srgbClr val="CDCDCD"/>
          </a:solidFill>
        </a:ln>
      </dgm:spPr>
      <dgm:t>
        <a:bodyPr/>
        <a:lstStyle/>
        <a:p>
          <a:pPr>
            <a:buSzPct val="100000"/>
            <a:buFont typeface="Arial"/>
            <a:buChar char="•"/>
          </a:pPr>
          <a:r>
            <a:rPr lang="en-US" dirty="0">
              <a:solidFill>
                <a:schemeClr val="tx1"/>
              </a:solidFill>
            </a:rPr>
            <a:t>Defining and assessing KPIs to monitor exposure and emerging factors</a:t>
          </a:r>
          <a:endParaRPr lang="en-IN" dirty="0">
            <a:solidFill>
              <a:schemeClr val="tx1"/>
            </a:solidFill>
          </a:endParaRPr>
        </a:p>
      </dgm:t>
    </dgm:pt>
    <dgm:pt modelId="{B54F10EE-1440-4696-B5F0-5C294AB612A9}" type="parTrans" cxnId="{6EEF8623-B010-4642-8687-F2259DDE3B95}">
      <dgm:prSet/>
      <dgm:spPr/>
      <dgm:t>
        <a:bodyPr/>
        <a:lstStyle/>
        <a:p>
          <a:endParaRPr lang="en-IN"/>
        </a:p>
      </dgm:t>
    </dgm:pt>
    <dgm:pt modelId="{2EE6B396-151F-4385-A64D-CF2436F232D9}" type="sibTrans" cxnId="{6EEF8623-B010-4642-8687-F2259DDE3B95}">
      <dgm:prSet/>
      <dgm:spPr/>
      <dgm:t>
        <a:bodyPr/>
        <a:lstStyle/>
        <a:p>
          <a:endParaRPr lang="en-IN"/>
        </a:p>
      </dgm:t>
    </dgm:pt>
    <dgm:pt modelId="{53B643DE-B157-471D-B25C-1B3EA26B2E71}" type="pres">
      <dgm:prSet presAssocID="{4AABB50A-77FA-4A9E-969C-B06210572B16}" presName="Name0" presStyleCnt="0">
        <dgm:presLayoutVars>
          <dgm:chMax val="7"/>
          <dgm:chPref val="7"/>
          <dgm:dir/>
        </dgm:presLayoutVars>
      </dgm:prSet>
      <dgm:spPr/>
    </dgm:pt>
    <dgm:pt modelId="{19057448-C9F2-415C-81B2-DD5C19712D7F}" type="pres">
      <dgm:prSet presAssocID="{4AABB50A-77FA-4A9E-969C-B06210572B16}" presName="Name1" presStyleCnt="0"/>
      <dgm:spPr/>
    </dgm:pt>
    <dgm:pt modelId="{E11B212B-12A3-4C99-8099-83F4F6079682}" type="pres">
      <dgm:prSet presAssocID="{4AABB50A-77FA-4A9E-969C-B06210572B16}" presName="cycle" presStyleCnt="0"/>
      <dgm:spPr/>
    </dgm:pt>
    <dgm:pt modelId="{0F0D64E6-DA35-4556-BB8D-FFEC57A4977A}" type="pres">
      <dgm:prSet presAssocID="{4AABB50A-77FA-4A9E-969C-B06210572B16}" presName="srcNode" presStyleLbl="node1" presStyleIdx="0" presStyleCnt="7"/>
      <dgm:spPr/>
    </dgm:pt>
    <dgm:pt modelId="{FCFFDA2F-A58B-4220-B555-641F062C433D}" type="pres">
      <dgm:prSet presAssocID="{4AABB50A-77FA-4A9E-969C-B06210572B16}" presName="conn" presStyleLbl="parChTrans1D2" presStyleIdx="0" presStyleCnt="1"/>
      <dgm:spPr/>
    </dgm:pt>
    <dgm:pt modelId="{4A036B64-536F-472C-B2A1-64FC9017D318}" type="pres">
      <dgm:prSet presAssocID="{4AABB50A-77FA-4A9E-969C-B06210572B16}" presName="extraNode" presStyleLbl="node1" presStyleIdx="0" presStyleCnt="7"/>
      <dgm:spPr/>
    </dgm:pt>
    <dgm:pt modelId="{F20C5601-D25A-4357-BCBC-6B67FD472EE4}" type="pres">
      <dgm:prSet presAssocID="{4AABB50A-77FA-4A9E-969C-B06210572B16}" presName="dstNode" presStyleLbl="node1" presStyleIdx="0" presStyleCnt="7"/>
      <dgm:spPr/>
    </dgm:pt>
    <dgm:pt modelId="{CC66C307-F449-4E56-97A9-260CF2FC5185}" type="pres">
      <dgm:prSet presAssocID="{CE2B2704-5C5A-4228-8874-BADAF7EAF574}" presName="text_1" presStyleLbl="node1" presStyleIdx="0" presStyleCnt="7">
        <dgm:presLayoutVars>
          <dgm:bulletEnabled val="1"/>
        </dgm:presLayoutVars>
      </dgm:prSet>
      <dgm:spPr/>
    </dgm:pt>
    <dgm:pt modelId="{DC9D57DB-6603-4C0F-A4C1-F7E086E27274}" type="pres">
      <dgm:prSet presAssocID="{CE2B2704-5C5A-4228-8874-BADAF7EAF574}" presName="accent_1" presStyleCnt="0"/>
      <dgm:spPr/>
    </dgm:pt>
    <dgm:pt modelId="{851F474A-B669-464E-BCEF-66D7945F1053}" type="pres">
      <dgm:prSet presAssocID="{CE2B2704-5C5A-4228-8874-BADAF7EAF574}" presName="accentRepeatNode" presStyleLbl="solidFgAcc1" presStyleIdx="0" presStyleCnt="7"/>
      <dgm:spPr/>
    </dgm:pt>
    <dgm:pt modelId="{A2505926-6392-4396-B7F9-F044335645A8}" type="pres">
      <dgm:prSet presAssocID="{4A346525-0A6C-4C23-81D2-3F242E3C0BE0}" presName="text_2" presStyleLbl="node1" presStyleIdx="1" presStyleCnt="7">
        <dgm:presLayoutVars>
          <dgm:bulletEnabled val="1"/>
        </dgm:presLayoutVars>
      </dgm:prSet>
      <dgm:spPr/>
    </dgm:pt>
    <dgm:pt modelId="{89CB9F2A-638E-4A41-91CB-E9A9D11F6D08}" type="pres">
      <dgm:prSet presAssocID="{4A346525-0A6C-4C23-81D2-3F242E3C0BE0}" presName="accent_2" presStyleCnt="0"/>
      <dgm:spPr/>
    </dgm:pt>
    <dgm:pt modelId="{95585173-2B33-466E-8E6B-A2B7984FEE98}" type="pres">
      <dgm:prSet presAssocID="{4A346525-0A6C-4C23-81D2-3F242E3C0BE0}" presName="accentRepeatNode" presStyleLbl="solidFgAcc1" presStyleIdx="1" presStyleCnt="7"/>
      <dgm:spPr/>
    </dgm:pt>
    <dgm:pt modelId="{970797F3-3829-4617-8446-48876A0E10E2}" type="pres">
      <dgm:prSet presAssocID="{732EE419-D98A-4DA4-BCC4-92CF61D071F5}" presName="text_3" presStyleLbl="node1" presStyleIdx="2" presStyleCnt="7">
        <dgm:presLayoutVars>
          <dgm:bulletEnabled val="1"/>
        </dgm:presLayoutVars>
      </dgm:prSet>
      <dgm:spPr/>
    </dgm:pt>
    <dgm:pt modelId="{7075149C-06AB-4B04-BF74-8408E8E94E6C}" type="pres">
      <dgm:prSet presAssocID="{732EE419-D98A-4DA4-BCC4-92CF61D071F5}" presName="accent_3" presStyleCnt="0"/>
      <dgm:spPr/>
    </dgm:pt>
    <dgm:pt modelId="{85C82146-C148-4B65-8235-FCCCDACC9CB9}" type="pres">
      <dgm:prSet presAssocID="{732EE419-D98A-4DA4-BCC4-92CF61D071F5}" presName="accentRepeatNode" presStyleLbl="solidFgAcc1" presStyleIdx="2" presStyleCnt="7"/>
      <dgm:spPr/>
    </dgm:pt>
    <dgm:pt modelId="{33A54E9F-6DB0-487F-859F-01A02B941C97}" type="pres">
      <dgm:prSet presAssocID="{DB0B351B-A162-4480-A9A3-B1066617C93D}" presName="text_4" presStyleLbl="node1" presStyleIdx="3" presStyleCnt="7">
        <dgm:presLayoutVars>
          <dgm:bulletEnabled val="1"/>
        </dgm:presLayoutVars>
      </dgm:prSet>
      <dgm:spPr/>
    </dgm:pt>
    <dgm:pt modelId="{DEF173EE-3C2C-4386-A0BB-E571345E8584}" type="pres">
      <dgm:prSet presAssocID="{DB0B351B-A162-4480-A9A3-B1066617C93D}" presName="accent_4" presStyleCnt="0"/>
      <dgm:spPr/>
    </dgm:pt>
    <dgm:pt modelId="{3630B546-FF9B-424F-A258-6D8F2095FEE1}" type="pres">
      <dgm:prSet presAssocID="{DB0B351B-A162-4480-A9A3-B1066617C93D}" presName="accentRepeatNode" presStyleLbl="solidFgAcc1" presStyleIdx="3" presStyleCnt="7"/>
      <dgm:spPr/>
    </dgm:pt>
    <dgm:pt modelId="{5289721E-116C-4C66-9BA4-F0DB61FFE286}" type="pres">
      <dgm:prSet presAssocID="{F65614B1-9DD8-4DD0-9F0F-0AE3D23B40CF}" presName="text_5" presStyleLbl="node1" presStyleIdx="4" presStyleCnt="7">
        <dgm:presLayoutVars>
          <dgm:bulletEnabled val="1"/>
        </dgm:presLayoutVars>
      </dgm:prSet>
      <dgm:spPr/>
    </dgm:pt>
    <dgm:pt modelId="{6940F498-30C9-46A8-AAC6-2A22AE0A8841}" type="pres">
      <dgm:prSet presAssocID="{F65614B1-9DD8-4DD0-9F0F-0AE3D23B40CF}" presName="accent_5" presStyleCnt="0"/>
      <dgm:spPr/>
    </dgm:pt>
    <dgm:pt modelId="{CFC66BC5-AEE2-412D-880A-12A9F87272CD}" type="pres">
      <dgm:prSet presAssocID="{F65614B1-9DD8-4DD0-9F0F-0AE3D23B40CF}" presName="accentRepeatNode" presStyleLbl="solidFgAcc1" presStyleIdx="4" presStyleCnt="7"/>
      <dgm:spPr/>
    </dgm:pt>
    <dgm:pt modelId="{AD797245-B6EA-4B2E-ACFB-B50EC077C14E}" type="pres">
      <dgm:prSet presAssocID="{B4791634-6992-4B07-BC8F-2F5233C1F815}" presName="text_6" presStyleLbl="node1" presStyleIdx="5" presStyleCnt="7">
        <dgm:presLayoutVars>
          <dgm:bulletEnabled val="1"/>
        </dgm:presLayoutVars>
      </dgm:prSet>
      <dgm:spPr/>
    </dgm:pt>
    <dgm:pt modelId="{02EB5464-303B-438B-9FE7-33D9EDCFB4F6}" type="pres">
      <dgm:prSet presAssocID="{B4791634-6992-4B07-BC8F-2F5233C1F815}" presName="accent_6" presStyleCnt="0"/>
      <dgm:spPr/>
    </dgm:pt>
    <dgm:pt modelId="{F9A1304B-23C5-47CF-B3C3-03A726B24160}" type="pres">
      <dgm:prSet presAssocID="{B4791634-6992-4B07-BC8F-2F5233C1F815}" presName="accentRepeatNode" presStyleLbl="solidFgAcc1" presStyleIdx="5" presStyleCnt="7"/>
      <dgm:spPr/>
    </dgm:pt>
    <dgm:pt modelId="{EEAB1A80-5397-4CAE-93BF-680F3D37EB76}" type="pres">
      <dgm:prSet presAssocID="{E1E8F123-B34D-4BB7-891D-1E65824DC341}" presName="text_7" presStyleLbl="node1" presStyleIdx="6" presStyleCnt="7">
        <dgm:presLayoutVars>
          <dgm:bulletEnabled val="1"/>
        </dgm:presLayoutVars>
      </dgm:prSet>
      <dgm:spPr/>
    </dgm:pt>
    <dgm:pt modelId="{A97A0112-B1FD-4C41-B350-7834D1AD9222}" type="pres">
      <dgm:prSet presAssocID="{E1E8F123-B34D-4BB7-891D-1E65824DC341}" presName="accent_7" presStyleCnt="0"/>
      <dgm:spPr/>
    </dgm:pt>
    <dgm:pt modelId="{AD227713-109D-48B4-AA6E-1654A0E9B0D5}" type="pres">
      <dgm:prSet presAssocID="{E1E8F123-B34D-4BB7-891D-1E65824DC341}" presName="accentRepeatNode" presStyleLbl="solidFgAcc1" presStyleIdx="6" presStyleCnt="7"/>
      <dgm:spPr/>
    </dgm:pt>
  </dgm:ptLst>
  <dgm:cxnLst>
    <dgm:cxn modelId="{BFA2760A-1EA8-4C72-9D0F-A678737BC91F}" type="presOf" srcId="{732EE419-D98A-4DA4-BCC4-92CF61D071F5}" destId="{970797F3-3829-4617-8446-48876A0E10E2}" srcOrd="0" destOrd="0" presId="urn:microsoft.com/office/officeart/2008/layout/VerticalCurvedList"/>
    <dgm:cxn modelId="{616B311B-FC5D-47FB-A372-F3EA81021D1F}" type="presOf" srcId="{4A346525-0A6C-4C23-81D2-3F242E3C0BE0}" destId="{A2505926-6392-4396-B7F9-F044335645A8}" srcOrd="0" destOrd="0" presId="urn:microsoft.com/office/officeart/2008/layout/VerticalCurvedList"/>
    <dgm:cxn modelId="{6EEF8623-B010-4642-8687-F2259DDE3B95}" srcId="{4AABB50A-77FA-4A9E-969C-B06210572B16}" destId="{E1E8F123-B34D-4BB7-891D-1E65824DC341}" srcOrd="6" destOrd="0" parTransId="{B54F10EE-1440-4696-B5F0-5C294AB612A9}" sibTransId="{2EE6B396-151F-4385-A64D-CF2436F232D9}"/>
    <dgm:cxn modelId="{E715842A-E840-4ECC-A06F-5E83CB76C605}" type="presOf" srcId="{4AABB50A-77FA-4A9E-969C-B06210572B16}" destId="{53B643DE-B157-471D-B25C-1B3EA26B2E71}" srcOrd="0" destOrd="0" presId="urn:microsoft.com/office/officeart/2008/layout/VerticalCurvedList"/>
    <dgm:cxn modelId="{0367D35E-EB82-4EC6-AF64-1FBE6979BCBB}" type="presOf" srcId="{B4791634-6992-4B07-BC8F-2F5233C1F815}" destId="{AD797245-B6EA-4B2E-ACFB-B50EC077C14E}" srcOrd="0" destOrd="0" presId="urn:microsoft.com/office/officeart/2008/layout/VerticalCurvedList"/>
    <dgm:cxn modelId="{87AC4C74-C37E-4571-B097-622D77676C01}" type="presOf" srcId="{DB0B351B-A162-4480-A9A3-B1066617C93D}" destId="{33A54E9F-6DB0-487F-859F-01A02B941C97}" srcOrd="0" destOrd="0" presId="urn:microsoft.com/office/officeart/2008/layout/VerticalCurvedList"/>
    <dgm:cxn modelId="{8151F15A-40A6-45C2-B55F-43BDDC2889D1}" type="presOf" srcId="{CE2B2704-5C5A-4228-8874-BADAF7EAF574}" destId="{CC66C307-F449-4E56-97A9-260CF2FC5185}" srcOrd="0" destOrd="0" presId="urn:microsoft.com/office/officeart/2008/layout/VerticalCurvedList"/>
    <dgm:cxn modelId="{D37E0790-9543-4EF9-98F4-8C2BF6F26C09}" srcId="{4AABB50A-77FA-4A9E-969C-B06210572B16}" destId="{F65614B1-9DD8-4DD0-9F0F-0AE3D23B40CF}" srcOrd="4" destOrd="0" parTransId="{7D06D163-DC3C-4D61-9936-3752C418A6A9}" sibTransId="{AD383B04-A27C-4058-A4A5-363B658BD86A}"/>
    <dgm:cxn modelId="{DB2A2990-2B57-4B51-ACD8-FE46A24D2D07}" type="presOf" srcId="{FD5E570E-0282-4B97-85F7-AB6E63ACC270}" destId="{FCFFDA2F-A58B-4220-B555-641F062C433D}" srcOrd="0" destOrd="0" presId="urn:microsoft.com/office/officeart/2008/layout/VerticalCurvedList"/>
    <dgm:cxn modelId="{AFCCBC9F-3A4A-4F20-8ADB-9E8A211D7C8E}" type="presOf" srcId="{F65614B1-9DD8-4DD0-9F0F-0AE3D23B40CF}" destId="{5289721E-116C-4C66-9BA4-F0DB61FFE286}" srcOrd="0" destOrd="0" presId="urn:microsoft.com/office/officeart/2008/layout/VerticalCurvedList"/>
    <dgm:cxn modelId="{21AED0A1-5A51-45B1-B200-F6AA953D8757}" srcId="{4AABB50A-77FA-4A9E-969C-B06210572B16}" destId="{CE2B2704-5C5A-4228-8874-BADAF7EAF574}" srcOrd="0" destOrd="0" parTransId="{FB8215E1-38C7-4B1A-ADAA-99504BFC8448}" sibTransId="{FD5E570E-0282-4B97-85F7-AB6E63ACC270}"/>
    <dgm:cxn modelId="{57344CB0-1F0F-4A96-85FE-6B5FF575A261}" type="presOf" srcId="{E1E8F123-B34D-4BB7-891D-1E65824DC341}" destId="{EEAB1A80-5397-4CAE-93BF-680F3D37EB76}" srcOrd="0" destOrd="0" presId="urn:microsoft.com/office/officeart/2008/layout/VerticalCurvedList"/>
    <dgm:cxn modelId="{1F62B2BA-AF1E-45BF-AF25-D397221B2E66}" srcId="{4AABB50A-77FA-4A9E-969C-B06210572B16}" destId="{4A346525-0A6C-4C23-81D2-3F242E3C0BE0}" srcOrd="1" destOrd="0" parTransId="{B8131C4F-D8D4-4A06-8757-7D0834BF57FF}" sibTransId="{B2A0CF3F-203C-4BF9-B843-63E75B4B67CA}"/>
    <dgm:cxn modelId="{B7929CE7-3A50-4B03-A463-DEF51167211F}" srcId="{4AABB50A-77FA-4A9E-969C-B06210572B16}" destId="{732EE419-D98A-4DA4-BCC4-92CF61D071F5}" srcOrd="2" destOrd="0" parTransId="{D07E4205-F9D5-4BF6-AD70-53AF023D5269}" sibTransId="{E924CEAF-D10F-401C-82CF-1AED519737BA}"/>
    <dgm:cxn modelId="{C67373F1-F0C7-4EE0-BCC4-1697EC85C168}" srcId="{4AABB50A-77FA-4A9E-969C-B06210572B16}" destId="{DB0B351B-A162-4480-A9A3-B1066617C93D}" srcOrd="3" destOrd="0" parTransId="{43F3AD0E-8708-4AAE-8718-FBE912699D2A}" sibTransId="{CEFA0FD9-49BE-4F5E-8936-2D28085B6ACD}"/>
    <dgm:cxn modelId="{29EF0CFA-3749-4BA3-AE8B-3C7D9C94CAD5}" srcId="{4AABB50A-77FA-4A9E-969C-B06210572B16}" destId="{B4791634-6992-4B07-BC8F-2F5233C1F815}" srcOrd="5" destOrd="0" parTransId="{3427643A-46AA-4AA0-80A2-72E4654D7025}" sibTransId="{754DC336-F77D-4C9C-85D8-2AFBA49FF8C4}"/>
    <dgm:cxn modelId="{5E626E0D-0102-43CE-B56F-BA572441DB64}" type="presParOf" srcId="{53B643DE-B157-471D-B25C-1B3EA26B2E71}" destId="{19057448-C9F2-415C-81B2-DD5C19712D7F}" srcOrd="0" destOrd="0" presId="urn:microsoft.com/office/officeart/2008/layout/VerticalCurvedList"/>
    <dgm:cxn modelId="{006C7CC5-3E02-4E07-BECA-6D05B07CD2E2}" type="presParOf" srcId="{19057448-C9F2-415C-81B2-DD5C19712D7F}" destId="{E11B212B-12A3-4C99-8099-83F4F6079682}" srcOrd="0" destOrd="0" presId="urn:microsoft.com/office/officeart/2008/layout/VerticalCurvedList"/>
    <dgm:cxn modelId="{46C9775A-695C-482C-839C-C577F785F5BA}" type="presParOf" srcId="{E11B212B-12A3-4C99-8099-83F4F6079682}" destId="{0F0D64E6-DA35-4556-BB8D-FFEC57A4977A}" srcOrd="0" destOrd="0" presId="urn:microsoft.com/office/officeart/2008/layout/VerticalCurvedList"/>
    <dgm:cxn modelId="{2199CF5B-72A1-4375-AD6B-E01E43ACFEB3}" type="presParOf" srcId="{E11B212B-12A3-4C99-8099-83F4F6079682}" destId="{FCFFDA2F-A58B-4220-B555-641F062C433D}" srcOrd="1" destOrd="0" presId="urn:microsoft.com/office/officeart/2008/layout/VerticalCurvedList"/>
    <dgm:cxn modelId="{C5E54525-15E4-4FDA-8948-46B5EDBC1D0E}" type="presParOf" srcId="{E11B212B-12A3-4C99-8099-83F4F6079682}" destId="{4A036B64-536F-472C-B2A1-64FC9017D318}" srcOrd="2" destOrd="0" presId="urn:microsoft.com/office/officeart/2008/layout/VerticalCurvedList"/>
    <dgm:cxn modelId="{C5A51B83-540A-4E66-94CF-DB2A06CB0CF0}" type="presParOf" srcId="{E11B212B-12A3-4C99-8099-83F4F6079682}" destId="{F20C5601-D25A-4357-BCBC-6B67FD472EE4}" srcOrd="3" destOrd="0" presId="urn:microsoft.com/office/officeart/2008/layout/VerticalCurvedList"/>
    <dgm:cxn modelId="{E6CF77C6-4AE4-40BB-ADDE-751C61098602}" type="presParOf" srcId="{19057448-C9F2-415C-81B2-DD5C19712D7F}" destId="{CC66C307-F449-4E56-97A9-260CF2FC5185}" srcOrd="1" destOrd="0" presId="urn:microsoft.com/office/officeart/2008/layout/VerticalCurvedList"/>
    <dgm:cxn modelId="{C80FBC31-B9E7-48DD-98E7-A5B934DE1BC4}" type="presParOf" srcId="{19057448-C9F2-415C-81B2-DD5C19712D7F}" destId="{DC9D57DB-6603-4C0F-A4C1-F7E086E27274}" srcOrd="2" destOrd="0" presId="urn:microsoft.com/office/officeart/2008/layout/VerticalCurvedList"/>
    <dgm:cxn modelId="{8C566CAD-851D-4013-AEF5-819E00107D47}" type="presParOf" srcId="{DC9D57DB-6603-4C0F-A4C1-F7E086E27274}" destId="{851F474A-B669-464E-BCEF-66D7945F1053}" srcOrd="0" destOrd="0" presId="urn:microsoft.com/office/officeart/2008/layout/VerticalCurvedList"/>
    <dgm:cxn modelId="{E061612F-BF6E-4503-B3AE-786CE98F981B}" type="presParOf" srcId="{19057448-C9F2-415C-81B2-DD5C19712D7F}" destId="{A2505926-6392-4396-B7F9-F044335645A8}" srcOrd="3" destOrd="0" presId="urn:microsoft.com/office/officeart/2008/layout/VerticalCurvedList"/>
    <dgm:cxn modelId="{18B6FE15-F981-4889-B2BB-D51E7CB28660}" type="presParOf" srcId="{19057448-C9F2-415C-81B2-DD5C19712D7F}" destId="{89CB9F2A-638E-4A41-91CB-E9A9D11F6D08}" srcOrd="4" destOrd="0" presId="urn:microsoft.com/office/officeart/2008/layout/VerticalCurvedList"/>
    <dgm:cxn modelId="{85044E86-431A-45C0-A3AD-09843A47329D}" type="presParOf" srcId="{89CB9F2A-638E-4A41-91CB-E9A9D11F6D08}" destId="{95585173-2B33-466E-8E6B-A2B7984FEE98}" srcOrd="0" destOrd="0" presId="urn:microsoft.com/office/officeart/2008/layout/VerticalCurvedList"/>
    <dgm:cxn modelId="{5627C754-B0B4-479F-B0B3-B82B2BFE0E78}" type="presParOf" srcId="{19057448-C9F2-415C-81B2-DD5C19712D7F}" destId="{970797F3-3829-4617-8446-48876A0E10E2}" srcOrd="5" destOrd="0" presId="urn:microsoft.com/office/officeart/2008/layout/VerticalCurvedList"/>
    <dgm:cxn modelId="{DB261232-1C2D-4E63-9C4E-78055B8F3205}" type="presParOf" srcId="{19057448-C9F2-415C-81B2-DD5C19712D7F}" destId="{7075149C-06AB-4B04-BF74-8408E8E94E6C}" srcOrd="6" destOrd="0" presId="urn:microsoft.com/office/officeart/2008/layout/VerticalCurvedList"/>
    <dgm:cxn modelId="{4346ACCB-4385-4BE3-B76A-6A8C934C654E}" type="presParOf" srcId="{7075149C-06AB-4B04-BF74-8408E8E94E6C}" destId="{85C82146-C148-4B65-8235-FCCCDACC9CB9}" srcOrd="0" destOrd="0" presId="urn:microsoft.com/office/officeart/2008/layout/VerticalCurvedList"/>
    <dgm:cxn modelId="{AFA5B322-6166-499B-9BA1-E34E387F760C}" type="presParOf" srcId="{19057448-C9F2-415C-81B2-DD5C19712D7F}" destId="{33A54E9F-6DB0-487F-859F-01A02B941C97}" srcOrd="7" destOrd="0" presId="urn:microsoft.com/office/officeart/2008/layout/VerticalCurvedList"/>
    <dgm:cxn modelId="{7040B690-4F89-4C45-A0F5-71978FD7A8C0}" type="presParOf" srcId="{19057448-C9F2-415C-81B2-DD5C19712D7F}" destId="{DEF173EE-3C2C-4386-A0BB-E571345E8584}" srcOrd="8" destOrd="0" presId="urn:microsoft.com/office/officeart/2008/layout/VerticalCurvedList"/>
    <dgm:cxn modelId="{0A39FA54-074D-4292-AD84-76D400B0F899}" type="presParOf" srcId="{DEF173EE-3C2C-4386-A0BB-E571345E8584}" destId="{3630B546-FF9B-424F-A258-6D8F2095FEE1}" srcOrd="0" destOrd="0" presId="urn:microsoft.com/office/officeart/2008/layout/VerticalCurvedList"/>
    <dgm:cxn modelId="{B8B774AE-DB90-45BF-8522-D586D35645B6}" type="presParOf" srcId="{19057448-C9F2-415C-81B2-DD5C19712D7F}" destId="{5289721E-116C-4C66-9BA4-F0DB61FFE286}" srcOrd="9" destOrd="0" presId="urn:microsoft.com/office/officeart/2008/layout/VerticalCurvedList"/>
    <dgm:cxn modelId="{939003A6-36A4-48ED-B7E9-F140820B19AE}" type="presParOf" srcId="{19057448-C9F2-415C-81B2-DD5C19712D7F}" destId="{6940F498-30C9-46A8-AAC6-2A22AE0A8841}" srcOrd="10" destOrd="0" presId="urn:microsoft.com/office/officeart/2008/layout/VerticalCurvedList"/>
    <dgm:cxn modelId="{76444747-32C4-4D51-A650-B62DE0C1328B}" type="presParOf" srcId="{6940F498-30C9-46A8-AAC6-2A22AE0A8841}" destId="{CFC66BC5-AEE2-412D-880A-12A9F87272CD}" srcOrd="0" destOrd="0" presId="urn:microsoft.com/office/officeart/2008/layout/VerticalCurvedList"/>
    <dgm:cxn modelId="{EE1AD8BB-EF0F-421C-9941-B217A12FE5A9}" type="presParOf" srcId="{19057448-C9F2-415C-81B2-DD5C19712D7F}" destId="{AD797245-B6EA-4B2E-ACFB-B50EC077C14E}" srcOrd="11" destOrd="0" presId="urn:microsoft.com/office/officeart/2008/layout/VerticalCurvedList"/>
    <dgm:cxn modelId="{4E467418-CC66-4E65-8AFE-F853D0F261B9}" type="presParOf" srcId="{19057448-C9F2-415C-81B2-DD5C19712D7F}" destId="{02EB5464-303B-438B-9FE7-33D9EDCFB4F6}" srcOrd="12" destOrd="0" presId="urn:microsoft.com/office/officeart/2008/layout/VerticalCurvedList"/>
    <dgm:cxn modelId="{B07EA9E7-B8D6-42A6-B5AC-0EFCF97F0F5E}" type="presParOf" srcId="{02EB5464-303B-438B-9FE7-33D9EDCFB4F6}" destId="{F9A1304B-23C5-47CF-B3C3-03A726B24160}" srcOrd="0" destOrd="0" presId="urn:microsoft.com/office/officeart/2008/layout/VerticalCurvedList"/>
    <dgm:cxn modelId="{72922EDD-696C-4725-A460-C1248C530DFD}" type="presParOf" srcId="{19057448-C9F2-415C-81B2-DD5C19712D7F}" destId="{EEAB1A80-5397-4CAE-93BF-680F3D37EB76}" srcOrd="13" destOrd="0" presId="urn:microsoft.com/office/officeart/2008/layout/VerticalCurvedList"/>
    <dgm:cxn modelId="{F829C093-9461-4780-AC5D-A0257092EE83}" type="presParOf" srcId="{19057448-C9F2-415C-81B2-DD5C19712D7F}" destId="{A97A0112-B1FD-4C41-B350-7834D1AD9222}" srcOrd="14" destOrd="0" presId="urn:microsoft.com/office/officeart/2008/layout/VerticalCurvedList"/>
    <dgm:cxn modelId="{B91055BA-D2DD-4628-A08F-537E1336E497}" type="presParOf" srcId="{A97A0112-B1FD-4C41-B350-7834D1AD9222}" destId="{AD227713-109D-48B4-AA6E-1654A0E9B0D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D71E16-02F1-4934-BB38-C5CA2C77BE7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FF17F5C9-71EB-40E8-8C28-21FE93EA1D5E}">
      <dgm:prSet phldrT="[Text]"/>
      <dgm:spPr/>
      <dgm:t>
        <a:bodyPr/>
        <a:lstStyle/>
        <a:p>
          <a:r>
            <a:rPr lang="en-IN" dirty="0">
              <a:solidFill>
                <a:srgbClr val="084A87"/>
              </a:solidFill>
            </a:rPr>
            <a:t>Governance and ERM Framework</a:t>
          </a:r>
        </a:p>
      </dgm:t>
    </dgm:pt>
    <dgm:pt modelId="{9DACCE4D-E98E-4F28-8849-AD32DD48F465}" type="parTrans" cxnId="{E0446CA4-6F51-4E5B-9B22-970B7C0B464B}">
      <dgm:prSet/>
      <dgm:spPr/>
      <dgm:t>
        <a:bodyPr/>
        <a:lstStyle/>
        <a:p>
          <a:endParaRPr lang="en-IN"/>
        </a:p>
      </dgm:t>
    </dgm:pt>
    <dgm:pt modelId="{EF761498-44C4-4E0B-AAC7-75A1196898DB}" type="sibTrans" cxnId="{E0446CA4-6F51-4E5B-9B22-970B7C0B464B}">
      <dgm:prSet/>
      <dgm:spPr/>
      <dgm:t>
        <a:bodyPr/>
        <a:lstStyle/>
        <a:p>
          <a:endParaRPr lang="en-IN"/>
        </a:p>
      </dgm:t>
    </dgm:pt>
    <dgm:pt modelId="{5EB8CCC1-8E97-4481-9C34-879865272B74}">
      <dgm:prSet phldrT="[Text]"/>
      <dgm:spPr/>
      <dgm:t>
        <a:bodyPr/>
        <a:lstStyle/>
        <a:p>
          <a:r>
            <a:rPr lang="en-IN" dirty="0"/>
            <a:t>Those responsible for governance should ensure that climate related risks are properly considered and assessed in its ERM framework</a:t>
          </a:r>
        </a:p>
      </dgm:t>
    </dgm:pt>
    <dgm:pt modelId="{9F3D2667-80D9-4E9E-84FF-E3E60BB18FA0}" type="parTrans" cxnId="{D109FFA3-B822-427E-A4FB-FBDA3AFB392D}">
      <dgm:prSet/>
      <dgm:spPr/>
      <dgm:t>
        <a:bodyPr/>
        <a:lstStyle/>
        <a:p>
          <a:endParaRPr lang="en-IN"/>
        </a:p>
      </dgm:t>
    </dgm:pt>
    <dgm:pt modelId="{7AAEF0BF-D7EF-4EFE-A48D-B0A9D900F040}" type="sibTrans" cxnId="{D109FFA3-B822-427E-A4FB-FBDA3AFB392D}">
      <dgm:prSet/>
      <dgm:spPr/>
      <dgm:t>
        <a:bodyPr/>
        <a:lstStyle/>
        <a:p>
          <a:endParaRPr lang="en-IN"/>
        </a:p>
      </dgm:t>
    </dgm:pt>
    <dgm:pt modelId="{CD37C59B-1996-4725-B68E-73D97415270A}">
      <dgm:prSet phldrT="[Text]"/>
      <dgm:spPr/>
      <dgm:t>
        <a:bodyPr/>
        <a:lstStyle/>
        <a:p>
          <a:r>
            <a:rPr lang="en-IN" dirty="0">
              <a:solidFill>
                <a:srgbClr val="084A87"/>
              </a:solidFill>
            </a:rPr>
            <a:t>Risk Management Policy</a:t>
          </a:r>
        </a:p>
      </dgm:t>
    </dgm:pt>
    <dgm:pt modelId="{AA10C882-69DE-4E84-97EB-179CFE2CD94E}" type="parTrans" cxnId="{62722343-AF2F-42DF-8735-397EE4B5AB9C}">
      <dgm:prSet/>
      <dgm:spPr/>
      <dgm:t>
        <a:bodyPr/>
        <a:lstStyle/>
        <a:p>
          <a:endParaRPr lang="en-IN"/>
        </a:p>
      </dgm:t>
    </dgm:pt>
    <dgm:pt modelId="{B78B6E0D-30CD-40C2-9B5C-1ABC9C15BD57}" type="sibTrans" cxnId="{62722343-AF2F-42DF-8735-397EE4B5AB9C}">
      <dgm:prSet/>
      <dgm:spPr/>
      <dgm:t>
        <a:bodyPr/>
        <a:lstStyle/>
        <a:p>
          <a:endParaRPr lang="en-IN"/>
        </a:p>
      </dgm:t>
    </dgm:pt>
    <dgm:pt modelId="{69AB99B9-3691-4717-8090-C2D20533ABD6}">
      <dgm:prSet phldrT="[Text]"/>
      <dgm:spPr/>
      <dgm:t>
        <a:bodyPr/>
        <a:lstStyle/>
        <a:p>
          <a:r>
            <a:rPr lang="en-IN" dirty="0"/>
            <a:t>Should be flexible to incorporate climate-related risks now and in future</a:t>
          </a:r>
        </a:p>
      </dgm:t>
    </dgm:pt>
    <dgm:pt modelId="{D50B2239-A589-4CDE-A264-E87CCD19C0C7}" type="parTrans" cxnId="{6F3A37B6-10FE-494D-83AC-77C0223AC0D3}">
      <dgm:prSet/>
      <dgm:spPr/>
      <dgm:t>
        <a:bodyPr/>
        <a:lstStyle/>
        <a:p>
          <a:endParaRPr lang="en-IN"/>
        </a:p>
      </dgm:t>
    </dgm:pt>
    <dgm:pt modelId="{FBBA3257-D494-4696-B2F5-6E6F3105622F}" type="sibTrans" cxnId="{6F3A37B6-10FE-494D-83AC-77C0223AC0D3}">
      <dgm:prSet/>
      <dgm:spPr/>
      <dgm:t>
        <a:bodyPr/>
        <a:lstStyle/>
        <a:p>
          <a:endParaRPr lang="en-IN"/>
        </a:p>
      </dgm:t>
    </dgm:pt>
    <dgm:pt modelId="{2759F338-5D78-4046-B60C-261B6EC57FC7}">
      <dgm:prSet phldrT="[Text]"/>
      <dgm:spPr/>
      <dgm:t>
        <a:bodyPr/>
        <a:lstStyle/>
        <a:p>
          <a:r>
            <a:rPr lang="en-IN" dirty="0">
              <a:solidFill>
                <a:srgbClr val="084A87"/>
              </a:solidFill>
            </a:rPr>
            <a:t>Risk Tolerance Statement</a:t>
          </a:r>
        </a:p>
      </dgm:t>
    </dgm:pt>
    <dgm:pt modelId="{3D3DB49C-7170-48B1-A5CC-DEAF35092649}" type="parTrans" cxnId="{2EF4F096-C99E-4505-BFD6-5AC05E6C741E}">
      <dgm:prSet/>
      <dgm:spPr/>
      <dgm:t>
        <a:bodyPr/>
        <a:lstStyle/>
        <a:p>
          <a:endParaRPr lang="en-IN"/>
        </a:p>
      </dgm:t>
    </dgm:pt>
    <dgm:pt modelId="{F2CCF691-383F-4B12-9D67-6CEAFCD3E5D7}" type="sibTrans" cxnId="{2EF4F096-C99E-4505-BFD6-5AC05E6C741E}">
      <dgm:prSet/>
      <dgm:spPr/>
      <dgm:t>
        <a:bodyPr/>
        <a:lstStyle/>
        <a:p>
          <a:endParaRPr lang="en-IN"/>
        </a:p>
      </dgm:t>
    </dgm:pt>
    <dgm:pt modelId="{7DD711C2-4D4D-47B8-BB77-1C009D1FD970}">
      <dgm:prSet phldrT="[Text]"/>
      <dgm:spPr/>
      <dgm:t>
        <a:bodyPr/>
        <a:lstStyle/>
        <a:p>
          <a:r>
            <a:rPr lang="en-IN" dirty="0"/>
            <a:t>Explicitly consider climate related risks with regards to investment strategy, or tolerance to demography or other insurance exposure</a:t>
          </a:r>
        </a:p>
      </dgm:t>
    </dgm:pt>
    <dgm:pt modelId="{456947C8-1856-49C4-A8BB-277A96024833}" type="parTrans" cxnId="{A76C4691-415B-41CA-9A42-BB28A561A65D}">
      <dgm:prSet/>
      <dgm:spPr/>
      <dgm:t>
        <a:bodyPr/>
        <a:lstStyle/>
        <a:p>
          <a:endParaRPr lang="en-IN"/>
        </a:p>
      </dgm:t>
    </dgm:pt>
    <dgm:pt modelId="{07A56A9B-B52D-40E6-96B2-1E5A4E064793}" type="sibTrans" cxnId="{A76C4691-415B-41CA-9A42-BB28A561A65D}">
      <dgm:prSet/>
      <dgm:spPr/>
      <dgm:t>
        <a:bodyPr/>
        <a:lstStyle/>
        <a:p>
          <a:endParaRPr lang="en-IN"/>
        </a:p>
      </dgm:t>
    </dgm:pt>
    <dgm:pt modelId="{95E9F44B-3439-4DC3-9AC9-E0893DC5DD11}">
      <dgm:prSet phldrT="[Text]"/>
      <dgm:spPr/>
      <dgm:t>
        <a:bodyPr/>
        <a:lstStyle/>
        <a:p>
          <a:r>
            <a:rPr lang="en-IN" dirty="0">
              <a:solidFill>
                <a:srgbClr val="084A87"/>
              </a:solidFill>
            </a:rPr>
            <a:t>Risk responsiveness and feedback loop</a:t>
          </a:r>
        </a:p>
      </dgm:t>
    </dgm:pt>
    <dgm:pt modelId="{B6FE6DB6-868B-4994-BDC2-EDFA52CE3C2C}" type="parTrans" cxnId="{E8BDB054-4BEB-4A82-AD11-71BED273B2FF}">
      <dgm:prSet/>
      <dgm:spPr/>
      <dgm:t>
        <a:bodyPr/>
        <a:lstStyle/>
        <a:p>
          <a:endParaRPr lang="en-IN"/>
        </a:p>
      </dgm:t>
    </dgm:pt>
    <dgm:pt modelId="{A12D4422-9465-4CE5-86EF-8FB7D86E0BE0}" type="sibTrans" cxnId="{E8BDB054-4BEB-4A82-AD11-71BED273B2FF}">
      <dgm:prSet/>
      <dgm:spPr/>
      <dgm:t>
        <a:bodyPr/>
        <a:lstStyle/>
        <a:p>
          <a:endParaRPr lang="en-IN"/>
        </a:p>
      </dgm:t>
    </dgm:pt>
    <dgm:pt modelId="{02F1913F-B3E1-4865-AE24-817ABD58037A}">
      <dgm:prSet phldrT="[Text]"/>
      <dgm:spPr/>
      <dgm:t>
        <a:bodyPr/>
        <a:lstStyle/>
        <a:p>
          <a:r>
            <a:rPr lang="en-IN" dirty="0"/>
            <a:t>Analyse previous experience as well as forward looking emerging risk assessment</a:t>
          </a:r>
          <a:endParaRPr lang="en-IN" dirty="0">
            <a:highlight>
              <a:srgbClr val="FFFF00"/>
            </a:highlight>
          </a:endParaRPr>
        </a:p>
      </dgm:t>
    </dgm:pt>
    <dgm:pt modelId="{599B5B52-0C50-4D9E-8F5F-EFEF4EA8FC0E}" type="parTrans" cxnId="{1DBFC3B3-CA87-4518-B746-2D97A367A821}">
      <dgm:prSet/>
      <dgm:spPr/>
      <dgm:t>
        <a:bodyPr/>
        <a:lstStyle/>
        <a:p>
          <a:endParaRPr lang="en-IN"/>
        </a:p>
      </dgm:t>
    </dgm:pt>
    <dgm:pt modelId="{A0C6608D-9253-4490-98CA-F5990F5401E3}" type="sibTrans" cxnId="{1DBFC3B3-CA87-4518-B746-2D97A367A821}">
      <dgm:prSet/>
      <dgm:spPr/>
      <dgm:t>
        <a:bodyPr/>
        <a:lstStyle/>
        <a:p>
          <a:endParaRPr lang="en-IN"/>
        </a:p>
      </dgm:t>
    </dgm:pt>
    <dgm:pt modelId="{B29F2A2D-DDB7-40C1-9D8B-20071A8D836C}">
      <dgm:prSet phldrT="[Text]"/>
      <dgm:spPr/>
      <dgm:t>
        <a:bodyPr/>
        <a:lstStyle/>
        <a:p>
          <a:r>
            <a:rPr lang="en-IN" dirty="0">
              <a:solidFill>
                <a:srgbClr val="084A87"/>
              </a:solidFill>
            </a:rPr>
            <a:t>Scenario Analysis</a:t>
          </a:r>
        </a:p>
      </dgm:t>
    </dgm:pt>
    <dgm:pt modelId="{F8E78790-F76D-46F1-B607-E070627287D7}" type="parTrans" cxnId="{D7054B19-52A9-4A9D-980F-79DA5A69D8CE}">
      <dgm:prSet/>
      <dgm:spPr/>
      <dgm:t>
        <a:bodyPr/>
        <a:lstStyle/>
        <a:p>
          <a:endParaRPr lang="en-IN"/>
        </a:p>
      </dgm:t>
    </dgm:pt>
    <dgm:pt modelId="{39930B92-9530-4AD3-98ED-203EAF3E0F14}" type="sibTrans" cxnId="{D7054B19-52A9-4A9D-980F-79DA5A69D8CE}">
      <dgm:prSet/>
      <dgm:spPr/>
      <dgm:t>
        <a:bodyPr/>
        <a:lstStyle/>
        <a:p>
          <a:endParaRPr lang="en-IN"/>
        </a:p>
      </dgm:t>
    </dgm:pt>
    <dgm:pt modelId="{4B254DB9-C3A6-49FA-914A-A7E3F16D7E3A}">
      <dgm:prSet phldrT="[Text]"/>
      <dgm:spPr/>
      <dgm:t>
        <a:bodyPr/>
        <a:lstStyle/>
        <a:p>
          <a:r>
            <a:rPr lang="en-IN" dirty="0"/>
            <a:t>Forward looking view of companies’ risk exposures and its impact on future business strategy</a:t>
          </a:r>
        </a:p>
      </dgm:t>
    </dgm:pt>
    <dgm:pt modelId="{AFE91EC9-C9FB-444B-B6D5-CDA9AD61C1AD}" type="parTrans" cxnId="{B4721A61-777C-4547-94D6-14A27A7E58AF}">
      <dgm:prSet/>
      <dgm:spPr/>
      <dgm:t>
        <a:bodyPr/>
        <a:lstStyle/>
        <a:p>
          <a:endParaRPr lang="en-IN"/>
        </a:p>
      </dgm:t>
    </dgm:pt>
    <dgm:pt modelId="{F524BA5A-F043-4C74-A07F-BF78C2CFA367}" type="sibTrans" cxnId="{B4721A61-777C-4547-94D6-14A27A7E58AF}">
      <dgm:prSet/>
      <dgm:spPr/>
      <dgm:t>
        <a:bodyPr/>
        <a:lstStyle/>
        <a:p>
          <a:endParaRPr lang="en-IN"/>
        </a:p>
      </dgm:t>
    </dgm:pt>
    <dgm:pt modelId="{F046B74D-419C-4A95-B179-7A404D3A7070}" type="pres">
      <dgm:prSet presAssocID="{CFD71E16-02F1-4934-BB38-C5CA2C77BE79}" presName="vert0" presStyleCnt="0">
        <dgm:presLayoutVars>
          <dgm:dir/>
          <dgm:animOne val="branch"/>
          <dgm:animLvl val="lvl"/>
        </dgm:presLayoutVars>
      </dgm:prSet>
      <dgm:spPr/>
    </dgm:pt>
    <dgm:pt modelId="{C4C11714-E24F-458F-B3B8-DECDD860E494}" type="pres">
      <dgm:prSet presAssocID="{FF17F5C9-71EB-40E8-8C28-21FE93EA1D5E}" presName="thickLine" presStyleLbl="alignNode1" presStyleIdx="0" presStyleCnt="5"/>
      <dgm:spPr/>
    </dgm:pt>
    <dgm:pt modelId="{BB257C5D-B4FB-43CC-A40E-175C1032BD29}" type="pres">
      <dgm:prSet presAssocID="{FF17F5C9-71EB-40E8-8C28-21FE93EA1D5E}" presName="horz1" presStyleCnt="0"/>
      <dgm:spPr/>
    </dgm:pt>
    <dgm:pt modelId="{C0352677-04C4-4180-B9D4-F9CFC3E84218}" type="pres">
      <dgm:prSet presAssocID="{FF17F5C9-71EB-40E8-8C28-21FE93EA1D5E}" presName="tx1" presStyleLbl="revTx" presStyleIdx="0" presStyleCnt="10"/>
      <dgm:spPr/>
    </dgm:pt>
    <dgm:pt modelId="{1DB5B132-9F87-4A0A-8483-011A7FEC0D3D}" type="pres">
      <dgm:prSet presAssocID="{FF17F5C9-71EB-40E8-8C28-21FE93EA1D5E}" presName="vert1" presStyleCnt="0"/>
      <dgm:spPr/>
    </dgm:pt>
    <dgm:pt modelId="{C6CF1802-C97C-40F1-A23F-B024C65F8677}" type="pres">
      <dgm:prSet presAssocID="{5EB8CCC1-8E97-4481-9C34-879865272B74}" presName="vertSpace2a" presStyleCnt="0"/>
      <dgm:spPr/>
    </dgm:pt>
    <dgm:pt modelId="{25FA57C4-68FF-4DDD-8D3C-829CFFC1FBF7}" type="pres">
      <dgm:prSet presAssocID="{5EB8CCC1-8E97-4481-9C34-879865272B74}" presName="horz2" presStyleCnt="0"/>
      <dgm:spPr/>
    </dgm:pt>
    <dgm:pt modelId="{8BB51812-F28D-4786-A80D-27C7B7BDFAD1}" type="pres">
      <dgm:prSet presAssocID="{5EB8CCC1-8E97-4481-9C34-879865272B74}" presName="horzSpace2" presStyleCnt="0"/>
      <dgm:spPr/>
    </dgm:pt>
    <dgm:pt modelId="{2256FD88-6E46-41AE-B551-62FCB41C5316}" type="pres">
      <dgm:prSet presAssocID="{5EB8CCC1-8E97-4481-9C34-879865272B74}" presName="tx2" presStyleLbl="revTx" presStyleIdx="1" presStyleCnt="10"/>
      <dgm:spPr/>
    </dgm:pt>
    <dgm:pt modelId="{88D1438B-7649-4B31-A5BF-6D1092F6286D}" type="pres">
      <dgm:prSet presAssocID="{5EB8CCC1-8E97-4481-9C34-879865272B74}" presName="vert2" presStyleCnt="0"/>
      <dgm:spPr/>
    </dgm:pt>
    <dgm:pt modelId="{94D5302C-798B-46F1-8676-FF9826F421E7}" type="pres">
      <dgm:prSet presAssocID="{5EB8CCC1-8E97-4481-9C34-879865272B74}" presName="thinLine2b" presStyleLbl="callout" presStyleIdx="0" presStyleCnt="5"/>
      <dgm:spPr>
        <a:ln>
          <a:solidFill>
            <a:srgbClr val="1668A2"/>
          </a:solidFill>
        </a:ln>
      </dgm:spPr>
    </dgm:pt>
    <dgm:pt modelId="{7BE9E0C0-846F-4D64-8573-54436D0D1322}" type="pres">
      <dgm:prSet presAssocID="{5EB8CCC1-8E97-4481-9C34-879865272B74}" presName="vertSpace2b" presStyleCnt="0"/>
      <dgm:spPr/>
    </dgm:pt>
    <dgm:pt modelId="{A2B4D968-738F-44E5-8FE1-4CB9C626CF61}" type="pres">
      <dgm:prSet presAssocID="{CD37C59B-1996-4725-B68E-73D97415270A}" presName="thickLine" presStyleLbl="alignNode1" presStyleIdx="1" presStyleCnt="5"/>
      <dgm:spPr>
        <a:ln>
          <a:solidFill>
            <a:srgbClr val="1668A2"/>
          </a:solidFill>
        </a:ln>
      </dgm:spPr>
    </dgm:pt>
    <dgm:pt modelId="{A8F84E5E-3C73-4FC0-97A2-48E752708669}" type="pres">
      <dgm:prSet presAssocID="{CD37C59B-1996-4725-B68E-73D97415270A}" presName="horz1" presStyleCnt="0"/>
      <dgm:spPr/>
    </dgm:pt>
    <dgm:pt modelId="{0E583754-7393-4A4D-9997-E0B508F393BC}" type="pres">
      <dgm:prSet presAssocID="{CD37C59B-1996-4725-B68E-73D97415270A}" presName="tx1" presStyleLbl="revTx" presStyleIdx="2" presStyleCnt="10"/>
      <dgm:spPr/>
    </dgm:pt>
    <dgm:pt modelId="{2DC902B2-3180-42F0-9554-D9F98C74EC45}" type="pres">
      <dgm:prSet presAssocID="{CD37C59B-1996-4725-B68E-73D97415270A}" presName="vert1" presStyleCnt="0"/>
      <dgm:spPr/>
    </dgm:pt>
    <dgm:pt modelId="{1000CCDD-87CA-480C-9C71-11D76509CF74}" type="pres">
      <dgm:prSet presAssocID="{69AB99B9-3691-4717-8090-C2D20533ABD6}" presName="vertSpace2a" presStyleCnt="0"/>
      <dgm:spPr/>
    </dgm:pt>
    <dgm:pt modelId="{1CF83129-4FF2-40F0-BD57-383B2BBCCAF3}" type="pres">
      <dgm:prSet presAssocID="{69AB99B9-3691-4717-8090-C2D20533ABD6}" presName="horz2" presStyleCnt="0"/>
      <dgm:spPr/>
    </dgm:pt>
    <dgm:pt modelId="{00A04C40-DD6B-4D18-A634-07EE9D89B126}" type="pres">
      <dgm:prSet presAssocID="{69AB99B9-3691-4717-8090-C2D20533ABD6}" presName="horzSpace2" presStyleCnt="0"/>
      <dgm:spPr/>
    </dgm:pt>
    <dgm:pt modelId="{F811E0AF-E516-4637-B3B3-C72422B85572}" type="pres">
      <dgm:prSet presAssocID="{69AB99B9-3691-4717-8090-C2D20533ABD6}" presName="tx2" presStyleLbl="revTx" presStyleIdx="3" presStyleCnt="10"/>
      <dgm:spPr/>
    </dgm:pt>
    <dgm:pt modelId="{05C657D7-4317-4C7E-BD5D-F29F0C349311}" type="pres">
      <dgm:prSet presAssocID="{69AB99B9-3691-4717-8090-C2D20533ABD6}" presName="vert2" presStyleCnt="0"/>
      <dgm:spPr/>
    </dgm:pt>
    <dgm:pt modelId="{8F816225-7227-4441-A786-982FAFB3820A}" type="pres">
      <dgm:prSet presAssocID="{69AB99B9-3691-4717-8090-C2D20533ABD6}" presName="thinLine2b" presStyleLbl="callout" presStyleIdx="1" presStyleCnt="5" custLinFactNeighborY="-37579"/>
      <dgm:spPr>
        <a:ln>
          <a:solidFill>
            <a:srgbClr val="1668A2"/>
          </a:solidFill>
        </a:ln>
      </dgm:spPr>
    </dgm:pt>
    <dgm:pt modelId="{0243CEC8-3683-4B0F-84F5-8A1C8FCF2658}" type="pres">
      <dgm:prSet presAssocID="{69AB99B9-3691-4717-8090-C2D20533ABD6}" presName="vertSpace2b" presStyleCnt="0"/>
      <dgm:spPr/>
    </dgm:pt>
    <dgm:pt modelId="{35FC2536-BC9B-4405-BF8F-C265ECAFC6F2}" type="pres">
      <dgm:prSet presAssocID="{2759F338-5D78-4046-B60C-261B6EC57FC7}" presName="thickLine" presStyleLbl="alignNode1" presStyleIdx="2" presStyleCnt="5"/>
      <dgm:spPr>
        <a:ln>
          <a:solidFill>
            <a:srgbClr val="1668A2"/>
          </a:solidFill>
        </a:ln>
      </dgm:spPr>
    </dgm:pt>
    <dgm:pt modelId="{192B6BF2-8874-4073-9EF6-D1CB69AAA58D}" type="pres">
      <dgm:prSet presAssocID="{2759F338-5D78-4046-B60C-261B6EC57FC7}" presName="horz1" presStyleCnt="0"/>
      <dgm:spPr/>
    </dgm:pt>
    <dgm:pt modelId="{4E641527-A2B1-4A06-B72C-528742BD9F4E}" type="pres">
      <dgm:prSet presAssocID="{2759F338-5D78-4046-B60C-261B6EC57FC7}" presName="tx1" presStyleLbl="revTx" presStyleIdx="4" presStyleCnt="10"/>
      <dgm:spPr/>
    </dgm:pt>
    <dgm:pt modelId="{56699329-DE7E-4FB2-BE74-4215AF7129D1}" type="pres">
      <dgm:prSet presAssocID="{2759F338-5D78-4046-B60C-261B6EC57FC7}" presName="vert1" presStyleCnt="0"/>
      <dgm:spPr/>
    </dgm:pt>
    <dgm:pt modelId="{419139B1-0CCD-4574-83E8-7583FBFF945D}" type="pres">
      <dgm:prSet presAssocID="{7DD711C2-4D4D-47B8-BB77-1C009D1FD970}" presName="vertSpace2a" presStyleCnt="0"/>
      <dgm:spPr/>
    </dgm:pt>
    <dgm:pt modelId="{6BD30655-0F62-4DB6-9464-E4383BD643C6}" type="pres">
      <dgm:prSet presAssocID="{7DD711C2-4D4D-47B8-BB77-1C009D1FD970}" presName="horz2" presStyleCnt="0"/>
      <dgm:spPr/>
    </dgm:pt>
    <dgm:pt modelId="{E87EC095-A187-45E6-95B4-73326588CA30}" type="pres">
      <dgm:prSet presAssocID="{7DD711C2-4D4D-47B8-BB77-1C009D1FD970}" presName="horzSpace2" presStyleCnt="0"/>
      <dgm:spPr/>
    </dgm:pt>
    <dgm:pt modelId="{65F15117-11E1-40BD-9404-207B87489F3B}" type="pres">
      <dgm:prSet presAssocID="{7DD711C2-4D4D-47B8-BB77-1C009D1FD970}" presName="tx2" presStyleLbl="revTx" presStyleIdx="5" presStyleCnt="10"/>
      <dgm:spPr/>
    </dgm:pt>
    <dgm:pt modelId="{B31C4237-A4CD-43E6-96DF-89627DEDC463}" type="pres">
      <dgm:prSet presAssocID="{7DD711C2-4D4D-47B8-BB77-1C009D1FD970}" presName="vert2" presStyleCnt="0"/>
      <dgm:spPr/>
    </dgm:pt>
    <dgm:pt modelId="{A6E470A8-5D7B-4E99-890A-5F8CB17BC9BA}" type="pres">
      <dgm:prSet presAssocID="{7DD711C2-4D4D-47B8-BB77-1C009D1FD970}" presName="thinLine2b" presStyleLbl="callout" presStyleIdx="2" presStyleCnt="5"/>
      <dgm:spPr>
        <a:ln>
          <a:solidFill>
            <a:srgbClr val="1668A2"/>
          </a:solidFill>
        </a:ln>
      </dgm:spPr>
    </dgm:pt>
    <dgm:pt modelId="{766001B8-EFE1-4B22-977E-19FEBCA30600}" type="pres">
      <dgm:prSet presAssocID="{7DD711C2-4D4D-47B8-BB77-1C009D1FD970}" presName="vertSpace2b" presStyleCnt="0"/>
      <dgm:spPr/>
    </dgm:pt>
    <dgm:pt modelId="{A5CA113B-E549-4CEE-ADCD-EE04700582A8}" type="pres">
      <dgm:prSet presAssocID="{95E9F44B-3439-4DC3-9AC9-E0893DC5DD11}" presName="thickLine" presStyleLbl="alignNode1" presStyleIdx="3" presStyleCnt="5"/>
      <dgm:spPr>
        <a:ln>
          <a:solidFill>
            <a:srgbClr val="1668A2"/>
          </a:solidFill>
        </a:ln>
      </dgm:spPr>
    </dgm:pt>
    <dgm:pt modelId="{C100EBED-288B-473D-A63F-1C3729B21C3F}" type="pres">
      <dgm:prSet presAssocID="{95E9F44B-3439-4DC3-9AC9-E0893DC5DD11}" presName="horz1" presStyleCnt="0"/>
      <dgm:spPr/>
    </dgm:pt>
    <dgm:pt modelId="{AFBB39C9-061A-4F95-BA40-87BA0C3988BD}" type="pres">
      <dgm:prSet presAssocID="{95E9F44B-3439-4DC3-9AC9-E0893DC5DD11}" presName="tx1" presStyleLbl="revTx" presStyleIdx="6" presStyleCnt="10"/>
      <dgm:spPr/>
    </dgm:pt>
    <dgm:pt modelId="{EBAE0F7D-5960-4429-9EDF-F9E14AC02FF9}" type="pres">
      <dgm:prSet presAssocID="{95E9F44B-3439-4DC3-9AC9-E0893DC5DD11}" presName="vert1" presStyleCnt="0"/>
      <dgm:spPr/>
    </dgm:pt>
    <dgm:pt modelId="{3D249DA4-2A2A-4203-BEAE-DD8B12ECB77C}" type="pres">
      <dgm:prSet presAssocID="{02F1913F-B3E1-4865-AE24-817ABD58037A}" presName="vertSpace2a" presStyleCnt="0"/>
      <dgm:spPr/>
    </dgm:pt>
    <dgm:pt modelId="{CF2CB828-2D5D-4701-A530-8F9062DE3642}" type="pres">
      <dgm:prSet presAssocID="{02F1913F-B3E1-4865-AE24-817ABD58037A}" presName="horz2" presStyleCnt="0"/>
      <dgm:spPr/>
    </dgm:pt>
    <dgm:pt modelId="{ED7C0363-F033-40AA-89C8-AD73486B28CE}" type="pres">
      <dgm:prSet presAssocID="{02F1913F-B3E1-4865-AE24-817ABD58037A}" presName="horzSpace2" presStyleCnt="0"/>
      <dgm:spPr/>
    </dgm:pt>
    <dgm:pt modelId="{19FB177C-8D43-4EA4-80D2-B431611EE9D3}" type="pres">
      <dgm:prSet presAssocID="{02F1913F-B3E1-4865-AE24-817ABD58037A}" presName="tx2" presStyleLbl="revTx" presStyleIdx="7" presStyleCnt="10"/>
      <dgm:spPr/>
    </dgm:pt>
    <dgm:pt modelId="{E870506A-280D-46F3-822F-997515F0914A}" type="pres">
      <dgm:prSet presAssocID="{02F1913F-B3E1-4865-AE24-817ABD58037A}" presName="vert2" presStyleCnt="0"/>
      <dgm:spPr/>
    </dgm:pt>
    <dgm:pt modelId="{BACE7D8C-8C57-41F5-8ACB-71A3C5CD9EFB}" type="pres">
      <dgm:prSet presAssocID="{02F1913F-B3E1-4865-AE24-817ABD58037A}" presName="thinLine2b" presStyleLbl="callout" presStyleIdx="3" presStyleCnt="5" custLinFactNeighborY="-37579"/>
      <dgm:spPr>
        <a:ln>
          <a:solidFill>
            <a:srgbClr val="1668A2"/>
          </a:solidFill>
        </a:ln>
      </dgm:spPr>
    </dgm:pt>
    <dgm:pt modelId="{AF0CC8D6-C744-4C22-84E0-4C1C4A3A31F9}" type="pres">
      <dgm:prSet presAssocID="{02F1913F-B3E1-4865-AE24-817ABD58037A}" presName="vertSpace2b" presStyleCnt="0"/>
      <dgm:spPr/>
    </dgm:pt>
    <dgm:pt modelId="{B1F95405-4A98-425E-90B4-42D9369DC4EE}" type="pres">
      <dgm:prSet presAssocID="{B29F2A2D-DDB7-40C1-9D8B-20071A8D836C}" presName="thickLine" presStyleLbl="alignNode1" presStyleIdx="4" presStyleCnt="5"/>
      <dgm:spPr>
        <a:ln>
          <a:solidFill>
            <a:srgbClr val="1668A2"/>
          </a:solidFill>
        </a:ln>
      </dgm:spPr>
    </dgm:pt>
    <dgm:pt modelId="{6EEC1347-E30E-4DFF-B6C2-94AAE41FA43B}" type="pres">
      <dgm:prSet presAssocID="{B29F2A2D-DDB7-40C1-9D8B-20071A8D836C}" presName="horz1" presStyleCnt="0"/>
      <dgm:spPr/>
    </dgm:pt>
    <dgm:pt modelId="{8E074C31-397D-447B-822F-6C2C0E45CAFB}" type="pres">
      <dgm:prSet presAssocID="{B29F2A2D-DDB7-40C1-9D8B-20071A8D836C}" presName="tx1" presStyleLbl="revTx" presStyleIdx="8" presStyleCnt="10"/>
      <dgm:spPr/>
    </dgm:pt>
    <dgm:pt modelId="{F64F3EC5-2EDC-4104-9F94-07AFAA15DAD7}" type="pres">
      <dgm:prSet presAssocID="{B29F2A2D-DDB7-40C1-9D8B-20071A8D836C}" presName="vert1" presStyleCnt="0"/>
      <dgm:spPr/>
    </dgm:pt>
    <dgm:pt modelId="{03761F28-3A35-47F7-B51D-DE1F2975C8E4}" type="pres">
      <dgm:prSet presAssocID="{4B254DB9-C3A6-49FA-914A-A7E3F16D7E3A}" presName="vertSpace2a" presStyleCnt="0"/>
      <dgm:spPr/>
    </dgm:pt>
    <dgm:pt modelId="{D94FAB9A-752F-4AFE-810A-A94CA621447F}" type="pres">
      <dgm:prSet presAssocID="{4B254DB9-C3A6-49FA-914A-A7E3F16D7E3A}" presName="horz2" presStyleCnt="0"/>
      <dgm:spPr/>
    </dgm:pt>
    <dgm:pt modelId="{3DA0E48D-783D-4542-8FC2-1BC9692457AA}" type="pres">
      <dgm:prSet presAssocID="{4B254DB9-C3A6-49FA-914A-A7E3F16D7E3A}" presName="horzSpace2" presStyleCnt="0"/>
      <dgm:spPr/>
    </dgm:pt>
    <dgm:pt modelId="{46C9F014-432B-4587-A92A-5388193A19CD}" type="pres">
      <dgm:prSet presAssocID="{4B254DB9-C3A6-49FA-914A-A7E3F16D7E3A}" presName="tx2" presStyleLbl="revTx" presStyleIdx="9" presStyleCnt="10"/>
      <dgm:spPr/>
    </dgm:pt>
    <dgm:pt modelId="{3575C3AE-841E-40EB-A9A4-DA1815E0AEE0}" type="pres">
      <dgm:prSet presAssocID="{4B254DB9-C3A6-49FA-914A-A7E3F16D7E3A}" presName="vert2" presStyleCnt="0"/>
      <dgm:spPr/>
    </dgm:pt>
    <dgm:pt modelId="{4BD915CE-5240-4E62-80E4-EBE89C0C3AC0}" type="pres">
      <dgm:prSet presAssocID="{4B254DB9-C3A6-49FA-914A-A7E3F16D7E3A}" presName="thinLine2b" presStyleLbl="callout" presStyleIdx="4" presStyleCnt="5"/>
      <dgm:spPr>
        <a:ln>
          <a:solidFill>
            <a:srgbClr val="1668A2"/>
          </a:solidFill>
        </a:ln>
      </dgm:spPr>
    </dgm:pt>
    <dgm:pt modelId="{32527ECC-46FC-43B8-A6C6-63A5D98BEF12}" type="pres">
      <dgm:prSet presAssocID="{4B254DB9-C3A6-49FA-914A-A7E3F16D7E3A}" presName="vertSpace2b" presStyleCnt="0"/>
      <dgm:spPr/>
    </dgm:pt>
  </dgm:ptLst>
  <dgm:cxnLst>
    <dgm:cxn modelId="{6E1B8F14-85EA-4006-95B8-EB0E1EFC8A69}" type="presOf" srcId="{B29F2A2D-DDB7-40C1-9D8B-20071A8D836C}" destId="{8E074C31-397D-447B-822F-6C2C0E45CAFB}" srcOrd="0" destOrd="0" presId="urn:microsoft.com/office/officeart/2008/layout/LinedList"/>
    <dgm:cxn modelId="{D7054B19-52A9-4A9D-980F-79DA5A69D8CE}" srcId="{CFD71E16-02F1-4934-BB38-C5CA2C77BE79}" destId="{B29F2A2D-DDB7-40C1-9D8B-20071A8D836C}" srcOrd="4" destOrd="0" parTransId="{F8E78790-F76D-46F1-B607-E070627287D7}" sibTransId="{39930B92-9530-4AD3-98ED-203EAF3E0F14}"/>
    <dgm:cxn modelId="{3CAC955B-ED21-436D-BF37-80DF26A3B7C1}" type="presOf" srcId="{7DD711C2-4D4D-47B8-BB77-1C009D1FD970}" destId="{65F15117-11E1-40BD-9404-207B87489F3B}" srcOrd="0" destOrd="0" presId="urn:microsoft.com/office/officeart/2008/layout/LinedList"/>
    <dgm:cxn modelId="{B4721A61-777C-4547-94D6-14A27A7E58AF}" srcId="{B29F2A2D-DDB7-40C1-9D8B-20071A8D836C}" destId="{4B254DB9-C3A6-49FA-914A-A7E3F16D7E3A}" srcOrd="0" destOrd="0" parTransId="{AFE91EC9-C9FB-444B-B6D5-CDA9AD61C1AD}" sibTransId="{F524BA5A-F043-4C74-A07F-BF78C2CFA367}"/>
    <dgm:cxn modelId="{62722343-AF2F-42DF-8735-397EE4B5AB9C}" srcId="{CFD71E16-02F1-4934-BB38-C5CA2C77BE79}" destId="{CD37C59B-1996-4725-B68E-73D97415270A}" srcOrd="1" destOrd="0" parTransId="{AA10C882-69DE-4E84-97EB-179CFE2CD94E}" sibTransId="{B78B6E0D-30CD-40C2-9B5C-1ABC9C15BD57}"/>
    <dgm:cxn modelId="{3A93D871-489E-4FDA-BB24-473AF6C77B21}" type="presOf" srcId="{69AB99B9-3691-4717-8090-C2D20533ABD6}" destId="{F811E0AF-E516-4637-B3B3-C72422B85572}" srcOrd="0" destOrd="0" presId="urn:microsoft.com/office/officeart/2008/layout/LinedList"/>
    <dgm:cxn modelId="{5CD20554-76BA-44C0-A397-CEBFE8464C26}" type="presOf" srcId="{02F1913F-B3E1-4865-AE24-817ABD58037A}" destId="{19FB177C-8D43-4EA4-80D2-B431611EE9D3}" srcOrd="0" destOrd="0" presId="urn:microsoft.com/office/officeart/2008/layout/LinedList"/>
    <dgm:cxn modelId="{E8BDB054-4BEB-4A82-AD11-71BED273B2FF}" srcId="{CFD71E16-02F1-4934-BB38-C5CA2C77BE79}" destId="{95E9F44B-3439-4DC3-9AC9-E0893DC5DD11}" srcOrd="3" destOrd="0" parTransId="{B6FE6DB6-868B-4994-BDC2-EDFA52CE3C2C}" sibTransId="{A12D4422-9465-4CE5-86EF-8FB7D86E0BE0}"/>
    <dgm:cxn modelId="{F3B1D78F-D58D-4A87-AEE8-741BEEF3E676}" type="presOf" srcId="{2759F338-5D78-4046-B60C-261B6EC57FC7}" destId="{4E641527-A2B1-4A06-B72C-528742BD9F4E}" srcOrd="0" destOrd="0" presId="urn:microsoft.com/office/officeart/2008/layout/LinedList"/>
    <dgm:cxn modelId="{F7173D91-5962-4CAA-934E-F21A3EFDE2C2}" type="presOf" srcId="{4B254DB9-C3A6-49FA-914A-A7E3F16D7E3A}" destId="{46C9F014-432B-4587-A92A-5388193A19CD}" srcOrd="0" destOrd="0" presId="urn:microsoft.com/office/officeart/2008/layout/LinedList"/>
    <dgm:cxn modelId="{A76C4691-415B-41CA-9A42-BB28A561A65D}" srcId="{2759F338-5D78-4046-B60C-261B6EC57FC7}" destId="{7DD711C2-4D4D-47B8-BB77-1C009D1FD970}" srcOrd="0" destOrd="0" parTransId="{456947C8-1856-49C4-A8BB-277A96024833}" sibTransId="{07A56A9B-B52D-40E6-96B2-1E5A4E064793}"/>
    <dgm:cxn modelId="{2EF4F096-C99E-4505-BFD6-5AC05E6C741E}" srcId="{CFD71E16-02F1-4934-BB38-C5CA2C77BE79}" destId="{2759F338-5D78-4046-B60C-261B6EC57FC7}" srcOrd="2" destOrd="0" parTransId="{3D3DB49C-7170-48B1-A5CC-DEAF35092649}" sibTransId="{F2CCF691-383F-4B12-9D67-6CEAFCD3E5D7}"/>
    <dgm:cxn modelId="{D109FFA3-B822-427E-A4FB-FBDA3AFB392D}" srcId="{FF17F5C9-71EB-40E8-8C28-21FE93EA1D5E}" destId="{5EB8CCC1-8E97-4481-9C34-879865272B74}" srcOrd="0" destOrd="0" parTransId="{9F3D2667-80D9-4E9E-84FF-E3E60BB18FA0}" sibTransId="{7AAEF0BF-D7EF-4EFE-A48D-B0A9D900F040}"/>
    <dgm:cxn modelId="{E0446CA4-6F51-4E5B-9B22-970B7C0B464B}" srcId="{CFD71E16-02F1-4934-BB38-C5CA2C77BE79}" destId="{FF17F5C9-71EB-40E8-8C28-21FE93EA1D5E}" srcOrd="0" destOrd="0" parTransId="{9DACCE4D-E98E-4F28-8849-AD32DD48F465}" sibTransId="{EF761498-44C4-4E0B-AAC7-75A1196898DB}"/>
    <dgm:cxn modelId="{45140BB2-9696-4B51-B04D-9E9A5FC768DC}" type="presOf" srcId="{CFD71E16-02F1-4934-BB38-C5CA2C77BE79}" destId="{F046B74D-419C-4A95-B179-7A404D3A7070}" srcOrd="0" destOrd="0" presId="urn:microsoft.com/office/officeart/2008/layout/LinedList"/>
    <dgm:cxn modelId="{1DBFC3B3-CA87-4518-B746-2D97A367A821}" srcId="{95E9F44B-3439-4DC3-9AC9-E0893DC5DD11}" destId="{02F1913F-B3E1-4865-AE24-817ABD58037A}" srcOrd="0" destOrd="0" parTransId="{599B5B52-0C50-4D9E-8F5F-EFEF4EA8FC0E}" sibTransId="{A0C6608D-9253-4490-98CA-F5990F5401E3}"/>
    <dgm:cxn modelId="{6F3A37B6-10FE-494D-83AC-77C0223AC0D3}" srcId="{CD37C59B-1996-4725-B68E-73D97415270A}" destId="{69AB99B9-3691-4717-8090-C2D20533ABD6}" srcOrd="0" destOrd="0" parTransId="{D50B2239-A589-4CDE-A264-E87CCD19C0C7}" sibTransId="{FBBA3257-D494-4696-B2F5-6E6F3105622F}"/>
    <dgm:cxn modelId="{C83918C9-E2C5-42A0-B431-945BEBB1075E}" type="presOf" srcId="{5EB8CCC1-8E97-4481-9C34-879865272B74}" destId="{2256FD88-6E46-41AE-B551-62FCB41C5316}" srcOrd="0" destOrd="0" presId="urn:microsoft.com/office/officeart/2008/layout/LinedList"/>
    <dgm:cxn modelId="{1C362CCA-FDA8-40BA-B62F-8240634936C7}" type="presOf" srcId="{CD37C59B-1996-4725-B68E-73D97415270A}" destId="{0E583754-7393-4A4D-9997-E0B508F393BC}" srcOrd="0" destOrd="0" presId="urn:microsoft.com/office/officeart/2008/layout/LinedList"/>
    <dgm:cxn modelId="{C257DACA-6C43-4A1D-97E9-5DE1E95903C5}" type="presOf" srcId="{FF17F5C9-71EB-40E8-8C28-21FE93EA1D5E}" destId="{C0352677-04C4-4180-B9D4-F9CFC3E84218}" srcOrd="0" destOrd="0" presId="urn:microsoft.com/office/officeart/2008/layout/LinedList"/>
    <dgm:cxn modelId="{2C189BD7-ECE4-41C6-AA13-94A312118197}" type="presOf" srcId="{95E9F44B-3439-4DC3-9AC9-E0893DC5DD11}" destId="{AFBB39C9-061A-4F95-BA40-87BA0C3988BD}" srcOrd="0" destOrd="0" presId="urn:microsoft.com/office/officeart/2008/layout/LinedList"/>
    <dgm:cxn modelId="{145C1FEE-9DCA-42AF-BC9B-051ACCBC2CC4}" type="presParOf" srcId="{F046B74D-419C-4A95-B179-7A404D3A7070}" destId="{C4C11714-E24F-458F-B3B8-DECDD860E494}" srcOrd="0" destOrd="0" presId="urn:microsoft.com/office/officeart/2008/layout/LinedList"/>
    <dgm:cxn modelId="{98A029BB-2701-427B-B775-8B190759047A}" type="presParOf" srcId="{F046B74D-419C-4A95-B179-7A404D3A7070}" destId="{BB257C5D-B4FB-43CC-A40E-175C1032BD29}" srcOrd="1" destOrd="0" presId="urn:microsoft.com/office/officeart/2008/layout/LinedList"/>
    <dgm:cxn modelId="{84E44C65-FC37-4DDC-B723-A2C22DA648F5}" type="presParOf" srcId="{BB257C5D-B4FB-43CC-A40E-175C1032BD29}" destId="{C0352677-04C4-4180-B9D4-F9CFC3E84218}" srcOrd="0" destOrd="0" presId="urn:microsoft.com/office/officeart/2008/layout/LinedList"/>
    <dgm:cxn modelId="{51CDBC5C-E806-494C-8EAB-D17595AACA46}" type="presParOf" srcId="{BB257C5D-B4FB-43CC-A40E-175C1032BD29}" destId="{1DB5B132-9F87-4A0A-8483-011A7FEC0D3D}" srcOrd="1" destOrd="0" presId="urn:microsoft.com/office/officeart/2008/layout/LinedList"/>
    <dgm:cxn modelId="{5027026C-CBC6-4B7F-B2B3-674BD8AFE0FD}" type="presParOf" srcId="{1DB5B132-9F87-4A0A-8483-011A7FEC0D3D}" destId="{C6CF1802-C97C-40F1-A23F-B024C65F8677}" srcOrd="0" destOrd="0" presId="urn:microsoft.com/office/officeart/2008/layout/LinedList"/>
    <dgm:cxn modelId="{C867478A-3D9B-4169-939C-BBEA8E222C39}" type="presParOf" srcId="{1DB5B132-9F87-4A0A-8483-011A7FEC0D3D}" destId="{25FA57C4-68FF-4DDD-8D3C-829CFFC1FBF7}" srcOrd="1" destOrd="0" presId="urn:microsoft.com/office/officeart/2008/layout/LinedList"/>
    <dgm:cxn modelId="{ED714B97-4DA1-4D61-BCC1-4CAE18ABA66E}" type="presParOf" srcId="{25FA57C4-68FF-4DDD-8D3C-829CFFC1FBF7}" destId="{8BB51812-F28D-4786-A80D-27C7B7BDFAD1}" srcOrd="0" destOrd="0" presId="urn:microsoft.com/office/officeart/2008/layout/LinedList"/>
    <dgm:cxn modelId="{AB2F0253-3644-4155-BEC4-DE2087ACEC4B}" type="presParOf" srcId="{25FA57C4-68FF-4DDD-8D3C-829CFFC1FBF7}" destId="{2256FD88-6E46-41AE-B551-62FCB41C5316}" srcOrd="1" destOrd="0" presId="urn:microsoft.com/office/officeart/2008/layout/LinedList"/>
    <dgm:cxn modelId="{6C3175CD-5181-4C65-86DD-5CA7B0D2C204}" type="presParOf" srcId="{25FA57C4-68FF-4DDD-8D3C-829CFFC1FBF7}" destId="{88D1438B-7649-4B31-A5BF-6D1092F6286D}" srcOrd="2" destOrd="0" presId="urn:microsoft.com/office/officeart/2008/layout/LinedList"/>
    <dgm:cxn modelId="{877C525C-B3A9-4F9A-9F97-CAFEFCE0ED54}" type="presParOf" srcId="{1DB5B132-9F87-4A0A-8483-011A7FEC0D3D}" destId="{94D5302C-798B-46F1-8676-FF9826F421E7}" srcOrd="2" destOrd="0" presId="urn:microsoft.com/office/officeart/2008/layout/LinedList"/>
    <dgm:cxn modelId="{D20CBBB5-D072-4725-8B16-6FBB239F921B}" type="presParOf" srcId="{1DB5B132-9F87-4A0A-8483-011A7FEC0D3D}" destId="{7BE9E0C0-846F-4D64-8573-54436D0D1322}" srcOrd="3" destOrd="0" presId="urn:microsoft.com/office/officeart/2008/layout/LinedList"/>
    <dgm:cxn modelId="{A8C0217C-7DA3-4F4E-B73E-516D9BA846CE}" type="presParOf" srcId="{F046B74D-419C-4A95-B179-7A404D3A7070}" destId="{A2B4D968-738F-44E5-8FE1-4CB9C626CF61}" srcOrd="2" destOrd="0" presId="urn:microsoft.com/office/officeart/2008/layout/LinedList"/>
    <dgm:cxn modelId="{453FF095-1672-49B8-83AD-8AF58D7DE0AF}" type="presParOf" srcId="{F046B74D-419C-4A95-B179-7A404D3A7070}" destId="{A8F84E5E-3C73-4FC0-97A2-48E752708669}" srcOrd="3" destOrd="0" presId="urn:microsoft.com/office/officeart/2008/layout/LinedList"/>
    <dgm:cxn modelId="{482DD028-5002-4A8B-AC68-BC60CC97A28F}" type="presParOf" srcId="{A8F84E5E-3C73-4FC0-97A2-48E752708669}" destId="{0E583754-7393-4A4D-9997-E0B508F393BC}" srcOrd="0" destOrd="0" presId="urn:microsoft.com/office/officeart/2008/layout/LinedList"/>
    <dgm:cxn modelId="{B03B1065-5653-4A9C-BC68-6B9B7B389873}" type="presParOf" srcId="{A8F84E5E-3C73-4FC0-97A2-48E752708669}" destId="{2DC902B2-3180-42F0-9554-D9F98C74EC45}" srcOrd="1" destOrd="0" presId="urn:microsoft.com/office/officeart/2008/layout/LinedList"/>
    <dgm:cxn modelId="{86633A1E-CD25-4A7C-BFCA-1A12A0601F10}" type="presParOf" srcId="{2DC902B2-3180-42F0-9554-D9F98C74EC45}" destId="{1000CCDD-87CA-480C-9C71-11D76509CF74}" srcOrd="0" destOrd="0" presId="urn:microsoft.com/office/officeart/2008/layout/LinedList"/>
    <dgm:cxn modelId="{F6C40C05-CDBA-4872-BF88-ADAAA583E3FC}" type="presParOf" srcId="{2DC902B2-3180-42F0-9554-D9F98C74EC45}" destId="{1CF83129-4FF2-40F0-BD57-383B2BBCCAF3}" srcOrd="1" destOrd="0" presId="urn:microsoft.com/office/officeart/2008/layout/LinedList"/>
    <dgm:cxn modelId="{0A099E78-874E-408A-9BEF-A5E81B4F3D6E}" type="presParOf" srcId="{1CF83129-4FF2-40F0-BD57-383B2BBCCAF3}" destId="{00A04C40-DD6B-4D18-A634-07EE9D89B126}" srcOrd="0" destOrd="0" presId="urn:microsoft.com/office/officeart/2008/layout/LinedList"/>
    <dgm:cxn modelId="{95C5F97D-7A55-4902-B6B5-4AF1A24BDE34}" type="presParOf" srcId="{1CF83129-4FF2-40F0-BD57-383B2BBCCAF3}" destId="{F811E0AF-E516-4637-B3B3-C72422B85572}" srcOrd="1" destOrd="0" presId="urn:microsoft.com/office/officeart/2008/layout/LinedList"/>
    <dgm:cxn modelId="{473F061C-9051-4552-80A5-DD5BE6E85217}" type="presParOf" srcId="{1CF83129-4FF2-40F0-BD57-383B2BBCCAF3}" destId="{05C657D7-4317-4C7E-BD5D-F29F0C349311}" srcOrd="2" destOrd="0" presId="urn:microsoft.com/office/officeart/2008/layout/LinedList"/>
    <dgm:cxn modelId="{1E1A3DE9-96A3-4011-BBDE-41462ED4AF45}" type="presParOf" srcId="{2DC902B2-3180-42F0-9554-D9F98C74EC45}" destId="{8F816225-7227-4441-A786-982FAFB3820A}" srcOrd="2" destOrd="0" presId="urn:microsoft.com/office/officeart/2008/layout/LinedList"/>
    <dgm:cxn modelId="{97162BA9-6798-4BE1-8C34-DF8E3B48DC86}" type="presParOf" srcId="{2DC902B2-3180-42F0-9554-D9F98C74EC45}" destId="{0243CEC8-3683-4B0F-84F5-8A1C8FCF2658}" srcOrd="3" destOrd="0" presId="urn:microsoft.com/office/officeart/2008/layout/LinedList"/>
    <dgm:cxn modelId="{DFA14015-E724-49D3-AA6B-199D35465087}" type="presParOf" srcId="{F046B74D-419C-4A95-B179-7A404D3A7070}" destId="{35FC2536-BC9B-4405-BF8F-C265ECAFC6F2}" srcOrd="4" destOrd="0" presId="urn:microsoft.com/office/officeart/2008/layout/LinedList"/>
    <dgm:cxn modelId="{3E6105CC-D0BC-483B-A697-6B51A30D7E65}" type="presParOf" srcId="{F046B74D-419C-4A95-B179-7A404D3A7070}" destId="{192B6BF2-8874-4073-9EF6-D1CB69AAA58D}" srcOrd="5" destOrd="0" presId="urn:microsoft.com/office/officeart/2008/layout/LinedList"/>
    <dgm:cxn modelId="{A5F3B665-DB07-424D-A34A-40D36F7B706D}" type="presParOf" srcId="{192B6BF2-8874-4073-9EF6-D1CB69AAA58D}" destId="{4E641527-A2B1-4A06-B72C-528742BD9F4E}" srcOrd="0" destOrd="0" presId="urn:microsoft.com/office/officeart/2008/layout/LinedList"/>
    <dgm:cxn modelId="{58F6A355-306A-436C-9246-851A79278AB3}" type="presParOf" srcId="{192B6BF2-8874-4073-9EF6-D1CB69AAA58D}" destId="{56699329-DE7E-4FB2-BE74-4215AF7129D1}" srcOrd="1" destOrd="0" presId="urn:microsoft.com/office/officeart/2008/layout/LinedList"/>
    <dgm:cxn modelId="{5AD2CF82-61D6-4528-BDD3-DD70F8CE0718}" type="presParOf" srcId="{56699329-DE7E-4FB2-BE74-4215AF7129D1}" destId="{419139B1-0CCD-4574-83E8-7583FBFF945D}" srcOrd="0" destOrd="0" presId="urn:microsoft.com/office/officeart/2008/layout/LinedList"/>
    <dgm:cxn modelId="{4A2C7BD4-1AD8-4B92-8E90-2268A2178CAF}" type="presParOf" srcId="{56699329-DE7E-4FB2-BE74-4215AF7129D1}" destId="{6BD30655-0F62-4DB6-9464-E4383BD643C6}" srcOrd="1" destOrd="0" presId="urn:microsoft.com/office/officeart/2008/layout/LinedList"/>
    <dgm:cxn modelId="{0A5C8701-8730-4311-A6CC-D18581923FBC}" type="presParOf" srcId="{6BD30655-0F62-4DB6-9464-E4383BD643C6}" destId="{E87EC095-A187-45E6-95B4-73326588CA30}" srcOrd="0" destOrd="0" presId="urn:microsoft.com/office/officeart/2008/layout/LinedList"/>
    <dgm:cxn modelId="{7B0C998A-C4A2-4A21-A827-00A320614C6B}" type="presParOf" srcId="{6BD30655-0F62-4DB6-9464-E4383BD643C6}" destId="{65F15117-11E1-40BD-9404-207B87489F3B}" srcOrd="1" destOrd="0" presId="urn:microsoft.com/office/officeart/2008/layout/LinedList"/>
    <dgm:cxn modelId="{0FD6D33D-8095-4DFC-8C11-E81DA0467CDD}" type="presParOf" srcId="{6BD30655-0F62-4DB6-9464-E4383BD643C6}" destId="{B31C4237-A4CD-43E6-96DF-89627DEDC463}" srcOrd="2" destOrd="0" presId="urn:microsoft.com/office/officeart/2008/layout/LinedList"/>
    <dgm:cxn modelId="{9D3F2C22-1EFE-4241-B501-CA58F5134087}" type="presParOf" srcId="{56699329-DE7E-4FB2-BE74-4215AF7129D1}" destId="{A6E470A8-5D7B-4E99-890A-5F8CB17BC9BA}" srcOrd="2" destOrd="0" presId="urn:microsoft.com/office/officeart/2008/layout/LinedList"/>
    <dgm:cxn modelId="{00445E4C-AD88-4649-9DBE-1A7698155B4B}" type="presParOf" srcId="{56699329-DE7E-4FB2-BE74-4215AF7129D1}" destId="{766001B8-EFE1-4B22-977E-19FEBCA30600}" srcOrd="3" destOrd="0" presId="urn:microsoft.com/office/officeart/2008/layout/LinedList"/>
    <dgm:cxn modelId="{D8D1C7B7-6BF0-4FC2-BA04-D7C3547CC7EE}" type="presParOf" srcId="{F046B74D-419C-4A95-B179-7A404D3A7070}" destId="{A5CA113B-E549-4CEE-ADCD-EE04700582A8}" srcOrd="6" destOrd="0" presId="urn:microsoft.com/office/officeart/2008/layout/LinedList"/>
    <dgm:cxn modelId="{5683B9E5-A5B1-4D24-9DD9-68AF69E90BFE}" type="presParOf" srcId="{F046B74D-419C-4A95-B179-7A404D3A7070}" destId="{C100EBED-288B-473D-A63F-1C3729B21C3F}" srcOrd="7" destOrd="0" presId="urn:microsoft.com/office/officeart/2008/layout/LinedList"/>
    <dgm:cxn modelId="{241CB5AF-0C8B-4399-BA05-67926962A872}" type="presParOf" srcId="{C100EBED-288B-473D-A63F-1C3729B21C3F}" destId="{AFBB39C9-061A-4F95-BA40-87BA0C3988BD}" srcOrd="0" destOrd="0" presId="urn:microsoft.com/office/officeart/2008/layout/LinedList"/>
    <dgm:cxn modelId="{7A289316-B20D-4FC3-90DA-1F4DF0DE992C}" type="presParOf" srcId="{C100EBED-288B-473D-A63F-1C3729B21C3F}" destId="{EBAE0F7D-5960-4429-9EDF-F9E14AC02FF9}" srcOrd="1" destOrd="0" presId="urn:microsoft.com/office/officeart/2008/layout/LinedList"/>
    <dgm:cxn modelId="{B754248A-F64C-4FBC-BF9C-5C26D8F6DBBB}" type="presParOf" srcId="{EBAE0F7D-5960-4429-9EDF-F9E14AC02FF9}" destId="{3D249DA4-2A2A-4203-BEAE-DD8B12ECB77C}" srcOrd="0" destOrd="0" presId="urn:microsoft.com/office/officeart/2008/layout/LinedList"/>
    <dgm:cxn modelId="{C8074CC7-BD2D-42B4-8200-DF5B83FDF51A}" type="presParOf" srcId="{EBAE0F7D-5960-4429-9EDF-F9E14AC02FF9}" destId="{CF2CB828-2D5D-4701-A530-8F9062DE3642}" srcOrd="1" destOrd="0" presId="urn:microsoft.com/office/officeart/2008/layout/LinedList"/>
    <dgm:cxn modelId="{8428D13C-0AF0-4155-8320-0C3714F03C9B}" type="presParOf" srcId="{CF2CB828-2D5D-4701-A530-8F9062DE3642}" destId="{ED7C0363-F033-40AA-89C8-AD73486B28CE}" srcOrd="0" destOrd="0" presId="urn:microsoft.com/office/officeart/2008/layout/LinedList"/>
    <dgm:cxn modelId="{31A0DCB7-2EA4-409B-963C-10F706CD335E}" type="presParOf" srcId="{CF2CB828-2D5D-4701-A530-8F9062DE3642}" destId="{19FB177C-8D43-4EA4-80D2-B431611EE9D3}" srcOrd="1" destOrd="0" presId="urn:microsoft.com/office/officeart/2008/layout/LinedList"/>
    <dgm:cxn modelId="{D0D91E03-567C-4E71-B530-7B8E111FB58A}" type="presParOf" srcId="{CF2CB828-2D5D-4701-A530-8F9062DE3642}" destId="{E870506A-280D-46F3-822F-997515F0914A}" srcOrd="2" destOrd="0" presId="urn:microsoft.com/office/officeart/2008/layout/LinedList"/>
    <dgm:cxn modelId="{3940C152-1659-4F88-851A-22CF094CB7FD}" type="presParOf" srcId="{EBAE0F7D-5960-4429-9EDF-F9E14AC02FF9}" destId="{BACE7D8C-8C57-41F5-8ACB-71A3C5CD9EFB}" srcOrd="2" destOrd="0" presId="urn:microsoft.com/office/officeart/2008/layout/LinedList"/>
    <dgm:cxn modelId="{0854FF3B-F435-4B20-8709-CA5392ECECC1}" type="presParOf" srcId="{EBAE0F7D-5960-4429-9EDF-F9E14AC02FF9}" destId="{AF0CC8D6-C744-4C22-84E0-4C1C4A3A31F9}" srcOrd="3" destOrd="0" presId="urn:microsoft.com/office/officeart/2008/layout/LinedList"/>
    <dgm:cxn modelId="{034231F3-2B4B-4B88-A257-2ABB0351FB6B}" type="presParOf" srcId="{F046B74D-419C-4A95-B179-7A404D3A7070}" destId="{B1F95405-4A98-425E-90B4-42D9369DC4EE}" srcOrd="8" destOrd="0" presId="urn:microsoft.com/office/officeart/2008/layout/LinedList"/>
    <dgm:cxn modelId="{035FF150-82FB-4481-A42F-8F66701D3BE0}" type="presParOf" srcId="{F046B74D-419C-4A95-B179-7A404D3A7070}" destId="{6EEC1347-E30E-4DFF-B6C2-94AAE41FA43B}" srcOrd="9" destOrd="0" presId="urn:microsoft.com/office/officeart/2008/layout/LinedList"/>
    <dgm:cxn modelId="{923D6211-B538-47C1-A110-7C7B4B40A91F}" type="presParOf" srcId="{6EEC1347-E30E-4DFF-B6C2-94AAE41FA43B}" destId="{8E074C31-397D-447B-822F-6C2C0E45CAFB}" srcOrd="0" destOrd="0" presId="urn:microsoft.com/office/officeart/2008/layout/LinedList"/>
    <dgm:cxn modelId="{99387214-E4CC-468F-8447-5E5F56F7DAF5}" type="presParOf" srcId="{6EEC1347-E30E-4DFF-B6C2-94AAE41FA43B}" destId="{F64F3EC5-2EDC-4104-9F94-07AFAA15DAD7}" srcOrd="1" destOrd="0" presId="urn:microsoft.com/office/officeart/2008/layout/LinedList"/>
    <dgm:cxn modelId="{CFB74BE8-9F83-4DF5-88B5-609485EC74F8}" type="presParOf" srcId="{F64F3EC5-2EDC-4104-9F94-07AFAA15DAD7}" destId="{03761F28-3A35-47F7-B51D-DE1F2975C8E4}" srcOrd="0" destOrd="0" presId="urn:microsoft.com/office/officeart/2008/layout/LinedList"/>
    <dgm:cxn modelId="{BF36560E-0ED6-4541-B349-7027842A9B8A}" type="presParOf" srcId="{F64F3EC5-2EDC-4104-9F94-07AFAA15DAD7}" destId="{D94FAB9A-752F-4AFE-810A-A94CA621447F}" srcOrd="1" destOrd="0" presId="urn:microsoft.com/office/officeart/2008/layout/LinedList"/>
    <dgm:cxn modelId="{509AD5D4-FAB9-4492-A0DB-492D2F0F5FD6}" type="presParOf" srcId="{D94FAB9A-752F-4AFE-810A-A94CA621447F}" destId="{3DA0E48D-783D-4542-8FC2-1BC9692457AA}" srcOrd="0" destOrd="0" presId="urn:microsoft.com/office/officeart/2008/layout/LinedList"/>
    <dgm:cxn modelId="{E1809F8F-E376-46D8-9574-7A2AE0327AC7}" type="presParOf" srcId="{D94FAB9A-752F-4AFE-810A-A94CA621447F}" destId="{46C9F014-432B-4587-A92A-5388193A19CD}" srcOrd="1" destOrd="0" presId="urn:microsoft.com/office/officeart/2008/layout/LinedList"/>
    <dgm:cxn modelId="{CDCCDC27-727D-445B-8361-2E0CE5D2954F}" type="presParOf" srcId="{D94FAB9A-752F-4AFE-810A-A94CA621447F}" destId="{3575C3AE-841E-40EB-A9A4-DA1815E0AEE0}" srcOrd="2" destOrd="0" presId="urn:microsoft.com/office/officeart/2008/layout/LinedList"/>
    <dgm:cxn modelId="{719E8C78-927B-47E2-AA57-74C3CB61DBF5}" type="presParOf" srcId="{F64F3EC5-2EDC-4104-9F94-07AFAA15DAD7}" destId="{4BD915CE-5240-4E62-80E4-EBE89C0C3AC0}" srcOrd="2" destOrd="0" presId="urn:microsoft.com/office/officeart/2008/layout/LinedList"/>
    <dgm:cxn modelId="{D9628F31-370D-4B15-9BE3-13251695D43A}" type="presParOf" srcId="{F64F3EC5-2EDC-4104-9F94-07AFAA15DAD7}" destId="{32527ECC-46FC-43B8-A6C6-63A5D98BEF12}" srcOrd="3" destOrd="0" presId="urn:microsoft.com/office/officeart/2008/layout/LinedList"/>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50A21D-76B7-4A3B-832E-3F535429E6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32DBD763-DBDF-419C-A75F-DBB8B876B0B7}">
      <dgm:prSet phldrT="[Text]"/>
      <dgm:spPr>
        <a:solidFill>
          <a:srgbClr val="084A87"/>
        </a:solidFill>
        <a:ln>
          <a:solidFill>
            <a:srgbClr val="084A87"/>
          </a:solidFill>
        </a:ln>
      </dgm:spPr>
      <dgm:t>
        <a:bodyPr/>
        <a:lstStyle/>
        <a:p>
          <a:r>
            <a:rPr lang="en-US" dirty="0"/>
            <a:t>Assess exposure to a combination of complex climate changes</a:t>
          </a:r>
          <a:endParaRPr lang="en-IN" dirty="0"/>
        </a:p>
      </dgm:t>
    </dgm:pt>
    <dgm:pt modelId="{701CFAA1-C224-4A1A-BBF1-A71F5C32AC11}" type="parTrans" cxnId="{D26AFAD4-94A9-451E-96D1-81ED9B26E367}">
      <dgm:prSet/>
      <dgm:spPr/>
      <dgm:t>
        <a:bodyPr/>
        <a:lstStyle/>
        <a:p>
          <a:endParaRPr lang="en-IN"/>
        </a:p>
      </dgm:t>
    </dgm:pt>
    <dgm:pt modelId="{24F813D6-BD70-4247-96BA-9EC53359C534}" type="sibTrans" cxnId="{D26AFAD4-94A9-451E-96D1-81ED9B26E367}">
      <dgm:prSet/>
      <dgm:spPr/>
      <dgm:t>
        <a:bodyPr/>
        <a:lstStyle/>
        <a:p>
          <a:endParaRPr lang="en-IN"/>
        </a:p>
      </dgm:t>
    </dgm:pt>
    <dgm:pt modelId="{D0D1EC71-751A-4A1A-B871-743BCF0CCF49}">
      <dgm:prSet phldrT="[Text]"/>
      <dgm:spPr>
        <a:solidFill>
          <a:srgbClr val="084A87"/>
        </a:solidFill>
        <a:ln>
          <a:solidFill>
            <a:srgbClr val="084A87"/>
          </a:solidFill>
        </a:ln>
      </dgm:spPr>
      <dgm:t>
        <a:bodyPr/>
        <a:lstStyle/>
        <a:p>
          <a:r>
            <a:rPr lang="en-US" dirty="0"/>
            <a:t>Understand the impacts on an enterprise and its supply chain, business model or program</a:t>
          </a:r>
          <a:endParaRPr lang="en-IN" dirty="0"/>
        </a:p>
      </dgm:t>
    </dgm:pt>
    <dgm:pt modelId="{FBB53CA1-B584-4C20-9818-69F1411BD5A0}" type="parTrans" cxnId="{BB8E87F5-AB2E-4EC0-8963-E461C937343E}">
      <dgm:prSet/>
      <dgm:spPr/>
      <dgm:t>
        <a:bodyPr/>
        <a:lstStyle/>
        <a:p>
          <a:endParaRPr lang="en-IN"/>
        </a:p>
      </dgm:t>
    </dgm:pt>
    <dgm:pt modelId="{8B543756-98F1-4233-9EDE-22388E6042CB}" type="sibTrans" cxnId="{BB8E87F5-AB2E-4EC0-8963-E461C937343E}">
      <dgm:prSet/>
      <dgm:spPr/>
      <dgm:t>
        <a:bodyPr/>
        <a:lstStyle/>
        <a:p>
          <a:endParaRPr lang="en-IN"/>
        </a:p>
      </dgm:t>
    </dgm:pt>
    <dgm:pt modelId="{5484FC6E-8897-41EE-B818-770853AFC594}">
      <dgm:prSet phldrT="[Text]"/>
      <dgm:spPr>
        <a:solidFill>
          <a:srgbClr val="084A87"/>
        </a:solidFill>
        <a:ln>
          <a:solidFill>
            <a:srgbClr val="084A87"/>
          </a:solidFill>
        </a:ln>
      </dgm:spPr>
      <dgm:t>
        <a:bodyPr/>
        <a:lstStyle/>
        <a:p>
          <a:r>
            <a:rPr lang="en-US" dirty="0"/>
            <a:t>Identify risks and opportunities associated with the future ecosystem</a:t>
          </a:r>
          <a:endParaRPr lang="en-IN" dirty="0"/>
        </a:p>
      </dgm:t>
    </dgm:pt>
    <dgm:pt modelId="{A0D58396-F702-43CD-848B-F3E33430C057}" type="parTrans" cxnId="{B358BFD9-A86A-489C-AAF5-FD3CDC1454E7}">
      <dgm:prSet/>
      <dgm:spPr/>
      <dgm:t>
        <a:bodyPr/>
        <a:lstStyle/>
        <a:p>
          <a:endParaRPr lang="en-IN"/>
        </a:p>
      </dgm:t>
    </dgm:pt>
    <dgm:pt modelId="{066E073F-B471-4AD5-8AA3-E89FA97D3ED9}" type="sibTrans" cxnId="{B358BFD9-A86A-489C-AAF5-FD3CDC1454E7}">
      <dgm:prSet/>
      <dgm:spPr/>
      <dgm:t>
        <a:bodyPr/>
        <a:lstStyle/>
        <a:p>
          <a:endParaRPr lang="en-IN"/>
        </a:p>
      </dgm:t>
    </dgm:pt>
    <dgm:pt modelId="{11AB76EE-F4EF-4805-9AE6-E56A4E876354}">
      <dgm:prSet phldrT="[Text]"/>
      <dgm:spPr>
        <a:solidFill>
          <a:srgbClr val="084A87"/>
        </a:solidFill>
        <a:ln>
          <a:solidFill>
            <a:srgbClr val="084A87"/>
          </a:solidFill>
        </a:ln>
      </dgm:spPr>
      <dgm:t>
        <a:bodyPr/>
        <a:lstStyle/>
        <a:p>
          <a:r>
            <a:rPr lang="en-US" dirty="0"/>
            <a:t>Test the resilience to more extreme scenarios</a:t>
          </a:r>
          <a:endParaRPr lang="en-IN" dirty="0"/>
        </a:p>
      </dgm:t>
    </dgm:pt>
    <dgm:pt modelId="{38351612-F68F-44DE-B500-B065FAE98B23}" type="parTrans" cxnId="{69849B2A-5FC2-4B27-B792-47823BF2AA5F}">
      <dgm:prSet/>
      <dgm:spPr/>
      <dgm:t>
        <a:bodyPr/>
        <a:lstStyle/>
        <a:p>
          <a:endParaRPr lang="en-IN"/>
        </a:p>
      </dgm:t>
    </dgm:pt>
    <dgm:pt modelId="{20256A32-112B-4285-8CFA-C42CE595E579}" type="sibTrans" cxnId="{69849B2A-5FC2-4B27-B792-47823BF2AA5F}">
      <dgm:prSet/>
      <dgm:spPr/>
      <dgm:t>
        <a:bodyPr/>
        <a:lstStyle/>
        <a:p>
          <a:endParaRPr lang="en-IN"/>
        </a:p>
      </dgm:t>
    </dgm:pt>
    <dgm:pt modelId="{542EF630-F803-4543-A2C1-F0DE80AEC9CC}" type="pres">
      <dgm:prSet presAssocID="{6C50A21D-76B7-4A3B-832E-3F535429E65F}" presName="diagram" presStyleCnt="0">
        <dgm:presLayoutVars>
          <dgm:dir/>
          <dgm:resizeHandles val="exact"/>
        </dgm:presLayoutVars>
      </dgm:prSet>
      <dgm:spPr/>
    </dgm:pt>
    <dgm:pt modelId="{98D05931-DFFF-4E4F-A630-41D1BD1424FE}" type="pres">
      <dgm:prSet presAssocID="{32DBD763-DBDF-419C-A75F-DBB8B876B0B7}" presName="node" presStyleLbl="node1" presStyleIdx="0" presStyleCnt="4" custScaleX="126186">
        <dgm:presLayoutVars>
          <dgm:bulletEnabled val="1"/>
        </dgm:presLayoutVars>
      </dgm:prSet>
      <dgm:spPr/>
    </dgm:pt>
    <dgm:pt modelId="{9DF22F7F-F1A4-4395-9EB2-8CDA0C8543ED}" type="pres">
      <dgm:prSet presAssocID="{24F813D6-BD70-4247-96BA-9EC53359C534}" presName="sibTrans" presStyleCnt="0"/>
      <dgm:spPr/>
    </dgm:pt>
    <dgm:pt modelId="{75A4B20B-F781-4B33-BFEF-CB84E0109F7C}" type="pres">
      <dgm:prSet presAssocID="{D0D1EC71-751A-4A1A-B871-743BCF0CCF49}" presName="node" presStyleLbl="node1" presStyleIdx="1" presStyleCnt="4" custScaleX="126186">
        <dgm:presLayoutVars>
          <dgm:bulletEnabled val="1"/>
        </dgm:presLayoutVars>
      </dgm:prSet>
      <dgm:spPr/>
    </dgm:pt>
    <dgm:pt modelId="{9A04B416-EE71-4420-B4A7-E80A64956F6F}" type="pres">
      <dgm:prSet presAssocID="{8B543756-98F1-4233-9EDE-22388E6042CB}" presName="sibTrans" presStyleCnt="0"/>
      <dgm:spPr/>
    </dgm:pt>
    <dgm:pt modelId="{A02AD7AE-5057-4AF7-8860-C6FDE90D5188}" type="pres">
      <dgm:prSet presAssocID="{5484FC6E-8897-41EE-B818-770853AFC594}" presName="node" presStyleLbl="node1" presStyleIdx="2" presStyleCnt="4" custScaleX="126186">
        <dgm:presLayoutVars>
          <dgm:bulletEnabled val="1"/>
        </dgm:presLayoutVars>
      </dgm:prSet>
      <dgm:spPr/>
    </dgm:pt>
    <dgm:pt modelId="{0A2807A3-8675-4114-9B6B-83ECF6D326C9}" type="pres">
      <dgm:prSet presAssocID="{066E073F-B471-4AD5-8AA3-E89FA97D3ED9}" presName="sibTrans" presStyleCnt="0"/>
      <dgm:spPr/>
    </dgm:pt>
    <dgm:pt modelId="{A82359A9-9783-42F0-9797-DB752B2615B7}" type="pres">
      <dgm:prSet presAssocID="{11AB76EE-F4EF-4805-9AE6-E56A4E876354}" presName="node" presStyleLbl="node1" presStyleIdx="3" presStyleCnt="4" custScaleX="126186">
        <dgm:presLayoutVars>
          <dgm:bulletEnabled val="1"/>
        </dgm:presLayoutVars>
      </dgm:prSet>
      <dgm:spPr/>
    </dgm:pt>
  </dgm:ptLst>
  <dgm:cxnLst>
    <dgm:cxn modelId="{D5A53F0C-EAF3-4C85-9FD7-4BA554CC4238}" type="presOf" srcId="{32DBD763-DBDF-419C-A75F-DBB8B876B0B7}" destId="{98D05931-DFFF-4E4F-A630-41D1BD1424FE}" srcOrd="0" destOrd="0" presId="urn:microsoft.com/office/officeart/2005/8/layout/default"/>
    <dgm:cxn modelId="{69849B2A-5FC2-4B27-B792-47823BF2AA5F}" srcId="{6C50A21D-76B7-4A3B-832E-3F535429E65F}" destId="{11AB76EE-F4EF-4805-9AE6-E56A4E876354}" srcOrd="3" destOrd="0" parTransId="{38351612-F68F-44DE-B500-B065FAE98B23}" sibTransId="{20256A32-112B-4285-8CFA-C42CE595E579}"/>
    <dgm:cxn modelId="{90ACC1A4-0DB7-49D8-8676-A57BF497D610}" type="presOf" srcId="{5484FC6E-8897-41EE-B818-770853AFC594}" destId="{A02AD7AE-5057-4AF7-8860-C6FDE90D5188}" srcOrd="0" destOrd="0" presId="urn:microsoft.com/office/officeart/2005/8/layout/default"/>
    <dgm:cxn modelId="{D26AFAD4-94A9-451E-96D1-81ED9B26E367}" srcId="{6C50A21D-76B7-4A3B-832E-3F535429E65F}" destId="{32DBD763-DBDF-419C-A75F-DBB8B876B0B7}" srcOrd="0" destOrd="0" parTransId="{701CFAA1-C224-4A1A-BBF1-A71F5C32AC11}" sibTransId="{24F813D6-BD70-4247-96BA-9EC53359C534}"/>
    <dgm:cxn modelId="{B358BFD9-A86A-489C-AAF5-FD3CDC1454E7}" srcId="{6C50A21D-76B7-4A3B-832E-3F535429E65F}" destId="{5484FC6E-8897-41EE-B818-770853AFC594}" srcOrd="2" destOrd="0" parTransId="{A0D58396-F702-43CD-848B-F3E33430C057}" sibTransId="{066E073F-B471-4AD5-8AA3-E89FA97D3ED9}"/>
    <dgm:cxn modelId="{8D83A0DC-95A1-4AA3-BF8A-42D0DFBCA135}" type="presOf" srcId="{D0D1EC71-751A-4A1A-B871-743BCF0CCF49}" destId="{75A4B20B-F781-4B33-BFEF-CB84E0109F7C}" srcOrd="0" destOrd="0" presId="urn:microsoft.com/office/officeart/2005/8/layout/default"/>
    <dgm:cxn modelId="{544006E4-DF64-48E6-B16F-FBF824EB565A}" type="presOf" srcId="{6C50A21D-76B7-4A3B-832E-3F535429E65F}" destId="{542EF630-F803-4543-A2C1-F0DE80AEC9CC}" srcOrd="0" destOrd="0" presId="urn:microsoft.com/office/officeart/2005/8/layout/default"/>
    <dgm:cxn modelId="{BB8E87F5-AB2E-4EC0-8963-E461C937343E}" srcId="{6C50A21D-76B7-4A3B-832E-3F535429E65F}" destId="{D0D1EC71-751A-4A1A-B871-743BCF0CCF49}" srcOrd="1" destOrd="0" parTransId="{FBB53CA1-B584-4C20-9818-69F1411BD5A0}" sibTransId="{8B543756-98F1-4233-9EDE-22388E6042CB}"/>
    <dgm:cxn modelId="{6CB3EBFB-1A9E-4D17-A122-B2411593CDD7}" type="presOf" srcId="{11AB76EE-F4EF-4805-9AE6-E56A4E876354}" destId="{A82359A9-9783-42F0-9797-DB752B2615B7}" srcOrd="0" destOrd="0" presId="urn:microsoft.com/office/officeart/2005/8/layout/default"/>
    <dgm:cxn modelId="{FED30672-2A12-4A3B-8EE3-F60E1256CBE2}" type="presParOf" srcId="{542EF630-F803-4543-A2C1-F0DE80AEC9CC}" destId="{98D05931-DFFF-4E4F-A630-41D1BD1424FE}" srcOrd="0" destOrd="0" presId="urn:microsoft.com/office/officeart/2005/8/layout/default"/>
    <dgm:cxn modelId="{5E0B4201-D40C-446D-805B-A8517D110CB5}" type="presParOf" srcId="{542EF630-F803-4543-A2C1-F0DE80AEC9CC}" destId="{9DF22F7F-F1A4-4395-9EB2-8CDA0C8543ED}" srcOrd="1" destOrd="0" presId="urn:microsoft.com/office/officeart/2005/8/layout/default"/>
    <dgm:cxn modelId="{CE581725-38C1-4E9C-8F96-27B265412694}" type="presParOf" srcId="{542EF630-F803-4543-A2C1-F0DE80AEC9CC}" destId="{75A4B20B-F781-4B33-BFEF-CB84E0109F7C}" srcOrd="2" destOrd="0" presId="urn:microsoft.com/office/officeart/2005/8/layout/default"/>
    <dgm:cxn modelId="{7CC91968-CEB5-45CC-A1F4-B1A02662465C}" type="presParOf" srcId="{542EF630-F803-4543-A2C1-F0DE80AEC9CC}" destId="{9A04B416-EE71-4420-B4A7-E80A64956F6F}" srcOrd="3" destOrd="0" presId="urn:microsoft.com/office/officeart/2005/8/layout/default"/>
    <dgm:cxn modelId="{BF5D54AE-4122-4C20-9067-98356AA8AB06}" type="presParOf" srcId="{542EF630-F803-4543-A2C1-F0DE80AEC9CC}" destId="{A02AD7AE-5057-4AF7-8860-C6FDE90D5188}" srcOrd="4" destOrd="0" presId="urn:microsoft.com/office/officeart/2005/8/layout/default"/>
    <dgm:cxn modelId="{18894867-DBB6-404F-9DF7-E389CAB0A96F}" type="presParOf" srcId="{542EF630-F803-4543-A2C1-F0DE80AEC9CC}" destId="{0A2807A3-8675-4114-9B6B-83ECF6D326C9}" srcOrd="5" destOrd="0" presId="urn:microsoft.com/office/officeart/2005/8/layout/default"/>
    <dgm:cxn modelId="{709F2564-920C-448E-B014-4D3ADCF403FE}" type="presParOf" srcId="{542EF630-F803-4543-A2C1-F0DE80AEC9CC}" destId="{A82359A9-9783-42F0-9797-DB752B2615B7}"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AA4A84-4130-4FD8-B601-29652E94DC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90436966-C09E-4856-AC1D-939D868B57F1}">
      <dgm:prSet phldrT="[Text]" custT="1"/>
      <dgm:spPr>
        <a:solidFill>
          <a:srgbClr val="084A87"/>
        </a:solidFill>
      </dgm:spPr>
      <dgm:t>
        <a:bodyPr/>
        <a:lstStyle/>
        <a:p>
          <a:r>
            <a:rPr lang="en-IN" sz="3200" dirty="0"/>
            <a:t>Plausible</a:t>
          </a:r>
        </a:p>
      </dgm:t>
    </dgm:pt>
    <dgm:pt modelId="{BB01A738-3377-4842-AA24-7B6864024825}" type="parTrans" cxnId="{3E87E70D-80CE-49CE-AFB7-CDD85EDA33E8}">
      <dgm:prSet/>
      <dgm:spPr/>
      <dgm:t>
        <a:bodyPr/>
        <a:lstStyle/>
        <a:p>
          <a:endParaRPr lang="en-IN"/>
        </a:p>
      </dgm:t>
    </dgm:pt>
    <dgm:pt modelId="{1B66EB61-B6C2-43E5-8CCB-C8B16379763F}" type="sibTrans" cxnId="{3E87E70D-80CE-49CE-AFB7-CDD85EDA33E8}">
      <dgm:prSet/>
      <dgm:spPr/>
      <dgm:t>
        <a:bodyPr/>
        <a:lstStyle/>
        <a:p>
          <a:endParaRPr lang="en-IN"/>
        </a:p>
      </dgm:t>
    </dgm:pt>
    <dgm:pt modelId="{191A4019-85D5-489E-B09A-9AA75E3DEE54}">
      <dgm:prSet phldrT="[Text]" custT="1"/>
      <dgm:spPr>
        <a:solidFill>
          <a:srgbClr val="CDCDCD">
            <a:alpha val="90000"/>
          </a:srgbClr>
        </a:solidFill>
        <a:ln>
          <a:solidFill>
            <a:srgbClr val="CDCDCD">
              <a:alpha val="90000"/>
            </a:srgbClr>
          </a:solidFill>
        </a:ln>
      </dgm:spPr>
      <dgm:t>
        <a:bodyPr/>
        <a:lstStyle/>
        <a:p>
          <a:pPr>
            <a:buSzPct val="100000"/>
            <a:buFont typeface="Arial"/>
            <a:buChar char="•"/>
          </a:pPr>
          <a:r>
            <a:rPr lang="en-US" sz="1400" dirty="0"/>
            <a:t>The events described in the scenario should be possible and credible</a:t>
          </a:r>
          <a:endParaRPr lang="en-IN" sz="1400" dirty="0"/>
        </a:p>
      </dgm:t>
    </dgm:pt>
    <dgm:pt modelId="{CCD2FEE9-98D2-4CFA-8E8E-6D1CC33ACC42}" type="parTrans" cxnId="{DEAE5092-454B-4B1F-AB6C-57B601A4842F}">
      <dgm:prSet/>
      <dgm:spPr/>
      <dgm:t>
        <a:bodyPr/>
        <a:lstStyle/>
        <a:p>
          <a:endParaRPr lang="en-IN"/>
        </a:p>
      </dgm:t>
    </dgm:pt>
    <dgm:pt modelId="{BCB74D21-F486-4957-8E5A-A04BABF85AFF}" type="sibTrans" cxnId="{DEAE5092-454B-4B1F-AB6C-57B601A4842F}">
      <dgm:prSet/>
      <dgm:spPr/>
      <dgm:t>
        <a:bodyPr/>
        <a:lstStyle/>
        <a:p>
          <a:endParaRPr lang="en-IN"/>
        </a:p>
      </dgm:t>
    </dgm:pt>
    <dgm:pt modelId="{51447353-B90D-4964-843E-DDF688453B29}">
      <dgm:prSet phldrT="[Text]" custT="1"/>
      <dgm:spPr>
        <a:solidFill>
          <a:srgbClr val="084A87"/>
        </a:solidFill>
      </dgm:spPr>
      <dgm:t>
        <a:bodyPr/>
        <a:lstStyle/>
        <a:p>
          <a:r>
            <a:rPr lang="en-IN" sz="3200" dirty="0"/>
            <a:t>Distinctive</a:t>
          </a:r>
        </a:p>
      </dgm:t>
    </dgm:pt>
    <dgm:pt modelId="{10879A46-DA44-4701-A6A6-27DD2C763D4C}" type="parTrans" cxnId="{FC7C1087-DCC9-469D-BAD3-CB3487AD9DF9}">
      <dgm:prSet/>
      <dgm:spPr/>
      <dgm:t>
        <a:bodyPr/>
        <a:lstStyle/>
        <a:p>
          <a:endParaRPr lang="en-IN"/>
        </a:p>
      </dgm:t>
    </dgm:pt>
    <dgm:pt modelId="{863EA38E-41F8-45F7-8DB4-2E764EC59F12}" type="sibTrans" cxnId="{FC7C1087-DCC9-469D-BAD3-CB3487AD9DF9}">
      <dgm:prSet/>
      <dgm:spPr/>
      <dgm:t>
        <a:bodyPr/>
        <a:lstStyle/>
        <a:p>
          <a:endParaRPr lang="en-IN"/>
        </a:p>
      </dgm:t>
    </dgm:pt>
    <dgm:pt modelId="{9A4B544C-200F-426B-B176-AEFBDD666E5D}">
      <dgm:prSet phldrT="[Text]" custT="1"/>
      <dgm:spPr>
        <a:solidFill>
          <a:srgbClr val="CDCDCD">
            <a:alpha val="90000"/>
          </a:srgbClr>
        </a:solidFill>
        <a:ln>
          <a:solidFill>
            <a:srgbClr val="CDCDCD">
              <a:alpha val="90000"/>
            </a:srgbClr>
          </a:solidFill>
        </a:ln>
      </dgm:spPr>
      <dgm:t>
        <a:bodyPr/>
        <a:lstStyle/>
        <a:p>
          <a:r>
            <a:rPr lang="en-US" sz="1400" dirty="0"/>
            <a:t>Each scenario should be based on a distinct and clearly differentiated set of determinants</a:t>
          </a:r>
          <a:endParaRPr lang="en-IN" sz="1400" dirty="0"/>
        </a:p>
      </dgm:t>
    </dgm:pt>
    <dgm:pt modelId="{CC0D41BF-1788-4E27-8C8D-16EF9C8739C3}" type="parTrans" cxnId="{B5EDB175-438F-4AA8-AB43-CE12791D71C3}">
      <dgm:prSet/>
      <dgm:spPr/>
      <dgm:t>
        <a:bodyPr/>
        <a:lstStyle/>
        <a:p>
          <a:endParaRPr lang="en-IN"/>
        </a:p>
      </dgm:t>
    </dgm:pt>
    <dgm:pt modelId="{9E7A384A-6B7E-449D-8FDD-A328469F5CF6}" type="sibTrans" cxnId="{B5EDB175-438F-4AA8-AB43-CE12791D71C3}">
      <dgm:prSet/>
      <dgm:spPr/>
      <dgm:t>
        <a:bodyPr/>
        <a:lstStyle/>
        <a:p>
          <a:endParaRPr lang="en-IN"/>
        </a:p>
      </dgm:t>
    </dgm:pt>
    <dgm:pt modelId="{6CAB3E28-5E24-4E30-8B99-333DEF1CD25A}">
      <dgm:prSet phldrT="[Text]" custT="1"/>
      <dgm:spPr>
        <a:solidFill>
          <a:srgbClr val="084A87"/>
        </a:solidFill>
      </dgm:spPr>
      <dgm:t>
        <a:bodyPr/>
        <a:lstStyle/>
        <a:p>
          <a:r>
            <a:rPr lang="en-IN" sz="3200" dirty="0"/>
            <a:t>Consistent</a:t>
          </a:r>
        </a:p>
      </dgm:t>
    </dgm:pt>
    <dgm:pt modelId="{5251F90F-E201-4042-8E0C-5896B824E362}" type="parTrans" cxnId="{0892DD9D-62FB-4304-A104-45463634B9CE}">
      <dgm:prSet/>
      <dgm:spPr/>
      <dgm:t>
        <a:bodyPr/>
        <a:lstStyle/>
        <a:p>
          <a:endParaRPr lang="en-IN"/>
        </a:p>
      </dgm:t>
    </dgm:pt>
    <dgm:pt modelId="{58C0503D-23DF-4B57-A6B5-14EFAFE04436}" type="sibTrans" cxnId="{0892DD9D-62FB-4304-A104-45463634B9CE}">
      <dgm:prSet/>
      <dgm:spPr/>
      <dgm:t>
        <a:bodyPr/>
        <a:lstStyle/>
        <a:p>
          <a:endParaRPr lang="en-IN"/>
        </a:p>
      </dgm:t>
    </dgm:pt>
    <dgm:pt modelId="{08A2215F-A356-4BE4-96D2-DC9A398861CC}">
      <dgm:prSet phldrT="[Text]" custT="1"/>
      <dgm:spPr>
        <a:solidFill>
          <a:srgbClr val="CDCDCD">
            <a:alpha val="90000"/>
          </a:srgbClr>
        </a:solidFill>
        <a:ln>
          <a:solidFill>
            <a:srgbClr val="CDCDCD">
              <a:alpha val="90000"/>
            </a:srgbClr>
          </a:solidFill>
        </a:ln>
      </dgm:spPr>
      <dgm:t>
        <a:bodyPr/>
        <a:lstStyle/>
        <a:p>
          <a:r>
            <a:rPr lang="en-US" sz="1400" dirty="0"/>
            <a:t>Interaction between the qualitative and quantitative elements described in the scenario should obey strong logic</a:t>
          </a:r>
          <a:endParaRPr lang="en-IN" sz="1400" dirty="0"/>
        </a:p>
      </dgm:t>
    </dgm:pt>
    <dgm:pt modelId="{30B27E1B-EB7C-4DCB-A1C1-9BEE369AB1F2}" type="parTrans" cxnId="{0755671C-8AFE-4A91-B631-8613C0DDC002}">
      <dgm:prSet/>
      <dgm:spPr/>
      <dgm:t>
        <a:bodyPr/>
        <a:lstStyle/>
        <a:p>
          <a:endParaRPr lang="en-IN"/>
        </a:p>
      </dgm:t>
    </dgm:pt>
    <dgm:pt modelId="{7F883040-CD04-4FC5-8FD6-2471D1B92FDA}" type="sibTrans" cxnId="{0755671C-8AFE-4A91-B631-8613C0DDC002}">
      <dgm:prSet/>
      <dgm:spPr/>
      <dgm:t>
        <a:bodyPr/>
        <a:lstStyle/>
        <a:p>
          <a:endParaRPr lang="en-IN"/>
        </a:p>
      </dgm:t>
    </dgm:pt>
    <dgm:pt modelId="{D0E0312C-559E-467D-99A3-351C7283793D}">
      <dgm:prSet phldrT="[Text]" custT="1"/>
      <dgm:spPr>
        <a:solidFill>
          <a:srgbClr val="084A87"/>
        </a:solidFill>
      </dgm:spPr>
      <dgm:t>
        <a:bodyPr/>
        <a:lstStyle/>
        <a:p>
          <a:r>
            <a:rPr lang="en-IN" sz="3200" dirty="0"/>
            <a:t>Relevant</a:t>
          </a:r>
        </a:p>
      </dgm:t>
    </dgm:pt>
    <dgm:pt modelId="{FDA7B677-F32D-48F6-A299-D991B53D1479}" type="parTrans" cxnId="{D6E97B9C-3204-496C-BFC4-4167890F856B}">
      <dgm:prSet/>
      <dgm:spPr/>
      <dgm:t>
        <a:bodyPr/>
        <a:lstStyle/>
        <a:p>
          <a:endParaRPr lang="en-IN"/>
        </a:p>
      </dgm:t>
    </dgm:pt>
    <dgm:pt modelId="{B586916B-5DD3-4DF5-A05F-D6791F6F6513}" type="sibTrans" cxnId="{D6E97B9C-3204-496C-BFC4-4167890F856B}">
      <dgm:prSet/>
      <dgm:spPr/>
      <dgm:t>
        <a:bodyPr/>
        <a:lstStyle/>
        <a:p>
          <a:endParaRPr lang="en-IN"/>
        </a:p>
      </dgm:t>
    </dgm:pt>
    <dgm:pt modelId="{611087A1-E5CE-4486-AD3B-6EC50F6DA477}">
      <dgm:prSet phldrT="[Text]" custT="1"/>
      <dgm:spPr>
        <a:solidFill>
          <a:srgbClr val="CDCDCD">
            <a:alpha val="90000"/>
          </a:srgbClr>
        </a:solidFill>
        <a:ln>
          <a:solidFill>
            <a:srgbClr val="CDCDCD">
              <a:alpha val="90000"/>
            </a:srgbClr>
          </a:solidFill>
        </a:ln>
      </dgm:spPr>
      <dgm:t>
        <a:bodyPr/>
        <a:lstStyle/>
        <a:p>
          <a:r>
            <a:rPr lang="en-US" sz="1400" dirty="0"/>
            <a:t>The specific issues at stake should be key to the scenario</a:t>
          </a:r>
          <a:endParaRPr lang="en-IN" sz="1400" dirty="0"/>
        </a:p>
      </dgm:t>
    </dgm:pt>
    <dgm:pt modelId="{04D2462F-5B9D-41AB-9D7E-D1222AADF505}" type="parTrans" cxnId="{662CC436-49EE-4307-88BC-D31C0D660C5B}">
      <dgm:prSet/>
      <dgm:spPr/>
      <dgm:t>
        <a:bodyPr/>
        <a:lstStyle/>
        <a:p>
          <a:endParaRPr lang="en-IN"/>
        </a:p>
      </dgm:t>
    </dgm:pt>
    <dgm:pt modelId="{E934963F-59FC-414B-AF23-ED805E11486E}" type="sibTrans" cxnId="{662CC436-49EE-4307-88BC-D31C0D660C5B}">
      <dgm:prSet/>
      <dgm:spPr/>
      <dgm:t>
        <a:bodyPr/>
        <a:lstStyle/>
        <a:p>
          <a:endParaRPr lang="en-IN"/>
        </a:p>
      </dgm:t>
    </dgm:pt>
    <dgm:pt modelId="{10FC66A0-5BBF-45E0-8C10-D4DBF5513AC3}">
      <dgm:prSet phldrT="[Text]" custT="1"/>
      <dgm:spPr>
        <a:solidFill>
          <a:srgbClr val="084A87"/>
        </a:solidFill>
      </dgm:spPr>
      <dgm:t>
        <a:bodyPr/>
        <a:lstStyle/>
        <a:p>
          <a:r>
            <a:rPr lang="en-IN" sz="3200" dirty="0"/>
            <a:t>Challenging</a:t>
          </a:r>
        </a:p>
      </dgm:t>
    </dgm:pt>
    <dgm:pt modelId="{0E9D8451-52D2-4FDB-9675-9B82096E5E2C}" type="parTrans" cxnId="{E508213D-4ED1-436B-BEA1-B799AFCA94CE}">
      <dgm:prSet/>
      <dgm:spPr/>
      <dgm:t>
        <a:bodyPr/>
        <a:lstStyle/>
        <a:p>
          <a:endParaRPr lang="en-IN"/>
        </a:p>
      </dgm:t>
    </dgm:pt>
    <dgm:pt modelId="{A54B13F5-C7DE-4EDA-B887-35EC37D715C7}" type="sibTrans" cxnId="{E508213D-4ED1-436B-BEA1-B799AFCA94CE}">
      <dgm:prSet/>
      <dgm:spPr/>
      <dgm:t>
        <a:bodyPr/>
        <a:lstStyle/>
        <a:p>
          <a:endParaRPr lang="en-IN"/>
        </a:p>
      </dgm:t>
    </dgm:pt>
    <dgm:pt modelId="{D98CF5AF-41F5-4825-A4DC-896184E4195D}">
      <dgm:prSet phldrT="[Text]" custT="1"/>
      <dgm:spPr>
        <a:solidFill>
          <a:srgbClr val="CDCDCD">
            <a:alpha val="90000"/>
          </a:srgbClr>
        </a:solidFill>
        <a:ln>
          <a:solidFill>
            <a:srgbClr val="CDCDCD">
              <a:alpha val="90000"/>
            </a:srgbClr>
          </a:solidFill>
        </a:ln>
      </dgm:spPr>
      <dgm:t>
        <a:bodyPr/>
        <a:lstStyle/>
        <a:p>
          <a:r>
            <a:rPr lang="en-US" sz="1400" dirty="0"/>
            <a:t>The scenarios should challenge the prevailing visions of the future</a:t>
          </a:r>
          <a:endParaRPr lang="en-IN" sz="1400" dirty="0"/>
        </a:p>
      </dgm:t>
    </dgm:pt>
    <dgm:pt modelId="{C1BBE5B9-1772-4885-B1FA-38C1E656E653}" type="parTrans" cxnId="{47CA851C-CEC0-40D7-AD7A-C8AF00259726}">
      <dgm:prSet/>
      <dgm:spPr/>
      <dgm:t>
        <a:bodyPr/>
        <a:lstStyle/>
        <a:p>
          <a:endParaRPr lang="en-IN"/>
        </a:p>
      </dgm:t>
    </dgm:pt>
    <dgm:pt modelId="{71DCDAF8-490D-4251-9BEA-F405ACEDA985}" type="sibTrans" cxnId="{47CA851C-CEC0-40D7-AD7A-C8AF00259726}">
      <dgm:prSet/>
      <dgm:spPr/>
      <dgm:t>
        <a:bodyPr/>
        <a:lstStyle/>
        <a:p>
          <a:endParaRPr lang="en-IN"/>
        </a:p>
      </dgm:t>
    </dgm:pt>
    <dgm:pt modelId="{6444B11D-0CBC-4155-9193-AB8FD004B3D4}">
      <dgm:prSet phldrT="[Text]" custT="1"/>
      <dgm:spPr>
        <a:solidFill>
          <a:srgbClr val="084A87"/>
        </a:solidFill>
      </dgm:spPr>
      <dgm:t>
        <a:bodyPr/>
        <a:lstStyle/>
        <a:p>
          <a:r>
            <a:rPr lang="en-IN" sz="3200" dirty="0"/>
            <a:t>Transparent</a:t>
          </a:r>
        </a:p>
      </dgm:t>
    </dgm:pt>
    <dgm:pt modelId="{D51C5299-1682-45CC-B577-1137E755AB5A}" type="parTrans" cxnId="{9589234F-536C-4373-A7E8-B180107A3165}">
      <dgm:prSet/>
      <dgm:spPr/>
      <dgm:t>
        <a:bodyPr/>
        <a:lstStyle/>
        <a:p>
          <a:endParaRPr lang="en-IN"/>
        </a:p>
      </dgm:t>
    </dgm:pt>
    <dgm:pt modelId="{083A67CD-F312-4CA3-86DE-BDB548F245E1}" type="sibTrans" cxnId="{9589234F-536C-4373-A7E8-B180107A3165}">
      <dgm:prSet/>
      <dgm:spPr/>
      <dgm:t>
        <a:bodyPr/>
        <a:lstStyle/>
        <a:p>
          <a:endParaRPr lang="en-IN"/>
        </a:p>
      </dgm:t>
    </dgm:pt>
    <dgm:pt modelId="{794F812B-52BD-4F5A-9796-BC42208D9676}">
      <dgm:prSet phldrT="[Text]" custT="1"/>
      <dgm:spPr>
        <a:solidFill>
          <a:srgbClr val="CDCDCD">
            <a:alpha val="90000"/>
          </a:srgbClr>
        </a:solidFill>
        <a:ln>
          <a:solidFill>
            <a:srgbClr val="CDCDCD">
              <a:alpha val="90000"/>
            </a:srgbClr>
          </a:solidFill>
        </a:ln>
      </dgm:spPr>
      <dgm:t>
        <a:bodyPr/>
        <a:lstStyle/>
        <a:p>
          <a:r>
            <a:rPr lang="en-US" sz="1400" dirty="0"/>
            <a:t>The scenarios should be transparent as to the methods applied, the assumptions made, the reasons behind their choice, the results and the conclusions</a:t>
          </a:r>
          <a:endParaRPr lang="en-IN" sz="1400" dirty="0"/>
        </a:p>
      </dgm:t>
    </dgm:pt>
    <dgm:pt modelId="{9B236DD9-078C-4CAE-B6E2-45C44340F4F4}" type="parTrans" cxnId="{4AEB6288-3223-47F1-B921-5FC22B43DF56}">
      <dgm:prSet/>
      <dgm:spPr/>
      <dgm:t>
        <a:bodyPr/>
        <a:lstStyle/>
        <a:p>
          <a:endParaRPr lang="en-IN"/>
        </a:p>
      </dgm:t>
    </dgm:pt>
    <dgm:pt modelId="{C7FA8E8D-AD2B-441D-868D-E3F2470738FF}" type="sibTrans" cxnId="{4AEB6288-3223-47F1-B921-5FC22B43DF56}">
      <dgm:prSet/>
      <dgm:spPr/>
      <dgm:t>
        <a:bodyPr/>
        <a:lstStyle/>
        <a:p>
          <a:endParaRPr lang="en-IN"/>
        </a:p>
      </dgm:t>
    </dgm:pt>
    <dgm:pt modelId="{E6726B29-E28C-4FF0-8CBA-A30174111895}" type="pres">
      <dgm:prSet presAssocID="{92AA4A84-4130-4FD8-B601-29652E94DC5F}" presName="Name0" presStyleCnt="0">
        <dgm:presLayoutVars>
          <dgm:dir/>
          <dgm:animLvl val="lvl"/>
          <dgm:resizeHandles val="exact"/>
        </dgm:presLayoutVars>
      </dgm:prSet>
      <dgm:spPr/>
    </dgm:pt>
    <dgm:pt modelId="{8014583D-963F-49D9-B067-83475D54F4FA}" type="pres">
      <dgm:prSet presAssocID="{90436966-C09E-4856-AC1D-939D868B57F1}" presName="linNode" presStyleCnt="0"/>
      <dgm:spPr/>
    </dgm:pt>
    <dgm:pt modelId="{C540BDBA-F236-40B0-93E0-AE6A935343B7}" type="pres">
      <dgm:prSet presAssocID="{90436966-C09E-4856-AC1D-939D868B57F1}" presName="parentText" presStyleLbl="node1" presStyleIdx="0" presStyleCnt="6">
        <dgm:presLayoutVars>
          <dgm:chMax val="1"/>
          <dgm:bulletEnabled val="1"/>
        </dgm:presLayoutVars>
      </dgm:prSet>
      <dgm:spPr/>
    </dgm:pt>
    <dgm:pt modelId="{8D68ABBD-3F58-4117-86F4-145B9CFEE072}" type="pres">
      <dgm:prSet presAssocID="{90436966-C09E-4856-AC1D-939D868B57F1}" presName="descendantText" presStyleLbl="alignAccFollowNode1" presStyleIdx="0" presStyleCnt="6">
        <dgm:presLayoutVars>
          <dgm:bulletEnabled val="1"/>
        </dgm:presLayoutVars>
      </dgm:prSet>
      <dgm:spPr/>
    </dgm:pt>
    <dgm:pt modelId="{68C2AD33-FC32-4B46-AF6E-F0E0CFAC2727}" type="pres">
      <dgm:prSet presAssocID="{1B66EB61-B6C2-43E5-8CCB-C8B16379763F}" presName="sp" presStyleCnt="0"/>
      <dgm:spPr/>
    </dgm:pt>
    <dgm:pt modelId="{AB771447-D1AE-43F5-A1E6-821F83E67F1F}" type="pres">
      <dgm:prSet presAssocID="{51447353-B90D-4964-843E-DDF688453B29}" presName="linNode" presStyleCnt="0"/>
      <dgm:spPr/>
    </dgm:pt>
    <dgm:pt modelId="{F0E91536-59F2-46AA-9ACD-13F4E51C9C13}" type="pres">
      <dgm:prSet presAssocID="{51447353-B90D-4964-843E-DDF688453B29}" presName="parentText" presStyleLbl="node1" presStyleIdx="1" presStyleCnt="6">
        <dgm:presLayoutVars>
          <dgm:chMax val="1"/>
          <dgm:bulletEnabled val="1"/>
        </dgm:presLayoutVars>
      </dgm:prSet>
      <dgm:spPr/>
    </dgm:pt>
    <dgm:pt modelId="{C50315D0-81EA-40B7-80C1-D392DE732A5A}" type="pres">
      <dgm:prSet presAssocID="{51447353-B90D-4964-843E-DDF688453B29}" presName="descendantText" presStyleLbl="alignAccFollowNode1" presStyleIdx="1" presStyleCnt="6">
        <dgm:presLayoutVars>
          <dgm:bulletEnabled val="1"/>
        </dgm:presLayoutVars>
      </dgm:prSet>
      <dgm:spPr/>
    </dgm:pt>
    <dgm:pt modelId="{A9EC8C1C-D5B4-49CC-99C6-31AD8866D78C}" type="pres">
      <dgm:prSet presAssocID="{863EA38E-41F8-45F7-8DB4-2E764EC59F12}" presName="sp" presStyleCnt="0"/>
      <dgm:spPr/>
    </dgm:pt>
    <dgm:pt modelId="{6BEA00FB-624D-4596-927E-FFD6BC59F567}" type="pres">
      <dgm:prSet presAssocID="{6CAB3E28-5E24-4E30-8B99-333DEF1CD25A}" presName="linNode" presStyleCnt="0"/>
      <dgm:spPr/>
    </dgm:pt>
    <dgm:pt modelId="{53B528CD-F61C-40F6-9D87-B2910677F8E5}" type="pres">
      <dgm:prSet presAssocID="{6CAB3E28-5E24-4E30-8B99-333DEF1CD25A}" presName="parentText" presStyleLbl="node1" presStyleIdx="2" presStyleCnt="6">
        <dgm:presLayoutVars>
          <dgm:chMax val="1"/>
          <dgm:bulletEnabled val="1"/>
        </dgm:presLayoutVars>
      </dgm:prSet>
      <dgm:spPr/>
    </dgm:pt>
    <dgm:pt modelId="{0C7E76D2-491A-4E34-B01C-845E389F8C55}" type="pres">
      <dgm:prSet presAssocID="{6CAB3E28-5E24-4E30-8B99-333DEF1CD25A}" presName="descendantText" presStyleLbl="alignAccFollowNode1" presStyleIdx="2" presStyleCnt="6">
        <dgm:presLayoutVars>
          <dgm:bulletEnabled val="1"/>
        </dgm:presLayoutVars>
      </dgm:prSet>
      <dgm:spPr/>
    </dgm:pt>
    <dgm:pt modelId="{B0228D85-E45A-45CD-AE3F-E99ED658176A}" type="pres">
      <dgm:prSet presAssocID="{58C0503D-23DF-4B57-A6B5-14EFAFE04436}" presName="sp" presStyleCnt="0"/>
      <dgm:spPr/>
    </dgm:pt>
    <dgm:pt modelId="{E0F5DC9B-5D31-4B69-8D34-ECEADE7F5F67}" type="pres">
      <dgm:prSet presAssocID="{D0E0312C-559E-467D-99A3-351C7283793D}" presName="linNode" presStyleCnt="0"/>
      <dgm:spPr/>
    </dgm:pt>
    <dgm:pt modelId="{E4B00FFC-DE2E-471D-B978-B9C46670E8BE}" type="pres">
      <dgm:prSet presAssocID="{D0E0312C-559E-467D-99A3-351C7283793D}" presName="parentText" presStyleLbl="node1" presStyleIdx="3" presStyleCnt="6">
        <dgm:presLayoutVars>
          <dgm:chMax val="1"/>
          <dgm:bulletEnabled val="1"/>
        </dgm:presLayoutVars>
      </dgm:prSet>
      <dgm:spPr/>
    </dgm:pt>
    <dgm:pt modelId="{39CABBC4-DAC3-4FD6-85CF-6E90738855E3}" type="pres">
      <dgm:prSet presAssocID="{D0E0312C-559E-467D-99A3-351C7283793D}" presName="descendantText" presStyleLbl="alignAccFollowNode1" presStyleIdx="3" presStyleCnt="6">
        <dgm:presLayoutVars>
          <dgm:bulletEnabled val="1"/>
        </dgm:presLayoutVars>
      </dgm:prSet>
      <dgm:spPr/>
    </dgm:pt>
    <dgm:pt modelId="{958F4F4D-26BF-4539-BE84-B4A3642A8A0B}" type="pres">
      <dgm:prSet presAssocID="{B586916B-5DD3-4DF5-A05F-D6791F6F6513}" presName="sp" presStyleCnt="0"/>
      <dgm:spPr/>
    </dgm:pt>
    <dgm:pt modelId="{DBDF5EDB-E5CC-477D-ADC0-A9E48578CF6E}" type="pres">
      <dgm:prSet presAssocID="{10FC66A0-5BBF-45E0-8C10-D4DBF5513AC3}" presName="linNode" presStyleCnt="0"/>
      <dgm:spPr/>
    </dgm:pt>
    <dgm:pt modelId="{DC3353FD-8C93-4DB3-A0A5-523AF876AF9F}" type="pres">
      <dgm:prSet presAssocID="{10FC66A0-5BBF-45E0-8C10-D4DBF5513AC3}" presName="parentText" presStyleLbl="node1" presStyleIdx="4" presStyleCnt="6">
        <dgm:presLayoutVars>
          <dgm:chMax val="1"/>
          <dgm:bulletEnabled val="1"/>
        </dgm:presLayoutVars>
      </dgm:prSet>
      <dgm:spPr/>
    </dgm:pt>
    <dgm:pt modelId="{0A30858D-7AFD-4CA3-A925-0A2890685F99}" type="pres">
      <dgm:prSet presAssocID="{10FC66A0-5BBF-45E0-8C10-D4DBF5513AC3}" presName="descendantText" presStyleLbl="alignAccFollowNode1" presStyleIdx="4" presStyleCnt="6">
        <dgm:presLayoutVars>
          <dgm:bulletEnabled val="1"/>
        </dgm:presLayoutVars>
      </dgm:prSet>
      <dgm:spPr/>
    </dgm:pt>
    <dgm:pt modelId="{093A08A2-4928-4EE3-9F34-335A213E4F60}" type="pres">
      <dgm:prSet presAssocID="{A54B13F5-C7DE-4EDA-B887-35EC37D715C7}" presName="sp" presStyleCnt="0"/>
      <dgm:spPr/>
    </dgm:pt>
    <dgm:pt modelId="{F982365B-AB5F-4F6B-AF04-1B5E5D571416}" type="pres">
      <dgm:prSet presAssocID="{6444B11D-0CBC-4155-9193-AB8FD004B3D4}" presName="linNode" presStyleCnt="0"/>
      <dgm:spPr/>
    </dgm:pt>
    <dgm:pt modelId="{9DECFD6E-F89D-4B69-A4E6-A3386269AFA4}" type="pres">
      <dgm:prSet presAssocID="{6444B11D-0CBC-4155-9193-AB8FD004B3D4}" presName="parentText" presStyleLbl="node1" presStyleIdx="5" presStyleCnt="6">
        <dgm:presLayoutVars>
          <dgm:chMax val="1"/>
          <dgm:bulletEnabled val="1"/>
        </dgm:presLayoutVars>
      </dgm:prSet>
      <dgm:spPr/>
    </dgm:pt>
    <dgm:pt modelId="{72049FB8-39A4-40DB-A200-FEEC9A8E2DB4}" type="pres">
      <dgm:prSet presAssocID="{6444B11D-0CBC-4155-9193-AB8FD004B3D4}" presName="descendantText" presStyleLbl="alignAccFollowNode1" presStyleIdx="5" presStyleCnt="6">
        <dgm:presLayoutVars>
          <dgm:bulletEnabled val="1"/>
        </dgm:presLayoutVars>
      </dgm:prSet>
      <dgm:spPr/>
    </dgm:pt>
  </dgm:ptLst>
  <dgm:cxnLst>
    <dgm:cxn modelId="{F5C92F02-BBD7-4300-BCC8-CC54EA46E8DC}" type="presOf" srcId="{90436966-C09E-4856-AC1D-939D868B57F1}" destId="{C540BDBA-F236-40B0-93E0-AE6A935343B7}" srcOrd="0" destOrd="0" presId="urn:microsoft.com/office/officeart/2005/8/layout/vList5"/>
    <dgm:cxn modelId="{3E87E70D-80CE-49CE-AFB7-CDD85EDA33E8}" srcId="{92AA4A84-4130-4FD8-B601-29652E94DC5F}" destId="{90436966-C09E-4856-AC1D-939D868B57F1}" srcOrd="0" destOrd="0" parTransId="{BB01A738-3377-4842-AA24-7B6864024825}" sibTransId="{1B66EB61-B6C2-43E5-8CCB-C8B16379763F}"/>
    <dgm:cxn modelId="{0755671C-8AFE-4A91-B631-8613C0DDC002}" srcId="{6CAB3E28-5E24-4E30-8B99-333DEF1CD25A}" destId="{08A2215F-A356-4BE4-96D2-DC9A398861CC}" srcOrd="0" destOrd="0" parTransId="{30B27E1B-EB7C-4DCB-A1C1-9BEE369AB1F2}" sibTransId="{7F883040-CD04-4FC5-8FD6-2471D1B92FDA}"/>
    <dgm:cxn modelId="{47CA851C-CEC0-40D7-AD7A-C8AF00259726}" srcId="{10FC66A0-5BBF-45E0-8C10-D4DBF5513AC3}" destId="{D98CF5AF-41F5-4825-A4DC-896184E4195D}" srcOrd="0" destOrd="0" parTransId="{C1BBE5B9-1772-4885-B1FA-38C1E656E653}" sibTransId="{71DCDAF8-490D-4251-9BEA-F405ACEDA985}"/>
    <dgm:cxn modelId="{47385922-9F3E-46DE-901B-EE87048D6CE0}" type="presOf" srcId="{10FC66A0-5BBF-45E0-8C10-D4DBF5513AC3}" destId="{DC3353FD-8C93-4DB3-A0A5-523AF876AF9F}" srcOrd="0" destOrd="0" presId="urn:microsoft.com/office/officeart/2005/8/layout/vList5"/>
    <dgm:cxn modelId="{662CC436-49EE-4307-88BC-D31C0D660C5B}" srcId="{D0E0312C-559E-467D-99A3-351C7283793D}" destId="{611087A1-E5CE-4486-AD3B-6EC50F6DA477}" srcOrd="0" destOrd="0" parTransId="{04D2462F-5B9D-41AB-9D7E-D1222AADF505}" sibTransId="{E934963F-59FC-414B-AF23-ED805E11486E}"/>
    <dgm:cxn modelId="{5D906B3A-4466-4701-936A-BC9414480D79}" type="presOf" srcId="{794F812B-52BD-4F5A-9796-BC42208D9676}" destId="{72049FB8-39A4-40DB-A200-FEEC9A8E2DB4}" srcOrd="0" destOrd="0" presId="urn:microsoft.com/office/officeart/2005/8/layout/vList5"/>
    <dgm:cxn modelId="{E508213D-4ED1-436B-BEA1-B799AFCA94CE}" srcId="{92AA4A84-4130-4FD8-B601-29652E94DC5F}" destId="{10FC66A0-5BBF-45E0-8C10-D4DBF5513AC3}" srcOrd="4" destOrd="0" parTransId="{0E9D8451-52D2-4FDB-9675-9B82096E5E2C}" sibTransId="{A54B13F5-C7DE-4EDA-B887-35EC37D715C7}"/>
    <dgm:cxn modelId="{35B69443-F5B5-4F4E-85AB-5FA753D74612}" type="presOf" srcId="{D98CF5AF-41F5-4825-A4DC-896184E4195D}" destId="{0A30858D-7AFD-4CA3-A925-0A2890685F99}" srcOrd="0" destOrd="0" presId="urn:microsoft.com/office/officeart/2005/8/layout/vList5"/>
    <dgm:cxn modelId="{9589234F-536C-4373-A7E8-B180107A3165}" srcId="{92AA4A84-4130-4FD8-B601-29652E94DC5F}" destId="{6444B11D-0CBC-4155-9193-AB8FD004B3D4}" srcOrd="5" destOrd="0" parTransId="{D51C5299-1682-45CC-B577-1137E755AB5A}" sibTransId="{083A67CD-F312-4CA3-86DE-BDB548F245E1}"/>
    <dgm:cxn modelId="{70614850-0568-43B1-9B19-48F595F71CFA}" type="presOf" srcId="{6444B11D-0CBC-4155-9193-AB8FD004B3D4}" destId="{9DECFD6E-F89D-4B69-A4E6-A3386269AFA4}" srcOrd="0" destOrd="0" presId="urn:microsoft.com/office/officeart/2005/8/layout/vList5"/>
    <dgm:cxn modelId="{B5EDB175-438F-4AA8-AB43-CE12791D71C3}" srcId="{51447353-B90D-4964-843E-DDF688453B29}" destId="{9A4B544C-200F-426B-B176-AEFBDD666E5D}" srcOrd="0" destOrd="0" parTransId="{CC0D41BF-1788-4E27-8C8D-16EF9C8739C3}" sibTransId="{9E7A384A-6B7E-449D-8FDD-A328469F5CF6}"/>
    <dgm:cxn modelId="{18E65976-BFF5-4EB8-B3B4-8605E8F02D6A}" type="presOf" srcId="{6CAB3E28-5E24-4E30-8B99-333DEF1CD25A}" destId="{53B528CD-F61C-40F6-9D87-B2910677F8E5}" srcOrd="0" destOrd="0" presId="urn:microsoft.com/office/officeart/2005/8/layout/vList5"/>
    <dgm:cxn modelId="{AB21C683-4494-4DDE-AD2A-6063262F45BE}" type="presOf" srcId="{92AA4A84-4130-4FD8-B601-29652E94DC5F}" destId="{E6726B29-E28C-4FF0-8CBA-A30174111895}" srcOrd="0" destOrd="0" presId="urn:microsoft.com/office/officeart/2005/8/layout/vList5"/>
    <dgm:cxn modelId="{FC7C1087-DCC9-469D-BAD3-CB3487AD9DF9}" srcId="{92AA4A84-4130-4FD8-B601-29652E94DC5F}" destId="{51447353-B90D-4964-843E-DDF688453B29}" srcOrd="1" destOrd="0" parTransId="{10879A46-DA44-4701-A6A6-27DD2C763D4C}" sibTransId="{863EA38E-41F8-45F7-8DB4-2E764EC59F12}"/>
    <dgm:cxn modelId="{4AEB6288-3223-47F1-B921-5FC22B43DF56}" srcId="{6444B11D-0CBC-4155-9193-AB8FD004B3D4}" destId="{794F812B-52BD-4F5A-9796-BC42208D9676}" srcOrd="0" destOrd="0" parTransId="{9B236DD9-078C-4CAE-B6E2-45C44340F4F4}" sibTransId="{C7FA8E8D-AD2B-441D-868D-E3F2470738FF}"/>
    <dgm:cxn modelId="{DEAE5092-454B-4B1F-AB6C-57B601A4842F}" srcId="{90436966-C09E-4856-AC1D-939D868B57F1}" destId="{191A4019-85D5-489E-B09A-9AA75E3DEE54}" srcOrd="0" destOrd="0" parTransId="{CCD2FEE9-98D2-4CFA-8E8E-6D1CC33ACC42}" sibTransId="{BCB74D21-F486-4957-8E5A-A04BABF85AFF}"/>
    <dgm:cxn modelId="{D6E97B9C-3204-496C-BFC4-4167890F856B}" srcId="{92AA4A84-4130-4FD8-B601-29652E94DC5F}" destId="{D0E0312C-559E-467D-99A3-351C7283793D}" srcOrd="3" destOrd="0" parTransId="{FDA7B677-F32D-48F6-A299-D991B53D1479}" sibTransId="{B586916B-5DD3-4DF5-A05F-D6791F6F6513}"/>
    <dgm:cxn modelId="{0892DD9D-62FB-4304-A104-45463634B9CE}" srcId="{92AA4A84-4130-4FD8-B601-29652E94DC5F}" destId="{6CAB3E28-5E24-4E30-8B99-333DEF1CD25A}" srcOrd="2" destOrd="0" parTransId="{5251F90F-E201-4042-8E0C-5896B824E362}" sibTransId="{58C0503D-23DF-4B57-A6B5-14EFAFE04436}"/>
    <dgm:cxn modelId="{F39D1CB1-4538-4163-B310-FFF27605B78E}" type="presOf" srcId="{51447353-B90D-4964-843E-DDF688453B29}" destId="{F0E91536-59F2-46AA-9ACD-13F4E51C9C13}" srcOrd="0" destOrd="0" presId="urn:microsoft.com/office/officeart/2005/8/layout/vList5"/>
    <dgm:cxn modelId="{2519B9B5-96F0-48E2-B20F-13B3AADD8806}" type="presOf" srcId="{08A2215F-A356-4BE4-96D2-DC9A398861CC}" destId="{0C7E76D2-491A-4E34-B01C-845E389F8C55}" srcOrd="0" destOrd="0" presId="urn:microsoft.com/office/officeart/2005/8/layout/vList5"/>
    <dgm:cxn modelId="{1E8FF4BC-6817-456E-8357-4204C38C2FED}" type="presOf" srcId="{191A4019-85D5-489E-B09A-9AA75E3DEE54}" destId="{8D68ABBD-3F58-4117-86F4-145B9CFEE072}" srcOrd="0" destOrd="0" presId="urn:microsoft.com/office/officeart/2005/8/layout/vList5"/>
    <dgm:cxn modelId="{99A838CC-29FC-4929-B7BD-AFBFC000F6F9}" type="presOf" srcId="{D0E0312C-559E-467D-99A3-351C7283793D}" destId="{E4B00FFC-DE2E-471D-B978-B9C46670E8BE}" srcOrd="0" destOrd="0" presId="urn:microsoft.com/office/officeart/2005/8/layout/vList5"/>
    <dgm:cxn modelId="{58587DE6-2394-4E2F-9331-49C149796A71}" type="presOf" srcId="{9A4B544C-200F-426B-B176-AEFBDD666E5D}" destId="{C50315D0-81EA-40B7-80C1-D392DE732A5A}" srcOrd="0" destOrd="0" presId="urn:microsoft.com/office/officeart/2005/8/layout/vList5"/>
    <dgm:cxn modelId="{D24342E9-2DA3-4B3C-9F84-6453C0452A8E}" type="presOf" srcId="{611087A1-E5CE-4486-AD3B-6EC50F6DA477}" destId="{39CABBC4-DAC3-4FD6-85CF-6E90738855E3}" srcOrd="0" destOrd="0" presId="urn:microsoft.com/office/officeart/2005/8/layout/vList5"/>
    <dgm:cxn modelId="{9E371C30-CF47-4A27-AA54-72A4B30731C1}" type="presParOf" srcId="{E6726B29-E28C-4FF0-8CBA-A30174111895}" destId="{8014583D-963F-49D9-B067-83475D54F4FA}" srcOrd="0" destOrd="0" presId="urn:microsoft.com/office/officeart/2005/8/layout/vList5"/>
    <dgm:cxn modelId="{FA626DB9-3FBA-48AD-A061-4CC4E21F2EDA}" type="presParOf" srcId="{8014583D-963F-49D9-B067-83475D54F4FA}" destId="{C540BDBA-F236-40B0-93E0-AE6A935343B7}" srcOrd="0" destOrd="0" presId="urn:microsoft.com/office/officeart/2005/8/layout/vList5"/>
    <dgm:cxn modelId="{9A5868A1-5679-419C-934E-7D493DDC2273}" type="presParOf" srcId="{8014583D-963F-49D9-B067-83475D54F4FA}" destId="{8D68ABBD-3F58-4117-86F4-145B9CFEE072}" srcOrd="1" destOrd="0" presId="urn:microsoft.com/office/officeart/2005/8/layout/vList5"/>
    <dgm:cxn modelId="{5AA3D374-58BD-4933-9F2B-50C5FD290AE5}" type="presParOf" srcId="{E6726B29-E28C-4FF0-8CBA-A30174111895}" destId="{68C2AD33-FC32-4B46-AF6E-F0E0CFAC2727}" srcOrd="1" destOrd="0" presId="urn:microsoft.com/office/officeart/2005/8/layout/vList5"/>
    <dgm:cxn modelId="{A2946B50-B9D3-4139-88F5-5AF2E8319289}" type="presParOf" srcId="{E6726B29-E28C-4FF0-8CBA-A30174111895}" destId="{AB771447-D1AE-43F5-A1E6-821F83E67F1F}" srcOrd="2" destOrd="0" presId="urn:microsoft.com/office/officeart/2005/8/layout/vList5"/>
    <dgm:cxn modelId="{FDC8D658-22FC-494D-81D0-66AEE5C70348}" type="presParOf" srcId="{AB771447-D1AE-43F5-A1E6-821F83E67F1F}" destId="{F0E91536-59F2-46AA-9ACD-13F4E51C9C13}" srcOrd="0" destOrd="0" presId="urn:microsoft.com/office/officeart/2005/8/layout/vList5"/>
    <dgm:cxn modelId="{2F7A68C0-481C-48D0-BC3F-1B9BBA163AA8}" type="presParOf" srcId="{AB771447-D1AE-43F5-A1E6-821F83E67F1F}" destId="{C50315D0-81EA-40B7-80C1-D392DE732A5A}" srcOrd="1" destOrd="0" presId="urn:microsoft.com/office/officeart/2005/8/layout/vList5"/>
    <dgm:cxn modelId="{A01F09A5-A86E-4857-9B9B-3F9DC41F0440}" type="presParOf" srcId="{E6726B29-E28C-4FF0-8CBA-A30174111895}" destId="{A9EC8C1C-D5B4-49CC-99C6-31AD8866D78C}" srcOrd="3" destOrd="0" presId="urn:microsoft.com/office/officeart/2005/8/layout/vList5"/>
    <dgm:cxn modelId="{E170CAC6-083D-41C5-88C0-5745453D9C8A}" type="presParOf" srcId="{E6726B29-E28C-4FF0-8CBA-A30174111895}" destId="{6BEA00FB-624D-4596-927E-FFD6BC59F567}" srcOrd="4" destOrd="0" presId="urn:microsoft.com/office/officeart/2005/8/layout/vList5"/>
    <dgm:cxn modelId="{22E408CE-E696-4D8C-82B6-0F4817B809D0}" type="presParOf" srcId="{6BEA00FB-624D-4596-927E-FFD6BC59F567}" destId="{53B528CD-F61C-40F6-9D87-B2910677F8E5}" srcOrd="0" destOrd="0" presId="urn:microsoft.com/office/officeart/2005/8/layout/vList5"/>
    <dgm:cxn modelId="{EA0FDC79-4E7F-4FE3-B427-992A6BA5161B}" type="presParOf" srcId="{6BEA00FB-624D-4596-927E-FFD6BC59F567}" destId="{0C7E76D2-491A-4E34-B01C-845E389F8C55}" srcOrd="1" destOrd="0" presId="urn:microsoft.com/office/officeart/2005/8/layout/vList5"/>
    <dgm:cxn modelId="{820F2B37-A07B-4133-80BE-CD6D36381C7B}" type="presParOf" srcId="{E6726B29-E28C-4FF0-8CBA-A30174111895}" destId="{B0228D85-E45A-45CD-AE3F-E99ED658176A}" srcOrd="5" destOrd="0" presId="urn:microsoft.com/office/officeart/2005/8/layout/vList5"/>
    <dgm:cxn modelId="{0F553C52-441F-48AE-89DC-B9EA588BFCBA}" type="presParOf" srcId="{E6726B29-E28C-4FF0-8CBA-A30174111895}" destId="{E0F5DC9B-5D31-4B69-8D34-ECEADE7F5F67}" srcOrd="6" destOrd="0" presId="urn:microsoft.com/office/officeart/2005/8/layout/vList5"/>
    <dgm:cxn modelId="{8AF50F99-4EF5-4A5D-97EB-EDC77BE5CAC8}" type="presParOf" srcId="{E0F5DC9B-5D31-4B69-8D34-ECEADE7F5F67}" destId="{E4B00FFC-DE2E-471D-B978-B9C46670E8BE}" srcOrd="0" destOrd="0" presId="urn:microsoft.com/office/officeart/2005/8/layout/vList5"/>
    <dgm:cxn modelId="{7DD1B488-ABDA-42C1-B90D-82C06DDC9DA1}" type="presParOf" srcId="{E0F5DC9B-5D31-4B69-8D34-ECEADE7F5F67}" destId="{39CABBC4-DAC3-4FD6-85CF-6E90738855E3}" srcOrd="1" destOrd="0" presId="urn:microsoft.com/office/officeart/2005/8/layout/vList5"/>
    <dgm:cxn modelId="{CDE96E16-227C-4712-92B9-6576A9C388B7}" type="presParOf" srcId="{E6726B29-E28C-4FF0-8CBA-A30174111895}" destId="{958F4F4D-26BF-4539-BE84-B4A3642A8A0B}" srcOrd="7" destOrd="0" presId="urn:microsoft.com/office/officeart/2005/8/layout/vList5"/>
    <dgm:cxn modelId="{B55D10E0-CB53-4175-9A0D-42624C4EDF5A}" type="presParOf" srcId="{E6726B29-E28C-4FF0-8CBA-A30174111895}" destId="{DBDF5EDB-E5CC-477D-ADC0-A9E48578CF6E}" srcOrd="8" destOrd="0" presId="urn:microsoft.com/office/officeart/2005/8/layout/vList5"/>
    <dgm:cxn modelId="{89BBFB39-1EA9-4C18-992A-B91705BAF71E}" type="presParOf" srcId="{DBDF5EDB-E5CC-477D-ADC0-A9E48578CF6E}" destId="{DC3353FD-8C93-4DB3-A0A5-523AF876AF9F}" srcOrd="0" destOrd="0" presId="urn:microsoft.com/office/officeart/2005/8/layout/vList5"/>
    <dgm:cxn modelId="{2A32E223-4A5A-4FC0-BB2E-0DED4FC5DBA3}" type="presParOf" srcId="{DBDF5EDB-E5CC-477D-ADC0-A9E48578CF6E}" destId="{0A30858D-7AFD-4CA3-A925-0A2890685F99}" srcOrd="1" destOrd="0" presId="urn:microsoft.com/office/officeart/2005/8/layout/vList5"/>
    <dgm:cxn modelId="{EC152DBE-FB49-4FF7-8996-C71A233C7BF3}" type="presParOf" srcId="{E6726B29-E28C-4FF0-8CBA-A30174111895}" destId="{093A08A2-4928-4EE3-9F34-335A213E4F60}" srcOrd="9" destOrd="0" presId="urn:microsoft.com/office/officeart/2005/8/layout/vList5"/>
    <dgm:cxn modelId="{B1864245-7F02-48E8-8799-B1F54645880C}" type="presParOf" srcId="{E6726B29-E28C-4FF0-8CBA-A30174111895}" destId="{F982365B-AB5F-4F6B-AF04-1B5E5D571416}" srcOrd="10" destOrd="0" presId="urn:microsoft.com/office/officeart/2005/8/layout/vList5"/>
    <dgm:cxn modelId="{B6EDD375-A116-42A6-8BF6-B56F1725DD86}" type="presParOf" srcId="{F982365B-AB5F-4F6B-AF04-1B5E5D571416}" destId="{9DECFD6E-F89D-4B69-A4E6-A3386269AFA4}" srcOrd="0" destOrd="0" presId="urn:microsoft.com/office/officeart/2005/8/layout/vList5"/>
    <dgm:cxn modelId="{E951B0BB-5CA7-4E73-9C5D-140E573321A3}" type="presParOf" srcId="{F982365B-AB5F-4F6B-AF04-1B5E5D571416}" destId="{72049FB8-39A4-40DB-A200-FEEC9A8E2DB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DD8BB-B1A2-496B-B446-34F0EE0D8A78}"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IN"/>
        </a:p>
      </dgm:t>
    </dgm:pt>
    <dgm:pt modelId="{F93B2929-4013-418B-A883-43C585A12D17}">
      <dgm:prSet phldrT="[Text]" custT="1"/>
      <dgm:spPr>
        <a:solidFill>
          <a:srgbClr val="1668A2"/>
        </a:solidFill>
      </dgm:spPr>
      <dgm:t>
        <a:bodyPr/>
        <a:lstStyle/>
        <a:p>
          <a:r>
            <a:rPr lang="en-IN" sz="2200" dirty="0">
              <a:solidFill>
                <a:schemeClr val="accent2">
                  <a:lumMod val="20000"/>
                  <a:lumOff val="80000"/>
                </a:schemeClr>
              </a:solidFill>
              <a:latin typeface="Trebuchet MS" panose="020B0603020202020204" pitchFamily="34" charset="0"/>
            </a:rPr>
            <a:t>Physical Risk</a:t>
          </a:r>
        </a:p>
      </dgm:t>
    </dgm:pt>
    <dgm:pt modelId="{33D8505C-8D70-4CC8-B921-A6D95AEC8310}" type="parTrans" cxnId="{52B167DF-0B56-40AF-AABF-4F66EAC7DF45}">
      <dgm:prSet/>
      <dgm:spPr/>
      <dgm:t>
        <a:bodyPr/>
        <a:lstStyle/>
        <a:p>
          <a:endParaRPr lang="en-IN"/>
        </a:p>
      </dgm:t>
    </dgm:pt>
    <dgm:pt modelId="{1801DB76-63C6-46B6-A521-806A5E8C7B9F}" type="sibTrans" cxnId="{52B167DF-0B56-40AF-AABF-4F66EAC7DF45}">
      <dgm:prSet/>
      <dgm:spPr/>
      <dgm:t>
        <a:bodyPr/>
        <a:lstStyle/>
        <a:p>
          <a:endParaRPr lang="en-IN"/>
        </a:p>
      </dgm:t>
    </dgm:pt>
    <dgm:pt modelId="{316B9BBE-6E12-4476-BA38-9BCD35E99676}">
      <dgm:prSet phldrT="[Text]" custT="1"/>
      <dgm:spPr>
        <a:solidFill>
          <a:srgbClr val="1668A2"/>
        </a:solidFill>
      </dgm:spPr>
      <dgm:t>
        <a:bodyPr/>
        <a:lstStyle/>
        <a:p>
          <a:r>
            <a:rPr lang="en-IN" sz="2200" dirty="0">
              <a:solidFill>
                <a:schemeClr val="accent2">
                  <a:lumMod val="20000"/>
                  <a:lumOff val="80000"/>
                </a:schemeClr>
              </a:solidFill>
              <a:latin typeface="Trebuchet MS" panose="020B0603020202020204" pitchFamily="34" charset="0"/>
            </a:rPr>
            <a:t>Transition</a:t>
          </a:r>
        </a:p>
      </dgm:t>
    </dgm:pt>
    <dgm:pt modelId="{B349382D-B0DE-4496-BF90-E4551ED69A29}" type="parTrans" cxnId="{E636F8DE-77E3-4C17-B444-FE14AA88CE9F}">
      <dgm:prSet/>
      <dgm:spPr/>
      <dgm:t>
        <a:bodyPr/>
        <a:lstStyle/>
        <a:p>
          <a:endParaRPr lang="en-IN"/>
        </a:p>
      </dgm:t>
    </dgm:pt>
    <dgm:pt modelId="{C464B7D7-490F-4DC5-A19C-F77308E23DBC}" type="sibTrans" cxnId="{E636F8DE-77E3-4C17-B444-FE14AA88CE9F}">
      <dgm:prSet/>
      <dgm:spPr/>
      <dgm:t>
        <a:bodyPr/>
        <a:lstStyle/>
        <a:p>
          <a:endParaRPr lang="en-IN"/>
        </a:p>
      </dgm:t>
    </dgm:pt>
    <dgm:pt modelId="{A776055F-6E84-4991-A5C8-D1A5E1077184}">
      <dgm:prSet phldrT="[Text]" custT="1"/>
      <dgm:spPr>
        <a:solidFill>
          <a:srgbClr val="084A87"/>
        </a:solidFill>
      </dgm:spPr>
      <dgm:t>
        <a:bodyPr/>
        <a:lstStyle/>
        <a:p>
          <a:r>
            <a:rPr lang="en-IN" sz="1600" dirty="0">
              <a:latin typeface="Trebuchet MS" panose="020B0603020202020204" pitchFamily="34" charset="0"/>
            </a:rPr>
            <a:t>Risks related to transitioning to a lower carbon economy</a:t>
          </a:r>
          <a:endParaRPr lang="en-IN" sz="1600" dirty="0">
            <a:highlight>
              <a:srgbClr val="FFFF00"/>
            </a:highlight>
            <a:latin typeface="Trebuchet MS" panose="020B0603020202020204" pitchFamily="34" charset="0"/>
          </a:endParaRPr>
        </a:p>
      </dgm:t>
    </dgm:pt>
    <dgm:pt modelId="{2CE4885E-99F6-4948-97AC-A749A6C887DA}" type="parTrans" cxnId="{54B08285-8046-4148-9A0E-6D8D173C9DA9}">
      <dgm:prSet/>
      <dgm:spPr/>
      <dgm:t>
        <a:bodyPr/>
        <a:lstStyle/>
        <a:p>
          <a:endParaRPr lang="en-IN"/>
        </a:p>
      </dgm:t>
    </dgm:pt>
    <dgm:pt modelId="{78EA787B-FCEA-4988-A707-13CD04CDD0D3}" type="sibTrans" cxnId="{54B08285-8046-4148-9A0E-6D8D173C9DA9}">
      <dgm:prSet/>
      <dgm:spPr/>
      <dgm:t>
        <a:bodyPr/>
        <a:lstStyle/>
        <a:p>
          <a:endParaRPr lang="en-IN"/>
        </a:p>
      </dgm:t>
    </dgm:pt>
    <dgm:pt modelId="{C615CD24-FBA5-4874-93CA-77BEE0EFCCF8}">
      <dgm:prSet phldrT="[Text]" custT="1"/>
      <dgm:spPr>
        <a:solidFill>
          <a:srgbClr val="1668A2"/>
        </a:solidFill>
      </dgm:spPr>
      <dgm:t>
        <a:bodyPr/>
        <a:lstStyle/>
        <a:p>
          <a:r>
            <a:rPr lang="en-IN" sz="2200" dirty="0">
              <a:solidFill>
                <a:schemeClr val="accent2">
                  <a:lumMod val="20000"/>
                  <a:lumOff val="80000"/>
                </a:schemeClr>
              </a:solidFill>
              <a:latin typeface="Trebuchet MS" panose="020B0603020202020204" pitchFamily="34" charset="0"/>
            </a:rPr>
            <a:t>Liability</a:t>
          </a:r>
        </a:p>
      </dgm:t>
    </dgm:pt>
    <dgm:pt modelId="{697D3165-A749-4145-996D-3E38511DA66E}" type="parTrans" cxnId="{48C6EFDA-DD82-4CB9-BD03-D0A9EE73B49E}">
      <dgm:prSet/>
      <dgm:spPr/>
      <dgm:t>
        <a:bodyPr/>
        <a:lstStyle/>
        <a:p>
          <a:endParaRPr lang="en-IN"/>
        </a:p>
      </dgm:t>
    </dgm:pt>
    <dgm:pt modelId="{E86B9E15-FA13-44ED-BF4B-AB6D3A76B6D8}" type="sibTrans" cxnId="{48C6EFDA-DD82-4CB9-BD03-D0A9EE73B49E}">
      <dgm:prSet/>
      <dgm:spPr/>
      <dgm:t>
        <a:bodyPr/>
        <a:lstStyle/>
        <a:p>
          <a:endParaRPr lang="en-IN"/>
        </a:p>
      </dgm:t>
    </dgm:pt>
    <dgm:pt modelId="{82D81282-C2B9-41FA-BCA8-901A92A46696}">
      <dgm:prSet phldrT="[Text]" custT="1"/>
      <dgm:spPr>
        <a:solidFill>
          <a:srgbClr val="084A87"/>
        </a:solidFill>
      </dgm:spPr>
      <dgm:t>
        <a:bodyPr/>
        <a:lstStyle/>
        <a:p>
          <a:r>
            <a:rPr lang="en-IN" sz="1600" b="0" i="0" dirty="0">
              <a:latin typeface="Trebuchet MS" panose="020B0603020202020204" pitchFamily="34" charset="0"/>
            </a:rPr>
            <a:t>Risks from third parties seeking compensation from the effects of climate change</a:t>
          </a:r>
        </a:p>
      </dgm:t>
    </dgm:pt>
    <dgm:pt modelId="{DC53C286-B414-4697-8CE7-5598A6CB90EF}" type="parTrans" cxnId="{98E5EC44-341D-455E-B919-0BEE1696C5E1}">
      <dgm:prSet/>
      <dgm:spPr/>
      <dgm:t>
        <a:bodyPr/>
        <a:lstStyle/>
        <a:p>
          <a:endParaRPr lang="en-IN"/>
        </a:p>
      </dgm:t>
    </dgm:pt>
    <dgm:pt modelId="{79E66109-6652-4F62-822C-62BC9630E40C}" type="sibTrans" cxnId="{98E5EC44-341D-455E-B919-0BEE1696C5E1}">
      <dgm:prSet/>
      <dgm:spPr/>
      <dgm:t>
        <a:bodyPr/>
        <a:lstStyle/>
        <a:p>
          <a:endParaRPr lang="en-IN"/>
        </a:p>
      </dgm:t>
    </dgm:pt>
    <dgm:pt modelId="{33293534-0A1F-46E1-80C3-8EFE4FD9133F}">
      <dgm:prSet custT="1"/>
      <dgm:spPr>
        <a:solidFill>
          <a:srgbClr val="084A87"/>
        </a:solidFill>
      </dgm:spPr>
      <dgm:t>
        <a:bodyPr/>
        <a:lstStyle/>
        <a:p>
          <a:r>
            <a:rPr lang="en-IN" sz="1600" dirty="0">
              <a:latin typeface="Trebuchet MS" panose="020B0603020202020204" pitchFamily="34" charset="0"/>
            </a:rPr>
            <a:t> A</a:t>
          </a:r>
          <a:r>
            <a:rPr lang="en-US" sz="1600" dirty="0">
              <a:latin typeface="Trebuchet MS" panose="020B0603020202020204" pitchFamily="34" charset="0"/>
            </a:rPr>
            <a:t>rises from weather-related events like floods, storms, etc. </a:t>
          </a:r>
          <a:endParaRPr lang="en-IN" sz="1600" dirty="0">
            <a:latin typeface="Trebuchet MS" panose="020B0603020202020204" pitchFamily="34" charset="0"/>
          </a:endParaRPr>
        </a:p>
      </dgm:t>
    </dgm:pt>
    <dgm:pt modelId="{0E8A00FB-82AD-458D-994E-5D1DE146BB3A}" type="parTrans" cxnId="{F0A21AB9-1C7B-486C-9769-860E77070B07}">
      <dgm:prSet/>
      <dgm:spPr/>
      <dgm:t>
        <a:bodyPr/>
        <a:lstStyle/>
        <a:p>
          <a:endParaRPr lang="en-IN"/>
        </a:p>
      </dgm:t>
    </dgm:pt>
    <dgm:pt modelId="{B8A9C47C-2091-44C6-A71B-18E1AAF42458}" type="sibTrans" cxnId="{F0A21AB9-1C7B-486C-9769-860E77070B07}">
      <dgm:prSet/>
      <dgm:spPr/>
      <dgm:t>
        <a:bodyPr/>
        <a:lstStyle/>
        <a:p>
          <a:endParaRPr lang="en-IN"/>
        </a:p>
      </dgm:t>
    </dgm:pt>
    <dgm:pt modelId="{70DB0631-F988-4B5F-B945-E52092D05EDE}">
      <dgm:prSet custT="1"/>
      <dgm:spPr>
        <a:solidFill>
          <a:srgbClr val="084A87"/>
        </a:solidFill>
      </dgm:spPr>
      <dgm:t>
        <a:bodyPr/>
        <a:lstStyle/>
        <a:p>
          <a:r>
            <a:rPr lang="en-US" sz="1600" dirty="0">
              <a:latin typeface="Trebuchet MS" panose="020B0603020202020204" pitchFamily="34" charset="0"/>
            </a:rPr>
            <a:t>economic ramifications of damage to infrastructure, supply chain and the built environment that could result in insurance claims</a:t>
          </a:r>
          <a:endParaRPr lang="en-IN" sz="1600" dirty="0">
            <a:latin typeface="Trebuchet MS" panose="020B0603020202020204" pitchFamily="34" charset="0"/>
          </a:endParaRPr>
        </a:p>
      </dgm:t>
    </dgm:pt>
    <dgm:pt modelId="{8182D259-8BB8-4F98-997B-FDDCCE1861C5}" type="parTrans" cxnId="{EF50BC06-8C46-4429-940A-1716A9511E31}">
      <dgm:prSet/>
      <dgm:spPr/>
      <dgm:t>
        <a:bodyPr/>
        <a:lstStyle/>
        <a:p>
          <a:endParaRPr lang="en-IN"/>
        </a:p>
      </dgm:t>
    </dgm:pt>
    <dgm:pt modelId="{2080569E-D8F2-47FC-B2EE-F83EC906082E}" type="sibTrans" cxnId="{EF50BC06-8C46-4429-940A-1716A9511E31}">
      <dgm:prSet/>
      <dgm:spPr/>
      <dgm:t>
        <a:bodyPr/>
        <a:lstStyle/>
        <a:p>
          <a:endParaRPr lang="en-IN"/>
        </a:p>
      </dgm:t>
    </dgm:pt>
    <dgm:pt modelId="{7A5953C2-049B-4402-973E-35A62720AC38}">
      <dgm:prSet phldrT="[Text]" custT="1"/>
      <dgm:spPr>
        <a:solidFill>
          <a:srgbClr val="084A87"/>
        </a:solidFill>
      </dgm:spPr>
      <dgm:t>
        <a:bodyPr/>
        <a:lstStyle/>
        <a:p>
          <a:r>
            <a:rPr lang="en-IN" sz="1600" dirty="0"/>
            <a:t>potential re-pricing of carbon intensive assets &amp; reduction in premium from carbon intensive sectors</a:t>
          </a:r>
          <a:endParaRPr lang="en-IN" sz="1600" dirty="0">
            <a:highlight>
              <a:srgbClr val="FFFF00"/>
            </a:highlight>
            <a:latin typeface="Trebuchet MS" panose="020B0603020202020204" pitchFamily="34" charset="0"/>
          </a:endParaRPr>
        </a:p>
      </dgm:t>
    </dgm:pt>
    <dgm:pt modelId="{F7BEBC55-F016-4D0C-95CE-E6FDCD699CF8}" type="parTrans" cxnId="{CC616754-4DFD-43B7-891A-0D2E7DE7ED00}">
      <dgm:prSet/>
      <dgm:spPr/>
      <dgm:t>
        <a:bodyPr/>
        <a:lstStyle/>
        <a:p>
          <a:endParaRPr lang="en-IN"/>
        </a:p>
      </dgm:t>
    </dgm:pt>
    <dgm:pt modelId="{ADF1B987-12EE-4FE4-A16B-70C6898C9132}" type="sibTrans" cxnId="{CC616754-4DFD-43B7-891A-0D2E7DE7ED00}">
      <dgm:prSet/>
      <dgm:spPr/>
      <dgm:t>
        <a:bodyPr/>
        <a:lstStyle/>
        <a:p>
          <a:endParaRPr lang="en-IN"/>
        </a:p>
      </dgm:t>
    </dgm:pt>
    <dgm:pt modelId="{9D5EBD08-4534-4863-BB36-DCFD4611BEA0}">
      <dgm:prSet phldrT="[Text]" custT="1"/>
      <dgm:spPr>
        <a:solidFill>
          <a:srgbClr val="084A87"/>
        </a:solidFill>
      </dgm:spPr>
      <dgm:t>
        <a:bodyPr/>
        <a:lstStyle/>
        <a:p>
          <a:r>
            <a:rPr lang="en-IN" sz="1600" b="0" i="0" dirty="0">
              <a:latin typeface="Trebuchet MS" panose="020B0603020202020204" pitchFamily="34" charset="0"/>
            </a:rPr>
            <a:t>Companies being sued because of the impact of their greenhouse gas emissions</a:t>
          </a:r>
        </a:p>
      </dgm:t>
    </dgm:pt>
    <dgm:pt modelId="{9BECC905-1DCD-4AA6-B605-20517ADCC39E}" type="parTrans" cxnId="{E0F11A8C-4879-4D0C-A94B-E03D64B810D5}">
      <dgm:prSet/>
      <dgm:spPr/>
      <dgm:t>
        <a:bodyPr/>
        <a:lstStyle/>
        <a:p>
          <a:endParaRPr lang="en-IN"/>
        </a:p>
      </dgm:t>
    </dgm:pt>
    <dgm:pt modelId="{623C80BB-C83A-43A7-8B30-F8FA985900E8}" type="sibTrans" cxnId="{E0F11A8C-4879-4D0C-A94B-E03D64B810D5}">
      <dgm:prSet/>
      <dgm:spPr/>
      <dgm:t>
        <a:bodyPr/>
        <a:lstStyle/>
        <a:p>
          <a:endParaRPr lang="en-IN"/>
        </a:p>
      </dgm:t>
    </dgm:pt>
    <dgm:pt modelId="{003385D7-08D9-4F67-9B57-7686A2FF012A}" type="pres">
      <dgm:prSet presAssocID="{DCEDD8BB-B1A2-496B-B446-34F0EE0D8A78}" presName="theList" presStyleCnt="0">
        <dgm:presLayoutVars>
          <dgm:dir/>
          <dgm:animLvl val="lvl"/>
          <dgm:resizeHandles val="exact"/>
        </dgm:presLayoutVars>
      </dgm:prSet>
      <dgm:spPr/>
    </dgm:pt>
    <dgm:pt modelId="{DB8BB81C-10E8-4AC4-8C42-6F2298038BBC}" type="pres">
      <dgm:prSet presAssocID="{F93B2929-4013-418B-A883-43C585A12D17}" presName="compNode" presStyleCnt="0"/>
      <dgm:spPr/>
    </dgm:pt>
    <dgm:pt modelId="{D648E5C3-1C80-413D-88DA-0C2C3E32AB9C}" type="pres">
      <dgm:prSet presAssocID="{F93B2929-4013-418B-A883-43C585A12D17}" presName="aNode" presStyleLbl="bgShp" presStyleIdx="0" presStyleCnt="3"/>
      <dgm:spPr/>
    </dgm:pt>
    <dgm:pt modelId="{FDC52FF0-1582-459D-AB8C-0A6646D4AD7B}" type="pres">
      <dgm:prSet presAssocID="{F93B2929-4013-418B-A883-43C585A12D17}" presName="textNode" presStyleLbl="bgShp" presStyleIdx="0" presStyleCnt="3"/>
      <dgm:spPr/>
    </dgm:pt>
    <dgm:pt modelId="{1F9EF33A-6637-4AEE-B461-37BD62F954C5}" type="pres">
      <dgm:prSet presAssocID="{F93B2929-4013-418B-A883-43C585A12D17}" presName="compChildNode" presStyleCnt="0"/>
      <dgm:spPr/>
    </dgm:pt>
    <dgm:pt modelId="{A29CCF03-FD40-4720-BFEB-F61435E15D5A}" type="pres">
      <dgm:prSet presAssocID="{F93B2929-4013-418B-A883-43C585A12D17}" presName="theInnerList" presStyleCnt="0"/>
      <dgm:spPr/>
    </dgm:pt>
    <dgm:pt modelId="{907A2EA4-5FC4-4CDB-B8DD-79ED4489AAEE}" type="pres">
      <dgm:prSet presAssocID="{33293534-0A1F-46E1-80C3-8EFE4FD9133F}" presName="childNode" presStyleLbl="node1" presStyleIdx="0" presStyleCnt="6" custScaleY="124593" custLinFactY="-12958" custLinFactNeighborX="1323" custLinFactNeighborY="-100000">
        <dgm:presLayoutVars>
          <dgm:bulletEnabled val="1"/>
        </dgm:presLayoutVars>
      </dgm:prSet>
      <dgm:spPr/>
    </dgm:pt>
    <dgm:pt modelId="{44352F59-B974-485E-B9C2-CDBF7A242F67}" type="pres">
      <dgm:prSet presAssocID="{33293534-0A1F-46E1-80C3-8EFE4FD9133F}" presName="aSpace2" presStyleCnt="0"/>
      <dgm:spPr/>
    </dgm:pt>
    <dgm:pt modelId="{DD9DE1FA-596A-48DB-8B1A-DC6B4C32BC06}" type="pres">
      <dgm:prSet presAssocID="{70DB0631-F988-4B5F-B945-E52092D05EDE}" presName="childNode" presStyleLbl="node1" presStyleIdx="1" presStyleCnt="6" custScaleX="106690" custScaleY="143139" custLinFactNeighborX="1323" custLinFactNeighborY="-80853">
        <dgm:presLayoutVars>
          <dgm:bulletEnabled val="1"/>
        </dgm:presLayoutVars>
      </dgm:prSet>
      <dgm:spPr/>
    </dgm:pt>
    <dgm:pt modelId="{4D6E5799-08E8-4590-94A6-02CF1DAF06C7}" type="pres">
      <dgm:prSet presAssocID="{F93B2929-4013-418B-A883-43C585A12D17}" presName="aSpace" presStyleCnt="0"/>
      <dgm:spPr/>
    </dgm:pt>
    <dgm:pt modelId="{3108F48B-2208-4ACB-AA41-12EFBC78884F}" type="pres">
      <dgm:prSet presAssocID="{316B9BBE-6E12-4476-BA38-9BCD35E99676}" presName="compNode" presStyleCnt="0"/>
      <dgm:spPr/>
    </dgm:pt>
    <dgm:pt modelId="{F04967D2-E19D-4D8C-9A7C-B96F011F086D}" type="pres">
      <dgm:prSet presAssocID="{316B9BBE-6E12-4476-BA38-9BCD35E99676}" presName="aNode" presStyleLbl="bgShp" presStyleIdx="1" presStyleCnt="3"/>
      <dgm:spPr/>
    </dgm:pt>
    <dgm:pt modelId="{D6880703-2D84-4226-A92A-2AB1E1BBFD1C}" type="pres">
      <dgm:prSet presAssocID="{316B9BBE-6E12-4476-BA38-9BCD35E99676}" presName="textNode" presStyleLbl="bgShp" presStyleIdx="1" presStyleCnt="3"/>
      <dgm:spPr/>
    </dgm:pt>
    <dgm:pt modelId="{FD4F787E-8A9F-4053-9E49-1918C92D7E0B}" type="pres">
      <dgm:prSet presAssocID="{316B9BBE-6E12-4476-BA38-9BCD35E99676}" presName="compChildNode" presStyleCnt="0"/>
      <dgm:spPr/>
    </dgm:pt>
    <dgm:pt modelId="{24D97026-6505-4401-897F-448F3370027D}" type="pres">
      <dgm:prSet presAssocID="{316B9BBE-6E12-4476-BA38-9BCD35E99676}" presName="theInnerList" presStyleCnt="0"/>
      <dgm:spPr/>
    </dgm:pt>
    <dgm:pt modelId="{C027A239-2954-4AF0-AA95-A3ADD0B1A5F6}" type="pres">
      <dgm:prSet presAssocID="{A776055F-6E84-4991-A5C8-D1A5E1077184}" presName="childNode" presStyleLbl="node1" presStyleIdx="2" presStyleCnt="6" custScaleY="124593" custLinFactY="-12958" custLinFactNeighborX="1323" custLinFactNeighborY="-100000">
        <dgm:presLayoutVars>
          <dgm:bulletEnabled val="1"/>
        </dgm:presLayoutVars>
      </dgm:prSet>
      <dgm:spPr/>
    </dgm:pt>
    <dgm:pt modelId="{1A3987B1-F183-4CCB-9B27-AE5D12EF5E39}" type="pres">
      <dgm:prSet presAssocID="{A776055F-6E84-4991-A5C8-D1A5E1077184}" presName="aSpace2" presStyleCnt="0"/>
      <dgm:spPr/>
    </dgm:pt>
    <dgm:pt modelId="{F03F3DFB-E467-4DC5-AF18-179A9BE0FC95}" type="pres">
      <dgm:prSet presAssocID="{7A5953C2-049B-4402-973E-35A62720AC38}" presName="childNode" presStyleLbl="node1" presStyleIdx="3" presStyleCnt="6" custScaleX="106690" custScaleY="143139" custLinFactNeighborX="1323" custLinFactNeighborY="-80853">
        <dgm:presLayoutVars>
          <dgm:bulletEnabled val="1"/>
        </dgm:presLayoutVars>
      </dgm:prSet>
      <dgm:spPr/>
    </dgm:pt>
    <dgm:pt modelId="{ED0A599F-349B-46CB-B109-A625DB278E88}" type="pres">
      <dgm:prSet presAssocID="{316B9BBE-6E12-4476-BA38-9BCD35E99676}" presName="aSpace" presStyleCnt="0"/>
      <dgm:spPr/>
    </dgm:pt>
    <dgm:pt modelId="{5E936DD7-17EE-4808-988F-341AA7B414B9}" type="pres">
      <dgm:prSet presAssocID="{C615CD24-FBA5-4874-93CA-77BEE0EFCCF8}" presName="compNode" presStyleCnt="0"/>
      <dgm:spPr/>
    </dgm:pt>
    <dgm:pt modelId="{1D143B90-72BD-463C-A792-533DB273FA7F}" type="pres">
      <dgm:prSet presAssocID="{C615CD24-FBA5-4874-93CA-77BEE0EFCCF8}" presName="aNode" presStyleLbl="bgShp" presStyleIdx="2" presStyleCnt="3"/>
      <dgm:spPr/>
    </dgm:pt>
    <dgm:pt modelId="{39D47B01-14FE-48F0-A28B-201E2672F872}" type="pres">
      <dgm:prSet presAssocID="{C615CD24-FBA5-4874-93CA-77BEE0EFCCF8}" presName="textNode" presStyleLbl="bgShp" presStyleIdx="2" presStyleCnt="3"/>
      <dgm:spPr/>
    </dgm:pt>
    <dgm:pt modelId="{CC112CA2-519C-4075-B400-A2C677BC3797}" type="pres">
      <dgm:prSet presAssocID="{C615CD24-FBA5-4874-93CA-77BEE0EFCCF8}" presName="compChildNode" presStyleCnt="0"/>
      <dgm:spPr/>
    </dgm:pt>
    <dgm:pt modelId="{5CE0BE6B-8A6F-4BE4-AED8-0383E96804C3}" type="pres">
      <dgm:prSet presAssocID="{C615CD24-FBA5-4874-93CA-77BEE0EFCCF8}" presName="theInnerList" presStyleCnt="0"/>
      <dgm:spPr/>
    </dgm:pt>
    <dgm:pt modelId="{B91A9E30-4BD1-4DE0-99D0-0254E27C6A2D}" type="pres">
      <dgm:prSet presAssocID="{82D81282-C2B9-41FA-BCA8-901A92A46696}" presName="childNode" presStyleLbl="node1" presStyleIdx="4" presStyleCnt="6" custScaleY="124593" custLinFactY="-12958" custLinFactNeighborX="1323" custLinFactNeighborY="-100000">
        <dgm:presLayoutVars>
          <dgm:bulletEnabled val="1"/>
        </dgm:presLayoutVars>
      </dgm:prSet>
      <dgm:spPr/>
    </dgm:pt>
    <dgm:pt modelId="{ACECBC9F-555E-480C-B1C8-9D72506B2EE1}" type="pres">
      <dgm:prSet presAssocID="{82D81282-C2B9-41FA-BCA8-901A92A46696}" presName="aSpace2" presStyleCnt="0"/>
      <dgm:spPr/>
    </dgm:pt>
    <dgm:pt modelId="{F11C6D1A-E54A-424F-9358-4DF4788DE255}" type="pres">
      <dgm:prSet presAssocID="{9D5EBD08-4534-4863-BB36-DCFD4611BEA0}" presName="childNode" presStyleLbl="node1" presStyleIdx="5" presStyleCnt="6" custScaleX="106690" custScaleY="143139" custLinFactNeighborX="1323" custLinFactNeighborY="-80853">
        <dgm:presLayoutVars>
          <dgm:bulletEnabled val="1"/>
        </dgm:presLayoutVars>
      </dgm:prSet>
      <dgm:spPr/>
    </dgm:pt>
  </dgm:ptLst>
  <dgm:cxnLst>
    <dgm:cxn modelId="{EF50BC06-8C46-4429-940A-1716A9511E31}" srcId="{F93B2929-4013-418B-A883-43C585A12D17}" destId="{70DB0631-F988-4B5F-B945-E52092D05EDE}" srcOrd="1" destOrd="0" parTransId="{8182D259-8BB8-4F98-997B-FDDCCE1861C5}" sibTransId="{2080569E-D8F2-47FC-B2EE-F83EC906082E}"/>
    <dgm:cxn modelId="{9947EC12-C2E5-4AEA-A7EB-519AE38674F5}" type="presOf" srcId="{7A5953C2-049B-4402-973E-35A62720AC38}" destId="{F03F3DFB-E467-4DC5-AF18-179A9BE0FC95}" srcOrd="0" destOrd="0" presId="urn:microsoft.com/office/officeart/2005/8/layout/lProcess2"/>
    <dgm:cxn modelId="{DA523E33-EC81-4C41-A8E4-A9850E093666}" type="presOf" srcId="{F93B2929-4013-418B-A883-43C585A12D17}" destId="{D648E5C3-1C80-413D-88DA-0C2C3E32AB9C}" srcOrd="0" destOrd="0" presId="urn:microsoft.com/office/officeart/2005/8/layout/lProcess2"/>
    <dgm:cxn modelId="{4C833D3A-A2A9-4683-82C5-9538C4F17212}" type="presOf" srcId="{82D81282-C2B9-41FA-BCA8-901A92A46696}" destId="{B91A9E30-4BD1-4DE0-99D0-0254E27C6A2D}" srcOrd="0" destOrd="0" presId="urn:microsoft.com/office/officeart/2005/8/layout/lProcess2"/>
    <dgm:cxn modelId="{FAE48E5E-66AF-43C0-9E00-9B7D8070FAFD}" type="presOf" srcId="{DCEDD8BB-B1A2-496B-B446-34F0EE0D8A78}" destId="{003385D7-08D9-4F67-9B57-7686A2FF012A}" srcOrd="0" destOrd="0" presId="urn:microsoft.com/office/officeart/2005/8/layout/lProcess2"/>
    <dgm:cxn modelId="{98E5EC44-341D-455E-B919-0BEE1696C5E1}" srcId="{C615CD24-FBA5-4874-93CA-77BEE0EFCCF8}" destId="{82D81282-C2B9-41FA-BCA8-901A92A46696}" srcOrd="0" destOrd="0" parTransId="{DC53C286-B414-4697-8CE7-5598A6CB90EF}" sibTransId="{79E66109-6652-4F62-822C-62BC9630E40C}"/>
    <dgm:cxn modelId="{CC616754-4DFD-43B7-891A-0D2E7DE7ED00}" srcId="{316B9BBE-6E12-4476-BA38-9BCD35E99676}" destId="{7A5953C2-049B-4402-973E-35A62720AC38}" srcOrd="1" destOrd="0" parTransId="{F7BEBC55-F016-4D0C-95CE-E6FDCD699CF8}" sibTransId="{ADF1B987-12EE-4FE4-A16B-70C6898C9132}"/>
    <dgm:cxn modelId="{0847FF55-A5D7-486C-8A77-53BA4E44677B}" type="presOf" srcId="{316B9BBE-6E12-4476-BA38-9BCD35E99676}" destId="{F04967D2-E19D-4D8C-9A7C-B96F011F086D}" srcOrd="0" destOrd="0" presId="urn:microsoft.com/office/officeart/2005/8/layout/lProcess2"/>
    <dgm:cxn modelId="{C9C87A7E-4921-4377-BC97-FC5EAEC7D1D5}" type="presOf" srcId="{C615CD24-FBA5-4874-93CA-77BEE0EFCCF8}" destId="{39D47B01-14FE-48F0-A28B-201E2672F872}" srcOrd="1" destOrd="0" presId="urn:microsoft.com/office/officeart/2005/8/layout/lProcess2"/>
    <dgm:cxn modelId="{54B08285-8046-4148-9A0E-6D8D173C9DA9}" srcId="{316B9BBE-6E12-4476-BA38-9BCD35E99676}" destId="{A776055F-6E84-4991-A5C8-D1A5E1077184}" srcOrd="0" destOrd="0" parTransId="{2CE4885E-99F6-4948-97AC-A749A6C887DA}" sibTransId="{78EA787B-FCEA-4988-A707-13CD04CDD0D3}"/>
    <dgm:cxn modelId="{E0F11A8C-4879-4D0C-A94B-E03D64B810D5}" srcId="{C615CD24-FBA5-4874-93CA-77BEE0EFCCF8}" destId="{9D5EBD08-4534-4863-BB36-DCFD4611BEA0}" srcOrd="1" destOrd="0" parTransId="{9BECC905-1DCD-4AA6-B605-20517ADCC39E}" sibTransId="{623C80BB-C83A-43A7-8B30-F8FA985900E8}"/>
    <dgm:cxn modelId="{2BF28E8D-93DB-4CC1-B1AD-57C2225DD1A5}" type="presOf" srcId="{316B9BBE-6E12-4476-BA38-9BCD35E99676}" destId="{D6880703-2D84-4226-A92A-2AB1E1BBFD1C}" srcOrd="1" destOrd="0" presId="urn:microsoft.com/office/officeart/2005/8/layout/lProcess2"/>
    <dgm:cxn modelId="{FF301AA3-1C33-4280-BA4B-EB5ACECF65F1}" type="presOf" srcId="{70DB0631-F988-4B5F-B945-E52092D05EDE}" destId="{DD9DE1FA-596A-48DB-8B1A-DC6B4C32BC06}" srcOrd="0" destOrd="0" presId="urn:microsoft.com/office/officeart/2005/8/layout/lProcess2"/>
    <dgm:cxn modelId="{CD61EAB0-BB58-4207-8D3D-74F7F294061C}" type="presOf" srcId="{33293534-0A1F-46E1-80C3-8EFE4FD9133F}" destId="{907A2EA4-5FC4-4CDB-B8DD-79ED4489AAEE}" srcOrd="0" destOrd="0" presId="urn:microsoft.com/office/officeart/2005/8/layout/lProcess2"/>
    <dgm:cxn modelId="{F0A21AB9-1C7B-486C-9769-860E77070B07}" srcId="{F93B2929-4013-418B-A883-43C585A12D17}" destId="{33293534-0A1F-46E1-80C3-8EFE4FD9133F}" srcOrd="0" destOrd="0" parTransId="{0E8A00FB-82AD-458D-994E-5D1DE146BB3A}" sibTransId="{B8A9C47C-2091-44C6-A71B-18E1AAF42458}"/>
    <dgm:cxn modelId="{685D23C5-AF11-4E6A-9249-67CDCE875EB4}" type="presOf" srcId="{9D5EBD08-4534-4863-BB36-DCFD4611BEA0}" destId="{F11C6D1A-E54A-424F-9358-4DF4788DE255}" srcOrd="0" destOrd="0" presId="urn:microsoft.com/office/officeart/2005/8/layout/lProcess2"/>
    <dgm:cxn modelId="{153ACBC7-C36D-4CF2-88B0-EFC3A0C3FF89}" type="presOf" srcId="{F93B2929-4013-418B-A883-43C585A12D17}" destId="{FDC52FF0-1582-459D-AB8C-0A6646D4AD7B}" srcOrd="1" destOrd="0" presId="urn:microsoft.com/office/officeart/2005/8/layout/lProcess2"/>
    <dgm:cxn modelId="{F1146CD6-16D1-47AF-ADBF-C021C80C7E47}" type="presOf" srcId="{A776055F-6E84-4991-A5C8-D1A5E1077184}" destId="{C027A239-2954-4AF0-AA95-A3ADD0B1A5F6}" srcOrd="0" destOrd="0" presId="urn:microsoft.com/office/officeart/2005/8/layout/lProcess2"/>
    <dgm:cxn modelId="{48C6EFDA-DD82-4CB9-BD03-D0A9EE73B49E}" srcId="{DCEDD8BB-B1A2-496B-B446-34F0EE0D8A78}" destId="{C615CD24-FBA5-4874-93CA-77BEE0EFCCF8}" srcOrd="2" destOrd="0" parTransId="{697D3165-A749-4145-996D-3E38511DA66E}" sibTransId="{E86B9E15-FA13-44ED-BF4B-AB6D3A76B6D8}"/>
    <dgm:cxn modelId="{67AD34DE-C235-4AD3-BE37-F106A6AA5EF4}" type="presOf" srcId="{C615CD24-FBA5-4874-93CA-77BEE0EFCCF8}" destId="{1D143B90-72BD-463C-A792-533DB273FA7F}" srcOrd="0" destOrd="0" presId="urn:microsoft.com/office/officeart/2005/8/layout/lProcess2"/>
    <dgm:cxn modelId="{E636F8DE-77E3-4C17-B444-FE14AA88CE9F}" srcId="{DCEDD8BB-B1A2-496B-B446-34F0EE0D8A78}" destId="{316B9BBE-6E12-4476-BA38-9BCD35E99676}" srcOrd="1" destOrd="0" parTransId="{B349382D-B0DE-4496-BF90-E4551ED69A29}" sibTransId="{C464B7D7-490F-4DC5-A19C-F77308E23DBC}"/>
    <dgm:cxn modelId="{52B167DF-0B56-40AF-AABF-4F66EAC7DF45}" srcId="{DCEDD8BB-B1A2-496B-B446-34F0EE0D8A78}" destId="{F93B2929-4013-418B-A883-43C585A12D17}" srcOrd="0" destOrd="0" parTransId="{33D8505C-8D70-4CC8-B921-A6D95AEC8310}" sibTransId="{1801DB76-63C6-46B6-A521-806A5E8C7B9F}"/>
    <dgm:cxn modelId="{145ABA5B-7B5A-4A5C-B7B8-C35FED58E31F}" type="presParOf" srcId="{003385D7-08D9-4F67-9B57-7686A2FF012A}" destId="{DB8BB81C-10E8-4AC4-8C42-6F2298038BBC}" srcOrd="0" destOrd="0" presId="urn:microsoft.com/office/officeart/2005/8/layout/lProcess2"/>
    <dgm:cxn modelId="{83328074-7CC7-4BDE-B7DD-C31796DF89F4}" type="presParOf" srcId="{DB8BB81C-10E8-4AC4-8C42-6F2298038BBC}" destId="{D648E5C3-1C80-413D-88DA-0C2C3E32AB9C}" srcOrd="0" destOrd="0" presId="urn:microsoft.com/office/officeart/2005/8/layout/lProcess2"/>
    <dgm:cxn modelId="{07CD4241-F380-481F-A412-17626AFD89FB}" type="presParOf" srcId="{DB8BB81C-10E8-4AC4-8C42-6F2298038BBC}" destId="{FDC52FF0-1582-459D-AB8C-0A6646D4AD7B}" srcOrd="1" destOrd="0" presId="urn:microsoft.com/office/officeart/2005/8/layout/lProcess2"/>
    <dgm:cxn modelId="{61E2D37F-75AC-4B74-9DA2-3CD82D1F20E5}" type="presParOf" srcId="{DB8BB81C-10E8-4AC4-8C42-6F2298038BBC}" destId="{1F9EF33A-6637-4AEE-B461-37BD62F954C5}" srcOrd="2" destOrd="0" presId="urn:microsoft.com/office/officeart/2005/8/layout/lProcess2"/>
    <dgm:cxn modelId="{D6D7C68E-BBBF-4386-AEAD-3C0303CEE328}" type="presParOf" srcId="{1F9EF33A-6637-4AEE-B461-37BD62F954C5}" destId="{A29CCF03-FD40-4720-BFEB-F61435E15D5A}" srcOrd="0" destOrd="0" presId="urn:microsoft.com/office/officeart/2005/8/layout/lProcess2"/>
    <dgm:cxn modelId="{3EAE3FFE-5506-404C-B1A1-A6DD7F4B7858}" type="presParOf" srcId="{A29CCF03-FD40-4720-BFEB-F61435E15D5A}" destId="{907A2EA4-5FC4-4CDB-B8DD-79ED4489AAEE}" srcOrd="0" destOrd="0" presId="urn:microsoft.com/office/officeart/2005/8/layout/lProcess2"/>
    <dgm:cxn modelId="{5BE19B7E-AB4C-4887-BEAF-B533002E0F44}" type="presParOf" srcId="{A29CCF03-FD40-4720-BFEB-F61435E15D5A}" destId="{44352F59-B974-485E-B9C2-CDBF7A242F67}" srcOrd="1" destOrd="0" presId="urn:microsoft.com/office/officeart/2005/8/layout/lProcess2"/>
    <dgm:cxn modelId="{B8192B89-A334-46AF-9149-21351758B806}" type="presParOf" srcId="{A29CCF03-FD40-4720-BFEB-F61435E15D5A}" destId="{DD9DE1FA-596A-48DB-8B1A-DC6B4C32BC06}" srcOrd="2" destOrd="0" presId="urn:microsoft.com/office/officeart/2005/8/layout/lProcess2"/>
    <dgm:cxn modelId="{ED99F8EA-3DB1-4659-ABEB-2A3694E27BF6}" type="presParOf" srcId="{003385D7-08D9-4F67-9B57-7686A2FF012A}" destId="{4D6E5799-08E8-4590-94A6-02CF1DAF06C7}" srcOrd="1" destOrd="0" presId="urn:microsoft.com/office/officeart/2005/8/layout/lProcess2"/>
    <dgm:cxn modelId="{3C9D6FB4-0C6B-4C98-AB2A-035A1ACABFB4}" type="presParOf" srcId="{003385D7-08D9-4F67-9B57-7686A2FF012A}" destId="{3108F48B-2208-4ACB-AA41-12EFBC78884F}" srcOrd="2" destOrd="0" presId="urn:microsoft.com/office/officeart/2005/8/layout/lProcess2"/>
    <dgm:cxn modelId="{6CA74AC3-75F3-4484-A0EC-D41385068870}" type="presParOf" srcId="{3108F48B-2208-4ACB-AA41-12EFBC78884F}" destId="{F04967D2-E19D-4D8C-9A7C-B96F011F086D}" srcOrd="0" destOrd="0" presId="urn:microsoft.com/office/officeart/2005/8/layout/lProcess2"/>
    <dgm:cxn modelId="{5B2B5FAF-AE96-4D86-A27A-46BA2ADDBC51}" type="presParOf" srcId="{3108F48B-2208-4ACB-AA41-12EFBC78884F}" destId="{D6880703-2D84-4226-A92A-2AB1E1BBFD1C}" srcOrd="1" destOrd="0" presId="urn:microsoft.com/office/officeart/2005/8/layout/lProcess2"/>
    <dgm:cxn modelId="{9BEC8660-8298-4D80-A8B8-CEA89CFC0776}" type="presParOf" srcId="{3108F48B-2208-4ACB-AA41-12EFBC78884F}" destId="{FD4F787E-8A9F-4053-9E49-1918C92D7E0B}" srcOrd="2" destOrd="0" presId="urn:microsoft.com/office/officeart/2005/8/layout/lProcess2"/>
    <dgm:cxn modelId="{9E5E59E5-E30C-43CF-B407-0156E876447D}" type="presParOf" srcId="{FD4F787E-8A9F-4053-9E49-1918C92D7E0B}" destId="{24D97026-6505-4401-897F-448F3370027D}" srcOrd="0" destOrd="0" presId="urn:microsoft.com/office/officeart/2005/8/layout/lProcess2"/>
    <dgm:cxn modelId="{16772272-EF19-42EC-BC14-4CC33D94CEF5}" type="presParOf" srcId="{24D97026-6505-4401-897F-448F3370027D}" destId="{C027A239-2954-4AF0-AA95-A3ADD0B1A5F6}" srcOrd="0" destOrd="0" presId="urn:microsoft.com/office/officeart/2005/8/layout/lProcess2"/>
    <dgm:cxn modelId="{A8C73E5F-92BD-4F99-8FAE-094B3220AEE9}" type="presParOf" srcId="{24D97026-6505-4401-897F-448F3370027D}" destId="{1A3987B1-F183-4CCB-9B27-AE5D12EF5E39}" srcOrd="1" destOrd="0" presId="urn:microsoft.com/office/officeart/2005/8/layout/lProcess2"/>
    <dgm:cxn modelId="{9525CD1B-E2DA-438E-9A06-662C942C1F98}" type="presParOf" srcId="{24D97026-6505-4401-897F-448F3370027D}" destId="{F03F3DFB-E467-4DC5-AF18-179A9BE0FC95}" srcOrd="2" destOrd="0" presId="urn:microsoft.com/office/officeart/2005/8/layout/lProcess2"/>
    <dgm:cxn modelId="{FC6E584B-CFDC-4ADC-B4A1-F4E805F1D0DE}" type="presParOf" srcId="{003385D7-08D9-4F67-9B57-7686A2FF012A}" destId="{ED0A599F-349B-46CB-B109-A625DB278E88}" srcOrd="3" destOrd="0" presId="urn:microsoft.com/office/officeart/2005/8/layout/lProcess2"/>
    <dgm:cxn modelId="{F6B41D0D-1A6D-448F-9F25-6902E2399255}" type="presParOf" srcId="{003385D7-08D9-4F67-9B57-7686A2FF012A}" destId="{5E936DD7-17EE-4808-988F-341AA7B414B9}" srcOrd="4" destOrd="0" presId="urn:microsoft.com/office/officeart/2005/8/layout/lProcess2"/>
    <dgm:cxn modelId="{22B056C6-E17B-4E1E-98A8-8EE34C16F1B3}" type="presParOf" srcId="{5E936DD7-17EE-4808-988F-341AA7B414B9}" destId="{1D143B90-72BD-463C-A792-533DB273FA7F}" srcOrd="0" destOrd="0" presId="urn:microsoft.com/office/officeart/2005/8/layout/lProcess2"/>
    <dgm:cxn modelId="{C8F35287-13BA-4374-9B09-8F2564C3745F}" type="presParOf" srcId="{5E936DD7-17EE-4808-988F-341AA7B414B9}" destId="{39D47B01-14FE-48F0-A28B-201E2672F872}" srcOrd="1" destOrd="0" presId="urn:microsoft.com/office/officeart/2005/8/layout/lProcess2"/>
    <dgm:cxn modelId="{1B8B9C6F-DF89-472D-B87C-CA03AC2ACCA4}" type="presParOf" srcId="{5E936DD7-17EE-4808-988F-341AA7B414B9}" destId="{CC112CA2-519C-4075-B400-A2C677BC3797}" srcOrd="2" destOrd="0" presId="urn:microsoft.com/office/officeart/2005/8/layout/lProcess2"/>
    <dgm:cxn modelId="{DCDFE7FB-DF73-4B6A-9798-046B5A0EE961}" type="presParOf" srcId="{CC112CA2-519C-4075-B400-A2C677BC3797}" destId="{5CE0BE6B-8A6F-4BE4-AED8-0383E96804C3}" srcOrd="0" destOrd="0" presId="urn:microsoft.com/office/officeart/2005/8/layout/lProcess2"/>
    <dgm:cxn modelId="{B6478187-00B8-42A9-8804-2B8A5F203AF1}" type="presParOf" srcId="{5CE0BE6B-8A6F-4BE4-AED8-0383E96804C3}" destId="{B91A9E30-4BD1-4DE0-99D0-0254E27C6A2D}" srcOrd="0" destOrd="0" presId="urn:microsoft.com/office/officeart/2005/8/layout/lProcess2"/>
    <dgm:cxn modelId="{60830D41-0DC7-4F8B-8B2A-76D6A9A482F7}" type="presParOf" srcId="{5CE0BE6B-8A6F-4BE4-AED8-0383E96804C3}" destId="{ACECBC9F-555E-480C-B1C8-9D72506B2EE1}" srcOrd="1" destOrd="0" presId="urn:microsoft.com/office/officeart/2005/8/layout/lProcess2"/>
    <dgm:cxn modelId="{84325B86-13B7-4F4D-9354-68E70092EF22}" type="presParOf" srcId="{5CE0BE6B-8A6F-4BE4-AED8-0383E96804C3}" destId="{F11C6D1A-E54A-424F-9358-4DF4788DE255}" srcOrd="2" destOrd="0" presId="urn:microsoft.com/office/officeart/2005/8/layout/lProcess2"/>
  </dgm:cxnLst>
  <dgm:bg>
    <a:noFill/>
  </dgm:bg>
  <dgm:whole>
    <a:ln>
      <a:noFill/>
    </a:ln>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E6593E68-DA6B-40B9-B4F5-53C6CFA17B9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IN"/>
        </a:p>
      </dgm:t>
    </dgm:pt>
    <dgm:pt modelId="{3DFD2D0B-D823-4CFD-87A0-4C055059B16A}">
      <dgm:prSet phldrT="[Text]" custT="1"/>
      <dgm:spPr/>
      <dgm:t>
        <a:bodyPr anchor="b"/>
        <a:lstStyle/>
        <a:p>
          <a:pPr algn="ctr"/>
          <a:r>
            <a:rPr lang="en-IN" sz="2400" dirty="0"/>
            <a:t>Temperature rises by 2</a:t>
          </a:r>
          <a:r>
            <a:rPr lang="en-IN" sz="2400" dirty="0">
              <a:latin typeface="Times New Roman" panose="02020603050405020304" pitchFamily="18" charset="0"/>
              <a:cs typeface="Times New Roman" panose="02020603050405020304" pitchFamily="18" charset="0"/>
            </a:rPr>
            <a:t>℃</a:t>
          </a:r>
          <a:endParaRPr lang="en-IN" sz="2400" dirty="0"/>
        </a:p>
      </dgm:t>
    </dgm:pt>
    <dgm:pt modelId="{D0D98D15-93A9-4AC7-B932-089672B43C69}" type="parTrans" cxnId="{62D083D9-B89D-4E20-9651-968DE99FFCC4}">
      <dgm:prSet/>
      <dgm:spPr/>
      <dgm:t>
        <a:bodyPr/>
        <a:lstStyle/>
        <a:p>
          <a:endParaRPr lang="en-IN" sz="2400"/>
        </a:p>
      </dgm:t>
    </dgm:pt>
    <dgm:pt modelId="{DCFEA6B4-A2FE-45BA-9558-144E34BC5DE6}" type="sibTrans" cxnId="{62D083D9-B89D-4E20-9651-968DE99FFCC4}">
      <dgm:prSet/>
      <dgm:spPr/>
      <dgm:t>
        <a:bodyPr/>
        <a:lstStyle/>
        <a:p>
          <a:endParaRPr lang="en-IN" sz="2400"/>
        </a:p>
      </dgm:t>
    </dgm:pt>
    <dgm:pt modelId="{1BA2E75A-71F2-47EB-968F-8408857D03FC}">
      <dgm:prSet phldrT="[Text]" custT="1"/>
      <dgm:spPr>
        <a:solidFill>
          <a:srgbClr val="0F5B97"/>
        </a:solidFill>
        <a:ln>
          <a:solidFill>
            <a:srgbClr val="0F5B97"/>
          </a:solidFill>
        </a:ln>
      </dgm:spPr>
      <dgm:t>
        <a:bodyPr/>
        <a:lstStyle/>
        <a:p>
          <a:r>
            <a:rPr lang="en-IN" sz="1800" dirty="0"/>
            <a:t>Average sea-level rises by 50 cm</a:t>
          </a:r>
        </a:p>
      </dgm:t>
    </dgm:pt>
    <dgm:pt modelId="{28FC5195-BD24-4D50-A7B8-16387622C934}" type="parTrans" cxnId="{D9C3D31A-1069-4EB3-80AC-86569D5B2B3B}">
      <dgm:prSet/>
      <dgm:spPr/>
      <dgm:t>
        <a:bodyPr/>
        <a:lstStyle/>
        <a:p>
          <a:endParaRPr lang="en-IN" sz="2400"/>
        </a:p>
      </dgm:t>
    </dgm:pt>
    <dgm:pt modelId="{183B3C58-BCB8-47B3-80EA-01EADEA2532A}" type="sibTrans" cxnId="{D9C3D31A-1069-4EB3-80AC-86569D5B2B3B}">
      <dgm:prSet/>
      <dgm:spPr/>
      <dgm:t>
        <a:bodyPr/>
        <a:lstStyle/>
        <a:p>
          <a:endParaRPr lang="en-IN" sz="2400"/>
        </a:p>
      </dgm:t>
    </dgm:pt>
    <dgm:pt modelId="{52CE2203-89B3-4934-841B-2A06DC369363}">
      <dgm:prSet phldrT="[Text]" custT="1"/>
      <dgm:spPr>
        <a:solidFill>
          <a:srgbClr val="0F5B97"/>
        </a:solidFill>
        <a:ln>
          <a:solidFill>
            <a:srgbClr val="0F5B97"/>
          </a:solidFill>
        </a:ln>
      </dgm:spPr>
      <dgm:t>
        <a:bodyPr/>
        <a:lstStyle/>
        <a:p>
          <a:r>
            <a:rPr lang="en-IN" sz="1800" dirty="0"/>
            <a:t>Annual maximum daily temperature is 2.6</a:t>
          </a:r>
          <a:r>
            <a:rPr lang="en-IN" sz="1800" dirty="0">
              <a:latin typeface="Times New Roman" panose="02020603050405020304" pitchFamily="18" charset="0"/>
              <a:cs typeface="Times New Roman" panose="02020603050405020304" pitchFamily="18" charset="0"/>
            </a:rPr>
            <a:t>℃ higher</a:t>
          </a:r>
          <a:endParaRPr lang="en-IN" sz="1800" dirty="0"/>
        </a:p>
      </dgm:t>
    </dgm:pt>
    <dgm:pt modelId="{92F0C312-453F-4C59-A68A-D6C903733E0B}" type="parTrans" cxnId="{39EBAA1F-0B20-48B2-83FE-8F9CE3EE9093}">
      <dgm:prSet/>
      <dgm:spPr/>
      <dgm:t>
        <a:bodyPr/>
        <a:lstStyle/>
        <a:p>
          <a:endParaRPr lang="en-IN" sz="2400"/>
        </a:p>
      </dgm:t>
    </dgm:pt>
    <dgm:pt modelId="{9C790C08-AD9D-4755-9278-94DCAA3E50C3}" type="sibTrans" cxnId="{39EBAA1F-0B20-48B2-83FE-8F9CE3EE9093}">
      <dgm:prSet/>
      <dgm:spPr/>
      <dgm:t>
        <a:bodyPr/>
        <a:lstStyle/>
        <a:p>
          <a:endParaRPr lang="en-IN" sz="2400"/>
        </a:p>
      </dgm:t>
    </dgm:pt>
    <dgm:pt modelId="{38054EDE-3DA3-460A-BCEB-03F77BF9EBD6}">
      <dgm:prSet phldrT="[Text]" custT="1"/>
      <dgm:spPr/>
      <dgm:t>
        <a:bodyPr anchor="b"/>
        <a:lstStyle/>
        <a:p>
          <a:pPr algn="ctr"/>
          <a:r>
            <a:rPr lang="en-IN" sz="2400" dirty="0"/>
            <a:t>Temperature rises by 4</a:t>
          </a:r>
          <a:r>
            <a:rPr lang="en-IN" sz="2400" dirty="0">
              <a:latin typeface="Times New Roman" panose="02020603050405020304" pitchFamily="18" charset="0"/>
              <a:cs typeface="Times New Roman" panose="02020603050405020304" pitchFamily="18" charset="0"/>
            </a:rPr>
            <a:t>℃</a:t>
          </a:r>
          <a:endParaRPr lang="en-IN" sz="2400" dirty="0"/>
        </a:p>
      </dgm:t>
    </dgm:pt>
    <dgm:pt modelId="{B4053CFC-9150-46BD-8C99-660AB80DEF2D}" type="parTrans" cxnId="{2DFDD6ED-71CE-4384-9073-5ADD7A4C9EE0}">
      <dgm:prSet/>
      <dgm:spPr/>
      <dgm:t>
        <a:bodyPr/>
        <a:lstStyle/>
        <a:p>
          <a:endParaRPr lang="en-IN" sz="2400"/>
        </a:p>
      </dgm:t>
    </dgm:pt>
    <dgm:pt modelId="{AA642707-E939-47D5-9C86-39B98194187A}" type="sibTrans" cxnId="{2DFDD6ED-71CE-4384-9073-5ADD7A4C9EE0}">
      <dgm:prSet/>
      <dgm:spPr/>
      <dgm:t>
        <a:bodyPr/>
        <a:lstStyle/>
        <a:p>
          <a:endParaRPr lang="en-IN" sz="2400"/>
        </a:p>
      </dgm:t>
    </dgm:pt>
    <dgm:pt modelId="{E812EF49-2C0D-41F5-B73C-4811B934A9EB}">
      <dgm:prSet phldrT="[Text]" custT="1"/>
      <dgm:spPr>
        <a:solidFill>
          <a:srgbClr val="0F5B97"/>
        </a:solidFill>
        <a:ln>
          <a:solidFill>
            <a:srgbClr val="0F5B97"/>
          </a:solidFill>
        </a:ln>
      </dgm:spPr>
      <dgm:t>
        <a:bodyPr/>
        <a:lstStyle/>
        <a:p>
          <a:r>
            <a:rPr lang="en-IN" sz="1800" dirty="0"/>
            <a:t>Sea level rise of approximately 70 cm on average</a:t>
          </a:r>
        </a:p>
      </dgm:t>
    </dgm:pt>
    <dgm:pt modelId="{3A38561D-A3AB-44E7-925A-089A6D065008}" type="parTrans" cxnId="{5B8599E8-F184-4811-8D4D-41E69940404C}">
      <dgm:prSet/>
      <dgm:spPr/>
      <dgm:t>
        <a:bodyPr/>
        <a:lstStyle/>
        <a:p>
          <a:endParaRPr lang="en-IN" sz="2400"/>
        </a:p>
      </dgm:t>
    </dgm:pt>
    <dgm:pt modelId="{D44F23A1-CA4F-4732-BBA9-94DC1BA0F7DA}" type="sibTrans" cxnId="{5B8599E8-F184-4811-8D4D-41E69940404C}">
      <dgm:prSet/>
      <dgm:spPr/>
      <dgm:t>
        <a:bodyPr/>
        <a:lstStyle/>
        <a:p>
          <a:endParaRPr lang="en-IN" sz="2400"/>
        </a:p>
      </dgm:t>
    </dgm:pt>
    <dgm:pt modelId="{5F888F20-94B8-47ED-8440-C4E53864A27D}">
      <dgm:prSet phldrT="[Text]" custT="1"/>
      <dgm:spPr>
        <a:solidFill>
          <a:srgbClr val="0F5B97"/>
        </a:solidFill>
        <a:ln>
          <a:solidFill>
            <a:srgbClr val="0F5B97"/>
          </a:solidFill>
        </a:ln>
      </dgm:spPr>
      <dgm:t>
        <a:bodyPr/>
        <a:lstStyle/>
        <a:p>
          <a:r>
            <a:rPr lang="en-IN" sz="1800" dirty="0"/>
            <a:t>50% less water availability</a:t>
          </a:r>
        </a:p>
      </dgm:t>
    </dgm:pt>
    <dgm:pt modelId="{7AEAA311-6BE5-4688-98FF-F8326ABF302A}" type="parTrans" cxnId="{7389F94C-91C3-420D-AAAB-AD88587DE00B}">
      <dgm:prSet/>
      <dgm:spPr/>
      <dgm:t>
        <a:bodyPr/>
        <a:lstStyle/>
        <a:p>
          <a:endParaRPr lang="en-IN" sz="2400"/>
        </a:p>
      </dgm:t>
    </dgm:pt>
    <dgm:pt modelId="{CC2FD638-048B-47F9-A905-3C77BF7D0D7D}" type="sibTrans" cxnId="{7389F94C-91C3-420D-AAAB-AD88587DE00B}">
      <dgm:prSet/>
      <dgm:spPr/>
      <dgm:t>
        <a:bodyPr/>
        <a:lstStyle/>
        <a:p>
          <a:endParaRPr lang="en-IN" sz="2400"/>
        </a:p>
      </dgm:t>
    </dgm:pt>
    <dgm:pt modelId="{73332AC4-4BA5-4CCA-B86E-59054B3203D3}">
      <dgm:prSet phldrT="[Text]" custT="1"/>
      <dgm:spPr>
        <a:solidFill>
          <a:srgbClr val="0F5B97"/>
        </a:solidFill>
        <a:ln>
          <a:solidFill>
            <a:srgbClr val="0F5B97"/>
          </a:solidFill>
        </a:ln>
      </dgm:spPr>
      <dgm:t>
        <a:bodyPr/>
        <a:lstStyle/>
        <a:p>
          <a:r>
            <a:rPr lang="en-IN" sz="1800" dirty="0"/>
            <a:t>Number of hot days increase by 25%</a:t>
          </a:r>
        </a:p>
      </dgm:t>
    </dgm:pt>
    <dgm:pt modelId="{FB601361-8D17-4732-B59C-81D10C0D5157}" type="parTrans" cxnId="{690AC97C-F24A-4DF8-BE38-CC5308BA1BD5}">
      <dgm:prSet/>
      <dgm:spPr/>
      <dgm:t>
        <a:bodyPr/>
        <a:lstStyle/>
        <a:p>
          <a:endParaRPr lang="en-IN" sz="2400"/>
        </a:p>
      </dgm:t>
    </dgm:pt>
    <dgm:pt modelId="{59D245FB-78F4-40BB-ABCD-C2A340B0B763}" type="sibTrans" cxnId="{690AC97C-F24A-4DF8-BE38-CC5308BA1BD5}">
      <dgm:prSet/>
      <dgm:spPr/>
      <dgm:t>
        <a:bodyPr/>
        <a:lstStyle/>
        <a:p>
          <a:endParaRPr lang="en-IN" sz="2400"/>
        </a:p>
      </dgm:t>
    </dgm:pt>
    <dgm:pt modelId="{8E96C0D9-2680-404A-9819-D6EA366B47F1}">
      <dgm:prSet phldrT="[Text]" custT="1"/>
      <dgm:spPr>
        <a:solidFill>
          <a:srgbClr val="0F5B97"/>
        </a:solidFill>
        <a:ln>
          <a:solidFill>
            <a:srgbClr val="0F5B97"/>
          </a:solidFill>
        </a:ln>
      </dgm:spPr>
      <dgm:t>
        <a:bodyPr/>
        <a:lstStyle/>
        <a:p>
          <a:r>
            <a:rPr lang="en-IN" sz="1800" dirty="0"/>
            <a:t>Frequency of extreme rainfall increases by 36%</a:t>
          </a:r>
        </a:p>
      </dgm:t>
    </dgm:pt>
    <dgm:pt modelId="{4F18B274-DE63-4942-A84D-2F5F79E1F5B9}" type="parTrans" cxnId="{78AE37C5-9C2A-4F33-A6BE-9BE4E5E11D18}">
      <dgm:prSet/>
      <dgm:spPr/>
      <dgm:t>
        <a:bodyPr/>
        <a:lstStyle/>
        <a:p>
          <a:endParaRPr lang="en-IN" sz="2400"/>
        </a:p>
      </dgm:t>
    </dgm:pt>
    <dgm:pt modelId="{8120B71F-33DB-4641-BBA2-73B0B40708EF}" type="sibTrans" cxnId="{78AE37C5-9C2A-4F33-A6BE-9BE4E5E11D18}">
      <dgm:prSet/>
      <dgm:spPr/>
      <dgm:t>
        <a:bodyPr/>
        <a:lstStyle/>
        <a:p>
          <a:endParaRPr lang="en-IN" sz="2400"/>
        </a:p>
      </dgm:t>
    </dgm:pt>
    <dgm:pt modelId="{47EAE6EC-597A-4F8A-8403-0EAD1C02B122}">
      <dgm:prSet phldrT="[Text]" custT="1"/>
      <dgm:spPr>
        <a:solidFill>
          <a:srgbClr val="0F5B97"/>
        </a:solidFill>
        <a:ln>
          <a:solidFill>
            <a:srgbClr val="0F5B97"/>
          </a:solidFill>
        </a:ln>
      </dgm:spPr>
      <dgm:t>
        <a:bodyPr/>
        <a:lstStyle/>
        <a:p>
          <a:r>
            <a:rPr lang="en-IN" sz="1800" dirty="0"/>
            <a:t>Average drought length increase by 4 months</a:t>
          </a:r>
        </a:p>
      </dgm:t>
    </dgm:pt>
    <dgm:pt modelId="{6862BD3A-AE45-42C6-B760-6878BC83AA43}" type="parTrans" cxnId="{D0249429-5682-43E3-BD09-66AD32E4D5DA}">
      <dgm:prSet/>
      <dgm:spPr/>
      <dgm:t>
        <a:bodyPr/>
        <a:lstStyle/>
        <a:p>
          <a:endParaRPr lang="en-IN" sz="2400"/>
        </a:p>
      </dgm:t>
    </dgm:pt>
    <dgm:pt modelId="{9D7506CB-DDA5-4D3E-B5E1-86D030F3153C}" type="sibTrans" cxnId="{D0249429-5682-43E3-BD09-66AD32E4D5DA}">
      <dgm:prSet/>
      <dgm:spPr/>
      <dgm:t>
        <a:bodyPr/>
        <a:lstStyle/>
        <a:p>
          <a:endParaRPr lang="en-IN" sz="2400"/>
        </a:p>
      </dgm:t>
    </dgm:pt>
    <dgm:pt modelId="{0660B77D-64C3-4A9C-8AFD-2492D1595339}">
      <dgm:prSet phldrT="[Text]" custT="1"/>
      <dgm:spPr>
        <a:solidFill>
          <a:srgbClr val="0F5B97"/>
        </a:solidFill>
        <a:ln>
          <a:solidFill>
            <a:srgbClr val="0F5B97"/>
          </a:solidFill>
        </a:ln>
      </dgm:spPr>
      <dgm:t>
        <a:bodyPr/>
        <a:lstStyle/>
        <a:p>
          <a:r>
            <a:rPr lang="en-IN" sz="1800" dirty="0"/>
            <a:t>Average crop yield for wheat and maize decease by  4% and 9% respectively</a:t>
          </a:r>
        </a:p>
      </dgm:t>
    </dgm:pt>
    <dgm:pt modelId="{FF45E81D-7418-41D1-819F-B732821AC298}" type="parTrans" cxnId="{886D632B-96C2-4EB0-A56B-938D5DF4EFDE}">
      <dgm:prSet/>
      <dgm:spPr/>
      <dgm:t>
        <a:bodyPr/>
        <a:lstStyle/>
        <a:p>
          <a:endParaRPr lang="en-IN" sz="2400"/>
        </a:p>
      </dgm:t>
    </dgm:pt>
    <dgm:pt modelId="{C6FE23E1-2C95-4D09-9C9B-B160EC814F55}" type="sibTrans" cxnId="{886D632B-96C2-4EB0-A56B-938D5DF4EFDE}">
      <dgm:prSet/>
      <dgm:spPr/>
      <dgm:t>
        <a:bodyPr/>
        <a:lstStyle/>
        <a:p>
          <a:endParaRPr lang="en-IN" sz="2400"/>
        </a:p>
      </dgm:t>
    </dgm:pt>
    <dgm:pt modelId="{A475F84C-0BFE-419F-92DE-FC22B2004594}">
      <dgm:prSet phldrT="[Text]" custT="1"/>
      <dgm:spPr>
        <a:solidFill>
          <a:srgbClr val="0F5B97"/>
        </a:solidFill>
        <a:ln>
          <a:solidFill>
            <a:srgbClr val="0F5B97"/>
          </a:solidFill>
        </a:ln>
      </dgm:spPr>
      <dgm:t>
        <a:bodyPr/>
        <a:lstStyle/>
        <a:p>
          <a:r>
            <a:rPr lang="en-IN" sz="1800" dirty="0"/>
            <a:t>Very high Heatwave and forest fire risk</a:t>
          </a:r>
        </a:p>
      </dgm:t>
    </dgm:pt>
    <dgm:pt modelId="{B96D6968-74F7-4005-935F-B87163604FEB}" type="parTrans" cxnId="{C71B17E3-0AF4-4182-B34F-E853A2CA16CD}">
      <dgm:prSet/>
      <dgm:spPr/>
      <dgm:t>
        <a:bodyPr/>
        <a:lstStyle/>
        <a:p>
          <a:endParaRPr lang="en-IN" sz="2400"/>
        </a:p>
      </dgm:t>
    </dgm:pt>
    <dgm:pt modelId="{4DA33BE1-7CCB-4FB9-8840-BAA1E400E1FB}" type="sibTrans" cxnId="{C71B17E3-0AF4-4182-B34F-E853A2CA16CD}">
      <dgm:prSet/>
      <dgm:spPr/>
      <dgm:t>
        <a:bodyPr/>
        <a:lstStyle/>
        <a:p>
          <a:endParaRPr lang="en-IN" sz="2400"/>
        </a:p>
      </dgm:t>
    </dgm:pt>
    <dgm:pt modelId="{CC1AB726-BC72-4A5A-A0D6-89CF0B0CB86A}">
      <dgm:prSet phldrT="[Text]" custT="1"/>
      <dgm:spPr>
        <a:solidFill>
          <a:srgbClr val="0F5B97"/>
        </a:solidFill>
        <a:ln>
          <a:solidFill>
            <a:srgbClr val="0F5B97"/>
          </a:solidFill>
        </a:ln>
      </dgm:spPr>
      <dgm:t>
        <a:bodyPr/>
        <a:lstStyle/>
        <a:p>
          <a:r>
            <a:rPr lang="en-IN" sz="1800" dirty="0"/>
            <a:t>Risk to marine fisheries and ecosystem plus negative impact on agriculture and food production</a:t>
          </a:r>
        </a:p>
      </dgm:t>
    </dgm:pt>
    <dgm:pt modelId="{B101B3B2-F6A0-415D-9657-89B710ED5F26}" type="parTrans" cxnId="{1FB9FB90-AE5A-45A2-8D44-F682A92DB688}">
      <dgm:prSet/>
      <dgm:spPr/>
      <dgm:t>
        <a:bodyPr/>
        <a:lstStyle/>
        <a:p>
          <a:endParaRPr lang="en-IN" sz="2400"/>
        </a:p>
      </dgm:t>
    </dgm:pt>
    <dgm:pt modelId="{AF4C2457-0104-4E7D-8315-D4D2214F2DAC}" type="sibTrans" cxnId="{1FB9FB90-AE5A-45A2-8D44-F682A92DB688}">
      <dgm:prSet/>
      <dgm:spPr/>
      <dgm:t>
        <a:bodyPr/>
        <a:lstStyle/>
        <a:p>
          <a:endParaRPr lang="en-IN" sz="2400"/>
        </a:p>
      </dgm:t>
    </dgm:pt>
    <dgm:pt modelId="{EF461FE5-B1EF-45DC-AF18-EC1DF052179F}">
      <dgm:prSet phldrT="[Text]" custT="1"/>
      <dgm:spPr>
        <a:solidFill>
          <a:srgbClr val="0F5B97"/>
        </a:solidFill>
        <a:ln>
          <a:solidFill>
            <a:srgbClr val="0F5B97"/>
          </a:solidFill>
        </a:ln>
      </dgm:spPr>
      <dgm:t>
        <a:bodyPr/>
        <a:lstStyle/>
        <a:p>
          <a:endParaRPr lang="en-IN" sz="1800" dirty="0"/>
        </a:p>
      </dgm:t>
    </dgm:pt>
    <dgm:pt modelId="{F45F6CC6-14F0-4578-8481-4E17DFDBD39C}" type="parTrans" cxnId="{EF4AC188-9DF9-4E57-BD83-D20FCE36F77F}">
      <dgm:prSet/>
      <dgm:spPr/>
      <dgm:t>
        <a:bodyPr/>
        <a:lstStyle/>
        <a:p>
          <a:endParaRPr lang="en-IN" sz="2400"/>
        </a:p>
      </dgm:t>
    </dgm:pt>
    <dgm:pt modelId="{0AF060C3-3257-4F11-941B-FF53764CFAA8}" type="sibTrans" cxnId="{EF4AC188-9DF9-4E57-BD83-D20FCE36F77F}">
      <dgm:prSet/>
      <dgm:spPr/>
      <dgm:t>
        <a:bodyPr/>
        <a:lstStyle/>
        <a:p>
          <a:endParaRPr lang="en-IN" sz="2400"/>
        </a:p>
      </dgm:t>
    </dgm:pt>
    <dgm:pt modelId="{DDFD6899-5E44-4BB6-A47F-658E9109F799}">
      <dgm:prSet phldrT="[Text]" custT="1"/>
      <dgm:spPr>
        <a:solidFill>
          <a:srgbClr val="0F5B97"/>
        </a:solidFill>
        <a:ln>
          <a:solidFill>
            <a:srgbClr val="0F5B97"/>
          </a:solidFill>
        </a:ln>
      </dgm:spPr>
      <dgm:t>
        <a:bodyPr/>
        <a:lstStyle/>
        <a:p>
          <a:r>
            <a:rPr lang="en-IN" sz="1800" dirty="0"/>
            <a:t>Increased chances of famine and reduction in food supplies and employment</a:t>
          </a:r>
        </a:p>
      </dgm:t>
    </dgm:pt>
    <dgm:pt modelId="{16183A44-B219-4029-95E9-FF7B09AEAA73}" type="parTrans" cxnId="{E21AD342-CCA9-4EF4-BA0B-DC18171EA6C4}">
      <dgm:prSet/>
      <dgm:spPr/>
      <dgm:t>
        <a:bodyPr/>
        <a:lstStyle/>
        <a:p>
          <a:endParaRPr lang="en-IN" sz="2400"/>
        </a:p>
      </dgm:t>
    </dgm:pt>
    <dgm:pt modelId="{06937770-BB02-40D7-887C-E805D6B22567}" type="sibTrans" cxnId="{E21AD342-CCA9-4EF4-BA0B-DC18171EA6C4}">
      <dgm:prSet/>
      <dgm:spPr/>
      <dgm:t>
        <a:bodyPr/>
        <a:lstStyle/>
        <a:p>
          <a:endParaRPr lang="en-IN" sz="2400"/>
        </a:p>
      </dgm:t>
    </dgm:pt>
    <dgm:pt modelId="{050D95D3-36C7-45F8-B9D2-5B83986CFB80}" type="pres">
      <dgm:prSet presAssocID="{E6593E68-DA6B-40B9-B4F5-53C6CFA17B95}" presName="linearFlow" presStyleCnt="0">
        <dgm:presLayoutVars>
          <dgm:dir/>
          <dgm:animLvl val="lvl"/>
          <dgm:resizeHandles/>
        </dgm:presLayoutVars>
      </dgm:prSet>
      <dgm:spPr/>
    </dgm:pt>
    <dgm:pt modelId="{77E62AE7-F7C5-414D-80D0-4F6BEF480E9C}" type="pres">
      <dgm:prSet presAssocID="{3DFD2D0B-D823-4CFD-87A0-4C055059B16A}" presName="compositeNode" presStyleCnt="0">
        <dgm:presLayoutVars>
          <dgm:bulletEnabled val="1"/>
        </dgm:presLayoutVars>
      </dgm:prSet>
      <dgm:spPr/>
    </dgm:pt>
    <dgm:pt modelId="{E9E0EE61-3460-4026-A9F0-78407292F76A}" type="pres">
      <dgm:prSet presAssocID="{3DFD2D0B-D823-4CFD-87A0-4C055059B16A}" presName="image" presStyleLbl="fgImgPlace1" presStyleIdx="0" presStyleCnt="2" custScaleX="52341" custScaleY="523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0F5B97"/>
          </a:solidFill>
        </a:ln>
      </dgm:spPr>
      <dgm:extLst>
        <a:ext uri="{E40237B7-FDA0-4F09-8148-C483321AD2D9}">
          <dgm14:cNvPr xmlns:dgm14="http://schemas.microsoft.com/office/drawing/2010/diagram" id="0" name="" descr="Thermometer with solid fill"/>
        </a:ext>
      </dgm:extLst>
    </dgm:pt>
    <dgm:pt modelId="{65A26A2B-A6AE-4872-821D-4FD44F2A85C3}" type="pres">
      <dgm:prSet presAssocID="{3DFD2D0B-D823-4CFD-87A0-4C055059B16A}" presName="childNode" presStyleLbl="node1" presStyleIdx="0" presStyleCnt="2">
        <dgm:presLayoutVars>
          <dgm:bulletEnabled val="1"/>
        </dgm:presLayoutVars>
      </dgm:prSet>
      <dgm:spPr/>
    </dgm:pt>
    <dgm:pt modelId="{55DAE0AE-E570-4E51-A289-CE612B3F18FB}" type="pres">
      <dgm:prSet presAssocID="{3DFD2D0B-D823-4CFD-87A0-4C055059B16A}" presName="parentNode" presStyleLbl="revTx" presStyleIdx="0" presStyleCnt="2">
        <dgm:presLayoutVars>
          <dgm:chMax val="0"/>
          <dgm:bulletEnabled val="1"/>
        </dgm:presLayoutVars>
      </dgm:prSet>
      <dgm:spPr/>
    </dgm:pt>
    <dgm:pt modelId="{27F2BC17-10E8-4927-B6A8-E525E1FBA573}" type="pres">
      <dgm:prSet presAssocID="{DCFEA6B4-A2FE-45BA-9558-144E34BC5DE6}" presName="sibTrans" presStyleCnt="0"/>
      <dgm:spPr/>
    </dgm:pt>
    <dgm:pt modelId="{C7A18BA9-85BE-418A-A3AB-CE23D63EE3B6}" type="pres">
      <dgm:prSet presAssocID="{38054EDE-3DA3-460A-BCEB-03F77BF9EBD6}" presName="compositeNode" presStyleCnt="0">
        <dgm:presLayoutVars>
          <dgm:bulletEnabled val="1"/>
        </dgm:presLayoutVars>
      </dgm:prSet>
      <dgm:spPr/>
    </dgm:pt>
    <dgm:pt modelId="{5E4601FA-CE2D-4BF1-AC17-61A6AADB29DC}" type="pres">
      <dgm:prSet presAssocID="{38054EDE-3DA3-460A-BCEB-03F77BF9EBD6}" presName="image" presStyleLbl="fgImgPlace1" presStyleIdx="1" presStyleCnt="2" custScaleX="52341" custScaleY="523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0F5B97"/>
          </a:solidFill>
        </a:ln>
      </dgm:spPr>
      <dgm:extLst>
        <a:ext uri="{E40237B7-FDA0-4F09-8148-C483321AD2D9}">
          <dgm14:cNvPr xmlns:dgm14="http://schemas.microsoft.com/office/drawing/2010/diagram" id="0" name="" descr="Fire with solid fill"/>
        </a:ext>
      </dgm:extLst>
    </dgm:pt>
    <dgm:pt modelId="{16D4EA1A-ADA3-4BCC-9C26-32C4E80DA476}" type="pres">
      <dgm:prSet presAssocID="{38054EDE-3DA3-460A-BCEB-03F77BF9EBD6}" presName="childNode" presStyleLbl="node1" presStyleIdx="1" presStyleCnt="2">
        <dgm:presLayoutVars>
          <dgm:bulletEnabled val="1"/>
        </dgm:presLayoutVars>
      </dgm:prSet>
      <dgm:spPr/>
    </dgm:pt>
    <dgm:pt modelId="{E270FD01-EAD0-4DE9-9EB9-9A2606867148}" type="pres">
      <dgm:prSet presAssocID="{38054EDE-3DA3-460A-BCEB-03F77BF9EBD6}" presName="parentNode" presStyleLbl="revTx" presStyleIdx="1" presStyleCnt="2">
        <dgm:presLayoutVars>
          <dgm:chMax val="0"/>
          <dgm:bulletEnabled val="1"/>
        </dgm:presLayoutVars>
      </dgm:prSet>
      <dgm:spPr/>
    </dgm:pt>
  </dgm:ptLst>
  <dgm:cxnLst>
    <dgm:cxn modelId="{DB158704-6C74-4BA7-A5E2-100317D78963}" type="presOf" srcId="{8E96C0D9-2680-404A-9819-D6EA366B47F1}" destId="{65A26A2B-A6AE-4872-821D-4FD44F2A85C3}" srcOrd="0" destOrd="3" presId="urn:microsoft.com/office/officeart/2005/8/layout/hList2"/>
    <dgm:cxn modelId="{D9C3D31A-1069-4EB3-80AC-86569D5B2B3B}" srcId="{3DFD2D0B-D823-4CFD-87A0-4C055059B16A}" destId="{1BA2E75A-71F2-47EB-968F-8408857D03FC}" srcOrd="0" destOrd="0" parTransId="{28FC5195-BD24-4D50-A7B8-16387622C934}" sibTransId="{183B3C58-BCB8-47B3-80EA-01EADEA2532A}"/>
    <dgm:cxn modelId="{39EBAA1F-0B20-48B2-83FE-8F9CE3EE9093}" srcId="{3DFD2D0B-D823-4CFD-87A0-4C055059B16A}" destId="{52CE2203-89B3-4934-841B-2A06DC369363}" srcOrd="1" destOrd="0" parTransId="{92F0C312-453F-4C59-A68A-D6C903733E0B}" sibTransId="{9C790C08-AD9D-4755-9278-94DCAA3E50C3}"/>
    <dgm:cxn modelId="{D0249429-5682-43E3-BD09-66AD32E4D5DA}" srcId="{3DFD2D0B-D823-4CFD-87A0-4C055059B16A}" destId="{47EAE6EC-597A-4F8A-8403-0EAD1C02B122}" srcOrd="4" destOrd="0" parTransId="{6862BD3A-AE45-42C6-B760-6878BC83AA43}" sibTransId="{9D7506CB-DDA5-4D3E-B5E1-86D030F3153C}"/>
    <dgm:cxn modelId="{886D632B-96C2-4EB0-A56B-938D5DF4EFDE}" srcId="{3DFD2D0B-D823-4CFD-87A0-4C055059B16A}" destId="{0660B77D-64C3-4A9C-8AFD-2492D1595339}" srcOrd="5" destOrd="0" parTransId="{FF45E81D-7418-41D1-819F-B732821AC298}" sibTransId="{C6FE23E1-2C95-4D09-9C9B-B160EC814F55}"/>
    <dgm:cxn modelId="{09586B31-758D-466A-9695-B6F9C8D51E48}" type="presOf" srcId="{3DFD2D0B-D823-4CFD-87A0-4C055059B16A}" destId="{55DAE0AE-E570-4E51-A289-CE612B3F18FB}" srcOrd="0" destOrd="0" presId="urn:microsoft.com/office/officeart/2005/8/layout/hList2"/>
    <dgm:cxn modelId="{6B770333-36C8-494D-8F0E-E984A83B2803}" type="presOf" srcId="{52CE2203-89B3-4934-841B-2A06DC369363}" destId="{65A26A2B-A6AE-4872-821D-4FD44F2A85C3}" srcOrd="0" destOrd="1" presId="urn:microsoft.com/office/officeart/2005/8/layout/hList2"/>
    <dgm:cxn modelId="{2E500E36-CBA1-4CBE-9866-349AF8F6F98D}" type="presOf" srcId="{38054EDE-3DA3-460A-BCEB-03F77BF9EBD6}" destId="{E270FD01-EAD0-4DE9-9EB9-9A2606867148}" srcOrd="0" destOrd="0" presId="urn:microsoft.com/office/officeart/2005/8/layout/hList2"/>
    <dgm:cxn modelId="{3F156D42-A965-4974-A225-9DEAF4DEBE5F}" type="presOf" srcId="{73332AC4-4BA5-4CCA-B86E-59054B3203D3}" destId="{65A26A2B-A6AE-4872-821D-4FD44F2A85C3}" srcOrd="0" destOrd="2" presId="urn:microsoft.com/office/officeart/2005/8/layout/hList2"/>
    <dgm:cxn modelId="{E21AD342-CCA9-4EF4-BA0B-DC18171EA6C4}" srcId="{38054EDE-3DA3-460A-BCEB-03F77BF9EBD6}" destId="{DDFD6899-5E44-4BB6-A47F-658E9109F799}" srcOrd="4" destOrd="0" parTransId="{16183A44-B219-4029-95E9-FF7B09AEAA73}" sibTransId="{06937770-BB02-40D7-887C-E805D6B22567}"/>
    <dgm:cxn modelId="{58F12D44-DBC9-46FA-988D-2B126C920516}" type="presOf" srcId="{1BA2E75A-71F2-47EB-968F-8408857D03FC}" destId="{65A26A2B-A6AE-4872-821D-4FD44F2A85C3}" srcOrd="0" destOrd="0" presId="urn:microsoft.com/office/officeart/2005/8/layout/hList2"/>
    <dgm:cxn modelId="{7389F94C-91C3-420D-AAAB-AD88587DE00B}" srcId="{38054EDE-3DA3-460A-BCEB-03F77BF9EBD6}" destId="{5F888F20-94B8-47ED-8440-C4E53864A27D}" srcOrd="1" destOrd="0" parTransId="{7AEAA311-6BE5-4688-98FF-F8326ABF302A}" sibTransId="{CC2FD638-048B-47F9-A905-3C77BF7D0D7D}"/>
    <dgm:cxn modelId="{59E3D94E-422B-46D0-9734-635BBE32404E}" type="presOf" srcId="{DDFD6899-5E44-4BB6-A47F-658E9109F799}" destId="{16D4EA1A-ADA3-4BCC-9C26-32C4E80DA476}" srcOrd="0" destOrd="4" presId="urn:microsoft.com/office/officeart/2005/8/layout/hList2"/>
    <dgm:cxn modelId="{EF200474-854E-4788-A279-E820E5E2181D}" type="presOf" srcId="{E812EF49-2C0D-41F5-B73C-4811B934A9EB}" destId="{16D4EA1A-ADA3-4BCC-9C26-32C4E80DA476}" srcOrd="0" destOrd="0" presId="urn:microsoft.com/office/officeart/2005/8/layout/hList2"/>
    <dgm:cxn modelId="{690AC97C-F24A-4DF8-BE38-CC5308BA1BD5}" srcId="{3DFD2D0B-D823-4CFD-87A0-4C055059B16A}" destId="{73332AC4-4BA5-4CCA-B86E-59054B3203D3}" srcOrd="2" destOrd="0" parTransId="{FB601361-8D17-4732-B59C-81D10C0D5157}" sibTransId="{59D245FB-78F4-40BB-ABCD-C2A340B0B763}"/>
    <dgm:cxn modelId="{EF1EF87D-EB2E-4A12-833E-0B3C1AF3F2F4}" type="presOf" srcId="{0660B77D-64C3-4A9C-8AFD-2492D1595339}" destId="{65A26A2B-A6AE-4872-821D-4FD44F2A85C3}" srcOrd="0" destOrd="5" presId="urn:microsoft.com/office/officeart/2005/8/layout/hList2"/>
    <dgm:cxn modelId="{EF4AC188-9DF9-4E57-BD83-D20FCE36F77F}" srcId="{38054EDE-3DA3-460A-BCEB-03F77BF9EBD6}" destId="{EF461FE5-B1EF-45DC-AF18-EC1DF052179F}" srcOrd="5" destOrd="0" parTransId="{F45F6CC6-14F0-4578-8481-4E17DFDBD39C}" sibTransId="{0AF060C3-3257-4F11-941B-FF53764CFAA8}"/>
    <dgm:cxn modelId="{1FB9FB90-AE5A-45A2-8D44-F682A92DB688}" srcId="{38054EDE-3DA3-460A-BCEB-03F77BF9EBD6}" destId="{CC1AB726-BC72-4A5A-A0D6-89CF0B0CB86A}" srcOrd="3" destOrd="0" parTransId="{B101B3B2-F6A0-415D-9657-89B710ED5F26}" sibTransId="{AF4C2457-0104-4E7D-8315-D4D2214F2DAC}"/>
    <dgm:cxn modelId="{73FF82A7-44C0-4690-88E8-FE010167D8AD}" type="presOf" srcId="{E6593E68-DA6B-40B9-B4F5-53C6CFA17B95}" destId="{050D95D3-36C7-45F8-B9D2-5B83986CFB80}" srcOrd="0" destOrd="0" presId="urn:microsoft.com/office/officeart/2005/8/layout/hList2"/>
    <dgm:cxn modelId="{5301DEB6-D05E-445C-963A-998D855C938D}" type="presOf" srcId="{A475F84C-0BFE-419F-92DE-FC22B2004594}" destId="{16D4EA1A-ADA3-4BCC-9C26-32C4E80DA476}" srcOrd="0" destOrd="2" presId="urn:microsoft.com/office/officeart/2005/8/layout/hList2"/>
    <dgm:cxn modelId="{78AE37C5-9C2A-4F33-A6BE-9BE4E5E11D18}" srcId="{3DFD2D0B-D823-4CFD-87A0-4C055059B16A}" destId="{8E96C0D9-2680-404A-9819-D6EA366B47F1}" srcOrd="3" destOrd="0" parTransId="{4F18B274-DE63-4942-A84D-2F5F79E1F5B9}" sibTransId="{8120B71F-33DB-4641-BBA2-73B0B40708EF}"/>
    <dgm:cxn modelId="{62D083D9-B89D-4E20-9651-968DE99FFCC4}" srcId="{E6593E68-DA6B-40B9-B4F5-53C6CFA17B95}" destId="{3DFD2D0B-D823-4CFD-87A0-4C055059B16A}" srcOrd="0" destOrd="0" parTransId="{D0D98D15-93A9-4AC7-B932-089672B43C69}" sibTransId="{DCFEA6B4-A2FE-45BA-9558-144E34BC5DE6}"/>
    <dgm:cxn modelId="{1E48CEDA-6C96-481B-8829-1018FB215BA5}" type="presOf" srcId="{EF461FE5-B1EF-45DC-AF18-EC1DF052179F}" destId="{16D4EA1A-ADA3-4BCC-9C26-32C4E80DA476}" srcOrd="0" destOrd="5" presId="urn:microsoft.com/office/officeart/2005/8/layout/hList2"/>
    <dgm:cxn modelId="{C71B17E3-0AF4-4182-B34F-E853A2CA16CD}" srcId="{38054EDE-3DA3-460A-BCEB-03F77BF9EBD6}" destId="{A475F84C-0BFE-419F-92DE-FC22B2004594}" srcOrd="2" destOrd="0" parTransId="{B96D6968-74F7-4005-935F-B87163604FEB}" sibTransId="{4DA33BE1-7CCB-4FB9-8840-BAA1E400E1FB}"/>
    <dgm:cxn modelId="{C1B895E6-4ECD-4B7C-A901-222F0F9E67D8}" type="presOf" srcId="{47EAE6EC-597A-4F8A-8403-0EAD1C02B122}" destId="{65A26A2B-A6AE-4872-821D-4FD44F2A85C3}" srcOrd="0" destOrd="4" presId="urn:microsoft.com/office/officeart/2005/8/layout/hList2"/>
    <dgm:cxn modelId="{5B8599E8-F184-4811-8D4D-41E69940404C}" srcId="{38054EDE-3DA3-460A-BCEB-03F77BF9EBD6}" destId="{E812EF49-2C0D-41F5-B73C-4811B934A9EB}" srcOrd="0" destOrd="0" parTransId="{3A38561D-A3AB-44E7-925A-089A6D065008}" sibTransId="{D44F23A1-CA4F-4732-BBA9-94DC1BA0F7DA}"/>
    <dgm:cxn modelId="{94326DEC-829D-46A3-9788-34EFB6D7D978}" type="presOf" srcId="{CC1AB726-BC72-4A5A-A0D6-89CF0B0CB86A}" destId="{16D4EA1A-ADA3-4BCC-9C26-32C4E80DA476}" srcOrd="0" destOrd="3" presId="urn:microsoft.com/office/officeart/2005/8/layout/hList2"/>
    <dgm:cxn modelId="{2DFDD6ED-71CE-4384-9073-5ADD7A4C9EE0}" srcId="{E6593E68-DA6B-40B9-B4F5-53C6CFA17B95}" destId="{38054EDE-3DA3-460A-BCEB-03F77BF9EBD6}" srcOrd="1" destOrd="0" parTransId="{B4053CFC-9150-46BD-8C99-660AB80DEF2D}" sibTransId="{AA642707-E939-47D5-9C86-39B98194187A}"/>
    <dgm:cxn modelId="{FFFB23F9-8C30-4C51-92B9-C510E44401C4}" type="presOf" srcId="{5F888F20-94B8-47ED-8440-C4E53864A27D}" destId="{16D4EA1A-ADA3-4BCC-9C26-32C4E80DA476}" srcOrd="0" destOrd="1" presId="urn:microsoft.com/office/officeart/2005/8/layout/hList2"/>
    <dgm:cxn modelId="{31B64827-E338-4563-A930-C3ABA3E9ADDD}" type="presParOf" srcId="{050D95D3-36C7-45F8-B9D2-5B83986CFB80}" destId="{77E62AE7-F7C5-414D-80D0-4F6BEF480E9C}" srcOrd="0" destOrd="0" presId="urn:microsoft.com/office/officeart/2005/8/layout/hList2"/>
    <dgm:cxn modelId="{AD60A44F-87E9-4D22-9D71-33A00AF51223}" type="presParOf" srcId="{77E62AE7-F7C5-414D-80D0-4F6BEF480E9C}" destId="{E9E0EE61-3460-4026-A9F0-78407292F76A}" srcOrd="0" destOrd="0" presId="urn:microsoft.com/office/officeart/2005/8/layout/hList2"/>
    <dgm:cxn modelId="{EDE1CD80-09ED-4CA6-AFDE-CABCB06CE1CD}" type="presParOf" srcId="{77E62AE7-F7C5-414D-80D0-4F6BEF480E9C}" destId="{65A26A2B-A6AE-4872-821D-4FD44F2A85C3}" srcOrd="1" destOrd="0" presId="urn:microsoft.com/office/officeart/2005/8/layout/hList2"/>
    <dgm:cxn modelId="{A982615B-28FA-416F-B6E6-0E7849996552}" type="presParOf" srcId="{77E62AE7-F7C5-414D-80D0-4F6BEF480E9C}" destId="{55DAE0AE-E570-4E51-A289-CE612B3F18FB}" srcOrd="2" destOrd="0" presId="urn:microsoft.com/office/officeart/2005/8/layout/hList2"/>
    <dgm:cxn modelId="{346A3340-3278-4768-A96F-01BEF6513379}" type="presParOf" srcId="{050D95D3-36C7-45F8-B9D2-5B83986CFB80}" destId="{27F2BC17-10E8-4927-B6A8-E525E1FBA573}" srcOrd="1" destOrd="0" presId="urn:microsoft.com/office/officeart/2005/8/layout/hList2"/>
    <dgm:cxn modelId="{451CEACF-0748-41B3-8C6D-F5225B7546FD}" type="presParOf" srcId="{050D95D3-36C7-45F8-B9D2-5B83986CFB80}" destId="{C7A18BA9-85BE-418A-A3AB-CE23D63EE3B6}" srcOrd="2" destOrd="0" presId="urn:microsoft.com/office/officeart/2005/8/layout/hList2"/>
    <dgm:cxn modelId="{C89D255C-A2B7-45AB-9F42-C19618CCE94F}" type="presParOf" srcId="{C7A18BA9-85BE-418A-A3AB-CE23D63EE3B6}" destId="{5E4601FA-CE2D-4BF1-AC17-61A6AADB29DC}" srcOrd="0" destOrd="0" presId="urn:microsoft.com/office/officeart/2005/8/layout/hList2"/>
    <dgm:cxn modelId="{2F455665-66BF-4545-B3C6-010CBCF0672F}" type="presParOf" srcId="{C7A18BA9-85BE-418A-A3AB-CE23D63EE3B6}" destId="{16D4EA1A-ADA3-4BCC-9C26-32C4E80DA476}" srcOrd="1" destOrd="0" presId="urn:microsoft.com/office/officeart/2005/8/layout/hList2"/>
    <dgm:cxn modelId="{42485477-6799-4967-9E9E-95DBCAD1794B}" type="presParOf" srcId="{C7A18BA9-85BE-418A-A3AB-CE23D63EE3B6}" destId="{E270FD01-EAD0-4DE9-9EB9-9A2606867148}"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FBD9E-CC30-4574-8110-ED76C368C4E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B58C3759-D431-4144-B631-FEC02B3A1290}">
      <dgm:prSet phldrT="[Text]" custT="1"/>
      <dgm:spPr>
        <a:solidFill>
          <a:srgbClr val="0F5B97"/>
        </a:solidFill>
      </dgm:spPr>
      <dgm:t>
        <a:bodyPr/>
        <a:lstStyle/>
        <a:p>
          <a:r>
            <a:rPr lang="en-IN" sz="2200" dirty="0">
              <a:solidFill>
                <a:schemeClr val="accent2">
                  <a:lumMod val="20000"/>
                  <a:lumOff val="80000"/>
                </a:schemeClr>
              </a:solidFill>
              <a:latin typeface="Trebuchet MS" panose="020B0603020202020204" pitchFamily="34" charset="0"/>
            </a:rPr>
            <a:t>Heat Waves</a:t>
          </a:r>
        </a:p>
      </dgm:t>
    </dgm:pt>
    <dgm:pt modelId="{0B594E97-3DA4-46BC-A349-0D1CD9BF8B88}" type="sibTrans" cxnId="{4932913C-8179-499C-8C3F-B265C5D715F8}">
      <dgm:prSet/>
      <dgm:spPr/>
      <dgm:t>
        <a:bodyPr/>
        <a:lstStyle/>
        <a:p>
          <a:endParaRPr lang="en-IN"/>
        </a:p>
      </dgm:t>
    </dgm:pt>
    <dgm:pt modelId="{A7F58CD9-CA27-4A00-939D-4FF070C75391}" type="parTrans" cxnId="{4932913C-8179-499C-8C3F-B265C5D715F8}">
      <dgm:prSet/>
      <dgm:spPr/>
      <dgm:t>
        <a:bodyPr/>
        <a:lstStyle/>
        <a:p>
          <a:endParaRPr lang="en-IN"/>
        </a:p>
      </dgm:t>
    </dgm:pt>
    <dgm:pt modelId="{7AC41E15-CCA9-4060-91C0-311ED4854D51}">
      <dgm:prSet phldrT="[Text]" custT="1"/>
      <dgm:spPr>
        <a:solidFill>
          <a:srgbClr val="0F5B97"/>
        </a:solidFill>
      </dgm:spPr>
      <dgm:t>
        <a:bodyPr/>
        <a:lstStyle/>
        <a:p>
          <a:r>
            <a:rPr lang="en-IN" sz="1800" dirty="0">
              <a:latin typeface="Trebuchet MS" panose="020B0603020202020204" pitchFamily="34" charset="0"/>
            </a:rPr>
            <a:t>Increase in Frequency and Severity</a:t>
          </a:r>
        </a:p>
      </dgm:t>
    </dgm:pt>
    <dgm:pt modelId="{CC5BF05C-2216-4B26-AE6B-8F5A329773C8}" type="sibTrans" cxnId="{3AECD821-C48F-42C9-885C-BA8C87CA6373}">
      <dgm:prSet/>
      <dgm:spPr/>
      <dgm:t>
        <a:bodyPr/>
        <a:lstStyle/>
        <a:p>
          <a:endParaRPr lang="en-IN"/>
        </a:p>
      </dgm:t>
    </dgm:pt>
    <dgm:pt modelId="{8B847D0F-19AA-4227-8855-A2EA2763E12A}" type="parTrans" cxnId="{3AECD821-C48F-42C9-885C-BA8C87CA6373}">
      <dgm:prSet/>
      <dgm:spPr/>
      <dgm:t>
        <a:bodyPr/>
        <a:lstStyle/>
        <a:p>
          <a:endParaRPr lang="en-IN"/>
        </a:p>
      </dgm:t>
    </dgm:pt>
    <dgm:pt modelId="{A77BA4B0-23DC-406F-B1E3-06A90EEFC7A3}">
      <dgm:prSet phldrT="[Text]" custT="1"/>
      <dgm:spPr>
        <a:solidFill>
          <a:srgbClr val="0F5B97"/>
        </a:solidFill>
      </dgm:spPr>
      <dgm:t>
        <a:bodyPr/>
        <a:lstStyle/>
        <a:p>
          <a:r>
            <a:rPr lang="en-IN" sz="1800" dirty="0">
              <a:latin typeface="Trebuchet MS" panose="020B0603020202020204" pitchFamily="34" charset="0"/>
            </a:rPr>
            <a:t>Damage to Infrastructure and associated business interruption</a:t>
          </a:r>
        </a:p>
      </dgm:t>
    </dgm:pt>
    <dgm:pt modelId="{9EFF0E06-CC68-43FE-B5C6-204089CFEAC6}" type="sibTrans" cxnId="{8E12F1FC-9815-4EB2-81BE-97860E9A4691}">
      <dgm:prSet/>
      <dgm:spPr/>
      <dgm:t>
        <a:bodyPr/>
        <a:lstStyle/>
        <a:p>
          <a:endParaRPr lang="en-IN"/>
        </a:p>
      </dgm:t>
    </dgm:pt>
    <dgm:pt modelId="{44344867-64AD-4D8F-94B2-EA3CA7275593}" type="parTrans" cxnId="{8E12F1FC-9815-4EB2-81BE-97860E9A4691}">
      <dgm:prSet/>
      <dgm:spPr/>
      <dgm:t>
        <a:bodyPr/>
        <a:lstStyle/>
        <a:p>
          <a:endParaRPr lang="en-IN"/>
        </a:p>
      </dgm:t>
    </dgm:pt>
    <dgm:pt modelId="{E09DB01A-E1D1-48C2-85D8-27A1CC6C21E5}">
      <dgm:prSet phldrT="[Text]" custT="1"/>
      <dgm:spPr>
        <a:solidFill>
          <a:srgbClr val="0F5B97"/>
        </a:solidFill>
      </dgm:spPr>
      <dgm:t>
        <a:bodyPr/>
        <a:lstStyle/>
        <a:p>
          <a:r>
            <a:rPr lang="en-IN" sz="2200" dirty="0">
              <a:solidFill>
                <a:schemeClr val="accent2">
                  <a:lumMod val="20000"/>
                  <a:lumOff val="80000"/>
                </a:schemeClr>
              </a:solidFill>
              <a:latin typeface="Trebuchet MS" panose="020B0603020202020204" pitchFamily="34" charset="0"/>
            </a:rPr>
            <a:t>Extreme Rainfall</a:t>
          </a:r>
        </a:p>
      </dgm:t>
    </dgm:pt>
    <dgm:pt modelId="{06F5255B-F8E9-4FB2-86DE-8C67F6878C00}" type="sibTrans" cxnId="{8D060722-EDD4-4C62-9CB1-33312868E03A}">
      <dgm:prSet/>
      <dgm:spPr/>
      <dgm:t>
        <a:bodyPr/>
        <a:lstStyle/>
        <a:p>
          <a:endParaRPr lang="en-IN"/>
        </a:p>
      </dgm:t>
    </dgm:pt>
    <dgm:pt modelId="{84576C7E-BC61-4A3E-A99E-AFB0F8B95DF6}" type="parTrans" cxnId="{8D060722-EDD4-4C62-9CB1-33312868E03A}">
      <dgm:prSet/>
      <dgm:spPr/>
      <dgm:t>
        <a:bodyPr/>
        <a:lstStyle/>
        <a:p>
          <a:endParaRPr lang="en-IN"/>
        </a:p>
      </dgm:t>
    </dgm:pt>
    <dgm:pt modelId="{56655D85-EA24-40C2-827B-4B7254886299}">
      <dgm:prSet phldrT="[Text]" custT="1"/>
      <dgm:spPr>
        <a:solidFill>
          <a:srgbClr val="0F5B97"/>
        </a:solidFill>
      </dgm:spPr>
      <dgm:t>
        <a:bodyPr/>
        <a:lstStyle/>
        <a:p>
          <a:r>
            <a:rPr lang="en-IN" sz="1800" dirty="0">
              <a:latin typeface="Trebuchet MS" panose="020B0603020202020204" pitchFamily="34" charset="0"/>
            </a:rPr>
            <a:t>Frequency of extreme precipitation events</a:t>
          </a:r>
        </a:p>
      </dgm:t>
    </dgm:pt>
    <dgm:pt modelId="{AB0B1A7D-E1C7-49CF-8F90-6463B2D3AD85}" type="sibTrans" cxnId="{9559ABC5-91DF-449A-9CD7-AC67BD6C7783}">
      <dgm:prSet/>
      <dgm:spPr/>
      <dgm:t>
        <a:bodyPr/>
        <a:lstStyle/>
        <a:p>
          <a:endParaRPr lang="en-IN"/>
        </a:p>
      </dgm:t>
    </dgm:pt>
    <dgm:pt modelId="{03D4D98A-9B0D-403E-94E0-9F9CAA635A41}" type="parTrans" cxnId="{9559ABC5-91DF-449A-9CD7-AC67BD6C7783}">
      <dgm:prSet/>
      <dgm:spPr/>
      <dgm:t>
        <a:bodyPr/>
        <a:lstStyle/>
        <a:p>
          <a:endParaRPr lang="en-IN"/>
        </a:p>
      </dgm:t>
    </dgm:pt>
    <dgm:pt modelId="{90643502-4D7A-466E-9663-3B8231EFFA4A}">
      <dgm:prSet phldrT="[Text]" custT="1"/>
      <dgm:spPr>
        <a:solidFill>
          <a:srgbClr val="0F5B97"/>
        </a:solidFill>
      </dgm:spPr>
      <dgm:t>
        <a:bodyPr/>
        <a:lstStyle/>
        <a:p>
          <a:r>
            <a:rPr lang="en-IN" sz="1800" dirty="0">
              <a:latin typeface="Trebuchet MS" panose="020B0603020202020204" pitchFamily="34" charset="0"/>
            </a:rPr>
            <a:t>Damage to property and crops </a:t>
          </a:r>
        </a:p>
      </dgm:t>
    </dgm:pt>
    <dgm:pt modelId="{EF2FB213-BE4B-4D32-A99F-1C2A10315118}" type="sibTrans" cxnId="{D6D8B555-A396-429B-A66B-B3C54E253907}">
      <dgm:prSet/>
      <dgm:spPr/>
      <dgm:t>
        <a:bodyPr/>
        <a:lstStyle/>
        <a:p>
          <a:endParaRPr lang="en-IN"/>
        </a:p>
      </dgm:t>
    </dgm:pt>
    <dgm:pt modelId="{F91710AE-33FA-4C3A-8E47-818BFAAE479C}" type="parTrans" cxnId="{D6D8B555-A396-429B-A66B-B3C54E253907}">
      <dgm:prSet/>
      <dgm:spPr/>
      <dgm:t>
        <a:bodyPr/>
        <a:lstStyle/>
        <a:p>
          <a:endParaRPr lang="en-IN"/>
        </a:p>
      </dgm:t>
    </dgm:pt>
    <dgm:pt modelId="{4897A3E7-18DE-40D7-810C-2D54EAF6979E}">
      <dgm:prSet phldrT="[Text]" custT="1"/>
      <dgm:spPr>
        <a:solidFill>
          <a:srgbClr val="0F5B97"/>
        </a:solidFill>
      </dgm:spPr>
      <dgm:t>
        <a:bodyPr/>
        <a:lstStyle/>
        <a:p>
          <a:r>
            <a:rPr lang="en-IN" sz="2200" u="none" dirty="0">
              <a:solidFill>
                <a:schemeClr val="accent2">
                  <a:lumMod val="20000"/>
                  <a:lumOff val="80000"/>
                </a:schemeClr>
              </a:solidFill>
              <a:uFillTx/>
            </a:rPr>
            <a:t>Tropical Events </a:t>
          </a:r>
          <a:endParaRPr lang="en-IN" sz="2200" dirty="0">
            <a:solidFill>
              <a:schemeClr val="accent2">
                <a:lumMod val="20000"/>
                <a:lumOff val="80000"/>
              </a:schemeClr>
            </a:solidFill>
            <a:latin typeface="Trebuchet MS" panose="020B0603020202020204" pitchFamily="34" charset="0"/>
          </a:endParaRPr>
        </a:p>
      </dgm:t>
    </dgm:pt>
    <dgm:pt modelId="{FCFF72E8-819D-4FB1-94E7-39A5E6BC83E4}" type="sibTrans" cxnId="{AAF07139-8E2E-4507-8FF6-4FEC4CE07155}">
      <dgm:prSet/>
      <dgm:spPr/>
      <dgm:t>
        <a:bodyPr/>
        <a:lstStyle/>
        <a:p>
          <a:endParaRPr lang="en-IN"/>
        </a:p>
      </dgm:t>
    </dgm:pt>
    <dgm:pt modelId="{F28C1AE4-EDB3-4B75-A18D-7678E00DCE18}" type="parTrans" cxnId="{AAF07139-8E2E-4507-8FF6-4FEC4CE07155}">
      <dgm:prSet/>
      <dgm:spPr/>
      <dgm:t>
        <a:bodyPr/>
        <a:lstStyle/>
        <a:p>
          <a:endParaRPr lang="en-IN"/>
        </a:p>
      </dgm:t>
    </dgm:pt>
    <dgm:pt modelId="{1B8A7237-A871-4DE5-8D0E-6FE197E54E86}">
      <dgm:prSet phldrT="[Text]" custT="1"/>
      <dgm:spPr>
        <a:solidFill>
          <a:srgbClr val="0F5B97"/>
        </a:solidFill>
      </dgm:spPr>
      <dgm:t>
        <a:bodyPr/>
        <a:lstStyle/>
        <a:p>
          <a:r>
            <a:rPr lang="en-IN" sz="1800" dirty="0">
              <a:latin typeface="Trebuchet MS" panose="020B0603020202020204" pitchFamily="34" charset="0"/>
            </a:rPr>
            <a:t>Increase in diseases/ impact on Human Health</a:t>
          </a:r>
        </a:p>
      </dgm:t>
    </dgm:pt>
    <dgm:pt modelId="{1696EBCC-1A55-41CA-B2F9-5669CF1E3C50}" type="sibTrans" cxnId="{B0811F73-F0D8-4F90-B1C1-2E2B4E9A74A2}">
      <dgm:prSet/>
      <dgm:spPr/>
      <dgm:t>
        <a:bodyPr/>
        <a:lstStyle/>
        <a:p>
          <a:endParaRPr lang="en-IN"/>
        </a:p>
      </dgm:t>
    </dgm:pt>
    <dgm:pt modelId="{D1E4B04C-5126-4EFC-AB3B-D7FDD3041735}" type="parTrans" cxnId="{B0811F73-F0D8-4F90-B1C1-2E2B4E9A74A2}">
      <dgm:prSet/>
      <dgm:spPr/>
      <dgm:t>
        <a:bodyPr/>
        <a:lstStyle/>
        <a:p>
          <a:endParaRPr lang="en-IN"/>
        </a:p>
      </dgm:t>
    </dgm:pt>
    <dgm:pt modelId="{86363261-CCBD-461F-A9BB-E16CDDA34349}">
      <dgm:prSet phldrT="[Text]" custT="1"/>
      <dgm:spPr>
        <a:solidFill>
          <a:srgbClr val="0F5B97"/>
        </a:solidFill>
      </dgm:spPr>
      <dgm:t>
        <a:bodyPr/>
        <a:lstStyle/>
        <a:p>
          <a:r>
            <a:rPr lang="en-IN" sz="1800" dirty="0"/>
            <a:t>changing patterns of atmospheric circulation, Polar icecap melts</a:t>
          </a:r>
          <a:endParaRPr lang="en-IN" sz="1800" dirty="0">
            <a:latin typeface="Trebuchet MS" panose="020B0603020202020204" pitchFamily="34" charset="0"/>
          </a:endParaRPr>
        </a:p>
      </dgm:t>
    </dgm:pt>
    <dgm:pt modelId="{9067C832-7BB4-4931-ADB5-27D3928FF36B}" type="sibTrans" cxnId="{3E18A614-DDA5-4994-8789-A7B8634A1FA6}">
      <dgm:prSet/>
      <dgm:spPr/>
      <dgm:t>
        <a:bodyPr/>
        <a:lstStyle/>
        <a:p>
          <a:endParaRPr lang="en-IN"/>
        </a:p>
      </dgm:t>
    </dgm:pt>
    <dgm:pt modelId="{AD817E0E-8EC4-4EB6-BCEA-84DE3E8764A0}" type="parTrans" cxnId="{3E18A614-DDA5-4994-8789-A7B8634A1FA6}">
      <dgm:prSet/>
      <dgm:spPr/>
      <dgm:t>
        <a:bodyPr/>
        <a:lstStyle/>
        <a:p>
          <a:endParaRPr lang="en-IN"/>
        </a:p>
      </dgm:t>
    </dgm:pt>
    <dgm:pt modelId="{C778FE5C-3937-45BE-8CDB-0C816A40281E}">
      <dgm:prSet phldrT="[Text]" custT="1"/>
      <dgm:spPr>
        <a:solidFill>
          <a:srgbClr val="0F5B97"/>
        </a:solidFill>
      </dgm:spPr>
      <dgm:t>
        <a:bodyPr/>
        <a:lstStyle/>
        <a:p>
          <a:r>
            <a:rPr lang="en-IN" sz="2200" dirty="0">
              <a:solidFill>
                <a:schemeClr val="accent2">
                  <a:lumMod val="20000"/>
                  <a:lumOff val="80000"/>
                </a:schemeClr>
              </a:solidFill>
              <a:latin typeface="Trebuchet MS" panose="020B0603020202020204" pitchFamily="34" charset="0"/>
            </a:rPr>
            <a:t>Droughts and Wildfires</a:t>
          </a:r>
        </a:p>
      </dgm:t>
    </dgm:pt>
    <dgm:pt modelId="{F1F19CF9-0CBE-4BB5-A2F5-A13EF12B5B4C}" type="sibTrans" cxnId="{5A12F6D3-E77D-4539-88ED-77E0D2815488}">
      <dgm:prSet/>
      <dgm:spPr/>
      <dgm:t>
        <a:bodyPr/>
        <a:lstStyle/>
        <a:p>
          <a:endParaRPr lang="en-IN"/>
        </a:p>
      </dgm:t>
    </dgm:pt>
    <dgm:pt modelId="{D865A168-39D0-4745-A863-2EE612D78DB1}" type="parTrans" cxnId="{5A12F6D3-E77D-4539-88ED-77E0D2815488}">
      <dgm:prSet/>
      <dgm:spPr/>
      <dgm:t>
        <a:bodyPr/>
        <a:lstStyle/>
        <a:p>
          <a:endParaRPr lang="en-IN"/>
        </a:p>
      </dgm:t>
    </dgm:pt>
    <dgm:pt modelId="{5E744A1B-6DDB-4F7B-B964-1B4E94252C99}">
      <dgm:prSet phldrT="[Text]" custT="1"/>
      <dgm:spPr>
        <a:solidFill>
          <a:srgbClr val="0F5B97"/>
        </a:solidFill>
      </dgm:spPr>
      <dgm:t>
        <a:bodyPr/>
        <a:lstStyle/>
        <a:p>
          <a:r>
            <a:rPr lang="en-IN" sz="1800" dirty="0">
              <a:latin typeface="Trebuchet MS" panose="020B0603020202020204" pitchFamily="34" charset="0"/>
            </a:rPr>
            <a:t>Increase in duration and intensity</a:t>
          </a:r>
        </a:p>
      </dgm:t>
    </dgm:pt>
    <dgm:pt modelId="{E36AAEBB-1B15-413B-AD78-9342B3261431}" type="sibTrans" cxnId="{6E7109B6-ECC5-4E0A-ADE5-0CA886B90169}">
      <dgm:prSet/>
      <dgm:spPr/>
      <dgm:t>
        <a:bodyPr/>
        <a:lstStyle/>
        <a:p>
          <a:endParaRPr lang="en-IN"/>
        </a:p>
      </dgm:t>
    </dgm:pt>
    <dgm:pt modelId="{990319D8-1FDA-45E8-9C04-AAD0F526D875}" type="parTrans" cxnId="{6E7109B6-ECC5-4E0A-ADE5-0CA886B90169}">
      <dgm:prSet/>
      <dgm:spPr/>
      <dgm:t>
        <a:bodyPr/>
        <a:lstStyle/>
        <a:p>
          <a:endParaRPr lang="en-IN"/>
        </a:p>
      </dgm:t>
    </dgm:pt>
    <dgm:pt modelId="{4C00B2AE-C998-426A-BBA8-57B6AD0BDC8B}">
      <dgm:prSet phldrT="[Text]" custT="1"/>
      <dgm:spPr>
        <a:solidFill>
          <a:srgbClr val="0F5B97"/>
        </a:solidFill>
      </dgm:spPr>
      <dgm:t>
        <a:bodyPr/>
        <a:lstStyle/>
        <a:p>
          <a:pPr>
            <a:buFont typeface="Arial" panose="020B0604020202020204" pitchFamily="34" charset="0"/>
            <a:buNone/>
          </a:pPr>
          <a:r>
            <a:rPr lang="en-IN" sz="1800" dirty="0">
              <a:latin typeface="Trebuchet MS" panose="020B0603020202020204" pitchFamily="34" charset="0"/>
            </a:rPr>
            <a:t>Crop Damage, Water Scarcity</a:t>
          </a:r>
        </a:p>
      </dgm:t>
    </dgm:pt>
    <dgm:pt modelId="{694D5A30-69E5-40CA-A07E-72BDA3289CF4}" type="sibTrans" cxnId="{FFE6AAEE-629A-4FEE-8AEA-CDD550A73BCC}">
      <dgm:prSet/>
      <dgm:spPr/>
      <dgm:t>
        <a:bodyPr/>
        <a:lstStyle/>
        <a:p>
          <a:endParaRPr lang="en-IN"/>
        </a:p>
      </dgm:t>
    </dgm:pt>
    <dgm:pt modelId="{4E2595E1-70CB-4B60-A55C-DD0EE848B314}" type="parTrans" cxnId="{FFE6AAEE-629A-4FEE-8AEA-CDD550A73BCC}">
      <dgm:prSet/>
      <dgm:spPr/>
      <dgm:t>
        <a:bodyPr/>
        <a:lstStyle/>
        <a:p>
          <a:endParaRPr lang="en-IN"/>
        </a:p>
      </dgm:t>
    </dgm:pt>
    <dgm:pt modelId="{DF349B50-3518-4CDD-8810-FC3755ADB69F}" type="pres">
      <dgm:prSet presAssocID="{41DFBD9E-CC30-4574-8110-ED76C368C4EA}" presName="theList" presStyleCnt="0">
        <dgm:presLayoutVars>
          <dgm:dir/>
          <dgm:animLvl val="lvl"/>
          <dgm:resizeHandles val="exact"/>
        </dgm:presLayoutVars>
      </dgm:prSet>
      <dgm:spPr/>
    </dgm:pt>
    <dgm:pt modelId="{36BF636A-1C5F-4E15-97F3-B04720276D71}" type="pres">
      <dgm:prSet presAssocID="{C778FE5C-3937-45BE-8CDB-0C816A40281E}" presName="compNode" presStyleCnt="0"/>
      <dgm:spPr/>
    </dgm:pt>
    <dgm:pt modelId="{0267ED07-4381-4239-852C-EF99A71B9A94}" type="pres">
      <dgm:prSet presAssocID="{C778FE5C-3937-45BE-8CDB-0C816A40281E}" presName="aNode" presStyleLbl="bgShp" presStyleIdx="0" presStyleCnt="4"/>
      <dgm:spPr/>
    </dgm:pt>
    <dgm:pt modelId="{8BCD32D7-02CF-48EE-9756-1261F9B4FF7A}" type="pres">
      <dgm:prSet presAssocID="{C778FE5C-3937-45BE-8CDB-0C816A40281E}" presName="textNode" presStyleLbl="bgShp" presStyleIdx="0" presStyleCnt="4"/>
      <dgm:spPr/>
    </dgm:pt>
    <dgm:pt modelId="{5DA14029-CAA0-4880-9173-E9815311049D}" type="pres">
      <dgm:prSet presAssocID="{C778FE5C-3937-45BE-8CDB-0C816A40281E}" presName="compChildNode" presStyleCnt="0"/>
      <dgm:spPr/>
    </dgm:pt>
    <dgm:pt modelId="{339F6328-BEC9-4C47-A814-687F953482BC}" type="pres">
      <dgm:prSet presAssocID="{C778FE5C-3937-45BE-8CDB-0C816A40281E}" presName="theInnerList" presStyleCnt="0"/>
      <dgm:spPr/>
    </dgm:pt>
    <dgm:pt modelId="{E8CD434B-4B73-4B62-89FD-609052B92CCB}" type="pres">
      <dgm:prSet presAssocID="{5E744A1B-6DDB-4F7B-B964-1B4E94252C99}" presName="childNode" presStyleLbl="node1" presStyleIdx="0" presStyleCnt="8" custScaleY="123304" custLinFactNeighborX="3219" custLinFactNeighborY="-88005">
        <dgm:presLayoutVars>
          <dgm:bulletEnabled val="1"/>
        </dgm:presLayoutVars>
      </dgm:prSet>
      <dgm:spPr/>
    </dgm:pt>
    <dgm:pt modelId="{63663089-4F1C-4114-8126-5F9900D0C02A}" type="pres">
      <dgm:prSet presAssocID="{5E744A1B-6DDB-4F7B-B964-1B4E94252C99}" presName="aSpace2" presStyleCnt="0"/>
      <dgm:spPr/>
    </dgm:pt>
    <dgm:pt modelId="{F0EC1B48-CE9C-4CD3-B072-C8DD5075EA68}" type="pres">
      <dgm:prSet presAssocID="{4C00B2AE-C998-426A-BBA8-57B6AD0BDC8B}" presName="childNode" presStyleLbl="node1" presStyleIdx="1" presStyleCnt="8" custScaleY="202565">
        <dgm:presLayoutVars>
          <dgm:bulletEnabled val="1"/>
        </dgm:presLayoutVars>
      </dgm:prSet>
      <dgm:spPr/>
    </dgm:pt>
    <dgm:pt modelId="{F6F3FA6A-BD8E-4BF6-B76C-ECEE066873A8}" type="pres">
      <dgm:prSet presAssocID="{C778FE5C-3937-45BE-8CDB-0C816A40281E}" presName="aSpace" presStyleCnt="0"/>
      <dgm:spPr/>
    </dgm:pt>
    <dgm:pt modelId="{AF99B298-C6E3-4CA9-9F9C-097F6AD3584C}" type="pres">
      <dgm:prSet presAssocID="{B58C3759-D431-4144-B631-FEC02B3A1290}" presName="compNode" presStyleCnt="0"/>
      <dgm:spPr/>
    </dgm:pt>
    <dgm:pt modelId="{A6AC1501-569F-48E8-BE9B-339FC4B6F2FD}" type="pres">
      <dgm:prSet presAssocID="{B58C3759-D431-4144-B631-FEC02B3A1290}" presName="aNode" presStyleLbl="bgShp" presStyleIdx="1" presStyleCnt="4" custLinFactNeighborY="-38"/>
      <dgm:spPr/>
    </dgm:pt>
    <dgm:pt modelId="{D5C93B11-4AC6-44A6-B975-7E5BCD3F990F}" type="pres">
      <dgm:prSet presAssocID="{B58C3759-D431-4144-B631-FEC02B3A1290}" presName="textNode" presStyleLbl="bgShp" presStyleIdx="1" presStyleCnt="4"/>
      <dgm:spPr/>
    </dgm:pt>
    <dgm:pt modelId="{5E3785E8-449D-4A5A-B595-76AA525EA4AA}" type="pres">
      <dgm:prSet presAssocID="{B58C3759-D431-4144-B631-FEC02B3A1290}" presName="compChildNode" presStyleCnt="0"/>
      <dgm:spPr/>
    </dgm:pt>
    <dgm:pt modelId="{AE88949D-CB1C-47AB-9C35-9BC198B1E2F3}" type="pres">
      <dgm:prSet presAssocID="{B58C3759-D431-4144-B631-FEC02B3A1290}" presName="theInnerList" presStyleCnt="0"/>
      <dgm:spPr/>
    </dgm:pt>
    <dgm:pt modelId="{31757CA6-0203-4DE9-9555-A54C78B66A87}" type="pres">
      <dgm:prSet presAssocID="{7AC41E15-CCA9-4060-91C0-311ED4854D51}" presName="childNode" presStyleLbl="node1" presStyleIdx="2" presStyleCnt="8" custScaleY="123304" custLinFactNeighborX="3219" custLinFactNeighborY="-88005">
        <dgm:presLayoutVars>
          <dgm:bulletEnabled val="1"/>
        </dgm:presLayoutVars>
      </dgm:prSet>
      <dgm:spPr/>
    </dgm:pt>
    <dgm:pt modelId="{4681C592-D40A-4E40-99E6-B6B2353D085B}" type="pres">
      <dgm:prSet presAssocID="{7AC41E15-CCA9-4060-91C0-311ED4854D51}" presName="aSpace2" presStyleCnt="0"/>
      <dgm:spPr/>
    </dgm:pt>
    <dgm:pt modelId="{86FA0419-C2F3-41E7-BF6D-7DCE5716773B}" type="pres">
      <dgm:prSet presAssocID="{A77BA4B0-23DC-406F-B1E3-06A90EEFC7A3}" presName="childNode" presStyleLbl="node1" presStyleIdx="3" presStyleCnt="8" custScaleY="202565">
        <dgm:presLayoutVars>
          <dgm:bulletEnabled val="1"/>
        </dgm:presLayoutVars>
      </dgm:prSet>
      <dgm:spPr/>
    </dgm:pt>
    <dgm:pt modelId="{1671D3D8-0569-4D70-95EE-8179B7353F9A}" type="pres">
      <dgm:prSet presAssocID="{B58C3759-D431-4144-B631-FEC02B3A1290}" presName="aSpace" presStyleCnt="0"/>
      <dgm:spPr/>
    </dgm:pt>
    <dgm:pt modelId="{4F051666-F6D7-4336-897A-596A168A79DA}" type="pres">
      <dgm:prSet presAssocID="{E09DB01A-E1D1-48C2-85D8-27A1CC6C21E5}" presName="compNode" presStyleCnt="0"/>
      <dgm:spPr/>
    </dgm:pt>
    <dgm:pt modelId="{534EFE52-750D-4F14-9985-6B4D508E3336}" type="pres">
      <dgm:prSet presAssocID="{E09DB01A-E1D1-48C2-85D8-27A1CC6C21E5}" presName="aNode" presStyleLbl="bgShp" presStyleIdx="2" presStyleCnt="4" custAng="0"/>
      <dgm:spPr/>
    </dgm:pt>
    <dgm:pt modelId="{B82B1688-2BD4-4175-8202-8ED310DBD8E6}" type="pres">
      <dgm:prSet presAssocID="{E09DB01A-E1D1-48C2-85D8-27A1CC6C21E5}" presName="textNode" presStyleLbl="bgShp" presStyleIdx="2" presStyleCnt="4"/>
      <dgm:spPr/>
    </dgm:pt>
    <dgm:pt modelId="{CAADBD81-54DF-4547-9EBA-DF8FDC05AF15}" type="pres">
      <dgm:prSet presAssocID="{E09DB01A-E1D1-48C2-85D8-27A1CC6C21E5}" presName="compChildNode" presStyleCnt="0"/>
      <dgm:spPr/>
    </dgm:pt>
    <dgm:pt modelId="{D2FA1A10-E544-4FCF-9A61-B9EB7A80E971}" type="pres">
      <dgm:prSet presAssocID="{E09DB01A-E1D1-48C2-85D8-27A1CC6C21E5}" presName="theInnerList" presStyleCnt="0"/>
      <dgm:spPr/>
    </dgm:pt>
    <dgm:pt modelId="{0C57D9D1-3477-4572-A8FA-FCC847D04FC1}" type="pres">
      <dgm:prSet presAssocID="{56655D85-EA24-40C2-827B-4B7254886299}" presName="childNode" presStyleLbl="node1" presStyleIdx="4" presStyleCnt="8" custScaleY="123304" custLinFactNeighborX="3219" custLinFactNeighborY="-88005">
        <dgm:presLayoutVars>
          <dgm:bulletEnabled val="1"/>
        </dgm:presLayoutVars>
      </dgm:prSet>
      <dgm:spPr/>
    </dgm:pt>
    <dgm:pt modelId="{913B4977-E333-432D-BD00-350776332742}" type="pres">
      <dgm:prSet presAssocID="{56655D85-EA24-40C2-827B-4B7254886299}" presName="aSpace2" presStyleCnt="0"/>
      <dgm:spPr/>
    </dgm:pt>
    <dgm:pt modelId="{8BD6D8C9-E350-45AC-B66D-9147CCAD333D}" type="pres">
      <dgm:prSet presAssocID="{90643502-4D7A-466E-9663-3B8231EFFA4A}" presName="childNode" presStyleLbl="node1" presStyleIdx="5" presStyleCnt="8" custScaleY="202565">
        <dgm:presLayoutVars>
          <dgm:bulletEnabled val="1"/>
        </dgm:presLayoutVars>
      </dgm:prSet>
      <dgm:spPr/>
    </dgm:pt>
    <dgm:pt modelId="{68D21A7F-2E19-4D1C-B34F-31AB7287574A}" type="pres">
      <dgm:prSet presAssocID="{E09DB01A-E1D1-48C2-85D8-27A1CC6C21E5}" presName="aSpace" presStyleCnt="0"/>
      <dgm:spPr/>
    </dgm:pt>
    <dgm:pt modelId="{1E008014-433C-4717-9B5C-91653A0F2C44}" type="pres">
      <dgm:prSet presAssocID="{4897A3E7-18DE-40D7-810C-2D54EAF6979E}" presName="compNode" presStyleCnt="0"/>
      <dgm:spPr/>
    </dgm:pt>
    <dgm:pt modelId="{8DA7CAB0-31C5-4FD3-A713-54FF7D368481}" type="pres">
      <dgm:prSet presAssocID="{4897A3E7-18DE-40D7-810C-2D54EAF6979E}" presName="aNode" presStyleLbl="bgShp" presStyleIdx="3" presStyleCnt="4"/>
      <dgm:spPr/>
    </dgm:pt>
    <dgm:pt modelId="{E75E4FA6-ED94-4EF0-B1B9-0B018B16DF1C}" type="pres">
      <dgm:prSet presAssocID="{4897A3E7-18DE-40D7-810C-2D54EAF6979E}" presName="textNode" presStyleLbl="bgShp" presStyleIdx="3" presStyleCnt="4"/>
      <dgm:spPr/>
    </dgm:pt>
    <dgm:pt modelId="{4B031F8D-04D3-4DDB-9BE0-C9B6669E3A69}" type="pres">
      <dgm:prSet presAssocID="{4897A3E7-18DE-40D7-810C-2D54EAF6979E}" presName="compChildNode" presStyleCnt="0"/>
      <dgm:spPr/>
    </dgm:pt>
    <dgm:pt modelId="{2E166A17-5211-4847-8802-162A282722F4}" type="pres">
      <dgm:prSet presAssocID="{4897A3E7-18DE-40D7-810C-2D54EAF6979E}" presName="theInnerList" presStyleCnt="0"/>
      <dgm:spPr/>
    </dgm:pt>
    <dgm:pt modelId="{AEE72DE4-38F7-47E0-A42A-9CED680EFCF8}" type="pres">
      <dgm:prSet presAssocID="{1B8A7237-A871-4DE5-8D0E-6FE197E54E86}" presName="childNode" presStyleLbl="node1" presStyleIdx="6" presStyleCnt="8" custScaleY="123304" custLinFactNeighborY="-88005">
        <dgm:presLayoutVars>
          <dgm:bulletEnabled val="1"/>
        </dgm:presLayoutVars>
      </dgm:prSet>
      <dgm:spPr/>
    </dgm:pt>
    <dgm:pt modelId="{E6D76A71-9637-471D-B11F-29D5209ACD9D}" type="pres">
      <dgm:prSet presAssocID="{1B8A7237-A871-4DE5-8D0E-6FE197E54E86}" presName="aSpace2" presStyleCnt="0"/>
      <dgm:spPr/>
    </dgm:pt>
    <dgm:pt modelId="{73ED6FE8-85E8-44C2-8A29-37E7F47C305E}" type="pres">
      <dgm:prSet presAssocID="{86363261-CCBD-461F-A9BB-E16CDDA34349}" presName="childNode" presStyleLbl="node1" presStyleIdx="7" presStyleCnt="8" custScaleY="202565">
        <dgm:presLayoutVars>
          <dgm:bulletEnabled val="1"/>
        </dgm:presLayoutVars>
      </dgm:prSet>
      <dgm:spPr/>
    </dgm:pt>
  </dgm:ptLst>
  <dgm:cxnLst>
    <dgm:cxn modelId="{3E18A614-DDA5-4994-8789-A7B8634A1FA6}" srcId="{4897A3E7-18DE-40D7-810C-2D54EAF6979E}" destId="{86363261-CCBD-461F-A9BB-E16CDDA34349}" srcOrd="1" destOrd="0" parTransId="{AD817E0E-8EC4-4EB6-BCEA-84DE3E8764A0}" sibTransId="{9067C832-7BB4-4931-ADB5-27D3928FF36B}"/>
    <dgm:cxn modelId="{3AECD821-C48F-42C9-885C-BA8C87CA6373}" srcId="{B58C3759-D431-4144-B631-FEC02B3A1290}" destId="{7AC41E15-CCA9-4060-91C0-311ED4854D51}" srcOrd="0" destOrd="0" parTransId="{8B847D0F-19AA-4227-8855-A2EA2763E12A}" sibTransId="{CC5BF05C-2216-4B26-AE6B-8F5A329773C8}"/>
    <dgm:cxn modelId="{8D060722-EDD4-4C62-9CB1-33312868E03A}" srcId="{41DFBD9E-CC30-4574-8110-ED76C368C4EA}" destId="{E09DB01A-E1D1-48C2-85D8-27A1CC6C21E5}" srcOrd="2" destOrd="0" parTransId="{84576C7E-BC61-4A3E-A99E-AFB0F8B95DF6}" sibTransId="{06F5255B-F8E9-4FB2-86DE-8C67F6878C00}"/>
    <dgm:cxn modelId="{AAF07139-8E2E-4507-8FF6-4FEC4CE07155}" srcId="{41DFBD9E-CC30-4574-8110-ED76C368C4EA}" destId="{4897A3E7-18DE-40D7-810C-2D54EAF6979E}" srcOrd="3" destOrd="0" parTransId="{F28C1AE4-EDB3-4B75-A18D-7678E00DCE18}" sibTransId="{FCFF72E8-819D-4FB1-94E7-39A5E6BC83E4}"/>
    <dgm:cxn modelId="{4932913C-8179-499C-8C3F-B265C5D715F8}" srcId="{41DFBD9E-CC30-4574-8110-ED76C368C4EA}" destId="{B58C3759-D431-4144-B631-FEC02B3A1290}" srcOrd="1" destOrd="0" parTransId="{A7F58CD9-CA27-4A00-939D-4FF070C75391}" sibTransId="{0B594E97-3DA4-46BC-A349-0D1CD9BF8B88}"/>
    <dgm:cxn modelId="{390E9E61-A152-4021-B02E-0E1AC27DBD54}" type="presOf" srcId="{1B8A7237-A871-4DE5-8D0E-6FE197E54E86}" destId="{AEE72DE4-38F7-47E0-A42A-9CED680EFCF8}" srcOrd="0" destOrd="0" presId="urn:microsoft.com/office/officeart/2005/8/layout/lProcess2"/>
    <dgm:cxn modelId="{6B7CDE65-A3FC-4624-B658-87E9298E3A57}" type="presOf" srcId="{56655D85-EA24-40C2-827B-4B7254886299}" destId="{0C57D9D1-3477-4572-A8FA-FCC847D04FC1}" srcOrd="0" destOrd="0" presId="urn:microsoft.com/office/officeart/2005/8/layout/lProcess2"/>
    <dgm:cxn modelId="{E4A2AE4B-D970-420C-B3ED-D61ED275F69F}" type="presOf" srcId="{90643502-4D7A-466E-9663-3B8231EFFA4A}" destId="{8BD6D8C9-E350-45AC-B66D-9147CCAD333D}" srcOrd="0" destOrd="0" presId="urn:microsoft.com/office/officeart/2005/8/layout/lProcess2"/>
    <dgm:cxn modelId="{390C2F6F-EF3B-4CE0-95A9-22AD92A28120}" type="presOf" srcId="{4897A3E7-18DE-40D7-810C-2D54EAF6979E}" destId="{E75E4FA6-ED94-4EF0-B1B9-0B018B16DF1C}" srcOrd="1" destOrd="0" presId="urn:microsoft.com/office/officeart/2005/8/layout/lProcess2"/>
    <dgm:cxn modelId="{C716F371-FF7F-4CB2-BED9-073447A66126}" type="presOf" srcId="{86363261-CCBD-461F-A9BB-E16CDDA34349}" destId="{73ED6FE8-85E8-44C2-8A29-37E7F47C305E}" srcOrd="0" destOrd="0" presId="urn:microsoft.com/office/officeart/2005/8/layout/lProcess2"/>
    <dgm:cxn modelId="{B0811F73-F0D8-4F90-B1C1-2E2B4E9A74A2}" srcId="{4897A3E7-18DE-40D7-810C-2D54EAF6979E}" destId="{1B8A7237-A871-4DE5-8D0E-6FE197E54E86}" srcOrd="0" destOrd="0" parTransId="{D1E4B04C-5126-4EFC-AB3B-D7FDD3041735}" sibTransId="{1696EBCC-1A55-41CA-B2F9-5669CF1E3C50}"/>
    <dgm:cxn modelId="{F4788F54-31DE-45CF-A75F-3A27F212E8F7}" type="presOf" srcId="{C778FE5C-3937-45BE-8CDB-0C816A40281E}" destId="{8BCD32D7-02CF-48EE-9756-1261F9B4FF7A}" srcOrd="1" destOrd="0" presId="urn:microsoft.com/office/officeart/2005/8/layout/lProcess2"/>
    <dgm:cxn modelId="{D6D8B555-A396-429B-A66B-B3C54E253907}" srcId="{E09DB01A-E1D1-48C2-85D8-27A1CC6C21E5}" destId="{90643502-4D7A-466E-9663-3B8231EFFA4A}" srcOrd="1" destOrd="0" parTransId="{F91710AE-33FA-4C3A-8E47-818BFAAE479C}" sibTransId="{EF2FB213-BE4B-4D32-A99F-1C2A10315118}"/>
    <dgm:cxn modelId="{FC1FC888-A3D3-4E81-9AC6-B046B52EF3DD}" type="presOf" srcId="{5E744A1B-6DDB-4F7B-B964-1B4E94252C99}" destId="{E8CD434B-4B73-4B62-89FD-609052B92CCB}" srcOrd="0" destOrd="0" presId="urn:microsoft.com/office/officeart/2005/8/layout/lProcess2"/>
    <dgm:cxn modelId="{F49A498C-E6E8-41D0-9F64-1632150CE53F}" type="presOf" srcId="{C778FE5C-3937-45BE-8CDB-0C816A40281E}" destId="{0267ED07-4381-4239-852C-EF99A71B9A94}" srcOrd="0" destOrd="0" presId="urn:microsoft.com/office/officeart/2005/8/layout/lProcess2"/>
    <dgm:cxn modelId="{96603F96-1E13-496B-ADD8-E8F1069C7FDE}" type="presOf" srcId="{4897A3E7-18DE-40D7-810C-2D54EAF6979E}" destId="{8DA7CAB0-31C5-4FD3-A713-54FF7D368481}" srcOrd="0" destOrd="0" presId="urn:microsoft.com/office/officeart/2005/8/layout/lProcess2"/>
    <dgm:cxn modelId="{FD1D5799-3318-4712-A816-EAB5CCA1611B}" type="presOf" srcId="{41DFBD9E-CC30-4574-8110-ED76C368C4EA}" destId="{DF349B50-3518-4CDD-8810-FC3755ADB69F}" srcOrd="0" destOrd="0" presId="urn:microsoft.com/office/officeart/2005/8/layout/lProcess2"/>
    <dgm:cxn modelId="{496675A6-43E4-46DE-B16B-D7F96535E55D}" type="presOf" srcId="{A77BA4B0-23DC-406F-B1E3-06A90EEFC7A3}" destId="{86FA0419-C2F3-41E7-BF6D-7DCE5716773B}" srcOrd="0" destOrd="0" presId="urn:microsoft.com/office/officeart/2005/8/layout/lProcess2"/>
    <dgm:cxn modelId="{FB8493A6-4BBC-408D-A7AC-525CEFE9DF21}" type="presOf" srcId="{B58C3759-D431-4144-B631-FEC02B3A1290}" destId="{D5C93B11-4AC6-44A6-B975-7E5BCD3F990F}" srcOrd="1" destOrd="0" presId="urn:microsoft.com/office/officeart/2005/8/layout/lProcess2"/>
    <dgm:cxn modelId="{6E7109B6-ECC5-4E0A-ADE5-0CA886B90169}" srcId="{C778FE5C-3937-45BE-8CDB-0C816A40281E}" destId="{5E744A1B-6DDB-4F7B-B964-1B4E94252C99}" srcOrd="0" destOrd="0" parTransId="{990319D8-1FDA-45E8-9C04-AAD0F526D875}" sibTransId="{E36AAEBB-1B15-413B-AD78-9342B3261431}"/>
    <dgm:cxn modelId="{9559ABC5-91DF-449A-9CD7-AC67BD6C7783}" srcId="{E09DB01A-E1D1-48C2-85D8-27A1CC6C21E5}" destId="{56655D85-EA24-40C2-827B-4B7254886299}" srcOrd="0" destOrd="0" parTransId="{03D4D98A-9B0D-403E-94E0-9F9CAA635A41}" sibTransId="{AB0B1A7D-E1C7-49CF-8F90-6463B2D3AD85}"/>
    <dgm:cxn modelId="{7D4352CA-E208-4641-A41D-331800200A6C}" type="presOf" srcId="{B58C3759-D431-4144-B631-FEC02B3A1290}" destId="{A6AC1501-569F-48E8-BE9B-339FC4B6F2FD}" srcOrd="0" destOrd="0" presId="urn:microsoft.com/office/officeart/2005/8/layout/lProcess2"/>
    <dgm:cxn modelId="{6352F4D2-065F-41C6-A762-481EB1E975B0}" type="presOf" srcId="{E09DB01A-E1D1-48C2-85D8-27A1CC6C21E5}" destId="{534EFE52-750D-4F14-9985-6B4D508E3336}" srcOrd="0" destOrd="0" presId="urn:microsoft.com/office/officeart/2005/8/layout/lProcess2"/>
    <dgm:cxn modelId="{5A12F6D3-E77D-4539-88ED-77E0D2815488}" srcId="{41DFBD9E-CC30-4574-8110-ED76C368C4EA}" destId="{C778FE5C-3937-45BE-8CDB-0C816A40281E}" srcOrd="0" destOrd="0" parTransId="{D865A168-39D0-4745-A863-2EE612D78DB1}" sibTransId="{F1F19CF9-0CBE-4BB5-A2F5-A13EF12B5B4C}"/>
    <dgm:cxn modelId="{596BCEDA-0386-46F9-A40D-E8A7F9965BD5}" type="presOf" srcId="{4C00B2AE-C998-426A-BBA8-57B6AD0BDC8B}" destId="{F0EC1B48-CE9C-4CD3-B072-C8DD5075EA68}" srcOrd="0" destOrd="0" presId="urn:microsoft.com/office/officeart/2005/8/layout/lProcess2"/>
    <dgm:cxn modelId="{F16E3BE4-8C8E-4ADA-ACA0-E3D9E830B83B}" type="presOf" srcId="{7AC41E15-CCA9-4060-91C0-311ED4854D51}" destId="{31757CA6-0203-4DE9-9555-A54C78B66A87}" srcOrd="0" destOrd="0" presId="urn:microsoft.com/office/officeart/2005/8/layout/lProcess2"/>
    <dgm:cxn modelId="{FFE6AAEE-629A-4FEE-8AEA-CDD550A73BCC}" srcId="{C778FE5C-3937-45BE-8CDB-0C816A40281E}" destId="{4C00B2AE-C998-426A-BBA8-57B6AD0BDC8B}" srcOrd="1" destOrd="0" parTransId="{4E2595E1-70CB-4B60-A55C-DD0EE848B314}" sibTransId="{694D5A30-69E5-40CA-A07E-72BDA3289CF4}"/>
    <dgm:cxn modelId="{A2AA91FB-6B28-4DC7-806D-65964E088922}" type="presOf" srcId="{E09DB01A-E1D1-48C2-85D8-27A1CC6C21E5}" destId="{B82B1688-2BD4-4175-8202-8ED310DBD8E6}" srcOrd="1" destOrd="0" presId="urn:microsoft.com/office/officeart/2005/8/layout/lProcess2"/>
    <dgm:cxn modelId="{8E12F1FC-9815-4EB2-81BE-97860E9A4691}" srcId="{B58C3759-D431-4144-B631-FEC02B3A1290}" destId="{A77BA4B0-23DC-406F-B1E3-06A90EEFC7A3}" srcOrd="1" destOrd="0" parTransId="{44344867-64AD-4D8F-94B2-EA3CA7275593}" sibTransId="{9EFF0E06-CC68-43FE-B5C6-204089CFEAC6}"/>
    <dgm:cxn modelId="{5D2448FB-961E-4DB6-B8DE-CA8546C596A7}" type="presParOf" srcId="{DF349B50-3518-4CDD-8810-FC3755ADB69F}" destId="{36BF636A-1C5F-4E15-97F3-B04720276D71}" srcOrd="0" destOrd="0" presId="urn:microsoft.com/office/officeart/2005/8/layout/lProcess2"/>
    <dgm:cxn modelId="{113418E6-711C-469E-BB32-DD8F62AE6F16}" type="presParOf" srcId="{36BF636A-1C5F-4E15-97F3-B04720276D71}" destId="{0267ED07-4381-4239-852C-EF99A71B9A94}" srcOrd="0" destOrd="0" presId="urn:microsoft.com/office/officeart/2005/8/layout/lProcess2"/>
    <dgm:cxn modelId="{C32A2096-E47F-4951-A9E2-6498A358B544}" type="presParOf" srcId="{36BF636A-1C5F-4E15-97F3-B04720276D71}" destId="{8BCD32D7-02CF-48EE-9756-1261F9B4FF7A}" srcOrd="1" destOrd="0" presId="urn:microsoft.com/office/officeart/2005/8/layout/lProcess2"/>
    <dgm:cxn modelId="{B4168306-79B5-4A25-849B-E73F131A2AAA}" type="presParOf" srcId="{36BF636A-1C5F-4E15-97F3-B04720276D71}" destId="{5DA14029-CAA0-4880-9173-E9815311049D}" srcOrd="2" destOrd="0" presId="urn:microsoft.com/office/officeart/2005/8/layout/lProcess2"/>
    <dgm:cxn modelId="{59A0814E-2D96-4AEF-B4B5-436A5A73830B}" type="presParOf" srcId="{5DA14029-CAA0-4880-9173-E9815311049D}" destId="{339F6328-BEC9-4C47-A814-687F953482BC}" srcOrd="0" destOrd="0" presId="urn:microsoft.com/office/officeart/2005/8/layout/lProcess2"/>
    <dgm:cxn modelId="{1F1C3D0D-7AC3-4091-8BE5-FAA248464F38}" type="presParOf" srcId="{339F6328-BEC9-4C47-A814-687F953482BC}" destId="{E8CD434B-4B73-4B62-89FD-609052B92CCB}" srcOrd="0" destOrd="0" presId="urn:microsoft.com/office/officeart/2005/8/layout/lProcess2"/>
    <dgm:cxn modelId="{0064EBBB-184C-4BDB-9611-ED6FDAEDAEED}" type="presParOf" srcId="{339F6328-BEC9-4C47-A814-687F953482BC}" destId="{63663089-4F1C-4114-8126-5F9900D0C02A}" srcOrd="1" destOrd="0" presId="urn:microsoft.com/office/officeart/2005/8/layout/lProcess2"/>
    <dgm:cxn modelId="{3BC9A51A-DC5C-45BA-AA7F-E3D33A841368}" type="presParOf" srcId="{339F6328-BEC9-4C47-A814-687F953482BC}" destId="{F0EC1B48-CE9C-4CD3-B072-C8DD5075EA68}" srcOrd="2" destOrd="0" presId="urn:microsoft.com/office/officeart/2005/8/layout/lProcess2"/>
    <dgm:cxn modelId="{24F32B64-4613-400B-8CC5-4E5AA2225E22}" type="presParOf" srcId="{DF349B50-3518-4CDD-8810-FC3755ADB69F}" destId="{F6F3FA6A-BD8E-4BF6-B76C-ECEE066873A8}" srcOrd="1" destOrd="0" presId="urn:microsoft.com/office/officeart/2005/8/layout/lProcess2"/>
    <dgm:cxn modelId="{C6357896-4DE3-4821-B5DA-BD9DB1D3BF02}" type="presParOf" srcId="{DF349B50-3518-4CDD-8810-FC3755ADB69F}" destId="{AF99B298-C6E3-4CA9-9F9C-097F6AD3584C}" srcOrd="2" destOrd="0" presId="urn:microsoft.com/office/officeart/2005/8/layout/lProcess2"/>
    <dgm:cxn modelId="{488E4943-307C-4295-AD3A-4B077C16533E}" type="presParOf" srcId="{AF99B298-C6E3-4CA9-9F9C-097F6AD3584C}" destId="{A6AC1501-569F-48E8-BE9B-339FC4B6F2FD}" srcOrd="0" destOrd="0" presId="urn:microsoft.com/office/officeart/2005/8/layout/lProcess2"/>
    <dgm:cxn modelId="{D2449229-DEB5-4F96-B2D0-082C7A7FF2E9}" type="presParOf" srcId="{AF99B298-C6E3-4CA9-9F9C-097F6AD3584C}" destId="{D5C93B11-4AC6-44A6-B975-7E5BCD3F990F}" srcOrd="1" destOrd="0" presId="urn:microsoft.com/office/officeart/2005/8/layout/lProcess2"/>
    <dgm:cxn modelId="{1E87ADBB-B61B-42F5-800A-118917108AB3}" type="presParOf" srcId="{AF99B298-C6E3-4CA9-9F9C-097F6AD3584C}" destId="{5E3785E8-449D-4A5A-B595-76AA525EA4AA}" srcOrd="2" destOrd="0" presId="urn:microsoft.com/office/officeart/2005/8/layout/lProcess2"/>
    <dgm:cxn modelId="{59122371-5CDF-4C8F-BC72-CC90D1871C17}" type="presParOf" srcId="{5E3785E8-449D-4A5A-B595-76AA525EA4AA}" destId="{AE88949D-CB1C-47AB-9C35-9BC198B1E2F3}" srcOrd="0" destOrd="0" presId="urn:microsoft.com/office/officeart/2005/8/layout/lProcess2"/>
    <dgm:cxn modelId="{EFD5BD94-297E-4F74-B137-A522E84224CC}" type="presParOf" srcId="{AE88949D-CB1C-47AB-9C35-9BC198B1E2F3}" destId="{31757CA6-0203-4DE9-9555-A54C78B66A87}" srcOrd="0" destOrd="0" presId="urn:microsoft.com/office/officeart/2005/8/layout/lProcess2"/>
    <dgm:cxn modelId="{D02510D9-163C-435F-92F7-FBA8CAB0754F}" type="presParOf" srcId="{AE88949D-CB1C-47AB-9C35-9BC198B1E2F3}" destId="{4681C592-D40A-4E40-99E6-B6B2353D085B}" srcOrd="1" destOrd="0" presId="urn:microsoft.com/office/officeart/2005/8/layout/lProcess2"/>
    <dgm:cxn modelId="{2EE90658-DFDB-40AE-8BA1-FDCEA68DBB2C}" type="presParOf" srcId="{AE88949D-CB1C-47AB-9C35-9BC198B1E2F3}" destId="{86FA0419-C2F3-41E7-BF6D-7DCE5716773B}" srcOrd="2" destOrd="0" presId="urn:microsoft.com/office/officeart/2005/8/layout/lProcess2"/>
    <dgm:cxn modelId="{CC3F22BB-5EC9-49E8-938D-3C8E349AADAA}" type="presParOf" srcId="{DF349B50-3518-4CDD-8810-FC3755ADB69F}" destId="{1671D3D8-0569-4D70-95EE-8179B7353F9A}" srcOrd="3" destOrd="0" presId="urn:microsoft.com/office/officeart/2005/8/layout/lProcess2"/>
    <dgm:cxn modelId="{DDC67399-782A-4395-B84F-7E61824D6DDD}" type="presParOf" srcId="{DF349B50-3518-4CDD-8810-FC3755ADB69F}" destId="{4F051666-F6D7-4336-897A-596A168A79DA}" srcOrd="4" destOrd="0" presId="urn:microsoft.com/office/officeart/2005/8/layout/lProcess2"/>
    <dgm:cxn modelId="{5D9A90AD-1DE6-420F-BC5E-640A57E3D03D}" type="presParOf" srcId="{4F051666-F6D7-4336-897A-596A168A79DA}" destId="{534EFE52-750D-4F14-9985-6B4D508E3336}" srcOrd="0" destOrd="0" presId="urn:microsoft.com/office/officeart/2005/8/layout/lProcess2"/>
    <dgm:cxn modelId="{1A390489-94A9-47A3-B2C1-4CFEC402AC59}" type="presParOf" srcId="{4F051666-F6D7-4336-897A-596A168A79DA}" destId="{B82B1688-2BD4-4175-8202-8ED310DBD8E6}" srcOrd="1" destOrd="0" presId="urn:microsoft.com/office/officeart/2005/8/layout/lProcess2"/>
    <dgm:cxn modelId="{C2AC0B7B-F83D-4920-8D3F-73F900E0F0CF}" type="presParOf" srcId="{4F051666-F6D7-4336-897A-596A168A79DA}" destId="{CAADBD81-54DF-4547-9EBA-DF8FDC05AF15}" srcOrd="2" destOrd="0" presId="urn:microsoft.com/office/officeart/2005/8/layout/lProcess2"/>
    <dgm:cxn modelId="{48996456-2D45-401D-8D77-0415CDCFC261}" type="presParOf" srcId="{CAADBD81-54DF-4547-9EBA-DF8FDC05AF15}" destId="{D2FA1A10-E544-4FCF-9A61-B9EB7A80E971}" srcOrd="0" destOrd="0" presId="urn:microsoft.com/office/officeart/2005/8/layout/lProcess2"/>
    <dgm:cxn modelId="{6568A470-B303-4F48-9FBC-6000CB81B507}" type="presParOf" srcId="{D2FA1A10-E544-4FCF-9A61-B9EB7A80E971}" destId="{0C57D9D1-3477-4572-A8FA-FCC847D04FC1}" srcOrd="0" destOrd="0" presId="urn:microsoft.com/office/officeart/2005/8/layout/lProcess2"/>
    <dgm:cxn modelId="{E3947DAF-0D07-4CDE-87B0-5681F2368AD2}" type="presParOf" srcId="{D2FA1A10-E544-4FCF-9A61-B9EB7A80E971}" destId="{913B4977-E333-432D-BD00-350776332742}" srcOrd="1" destOrd="0" presId="urn:microsoft.com/office/officeart/2005/8/layout/lProcess2"/>
    <dgm:cxn modelId="{6E249D4A-DD5D-4E63-8DA6-C6DBEF814618}" type="presParOf" srcId="{D2FA1A10-E544-4FCF-9A61-B9EB7A80E971}" destId="{8BD6D8C9-E350-45AC-B66D-9147CCAD333D}" srcOrd="2" destOrd="0" presId="urn:microsoft.com/office/officeart/2005/8/layout/lProcess2"/>
    <dgm:cxn modelId="{534F1771-04BF-415A-9631-258DFF06884D}" type="presParOf" srcId="{DF349B50-3518-4CDD-8810-FC3755ADB69F}" destId="{68D21A7F-2E19-4D1C-B34F-31AB7287574A}" srcOrd="5" destOrd="0" presId="urn:microsoft.com/office/officeart/2005/8/layout/lProcess2"/>
    <dgm:cxn modelId="{975C9CDE-7A48-4998-842B-87B07EAA2FE2}" type="presParOf" srcId="{DF349B50-3518-4CDD-8810-FC3755ADB69F}" destId="{1E008014-433C-4717-9B5C-91653A0F2C44}" srcOrd="6" destOrd="0" presId="urn:microsoft.com/office/officeart/2005/8/layout/lProcess2"/>
    <dgm:cxn modelId="{40E78D14-AF52-44DE-AA59-33261BA9A123}" type="presParOf" srcId="{1E008014-433C-4717-9B5C-91653A0F2C44}" destId="{8DA7CAB0-31C5-4FD3-A713-54FF7D368481}" srcOrd="0" destOrd="0" presId="urn:microsoft.com/office/officeart/2005/8/layout/lProcess2"/>
    <dgm:cxn modelId="{17CD6440-183F-4D29-AFD5-724B97291378}" type="presParOf" srcId="{1E008014-433C-4717-9B5C-91653A0F2C44}" destId="{E75E4FA6-ED94-4EF0-B1B9-0B018B16DF1C}" srcOrd="1" destOrd="0" presId="urn:microsoft.com/office/officeart/2005/8/layout/lProcess2"/>
    <dgm:cxn modelId="{C8D73364-009E-48D5-B9E8-4045503751EE}" type="presParOf" srcId="{1E008014-433C-4717-9B5C-91653A0F2C44}" destId="{4B031F8D-04D3-4DDB-9BE0-C9B6669E3A69}" srcOrd="2" destOrd="0" presId="urn:microsoft.com/office/officeart/2005/8/layout/lProcess2"/>
    <dgm:cxn modelId="{5F1426E4-3112-4DDB-8E10-289C8DDB1377}" type="presParOf" srcId="{4B031F8D-04D3-4DDB-9BE0-C9B6669E3A69}" destId="{2E166A17-5211-4847-8802-162A282722F4}" srcOrd="0" destOrd="0" presId="urn:microsoft.com/office/officeart/2005/8/layout/lProcess2"/>
    <dgm:cxn modelId="{0F6B6168-9E5B-4FF3-A2E2-7B7F7A4170C3}" type="presParOf" srcId="{2E166A17-5211-4847-8802-162A282722F4}" destId="{AEE72DE4-38F7-47E0-A42A-9CED680EFCF8}" srcOrd="0" destOrd="0" presId="urn:microsoft.com/office/officeart/2005/8/layout/lProcess2"/>
    <dgm:cxn modelId="{53D64CBB-7D60-42C1-840E-034D102C0261}" type="presParOf" srcId="{2E166A17-5211-4847-8802-162A282722F4}" destId="{E6D76A71-9637-471D-B11F-29D5209ACD9D}" srcOrd="1" destOrd="0" presId="urn:microsoft.com/office/officeart/2005/8/layout/lProcess2"/>
    <dgm:cxn modelId="{CE0AD7FE-4AAA-49F8-850F-5A49A318F3A4}" type="presParOf" srcId="{2E166A17-5211-4847-8802-162A282722F4}" destId="{73ED6FE8-85E8-44C2-8A29-37E7F47C305E}" srcOrd="2" destOrd="0" presId="urn:microsoft.com/office/officeart/2005/8/layout/lProcess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3DFF3E-5A49-479E-B360-3933A9C5EB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IN"/>
        </a:p>
      </dgm:t>
    </dgm:pt>
    <dgm:pt modelId="{CA35A193-E91D-4360-ABA2-83BE03C3EC7B}">
      <dgm:prSet phldrT="[Text]"/>
      <dgm:spPr/>
      <dgm:t>
        <a:bodyPr/>
        <a:lstStyle/>
        <a:p>
          <a:r>
            <a:rPr lang="en-IN" dirty="0"/>
            <a:t>Climate Related Risk</a:t>
          </a:r>
        </a:p>
      </dgm:t>
    </dgm:pt>
    <dgm:pt modelId="{3B2184BA-8EBB-4554-B099-C70EE2FBAC38}" type="parTrans" cxnId="{ABA24D78-DED2-48A5-BA53-C1A428DD4A59}">
      <dgm:prSet/>
      <dgm:spPr/>
      <dgm:t>
        <a:bodyPr/>
        <a:lstStyle/>
        <a:p>
          <a:endParaRPr lang="en-IN"/>
        </a:p>
      </dgm:t>
    </dgm:pt>
    <dgm:pt modelId="{04848903-71A8-4126-81AF-DDD2B867E1BC}" type="sibTrans" cxnId="{ABA24D78-DED2-48A5-BA53-C1A428DD4A59}">
      <dgm:prSet/>
      <dgm:spPr/>
      <dgm:t>
        <a:bodyPr/>
        <a:lstStyle/>
        <a:p>
          <a:endParaRPr lang="en-IN"/>
        </a:p>
      </dgm:t>
    </dgm:pt>
    <dgm:pt modelId="{0DD4DBD3-A21B-42D0-B25C-6C8A9D7820C3}">
      <dgm:prSet phldrT="[Text]"/>
      <dgm:spPr/>
      <dgm:t>
        <a:bodyPr/>
        <a:lstStyle/>
        <a:p>
          <a:r>
            <a:rPr lang="en-IN" dirty="0"/>
            <a:t>Impact on Asset</a:t>
          </a:r>
        </a:p>
      </dgm:t>
    </dgm:pt>
    <dgm:pt modelId="{224F2F08-33A3-4945-82F2-95E8CCE58248}" type="parTrans" cxnId="{0687C5A9-53B8-4256-AE3E-DAEDF6D39FDD}">
      <dgm:prSet/>
      <dgm:spPr/>
      <dgm:t>
        <a:bodyPr/>
        <a:lstStyle/>
        <a:p>
          <a:endParaRPr lang="en-IN"/>
        </a:p>
      </dgm:t>
    </dgm:pt>
    <dgm:pt modelId="{489FD5BB-8DA3-44F5-A68D-1A3809A0BE26}" type="sibTrans" cxnId="{0687C5A9-53B8-4256-AE3E-DAEDF6D39FDD}">
      <dgm:prSet/>
      <dgm:spPr/>
      <dgm:t>
        <a:bodyPr/>
        <a:lstStyle/>
        <a:p>
          <a:endParaRPr lang="en-IN"/>
        </a:p>
      </dgm:t>
    </dgm:pt>
    <dgm:pt modelId="{FECE3738-B667-45B7-AF34-8FE56BE4CF6D}">
      <dgm:prSet phldrT="[Text]"/>
      <dgm:spPr/>
      <dgm:t>
        <a:bodyPr/>
        <a:lstStyle/>
        <a:p>
          <a:r>
            <a:rPr lang="en-IN" dirty="0"/>
            <a:t>Impact on Liability</a:t>
          </a:r>
        </a:p>
      </dgm:t>
    </dgm:pt>
    <dgm:pt modelId="{41E254A8-8B9D-4F63-A6A0-E26F9FAE02C2}" type="parTrans" cxnId="{FD22FBF7-1AD9-4A61-9410-7CFE2299871D}">
      <dgm:prSet/>
      <dgm:spPr/>
      <dgm:t>
        <a:bodyPr/>
        <a:lstStyle/>
        <a:p>
          <a:endParaRPr lang="en-IN"/>
        </a:p>
      </dgm:t>
    </dgm:pt>
    <dgm:pt modelId="{57CF1C61-D44D-439C-9B63-287DF683A8E3}" type="sibTrans" cxnId="{FD22FBF7-1AD9-4A61-9410-7CFE2299871D}">
      <dgm:prSet/>
      <dgm:spPr/>
      <dgm:t>
        <a:bodyPr/>
        <a:lstStyle/>
        <a:p>
          <a:endParaRPr lang="en-IN"/>
        </a:p>
      </dgm:t>
    </dgm:pt>
    <dgm:pt modelId="{EA936AE6-4890-489D-B4E0-23D7DE905A78}">
      <dgm:prSet phldrT="[Text]"/>
      <dgm:spPr/>
      <dgm:t>
        <a:bodyPr/>
        <a:lstStyle/>
        <a:p>
          <a:r>
            <a:rPr lang="en-IN" dirty="0"/>
            <a:t>Unpredictable Risk</a:t>
          </a:r>
        </a:p>
      </dgm:t>
    </dgm:pt>
    <dgm:pt modelId="{A92FA686-932C-4B01-82EB-B6448849FF5A}" type="parTrans" cxnId="{39C296B2-E4D1-44C5-BEB1-BA115C10DD2D}">
      <dgm:prSet/>
      <dgm:spPr/>
      <dgm:t>
        <a:bodyPr/>
        <a:lstStyle/>
        <a:p>
          <a:endParaRPr lang="en-IN"/>
        </a:p>
      </dgm:t>
    </dgm:pt>
    <dgm:pt modelId="{58324048-124B-495C-8915-8C4E86E05492}" type="sibTrans" cxnId="{39C296B2-E4D1-44C5-BEB1-BA115C10DD2D}">
      <dgm:prSet/>
      <dgm:spPr/>
      <dgm:t>
        <a:bodyPr/>
        <a:lstStyle/>
        <a:p>
          <a:endParaRPr lang="en-IN"/>
        </a:p>
      </dgm:t>
    </dgm:pt>
    <dgm:pt modelId="{EF2EAAE1-0547-4E2F-AA5A-4C7FBBABB1CE}">
      <dgm:prSet phldrT="[Text]"/>
      <dgm:spPr/>
      <dgm:t>
        <a:bodyPr/>
        <a:lstStyle/>
        <a:p>
          <a:r>
            <a:rPr lang="en-IN" dirty="0"/>
            <a:t>Loss of market value</a:t>
          </a:r>
        </a:p>
      </dgm:t>
    </dgm:pt>
    <dgm:pt modelId="{CB2A9295-3794-4DC3-8B86-4D4DE46615FA}" type="parTrans" cxnId="{93A2C9E4-6332-48E2-8AF0-0ABB649CABA3}">
      <dgm:prSet/>
      <dgm:spPr/>
      <dgm:t>
        <a:bodyPr/>
        <a:lstStyle/>
        <a:p>
          <a:endParaRPr lang="en-IN"/>
        </a:p>
      </dgm:t>
    </dgm:pt>
    <dgm:pt modelId="{0A07CD06-E5CD-430D-9893-C7331BBBF017}" type="sibTrans" cxnId="{93A2C9E4-6332-48E2-8AF0-0ABB649CABA3}">
      <dgm:prSet/>
      <dgm:spPr/>
      <dgm:t>
        <a:bodyPr/>
        <a:lstStyle/>
        <a:p>
          <a:endParaRPr lang="en-IN"/>
        </a:p>
      </dgm:t>
    </dgm:pt>
    <dgm:pt modelId="{90DE7041-F817-4F21-ABD8-9D4D13439D4D}">
      <dgm:prSet phldrT="[Text]"/>
      <dgm:spPr/>
      <dgm:t>
        <a:bodyPr/>
        <a:lstStyle/>
        <a:p>
          <a:r>
            <a:rPr lang="en-IN" dirty="0"/>
            <a:t>Increase in liability value</a:t>
          </a:r>
        </a:p>
      </dgm:t>
    </dgm:pt>
    <dgm:pt modelId="{E186A73F-1FEB-4B4B-8C0A-28F90AFD2701}" type="parTrans" cxnId="{3EC611A6-8D23-4FC2-A340-A0C58279801D}">
      <dgm:prSet/>
      <dgm:spPr/>
      <dgm:t>
        <a:bodyPr/>
        <a:lstStyle/>
        <a:p>
          <a:endParaRPr lang="en-IN"/>
        </a:p>
      </dgm:t>
    </dgm:pt>
    <dgm:pt modelId="{C9CFFA3B-D0C0-49F5-9D4F-40DEDEC465DF}" type="sibTrans" cxnId="{3EC611A6-8D23-4FC2-A340-A0C58279801D}">
      <dgm:prSet/>
      <dgm:spPr/>
      <dgm:t>
        <a:bodyPr/>
        <a:lstStyle/>
        <a:p>
          <a:endParaRPr lang="en-IN"/>
        </a:p>
      </dgm:t>
    </dgm:pt>
    <dgm:pt modelId="{96786EA7-68A7-459E-8711-8248C84C81B7}" type="pres">
      <dgm:prSet presAssocID="{D83DFF3E-5A49-479E-B360-3933A9C5EB9F}" presName="rootnode" presStyleCnt="0">
        <dgm:presLayoutVars>
          <dgm:chMax/>
          <dgm:chPref/>
          <dgm:dir/>
          <dgm:animLvl val="lvl"/>
        </dgm:presLayoutVars>
      </dgm:prSet>
      <dgm:spPr/>
    </dgm:pt>
    <dgm:pt modelId="{1819271C-5705-4EB3-8F59-293B8B86A778}" type="pres">
      <dgm:prSet presAssocID="{CA35A193-E91D-4360-ABA2-83BE03C3EC7B}" presName="composite" presStyleCnt="0"/>
      <dgm:spPr/>
    </dgm:pt>
    <dgm:pt modelId="{980623C8-535D-4D0B-B7D7-D7AE328123A3}" type="pres">
      <dgm:prSet presAssocID="{CA35A193-E91D-4360-ABA2-83BE03C3EC7B}" presName="LShape" presStyleLbl="alignNode1" presStyleIdx="0" presStyleCnt="5"/>
      <dgm:spPr>
        <a:solidFill>
          <a:srgbClr val="0F5B97"/>
        </a:solidFill>
      </dgm:spPr>
    </dgm:pt>
    <dgm:pt modelId="{45ACE541-90F9-427B-9119-9535DF7A8F5C}" type="pres">
      <dgm:prSet presAssocID="{CA35A193-E91D-4360-ABA2-83BE03C3EC7B}" presName="ParentText" presStyleLbl="revTx" presStyleIdx="0" presStyleCnt="3">
        <dgm:presLayoutVars>
          <dgm:chMax val="0"/>
          <dgm:chPref val="0"/>
          <dgm:bulletEnabled val="1"/>
        </dgm:presLayoutVars>
      </dgm:prSet>
      <dgm:spPr/>
    </dgm:pt>
    <dgm:pt modelId="{EBD06B44-BD52-44C1-A4D4-71D9A8CE0D08}" type="pres">
      <dgm:prSet presAssocID="{CA35A193-E91D-4360-ABA2-83BE03C3EC7B}" presName="Triangle" presStyleLbl="alignNode1" presStyleIdx="1" presStyleCnt="5"/>
      <dgm:spPr>
        <a:solidFill>
          <a:srgbClr val="0F5B97"/>
        </a:solidFill>
      </dgm:spPr>
    </dgm:pt>
    <dgm:pt modelId="{E15C444C-C597-4256-8001-A5A9482656A5}" type="pres">
      <dgm:prSet presAssocID="{04848903-71A8-4126-81AF-DDD2B867E1BC}" presName="sibTrans" presStyleCnt="0"/>
      <dgm:spPr/>
    </dgm:pt>
    <dgm:pt modelId="{980500B3-7650-4FB8-B30A-C7C6FEAC6AF2}" type="pres">
      <dgm:prSet presAssocID="{04848903-71A8-4126-81AF-DDD2B867E1BC}" presName="space" presStyleCnt="0"/>
      <dgm:spPr/>
    </dgm:pt>
    <dgm:pt modelId="{EC510188-E129-4552-BE12-D00B40F13D81}" type="pres">
      <dgm:prSet presAssocID="{0DD4DBD3-A21B-42D0-B25C-6C8A9D7820C3}" presName="composite" presStyleCnt="0"/>
      <dgm:spPr/>
    </dgm:pt>
    <dgm:pt modelId="{ACAB70E8-22CD-4A4C-AD45-FC2B003C7279}" type="pres">
      <dgm:prSet presAssocID="{0DD4DBD3-A21B-42D0-B25C-6C8A9D7820C3}" presName="LShape" presStyleLbl="alignNode1" presStyleIdx="2" presStyleCnt="5"/>
      <dgm:spPr>
        <a:solidFill>
          <a:srgbClr val="0F5B97"/>
        </a:solidFill>
      </dgm:spPr>
    </dgm:pt>
    <dgm:pt modelId="{05FBA1AB-434E-45EA-863E-8E7102B9E21C}" type="pres">
      <dgm:prSet presAssocID="{0DD4DBD3-A21B-42D0-B25C-6C8A9D7820C3}" presName="ParentText" presStyleLbl="revTx" presStyleIdx="1" presStyleCnt="3">
        <dgm:presLayoutVars>
          <dgm:chMax val="0"/>
          <dgm:chPref val="0"/>
          <dgm:bulletEnabled val="1"/>
        </dgm:presLayoutVars>
      </dgm:prSet>
      <dgm:spPr/>
    </dgm:pt>
    <dgm:pt modelId="{2B9D3C25-6563-4E5A-9252-27F399776190}" type="pres">
      <dgm:prSet presAssocID="{0DD4DBD3-A21B-42D0-B25C-6C8A9D7820C3}" presName="Triangle" presStyleLbl="alignNode1" presStyleIdx="3" presStyleCnt="5"/>
      <dgm:spPr>
        <a:solidFill>
          <a:srgbClr val="0F5B97"/>
        </a:solidFill>
      </dgm:spPr>
    </dgm:pt>
    <dgm:pt modelId="{28EC3DD8-2626-42E0-83EE-523D3D5C489E}" type="pres">
      <dgm:prSet presAssocID="{489FD5BB-8DA3-44F5-A68D-1A3809A0BE26}" presName="sibTrans" presStyleCnt="0"/>
      <dgm:spPr/>
    </dgm:pt>
    <dgm:pt modelId="{72AE1F0A-29EA-4EBB-811C-F9074437D4B8}" type="pres">
      <dgm:prSet presAssocID="{489FD5BB-8DA3-44F5-A68D-1A3809A0BE26}" presName="space" presStyleCnt="0"/>
      <dgm:spPr/>
    </dgm:pt>
    <dgm:pt modelId="{25D4DC73-C5E7-4521-894C-94AE77BDAC2B}" type="pres">
      <dgm:prSet presAssocID="{FECE3738-B667-45B7-AF34-8FE56BE4CF6D}" presName="composite" presStyleCnt="0"/>
      <dgm:spPr/>
    </dgm:pt>
    <dgm:pt modelId="{4F3384AC-5CA9-4A1C-B455-742CA8DAF2F6}" type="pres">
      <dgm:prSet presAssocID="{FECE3738-B667-45B7-AF34-8FE56BE4CF6D}" presName="LShape" presStyleLbl="alignNode1" presStyleIdx="4" presStyleCnt="5"/>
      <dgm:spPr>
        <a:solidFill>
          <a:srgbClr val="0F5B97"/>
        </a:solidFill>
      </dgm:spPr>
    </dgm:pt>
    <dgm:pt modelId="{35639628-D7CB-4B89-AD17-E7C77D2865A0}" type="pres">
      <dgm:prSet presAssocID="{FECE3738-B667-45B7-AF34-8FE56BE4CF6D}" presName="ParentText" presStyleLbl="revTx" presStyleIdx="2" presStyleCnt="3">
        <dgm:presLayoutVars>
          <dgm:chMax val="0"/>
          <dgm:chPref val="0"/>
          <dgm:bulletEnabled val="1"/>
        </dgm:presLayoutVars>
      </dgm:prSet>
      <dgm:spPr/>
    </dgm:pt>
  </dgm:ptLst>
  <dgm:cxnLst>
    <dgm:cxn modelId="{0B99F600-FE12-4B21-B913-9592513D401A}" type="presOf" srcId="{CA35A193-E91D-4360-ABA2-83BE03C3EC7B}" destId="{45ACE541-90F9-427B-9119-9535DF7A8F5C}" srcOrd="0" destOrd="0" presId="urn:microsoft.com/office/officeart/2009/3/layout/StepUpProcess"/>
    <dgm:cxn modelId="{2A96171E-3954-471C-B80D-95237D2B95A0}" type="presOf" srcId="{EA936AE6-4890-489D-B4E0-23D7DE905A78}" destId="{45ACE541-90F9-427B-9119-9535DF7A8F5C}" srcOrd="0" destOrd="1" presId="urn:microsoft.com/office/officeart/2009/3/layout/StepUpProcess"/>
    <dgm:cxn modelId="{E3D09A65-779D-49E5-87EA-706B2F213006}" type="presOf" srcId="{D83DFF3E-5A49-479E-B360-3933A9C5EB9F}" destId="{96786EA7-68A7-459E-8711-8248C84C81B7}" srcOrd="0" destOrd="0" presId="urn:microsoft.com/office/officeart/2009/3/layout/StepUpProcess"/>
    <dgm:cxn modelId="{026CB548-D6EF-41D0-8431-609734CB2508}" type="presOf" srcId="{EF2EAAE1-0547-4E2F-AA5A-4C7FBBABB1CE}" destId="{05FBA1AB-434E-45EA-863E-8E7102B9E21C}" srcOrd="0" destOrd="1" presId="urn:microsoft.com/office/officeart/2009/3/layout/StepUpProcess"/>
    <dgm:cxn modelId="{ABA24D78-DED2-48A5-BA53-C1A428DD4A59}" srcId="{D83DFF3E-5A49-479E-B360-3933A9C5EB9F}" destId="{CA35A193-E91D-4360-ABA2-83BE03C3EC7B}" srcOrd="0" destOrd="0" parTransId="{3B2184BA-8EBB-4554-B099-C70EE2FBAC38}" sibTransId="{04848903-71A8-4126-81AF-DDD2B867E1BC}"/>
    <dgm:cxn modelId="{9307A07A-6386-49BC-98D6-0FD0780C7EA4}" type="presOf" srcId="{FECE3738-B667-45B7-AF34-8FE56BE4CF6D}" destId="{35639628-D7CB-4B89-AD17-E7C77D2865A0}" srcOrd="0" destOrd="0" presId="urn:microsoft.com/office/officeart/2009/3/layout/StepUpProcess"/>
    <dgm:cxn modelId="{3EC611A6-8D23-4FC2-A340-A0C58279801D}" srcId="{FECE3738-B667-45B7-AF34-8FE56BE4CF6D}" destId="{90DE7041-F817-4F21-ABD8-9D4D13439D4D}" srcOrd="0" destOrd="0" parTransId="{E186A73F-1FEB-4B4B-8C0A-28F90AFD2701}" sibTransId="{C9CFFA3B-D0C0-49F5-9D4F-40DEDEC465DF}"/>
    <dgm:cxn modelId="{0687C5A9-53B8-4256-AE3E-DAEDF6D39FDD}" srcId="{D83DFF3E-5A49-479E-B360-3933A9C5EB9F}" destId="{0DD4DBD3-A21B-42D0-B25C-6C8A9D7820C3}" srcOrd="1" destOrd="0" parTransId="{224F2F08-33A3-4945-82F2-95E8CCE58248}" sibTransId="{489FD5BB-8DA3-44F5-A68D-1A3809A0BE26}"/>
    <dgm:cxn modelId="{42B955AE-B3D5-4F88-A0F1-60C22ABA908C}" type="presOf" srcId="{90DE7041-F817-4F21-ABD8-9D4D13439D4D}" destId="{35639628-D7CB-4B89-AD17-E7C77D2865A0}" srcOrd="0" destOrd="1" presId="urn:microsoft.com/office/officeart/2009/3/layout/StepUpProcess"/>
    <dgm:cxn modelId="{39C296B2-E4D1-44C5-BEB1-BA115C10DD2D}" srcId="{CA35A193-E91D-4360-ABA2-83BE03C3EC7B}" destId="{EA936AE6-4890-489D-B4E0-23D7DE905A78}" srcOrd="0" destOrd="0" parTransId="{A92FA686-932C-4B01-82EB-B6448849FF5A}" sibTransId="{58324048-124B-495C-8915-8C4E86E05492}"/>
    <dgm:cxn modelId="{E56DCAB9-A32F-42B0-A140-F31D392A08FA}" type="presOf" srcId="{0DD4DBD3-A21B-42D0-B25C-6C8A9D7820C3}" destId="{05FBA1AB-434E-45EA-863E-8E7102B9E21C}" srcOrd="0" destOrd="0" presId="urn:microsoft.com/office/officeart/2009/3/layout/StepUpProcess"/>
    <dgm:cxn modelId="{93A2C9E4-6332-48E2-8AF0-0ABB649CABA3}" srcId="{0DD4DBD3-A21B-42D0-B25C-6C8A9D7820C3}" destId="{EF2EAAE1-0547-4E2F-AA5A-4C7FBBABB1CE}" srcOrd="0" destOrd="0" parTransId="{CB2A9295-3794-4DC3-8B86-4D4DE46615FA}" sibTransId="{0A07CD06-E5CD-430D-9893-C7331BBBF017}"/>
    <dgm:cxn modelId="{FD22FBF7-1AD9-4A61-9410-7CFE2299871D}" srcId="{D83DFF3E-5A49-479E-B360-3933A9C5EB9F}" destId="{FECE3738-B667-45B7-AF34-8FE56BE4CF6D}" srcOrd="2" destOrd="0" parTransId="{41E254A8-8B9D-4F63-A6A0-E26F9FAE02C2}" sibTransId="{57CF1C61-D44D-439C-9B63-287DF683A8E3}"/>
    <dgm:cxn modelId="{205BFD92-7A70-4F95-9549-E2F4A4284048}" type="presParOf" srcId="{96786EA7-68A7-459E-8711-8248C84C81B7}" destId="{1819271C-5705-4EB3-8F59-293B8B86A778}" srcOrd="0" destOrd="0" presId="urn:microsoft.com/office/officeart/2009/3/layout/StepUpProcess"/>
    <dgm:cxn modelId="{C09684EF-7D27-409F-8B64-875D1357BD94}" type="presParOf" srcId="{1819271C-5705-4EB3-8F59-293B8B86A778}" destId="{980623C8-535D-4D0B-B7D7-D7AE328123A3}" srcOrd="0" destOrd="0" presId="urn:microsoft.com/office/officeart/2009/3/layout/StepUpProcess"/>
    <dgm:cxn modelId="{37D03814-D6CA-4FCA-8BDD-01273D724022}" type="presParOf" srcId="{1819271C-5705-4EB3-8F59-293B8B86A778}" destId="{45ACE541-90F9-427B-9119-9535DF7A8F5C}" srcOrd="1" destOrd="0" presId="urn:microsoft.com/office/officeart/2009/3/layout/StepUpProcess"/>
    <dgm:cxn modelId="{2E22CA0F-B19F-4E38-9C04-329EB1C55141}" type="presParOf" srcId="{1819271C-5705-4EB3-8F59-293B8B86A778}" destId="{EBD06B44-BD52-44C1-A4D4-71D9A8CE0D08}" srcOrd="2" destOrd="0" presId="urn:microsoft.com/office/officeart/2009/3/layout/StepUpProcess"/>
    <dgm:cxn modelId="{84202157-2102-467E-B046-E79351D990FB}" type="presParOf" srcId="{96786EA7-68A7-459E-8711-8248C84C81B7}" destId="{E15C444C-C597-4256-8001-A5A9482656A5}" srcOrd="1" destOrd="0" presId="urn:microsoft.com/office/officeart/2009/3/layout/StepUpProcess"/>
    <dgm:cxn modelId="{96771024-0F6E-4A45-ACF2-304EEFCD9D05}" type="presParOf" srcId="{E15C444C-C597-4256-8001-A5A9482656A5}" destId="{980500B3-7650-4FB8-B30A-C7C6FEAC6AF2}" srcOrd="0" destOrd="0" presId="urn:microsoft.com/office/officeart/2009/3/layout/StepUpProcess"/>
    <dgm:cxn modelId="{61C2E8A9-0C18-4AF7-8C9B-5CB5C6EDD8AE}" type="presParOf" srcId="{96786EA7-68A7-459E-8711-8248C84C81B7}" destId="{EC510188-E129-4552-BE12-D00B40F13D81}" srcOrd="2" destOrd="0" presId="urn:microsoft.com/office/officeart/2009/3/layout/StepUpProcess"/>
    <dgm:cxn modelId="{2F79057A-BB22-419C-84AD-40A7C971F0F2}" type="presParOf" srcId="{EC510188-E129-4552-BE12-D00B40F13D81}" destId="{ACAB70E8-22CD-4A4C-AD45-FC2B003C7279}" srcOrd="0" destOrd="0" presId="urn:microsoft.com/office/officeart/2009/3/layout/StepUpProcess"/>
    <dgm:cxn modelId="{9F5627EA-EA33-459C-BB92-F89A412E3E21}" type="presParOf" srcId="{EC510188-E129-4552-BE12-D00B40F13D81}" destId="{05FBA1AB-434E-45EA-863E-8E7102B9E21C}" srcOrd="1" destOrd="0" presId="urn:microsoft.com/office/officeart/2009/3/layout/StepUpProcess"/>
    <dgm:cxn modelId="{A8C878B6-0345-44B2-964F-E20D549C465B}" type="presParOf" srcId="{EC510188-E129-4552-BE12-D00B40F13D81}" destId="{2B9D3C25-6563-4E5A-9252-27F399776190}" srcOrd="2" destOrd="0" presId="urn:microsoft.com/office/officeart/2009/3/layout/StepUpProcess"/>
    <dgm:cxn modelId="{D6974F9D-7551-481D-9A56-9525F4F802BC}" type="presParOf" srcId="{96786EA7-68A7-459E-8711-8248C84C81B7}" destId="{28EC3DD8-2626-42E0-83EE-523D3D5C489E}" srcOrd="3" destOrd="0" presId="urn:microsoft.com/office/officeart/2009/3/layout/StepUpProcess"/>
    <dgm:cxn modelId="{49019161-9523-41DC-85B1-5E95141C24FF}" type="presParOf" srcId="{28EC3DD8-2626-42E0-83EE-523D3D5C489E}" destId="{72AE1F0A-29EA-4EBB-811C-F9074437D4B8}" srcOrd="0" destOrd="0" presId="urn:microsoft.com/office/officeart/2009/3/layout/StepUpProcess"/>
    <dgm:cxn modelId="{D463CCD5-8324-47BE-BEC5-A7FD88330053}" type="presParOf" srcId="{96786EA7-68A7-459E-8711-8248C84C81B7}" destId="{25D4DC73-C5E7-4521-894C-94AE77BDAC2B}" srcOrd="4" destOrd="0" presId="urn:microsoft.com/office/officeart/2009/3/layout/StepUpProcess"/>
    <dgm:cxn modelId="{9D520D02-401A-4C5F-A73B-2E5EACD7F842}" type="presParOf" srcId="{25D4DC73-C5E7-4521-894C-94AE77BDAC2B}" destId="{4F3384AC-5CA9-4A1C-B455-742CA8DAF2F6}" srcOrd="0" destOrd="0" presId="urn:microsoft.com/office/officeart/2009/3/layout/StepUpProcess"/>
    <dgm:cxn modelId="{164E1ACB-2810-4D53-938F-98D146D68574}" type="presParOf" srcId="{25D4DC73-C5E7-4521-894C-94AE77BDAC2B}" destId="{35639628-D7CB-4B89-AD17-E7C77D2865A0}" srcOrd="1" destOrd="0" presId="urn:microsoft.com/office/officeart/2009/3/layout/StepUpProcess"/>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3A5D8C-2D04-4373-B401-93A362EB7631}"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IN"/>
        </a:p>
      </dgm:t>
    </dgm:pt>
    <dgm:pt modelId="{84298FD8-1697-4869-83CB-22D4F22C0E80}">
      <dgm:prSet phldrT="[Text]"/>
      <dgm:spPr>
        <a:solidFill>
          <a:srgbClr val="0F5B97"/>
        </a:solidFill>
      </dgm:spPr>
      <dgm:t>
        <a:bodyPr/>
        <a:lstStyle/>
        <a:p>
          <a:r>
            <a:rPr lang="en-IN" dirty="0">
              <a:solidFill>
                <a:schemeClr val="bg1"/>
              </a:solidFill>
            </a:rPr>
            <a:t>Asset</a:t>
          </a:r>
        </a:p>
      </dgm:t>
    </dgm:pt>
    <dgm:pt modelId="{1BA037DA-C6D3-4D3A-B845-6C564A32C9A6}" type="parTrans" cxnId="{0E6F7960-8903-418D-A86C-8D82C69BB1D1}">
      <dgm:prSet/>
      <dgm:spPr/>
      <dgm:t>
        <a:bodyPr/>
        <a:lstStyle/>
        <a:p>
          <a:endParaRPr lang="en-IN"/>
        </a:p>
      </dgm:t>
    </dgm:pt>
    <dgm:pt modelId="{B27E8A18-6051-49A2-9667-6139DB521E28}" type="sibTrans" cxnId="{0E6F7960-8903-418D-A86C-8D82C69BB1D1}">
      <dgm:prSet/>
      <dgm:spPr/>
      <dgm:t>
        <a:bodyPr/>
        <a:lstStyle/>
        <a:p>
          <a:endParaRPr lang="en-IN"/>
        </a:p>
      </dgm:t>
    </dgm:pt>
    <dgm:pt modelId="{E0F38DF1-9C73-4BA8-8D8F-EE31DBA21E57}">
      <dgm:prSet phldrT="[Text]"/>
      <dgm:spPr>
        <a:solidFill>
          <a:srgbClr val="0F5B97"/>
        </a:solidFill>
      </dgm:spPr>
      <dgm:t>
        <a:bodyPr/>
        <a:lstStyle/>
        <a:p>
          <a:r>
            <a:rPr lang="en-GB" dirty="0">
              <a:solidFill>
                <a:schemeClr val="bg1"/>
              </a:solidFill>
            </a:rPr>
            <a:t>investments in the renewable energy sector </a:t>
          </a:r>
          <a:endParaRPr lang="en-IN" dirty="0">
            <a:solidFill>
              <a:schemeClr val="bg1"/>
            </a:solidFill>
          </a:endParaRPr>
        </a:p>
      </dgm:t>
    </dgm:pt>
    <dgm:pt modelId="{C9949907-E03A-44EF-A0ED-6F70FC21E913}" type="parTrans" cxnId="{2EB44DCF-18E3-48A3-AD88-64AAAFC04EDD}">
      <dgm:prSet/>
      <dgm:spPr>
        <a:solidFill>
          <a:srgbClr val="0F5B97"/>
        </a:solidFill>
      </dgm:spPr>
      <dgm:t>
        <a:bodyPr/>
        <a:lstStyle/>
        <a:p>
          <a:endParaRPr lang="en-IN">
            <a:solidFill>
              <a:schemeClr val="bg1"/>
            </a:solidFill>
          </a:endParaRPr>
        </a:p>
      </dgm:t>
    </dgm:pt>
    <dgm:pt modelId="{A62580AE-E9FD-45BD-B95E-B6B67A53E600}" type="sibTrans" cxnId="{2EB44DCF-18E3-48A3-AD88-64AAAFC04EDD}">
      <dgm:prSet/>
      <dgm:spPr>
        <a:solidFill>
          <a:schemeClr val="bg1"/>
        </a:solidFill>
      </dgm:spPr>
      <dgm:t>
        <a:bodyPr/>
        <a:lstStyle/>
        <a:p>
          <a:endParaRPr lang="en-IN">
            <a:solidFill>
              <a:schemeClr val="bg1"/>
            </a:solidFill>
          </a:endParaRPr>
        </a:p>
      </dgm:t>
    </dgm:pt>
    <dgm:pt modelId="{A2FB87A3-73C0-41DC-B610-95E6C79C34B1}">
      <dgm:prSet phldrT="[Text]"/>
      <dgm:spPr>
        <a:solidFill>
          <a:srgbClr val="0F5B97"/>
        </a:solidFill>
      </dgm:spPr>
      <dgm:t>
        <a:bodyPr/>
        <a:lstStyle/>
        <a:p>
          <a:r>
            <a:rPr lang="en-GB" dirty="0">
              <a:solidFill>
                <a:schemeClr val="bg1"/>
              </a:solidFill>
            </a:rPr>
            <a:t>withdraw insurance support from projects and companies in the coal sector</a:t>
          </a:r>
          <a:endParaRPr lang="en-IN" dirty="0">
            <a:solidFill>
              <a:schemeClr val="bg1"/>
            </a:solidFill>
          </a:endParaRPr>
        </a:p>
      </dgm:t>
    </dgm:pt>
    <dgm:pt modelId="{DECE542F-562B-45AE-AC35-215FFCF49B61}" type="parTrans" cxnId="{BD080B72-FDAA-498C-AF7D-E00429CE0F88}">
      <dgm:prSet/>
      <dgm:spPr/>
      <dgm:t>
        <a:bodyPr/>
        <a:lstStyle/>
        <a:p>
          <a:endParaRPr lang="en-IN"/>
        </a:p>
      </dgm:t>
    </dgm:pt>
    <dgm:pt modelId="{5B910150-F853-4C8D-8970-671B9363E991}" type="sibTrans" cxnId="{BD080B72-FDAA-498C-AF7D-E00429CE0F88}">
      <dgm:prSet/>
      <dgm:spPr>
        <a:solidFill>
          <a:schemeClr val="bg1"/>
        </a:solidFill>
      </dgm:spPr>
      <dgm:t>
        <a:bodyPr/>
        <a:lstStyle/>
        <a:p>
          <a:endParaRPr lang="en-IN">
            <a:solidFill>
              <a:schemeClr val="bg1"/>
            </a:solidFill>
          </a:endParaRPr>
        </a:p>
      </dgm:t>
    </dgm:pt>
    <dgm:pt modelId="{86D42C2F-5B62-4BFF-B252-8ED357BFE725}">
      <dgm:prSet phldrT="[Text]"/>
      <dgm:spPr>
        <a:solidFill>
          <a:srgbClr val="0F5B97"/>
        </a:solidFill>
      </dgm:spPr>
      <dgm:t>
        <a:bodyPr/>
        <a:lstStyle/>
        <a:p>
          <a:r>
            <a:rPr lang="en-IN" dirty="0">
              <a:solidFill>
                <a:schemeClr val="bg1"/>
              </a:solidFill>
            </a:rPr>
            <a:t>Liability</a:t>
          </a:r>
        </a:p>
      </dgm:t>
    </dgm:pt>
    <dgm:pt modelId="{D788E2CB-6318-4510-90D2-B2D95ABFBD35}" type="parTrans" cxnId="{477C60EB-6EC8-4834-85F5-5296762F70AF}">
      <dgm:prSet/>
      <dgm:spPr/>
      <dgm:t>
        <a:bodyPr/>
        <a:lstStyle/>
        <a:p>
          <a:endParaRPr lang="en-IN"/>
        </a:p>
      </dgm:t>
    </dgm:pt>
    <dgm:pt modelId="{EF8C9044-4C0D-4816-85D0-21140DD16275}" type="sibTrans" cxnId="{477C60EB-6EC8-4834-85F5-5296762F70AF}">
      <dgm:prSet/>
      <dgm:spPr/>
      <dgm:t>
        <a:bodyPr/>
        <a:lstStyle/>
        <a:p>
          <a:endParaRPr lang="en-IN"/>
        </a:p>
      </dgm:t>
    </dgm:pt>
    <dgm:pt modelId="{13B3FD49-697D-4294-9597-3B2BB9476A3D}">
      <dgm:prSet phldrT="[Text]"/>
      <dgm:spPr>
        <a:solidFill>
          <a:srgbClr val="0F5B97"/>
        </a:solidFill>
      </dgm:spPr>
      <dgm:t>
        <a:bodyPr/>
        <a:lstStyle/>
        <a:p>
          <a:r>
            <a:rPr lang="en-IN" dirty="0">
              <a:solidFill>
                <a:schemeClr val="bg1"/>
              </a:solidFill>
            </a:rPr>
            <a:t>Move from fossil fuels</a:t>
          </a:r>
        </a:p>
      </dgm:t>
    </dgm:pt>
    <dgm:pt modelId="{FCAF4660-D821-4680-AA9A-333F307BB2D1}" type="parTrans" cxnId="{40DF1081-7D7B-407F-AD2F-EA3AE2D2B167}">
      <dgm:prSet/>
      <dgm:spPr>
        <a:solidFill>
          <a:srgbClr val="0F5B97"/>
        </a:solidFill>
      </dgm:spPr>
      <dgm:t>
        <a:bodyPr/>
        <a:lstStyle/>
        <a:p>
          <a:endParaRPr lang="en-IN">
            <a:solidFill>
              <a:schemeClr val="bg1"/>
            </a:solidFill>
          </a:endParaRPr>
        </a:p>
      </dgm:t>
    </dgm:pt>
    <dgm:pt modelId="{85246940-292B-4B65-B207-7E1EA64ED971}" type="sibTrans" cxnId="{40DF1081-7D7B-407F-AD2F-EA3AE2D2B167}">
      <dgm:prSet/>
      <dgm:spPr>
        <a:solidFill>
          <a:schemeClr val="bg1"/>
        </a:solidFill>
      </dgm:spPr>
      <dgm:t>
        <a:bodyPr/>
        <a:lstStyle/>
        <a:p>
          <a:endParaRPr lang="en-IN">
            <a:solidFill>
              <a:schemeClr val="bg1"/>
            </a:solidFill>
          </a:endParaRPr>
        </a:p>
      </dgm:t>
    </dgm:pt>
    <dgm:pt modelId="{A8E0F34D-7408-4AD9-A26A-E16A5587D625}">
      <dgm:prSet phldrT="[Text]"/>
      <dgm:spPr>
        <a:solidFill>
          <a:srgbClr val="0F5B97"/>
        </a:solidFill>
      </dgm:spPr>
      <dgm:t>
        <a:bodyPr/>
        <a:lstStyle/>
        <a:p>
          <a:r>
            <a:rPr lang="en-IN" dirty="0">
              <a:solidFill>
                <a:schemeClr val="bg1"/>
              </a:solidFill>
            </a:rPr>
            <a:t>New/change in </a:t>
          </a:r>
          <a:r>
            <a:rPr lang="en-GB" dirty="0">
              <a:solidFill>
                <a:schemeClr val="bg1"/>
              </a:solidFill>
            </a:rPr>
            <a:t>manufacturing processes </a:t>
          </a:r>
          <a:endParaRPr lang="en-IN" dirty="0">
            <a:solidFill>
              <a:schemeClr val="bg1"/>
            </a:solidFill>
          </a:endParaRPr>
        </a:p>
      </dgm:t>
    </dgm:pt>
    <dgm:pt modelId="{F5394F73-29F0-4D5D-ABA4-F8FE044B10A0}" type="parTrans" cxnId="{0DB8986D-5916-4AA0-AC06-D9464FE7F5C3}">
      <dgm:prSet/>
      <dgm:spPr/>
      <dgm:t>
        <a:bodyPr/>
        <a:lstStyle/>
        <a:p>
          <a:endParaRPr lang="en-IN"/>
        </a:p>
      </dgm:t>
    </dgm:pt>
    <dgm:pt modelId="{11BE6C0E-2592-4F5E-82FD-439F5A70A1C9}" type="sibTrans" cxnId="{0DB8986D-5916-4AA0-AC06-D9464FE7F5C3}">
      <dgm:prSet/>
      <dgm:spPr>
        <a:solidFill>
          <a:schemeClr val="bg1"/>
        </a:solidFill>
      </dgm:spPr>
      <dgm:t>
        <a:bodyPr/>
        <a:lstStyle/>
        <a:p>
          <a:endParaRPr lang="en-IN">
            <a:solidFill>
              <a:schemeClr val="bg1"/>
            </a:solidFill>
          </a:endParaRPr>
        </a:p>
      </dgm:t>
    </dgm:pt>
    <dgm:pt modelId="{93B0E9DF-52F2-4CF2-B1F1-5C52701C40ED}">
      <dgm:prSet phldrT="[Text]"/>
      <dgm:spPr>
        <a:solidFill>
          <a:srgbClr val="0F5B97"/>
        </a:solidFill>
      </dgm:spPr>
      <dgm:t>
        <a:bodyPr/>
        <a:lstStyle/>
        <a:p>
          <a:r>
            <a:rPr lang="en-GB" dirty="0">
              <a:solidFill>
                <a:schemeClr val="bg1"/>
              </a:solidFill>
            </a:rPr>
            <a:t>technological changes - transition to lower-carbon economy</a:t>
          </a:r>
          <a:endParaRPr lang="en-IN" dirty="0">
            <a:solidFill>
              <a:schemeClr val="bg1"/>
            </a:solidFill>
          </a:endParaRPr>
        </a:p>
      </dgm:t>
    </dgm:pt>
    <dgm:pt modelId="{A122E489-8A3A-4694-A13F-5880CA89693F}" type="parTrans" cxnId="{C60684C7-DDF8-43DD-9C05-E710BAB408B7}">
      <dgm:prSet/>
      <dgm:spPr/>
      <dgm:t>
        <a:bodyPr/>
        <a:lstStyle/>
        <a:p>
          <a:endParaRPr lang="en-IN"/>
        </a:p>
      </dgm:t>
    </dgm:pt>
    <dgm:pt modelId="{875C6D7B-1ED4-4692-B3A6-431DE53BB86F}" type="sibTrans" cxnId="{C60684C7-DDF8-43DD-9C05-E710BAB408B7}">
      <dgm:prSet/>
      <dgm:spPr>
        <a:solidFill>
          <a:schemeClr val="bg1"/>
        </a:solidFill>
      </dgm:spPr>
      <dgm:t>
        <a:bodyPr/>
        <a:lstStyle/>
        <a:p>
          <a:endParaRPr lang="en-IN">
            <a:solidFill>
              <a:schemeClr val="bg1"/>
            </a:solidFill>
          </a:endParaRPr>
        </a:p>
      </dgm:t>
    </dgm:pt>
    <dgm:pt modelId="{69E86EE3-EEBB-4083-B587-8A7978C23900}">
      <dgm:prSet phldrT="[Text]"/>
      <dgm:spPr>
        <a:solidFill>
          <a:srgbClr val="0F5B97"/>
        </a:solidFill>
      </dgm:spPr>
      <dgm:t>
        <a:bodyPr/>
        <a:lstStyle/>
        <a:p>
          <a:r>
            <a:rPr lang="en-IN" dirty="0">
              <a:solidFill>
                <a:schemeClr val="bg1"/>
              </a:solidFill>
            </a:rPr>
            <a:t>Change in policies and promoting </a:t>
          </a:r>
          <a:r>
            <a:rPr lang="en-GB" dirty="0">
              <a:solidFill>
                <a:schemeClr val="bg1"/>
              </a:solidFill>
            </a:rPr>
            <a:t>more sustainable land-use practices</a:t>
          </a:r>
          <a:r>
            <a:rPr lang="en-IN" dirty="0">
              <a:solidFill>
                <a:schemeClr val="bg1"/>
              </a:solidFill>
            </a:rPr>
            <a:t> </a:t>
          </a:r>
        </a:p>
      </dgm:t>
    </dgm:pt>
    <dgm:pt modelId="{25473514-FDF0-458B-A83A-DA2D4350D4A0}" type="parTrans" cxnId="{ADA13329-24DB-4816-8509-E1A9E14A973B}">
      <dgm:prSet/>
      <dgm:spPr/>
      <dgm:t>
        <a:bodyPr/>
        <a:lstStyle/>
        <a:p>
          <a:endParaRPr lang="en-IN"/>
        </a:p>
      </dgm:t>
    </dgm:pt>
    <dgm:pt modelId="{41D50462-1066-4700-AB01-51739C140315}" type="sibTrans" cxnId="{ADA13329-24DB-4816-8509-E1A9E14A973B}">
      <dgm:prSet/>
      <dgm:spPr/>
      <dgm:t>
        <a:bodyPr/>
        <a:lstStyle/>
        <a:p>
          <a:endParaRPr lang="en-IN"/>
        </a:p>
      </dgm:t>
    </dgm:pt>
    <dgm:pt modelId="{51A26611-0F55-4EDF-93B3-DF74AF019FDA}">
      <dgm:prSet phldrT="[Text]"/>
      <dgm:spPr>
        <a:solidFill>
          <a:srgbClr val="0F5B97"/>
        </a:solidFill>
      </dgm:spPr>
      <dgm:t>
        <a:bodyPr/>
        <a:lstStyle/>
        <a:p>
          <a:r>
            <a:rPr lang="en-GB" dirty="0">
              <a:solidFill>
                <a:schemeClr val="bg1"/>
              </a:solidFill>
            </a:rPr>
            <a:t>Potential latent claims  </a:t>
          </a:r>
          <a:endParaRPr lang="en-IN" dirty="0">
            <a:solidFill>
              <a:schemeClr val="bg1"/>
            </a:solidFill>
          </a:endParaRPr>
        </a:p>
      </dgm:t>
    </dgm:pt>
    <dgm:pt modelId="{A6E3FE6F-A832-4664-8B6F-20D99ABF1FAA}" type="parTrans" cxnId="{F868F1C9-EFB3-4C6B-8D62-3C6289378625}">
      <dgm:prSet/>
      <dgm:spPr/>
      <dgm:t>
        <a:bodyPr/>
        <a:lstStyle/>
        <a:p>
          <a:endParaRPr lang="en-IN"/>
        </a:p>
      </dgm:t>
    </dgm:pt>
    <dgm:pt modelId="{6921CD61-170B-4B40-B209-E07A3A13A668}" type="sibTrans" cxnId="{F868F1C9-EFB3-4C6B-8D62-3C6289378625}">
      <dgm:prSet/>
      <dgm:spPr/>
      <dgm:t>
        <a:bodyPr/>
        <a:lstStyle/>
        <a:p>
          <a:endParaRPr lang="en-IN"/>
        </a:p>
      </dgm:t>
    </dgm:pt>
    <dgm:pt modelId="{7E6468A9-9984-4531-81F5-7E8D0CAD761E}" type="pres">
      <dgm:prSet presAssocID="{923A5D8C-2D04-4373-B401-93A362EB7631}" presName="Name0" presStyleCnt="0">
        <dgm:presLayoutVars>
          <dgm:dir/>
          <dgm:animLvl val="lvl"/>
          <dgm:resizeHandles val="exact"/>
        </dgm:presLayoutVars>
      </dgm:prSet>
      <dgm:spPr/>
    </dgm:pt>
    <dgm:pt modelId="{8A99E69F-F41D-474D-AD45-BE7336537FA2}" type="pres">
      <dgm:prSet presAssocID="{84298FD8-1697-4869-83CB-22D4F22C0E80}" presName="vertFlow" presStyleCnt="0"/>
      <dgm:spPr/>
    </dgm:pt>
    <dgm:pt modelId="{CD864803-0D93-4F17-AD39-CDD058150531}" type="pres">
      <dgm:prSet presAssocID="{84298FD8-1697-4869-83CB-22D4F22C0E80}" presName="header" presStyleLbl="node1" presStyleIdx="0" presStyleCnt="2" custScaleX="256630" custScaleY="212203"/>
      <dgm:spPr/>
    </dgm:pt>
    <dgm:pt modelId="{6ED1D1B3-DB36-4C0D-A749-B4048BD9DBE4}" type="pres">
      <dgm:prSet presAssocID="{C9949907-E03A-44EF-A0ED-6F70FC21E913}" presName="parTrans" presStyleLbl="sibTrans2D1" presStyleIdx="0" presStyleCnt="7" custScaleX="136735" custScaleY="113064"/>
      <dgm:spPr/>
    </dgm:pt>
    <dgm:pt modelId="{B4256892-8B63-46F4-8022-BBF552030B10}" type="pres">
      <dgm:prSet presAssocID="{E0F38DF1-9C73-4BA8-8D8F-EE31DBA21E57}" presName="child" presStyleLbl="alignAccFollowNode1" presStyleIdx="0" presStyleCnt="7" custScaleX="256630" custScaleY="212203">
        <dgm:presLayoutVars>
          <dgm:chMax val="0"/>
          <dgm:bulletEnabled val="1"/>
        </dgm:presLayoutVars>
      </dgm:prSet>
      <dgm:spPr/>
    </dgm:pt>
    <dgm:pt modelId="{5AFDB743-2AC3-4529-8926-42B4A9E65F61}" type="pres">
      <dgm:prSet presAssocID="{A62580AE-E9FD-45BD-B95E-B6B67A53E600}" presName="sibTrans" presStyleLbl="sibTrans2D1" presStyleIdx="1" presStyleCnt="7" custScaleX="136735" custScaleY="113064"/>
      <dgm:spPr/>
    </dgm:pt>
    <dgm:pt modelId="{4B852853-A50C-4817-B231-4574D08173D1}" type="pres">
      <dgm:prSet presAssocID="{A2FB87A3-73C0-41DC-B610-95E6C79C34B1}" presName="child" presStyleLbl="alignAccFollowNode1" presStyleIdx="1" presStyleCnt="7" custScaleX="256630" custScaleY="212203">
        <dgm:presLayoutVars>
          <dgm:chMax val="0"/>
          <dgm:bulletEnabled val="1"/>
        </dgm:presLayoutVars>
      </dgm:prSet>
      <dgm:spPr/>
    </dgm:pt>
    <dgm:pt modelId="{78130A43-D817-4668-B600-EF9D7135CE05}" type="pres">
      <dgm:prSet presAssocID="{5B910150-F853-4C8D-8970-671B9363E991}" presName="sibTrans" presStyleLbl="sibTrans2D1" presStyleIdx="2" presStyleCnt="7" custScaleX="136735" custScaleY="113064"/>
      <dgm:spPr/>
    </dgm:pt>
    <dgm:pt modelId="{7F702D47-D343-42A9-9A56-44B05184675C}" type="pres">
      <dgm:prSet presAssocID="{69E86EE3-EEBB-4083-B587-8A7978C23900}" presName="child" presStyleLbl="alignAccFollowNode1" presStyleIdx="2" presStyleCnt="7" custScaleX="256630" custScaleY="212203">
        <dgm:presLayoutVars>
          <dgm:chMax val="0"/>
          <dgm:bulletEnabled val="1"/>
        </dgm:presLayoutVars>
      </dgm:prSet>
      <dgm:spPr/>
    </dgm:pt>
    <dgm:pt modelId="{978CFF4C-33C6-4F51-9C96-612A0B08DABF}" type="pres">
      <dgm:prSet presAssocID="{84298FD8-1697-4869-83CB-22D4F22C0E80}" presName="hSp" presStyleCnt="0"/>
      <dgm:spPr/>
    </dgm:pt>
    <dgm:pt modelId="{0B4FBB4D-E400-4892-A244-D2FA98FDFCA4}" type="pres">
      <dgm:prSet presAssocID="{86D42C2F-5B62-4BFF-B252-8ED357BFE725}" presName="vertFlow" presStyleCnt="0"/>
      <dgm:spPr/>
    </dgm:pt>
    <dgm:pt modelId="{BF09150A-D79B-46E3-BC94-4F897E6BCA7E}" type="pres">
      <dgm:prSet presAssocID="{86D42C2F-5B62-4BFF-B252-8ED357BFE725}" presName="header" presStyleLbl="node1" presStyleIdx="1" presStyleCnt="2" custScaleX="256630" custScaleY="212203"/>
      <dgm:spPr/>
    </dgm:pt>
    <dgm:pt modelId="{48AB2E80-744C-4FDF-B396-E9070B659FCD}" type="pres">
      <dgm:prSet presAssocID="{FCAF4660-D821-4680-AA9A-333F307BB2D1}" presName="parTrans" presStyleLbl="sibTrans2D1" presStyleIdx="3" presStyleCnt="7" custScaleX="136735" custScaleY="113064"/>
      <dgm:spPr/>
    </dgm:pt>
    <dgm:pt modelId="{1929F600-6508-4AF5-A041-4EC8F464A752}" type="pres">
      <dgm:prSet presAssocID="{13B3FD49-697D-4294-9597-3B2BB9476A3D}" presName="child" presStyleLbl="alignAccFollowNode1" presStyleIdx="3" presStyleCnt="7" custScaleX="256630" custScaleY="212203">
        <dgm:presLayoutVars>
          <dgm:chMax val="0"/>
          <dgm:bulletEnabled val="1"/>
        </dgm:presLayoutVars>
      </dgm:prSet>
      <dgm:spPr/>
    </dgm:pt>
    <dgm:pt modelId="{ED607EDE-D217-4D14-9F87-09E42119BCAB}" type="pres">
      <dgm:prSet presAssocID="{85246940-292B-4B65-B207-7E1EA64ED971}" presName="sibTrans" presStyleLbl="sibTrans2D1" presStyleIdx="4" presStyleCnt="7" custScaleX="136735" custScaleY="113064"/>
      <dgm:spPr/>
    </dgm:pt>
    <dgm:pt modelId="{C6ED78BB-3683-4BC4-8F1D-5E72F4102DF7}" type="pres">
      <dgm:prSet presAssocID="{A8E0F34D-7408-4AD9-A26A-E16A5587D625}" presName="child" presStyleLbl="alignAccFollowNode1" presStyleIdx="4" presStyleCnt="7" custScaleX="256630" custScaleY="212203">
        <dgm:presLayoutVars>
          <dgm:chMax val="0"/>
          <dgm:bulletEnabled val="1"/>
        </dgm:presLayoutVars>
      </dgm:prSet>
      <dgm:spPr/>
    </dgm:pt>
    <dgm:pt modelId="{AB0F58D8-4905-4860-A12B-E303743938F5}" type="pres">
      <dgm:prSet presAssocID="{11BE6C0E-2592-4F5E-82FD-439F5A70A1C9}" presName="sibTrans" presStyleLbl="sibTrans2D1" presStyleIdx="5" presStyleCnt="7" custScaleX="136735" custScaleY="113064"/>
      <dgm:spPr/>
    </dgm:pt>
    <dgm:pt modelId="{6125CB52-BBCD-42C2-9B41-91F3AD99D5B0}" type="pres">
      <dgm:prSet presAssocID="{93B0E9DF-52F2-4CF2-B1F1-5C52701C40ED}" presName="child" presStyleLbl="alignAccFollowNode1" presStyleIdx="5" presStyleCnt="7" custScaleX="256630" custScaleY="212203">
        <dgm:presLayoutVars>
          <dgm:chMax val="0"/>
          <dgm:bulletEnabled val="1"/>
        </dgm:presLayoutVars>
      </dgm:prSet>
      <dgm:spPr/>
    </dgm:pt>
    <dgm:pt modelId="{96F775DE-AFE6-4294-A274-9453368148B3}" type="pres">
      <dgm:prSet presAssocID="{875C6D7B-1ED4-4692-B3A6-431DE53BB86F}" presName="sibTrans" presStyleLbl="sibTrans2D1" presStyleIdx="6" presStyleCnt="7" custScaleX="136735" custScaleY="113064"/>
      <dgm:spPr/>
    </dgm:pt>
    <dgm:pt modelId="{C99B7B26-138A-4FC3-93BF-52940B253387}" type="pres">
      <dgm:prSet presAssocID="{51A26611-0F55-4EDF-93B3-DF74AF019FDA}" presName="child" presStyleLbl="alignAccFollowNode1" presStyleIdx="6" presStyleCnt="7" custScaleX="256630" custScaleY="212203">
        <dgm:presLayoutVars>
          <dgm:chMax val="0"/>
          <dgm:bulletEnabled val="1"/>
        </dgm:presLayoutVars>
      </dgm:prSet>
      <dgm:spPr/>
    </dgm:pt>
  </dgm:ptLst>
  <dgm:cxnLst>
    <dgm:cxn modelId="{284B4015-2975-4014-8EC2-32DD74138825}" type="presOf" srcId="{85246940-292B-4B65-B207-7E1EA64ED971}" destId="{ED607EDE-D217-4D14-9F87-09E42119BCAB}" srcOrd="0" destOrd="0" presId="urn:microsoft.com/office/officeart/2005/8/layout/lProcess1"/>
    <dgm:cxn modelId="{4E57CB28-495A-44C2-B9EC-39CEE92A920C}" type="presOf" srcId="{875C6D7B-1ED4-4692-B3A6-431DE53BB86F}" destId="{96F775DE-AFE6-4294-A274-9453368148B3}" srcOrd="0" destOrd="0" presId="urn:microsoft.com/office/officeart/2005/8/layout/lProcess1"/>
    <dgm:cxn modelId="{ADA13329-24DB-4816-8509-E1A9E14A973B}" srcId="{84298FD8-1697-4869-83CB-22D4F22C0E80}" destId="{69E86EE3-EEBB-4083-B587-8A7978C23900}" srcOrd="2" destOrd="0" parTransId="{25473514-FDF0-458B-A83A-DA2D4350D4A0}" sibTransId="{41D50462-1066-4700-AB01-51739C140315}"/>
    <dgm:cxn modelId="{0E6F7960-8903-418D-A86C-8D82C69BB1D1}" srcId="{923A5D8C-2D04-4373-B401-93A362EB7631}" destId="{84298FD8-1697-4869-83CB-22D4F22C0E80}" srcOrd="0" destOrd="0" parTransId="{1BA037DA-C6D3-4D3A-B845-6C564A32C9A6}" sibTransId="{B27E8A18-6051-49A2-9667-6139DB521E28}"/>
    <dgm:cxn modelId="{EACD4042-4814-467F-BB9B-8BF9A4921577}" type="presOf" srcId="{A62580AE-E9FD-45BD-B95E-B6B67A53E600}" destId="{5AFDB743-2AC3-4529-8926-42B4A9E65F61}" srcOrd="0" destOrd="0" presId="urn:microsoft.com/office/officeart/2005/8/layout/lProcess1"/>
    <dgm:cxn modelId="{EB49014D-6862-481C-8B78-8A9CFB0D91AB}" type="presOf" srcId="{84298FD8-1697-4869-83CB-22D4F22C0E80}" destId="{CD864803-0D93-4F17-AD39-CDD058150531}" srcOrd="0" destOrd="0" presId="urn:microsoft.com/office/officeart/2005/8/layout/lProcess1"/>
    <dgm:cxn modelId="{0DB8986D-5916-4AA0-AC06-D9464FE7F5C3}" srcId="{86D42C2F-5B62-4BFF-B252-8ED357BFE725}" destId="{A8E0F34D-7408-4AD9-A26A-E16A5587D625}" srcOrd="1" destOrd="0" parTransId="{F5394F73-29F0-4D5D-ABA4-F8FE044B10A0}" sibTransId="{11BE6C0E-2592-4F5E-82FD-439F5A70A1C9}"/>
    <dgm:cxn modelId="{E108E56E-3843-4406-8590-6FF0F5E19193}" type="presOf" srcId="{E0F38DF1-9C73-4BA8-8D8F-EE31DBA21E57}" destId="{B4256892-8B63-46F4-8022-BBF552030B10}" srcOrd="0" destOrd="0" presId="urn:microsoft.com/office/officeart/2005/8/layout/lProcess1"/>
    <dgm:cxn modelId="{12505C50-23AC-4140-A9E3-B22392987207}" type="presOf" srcId="{C9949907-E03A-44EF-A0ED-6F70FC21E913}" destId="{6ED1D1B3-DB36-4C0D-A749-B4048BD9DBE4}" srcOrd="0" destOrd="0" presId="urn:microsoft.com/office/officeart/2005/8/layout/lProcess1"/>
    <dgm:cxn modelId="{BD080B72-FDAA-498C-AF7D-E00429CE0F88}" srcId="{84298FD8-1697-4869-83CB-22D4F22C0E80}" destId="{A2FB87A3-73C0-41DC-B610-95E6C79C34B1}" srcOrd="1" destOrd="0" parTransId="{DECE542F-562B-45AE-AC35-215FFCF49B61}" sibTransId="{5B910150-F853-4C8D-8970-671B9363E991}"/>
    <dgm:cxn modelId="{D0A12553-3670-437B-8640-E70274746F96}" type="presOf" srcId="{A8E0F34D-7408-4AD9-A26A-E16A5587D625}" destId="{C6ED78BB-3683-4BC4-8F1D-5E72F4102DF7}" srcOrd="0" destOrd="0" presId="urn:microsoft.com/office/officeart/2005/8/layout/lProcess1"/>
    <dgm:cxn modelId="{F4AC2A55-ABD9-4860-B393-DAC094F3CA44}" type="presOf" srcId="{A2FB87A3-73C0-41DC-B610-95E6C79C34B1}" destId="{4B852853-A50C-4817-B231-4574D08173D1}" srcOrd="0" destOrd="0" presId="urn:microsoft.com/office/officeart/2005/8/layout/lProcess1"/>
    <dgm:cxn modelId="{D2932557-B741-4671-B005-67A8649A50C6}" type="presOf" srcId="{93B0E9DF-52F2-4CF2-B1F1-5C52701C40ED}" destId="{6125CB52-BBCD-42C2-9B41-91F3AD99D5B0}" srcOrd="0" destOrd="0" presId="urn:microsoft.com/office/officeart/2005/8/layout/lProcess1"/>
    <dgm:cxn modelId="{6459507C-5A28-4654-ABE3-05E6C421D49D}" type="presOf" srcId="{13B3FD49-697D-4294-9597-3B2BB9476A3D}" destId="{1929F600-6508-4AF5-A041-4EC8F464A752}" srcOrd="0" destOrd="0" presId="urn:microsoft.com/office/officeart/2005/8/layout/lProcess1"/>
    <dgm:cxn modelId="{B024047D-1403-4BED-BC05-6438A37F6E93}" type="presOf" srcId="{FCAF4660-D821-4680-AA9A-333F307BB2D1}" destId="{48AB2E80-744C-4FDF-B396-E9070B659FCD}" srcOrd="0" destOrd="0" presId="urn:microsoft.com/office/officeart/2005/8/layout/lProcess1"/>
    <dgm:cxn modelId="{40DF1081-7D7B-407F-AD2F-EA3AE2D2B167}" srcId="{86D42C2F-5B62-4BFF-B252-8ED357BFE725}" destId="{13B3FD49-697D-4294-9597-3B2BB9476A3D}" srcOrd="0" destOrd="0" parTransId="{FCAF4660-D821-4680-AA9A-333F307BB2D1}" sibTransId="{85246940-292B-4B65-B207-7E1EA64ED971}"/>
    <dgm:cxn modelId="{31408E83-ABD5-4ADF-A16C-FBAB4D77ECF6}" type="presOf" srcId="{923A5D8C-2D04-4373-B401-93A362EB7631}" destId="{7E6468A9-9984-4531-81F5-7E8D0CAD761E}" srcOrd="0" destOrd="0" presId="urn:microsoft.com/office/officeart/2005/8/layout/lProcess1"/>
    <dgm:cxn modelId="{C90DE28A-F921-4BD4-86D6-4D5A4A5E8CC6}" type="presOf" srcId="{51A26611-0F55-4EDF-93B3-DF74AF019FDA}" destId="{C99B7B26-138A-4FC3-93BF-52940B253387}" srcOrd="0" destOrd="0" presId="urn:microsoft.com/office/officeart/2005/8/layout/lProcess1"/>
    <dgm:cxn modelId="{4791098E-C1B8-4395-B987-16A82345BDFD}" type="presOf" srcId="{5B910150-F853-4C8D-8970-671B9363E991}" destId="{78130A43-D817-4668-B600-EF9D7135CE05}" srcOrd="0" destOrd="0" presId="urn:microsoft.com/office/officeart/2005/8/layout/lProcess1"/>
    <dgm:cxn modelId="{8F28FA9F-5F0D-40A3-9DF2-8A7FBFCBF3F2}" type="presOf" srcId="{69E86EE3-EEBB-4083-B587-8A7978C23900}" destId="{7F702D47-D343-42A9-9A56-44B05184675C}" srcOrd="0" destOrd="0" presId="urn:microsoft.com/office/officeart/2005/8/layout/lProcess1"/>
    <dgm:cxn modelId="{7AD2EFB6-A23E-4555-BF73-8242A598BE84}" type="presOf" srcId="{86D42C2F-5B62-4BFF-B252-8ED357BFE725}" destId="{BF09150A-D79B-46E3-BC94-4F897E6BCA7E}" srcOrd="0" destOrd="0" presId="urn:microsoft.com/office/officeart/2005/8/layout/lProcess1"/>
    <dgm:cxn modelId="{C60684C7-DDF8-43DD-9C05-E710BAB408B7}" srcId="{86D42C2F-5B62-4BFF-B252-8ED357BFE725}" destId="{93B0E9DF-52F2-4CF2-B1F1-5C52701C40ED}" srcOrd="2" destOrd="0" parTransId="{A122E489-8A3A-4694-A13F-5880CA89693F}" sibTransId="{875C6D7B-1ED4-4692-B3A6-431DE53BB86F}"/>
    <dgm:cxn modelId="{F868F1C9-EFB3-4C6B-8D62-3C6289378625}" srcId="{86D42C2F-5B62-4BFF-B252-8ED357BFE725}" destId="{51A26611-0F55-4EDF-93B3-DF74AF019FDA}" srcOrd="3" destOrd="0" parTransId="{A6E3FE6F-A832-4664-8B6F-20D99ABF1FAA}" sibTransId="{6921CD61-170B-4B40-B209-E07A3A13A668}"/>
    <dgm:cxn modelId="{7DFACACD-18E9-48BA-82E8-124EC9FD3047}" type="presOf" srcId="{11BE6C0E-2592-4F5E-82FD-439F5A70A1C9}" destId="{AB0F58D8-4905-4860-A12B-E303743938F5}" srcOrd="0" destOrd="0" presId="urn:microsoft.com/office/officeart/2005/8/layout/lProcess1"/>
    <dgm:cxn modelId="{2EB44DCF-18E3-48A3-AD88-64AAAFC04EDD}" srcId="{84298FD8-1697-4869-83CB-22D4F22C0E80}" destId="{E0F38DF1-9C73-4BA8-8D8F-EE31DBA21E57}" srcOrd="0" destOrd="0" parTransId="{C9949907-E03A-44EF-A0ED-6F70FC21E913}" sibTransId="{A62580AE-E9FD-45BD-B95E-B6B67A53E600}"/>
    <dgm:cxn modelId="{477C60EB-6EC8-4834-85F5-5296762F70AF}" srcId="{923A5D8C-2D04-4373-B401-93A362EB7631}" destId="{86D42C2F-5B62-4BFF-B252-8ED357BFE725}" srcOrd="1" destOrd="0" parTransId="{D788E2CB-6318-4510-90D2-B2D95ABFBD35}" sibTransId="{EF8C9044-4C0D-4816-85D0-21140DD16275}"/>
    <dgm:cxn modelId="{663252AE-D3D3-4C52-A72A-D9F8737AB34D}" type="presParOf" srcId="{7E6468A9-9984-4531-81F5-7E8D0CAD761E}" destId="{8A99E69F-F41D-474D-AD45-BE7336537FA2}" srcOrd="0" destOrd="0" presId="urn:microsoft.com/office/officeart/2005/8/layout/lProcess1"/>
    <dgm:cxn modelId="{B3B4DD4D-55B0-44E6-8BF4-F22C8C1B7C64}" type="presParOf" srcId="{8A99E69F-F41D-474D-AD45-BE7336537FA2}" destId="{CD864803-0D93-4F17-AD39-CDD058150531}" srcOrd="0" destOrd="0" presId="urn:microsoft.com/office/officeart/2005/8/layout/lProcess1"/>
    <dgm:cxn modelId="{628AD3ED-90A1-4702-9ECF-AF059A97EDD1}" type="presParOf" srcId="{8A99E69F-F41D-474D-AD45-BE7336537FA2}" destId="{6ED1D1B3-DB36-4C0D-A749-B4048BD9DBE4}" srcOrd="1" destOrd="0" presId="urn:microsoft.com/office/officeart/2005/8/layout/lProcess1"/>
    <dgm:cxn modelId="{10B410FD-06DC-4DB1-91AD-F1D5A139F818}" type="presParOf" srcId="{8A99E69F-F41D-474D-AD45-BE7336537FA2}" destId="{B4256892-8B63-46F4-8022-BBF552030B10}" srcOrd="2" destOrd="0" presId="urn:microsoft.com/office/officeart/2005/8/layout/lProcess1"/>
    <dgm:cxn modelId="{711CC7FB-717F-4F76-ACBE-7887A0797A50}" type="presParOf" srcId="{8A99E69F-F41D-474D-AD45-BE7336537FA2}" destId="{5AFDB743-2AC3-4529-8926-42B4A9E65F61}" srcOrd="3" destOrd="0" presId="urn:microsoft.com/office/officeart/2005/8/layout/lProcess1"/>
    <dgm:cxn modelId="{15E00F61-FE6B-4540-B12D-B3107A1368B8}" type="presParOf" srcId="{8A99E69F-F41D-474D-AD45-BE7336537FA2}" destId="{4B852853-A50C-4817-B231-4574D08173D1}" srcOrd="4" destOrd="0" presId="urn:microsoft.com/office/officeart/2005/8/layout/lProcess1"/>
    <dgm:cxn modelId="{57D3A5D8-7761-4BAD-A33E-79CE7DCD6222}" type="presParOf" srcId="{8A99E69F-F41D-474D-AD45-BE7336537FA2}" destId="{78130A43-D817-4668-B600-EF9D7135CE05}" srcOrd="5" destOrd="0" presId="urn:microsoft.com/office/officeart/2005/8/layout/lProcess1"/>
    <dgm:cxn modelId="{F83392A9-60A1-440B-8FD8-06505939D370}" type="presParOf" srcId="{8A99E69F-F41D-474D-AD45-BE7336537FA2}" destId="{7F702D47-D343-42A9-9A56-44B05184675C}" srcOrd="6" destOrd="0" presId="urn:microsoft.com/office/officeart/2005/8/layout/lProcess1"/>
    <dgm:cxn modelId="{932EE1F3-910B-419B-9D38-8F61D7BBAB2B}" type="presParOf" srcId="{7E6468A9-9984-4531-81F5-7E8D0CAD761E}" destId="{978CFF4C-33C6-4F51-9C96-612A0B08DABF}" srcOrd="1" destOrd="0" presId="urn:microsoft.com/office/officeart/2005/8/layout/lProcess1"/>
    <dgm:cxn modelId="{D92843CA-D2E9-4B9F-AB53-7831A8F8D728}" type="presParOf" srcId="{7E6468A9-9984-4531-81F5-7E8D0CAD761E}" destId="{0B4FBB4D-E400-4892-A244-D2FA98FDFCA4}" srcOrd="2" destOrd="0" presId="urn:microsoft.com/office/officeart/2005/8/layout/lProcess1"/>
    <dgm:cxn modelId="{4A44580D-3F3C-488F-A1B7-E060B5082B39}" type="presParOf" srcId="{0B4FBB4D-E400-4892-A244-D2FA98FDFCA4}" destId="{BF09150A-D79B-46E3-BC94-4F897E6BCA7E}" srcOrd="0" destOrd="0" presId="urn:microsoft.com/office/officeart/2005/8/layout/lProcess1"/>
    <dgm:cxn modelId="{02A00641-56B1-4B9F-B150-999054BEE2F0}" type="presParOf" srcId="{0B4FBB4D-E400-4892-A244-D2FA98FDFCA4}" destId="{48AB2E80-744C-4FDF-B396-E9070B659FCD}" srcOrd="1" destOrd="0" presId="urn:microsoft.com/office/officeart/2005/8/layout/lProcess1"/>
    <dgm:cxn modelId="{ED50081C-C4C6-4437-8E16-DEB7480BD811}" type="presParOf" srcId="{0B4FBB4D-E400-4892-A244-D2FA98FDFCA4}" destId="{1929F600-6508-4AF5-A041-4EC8F464A752}" srcOrd="2" destOrd="0" presId="urn:microsoft.com/office/officeart/2005/8/layout/lProcess1"/>
    <dgm:cxn modelId="{A4A8BA23-BE42-4B8D-BA18-8DD79F9D3E7F}" type="presParOf" srcId="{0B4FBB4D-E400-4892-A244-D2FA98FDFCA4}" destId="{ED607EDE-D217-4D14-9F87-09E42119BCAB}" srcOrd="3" destOrd="0" presId="urn:microsoft.com/office/officeart/2005/8/layout/lProcess1"/>
    <dgm:cxn modelId="{2E13F506-FCE0-490D-B066-2AB5303F4E24}" type="presParOf" srcId="{0B4FBB4D-E400-4892-A244-D2FA98FDFCA4}" destId="{C6ED78BB-3683-4BC4-8F1D-5E72F4102DF7}" srcOrd="4" destOrd="0" presId="urn:microsoft.com/office/officeart/2005/8/layout/lProcess1"/>
    <dgm:cxn modelId="{E6B56EDC-345A-4061-AFB0-C4329A8ED71D}" type="presParOf" srcId="{0B4FBB4D-E400-4892-A244-D2FA98FDFCA4}" destId="{AB0F58D8-4905-4860-A12B-E303743938F5}" srcOrd="5" destOrd="0" presId="urn:microsoft.com/office/officeart/2005/8/layout/lProcess1"/>
    <dgm:cxn modelId="{4D6C6B41-1C38-43C8-9A20-DCCE2D661CAC}" type="presParOf" srcId="{0B4FBB4D-E400-4892-A244-D2FA98FDFCA4}" destId="{6125CB52-BBCD-42C2-9B41-91F3AD99D5B0}" srcOrd="6" destOrd="0" presId="urn:microsoft.com/office/officeart/2005/8/layout/lProcess1"/>
    <dgm:cxn modelId="{5AD1BF0C-A447-42AD-AE09-EF5BC2D6E37F}" type="presParOf" srcId="{0B4FBB4D-E400-4892-A244-D2FA98FDFCA4}" destId="{96F775DE-AFE6-4294-A274-9453368148B3}" srcOrd="7" destOrd="0" presId="urn:microsoft.com/office/officeart/2005/8/layout/lProcess1"/>
    <dgm:cxn modelId="{EB231C00-61B6-44D2-BF1D-8E2AE603F044}" type="presParOf" srcId="{0B4FBB4D-E400-4892-A244-D2FA98FDFCA4}" destId="{C99B7B26-138A-4FC3-93BF-52940B253387}" srcOrd="8" destOrd="0" presId="urn:microsoft.com/office/officeart/2005/8/layout/l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618DD7-47BD-4BAB-AA17-A9598D31FA3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IN"/>
        </a:p>
      </dgm:t>
    </dgm:pt>
    <dgm:pt modelId="{37CB6C3F-990D-4BB2-B8D5-7CC332E5E7F7}">
      <dgm:prSet phldrT="[Text]" custT="1"/>
      <dgm:spPr>
        <a:solidFill>
          <a:srgbClr val="0F5B97"/>
        </a:solidFill>
      </dgm:spPr>
      <dgm:t>
        <a:bodyPr/>
        <a:lstStyle/>
        <a:p>
          <a:r>
            <a:rPr lang="en-IN" sz="1800" dirty="0">
              <a:latin typeface="Trebuchet MS" panose="020B0603020202020204" pitchFamily="34" charset="0"/>
            </a:rPr>
            <a:t>Increase in Litigation claims</a:t>
          </a:r>
        </a:p>
      </dgm:t>
    </dgm:pt>
    <dgm:pt modelId="{2915727E-DC50-4DC9-9A71-FD7B9A9D0ED5}" type="parTrans" cxnId="{4B53EF7C-C125-4F97-9A68-5A976041B301}">
      <dgm:prSet/>
      <dgm:spPr/>
      <dgm:t>
        <a:bodyPr/>
        <a:lstStyle/>
        <a:p>
          <a:endParaRPr lang="en-IN"/>
        </a:p>
      </dgm:t>
    </dgm:pt>
    <dgm:pt modelId="{BF01A348-2707-4E8A-AB75-97F9BEA30D3A}" type="sibTrans" cxnId="{4B53EF7C-C125-4F97-9A68-5A976041B301}">
      <dgm:prSet/>
      <dgm:spPr/>
      <dgm:t>
        <a:bodyPr/>
        <a:lstStyle/>
        <a:p>
          <a:endParaRPr lang="en-IN"/>
        </a:p>
      </dgm:t>
    </dgm:pt>
    <dgm:pt modelId="{B4D99A7E-7ED5-47ED-8FF8-6C094C5AB4F3}">
      <dgm:prSet phldrT="[Text]" custT="1"/>
      <dgm:spPr>
        <a:solidFill>
          <a:srgbClr val="0F5B97"/>
        </a:solidFill>
      </dgm:spPr>
      <dgm:t>
        <a:bodyPr/>
        <a:lstStyle/>
        <a:p>
          <a:r>
            <a:rPr lang="en-GB" sz="1800" dirty="0">
              <a:latin typeface="Trebuchet MS" panose="020B0603020202020204" pitchFamily="34" charset="0"/>
            </a:rPr>
            <a:t>Failure to mitigate</a:t>
          </a:r>
          <a:endParaRPr lang="en-IN" sz="1800" dirty="0">
            <a:latin typeface="Trebuchet MS" panose="020B0603020202020204" pitchFamily="34" charset="0"/>
          </a:endParaRPr>
        </a:p>
      </dgm:t>
    </dgm:pt>
    <dgm:pt modelId="{829500DD-4553-4699-A44B-B7D133CD1206}" type="parTrans" cxnId="{F84374D9-FB56-46AF-998E-F3AC98700254}">
      <dgm:prSet/>
      <dgm:spPr>
        <a:solidFill>
          <a:srgbClr val="0F5B97"/>
        </a:solidFill>
      </dgm:spPr>
      <dgm:t>
        <a:bodyPr/>
        <a:lstStyle/>
        <a:p>
          <a:endParaRPr lang="en-IN" sz="1800">
            <a:latin typeface="Trebuchet MS" panose="020B0603020202020204" pitchFamily="34" charset="0"/>
          </a:endParaRPr>
        </a:p>
      </dgm:t>
    </dgm:pt>
    <dgm:pt modelId="{9940C956-53DC-4A26-AAC0-EBDA00AFF7B4}" type="sibTrans" cxnId="{F84374D9-FB56-46AF-998E-F3AC98700254}">
      <dgm:prSet/>
      <dgm:spPr/>
      <dgm:t>
        <a:bodyPr/>
        <a:lstStyle/>
        <a:p>
          <a:endParaRPr lang="en-IN"/>
        </a:p>
      </dgm:t>
    </dgm:pt>
    <dgm:pt modelId="{D3E98856-1AC7-4F80-8758-ED3C1FD5248B}">
      <dgm:prSet phldrT="[Text]" custT="1"/>
      <dgm:spPr>
        <a:solidFill>
          <a:srgbClr val="0F5B97"/>
        </a:solidFill>
      </dgm:spPr>
      <dgm:t>
        <a:bodyPr/>
        <a:lstStyle/>
        <a:p>
          <a:r>
            <a:rPr lang="en-GB" sz="1800" dirty="0">
              <a:latin typeface="Trebuchet MS" panose="020B0603020202020204" pitchFamily="34" charset="0"/>
            </a:rPr>
            <a:t>Failure to disclose or comply</a:t>
          </a:r>
          <a:endParaRPr lang="en-IN" sz="1800" dirty="0">
            <a:latin typeface="Trebuchet MS" panose="020B0603020202020204" pitchFamily="34" charset="0"/>
          </a:endParaRPr>
        </a:p>
      </dgm:t>
    </dgm:pt>
    <dgm:pt modelId="{0AB8F197-15D8-4E8A-B120-D16BEF148AB5}" type="parTrans" cxnId="{CC308F2D-8C96-49BC-BB8C-F8A4144D7E82}">
      <dgm:prSet/>
      <dgm:spPr>
        <a:solidFill>
          <a:srgbClr val="0F5B97"/>
        </a:solidFill>
      </dgm:spPr>
      <dgm:t>
        <a:bodyPr/>
        <a:lstStyle/>
        <a:p>
          <a:endParaRPr lang="en-IN" sz="1800">
            <a:latin typeface="Trebuchet MS" panose="020B0603020202020204" pitchFamily="34" charset="0"/>
          </a:endParaRPr>
        </a:p>
      </dgm:t>
    </dgm:pt>
    <dgm:pt modelId="{CED908BA-9085-477C-8971-FCF4D42590DE}" type="sibTrans" cxnId="{CC308F2D-8C96-49BC-BB8C-F8A4144D7E82}">
      <dgm:prSet/>
      <dgm:spPr/>
      <dgm:t>
        <a:bodyPr/>
        <a:lstStyle/>
        <a:p>
          <a:endParaRPr lang="en-IN"/>
        </a:p>
      </dgm:t>
    </dgm:pt>
    <dgm:pt modelId="{D57415FE-A507-460A-9713-C4495F4B2290}">
      <dgm:prSet phldrT="[Text]" custT="1"/>
      <dgm:spPr>
        <a:solidFill>
          <a:srgbClr val="0F5B97"/>
        </a:solidFill>
      </dgm:spPr>
      <dgm:t>
        <a:bodyPr/>
        <a:lstStyle/>
        <a:p>
          <a:r>
            <a:rPr lang="en-GB" sz="1800" dirty="0">
              <a:latin typeface="Trebuchet MS" panose="020B0603020202020204" pitchFamily="34" charset="0"/>
            </a:rPr>
            <a:t>Failure to adapt</a:t>
          </a:r>
          <a:endParaRPr lang="en-IN" sz="1800" dirty="0">
            <a:latin typeface="Trebuchet MS" panose="020B0603020202020204" pitchFamily="34" charset="0"/>
          </a:endParaRPr>
        </a:p>
      </dgm:t>
    </dgm:pt>
    <dgm:pt modelId="{5450A3B0-F099-4C4A-A52F-DC909818C3B0}" type="parTrans" cxnId="{14FB6732-0C8C-4E67-B3E5-1168BFFEE763}">
      <dgm:prSet/>
      <dgm:spPr>
        <a:solidFill>
          <a:srgbClr val="0F5B97"/>
        </a:solidFill>
      </dgm:spPr>
      <dgm:t>
        <a:bodyPr/>
        <a:lstStyle/>
        <a:p>
          <a:endParaRPr lang="en-IN" sz="1800">
            <a:latin typeface="Trebuchet MS" panose="020B0603020202020204" pitchFamily="34" charset="0"/>
          </a:endParaRPr>
        </a:p>
      </dgm:t>
    </dgm:pt>
    <dgm:pt modelId="{6AFA63D9-ACA6-4A7D-AF2F-72AA8D96F1A1}" type="sibTrans" cxnId="{14FB6732-0C8C-4E67-B3E5-1168BFFEE763}">
      <dgm:prSet/>
      <dgm:spPr/>
      <dgm:t>
        <a:bodyPr/>
        <a:lstStyle/>
        <a:p>
          <a:endParaRPr lang="en-IN"/>
        </a:p>
      </dgm:t>
    </dgm:pt>
    <dgm:pt modelId="{E42DA281-29F9-4350-899C-7D5BB34E1034}" type="pres">
      <dgm:prSet presAssocID="{30618DD7-47BD-4BAB-AA17-A9598D31FA33}" presName="Name0" presStyleCnt="0">
        <dgm:presLayoutVars>
          <dgm:chMax val="1"/>
          <dgm:chPref val="1"/>
          <dgm:dir/>
          <dgm:animOne val="branch"/>
          <dgm:animLvl val="lvl"/>
        </dgm:presLayoutVars>
      </dgm:prSet>
      <dgm:spPr/>
    </dgm:pt>
    <dgm:pt modelId="{B95AE7F8-FBDA-4468-B12C-8A202D396E5F}" type="pres">
      <dgm:prSet presAssocID="{37CB6C3F-990D-4BB2-B8D5-7CC332E5E7F7}" presName="singleCycle" presStyleCnt="0"/>
      <dgm:spPr/>
    </dgm:pt>
    <dgm:pt modelId="{3BF8B016-7320-40FE-A765-3AF4EC3D6F63}" type="pres">
      <dgm:prSet presAssocID="{37CB6C3F-990D-4BB2-B8D5-7CC332E5E7F7}" presName="singleCenter" presStyleLbl="node1" presStyleIdx="0" presStyleCnt="4" custScaleX="172151" custScaleY="47642" custLinFactNeighborX="-255" custLinFactNeighborY="-12941">
        <dgm:presLayoutVars>
          <dgm:chMax val="7"/>
          <dgm:chPref val="7"/>
        </dgm:presLayoutVars>
      </dgm:prSet>
      <dgm:spPr/>
    </dgm:pt>
    <dgm:pt modelId="{1A99F254-6CDB-46B6-8AEE-76731A51E28E}" type="pres">
      <dgm:prSet presAssocID="{829500DD-4553-4699-A44B-B7D133CD1206}" presName="Name56" presStyleLbl="parChTrans1D2" presStyleIdx="0" presStyleCnt="3"/>
      <dgm:spPr/>
    </dgm:pt>
    <dgm:pt modelId="{731E4EB1-2DDB-424F-9634-C9F7FC2CDAB4}" type="pres">
      <dgm:prSet presAssocID="{B4D99A7E-7ED5-47ED-8FF8-6C094C5AB4F3}" presName="text0" presStyleLbl="node1" presStyleIdx="1" presStyleCnt="4" custScaleX="273261" custScaleY="88461">
        <dgm:presLayoutVars>
          <dgm:bulletEnabled val="1"/>
        </dgm:presLayoutVars>
      </dgm:prSet>
      <dgm:spPr/>
    </dgm:pt>
    <dgm:pt modelId="{07D03888-5CB7-44D7-8E2E-AE5368A26389}" type="pres">
      <dgm:prSet presAssocID="{0AB8F197-15D8-4E8A-B120-D16BEF148AB5}" presName="Name56" presStyleLbl="parChTrans1D2" presStyleIdx="1" presStyleCnt="3"/>
      <dgm:spPr/>
    </dgm:pt>
    <dgm:pt modelId="{F3C7F1AD-516D-4D4D-9359-06967C92A34D}" type="pres">
      <dgm:prSet presAssocID="{D3E98856-1AC7-4F80-8758-ED3C1FD5248B}" presName="text0" presStyleLbl="node1" presStyleIdx="2" presStyleCnt="4" custScaleX="273261" custScaleY="88461">
        <dgm:presLayoutVars>
          <dgm:bulletEnabled val="1"/>
        </dgm:presLayoutVars>
      </dgm:prSet>
      <dgm:spPr/>
    </dgm:pt>
    <dgm:pt modelId="{C689C9AB-FAE0-4264-96F2-0604A3325F33}" type="pres">
      <dgm:prSet presAssocID="{5450A3B0-F099-4C4A-A52F-DC909818C3B0}" presName="Name56" presStyleLbl="parChTrans1D2" presStyleIdx="2" presStyleCnt="3"/>
      <dgm:spPr/>
    </dgm:pt>
    <dgm:pt modelId="{14B3EE27-E3E6-48C4-9C1D-C440845DE606}" type="pres">
      <dgm:prSet presAssocID="{D57415FE-A507-460A-9713-C4495F4B2290}" presName="text0" presStyleLbl="node1" presStyleIdx="3" presStyleCnt="4" custScaleX="273261" custScaleY="88461">
        <dgm:presLayoutVars>
          <dgm:bulletEnabled val="1"/>
        </dgm:presLayoutVars>
      </dgm:prSet>
      <dgm:spPr/>
    </dgm:pt>
  </dgm:ptLst>
  <dgm:cxnLst>
    <dgm:cxn modelId="{50980915-23F6-4FEF-A34E-EF159A656751}" type="presOf" srcId="{0AB8F197-15D8-4E8A-B120-D16BEF148AB5}" destId="{07D03888-5CB7-44D7-8E2E-AE5368A26389}" srcOrd="0" destOrd="0" presId="urn:microsoft.com/office/officeart/2008/layout/RadialCluster"/>
    <dgm:cxn modelId="{CC308F2D-8C96-49BC-BB8C-F8A4144D7E82}" srcId="{37CB6C3F-990D-4BB2-B8D5-7CC332E5E7F7}" destId="{D3E98856-1AC7-4F80-8758-ED3C1FD5248B}" srcOrd="1" destOrd="0" parTransId="{0AB8F197-15D8-4E8A-B120-D16BEF148AB5}" sibTransId="{CED908BA-9085-477C-8971-FCF4D42590DE}"/>
    <dgm:cxn modelId="{14FB6732-0C8C-4E67-B3E5-1168BFFEE763}" srcId="{37CB6C3F-990D-4BB2-B8D5-7CC332E5E7F7}" destId="{D57415FE-A507-460A-9713-C4495F4B2290}" srcOrd="2" destOrd="0" parTransId="{5450A3B0-F099-4C4A-A52F-DC909818C3B0}" sibTransId="{6AFA63D9-ACA6-4A7D-AF2F-72AA8D96F1A1}"/>
    <dgm:cxn modelId="{8B8B0038-699D-4EF0-A5EA-08F92905FD37}" type="presOf" srcId="{B4D99A7E-7ED5-47ED-8FF8-6C094C5AB4F3}" destId="{731E4EB1-2DDB-424F-9634-C9F7FC2CDAB4}" srcOrd="0" destOrd="0" presId="urn:microsoft.com/office/officeart/2008/layout/RadialCluster"/>
    <dgm:cxn modelId="{4B53EF7C-C125-4F97-9A68-5A976041B301}" srcId="{30618DD7-47BD-4BAB-AA17-A9598D31FA33}" destId="{37CB6C3F-990D-4BB2-B8D5-7CC332E5E7F7}" srcOrd="0" destOrd="0" parTransId="{2915727E-DC50-4DC9-9A71-FD7B9A9D0ED5}" sibTransId="{BF01A348-2707-4E8A-AB75-97F9BEA30D3A}"/>
    <dgm:cxn modelId="{AACFE6BC-FFEA-44EA-A4CE-E59990C62B26}" type="presOf" srcId="{D57415FE-A507-460A-9713-C4495F4B2290}" destId="{14B3EE27-E3E6-48C4-9C1D-C440845DE606}" srcOrd="0" destOrd="0" presId="urn:microsoft.com/office/officeart/2008/layout/RadialCluster"/>
    <dgm:cxn modelId="{E69017C4-2473-4680-85DA-8C15FB79E741}" type="presOf" srcId="{30618DD7-47BD-4BAB-AA17-A9598D31FA33}" destId="{E42DA281-29F9-4350-899C-7D5BB34E1034}" srcOrd="0" destOrd="0" presId="urn:microsoft.com/office/officeart/2008/layout/RadialCluster"/>
    <dgm:cxn modelId="{EEAA1CC7-5DAC-4AC3-9E97-3C018F358542}" type="presOf" srcId="{D3E98856-1AC7-4F80-8758-ED3C1FD5248B}" destId="{F3C7F1AD-516D-4D4D-9359-06967C92A34D}" srcOrd="0" destOrd="0" presId="urn:microsoft.com/office/officeart/2008/layout/RadialCluster"/>
    <dgm:cxn modelId="{BF3614CE-5602-4F73-B8C4-3616C0D3AF71}" type="presOf" srcId="{37CB6C3F-990D-4BB2-B8D5-7CC332E5E7F7}" destId="{3BF8B016-7320-40FE-A765-3AF4EC3D6F63}" srcOrd="0" destOrd="0" presId="urn:microsoft.com/office/officeart/2008/layout/RadialCluster"/>
    <dgm:cxn modelId="{BF1B65D2-ECCF-40CA-8797-575619218D12}" type="presOf" srcId="{829500DD-4553-4699-A44B-B7D133CD1206}" destId="{1A99F254-6CDB-46B6-8AEE-76731A51E28E}" srcOrd="0" destOrd="0" presId="urn:microsoft.com/office/officeart/2008/layout/RadialCluster"/>
    <dgm:cxn modelId="{F84374D9-FB56-46AF-998E-F3AC98700254}" srcId="{37CB6C3F-990D-4BB2-B8D5-7CC332E5E7F7}" destId="{B4D99A7E-7ED5-47ED-8FF8-6C094C5AB4F3}" srcOrd="0" destOrd="0" parTransId="{829500DD-4553-4699-A44B-B7D133CD1206}" sibTransId="{9940C956-53DC-4A26-AAC0-EBDA00AFF7B4}"/>
    <dgm:cxn modelId="{7B52D6DA-EC8A-496A-81EC-B9B4051AE30C}" type="presOf" srcId="{5450A3B0-F099-4C4A-A52F-DC909818C3B0}" destId="{C689C9AB-FAE0-4264-96F2-0604A3325F33}" srcOrd="0" destOrd="0" presId="urn:microsoft.com/office/officeart/2008/layout/RadialCluster"/>
    <dgm:cxn modelId="{A90B3BC5-FF19-48D5-A2FA-203EDAB4A4B4}" type="presParOf" srcId="{E42DA281-29F9-4350-899C-7D5BB34E1034}" destId="{B95AE7F8-FBDA-4468-B12C-8A202D396E5F}" srcOrd="0" destOrd="0" presId="urn:microsoft.com/office/officeart/2008/layout/RadialCluster"/>
    <dgm:cxn modelId="{052767A4-A969-4061-877F-A9A175B2FD3A}" type="presParOf" srcId="{B95AE7F8-FBDA-4468-B12C-8A202D396E5F}" destId="{3BF8B016-7320-40FE-A765-3AF4EC3D6F63}" srcOrd="0" destOrd="0" presId="urn:microsoft.com/office/officeart/2008/layout/RadialCluster"/>
    <dgm:cxn modelId="{3BBCFDA4-6751-4194-8977-0CAF0847DB28}" type="presParOf" srcId="{B95AE7F8-FBDA-4468-B12C-8A202D396E5F}" destId="{1A99F254-6CDB-46B6-8AEE-76731A51E28E}" srcOrd="1" destOrd="0" presId="urn:microsoft.com/office/officeart/2008/layout/RadialCluster"/>
    <dgm:cxn modelId="{056AD8D8-7E54-4685-BFFC-BECB11FE5841}" type="presParOf" srcId="{B95AE7F8-FBDA-4468-B12C-8A202D396E5F}" destId="{731E4EB1-2DDB-424F-9634-C9F7FC2CDAB4}" srcOrd="2" destOrd="0" presId="urn:microsoft.com/office/officeart/2008/layout/RadialCluster"/>
    <dgm:cxn modelId="{26C651D1-C57D-4B22-8B32-D9C152CC7E25}" type="presParOf" srcId="{B95AE7F8-FBDA-4468-B12C-8A202D396E5F}" destId="{07D03888-5CB7-44D7-8E2E-AE5368A26389}" srcOrd="3" destOrd="0" presId="urn:microsoft.com/office/officeart/2008/layout/RadialCluster"/>
    <dgm:cxn modelId="{3568F813-3A3E-48D6-8ED4-CC0547F6EC0B}" type="presParOf" srcId="{B95AE7F8-FBDA-4468-B12C-8A202D396E5F}" destId="{F3C7F1AD-516D-4D4D-9359-06967C92A34D}" srcOrd="4" destOrd="0" presId="urn:microsoft.com/office/officeart/2008/layout/RadialCluster"/>
    <dgm:cxn modelId="{73F0C6A0-CA72-46F1-A071-263E77D7AAEF}" type="presParOf" srcId="{B95AE7F8-FBDA-4468-B12C-8A202D396E5F}" destId="{C689C9AB-FAE0-4264-96F2-0604A3325F33}" srcOrd="5" destOrd="0" presId="urn:microsoft.com/office/officeart/2008/layout/RadialCluster"/>
    <dgm:cxn modelId="{DCF48E36-FE2A-4B9C-B30A-EC76F1A17A30}" type="presParOf" srcId="{B95AE7F8-FBDA-4468-B12C-8A202D396E5F}" destId="{14B3EE27-E3E6-48C4-9C1D-C440845DE606}" srcOrd="6" destOrd="0" presId="urn:microsoft.com/office/officeart/2008/layout/RadialCluster"/>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0C013B-72A8-4CCF-B764-647C5797A67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700B74C9-DE8D-403F-A838-0CC308FBF72D}">
      <dgm:prSet phldrT="[Text]" custT="1"/>
      <dgm:spPr>
        <a:solidFill>
          <a:srgbClr val="0F5B97"/>
        </a:solidFill>
      </dgm:spPr>
      <dgm:t>
        <a:bodyPr/>
        <a:lstStyle/>
        <a:p>
          <a:r>
            <a:rPr lang="en-US" sz="1500" dirty="0">
              <a:latin typeface="Trebuchet MS" panose="020B0603020202020204" pitchFamily="34" charset="0"/>
            </a:rPr>
            <a:t>Higher Losses</a:t>
          </a:r>
          <a:endParaRPr lang="en-IN" sz="1500" dirty="0">
            <a:latin typeface="Trebuchet MS" panose="020B0603020202020204" pitchFamily="34" charset="0"/>
          </a:endParaRPr>
        </a:p>
      </dgm:t>
    </dgm:pt>
    <dgm:pt modelId="{298F7E49-CDA6-43AC-9D73-44B2C7342222}" type="parTrans" cxnId="{817C22EC-B637-4C46-8FF3-60E2AFDAA3D8}">
      <dgm:prSet/>
      <dgm:spPr/>
      <dgm:t>
        <a:bodyPr/>
        <a:lstStyle/>
        <a:p>
          <a:endParaRPr lang="en-IN"/>
        </a:p>
      </dgm:t>
    </dgm:pt>
    <dgm:pt modelId="{169DF678-8075-4BBB-B7F2-7646B77C183A}" type="sibTrans" cxnId="{817C22EC-B637-4C46-8FF3-60E2AFDAA3D8}">
      <dgm:prSet/>
      <dgm:spPr/>
      <dgm:t>
        <a:bodyPr/>
        <a:lstStyle/>
        <a:p>
          <a:endParaRPr lang="en-IN"/>
        </a:p>
      </dgm:t>
    </dgm:pt>
    <dgm:pt modelId="{91DFCD85-E398-4C30-8C8D-1F961E4627D1}">
      <dgm:prSet phldrT="[Text]" custT="1"/>
      <dgm:spPr>
        <a:solidFill>
          <a:schemeClr val="bg1"/>
        </a:solidFill>
        <a:ln>
          <a:solidFill>
            <a:srgbClr val="1B70A9"/>
          </a:solidFill>
        </a:ln>
      </dgm:spPr>
      <dgm:t>
        <a:bodyPr/>
        <a:lstStyle/>
        <a:p>
          <a:r>
            <a:rPr lang="en-IN" sz="1100" dirty="0">
              <a:latin typeface="Trebuchet MS" panose="020B0603020202020204" pitchFamily="34" charset="0"/>
            </a:rPr>
            <a:t>Natural catastrophes claims</a:t>
          </a:r>
        </a:p>
      </dgm:t>
    </dgm:pt>
    <dgm:pt modelId="{0F3E1325-A4D1-4B75-AF89-05A7DE74B7D7}" type="parTrans" cxnId="{90C1319F-FFF6-49BF-A514-2D4A07209B6A}">
      <dgm:prSet/>
      <dgm:spPr/>
      <dgm:t>
        <a:bodyPr/>
        <a:lstStyle/>
        <a:p>
          <a:endParaRPr lang="en-IN"/>
        </a:p>
      </dgm:t>
    </dgm:pt>
    <dgm:pt modelId="{51F732D4-2363-4FF1-9702-5B668154CF86}" type="sibTrans" cxnId="{90C1319F-FFF6-49BF-A514-2D4A07209B6A}">
      <dgm:prSet/>
      <dgm:spPr/>
      <dgm:t>
        <a:bodyPr/>
        <a:lstStyle/>
        <a:p>
          <a:endParaRPr lang="en-IN"/>
        </a:p>
      </dgm:t>
    </dgm:pt>
    <dgm:pt modelId="{68C1F652-E811-4075-B570-9D465392CF4C}">
      <dgm:prSet phldrT="[Text]" custT="1"/>
      <dgm:spPr>
        <a:solidFill>
          <a:schemeClr val="bg1"/>
        </a:solidFill>
        <a:ln>
          <a:solidFill>
            <a:srgbClr val="1B70A9"/>
          </a:solidFill>
        </a:ln>
      </dgm:spPr>
      <dgm:t>
        <a:bodyPr/>
        <a:lstStyle/>
        <a:p>
          <a:r>
            <a:rPr lang="en-US" sz="1100" dirty="0">
              <a:latin typeface="Trebuchet MS" panose="020B0603020202020204" pitchFamily="34" charset="0"/>
            </a:rPr>
            <a:t>Indirect impact like disruption of supply chain</a:t>
          </a:r>
          <a:endParaRPr lang="en-IN" sz="1100" dirty="0">
            <a:latin typeface="Trebuchet MS" panose="020B0603020202020204" pitchFamily="34" charset="0"/>
          </a:endParaRPr>
        </a:p>
      </dgm:t>
    </dgm:pt>
    <dgm:pt modelId="{6A8DA9B7-51EC-401B-9BAB-B1FF76CAB1BE}" type="parTrans" cxnId="{47B79ED7-C418-4944-86F0-527ED7869E21}">
      <dgm:prSet/>
      <dgm:spPr/>
      <dgm:t>
        <a:bodyPr/>
        <a:lstStyle/>
        <a:p>
          <a:endParaRPr lang="en-IN"/>
        </a:p>
      </dgm:t>
    </dgm:pt>
    <dgm:pt modelId="{D3931C02-816E-4060-BA25-BD219764CFC2}" type="sibTrans" cxnId="{47B79ED7-C418-4944-86F0-527ED7869E21}">
      <dgm:prSet/>
      <dgm:spPr/>
      <dgm:t>
        <a:bodyPr/>
        <a:lstStyle/>
        <a:p>
          <a:endParaRPr lang="en-IN"/>
        </a:p>
      </dgm:t>
    </dgm:pt>
    <dgm:pt modelId="{49B42EBE-28B6-425E-A8F1-31C86FE91092}">
      <dgm:prSet phldrT="[Text]" custT="1"/>
      <dgm:spPr>
        <a:solidFill>
          <a:srgbClr val="0F5B97"/>
        </a:solidFill>
      </dgm:spPr>
      <dgm:t>
        <a:bodyPr/>
        <a:lstStyle/>
        <a:p>
          <a:r>
            <a:rPr lang="en-US" sz="1500" dirty="0">
              <a:latin typeface="Trebuchet MS" panose="020B0603020202020204" pitchFamily="34" charset="0"/>
            </a:rPr>
            <a:t>Increase Frequency and Severity</a:t>
          </a:r>
          <a:endParaRPr lang="en-IN" sz="1500" dirty="0">
            <a:latin typeface="Trebuchet MS" panose="020B0603020202020204" pitchFamily="34" charset="0"/>
          </a:endParaRPr>
        </a:p>
      </dgm:t>
    </dgm:pt>
    <dgm:pt modelId="{298CCA1C-136D-401A-B17A-E9DDC62BA58C}" type="parTrans" cxnId="{D591A531-FDAB-4B76-BD39-F0C0C465A37A}">
      <dgm:prSet/>
      <dgm:spPr/>
      <dgm:t>
        <a:bodyPr/>
        <a:lstStyle/>
        <a:p>
          <a:endParaRPr lang="en-IN"/>
        </a:p>
      </dgm:t>
    </dgm:pt>
    <dgm:pt modelId="{CA6E7756-9743-46D1-8488-540055424372}" type="sibTrans" cxnId="{D591A531-FDAB-4B76-BD39-F0C0C465A37A}">
      <dgm:prSet/>
      <dgm:spPr/>
      <dgm:t>
        <a:bodyPr/>
        <a:lstStyle/>
        <a:p>
          <a:endParaRPr lang="en-IN"/>
        </a:p>
      </dgm:t>
    </dgm:pt>
    <dgm:pt modelId="{51F19CD7-4904-4B8F-9C68-043B4AB7F34E}">
      <dgm:prSet phldrT="[Text]" custT="1"/>
      <dgm:spPr>
        <a:solidFill>
          <a:schemeClr val="bg1"/>
        </a:solidFill>
        <a:ln>
          <a:solidFill>
            <a:srgbClr val="1B70A9"/>
          </a:solidFill>
        </a:ln>
      </dgm:spPr>
      <dgm:t>
        <a:bodyPr/>
        <a:lstStyle/>
        <a:p>
          <a:r>
            <a:rPr lang="en-US" sz="1100" dirty="0">
              <a:latin typeface="Trebuchet MS" panose="020B0603020202020204" pitchFamily="34" charset="0"/>
            </a:rPr>
            <a:t>Increased weather specific events – heatwaves, floods, wildfires</a:t>
          </a:r>
          <a:endParaRPr lang="en-IN" sz="1100" dirty="0">
            <a:latin typeface="Trebuchet MS" panose="020B0603020202020204" pitchFamily="34" charset="0"/>
          </a:endParaRPr>
        </a:p>
      </dgm:t>
    </dgm:pt>
    <dgm:pt modelId="{55A082C9-CABC-4800-8B0A-0E6C3368F4FE}" type="parTrans" cxnId="{57101195-21E4-462B-B0F8-8E6265E0702D}">
      <dgm:prSet/>
      <dgm:spPr/>
      <dgm:t>
        <a:bodyPr/>
        <a:lstStyle/>
        <a:p>
          <a:endParaRPr lang="en-IN"/>
        </a:p>
      </dgm:t>
    </dgm:pt>
    <dgm:pt modelId="{46251FF9-812C-42A0-8B25-07598639BCAC}" type="sibTrans" cxnId="{57101195-21E4-462B-B0F8-8E6265E0702D}">
      <dgm:prSet/>
      <dgm:spPr/>
      <dgm:t>
        <a:bodyPr/>
        <a:lstStyle/>
        <a:p>
          <a:endParaRPr lang="en-IN"/>
        </a:p>
      </dgm:t>
    </dgm:pt>
    <dgm:pt modelId="{C3BCEC7A-625A-4339-906D-5D24D7D61DD4}">
      <dgm:prSet phldrT="[Text]" custT="1"/>
      <dgm:spPr>
        <a:solidFill>
          <a:schemeClr val="bg1"/>
        </a:solidFill>
        <a:ln>
          <a:solidFill>
            <a:srgbClr val="1B70A9"/>
          </a:solidFill>
        </a:ln>
      </dgm:spPr>
      <dgm:t>
        <a:bodyPr/>
        <a:lstStyle/>
        <a:p>
          <a:r>
            <a:rPr lang="en-US" sz="1100" dirty="0">
              <a:latin typeface="Trebuchet MS" panose="020B0603020202020204" pitchFamily="34" charset="0"/>
            </a:rPr>
            <a:t>Broader shift in climate – sea level change, rising average temperature, extreme weather impacting agriculture (e.g. Bumper crops and crop failure)</a:t>
          </a:r>
          <a:endParaRPr lang="en-IN" sz="1100" dirty="0">
            <a:latin typeface="Trebuchet MS" panose="020B0603020202020204" pitchFamily="34" charset="0"/>
          </a:endParaRPr>
        </a:p>
      </dgm:t>
    </dgm:pt>
    <dgm:pt modelId="{7076EF20-0A3A-4BBE-AD42-F3888B3481C6}" type="parTrans" cxnId="{D20E2976-002C-4E48-A1D9-347505328610}">
      <dgm:prSet/>
      <dgm:spPr/>
      <dgm:t>
        <a:bodyPr/>
        <a:lstStyle/>
        <a:p>
          <a:endParaRPr lang="en-IN"/>
        </a:p>
      </dgm:t>
    </dgm:pt>
    <dgm:pt modelId="{9EE56B5F-1A78-4118-85EB-AA0ABDDD4CA6}" type="sibTrans" cxnId="{D20E2976-002C-4E48-A1D9-347505328610}">
      <dgm:prSet/>
      <dgm:spPr/>
      <dgm:t>
        <a:bodyPr/>
        <a:lstStyle/>
        <a:p>
          <a:endParaRPr lang="en-IN"/>
        </a:p>
      </dgm:t>
    </dgm:pt>
    <dgm:pt modelId="{2C5880D5-D422-4342-BF2E-636433E2CBFD}">
      <dgm:prSet phldrT="[Text]" custT="1"/>
      <dgm:spPr>
        <a:solidFill>
          <a:srgbClr val="0F5B97"/>
        </a:solidFill>
      </dgm:spPr>
      <dgm:t>
        <a:bodyPr/>
        <a:lstStyle/>
        <a:p>
          <a:r>
            <a:rPr lang="en-US" sz="1500" dirty="0">
              <a:latin typeface="Trebuchet MS" panose="020B0603020202020204" pitchFamily="34" charset="0"/>
            </a:rPr>
            <a:t>Threat to assets</a:t>
          </a:r>
          <a:endParaRPr lang="en-IN" sz="1500" dirty="0">
            <a:latin typeface="Trebuchet MS" panose="020B0603020202020204" pitchFamily="34" charset="0"/>
          </a:endParaRPr>
        </a:p>
      </dgm:t>
    </dgm:pt>
    <dgm:pt modelId="{FA418114-7668-4C1F-9367-1F82A6F18BB4}" type="parTrans" cxnId="{331C420C-BF26-42B6-9914-76922F500BDC}">
      <dgm:prSet/>
      <dgm:spPr/>
      <dgm:t>
        <a:bodyPr/>
        <a:lstStyle/>
        <a:p>
          <a:endParaRPr lang="en-IN"/>
        </a:p>
      </dgm:t>
    </dgm:pt>
    <dgm:pt modelId="{5DC0520D-600F-48A6-82C0-7B867C90AAFF}" type="sibTrans" cxnId="{331C420C-BF26-42B6-9914-76922F500BDC}">
      <dgm:prSet/>
      <dgm:spPr/>
      <dgm:t>
        <a:bodyPr/>
        <a:lstStyle/>
        <a:p>
          <a:endParaRPr lang="en-IN"/>
        </a:p>
      </dgm:t>
    </dgm:pt>
    <dgm:pt modelId="{E4D44DA0-9F05-437F-945B-57D5F9026A30}">
      <dgm:prSet phldrT="[Text]" custT="1"/>
      <dgm:spPr>
        <a:solidFill>
          <a:schemeClr val="bg1"/>
        </a:solidFill>
        <a:ln>
          <a:solidFill>
            <a:srgbClr val="1B70A9"/>
          </a:solidFill>
        </a:ln>
      </dgm:spPr>
      <dgm:t>
        <a:bodyPr/>
        <a:lstStyle/>
        <a:p>
          <a:r>
            <a:rPr lang="en-US" sz="1100" dirty="0">
              <a:latin typeface="Trebuchet MS" panose="020B0603020202020204" pitchFamily="34" charset="0"/>
            </a:rPr>
            <a:t>Fall in infrastructure and real estate due to rising sea level or extreme weather</a:t>
          </a:r>
          <a:endParaRPr lang="en-IN" sz="1100" dirty="0">
            <a:latin typeface="Trebuchet MS" panose="020B0603020202020204" pitchFamily="34" charset="0"/>
          </a:endParaRPr>
        </a:p>
      </dgm:t>
    </dgm:pt>
    <dgm:pt modelId="{D7C41EC4-920E-43B8-B554-6A2DE955CD26}" type="parTrans" cxnId="{0C8290C5-9E4C-4AA0-88FB-D0284944BCD6}">
      <dgm:prSet/>
      <dgm:spPr/>
      <dgm:t>
        <a:bodyPr/>
        <a:lstStyle/>
        <a:p>
          <a:endParaRPr lang="en-IN"/>
        </a:p>
      </dgm:t>
    </dgm:pt>
    <dgm:pt modelId="{0B98E027-B419-4ED1-B2CA-1C324AF696E9}" type="sibTrans" cxnId="{0C8290C5-9E4C-4AA0-88FB-D0284944BCD6}">
      <dgm:prSet/>
      <dgm:spPr/>
      <dgm:t>
        <a:bodyPr/>
        <a:lstStyle/>
        <a:p>
          <a:endParaRPr lang="en-IN"/>
        </a:p>
      </dgm:t>
    </dgm:pt>
    <dgm:pt modelId="{FA48A388-FFF0-45C0-A7F9-C52DD9A03E06}">
      <dgm:prSet phldrT="[Text]" custT="1"/>
      <dgm:spPr>
        <a:solidFill>
          <a:schemeClr val="bg1"/>
        </a:solidFill>
        <a:ln>
          <a:solidFill>
            <a:srgbClr val="1B70A9"/>
          </a:solidFill>
        </a:ln>
      </dgm:spPr>
      <dgm:t>
        <a:bodyPr/>
        <a:lstStyle/>
        <a:p>
          <a:r>
            <a:rPr lang="en-US" sz="1100" dirty="0">
              <a:latin typeface="Trebuchet MS" panose="020B0603020202020204" pitchFamily="34" charset="0"/>
            </a:rPr>
            <a:t>Falling value of share or debt securities of carbon incentive companies</a:t>
          </a:r>
          <a:endParaRPr lang="en-IN" sz="1100" dirty="0">
            <a:latin typeface="Trebuchet MS" panose="020B0603020202020204" pitchFamily="34" charset="0"/>
          </a:endParaRPr>
        </a:p>
      </dgm:t>
    </dgm:pt>
    <dgm:pt modelId="{26517D57-279A-4C17-AC09-52BEC212620D}" type="parTrans" cxnId="{B7443CC1-B614-4F68-8C3C-F1AF3269A584}">
      <dgm:prSet/>
      <dgm:spPr/>
      <dgm:t>
        <a:bodyPr/>
        <a:lstStyle/>
        <a:p>
          <a:endParaRPr lang="en-IN"/>
        </a:p>
      </dgm:t>
    </dgm:pt>
    <dgm:pt modelId="{45F5C623-5CB5-44EE-A01E-577251F38FF8}" type="sibTrans" cxnId="{B7443CC1-B614-4F68-8C3C-F1AF3269A584}">
      <dgm:prSet/>
      <dgm:spPr/>
      <dgm:t>
        <a:bodyPr/>
        <a:lstStyle/>
        <a:p>
          <a:endParaRPr lang="en-IN"/>
        </a:p>
      </dgm:t>
    </dgm:pt>
    <dgm:pt modelId="{10614FB2-4D4A-4A49-8C9C-080F2254B4E6}">
      <dgm:prSet phldrT="[Text]" custT="1"/>
      <dgm:spPr>
        <a:solidFill>
          <a:srgbClr val="0F5B97"/>
        </a:solidFill>
      </dgm:spPr>
      <dgm:t>
        <a:bodyPr/>
        <a:lstStyle/>
        <a:p>
          <a:r>
            <a:rPr lang="en-US" sz="1500" dirty="0">
              <a:latin typeface="Trebuchet MS" panose="020B0603020202020204" pitchFamily="34" charset="0"/>
            </a:rPr>
            <a:t>Regulatory constraints</a:t>
          </a:r>
          <a:endParaRPr lang="en-IN" sz="1500" dirty="0">
            <a:latin typeface="Trebuchet MS" panose="020B0603020202020204" pitchFamily="34" charset="0"/>
          </a:endParaRPr>
        </a:p>
      </dgm:t>
    </dgm:pt>
    <dgm:pt modelId="{5C845F32-F3A4-46F5-842F-A8B1C79B7B32}" type="parTrans" cxnId="{A764860A-9566-4BA6-8B62-32C59AF220C1}">
      <dgm:prSet/>
      <dgm:spPr/>
      <dgm:t>
        <a:bodyPr/>
        <a:lstStyle/>
        <a:p>
          <a:endParaRPr lang="en-IN"/>
        </a:p>
      </dgm:t>
    </dgm:pt>
    <dgm:pt modelId="{79CE25A0-08A1-4140-A068-03C2DD8DD920}" type="sibTrans" cxnId="{A764860A-9566-4BA6-8B62-32C59AF220C1}">
      <dgm:prSet/>
      <dgm:spPr/>
      <dgm:t>
        <a:bodyPr/>
        <a:lstStyle/>
        <a:p>
          <a:endParaRPr lang="en-IN"/>
        </a:p>
      </dgm:t>
    </dgm:pt>
    <dgm:pt modelId="{FCAF5EE5-2739-4226-B6CF-78C1433B36B3}">
      <dgm:prSet phldrT="[Text]" custT="1"/>
      <dgm:spPr>
        <a:solidFill>
          <a:schemeClr val="bg1"/>
        </a:solidFill>
        <a:ln>
          <a:solidFill>
            <a:srgbClr val="1B70A9"/>
          </a:solidFill>
        </a:ln>
      </dgm:spPr>
      <dgm:t>
        <a:bodyPr/>
        <a:lstStyle/>
        <a:p>
          <a:r>
            <a:rPr lang="en-US" sz="1100" dirty="0">
              <a:solidFill>
                <a:srgbClr val="33CC33"/>
              </a:solidFill>
              <a:latin typeface="Trebuchet MS" panose="020B0603020202020204" pitchFamily="34" charset="0"/>
            </a:rPr>
            <a:t>Green investment strategies leading to lower investments in carbon incentive industries</a:t>
          </a:r>
          <a:endParaRPr lang="en-IN" sz="1100" dirty="0">
            <a:solidFill>
              <a:srgbClr val="33CC33"/>
            </a:solidFill>
            <a:latin typeface="Trebuchet MS" panose="020B0603020202020204" pitchFamily="34" charset="0"/>
          </a:endParaRPr>
        </a:p>
      </dgm:t>
    </dgm:pt>
    <dgm:pt modelId="{62FAA52D-F429-4AC1-B9E5-44702B381D97}" type="parTrans" cxnId="{C41E421F-6146-48CE-922F-8CDDD2E6EBEA}">
      <dgm:prSet/>
      <dgm:spPr/>
      <dgm:t>
        <a:bodyPr/>
        <a:lstStyle/>
        <a:p>
          <a:endParaRPr lang="en-IN"/>
        </a:p>
      </dgm:t>
    </dgm:pt>
    <dgm:pt modelId="{C51A5480-15EB-45A6-B44B-21269BED7182}" type="sibTrans" cxnId="{C41E421F-6146-48CE-922F-8CDDD2E6EBEA}">
      <dgm:prSet/>
      <dgm:spPr/>
      <dgm:t>
        <a:bodyPr/>
        <a:lstStyle/>
        <a:p>
          <a:endParaRPr lang="en-IN"/>
        </a:p>
      </dgm:t>
    </dgm:pt>
    <dgm:pt modelId="{EDA6C707-A8EB-4682-889C-1BB276F93AA1}">
      <dgm:prSet phldrT="[Text]" custT="1"/>
      <dgm:spPr>
        <a:solidFill>
          <a:schemeClr val="bg1"/>
        </a:solidFill>
        <a:ln>
          <a:solidFill>
            <a:srgbClr val="1B70A9"/>
          </a:solidFill>
        </a:ln>
      </dgm:spPr>
      <dgm:t>
        <a:bodyPr/>
        <a:lstStyle/>
        <a:p>
          <a:r>
            <a:rPr lang="en-US" sz="1100" dirty="0">
              <a:latin typeface="Trebuchet MS" panose="020B0603020202020204" pitchFamily="34" charset="0"/>
            </a:rPr>
            <a:t>Regulatory restriction of limits of investment in carbon incentive industries</a:t>
          </a:r>
          <a:endParaRPr lang="en-IN" sz="1100" dirty="0">
            <a:latin typeface="Trebuchet MS" panose="020B0603020202020204" pitchFamily="34" charset="0"/>
          </a:endParaRPr>
        </a:p>
      </dgm:t>
    </dgm:pt>
    <dgm:pt modelId="{3482E0AB-CC58-488E-821D-78565371A3DC}" type="parTrans" cxnId="{1821B905-20BD-4D18-9F70-00C5B3358927}">
      <dgm:prSet/>
      <dgm:spPr/>
      <dgm:t>
        <a:bodyPr/>
        <a:lstStyle/>
        <a:p>
          <a:endParaRPr lang="en-IN"/>
        </a:p>
      </dgm:t>
    </dgm:pt>
    <dgm:pt modelId="{680FADFB-7D72-42F0-9AB0-A31FF9D956BA}" type="sibTrans" cxnId="{1821B905-20BD-4D18-9F70-00C5B3358927}">
      <dgm:prSet/>
      <dgm:spPr/>
      <dgm:t>
        <a:bodyPr/>
        <a:lstStyle/>
        <a:p>
          <a:endParaRPr lang="en-IN"/>
        </a:p>
      </dgm:t>
    </dgm:pt>
    <dgm:pt modelId="{BD2D4CB5-475E-4B73-8AED-7E7FD8385F90}">
      <dgm:prSet phldrT="[Text]" custT="1"/>
      <dgm:spPr>
        <a:solidFill>
          <a:srgbClr val="0F5B97"/>
        </a:solidFill>
      </dgm:spPr>
      <dgm:t>
        <a:bodyPr/>
        <a:lstStyle/>
        <a:p>
          <a:r>
            <a:rPr lang="en-US" sz="1500" dirty="0">
              <a:latin typeface="Trebuchet MS" panose="020B0603020202020204" pitchFamily="34" charset="0"/>
            </a:rPr>
            <a:t>Opportunities</a:t>
          </a:r>
          <a:endParaRPr lang="en-IN" sz="1500" dirty="0">
            <a:latin typeface="Trebuchet MS" panose="020B0603020202020204" pitchFamily="34" charset="0"/>
          </a:endParaRPr>
        </a:p>
      </dgm:t>
    </dgm:pt>
    <dgm:pt modelId="{BD3419E0-3C91-4D25-8BC3-ABA7548CEF82}" type="parTrans" cxnId="{484DDD5E-655D-4668-BB57-F9C84E2CD13F}">
      <dgm:prSet/>
      <dgm:spPr/>
      <dgm:t>
        <a:bodyPr/>
        <a:lstStyle/>
        <a:p>
          <a:endParaRPr lang="en-IN"/>
        </a:p>
      </dgm:t>
    </dgm:pt>
    <dgm:pt modelId="{27955912-45A5-4479-B282-E6C3A7C03236}" type="sibTrans" cxnId="{484DDD5E-655D-4668-BB57-F9C84E2CD13F}">
      <dgm:prSet/>
      <dgm:spPr/>
      <dgm:t>
        <a:bodyPr/>
        <a:lstStyle/>
        <a:p>
          <a:endParaRPr lang="en-IN"/>
        </a:p>
      </dgm:t>
    </dgm:pt>
    <dgm:pt modelId="{48028BEF-F34F-4F3B-85E9-77831724F7CC}">
      <dgm:prSet phldrT="[Text]" custT="1"/>
      <dgm:spPr>
        <a:solidFill>
          <a:schemeClr val="bg1"/>
        </a:solidFill>
        <a:ln>
          <a:solidFill>
            <a:srgbClr val="1B70A9"/>
          </a:solidFill>
        </a:ln>
      </dgm:spPr>
      <dgm:t>
        <a:bodyPr/>
        <a:lstStyle/>
        <a:p>
          <a:r>
            <a:rPr lang="en-US" sz="1100" dirty="0">
              <a:solidFill>
                <a:srgbClr val="33CC33"/>
              </a:solidFill>
              <a:latin typeface="Trebuchet MS" panose="020B0603020202020204" pitchFamily="34" charset="0"/>
            </a:rPr>
            <a:t>Investment in green energy - </a:t>
          </a:r>
          <a:r>
            <a:rPr lang="en-US" sz="1100" dirty="0">
              <a:solidFill>
                <a:schemeClr val="tx1"/>
              </a:solidFill>
              <a:latin typeface="Trebuchet MS" panose="020B0603020202020204" pitchFamily="34" charset="0"/>
            </a:rPr>
            <a:t>High set–up cost for migrating to renewable energy infrastructure</a:t>
          </a:r>
          <a:endParaRPr lang="en-IN" sz="1100" dirty="0">
            <a:solidFill>
              <a:schemeClr val="tx1"/>
            </a:solidFill>
            <a:latin typeface="Trebuchet MS" panose="020B0603020202020204" pitchFamily="34" charset="0"/>
          </a:endParaRPr>
        </a:p>
      </dgm:t>
    </dgm:pt>
    <dgm:pt modelId="{5C58CD93-CB1C-4463-812E-0208F9E5E8B3}" type="parTrans" cxnId="{DD0739B4-3E2F-4A2F-AED0-A918D513D95A}">
      <dgm:prSet/>
      <dgm:spPr/>
      <dgm:t>
        <a:bodyPr/>
        <a:lstStyle/>
        <a:p>
          <a:endParaRPr lang="en-IN"/>
        </a:p>
      </dgm:t>
    </dgm:pt>
    <dgm:pt modelId="{4E4E6CE8-A597-41D3-B97F-28CF59E4D269}" type="sibTrans" cxnId="{DD0739B4-3E2F-4A2F-AED0-A918D513D95A}">
      <dgm:prSet/>
      <dgm:spPr/>
      <dgm:t>
        <a:bodyPr/>
        <a:lstStyle/>
        <a:p>
          <a:endParaRPr lang="en-IN"/>
        </a:p>
      </dgm:t>
    </dgm:pt>
    <dgm:pt modelId="{9F28272A-6160-4D91-A1E5-F9CC3FF77F0C}">
      <dgm:prSet phldrT="[Text]" custT="1"/>
      <dgm:spPr>
        <a:solidFill>
          <a:schemeClr val="bg1"/>
        </a:solidFill>
        <a:ln>
          <a:solidFill>
            <a:srgbClr val="1B70A9"/>
          </a:solidFill>
        </a:ln>
      </dgm:spPr>
      <dgm:t>
        <a:bodyPr/>
        <a:lstStyle/>
        <a:p>
          <a:r>
            <a:rPr lang="en-US" sz="1100" dirty="0">
              <a:solidFill>
                <a:srgbClr val="33CC33"/>
              </a:solidFill>
              <a:latin typeface="Trebuchet MS" panose="020B0603020202020204" pitchFamily="34" charset="0"/>
            </a:rPr>
            <a:t>New infrastructure or electric vehicles</a:t>
          </a:r>
          <a:endParaRPr lang="en-IN" sz="1100" dirty="0">
            <a:solidFill>
              <a:srgbClr val="33CC33"/>
            </a:solidFill>
            <a:latin typeface="Trebuchet MS" panose="020B0603020202020204" pitchFamily="34" charset="0"/>
          </a:endParaRPr>
        </a:p>
      </dgm:t>
    </dgm:pt>
    <dgm:pt modelId="{7135A254-BB26-42E0-97C2-F50F1D723E04}" type="parTrans" cxnId="{95740D9D-2D3D-47AF-9E4D-55C4F076633A}">
      <dgm:prSet/>
      <dgm:spPr/>
      <dgm:t>
        <a:bodyPr/>
        <a:lstStyle/>
        <a:p>
          <a:endParaRPr lang="en-IN"/>
        </a:p>
      </dgm:t>
    </dgm:pt>
    <dgm:pt modelId="{5E001D01-4B8F-4C02-8216-B7CA264811A9}" type="sibTrans" cxnId="{95740D9D-2D3D-47AF-9E4D-55C4F076633A}">
      <dgm:prSet/>
      <dgm:spPr/>
      <dgm:t>
        <a:bodyPr/>
        <a:lstStyle/>
        <a:p>
          <a:endParaRPr lang="en-IN"/>
        </a:p>
      </dgm:t>
    </dgm:pt>
    <dgm:pt modelId="{0FECFF97-21D7-4ABD-BD33-2F145D324317}">
      <dgm:prSet phldrT="[Text]" custT="1"/>
      <dgm:spPr>
        <a:solidFill>
          <a:srgbClr val="0F5B97"/>
        </a:solidFill>
        <a:ln>
          <a:noFill/>
        </a:ln>
      </dgm:spPr>
      <dgm:t>
        <a:bodyPr/>
        <a:lstStyle/>
        <a:p>
          <a:r>
            <a:rPr lang="en-IN" sz="1500" dirty="0">
              <a:latin typeface="Trebuchet MS" panose="020B0603020202020204" pitchFamily="34" charset="0"/>
            </a:rPr>
            <a:t>Insurance Gap/Less Affordable</a:t>
          </a:r>
        </a:p>
      </dgm:t>
    </dgm:pt>
    <dgm:pt modelId="{80510060-F301-402E-9250-309E5142E710}" type="parTrans" cxnId="{21F289DB-B908-4117-87A0-F0A47252EDC4}">
      <dgm:prSet/>
      <dgm:spPr/>
      <dgm:t>
        <a:bodyPr/>
        <a:lstStyle/>
        <a:p>
          <a:endParaRPr lang="en-IN"/>
        </a:p>
      </dgm:t>
    </dgm:pt>
    <dgm:pt modelId="{67277EF6-47DC-4C7C-ADC8-B0DE82C27012}" type="sibTrans" cxnId="{21F289DB-B908-4117-87A0-F0A47252EDC4}">
      <dgm:prSet/>
      <dgm:spPr/>
      <dgm:t>
        <a:bodyPr/>
        <a:lstStyle/>
        <a:p>
          <a:endParaRPr lang="en-IN"/>
        </a:p>
      </dgm:t>
    </dgm:pt>
    <dgm:pt modelId="{2E75E782-5631-45A8-847D-ABC7AC856396}">
      <dgm:prSet phldrT="[Text]" custT="1"/>
      <dgm:spPr>
        <a:solidFill>
          <a:schemeClr val="bg1"/>
        </a:solidFill>
        <a:ln>
          <a:solidFill>
            <a:srgbClr val="1B70A9"/>
          </a:solidFill>
        </a:ln>
      </dgm:spPr>
      <dgm:t>
        <a:bodyPr/>
        <a:lstStyle/>
        <a:p>
          <a:pPr marL="57150" indent="0"/>
          <a:r>
            <a:rPr lang="en-US" sz="1100" dirty="0">
              <a:latin typeface="Trebuchet MS" panose="020B0603020202020204" pitchFamily="34" charset="0"/>
            </a:rPr>
            <a:t>flood prone areas/areas with high climate related events leading to</a:t>
          </a:r>
          <a:endParaRPr lang="en-IN" sz="1100" dirty="0">
            <a:latin typeface="Trebuchet MS" panose="020B0603020202020204" pitchFamily="34" charset="0"/>
          </a:endParaRPr>
        </a:p>
      </dgm:t>
    </dgm:pt>
    <dgm:pt modelId="{CD842143-3DC2-4798-B37A-FC4F47D3630D}" type="parTrans" cxnId="{86E97999-C754-47C2-B281-448FDD74E880}">
      <dgm:prSet/>
      <dgm:spPr/>
      <dgm:t>
        <a:bodyPr/>
        <a:lstStyle/>
        <a:p>
          <a:endParaRPr lang="en-IN"/>
        </a:p>
      </dgm:t>
    </dgm:pt>
    <dgm:pt modelId="{81F8F6E2-2256-4F95-91E1-3DFF158D6362}" type="sibTrans" cxnId="{86E97999-C754-47C2-B281-448FDD74E880}">
      <dgm:prSet/>
      <dgm:spPr/>
      <dgm:t>
        <a:bodyPr/>
        <a:lstStyle/>
        <a:p>
          <a:endParaRPr lang="en-IN"/>
        </a:p>
      </dgm:t>
    </dgm:pt>
    <dgm:pt modelId="{F0C38EC1-AE04-46ED-9B9D-05EB5E2995B1}">
      <dgm:prSet custT="1"/>
      <dgm:spPr>
        <a:solidFill>
          <a:schemeClr val="bg1"/>
        </a:solidFill>
        <a:ln>
          <a:solidFill>
            <a:srgbClr val="1B70A9"/>
          </a:solidFill>
        </a:ln>
      </dgm:spPr>
      <dgm:t>
        <a:bodyPr/>
        <a:lstStyle/>
        <a:p>
          <a:pPr marL="268288" indent="0"/>
          <a:r>
            <a:rPr lang="en-IN" sz="1100" dirty="0">
              <a:latin typeface="Trebuchet MS" panose="020B0603020202020204" pitchFamily="34" charset="0"/>
            </a:rPr>
            <a:t>Reduced insurance penetration </a:t>
          </a:r>
        </a:p>
      </dgm:t>
    </dgm:pt>
    <dgm:pt modelId="{FA039363-58D1-4729-9B35-259F25E123BA}" type="parTrans" cxnId="{E366E02E-1839-4C39-A456-896985599355}">
      <dgm:prSet/>
      <dgm:spPr/>
      <dgm:t>
        <a:bodyPr/>
        <a:lstStyle/>
        <a:p>
          <a:endParaRPr lang="en-IN"/>
        </a:p>
      </dgm:t>
    </dgm:pt>
    <dgm:pt modelId="{53D35245-70BF-4CCE-9225-0FBE5A1250DA}" type="sibTrans" cxnId="{E366E02E-1839-4C39-A456-896985599355}">
      <dgm:prSet/>
      <dgm:spPr/>
      <dgm:t>
        <a:bodyPr/>
        <a:lstStyle/>
        <a:p>
          <a:endParaRPr lang="en-IN"/>
        </a:p>
      </dgm:t>
    </dgm:pt>
    <dgm:pt modelId="{6D2363ED-3C8F-4AC9-8A51-C33FE3E53C2F}">
      <dgm:prSet custT="1"/>
      <dgm:spPr>
        <a:solidFill>
          <a:schemeClr val="bg1"/>
        </a:solidFill>
        <a:ln>
          <a:solidFill>
            <a:srgbClr val="1B70A9"/>
          </a:solidFill>
        </a:ln>
      </dgm:spPr>
      <dgm:t>
        <a:bodyPr/>
        <a:lstStyle/>
        <a:p>
          <a:pPr marL="268288" indent="0"/>
          <a:r>
            <a:rPr lang="en-IN" sz="1100" dirty="0">
              <a:latin typeface="Trebuchet MS" panose="020B0603020202020204" pitchFamily="34" charset="0"/>
            </a:rPr>
            <a:t>Widen protection gap</a:t>
          </a:r>
        </a:p>
      </dgm:t>
    </dgm:pt>
    <dgm:pt modelId="{6CD752CD-BD34-4477-A44E-A15E5925DC46}" type="parTrans" cxnId="{CCD91691-C015-4DD0-803C-9EB3225E187C}">
      <dgm:prSet/>
      <dgm:spPr/>
      <dgm:t>
        <a:bodyPr/>
        <a:lstStyle/>
        <a:p>
          <a:endParaRPr lang="en-IN"/>
        </a:p>
      </dgm:t>
    </dgm:pt>
    <dgm:pt modelId="{F6A9C860-C982-4820-932F-9D254490B223}" type="sibTrans" cxnId="{CCD91691-C015-4DD0-803C-9EB3225E187C}">
      <dgm:prSet/>
      <dgm:spPr/>
      <dgm:t>
        <a:bodyPr/>
        <a:lstStyle/>
        <a:p>
          <a:endParaRPr lang="en-IN"/>
        </a:p>
      </dgm:t>
    </dgm:pt>
    <dgm:pt modelId="{6760EED4-CFCB-4445-B294-D4BA03A15D3A}" type="pres">
      <dgm:prSet presAssocID="{BA0C013B-72A8-4CCF-B764-647C5797A675}" presName="Name0" presStyleCnt="0">
        <dgm:presLayoutVars>
          <dgm:dir/>
          <dgm:animLvl val="lvl"/>
          <dgm:resizeHandles val="exact"/>
        </dgm:presLayoutVars>
      </dgm:prSet>
      <dgm:spPr/>
    </dgm:pt>
    <dgm:pt modelId="{985152C3-0019-4C17-85BA-A9279877D779}" type="pres">
      <dgm:prSet presAssocID="{700B74C9-DE8D-403F-A838-0CC308FBF72D}" presName="linNode" presStyleCnt="0"/>
      <dgm:spPr/>
    </dgm:pt>
    <dgm:pt modelId="{D3AEB120-24BA-429C-91AE-24E05C0D8B5D}" type="pres">
      <dgm:prSet presAssocID="{700B74C9-DE8D-403F-A838-0CC308FBF72D}" presName="parentText" presStyleLbl="node1" presStyleIdx="0" presStyleCnt="6" custScaleX="79870" custScaleY="65448">
        <dgm:presLayoutVars>
          <dgm:chMax val="1"/>
          <dgm:bulletEnabled val="1"/>
        </dgm:presLayoutVars>
      </dgm:prSet>
      <dgm:spPr/>
    </dgm:pt>
    <dgm:pt modelId="{75249DB2-AD44-48B2-9C4C-E7B0CA64F927}" type="pres">
      <dgm:prSet presAssocID="{700B74C9-DE8D-403F-A838-0CC308FBF72D}" presName="descendantText" presStyleLbl="alignAccFollowNode1" presStyleIdx="0" presStyleCnt="6" custScaleX="97391" custScaleY="87907">
        <dgm:presLayoutVars>
          <dgm:bulletEnabled val="1"/>
        </dgm:presLayoutVars>
      </dgm:prSet>
      <dgm:spPr/>
    </dgm:pt>
    <dgm:pt modelId="{7A69B0DC-1769-4F09-941D-5BEBB4A7856F}" type="pres">
      <dgm:prSet presAssocID="{169DF678-8075-4BBB-B7F2-7646B77C183A}" presName="sp" presStyleCnt="0"/>
      <dgm:spPr/>
    </dgm:pt>
    <dgm:pt modelId="{E8D38EA6-47B7-4400-A446-08BD55E8FD98}" type="pres">
      <dgm:prSet presAssocID="{49B42EBE-28B6-425E-A8F1-31C86FE91092}" presName="linNode" presStyleCnt="0"/>
      <dgm:spPr/>
    </dgm:pt>
    <dgm:pt modelId="{302F0FD0-0FD0-4F59-8781-D0DF1D37D57B}" type="pres">
      <dgm:prSet presAssocID="{49B42EBE-28B6-425E-A8F1-31C86FE91092}" presName="parentText" presStyleLbl="node1" presStyleIdx="1" presStyleCnt="6" custScaleX="79870" custScaleY="65448">
        <dgm:presLayoutVars>
          <dgm:chMax val="1"/>
          <dgm:bulletEnabled val="1"/>
        </dgm:presLayoutVars>
      </dgm:prSet>
      <dgm:spPr/>
    </dgm:pt>
    <dgm:pt modelId="{1F74E9B6-5BE4-4507-A1DC-0ADBE0267FD8}" type="pres">
      <dgm:prSet presAssocID="{49B42EBE-28B6-425E-A8F1-31C86FE91092}" presName="descendantText" presStyleLbl="alignAccFollowNode1" presStyleIdx="1" presStyleCnt="6" custScaleX="97826">
        <dgm:presLayoutVars>
          <dgm:bulletEnabled val="1"/>
        </dgm:presLayoutVars>
      </dgm:prSet>
      <dgm:spPr/>
    </dgm:pt>
    <dgm:pt modelId="{004B0C5D-3E53-4D83-8442-B23536A73438}" type="pres">
      <dgm:prSet presAssocID="{CA6E7756-9743-46D1-8488-540055424372}" presName="sp" presStyleCnt="0"/>
      <dgm:spPr/>
    </dgm:pt>
    <dgm:pt modelId="{58C17F5B-1BFF-4066-B5E7-58780DC5715D}" type="pres">
      <dgm:prSet presAssocID="{2C5880D5-D422-4342-BF2E-636433E2CBFD}" presName="linNode" presStyleCnt="0"/>
      <dgm:spPr/>
    </dgm:pt>
    <dgm:pt modelId="{55B1C690-E74F-4587-9BCB-6538A5B610EB}" type="pres">
      <dgm:prSet presAssocID="{2C5880D5-D422-4342-BF2E-636433E2CBFD}" presName="parentText" presStyleLbl="node1" presStyleIdx="2" presStyleCnt="6" custScaleX="79870" custScaleY="65448" custLinFactNeighborY="4038">
        <dgm:presLayoutVars>
          <dgm:chMax val="1"/>
          <dgm:bulletEnabled val="1"/>
        </dgm:presLayoutVars>
      </dgm:prSet>
      <dgm:spPr/>
    </dgm:pt>
    <dgm:pt modelId="{4421FE27-CF67-4E9A-B208-A8E5114B5194}" type="pres">
      <dgm:prSet presAssocID="{2C5880D5-D422-4342-BF2E-636433E2CBFD}" presName="descendantText" presStyleLbl="alignAccFollowNode1" presStyleIdx="2" presStyleCnt="6" custScaleX="97826">
        <dgm:presLayoutVars>
          <dgm:bulletEnabled val="1"/>
        </dgm:presLayoutVars>
      </dgm:prSet>
      <dgm:spPr/>
    </dgm:pt>
    <dgm:pt modelId="{1234D26E-9E41-40BC-B225-A0DFED8444F0}" type="pres">
      <dgm:prSet presAssocID="{5DC0520D-600F-48A6-82C0-7B867C90AAFF}" presName="sp" presStyleCnt="0"/>
      <dgm:spPr/>
    </dgm:pt>
    <dgm:pt modelId="{46D79E02-16FF-4D24-9202-8EFDED2370E9}" type="pres">
      <dgm:prSet presAssocID="{0FECFF97-21D7-4ABD-BD33-2F145D324317}" presName="linNode" presStyleCnt="0"/>
      <dgm:spPr/>
    </dgm:pt>
    <dgm:pt modelId="{D45905DF-E1DA-45DA-8477-F418F5AB8A63}" type="pres">
      <dgm:prSet presAssocID="{0FECFF97-21D7-4ABD-BD33-2F145D324317}" presName="parentText" presStyleLbl="node1" presStyleIdx="3" presStyleCnt="6" custScaleX="78177" custScaleY="50698">
        <dgm:presLayoutVars>
          <dgm:chMax val="1"/>
          <dgm:bulletEnabled val="1"/>
        </dgm:presLayoutVars>
      </dgm:prSet>
      <dgm:spPr/>
    </dgm:pt>
    <dgm:pt modelId="{AA1355ED-4A74-4C73-A25F-8DE546B09D83}" type="pres">
      <dgm:prSet presAssocID="{0FECFF97-21D7-4ABD-BD33-2F145D324317}" presName="descendantText" presStyleLbl="alignAccFollowNode1" presStyleIdx="3" presStyleCnt="6" custScaleX="98016" custScaleY="83046" custLinFactNeighborX="1567" custLinFactNeighborY="-5814">
        <dgm:presLayoutVars>
          <dgm:bulletEnabled val="1"/>
        </dgm:presLayoutVars>
      </dgm:prSet>
      <dgm:spPr/>
    </dgm:pt>
    <dgm:pt modelId="{AFAC940B-6DE2-4D57-8B55-725A52878A60}" type="pres">
      <dgm:prSet presAssocID="{67277EF6-47DC-4C7C-ADC8-B0DE82C27012}" presName="sp" presStyleCnt="0"/>
      <dgm:spPr/>
    </dgm:pt>
    <dgm:pt modelId="{C95FA477-0D67-4A01-84A1-248771450520}" type="pres">
      <dgm:prSet presAssocID="{10614FB2-4D4A-4A49-8C9C-080F2254B4E6}" presName="linNode" presStyleCnt="0"/>
      <dgm:spPr/>
    </dgm:pt>
    <dgm:pt modelId="{5AF658EE-6558-498D-8D95-C2C6F42FA872}" type="pres">
      <dgm:prSet presAssocID="{10614FB2-4D4A-4A49-8C9C-080F2254B4E6}" presName="parentText" presStyleLbl="node1" presStyleIdx="4" presStyleCnt="6" custScaleX="79870" custScaleY="65448">
        <dgm:presLayoutVars>
          <dgm:chMax val="1"/>
          <dgm:bulletEnabled val="1"/>
        </dgm:presLayoutVars>
      </dgm:prSet>
      <dgm:spPr/>
    </dgm:pt>
    <dgm:pt modelId="{57F59D4C-511F-455B-A292-2657B1A50C78}" type="pres">
      <dgm:prSet presAssocID="{10614FB2-4D4A-4A49-8C9C-080F2254B4E6}" presName="descendantText" presStyleLbl="alignAccFollowNode1" presStyleIdx="4" presStyleCnt="6" custScaleX="97826">
        <dgm:presLayoutVars>
          <dgm:bulletEnabled val="1"/>
        </dgm:presLayoutVars>
      </dgm:prSet>
      <dgm:spPr/>
    </dgm:pt>
    <dgm:pt modelId="{388BF810-E538-46BB-B287-6E49A14AAB3B}" type="pres">
      <dgm:prSet presAssocID="{79CE25A0-08A1-4140-A068-03C2DD8DD920}" presName="sp" presStyleCnt="0"/>
      <dgm:spPr/>
    </dgm:pt>
    <dgm:pt modelId="{CF0F9A47-73F1-42E0-86B8-E38476059C32}" type="pres">
      <dgm:prSet presAssocID="{BD2D4CB5-475E-4B73-8AED-7E7FD8385F90}" presName="linNode" presStyleCnt="0"/>
      <dgm:spPr/>
    </dgm:pt>
    <dgm:pt modelId="{A722FEE6-BE5C-4E9F-AB93-09B9A579C9AC}" type="pres">
      <dgm:prSet presAssocID="{BD2D4CB5-475E-4B73-8AED-7E7FD8385F90}" presName="parentText" presStyleLbl="node1" presStyleIdx="5" presStyleCnt="6" custScaleX="79870" custScaleY="65448">
        <dgm:presLayoutVars>
          <dgm:chMax val="1"/>
          <dgm:bulletEnabled val="1"/>
        </dgm:presLayoutVars>
      </dgm:prSet>
      <dgm:spPr/>
    </dgm:pt>
    <dgm:pt modelId="{D30B96DB-DE3B-4A73-A5DF-176216DD9D54}" type="pres">
      <dgm:prSet presAssocID="{BD2D4CB5-475E-4B73-8AED-7E7FD8385F90}" presName="descendantText" presStyleLbl="alignAccFollowNode1" presStyleIdx="5" presStyleCnt="6" custScaleX="97826" custLinFactNeighborY="0">
        <dgm:presLayoutVars>
          <dgm:bulletEnabled val="1"/>
        </dgm:presLayoutVars>
      </dgm:prSet>
      <dgm:spPr/>
    </dgm:pt>
  </dgm:ptLst>
  <dgm:cxnLst>
    <dgm:cxn modelId="{1821B905-20BD-4D18-9F70-00C5B3358927}" srcId="{10614FB2-4D4A-4A49-8C9C-080F2254B4E6}" destId="{EDA6C707-A8EB-4682-889C-1BB276F93AA1}" srcOrd="1" destOrd="0" parTransId="{3482E0AB-CC58-488E-821D-78565371A3DC}" sibTransId="{680FADFB-7D72-42F0-9AB0-A31FF9D956BA}"/>
    <dgm:cxn modelId="{6C7CCB09-A5FA-4797-AD3D-54B0CE2201B6}" type="presOf" srcId="{C3BCEC7A-625A-4339-906D-5D24D7D61DD4}" destId="{1F74E9B6-5BE4-4507-A1DC-0ADBE0267FD8}" srcOrd="0" destOrd="1" presId="urn:microsoft.com/office/officeart/2005/8/layout/vList5"/>
    <dgm:cxn modelId="{A764860A-9566-4BA6-8B62-32C59AF220C1}" srcId="{BA0C013B-72A8-4CCF-B764-647C5797A675}" destId="{10614FB2-4D4A-4A49-8C9C-080F2254B4E6}" srcOrd="4" destOrd="0" parTransId="{5C845F32-F3A4-46F5-842F-A8B1C79B7B32}" sibTransId="{79CE25A0-08A1-4140-A068-03C2DD8DD920}"/>
    <dgm:cxn modelId="{331C420C-BF26-42B6-9914-76922F500BDC}" srcId="{BA0C013B-72A8-4CCF-B764-647C5797A675}" destId="{2C5880D5-D422-4342-BF2E-636433E2CBFD}" srcOrd="2" destOrd="0" parTransId="{FA418114-7668-4C1F-9367-1F82A6F18BB4}" sibTransId="{5DC0520D-600F-48A6-82C0-7B867C90AAFF}"/>
    <dgm:cxn modelId="{8C2C410D-5349-44F5-B8F2-AAB6C550A8CC}" type="presOf" srcId="{68C1F652-E811-4075-B570-9D465392CF4C}" destId="{75249DB2-AD44-48B2-9C4C-E7B0CA64F927}" srcOrd="0" destOrd="1" presId="urn:microsoft.com/office/officeart/2005/8/layout/vList5"/>
    <dgm:cxn modelId="{13B3850D-5F79-4EB8-BB6A-6D82D833F583}" type="presOf" srcId="{6D2363ED-3C8F-4AC9-8A51-C33FE3E53C2F}" destId="{AA1355ED-4A74-4C73-A25F-8DE546B09D83}" srcOrd="0" destOrd="2" presId="urn:microsoft.com/office/officeart/2005/8/layout/vList5"/>
    <dgm:cxn modelId="{058EE00E-7E11-4D7D-8AC5-BEEC316B671E}" type="presOf" srcId="{2C5880D5-D422-4342-BF2E-636433E2CBFD}" destId="{55B1C690-E74F-4587-9BCB-6538A5B610EB}" srcOrd="0" destOrd="0" presId="urn:microsoft.com/office/officeart/2005/8/layout/vList5"/>
    <dgm:cxn modelId="{40EA4019-6EB5-4222-81EC-6A07FDF9CBB5}" type="presOf" srcId="{48028BEF-F34F-4F3B-85E9-77831724F7CC}" destId="{D30B96DB-DE3B-4A73-A5DF-176216DD9D54}" srcOrd="0" destOrd="0" presId="urn:microsoft.com/office/officeart/2005/8/layout/vList5"/>
    <dgm:cxn modelId="{C41E421F-6146-48CE-922F-8CDDD2E6EBEA}" srcId="{10614FB2-4D4A-4A49-8C9C-080F2254B4E6}" destId="{FCAF5EE5-2739-4226-B6CF-78C1433B36B3}" srcOrd="0" destOrd="0" parTransId="{62FAA52D-F429-4AC1-B9E5-44702B381D97}" sibTransId="{C51A5480-15EB-45A6-B44B-21269BED7182}"/>
    <dgm:cxn modelId="{FD2CBA2E-FB0D-4CB5-8C88-E94C2F6F0271}" type="presOf" srcId="{10614FB2-4D4A-4A49-8C9C-080F2254B4E6}" destId="{5AF658EE-6558-498D-8D95-C2C6F42FA872}" srcOrd="0" destOrd="0" presId="urn:microsoft.com/office/officeart/2005/8/layout/vList5"/>
    <dgm:cxn modelId="{E366E02E-1839-4C39-A456-896985599355}" srcId="{0FECFF97-21D7-4ABD-BD33-2F145D324317}" destId="{F0C38EC1-AE04-46ED-9B9D-05EB5E2995B1}" srcOrd="1" destOrd="0" parTransId="{FA039363-58D1-4729-9B35-259F25E123BA}" sibTransId="{53D35245-70BF-4CCE-9225-0FBE5A1250DA}"/>
    <dgm:cxn modelId="{D591A531-FDAB-4B76-BD39-F0C0C465A37A}" srcId="{BA0C013B-72A8-4CCF-B764-647C5797A675}" destId="{49B42EBE-28B6-425E-A8F1-31C86FE91092}" srcOrd="1" destOrd="0" parTransId="{298CCA1C-136D-401A-B17A-E9DDC62BA58C}" sibTransId="{CA6E7756-9743-46D1-8488-540055424372}"/>
    <dgm:cxn modelId="{1EB1E433-03F5-4215-B121-629938CB399B}" type="presOf" srcId="{49B42EBE-28B6-425E-A8F1-31C86FE91092}" destId="{302F0FD0-0FD0-4F59-8781-D0DF1D37D57B}" srcOrd="0" destOrd="0" presId="urn:microsoft.com/office/officeart/2005/8/layout/vList5"/>
    <dgm:cxn modelId="{2F644F3E-9EBE-40B4-8BEC-9989D4A2270E}" type="presOf" srcId="{51F19CD7-4904-4B8F-9C68-043B4AB7F34E}" destId="{1F74E9B6-5BE4-4507-A1DC-0ADBE0267FD8}" srcOrd="0" destOrd="0" presId="urn:microsoft.com/office/officeart/2005/8/layout/vList5"/>
    <dgm:cxn modelId="{484DDD5E-655D-4668-BB57-F9C84E2CD13F}" srcId="{BA0C013B-72A8-4CCF-B764-647C5797A675}" destId="{BD2D4CB5-475E-4B73-8AED-7E7FD8385F90}" srcOrd="5" destOrd="0" parTransId="{BD3419E0-3C91-4D25-8BC3-ABA7548CEF82}" sibTransId="{27955912-45A5-4479-B282-E6C3A7C03236}"/>
    <dgm:cxn modelId="{6366B16E-CAB1-455C-BF47-99EBFE4D8746}" type="presOf" srcId="{BD2D4CB5-475E-4B73-8AED-7E7FD8385F90}" destId="{A722FEE6-BE5C-4E9F-AB93-09B9A579C9AC}" srcOrd="0" destOrd="0" presId="urn:microsoft.com/office/officeart/2005/8/layout/vList5"/>
    <dgm:cxn modelId="{D20E2976-002C-4E48-A1D9-347505328610}" srcId="{49B42EBE-28B6-425E-A8F1-31C86FE91092}" destId="{C3BCEC7A-625A-4339-906D-5D24D7D61DD4}" srcOrd="1" destOrd="0" parTransId="{7076EF20-0A3A-4BBE-AD42-F3888B3481C6}" sibTransId="{9EE56B5F-1A78-4118-85EB-AA0ABDDD4CA6}"/>
    <dgm:cxn modelId="{21565359-8A82-4607-927B-090B0B30DD3A}" type="presOf" srcId="{700B74C9-DE8D-403F-A838-0CC308FBF72D}" destId="{D3AEB120-24BA-429C-91AE-24E05C0D8B5D}" srcOrd="0" destOrd="0" presId="urn:microsoft.com/office/officeart/2005/8/layout/vList5"/>
    <dgm:cxn modelId="{FEB4787B-40E4-4AE5-8FEC-D21B54AB57AD}" type="presOf" srcId="{0FECFF97-21D7-4ABD-BD33-2F145D324317}" destId="{D45905DF-E1DA-45DA-8477-F418F5AB8A63}" srcOrd="0" destOrd="0" presId="urn:microsoft.com/office/officeart/2005/8/layout/vList5"/>
    <dgm:cxn modelId="{CCD91691-C015-4DD0-803C-9EB3225E187C}" srcId="{0FECFF97-21D7-4ABD-BD33-2F145D324317}" destId="{6D2363ED-3C8F-4AC9-8A51-C33FE3E53C2F}" srcOrd="2" destOrd="0" parTransId="{6CD752CD-BD34-4477-A44E-A15E5925DC46}" sibTransId="{F6A9C860-C982-4820-932F-9D254490B223}"/>
    <dgm:cxn modelId="{1FBA3994-017D-4587-ADD2-BCD7EA5CFBF8}" type="presOf" srcId="{91DFCD85-E398-4C30-8C8D-1F961E4627D1}" destId="{75249DB2-AD44-48B2-9C4C-E7B0CA64F927}" srcOrd="0" destOrd="0" presId="urn:microsoft.com/office/officeart/2005/8/layout/vList5"/>
    <dgm:cxn modelId="{57101195-21E4-462B-B0F8-8E6265E0702D}" srcId="{49B42EBE-28B6-425E-A8F1-31C86FE91092}" destId="{51F19CD7-4904-4B8F-9C68-043B4AB7F34E}" srcOrd="0" destOrd="0" parTransId="{55A082C9-CABC-4800-8B0A-0E6C3368F4FE}" sibTransId="{46251FF9-812C-42A0-8B25-07598639BCAC}"/>
    <dgm:cxn modelId="{CFB42C98-03AE-41FF-8F16-C342B540182E}" type="presOf" srcId="{9F28272A-6160-4D91-A1E5-F9CC3FF77F0C}" destId="{D30B96DB-DE3B-4A73-A5DF-176216DD9D54}" srcOrd="0" destOrd="1" presId="urn:microsoft.com/office/officeart/2005/8/layout/vList5"/>
    <dgm:cxn modelId="{86E97999-C754-47C2-B281-448FDD74E880}" srcId="{0FECFF97-21D7-4ABD-BD33-2F145D324317}" destId="{2E75E782-5631-45A8-847D-ABC7AC856396}" srcOrd="0" destOrd="0" parTransId="{CD842143-3DC2-4798-B37A-FC4F47D3630D}" sibTransId="{81F8F6E2-2256-4F95-91E1-3DFF158D6362}"/>
    <dgm:cxn modelId="{95740D9D-2D3D-47AF-9E4D-55C4F076633A}" srcId="{BD2D4CB5-475E-4B73-8AED-7E7FD8385F90}" destId="{9F28272A-6160-4D91-A1E5-F9CC3FF77F0C}" srcOrd="1" destOrd="0" parTransId="{7135A254-BB26-42E0-97C2-F50F1D723E04}" sibTransId="{5E001D01-4B8F-4C02-8216-B7CA264811A9}"/>
    <dgm:cxn modelId="{90C1319F-FFF6-49BF-A514-2D4A07209B6A}" srcId="{700B74C9-DE8D-403F-A838-0CC308FBF72D}" destId="{91DFCD85-E398-4C30-8C8D-1F961E4627D1}" srcOrd="0" destOrd="0" parTransId="{0F3E1325-A4D1-4B75-AF89-05A7DE74B7D7}" sibTransId="{51F732D4-2363-4FF1-9702-5B668154CF86}"/>
    <dgm:cxn modelId="{1F55A8A8-DB5C-4D49-82DE-AB5B5889B7C6}" type="presOf" srcId="{EDA6C707-A8EB-4682-889C-1BB276F93AA1}" destId="{57F59D4C-511F-455B-A292-2657B1A50C78}" srcOrd="0" destOrd="1" presId="urn:microsoft.com/office/officeart/2005/8/layout/vList5"/>
    <dgm:cxn modelId="{DD0739B4-3E2F-4A2F-AED0-A918D513D95A}" srcId="{BD2D4CB5-475E-4B73-8AED-7E7FD8385F90}" destId="{48028BEF-F34F-4F3B-85E9-77831724F7CC}" srcOrd="0" destOrd="0" parTransId="{5C58CD93-CB1C-4463-812E-0208F9E5E8B3}" sibTransId="{4E4E6CE8-A597-41D3-B97F-28CF59E4D269}"/>
    <dgm:cxn modelId="{502C7CB8-DFF4-48D0-85E8-2976723D81A9}" type="presOf" srcId="{2E75E782-5631-45A8-847D-ABC7AC856396}" destId="{AA1355ED-4A74-4C73-A25F-8DE546B09D83}" srcOrd="0" destOrd="0" presId="urn:microsoft.com/office/officeart/2005/8/layout/vList5"/>
    <dgm:cxn modelId="{90DF77BE-F223-4FD8-85DE-2077A573F9A7}" type="presOf" srcId="{BA0C013B-72A8-4CCF-B764-647C5797A675}" destId="{6760EED4-CFCB-4445-B294-D4BA03A15D3A}" srcOrd="0" destOrd="0" presId="urn:microsoft.com/office/officeart/2005/8/layout/vList5"/>
    <dgm:cxn modelId="{B7443CC1-B614-4F68-8C3C-F1AF3269A584}" srcId="{2C5880D5-D422-4342-BF2E-636433E2CBFD}" destId="{FA48A388-FFF0-45C0-A7F9-C52DD9A03E06}" srcOrd="1" destOrd="0" parTransId="{26517D57-279A-4C17-AC09-52BEC212620D}" sibTransId="{45F5C623-5CB5-44EE-A01E-577251F38FF8}"/>
    <dgm:cxn modelId="{0C8290C5-9E4C-4AA0-88FB-D0284944BCD6}" srcId="{2C5880D5-D422-4342-BF2E-636433E2CBFD}" destId="{E4D44DA0-9F05-437F-945B-57D5F9026A30}" srcOrd="0" destOrd="0" parTransId="{D7C41EC4-920E-43B8-B554-6A2DE955CD26}" sibTransId="{0B98E027-B419-4ED1-B2CA-1C324AF696E9}"/>
    <dgm:cxn modelId="{B66F40CA-208D-4224-BC92-162F66B93D11}" type="presOf" srcId="{E4D44DA0-9F05-437F-945B-57D5F9026A30}" destId="{4421FE27-CF67-4E9A-B208-A8E5114B5194}" srcOrd="0" destOrd="0" presId="urn:microsoft.com/office/officeart/2005/8/layout/vList5"/>
    <dgm:cxn modelId="{47B79ED7-C418-4944-86F0-527ED7869E21}" srcId="{700B74C9-DE8D-403F-A838-0CC308FBF72D}" destId="{68C1F652-E811-4075-B570-9D465392CF4C}" srcOrd="1" destOrd="0" parTransId="{6A8DA9B7-51EC-401B-9BAB-B1FF76CAB1BE}" sibTransId="{D3931C02-816E-4060-BA25-BD219764CFC2}"/>
    <dgm:cxn modelId="{B2D24DD9-35EB-44D7-9F13-A54C606FA9F1}" type="presOf" srcId="{FCAF5EE5-2739-4226-B6CF-78C1433B36B3}" destId="{57F59D4C-511F-455B-A292-2657B1A50C78}" srcOrd="0" destOrd="0" presId="urn:microsoft.com/office/officeart/2005/8/layout/vList5"/>
    <dgm:cxn modelId="{21F289DB-B908-4117-87A0-F0A47252EDC4}" srcId="{BA0C013B-72A8-4CCF-B764-647C5797A675}" destId="{0FECFF97-21D7-4ABD-BD33-2F145D324317}" srcOrd="3" destOrd="0" parTransId="{80510060-F301-402E-9250-309E5142E710}" sibTransId="{67277EF6-47DC-4C7C-ADC8-B0DE82C27012}"/>
    <dgm:cxn modelId="{132699DF-A4B9-42B5-9871-109233B9B4BC}" type="presOf" srcId="{F0C38EC1-AE04-46ED-9B9D-05EB5E2995B1}" destId="{AA1355ED-4A74-4C73-A25F-8DE546B09D83}" srcOrd="0" destOrd="1" presId="urn:microsoft.com/office/officeart/2005/8/layout/vList5"/>
    <dgm:cxn modelId="{817C22EC-B637-4C46-8FF3-60E2AFDAA3D8}" srcId="{BA0C013B-72A8-4CCF-B764-647C5797A675}" destId="{700B74C9-DE8D-403F-A838-0CC308FBF72D}" srcOrd="0" destOrd="0" parTransId="{298F7E49-CDA6-43AC-9D73-44B2C7342222}" sibTransId="{169DF678-8075-4BBB-B7F2-7646B77C183A}"/>
    <dgm:cxn modelId="{8FBF3AF3-CDD4-42CD-8BB4-3307B5105247}" type="presOf" srcId="{FA48A388-FFF0-45C0-A7F9-C52DD9A03E06}" destId="{4421FE27-CF67-4E9A-B208-A8E5114B5194}" srcOrd="0" destOrd="1" presId="urn:microsoft.com/office/officeart/2005/8/layout/vList5"/>
    <dgm:cxn modelId="{879939EC-4A38-47B5-AB56-7FBCDCAD3F15}" type="presParOf" srcId="{6760EED4-CFCB-4445-B294-D4BA03A15D3A}" destId="{985152C3-0019-4C17-85BA-A9279877D779}" srcOrd="0" destOrd="0" presId="urn:microsoft.com/office/officeart/2005/8/layout/vList5"/>
    <dgm:cxn modelId="{DDE39078-31F1-4E95-9F1D-D0002FA1CBB6}" type="presParOf" srcId="{985152C3-0019-4C17-85BA-A9279877D779}" destId="{D3AEB120-24BA-429C-91AE-24E05C0D8B5D}" srcOrd="0" destOrd="0" presId="urn:microsoft.com/office/officeart/2005/8/layout/vList5"/>
    <dgm:cxn modelId="{1E28CD7B-C740-4A0A-AC92-55C54F719B2A}" type="presParOf" srcId="{985152C3-0019-4C17-85BA-A9279877D779}" destId="{75249DB2-AD44-48B2-9C4C-E7B0CA64F927}" srcOrd="1" destOrd="0" presId="urn:microsoft.com/office/officeart/2005/8/layout/vList5"/>
    <dgm:cxn modelId="{B09CA83A-63D0-4587-B862-0903D28FFBB5}" type="presParOf" srcId="{6760EED4-CFCB-4445-B294-D4BA03A15D3A}" destId="{7A69B0DC-1769-4F09-941D-5BEBB4A7856F}" srcOrd="1" destOrd="0" presId="urn:microsoft.com/office/officeart/2005/8/layout/vList5"/>
    <dgm:cxn modelId="{3853A6C9-A03A-4049-B9A9-DC2E5621FF24}" type="presParOf" srcId="{6760EED4-CFCB-4445-B294-D4BA03A15D3A}" destId="{E8D38EA6-47B7-4400-A446-08BD55E8FD98}" srcOrd="2" destOrd="0" presId="urn:microsoft.com/office/officeart/2005/8/layout/vList5"/>
    <dgm:cxn modelId="{6B004F66-16D8-44EE-8BA0-413855693319}" type="presParOf" srcId="{E8D38EA6-47B7-4400-A446-08BD55E8FD98}" destId="{302F0FD0-0FD0-4F59-8781-D0DF1D37D57B}" srcOrd="0" destOrd="0" presId="urn:microsoft.com/office/officeart/2005/8/layout/vList5"/>
    <dgm:cxn modelId="{5E5E6087-2EDD-40D7-9AD3-8E2F84593E76}" type="presParOf" srcId="{E8D38EA6-47B7-4400-A446-08BD55E8FD98}" destId="{1F74E9B6-5BE4-4507-A1DC-0ADBE0267FD8}" srcOrd="1" destOrd="0" presId="urn:microsoft.com/office/officeart/2005/8/layout/vList5"/>
    <dgm:cxn modelId="{EEAB340F-0264-41FB-AE95-EEF9CA67B32F}" type="presParOf" srcId="{6760EED4-CFCB-4445-B294-D4BA03A15D3A}" destId="{004B0C5D-3E53-4D83-8442-B23536A73438}" srcOrd="3" destOrd="0" presId="urn:microsoft.com/office/officeart/2005/8/layout/vList5"/>
    <dgm:cxn modelId="{E8AAECDC-B22C-4CFE-AC10-352747511405}" type="presParOf" srcId="{6760EED4-CFCB-4445-B294-D4BA03A15D3A}" destId="{58C17F5B-1BFF-4066-B5E7-58780DC5715D}" srcOrd="4" destOrd="0" presId="urn:microsoft.com/office/officeart/2005/8/layout/vList5"/>
    <dgm:cxn modelId="{DED6AAA2-FB8D-4B53-AB2C-57AE74DF2DA8}" type="presParOf" srcId="{58C17F5B-1BFF-4066-B5E7-58780DC5715D}" destId="{55B1C690-E74F-4587-9BCB-6538A5B610EB}" srcOrd="0" destOrd="0" presId="urn:microsoft.com/office/officeart/2005/8/layout/vList5"/>
    <dgm:cxn modelId="{A0D3F78B-6B50-486D-ADF1-B0CE403FCEDB}" type="presParOf" srcId="{58C17F5B-1BFF-4066-B5E7-58780DC5715D}" destId="{4421FE27-CF67-4E9A-B208-A8E5114B5194}" srcOrd="1" destOrd="0" presId="urn:microsoft.com/office/officeart/2005/8/layout/vList5"/>
    <dgm:cxn modelId="{A309270A-DF77-415B-829D-EE6521AA00F1}" type="presParOf" srcId="{6760EED4-CFCB-4445-B294-D4BA03A15D3A}" destId="{1234D26E-9E41-40BC-B225-A0DFED8444F0}" srcOrd="5" destOrd="0" presId="urn:microsoft.com/office/officeart/2005/8/layout/vList5"/>
    <dgm:cxn modelId="{B0ADA45D-3354-4893-B264-016433B7160C}" type="presParOf" srcId="{6760EED4-CFCB-4445-B294-D4BA03A15D3A}" destId="{46D79E02-16FF-4D24-9202-8EFDED2370E9}" srcOrd="6" destOrd="0" presId="urn:microsoft.com/office/officeart/2005/8/layout/vList5"/>
    <dgm:cxn modelId="{60B29A40-F832-4650-BF0F-04B599F744EB}" type="presParOf" srcId="{46D79E02-16FF-4D24-9202-8EFDED2370E9}" destId="{D45905DF-E1DA-45DA-8477-F418F5AB8A63}" srcOrd="0" destOrd="0" presId="urn:microsoft.com/office/officeart/2005/8/layout/vList5"/>
    <dgm:cxn modelId="{E0A730A5-A77C-47D6-93AA-448D86035E23}" type="presParOf" srcId="{46D79E02-16FF-4D24-9202-8EFDED2370E9}" destId="{AA1355ED-4A74-4C73-A25F-8DE546B09D83}" srcOrd="1" destOrd="0" presId="urn:microsoft.com/office/officeart/2005/8/layout/vList5"/>
    <dgm:cxn modelId="{FB4AA8BA-FFBD-4390-8F73-B2D16381DBC1}" type="presParOf" srcId="{6760EED4-CFCB-4445-B294-D4BA03A15D3A}" destId="{AFAC940B-6DE2-4D57-8B55-725A52878A60}" srcOrd="7" destOrd="0" presId="urn:microsoft.com/office/officeart/2005/8/layout/vList5"/>
    <dgm:cxn modelId="{60E73B99-9AF9-4584-8AF7-4258A980A194}" type="presParOf" srcId="{6760EED4-CFCB-4445-B294-D4BA03A15D3A}" destId="{C95FA477-0D67-4A01-84A1-248771450520}" srcOrd="8" destOrd="0" presId="urn:microsoft.com/office/officeart/2005/8/layout/vList5"/>
    <dgm:cxn modelId="{B1B68A58-70A6-40D8-AB3C-F03ED04292D6}" type="presParOf" srcId="{C95FA477-0D67-4A01-84A1-248771450520}" destId="{5AF658EE-6558-498D-8D95-C2C6F42FA872}" srcOrd="0" destOrd="0" presId="urn:microsoft.com/office/officeart/2005/8/layout/vList5"/>
    <dgm:cxn modelId="{9DD47584-195D-49CB-805E-E9B464EFA7E0}" type="presParOf" srcId="{C95FA477-0D67-4A01-84A1-248771450520}" destId="{57F59D4C-511F-455B-A292-2657B1A50C78}" srcOrd="1" destOrd="0" presId="urn:microsoft.com/office/officeart/2005/8/layout/vList5"/>
    <dgm:cxn modelId="{37F47693-6F18-4C1E-8CB0-31B7F95D9DF0}" type="presParOf" srcId="{6760EED4-CFCB-4445-B294-D4BA03A15D3A}" destId="{388BF810-E538-46BB-B287-6E49A14AAB3B}" srcOrd="9" destOrd="0" presId="urn:microsoft.com/office/officeart/2005/8/layout/vList5"/>
    <dgm:cxn modelId="{4A663AAF-6F95-42A6-8953-940F4FB631E9}" type="presParOf" srcId="{6760EED4-CFCB-4445-B294-D4BA03A15D3A}" destId="{CF0F9A47-73F1-42E0-86B8-E38476059C32}" srcOrd="10" destOrd="0" presId="urn:microsoft.com/office/officeart/2005/8/layout/vList5"/>
    <dgm:cxn modelId="{5962E459-9884-4B8B-803E-614F546927ED}" type="presParOf" srcId="{CF0F9A47-73F1-42E0-86B8-E38476059C32}" destId="{A722FEE6-BE5C-4E9F-AB93-09B9A579C9AC}" srcOrd="0" destOrd="0" presId="urn:microsoft.com/office/officeart/2005/8/layout/vList5"/>
    <dgm:cxn modelId="{E51079E6-44A9-46E5-BE21-35EC51868EAF}" type="presParOf" srcId="{CF0F9A47-73F1-42E0-86B8-E38476059C32}" destId="{D30B96DB-DE3B-4A73-A5DF-176216DD9D54}"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4A17AE-3931-46B5-925E-8E63D336DD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26FAEB94-1741-46DA-9CBB-F885A05CDB63}">
      <dgm:prSet phldrT="[Text]"/>
      <dgm:spPr>
        <a:solidFill>
          <a:srgbClr val="1668A2"/>
        </a:solidFill>
      </dgm:spPr>
      <dgm:t>
        <a:bodyPr/>
        <a:lstStyle/>
        <a:p>
          <a:r>
            <a:rPr lang="en-IN" dirty="0">
              <a:solidFill>
                <a:schemeClr val="bg1"/>
              </a:solidFill>
            </a:rPr>
            <a:t>Extreme CAT events</a:t>
          </a:r>
        </a:p>
      </dgm:t>
    </dgm:pt>
    <dgm:pt modelId="{9C3661EC-AE86-41C6-8AB4-998582B5D933}" type="parTrans" cxnId="{A67A1E6D-71F5-4129-B83B-947F51247ACD}">
      <dgm:prSet/>
      <dgm:spPr/>
      <dgm:t>
        <a:bodyPr/>
        <a:lstStyle/>
        <a:p>
          <a:endParaRPr lang="en-IN"/>
        </a:p>
      </dgm:t>
    </dgm:pt>
    <dgm:pt modelId="{A94B9285-EEBA-4BC5-8034-27F4F0DA5576}" type="sibTrans" cxnId="{A67A1E6D-71F5-4129-B83B-947F51247ACD}">
      <dgm:prSet/>
      <dgm:spPr/>
      <dgm:t>
        <a:bodyPr/>
        <a:lstStyle/>
        <a:p>
          <a:endParaRPr lang="en-IN"/>
        </a:p>
      </dgm:t>
    </dgm:pt>
    <dgm:pt modelId="{3D5DB8C5-4FF3-4D6A-99A2-54E770D5064E}">
      <dgm:prSet phldrT="[Text]"/>
      <dgm:spPr>
        <a:solidFill>
          <a:srgbClr val="1668A2"/>
        </a:solidFill>
      </dgm:spPr>
      <dgm:t>
        <a:bodyPr/>
        <a:lstStyle/>
        <a:p>
          <a:r>
            <a:rPr lang="en-US" dirty="0">
              <a:solidFill>
                <a:schemeClr val="bg1"/>
              </a:solidFill>
            </a:rPr>
            <a:t>Frequency increased by 24% post-2005 compared to 2005 and prior</a:t>
          </a:r>
          <a:endParaRPr lang="en-IN" dirty="0">
            <a:solidFill>
              <a:schemeClr val="bg1"/>
            </a:solidFill>
          </a:endParaRPr>
        </a:p>
      </dgm:t>
    </dgm:pt>
    <dgm:pt modelId="{22AF29BB-A5B1-47E3-BDFE-C4B3AF9F0D85}" type="parTrans" cxnId="{718E978B-937D-4AEB-90D3-055B4483FA95}">
      <dgm:prSet/>
      <dgm:spPr/>
      <dgm:t>
        <a:bodyPr/>
        <a:lstStyle/>
        <a:p>
          <a:endParaRPr lang="en-IN"/>
        </a:p>
      </dgm:t>
    </dgm:pt>
    <dgm:pt modelId="{6C98ED34-6ED0-47D8-AAE4-F81BB27C4348}" type="sibTrans" cxnId="{718E978B-937D-4AEB-90D3-055B4483FA95}">
      <dgm:prSet/>
      <dgm:spPr/>
      <dgm:t>
        <a:bodyPr/>
        <a:lstStyle/>
        <a:p>
          <a:endParaRPr lang="en-IN"/>
        </a:p>
      </dgm:t>
    </dgm:pt>
    <dgm:pt modelId="{D8EF2012-8791-44FB-A639-2F46FBF2A0F2}">
      <dgm:prSet phldrT="[Text]" custT="1"/>
      <dgm:spPr>
        <a:solidFill>
          <a:srgbClr val="1668A2"/>
        </a:solidFill>
      </dgm:spPr>
      <dgm:t>
        <a:bodyPr/>
        <a:lstStyle/>
        <a:p>
          <a:r>
            <a:rPr lang="en-IN" sz="1800" dirty="0">
              <a:solidFill>
                <a:schemeClr val="bg1"/>
              </a:solidFill>
            </a:rPr>
            <a:t>Cyclone</a:t>
          </a:r>
        </a:p>
      </dgm:t>
    </dgm:pt>
    <dgm:pt modelId="{2341EB76-4EF1-4CEF-BB7C-E95877FCE4D1}" type="parTrans" cxnId="{F3DA4C45-0110-4595-AD55-E57ABD467560}">
      <dgm:prSet/>
      <dgm:spPr/>
      <dgm:t>
        <a:bodyPr/>
        <a:lstStyle/>
        <a:p>
          <a:endParaRPr lang="en-IN"/>
        </a:p>
      </dgm:t>
    </dgm:pt>
    <dgm:pt modelId="{65C5A809-FB5D-4845-B0F9-36FC23EBA851}" type="sibTrans" cxnId="{F3DA4C45-0110-4595-AD55-E57ABD467560}">
      <dgm:prSet/>
      <dgm:spPr/>
      <dgm:t>
        <a:bodyPr/>
        <a:lstStyle/>
        <a:p>
          <a:endParaRPr lang="en-IN"/>
        </a:p>
      </dgm:t>
    </dgm:pt>
    <dgm:pt modelId="{81282160-3B08-4090-92F4-513A7881F076}">
      <dgm:prSet phldrT="[Text]"/>
      <dgm:spPr>
        <a:solidFill>
          <a:srgbClr val="1668A2"/>
        </a:solidFill>
      </dgm:spPr>
      <dgm:t>
        <a:bodyPr/>
        <a:lstStyle/>
        <a:p>
          <a:r>
            <a:rPr lang="en-US" dirty="0">
              <a:solidFill>
                <a:schemeClr val="bg1"/>
              </a:solidFill>
            </a:rPr>
            <a:t>Exposing 42.50 million people (Cyclone only) </a:t>
          </a:r>
          <a:endParaRPr lang="en-IN" dirty="0">
            <a:solidFill>
              <a:schemeClr val="bg1"/>
            </a:solidFill>
          </a:endParaRPr>
        </a:p>
      </dgm:t>
    </dgm:pt>
    <dgm:pt modelId="{7198ECFE-60A2-46E5-8124-1B83789F97C5}" type="parTrans" cxnId="{618D84F3-4BE1-456F-A972-09B3296FF9F4}">
      <dgm:prSet/>
      <dgm:spPr/>
      <dgm:t>
        <a:bodyPr/>
        <a:lstStyle/>
        <a:p>
          <a:endParaRPr lang="en-IN"/>
        </a:p>
      </dgm:t>
    </dgm:pt>
    <dgm:pt modelId="{E304AD98-6208-4D0C-89FD-EC6AFCCAF92C}" type="sibTrans" cxnId="{618D84F3-4BE1-456F-A972-09B3296FF9F4}">
      <dgm:prSet/>
      <dgm:spPr/>
      <dgm:t>
        <a:bodyPr/>
        <a:lstStyle/>
        <a:p>
          <a:endParaRPr lang="en-IN"/>
        </a:p>
      </dgm:t>
    </dgm:pt>
    <dgm:pt modelId="{E3158FD6-CDCD-4580-B756-F40FCCFA1748}">
      <dgm:prSet phldrT="[Text]"/>
      <dgm:spPr>
        <a:solidFill>
          <a:srgbClr val="1668A2"/>
        </a:solidFill>
      </dgm:spPr>
      <dgm:t>
        <a:bodyPr/>
        <a:lstStyle/>
        <a:p>
          <a:r>
            <a:rPr lang="en-US" dirty="0">
              <a:solidFill>
                <a:schemeClr val="bg1"/>
              </a:solidFill>
            </a:rPr>
            <a:t>In the last decade alone, cyclones hit 258 districts</a:t>
          </a:r>
          <a:endParaRPr lang="en-IN" dirty="0">
            <a:solidFill>
              <a:schemeClr val="bg1"/>
            </a:solidFill>
          </a:endParaRPr>
        </a:p>
      </dgm:t>
    </dgm:pt>
    <dgm:pt modelId="{1698CA06-BD8C-408F-91F1-68B459D2B99B}" type="parTrans" cxnId="{7BBEE458-7381-46D0-A7C7-EC8E4FC14D06}">
      <dgm:prSet/>
      <dgm:spPr/>
      <dgm:t>
        <a:bodyPr/>
        <a:lstStyle/>
        <a:p>
          <a:endParaRPr lang="en-IN"/>
        </a:p>
      </dgm:t>
    </dgm:pt>
    <dgm:pt modelId="{4991AF2F-0846-4FDB-98EE-6CBE80EE1C66}" type="sibTrans" cxnId="{7BBEE458-7381-46D0-A7C7-EC8E4FC14D06}">
      <dgm:prSet/>
      <dgm:spPr/>
      <dgm:t>
        <a:bodyPr/>
        <a:lstStyle/>
        <a:p>
          <a:endParaRPr lang="en-IN"/>
        </a:p>
      </dgm:t>
    </dgm:pt>
    <dgm:pt modelId="{C70D20D8-5E99-4E7D-9A24-03812FA94C46}">
      <dgm:prSet phldrT="[Text]" custT="1"/>
      <dgm:spPr>
        <a:solidFill>
          <a:srgbClr val="1668A2"/>
        </a:solidFill>
      </dgm:spPr>
      <dgm:t>
        <a:bodyPr/>
        <a:lstStyle/>
        <a:p>
          <a:r>
            <a:rPr lang="en-IN" sz="1800" dirty="0">
              <a:solidFill>
                <a:schemeClr val="bg1"/>
              </a:solidFill>
            </a:rPr>
            <a:t>Flood</a:t>
          </a:r>
        </a:p>
      </dgm:t>
    </dgm:pt>
    <dgm:pt modelId="{98A9AA26-DC90-4FDF-9A84-6B32985D5674}" type="parTrans" cxnId="{FAA92034-3D03-47F4-8F3D-7B3D4C1FAFFB}">
      <dgm:prSet/>
      <dgm:spPr/>
      <dgm:t>
        <a:bodyPr/>
        <a:lstStyle/>
        <a:p>
          <a:endParaRPr lang="en-IN"/>
        </a:p>
      </dgm:t>
    </dgm:pt>
    <dgm:pt modelId="{97D9731C-428E-45FA-A6BA-5F732C5654FD}" type="sibTrans" cxnId="{FAA92034-3D03-47F4-8F3D-7B3D4C1FAFFB}">
      <dgm:prSet/>
      <dgm:spPr/>
      <dgm:t>
        <a:bodyPr/>
        <a:lstStyle/>
        <a:p>
          <a:endParaRPr lang="en-IN"/>
        </a:p>
      </dgm:t>
    </dgm:pt>
    <dgm:pt modelId="{A4F49299-6043-47B9-8AED-59EDE88BF965}">
      <dgm:prSet phldrT="[Text]"/>
      <dgm:spPr>
        <a:solidFill>
          <a:srgbClr val="1668A2"/>
        </a:solidFill>
      </dgm:spPr>
      <dgm:t>
        <a:bodyPr/>
        <a:lstStyle/>
        <a:p>
          <a:r>
            <a:rPr lang="en-US" dirty="0">
              <a:solidFill>
                <a:schemeClr val="bg1"/>
              </a:solidFill>
            </a:rPr>
            <a:t>In two years, 2018 and 19 - Major floods and landslides killed over 700 people and caused USD 11 billion worth of damage </a:t>
          </a:r>
          <a:endParaRPr lang="en-IN" dirty="0">
            <a:solidFill>
              <a:schemeClr val="bg1"/>
            </a:solidFill>
          </a:endParaRPr>
        </a:p>
      </dgm:t>
    </dgm:pt>
    <dgm:pt modelId="{015347A6-0326-4319-9269-D7A4FDB3F212}" type="parTrans" cxnId="{A2DA6F79-B359-40C9-8C71-D7F03641BF4D}">
      <dgm:prSet/>
      <dgm:spPr/>
      <dgm:t>
        <a:bodyPr/>
        <a:lstStyle/>
        <a:p>
          <a:endParaRPr lang="en-IN"/>
        </a:p>
      </dgm:t>
    </dgm:pt>
    <dgm:pt modelId="{A894B0E9-35F6-4BCB-94E7-5B01CF16A191}" type="sibTrans" cxnId="{A2DA6F79-B359-40C9-8C71-D7F03641BF4D}">
      <dgm:prSet/>
      <dgm:spPr/>
      <dgm:t>
        <a:bodyPr/>
        <a:lstStyle/>
        <a:p>
          <a:endParaRPr lang="en-IN"/>
        </a:p>
      </dgm:t>
    </dgm:pt>
    <dgm:pt modelId="{9B320F58-C5FE-4EBE-964D-29917536F2B5}">
      <dgm:prSet phldrT="[Text]"/>
      <dgm:spPr>
        <a:solidFill>
          <a:srgbClr val="1668A2"/>
        </a:solidFill>
      </dgm:spPr>
      <dgm:t>
        <a:bodyPr/>
        <a:lstStyle/>
        <a:p>
          <a:r>
            <a:rPr lang="en-US" dirty="0">
              <a:solidFill>
                <a:schemeClr val="bg1"/>
              </a:solidFill>
            </a:rPr>
            <a:t>20 times more for flood associated events between 1970 and 2019</a:t>
          </a:r>
          <a:endParaRPr lang="en-IN" dirty="0">
            <a:solidFill>
              <a:schemeClr val="bg1"/>
            </a:solidFill>
          </a:endParaRPr>
        </a:p>
      </dgm:t>
    </dgm:pt>
    <dgm:pt modelId="{BBBD6621-74CB-4273-81FC-BBB9B9CE1F53}" type="parTrans" cxnId="{B81C2C36-FD8C-4EF3-9F79-3518B9EBE282}">
      <dgm:prSet/>
      <dgm:spPr/>
      <dgm:t>
        <a:bodyPr/>
        <a:lstStyle/>
        <a:p>
          <a:endParaRPr lang="en-IN"/>
        </a:p>
      </dgm:t>
    </dgm:pt>
    <dgm:pt modelId="{EB0D1123-EACA-460D-98A6-C89B9D73767C}" type="sibTrans" cxnId="{B81C2C36-FD8C-4EF3-9F79-3518B9EBE282}">
      <dgm:prSet/>
      <dgm:spPr/>
      <dgm:t>
        <a:bodyPr/>
        <a:lstStyle/>
        <a:p>
          <a:endParaRPr lang="en-IN"/>
        </a:p>
      </dgm:t>
    </dgm:pt>
    <dgm:pt modelId="{2D873A17-2F03-44BE-A064-3E1427AC6579}">
      <dgm:prSet phldrT="[Text]" custT="1"/>
      <dgm:spPr>
        <a:solidFill>
          <a:srgbClr val="1668A2"/>
        </a:solidFill>
      </dgm:spPr>
      <dgm:t>
        <a:bodyPr/>
        <a:lstStyle/>
        <a:p>
          <a:r>
            <a:rPr lang="en-IN" sz="1800" dirty="0">
              <a:solidFill>
                <a:schemeClr val="bg1"/>
              </a:solidFill>
            </a:rPr>
            <a:t>Drought</a:t>
          </a:r>
        </a:p>
      </dgm:t>
    </dgm:pt>
    <dgm:pt modelId="{130A2327-49DC-4141-88E8-91FE779CDFE6}" type="parTrans" cxnId="{3CF7C5C7-BAEE-44E5-86E4-550BBC0BF1FB}">
      <dgm:prSet/>
      <dgm:spPr/>
      <dgm:t>
        <a:bodyPr/>
        <a:lstStyle/>
        <a:p>
          <a:endParaRPr lang="en-IN"/>
        </a:p>
      </dgm:t>
    </dgm:pt>
    <dgm:pt modelId="{C75C1970-65E8-40CB-A05C-7DADB3EE09DE}" type="sibTrans" cxnId="{3CF7C5C7-BAEE-44E5-86E4-550BBC0BF1FB}">
      <dgm:prSet/>
      <dgm:spPr/>
      <dgm:t>
        <a:bodyPr/>
        <a:lstStyle/>
        <a:p>
          <a:endParaRPr lang="en-IN"/>
        </a:p>
      </dgm:t>
    </dgm:pt>
    <dgm:pt modelId="{BB27632E-8DA2-4BF2-8EFB-C33BB10C372D}">
      <dgm:prSet phldrT="[Text]"/>
      <dgm:spPr>
        <a:solidFill>
          <a:srgbClr val="1668A2"/>
        </a:solidFill>
      </dgm:spPr>
      <dgm:t>
        <a:bodyPr/>
        <a:lstStyle/>
        <a:p>
          <a:r>
            <a:rPr lang="en-US" dirty="0">
              <a:solidFill>
                <a:schemeClr val="bg1"/>
              </a:solidFill>
            </a:rPr>
            <a:t>79 districts recorded extreme drought events year-on-year, exposing 140.06 million people annually</a:t>
          </a:r>
          <a:endParaRPr lang="en-IN" dirty="0">
            <a:solidFill>
              <a:schemeClr val="bg1"/>
            </a:solidFill>
          </a:endParaRPr>
        </a:p>
      </dgm:t>
    </dgm:pt>
    <dgm:pt modelId="{174FD824-8011-431D-9A45-65CC8782E04A}" type="parTrans" cxnId="{0D93458F-F53C-4052-8A6E-FA9D4FC19A0B}">
      <dgm:prSet/>
      <dgm:spPr/>
      <dgm:t>
        <a:bodyPr/>
        <a:lstStyle/>
        <a:p>
          <a:endParaRPr lang="en-IN"/>
        </a:p>
      </dgm:t>
    </dgm:pt>
    <dgm:pt modelId="{573B3E10-6DFB-451C-A484-13433D31FC72}" type="sibTrans" cxnId="{0D93458F-F53C-4052-8A6E-FA9D4FC19A0B}">
      <dgm:prSet/>
      <dgm:spPr/>
      <dgm:t>
        <a:bodyPr/>
        <a:lstStyle/>
        <a:p>
          <a:endParaRPr lang="en-IN"/>
        </a:p>
      </dgm:t>
    </dgm:pt>
    <dgm:pt modelId="{A79C249E-C299-4B0F-A843-BBFE2FDCF72F}">
      <dgm:prSet phldrT="[Text]"/>
      <dgm:spPr>
        <a:solidFill>
          <a:srgbClr val="1668A2"/>
        </a:solidFill>
      </dgm:spPr>
      <dgm:t>
        <a:bodyPr/>
        <a:lstStyle/>
        <a:p>
          <a:r>
            <a:rPr lang="en-US" dirty="0">
              <a:solidFill>
                <a:schemeClr val="bg1"/>
              </a:solidFill>
            </a:rPr>
            <a:t>At least 55 or more districts witnessed extreme flood events year-on-year, exposing 97.51 million people annually</a:t>
          </a:r>
          <a:endParaRPr lang="en-IN" dirty="0">
            <a:solidFill>
              <a:schemeClr val="bg1"/>
            </a:solidFill>
          </a:endParaRPr>
        </a:p>
      </dgm:t>
    </dgm:pt>
    <dgm:pt modelId="{46BFA98E-9F50-430C-A3D5-D18C5CD13554}" type="parTrans" cxnId="{5ADD97CF-F9BE-4B32-AF3F-2B3A92FB64A5}">
      <dgm:prSet/>
      <dgm:spPr/>
      <dgm:t>
        <a:bodyPr/>
        <a:lstStyle/>
        <a:p>
          <a:endParaRPr lang="en-IN"/>
        </a:p>
      </dgm:t>
    </dgm:pt>
    <dgm:pt modelId="{ED219511-A9FD-402B-818F-42049698B856}" type="sibTrans" cxnId="{5ADD97CF-F9BE-4B32-AF3F-2B3A92FB64A5}">
      <dgm:prSet/>
      <dgm:spPr/>
      <dgm:t>
        <a:bodyPr/>
        <a:lstStyle/>
        <a:p>
          <a:endParaRPr lang="en-IN"/>
        </a:p>
      </dgm:t>
    </dgm:pt>
    <dgm:pt modelId="{904890C4-525A-4CF2-9EDA-0EC6E2F616B6}" type="pres">
      <dgm:prSet presAssocID="{534A17AE-3931-46B5-925E-8E63D336DD2A}" presName="Name0" presStyleCnt="0">
        <dgm:presLayoutVars>
          <dgm:dir/>
          <dgm:animLvl val="lvl"/>
          <dgm:resizeHandles val="exact"/>
        </dgm:presLayoutVars>
      </dgm:prSet>
      <dgm:spPr/>
    </dgm:pt>
    <dgm:pt modelId="{F0E0B21F-491A-40A2-989A-5AC2F603CBD0}" type="pres">
      <dgm:prSet presAssocID="{26FAEB94-1741-46DA-9CBB-F885A05CDB63}" presName="linNode" presStyleCnt="0"/>
      <dgm:spPr/>
    </dgm:pt>
    <dgm:pt modelId="{557EE5FC-F918-4B09-9840-F6A40095FF92}" type="pres">
      <dgm:prSet presAssocID="{26FAEB94-1741-46DA-9CBB-F885A05CDB63}" presName="parentText" presStyleLbl="node1" presStyleIdx="0" presStyleCnt="4" custScaleX="56405" custScaleY="17824" custLinFactNeighborX="3105" custLinFactNeighborY="4932">
        <dgm:presLayoutVars>
          <dgm:chMax val="1"/>
          <dgm:bulletEnabled val="1"/>
        </dgm:presLayoutVars>
      </dgm:prSet>
      <dgm:spPr/>
    </dgm:pt>
    <dgm:pt modelId="{FCBB0F4A-834D-4E50-8BE3-85ACC5A86EDD}" type="pres">
      <dgm:prSet presAssocID="{26FAEB94-1741-46DA-9CBB-F885A05CDB63}" presName="descendantText" presStyleLbl="alignAccFollowNode1" presStyleIdx="0" presStyleCnt="4" custScaleX="114257" custScaleY="24366" custLinFactNeighborX="12551" custLinFactNeighborY="6410">
        <dgm:presLayoutVars>
          <dgm:bulletEnabled val="1"/>
        </dgm:presLayoutVars>
      </dgm:prSet>
      <dgm:spPr/>
    </dgm:pt>
    <dgm:pt modelId="{14F5D5B1-D8C5-4BA2-AE2B-3CAD2BBD7E79}" type="pres">
      <dgm:prSet presAssocID="{A94B9285-EEBA-4BC5-8034-27F4F0DA5576}" presName="sp" presStyleCnt="0"/>
      <dgm:spPr/>
    </dgm:pt>
    <dgm:pt modelId="{A8F48E47-57FA-4E41-9B95-D909D0288397}" type="pres">
      <dgm:prSet presAssocID="{D8EF2012-8791-44FB-A639-2F46FBF2A0F2}" presName="linNode" presStyleCnt="0"/>
      <dgm:spPr/>
    </dgm:pt>
    <dgm:pt modelId="{EDEF1ABD-B8C2-4711-A5C0-D3E5EF827F82}" type="pres">
      <dgm:prSet presAssocID="{D8EF2012-8791-44FB-A639-2F46FBF2A0F2}" presName="parentText" presStyleLbl="node1" presStyleIdx="1" presStyleCnt="4" custScaleX="63570" custScaleY="54963" custLinFactNeighborX="2482" custLinFactNeighborY="571">
        <dgm:presLayoutVars>
          <dgm:chMax val="1"/>
          <dgm:bulletEnabled val="1"/>
        </dgm:presLayoutVars>
      </dgm:prSet>
      <dgm:spPr/>
    </dgm:pt>
    <dgm:pt modelId="{62F96798-8872-4332-8770-56171264E571}" type="pres">
      <dgm:prSet presAssocID="{D8EF2012-8791-44FB-A639-2F46FBF2A0F2}" presName="descendantText" presStyleLbl="alignAccFollowNode1" presStyleIdx="1" presStyleCnt="4" custScaleX="113835" custScaleY="69142" custLinFactNeighborX="5868" custLinFactNeighborY="2855">
        <dgm:presLayoutVars>
          <dgm:bulletEnabled val="1"/>
        </dgm:presLayoutVars>
      </dgm:prSet>
      <dgm:spPr/>
    </dgm:pt>
    <dgm:pt modelId="{F0D47614-C20A-46AC-8D1C-85EE0179D57C}" type="pres">
      <dgm:prSet presAssocID="{65C5A809-FB5D-4845-B0F9-36FC23EBA851}" presName="sp" presStyleCnt="0"/>
      <dgm:spPr/>
    </dgm:pt>
    <dgm:pt modelId="{2FAA805E-7C5A-47A8-B7BD-C69F8CB960E1}" type="pres">
      <dgm:prSet presAssocID="{C70D20D8-5E99-4E7D-9A24-03812FA94C46}" presName="linNode" presStyleCnt="0"/>
      <dgm:spPr/>
    </dgm:pt>
    <dgm:pt modelId="{6F0088CC-C205-44AB-BB5B-7FCC25405B3B}" type="pres">
      <dgm:prSet presAssocID="{C70D20D8-5E99-4E7D-9A24-03812FA94C46}" presName="parentText" presStyleLbl="node1" presStyleIdx="2" presStyleCnt="4" custScaleX="63570" custScaleY="54963" custLinFactNeighborX="2482" custLinFactNeighborY="-3518">
        <dgm:presLayoutVars>
          <dgm:chMax val="1"/>
          <dgm:bulletEnabled val="1"/>
        </dgm:presLayoutVars>
      </dgm:prSet>
      <dgm:spPr/>
    </dgm:pt>
    <dgm:pt modelId="{28B863D6-8FEA-4174-92A2-E1B6A60A04BB}" type="pres">
      <dgm:prSet presAssocID="{C70D20D8-5E99-4E7D-9A24-03812FA94C46}" presName="descendantText" presStyleLbl="alignAccFollowNode1" presStyleIdx="2" presStyleCnt="4" custScaleX="113835" custScaleY="69142" custLinFactNeighborX="6236" custLinFactNeighborY="14">
        <dgm:presLayoutVars>
          <dgm:bulletEnabled val="1"/>
        </dgm:presLayoutVars>
      </dgm:prSet>
      <dgm:spPr/>
    </dgm:pt>
    <dgm:pt modelId="{9DE734F3-0054-4D48-8492-87FDD5321288}" type="pres">
      <dgm:prSet presAssocID="{97D9731C-428E-45FA-A6BA-5F732C5654FD}" presName="sp" presStyleCnt="0"/>
      <dgm:spPr/>
    </dgm:pt>
    <dgm:pt modelId="{565EC495-3E49-47B9-AF9C-D2345CD97C3E}" type="pres">
      <dgm:prSet presAssocID="{2D873A17-2F03-44BE-A064-3E1427AC6579}" presName="linNode" presStyleCnt="0"/>
      <dgm:spPr/>
    </dgm:pt>
    <dgm:pt modelId="{BB51F86F-A65E-4344-8374-BEF7D227D5D3}" type="pres">
      <dgm:prSet presAssocID="{2D873A17-2F03-44BE-A064-3E1427AC6579}" presName="parentText" presStyleLbl="node1" presStyleIdx="3" presStyleCnt="4" custScaleX="63570" custScaleY="54963" custLinFactNeighborX="2196" custLinFactNeighborY="-4427">
        <dgm:presLayoutVars>
          <dgm:chMax val="1"/>
          <dgm:bulletEnabled val="1"/>
        </dgm:presLayoutVars>
      </dgm:prSet>
      <dgm:spPr/>
    </dgm:pt>
    <dgm:pt modelId="{A983E705-B901-4FE9-921D-63D73251AB93}" type="pres">
      <dgm:prSet presAssocID="{2D873A17-2F03-44BE-A064-3E1427AC6579}" presName="descendantText" presStyleLbl="alignAccFollowNode1" presStyleIdx="3" presStyleCnt="4" custScaleX="113835" custScaleY="69142" custLinFactNeighborX="6236" custLinFactNeighborY="-3569">
        <dgm:presLayoutVars>
          <dgm:bulletEnabled val="1"/>
        </dgm:presLayoutVars>
      </dgm:prSet>
      <dgm:spPr/>
    </dgm:pt>
  </dgm:ptLst>
  <dgm:cxnLst>
    <dgm:cxn modelId="{83FF5D0A-01EA-473A-A6E4-932773F20D4E}" type="presOf" srcId="{A79C249E-C299-4B0F-A843-BBFE2FDCF72F}" destId="{28B863D6-8FEA-4174-92A2-E1B6A60A04BB}" srcOrd="0" destOrd="2" presId="urn:microsoft.com/office/officeart/2005/8/layout/vList5"/>
    <dgm:cxn modelId="{F8C9FD22-A774-45D9-A733-190B2CC79DD4}" type="presOf" srcId="{81282160-3B08-4090-92F4-513A7881F076}" destId="{62F96798-8872-4332-8770-56171264E571}" srcOrd="0" destOrd="0" presId="urn:microsoft.com/office/officeart/2005/8/layout/vList5"/>
    <dgm:cxn modelId="{FAA92034-3D03-47F4-8F3D-7B3D4C1FAFFB}" srcId="{534A17AE-3931-46B5-925E-8E63D336DD2A}" destId="{C70D20D8-5E99-4E7D-9A24-03812FA94C46}" srcOrd="2" destOrd="0" parTransId="{98A9AA26-DC90-4FDF-9A84-6B32985D5674}" sibTransId="{97D9731C-428E-45FA-A6BA-5F732C5654FD}"/>
    <dgm:cxn modelId="{B81C2C36-FD8C-4EF3-9F79-3518B9EBE282}" srcId="{C70D20D8-5E99-4E7D-9A24-03812FA94C46}" destId="{9B320F58-C5FE-4EBE-964D-29917536F2B5}" srcOrd="1" destOrd="0" parTransId="{BBBD6621-74CB-4273-81FC-BBB9B9CE1F53}" sibTransId="{EB0D1123-EACA-460D-98A6-C89B9D73767C}"/>
    <dgm:cxn modelId="{2A950940-5AB3-4FFF-A76A-F0DA90CEC05C}" type="presOf" srcId="{26FAEB94-1741-46DA-9CBB-F885A05CDB63}" destId="{557EE5FC-F918-4B09-9840-F6A40095FF92}" srcOrd="0" destOrd="0" presId="urn:microsoft.com/office/officeart/2005/8/layout/vList5"/>
    <dgm:cxn modelId="{F3DA4C45-0110-4595-AD55-E57ABD467560}" srcId="{534A17AE-3931-46B5-925E-8E63D336DD2A}" destId="{D8EF2012-8791-44FB-A639-2F46FBF2A0F2}" srcOrd="1" destOrd="0" parTransId="{2341EB76-4EF1-4CEF-BB7C-E95877FCE4D1}" sibTransId="{65C5A809-FB5D-4845-B0F9-36FC23EBA851}"/>
    <dgm:cxn modelId="{2850C24A-82A3-40C3-ACF5-831E88C9F3C7}" type="presOf" srcId="{BB27632E-8DA2-4BF2-8EFB-C33BB10C372D}" destId="{A983E705-B901-4FE9-921D-63D73251AB93}" srcOrd="0" destOrd="0" presId="urn:microsoft.com/office/officeart/2005/8/layout/vList5"/>
    <dgm:cxn modelId="{844E5A6B-230D-4321-AAC8-AD7AB3433C92}" type="presOf" srcId="{2D873A17-2F03-44BE-A064-3E1427AC6579}" destId="{BB51F86F-A65E-4344-8374-BEF7D227D5D3}" srcOrd="0" destOrd="0" presId="urn:microsoft.com/office/officeart/2005/8/layout/vList5"/>
    <dgm:cxn modelId="{A67A1E6D-71F5-4129-B83B-947F51247ACD}" srcId="{534A17AE-3931-46B5-925E-8E63D336DD2A}" destId="{26FAEB94-1741-46DA-9CBB-F885A05CDB63}" srcOrd="0" destOrd="0" parTransId="{9C3661EC-AE86-41C6-8AB4-998582B5D933}" sibTransId="{A94B9285-EEBA-4BC5-8034-27F4F0DA5576}"/>
    <dgm:cxn modelId="{0505BB6E-D35A-4984-A6A4-0512EC848252}" type="presOf" srcId="{3D5DB8C5-4FF3-4D6A-99A2-54E770D5064E}" destId="{FCBB0F4A-834D-4E50-8BE3-85ACC5A86EDD}" srcOrd="0" destOrd="0" presId="urn:microsoft.com/office/officeart/2005/8/layout/vList5"/>
    <dgm:cxn modelId="{9C3E8A78-8B3B-4863-BA57-7601711EE3BD}" type="presOf" srcId="{D8EF2012-8791-44FB-A639-2F46FBF2A0F2}" destId="{EDEF1ABD-B8C2-4711-A5C0-D3E5EF827F82}" srcOrd="0" destOrd="0" presId="urn:microsoft.com/office/officeart/2005/8/layout/vList5"/>
    <dgm:cxn modelId="{7BBEE458-7381-46D0-A7C7-EC8E4FC14D06}" srcId="{D8EF2012-8791-44FB-A639-2F46FBF2A0F2}" destId="{E3158FD6-CDCD-4580-B756-F40FCCFA1748}" srcOrd="1" destOrd="0" parTransId="{1698CA06-BD8C-408F-91F1-68B459D2B99B}" sibTransId="{4991AF2F-0846-4FDB-98EE-6CBE80EE1C66}"/>
    <dgm:cxn modelId="{A2DA6F79-B359-40C9-8C71-D7F03641BF4D}" srcId="{C70D20D8-5E99-4E7D-9A24-03812FA94C46}" destId="{A4F49299-6043-47B9-8AED-59EDE88BF965}" srcOrd="0" destOrd="0" parTransId="{015347A6-0326-4319-9269-D7A4FDB3F212}" sibTransId="{A894B0E9-35F6-4BCB-94E7-5B01CF16A191}"/>
    <dgm:cxn modelId="{305C095A-EC2E-4293-BAA7-65BFBE154E08}" type="presOf" srcId="{A4F49299-6043-47B9-8AED-59EDE88BF965}" destId="{28B863D6-8FEA-4174-92A2-E1B6A60A04BB}" srcOrd="0" destOrd="0" presId="urn:microsoft.com/office/officeart/2005/8/layout/vList5"/>
    <dgm:cxn modelId="{718E978B-937D-4AEB-90D3-055B4483FA95}" srcId="{26FAEB94-1741-46DA-9CBB-F885A05CDB63}" destId="{3D5DB8C5-4FF3-4D6A-99A2-54E770D5064E}" srcOrd="0" destOrd="0" parTransId="{22AF29BB-A5B1-47E3-BDFE-C4B3AF9F0D85}" sibTransId="{6C98ED34-6ED0-47D8-AAE4-F81BB27C4348}"/>
    <dgm:cxn modelId="{FAE85C8C-5A01-48A3-94CC-2E3DA6285D6E}" type="presOf" srcId="{C70D20D8-5E99-4E7D-9A24-03812FA94C46}" destId="{6F0088CC-C205-44AB-BB5B-7FCC25405B3B}" srcOrd="0" destOrd="0" presId="urn:microsoft.com/office/officeart/2005/8/layout/vList5"/>
    <dgm:cxn modelId="{0D93458F-F53C-4052-8A6E-FA9D4FC19A0B}" srcId="{2D873A17-2F03-44BE-A064-3E1427AC6579}" destId="{BB27632E-8DA2-4BF2-8EFB-C33BB10C372D}" srcOrd="0" destOrd="0" parTransId="{174FD824-8011-431D-9A45-65CC8782E04A}" sibTransId="{573B3E10-6DFB-451C-A484-13433D31FC72}"/>
    <dgm:cxn modelId="{2C99229C-D04C-4678-8C6C-6E004EF2112F}" type="presOf" srcId="{534A17AE-3931-46B5-925E-8E63D336DD2A}" destId="{904890C4-525A-4CF2-9EDA-0EC6E2F616B6}" srcOrd="0" destOrd="0" presId="urn:microsoft.com/office/officeart/2005/8/layout/vList5"/>
    <dgm:cxn modelId="{3CF7C5C7-BAEE-44E5-86E4-550BBC0BF1FB}" srcId="{534A17AE-3931-46B5-925E-8E63D336DD2A}" destId="{2D873A17-2F03-44BE-A064-3E1427AC6579}" srcOrd="3" destOrd="0" parTransId="{130A2327-49DC-4141-88E8-91FE779CDFE6}" sibTransId="{C75C1970-65E8-40CB-A05C-7DADB3EE09DE}"/>
    <dgm:cxn modelId="{5ADD97CF-F9BE-4B32-AF3F-2B3A92FB64A5}" srcId="{C70D20D8-5E99-4E7D-9A24-03812FA94C46}" destId="{A79C249E-C299-4B0F-A843-BBFE2FDCF72F}" srcOrd="2" destOrd="0" parTransId="{46BFA98E-9F50-430C-A3D5-D18C5CD13554}" sibTransId="{ED219511-A9FD-402B-818F-42049698B856}"/>
    <dgm:cxn modelId="{86AFF7E4-ED99-4542-9132-76672CD7C108}" type="presOf" srcId="{E3158FD6-CDCD-4580-B756-F40FCCFA1748}" destId="{62F96798-8872-4332-8770-56171264E571}" srcOrd="0" destOrd="1" presId="urn:microsoft.com/office/officeart/2005/8/layout/vList5"/>
    <dgm:cxn modelId="{B14F29EB-2255-49AF-8067-378F26264BE3}" type="presOf" srcId="{9B320F58-C5FE-4EBE-964D-29917536F2B5}" destId="{28B863D6-8FEA-4174-92A2-E1B6A60A04BB}" srcOrd="0" destOrd="1" presId="urn:microsoft.com/office/officeart/2005/8/layout/vList5"/>
    <dgm:cxn modelId="{618D84F3-4BE1-456F-A972-09B3296FF9F4}" srcId="{D8EF2012-8791-44FB-A639-2F46FBF2A0F2}" destId="{81282160-3B08-4090-92F4-513A7881F076}" srcOrd="0" destOrd="0" parTransId="{7198ECFE-60A2-46E5-8124-1B83789F97C5}" sibTransId="{E304AD98-6208-4D0C-89FD-EC6AFCCAF92C}"/>
    <dgm:cxn modelId="{036976CE-B46C-49D9-81BF-8FF60FD3D581}" type="presParOf" srcId="{904890C4-525A-4CF2-9EDA-0EC6E2F616B6}" destId="{F0E0B21F-491A-40A2-989A-5AC2F603CBD0}" srcOrd="0" destOrd="0" presId="urn:microsoft.com/office/officeart/2005/8/layout/vList5"/>
    <dgm:cxn modelId="{5CBC95FD-27C2-434F-A67E-651E423173D0}" type="presParOf" srcId="{F0E0B21F-491A-40A2-989A-5AC2F603CBD0}" destId="{557EE5FC-F918-4B09-9840-F6A40095FF92}" srcOrd="0" destOrd="0" presId="urn:microsoft.com/office/officeart/2005/8/layout/vList5"/>
    <dgm:cxn modelId="{E4A218F0-FDB9-41EF-BD04-CD06A8901FEE}" type="presParOf" srcId="{F0E0B21F-491A-40A2-989A-5AC2F603CBD0}" destId="{FCBB0F4A-834D-4E50-8BE3-85ACC5A86EDD}" srcOrd="1" destOrd="0" presId="urn:microsoft.com/office/officeart/2005/8/layout/vList5"/>
    <dgm:cxn modelId="{83720817-2263-4D74-9199-BAF97A2C291B}" type="presParOf" srcId="{904890C4-525A-4CF2-9EDA-0EC6E2F616B6}" destId="{14F5D5B1-D8C5-4BA2-AE2B-3CAD2BBD7E79}" srcOrd="1" destOrd="0" presId="urn:microsoft.com/office/officeart/2005/8/layout/vList5"/>
    <dgm:cxn modelId="{6D01643E-A0A5-4A42-8F92-9E04C2BA6A95}" type="presParOf" srcId="{904890C4-525A-4CF2-9EDA-0EC6E2F616B6}" destId="{A8F48E47-57FA-4E41-9B95-D909D0288397}" srcOrd="2" destOrd="0" presId="urn:microsoft.com/office/officeart/2005/8/layout/vList5"/>
    <dgm:cxn modelId="{466C3A6A-AFEA-4419-8D0A-1A13B2AA6574}" type="presParOf" srcId="{A8F48E47-57FA-4E41-9B95-D909D0288397}" destId="{EDEF1ABD-B8C2-4711-A5C0-D3E5EF827F82}" srcOrd="0" destOrd="0" presId="urn:microsoft.com/office/officeart/2005/8/layout/vList5"/>
    <dgm:cxn modelId="{DA01E330-811D-4471-A2A7-682C94CB70ED}" type="presParOf" srcId="{A8F48E47-57FA-4E41-9B95-D909D0288397}" destId="{62F96798-8872-4332-8770-56171264E571}" srcOrd="1" destOrd="0" presId="urn:microsoft.com/office/officeart/2005/8/layout/vList5"/>
    <dgm:cxn modelId="{F24F9662-0179-4093-9462-0B60F698AB07}" type="presParOf" srcId="{904890C4-525A-4CF2-9EDA-0EC6E2F616B6}" destId="{F0D47614-C20A-46AC-8D1C-85EE0179D57C}" srcOrd="3" destOrd="0" presId="urn:microsoft.com/office/officeart/2005/8/layout/vList5"/>
    <dgm:cxn modelId="{4F4ACA7B-CD40-4767-B8B9-70886F9F47E6}" type="presParOf" srcId="{904890C4-525A-4CF2-9EDA-0EC6E2F616B6}" destId="{2FAA805E-7C5A-47A8-B7BD-C69F8CB960E1}" srcOrd="4" destOrd="0" presId="urn:microsoft.com/office/officeart/2005/8/layout/vList5"/>
    <dgm:cxn modelId="{FF6F5EC2-6211-4D1D-A2BE-8A04910D77C9}" type="presParOf" srcId="{2FAA805E-7C5A-47A8-B7BD-C69F8CB960E1}" destId="{6F0088CC-C205-44AB-BB5B-7FCC25405B3B}" srcOrd="0" destOrd="0" presId="urn:microsoft.com/office/officeart/2005/8/layout/vList5"/>
    <dgm:cxn modelId="{02620D7A-C848-4C2E-A985-B9B02A24BC4D}" type="presParOf" srcId="{2FAA805E-7C5A-47A8-B7BD-C69F8CB960E1}" destId="{28B863D6-8FEA-4174-92A2-E1B6A60A04BB}" srcOrd="1" destOrd="0" presId="urn:microsoft.com/office/officeart/2005/8/layout/vList5"/>
    <dgm:cxn modelId="{7F3D2073-409C-468D-B27A-A597EADF2DF6}" type="presParOf" srcId="{904890C4-525A-4CF2-9EDA-0EC6E2F616B6}" destId="{9DE734F3-0054-4D48-8492-87FDD5321288}" srcOrd="5" destOrd="0" presId="urn:microsoft.com/office/officeart/2005/8/layout/vList5"/>
    <dgm:cxn modelId="{6BAD1F3C-6C02-4913-993F-5C8BD8CE0DCA}" type="presParOf" srcId="{904890C4-525A-4CF2-9EDA-0EC6E2F616B6}" destId="{565EC495-3E49-47B9-AF9C-D2345CD97C3E}" srcOrd="6" destOrd="0" presId="urn:microsoft.com/office/officeart/2005/8/layout/vList5"/>
    <dgm:cxn modelId="{603A3524-72F0-4323-A3DA-3A19CFDDAA69}" type="presParOf" srcId="{565EC495-3E49-47B9-AF9C-D2345CD97C3E}" destId="{BB51F86F-A65E-4344-8374-BEF7D227D5D3}" srcOrd="0" destOrd="0" presId="urn:microsoft.com/office/officeart/2005/8/layout/vList5"/>
    <dgm:cxn modelId="{C49D89D2-543F-4CE4-8D2B-6BA2EFBBBF23}" type="presParOf" srcId="{565EC495-3E49-47B9-AF9C-D2345CD97C3E}" destId="{A983E705-B901-4FE9-921D-63D73251AB93}"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E29F9D-8894-4A8A-A54B-3AC0D10A42FD}"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IN"/>
        </a:p>
      </dgm:t>
    </dgm:pt>
    <dgm:pt modelId="{074F2BCD-3396-4E2F-97E9-3D6151AC1AEF}">
      <dgm:prSet phldrT="[Text]" custT="1"/>
      <dgm:spPr>
        <a:solidFill>
          <a:srgbClr val="084A87">
            <a:alpha val="90000"/>
          </a:srgbClr>
        </a:solidFill>
      </dgm:spPr>
      <dgm:t>
        <a:bodyPr/>
        <a:lstStyle/>
        <a:p>
          <a:pPr marL="0" lvl="0" indent="0" algn="ctr" defTabSz="977900">
            <a:lnSpc>
              <a:spcPct val="90000"/>
            </a:lnSpc>
            <a:spcBef>
              <a:spcPct val="0"/>
            </a:spcBef>
            <a:spcAft>
              <a:spcPct val="35000"/>
            </a:spcAft>
          </a:pPr>
          <a:r>
            <a:rPr lang="en-US" sz="2200" b="1" kern="1200" dirty="0">
              <a:latin typeface="Trebuchet MS" panose="020B0603020202020204" pitchFamily="34" charset="0"/>
            </a:rPr>
            <a:t>Diverse climate zones</a:t>
          </a:r>
          <a:endParaRPr lang="en-IN" sz="2200" b="1" kern="1200" dirty="0">
            <a:solidFill>
              <a:srgbClr val="FFFFFF"/>
            </a:solidFill>
            <a:latin typeface="Trebuchet MS" panose="020B0603020202020204" pitchFamily="34" charset="0"/>
            <a:ea typeface="Calibri"/>
            <a:cs typeface="Calibri"/>
          </a:endParaRPr>
        </a:p>
      </dgm:t>
    </dgm:pt>
    <dgm:pt modelId="{A97F98BE-F372-4E05-87C4-29CD4C4D22AA}" type="parTrans" cxnId="{94F32F56-AF0F-47FA-B191-28C7173F139C}">
      <dgm:prSet/>
      <dgm:spPr/>
      <dgm:t>
        <a:bodyPr/>
        <a:lstStyle/>
        <a:p>
          <a:endParaRPr lang="en-IN"/>
        </a:p>
      </dgm:t>
    </dgm:pt>
    <dgm:pt modelId="{4D25C0CB-C90C-44BF-8934-4DC220680114}" type="sibTrans" cxnId="{94F32F56-AF0F-47FA-B191-28C7173F139C}">
      <dgm:prSet/>
      <dgm:spPr/>
      <dgm:t>
        <a:bodyPr/>
        <a:lstStyle/>
        <a:p>
          <a:endParaRPr lang="en-IN"/>
        </a:p>
      </dgm:t>
    </dgm:pt>
    <dgm:pt modelId="{CD850AD6-B183-48D1-AABB-E6426D62C57B}">
      <dgm:prSet phldrT="[Text]" custT="1"/>
      <dgm:spPr>
        <a:solidFill>
          <a:srgbClr val="084A87">
            <a:alpha val="90000"/>
          </a:srgbClr>
        </a:solidFill>
      </dgm:spPr>
      <dgm:t>
        <a:bodyPr/>
        <a:lstStyle/>
        <a:p>
          <a:pPr marL="0" lvl="0" indent="0" algn="ctr" defTabSz="844550">
            <a:lnSpc>
              <a:spcPct val="90000"/>
            </a:lnSpc>
            <a:spcBef>
              <a:spcPct val="0"/>
            </a:spcBef>
            <a:spcAft>
              <a:spcPct val="35000"/>
            </a:spcAft>
            <a:buNone/>
          </a:pPr>
          <a:r>
            <a:rPr lang="en-US" sz="2200" b="1" kern="1200" dirty="0">
              <a:solidFill>
                <a:srgbClr val="FFFFFF"/>
              </a:solidFill>
              <a:latin typeface="Trebuchet MS" panose="020B0603020202020204" pitchFamily="34" charset="0"/>
              <a:ea typeface="Calibri"/>
              <a:cs typeface="Calibri"/>
            </a:rPr>
            <a:t>Diverse topography</a:t>
          </a:r>
        </a:p>
      </dgm:t>
    </dgm:pt>
    <dgm:pt modelId="{58143FCC-8F2F-4927-B212-C23AE3D5361E}" type="parTrans" cxnId="{388E9834-35AD-4D31-8D15-71D546D5E106}">
      <dgm:prSet/>
      <dgm:spPr/>
      <dgm:t>
        <a:bodyPr/>
        <a:lstStyle/>
        <a:p>
          <a:endParaRPr lang="en-IN"/>
        </a:p>
      </dgm:t>
    </dgm:pt>
    <dgm:pt modelId="{4C9DEADC-5AF8-4A69-8F93-D2B6D76F8270}" type="sibTrans" cxnId="{388E9834-35AD-4D31-8D15-71D546D5E106}">
      <dgm:prSet/>
      <dgm:spPr/>
      <dgm:t>
        <a:bodyPr/>
        <a:lstStyle/>
        <a:p>
          <a:endParaRPr lang="en-IN"/>
        </a:p>
      </dgm:t>
    </dgm:pt>
    <dgm:pt modelId="{2F7A00BB-B979-452A-91A3-A9CB8D12C1D5}">
      <dgm:prSet phldrT="[Text]" custT="1"/>
      <dgm:spPr>
        <a:solidFill>
          <a:srgbClr val="084A87">
            <a:alpha val="90000"/>
          </a:srgbClr>
        </a:solidFill>
      </dgm:spPr>
      <dgm:t>
        <a:bodyPr/>
        <a:lstStyle/>
        <a:p>
          <a:pPr algn="ctr"/>
          <a:r>
            <a:rPr lang="en-US" sz="2200" b="1" dirty="0">
              <a:latin typeface="Trebuchet MS" panose="020B0603020202020204" pitchFamily="34" charset="0"/>
            </a:rPr>
            <a:t>Diverse ecosystems</a:t>
          </a:r>
          <a:endParaRPr lang="en-IN" sz="2200" dirty="0">
            <a:latin typeface="Trebuchet MS" panose="020B0603020202020204" pitchFamily="34" charset="0"/>
          </a:endParaRPr>
        </a:p>
      </dgm:t>
    </dgm:pt>
    <dgm:pt modelId="{2C260AE4-F948-497F-9362-5E02E502201D}" type="parTrans" cxnId="{80E54B35-CE43-44A1-A666-79BC193AA33E}">
      <dgm:prSet/>
      <dgm:spPr/>
      <dgm:t>
        <a:bodyPr/>
        <a:lstStyle/>
        <a:p>
          <a:endParaRPr lang="en-IN"/>
        </a:p>
      </dgm:t>
    </dgm:pt>
    <dgm:pt modelId="{07A52A6E-3FC8-4B7D-8F0E-253272BC756F}" type="sibTrans" cxnId="{80E54B35-CE43-44A1-A666-79BC193AA33E}">
      <dgm:prSet/>
      <dgm:spPr/>
      <dgm:t>
        <a:bodyPr/>
        <a:lstStyle/>
        <a:p>
          <a:endParaRPr lang="en-IN"/>
        </a:p>
      </dgm:t>
    </dgm:pt>
    <dgm:pt modelId="{0D98F497-412E-4332-8D0B-897CE2E94328}" type="pres">
      <dgm:prSet presAssocID="{CFE29F9D-8894-4A8A-A54B-3AC0D10A42FD}" presName="linear" presStyleCnt="0">
        <dgm:presLayoutVars>
          <dgm:animLvl val="lvl"/>
          <dgm:resizeHandles val="exact"/>
        </dgm:presLayoutVars>
      </dgm:prSet>
      <dgm:spPr/>
    </dgm:pt>
    <dgm:pt modelId="{A03DD4B9-2C10-45F2-88EA-9D89BF10BCA8}" type="pres">
      <dgm:prSet presAssocID="{074F2BCD-3396-4E2F-97E9-3D6151AC1AEF}" presName="parentText" presStyleLbl="node1" presStyleIdx="0" presStyleCnt="3" custScaleY="61985">
        <dgm:presLayoutVars>
          <dgm:chMax val="0"/>
          <dgm:bulletEnabled val="1"/>
        </dgm:presLayoutVars>
      </dgm:prSet>
      <dgm:spPr/>
    </dgm:pt>
    <dgm:pt modelId="{9E4B7BD3-5E85-4136-B984-ED65F14D3BD5}" type="pres">
      <dgm:prSet presAssocID="{4D25C0CB-C90C-44BF-8934-4DC220680114}" presName="spacer" presStyleCnt="0"/>
      <dgm:spPr/>
    </dgm:pt>
    <dgm:pt modelId="{10EA817B-8841-49F9-B30F-578F130EBF43}" type="pres">
      <dgm:prSet presAssocID="{2F7A00BB-B979-452A-91A3-A9CB8D12C1D5}" presName="parentText" presStyleLbl="node1" presStyleIdx="1" presStyleCnt="3" custScaleY="61985">
        <dgm:presLayoutVars>
          <dgm:chMax val="0"/>
          <dgm:bulletEnabled val="1"/>
        </dgm:presLayoutVars>
      </dgm:prSet>
      <dgm:spPr/>
    </dgm:pt>
    <dgm:pt modelId="{5832043A-E6F2-40D4-B016-25DE8E0DC1F5}" type="pres">
      <dgm:prSet presAssocID="{07A52A6E-3FC8-4B7D-8F0E-253272BC756F}" presName="spacer" presStyleCnt="0"/>
      <dgm:spPr/>
    </dgm:pt>
    <dgm:pt modelId="{684CEF2F-BB75-490B-B1F5-7E8B29B3F5F5}" type="pres">
      <dgm:prSet presAssocID="{CD850AD6-B183-48D1-AABB-E6426D62C57B}" presName="parentText" presStyleLbl="node1" presStyleIdx="2" presStyleCnt="3" custScaleY="61985">
        <dgm:presLayoutVars>
          <dgm:chMax val="0"/>
          <dgm:bulletEnabled val="1"/>
        </dgm:presLayoutVars>
      </dgm:prSet>
      <dgm:spPr/>
    </dgm:pt>
  </dgm:ptLst>
  <dgm:cxnLst>
    <dgm:cxn modelId="{1F8F8E05-99A2-470A-A2B9-48B6773CA837}" type="presOf" srcId="{2F7A00BB-B979-452A-91A3-A9CB8D12C1D5}" destId="{10EA817B-8841-49F9-B30F-578F130EBF43}" srcOrd="0" destOrd="0" presId="urn:microsoft.com/office/officeart/2005/8/layout/vList2"/>
    <dgm:cxn modelId="{388E9834-35AD-4D31-8D15-71D546D5E106}" srcId="{CFE29F9D-8894-4A8A-A54B-3AC0D10A42FD}" destId="{CD850AD6-B183-48D1-AABB-E6426D62C57B}" srcOrd="2" destOrd="0" parTransId="{58143FCC-8F2F-4927-B212-C23AE3D5361E}" sibTransId="{4C9DEADC-5AF8-4A69-8F93-D2B6D76F8270}"/>
    <dgm:cxn modelId="{E51C1D35-26E6-4223-9807-0C5B566F82FC}" type="presOf" srcId="{CD850AD6-B183-48D1-AABB-E6426D62C57B}" destId="{684CEF2F-BB75-490B-B1F5-7E8B29B3F5F5}" srcOrd="0" destOrd="0" presId="urn:microsoft.com/office/officeart/2005/8/layout/vList2"/>
    <dgm:cxn modelId="{80E54B35-CE43-44A1-A666-79BC193AA33E}" srcId="{CFE29F9D-8894-4A8A-A54B-3AC0D10A42FD}" destId="{2F7A00BB-B979-452A-91A3-A9CB8D12C1D5}" srcOrd="1" destOrd="0" parTransId="{2C260AE4-F948-497F-9362-5E02E502201D}" sibTransId="{07A52A6E-3FC8-4B7D-8F0E-253272BC756F}"/>
    <dgm:cxn modelId="{94F32F56-AF0F-47FA-B191-28C7173F139C}" srcId="{CFE29F9D-8894-4A8A-A54B-3AC0D10A42FD}" destId="{074F2BCD-3396-4E2F-97E9-3D6151AC1AEF}" srcOrd="0" destOrd="0" parTransId="{A97F98BE-F372-4E05-87C4-29CD4C4D22AA}" sibTransId="{4D25C0CB-C90C-44BF-8934-4DC220680114}"/>
    <dgm:cxn modelId="{1B4A209E-2D8A-4B2D-A316-FAE1137FCCD8}" type="presOf" srcId="{074F2BCD-3396-4E2F-97E9-3D6151AC1AEF}" destId="{A03DD4B9-2C10-45F2-88EA-9D89BF10BCA8}" srcOrd="0" destOrd="0" presId="urn:microsoft.com/office/officeart/2005/8/layout/vList2"/>
    <dgm:cxn modelId="{865A66E1-CC54-4C76-8B39-7DDFF54BE7F6}" type="presOf" srcId="{CFE29F9D-8894-4A8A-A54B-3AC0D10A42FD}" destId="{0D98F497-412E-4332-8D0B-897CE2E94328}" srcOrd="0" destOrd="0" presId="urn:microsoft.com/office/officeart/2005/8/layout/vList2"/>
    <dgm:cxn modelId="{385F2A61-1F5F-4EAD-AA4B-68BE21E969AE}" type="presParOf" srcId="{0D98F497-412E-4332-8D0B-897CE2E94328}" destId="{A03DD4B9-2C10-45F2-88EA-9D89BF10BCA8}" srcOrd="0" destOrd="0" presId="urn:microsoft.com/office/officeart/2005/8/layout/vList2"/>
    <dgm:cxn modelId="{96A27F73-0D57-4686-BCCE-56AA0E87D636}" type="presParOf" srcId="{0D98F497-412E-4332-8D0B-897CE2E94328}" destId="{9E4B7BD3-5E85-4136-B984-ED65F14D3BD5}" srcOrd="1" destOrd="0" presId="urn:microsoft.com/office/officeart/2005/8/layout/vList2"/>
    <dgm:cxn modelId="{C489CD21-D1FA-46DC-88CA-591AA0B1D808}" type="presParOf" srcId="{0D98F497-412E-4332-8D0B-897CE2E94328}" destId="{10EA817B-8841-49F9-B30F-578F130EBF43}" srcOrd="2" destOrd="0" presId="urn:microsoft.com/office/officeart/2005/8/layout/vList2"/>
    <dgm:cxn modelId="{9A3A31C2-B7DB-4080-9F08-B754A12624C3}" type="presParOf" srcId="{0D98F497-412E-4332-8D0B-897CE2E94328}" destId="{5832043A-E6F2-40D4-B016-25DE8E0DC1F5}" srcOrd="3" destOrd="0" presId="urn:microsoft.com/office/officeart/2005/8/layout/vList2"/>
    <dgm:cxn modelId="{2FD8628F-2335-4216-B035-7CC9FF4CD0F7}" type="presParOf" srcId="{0D98F497-412E-4332-8D0B-897CE2E94328}" destId="{684CEF2F-BB75-490B-B1F5-7E8B29B3F5F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A01D-0740-4CDC-93E7-FE2A4C235A1C}">
      <dsp:nvSpPr>
        <dsp:cNvPr id="0" name=""/>
        <dsp:cNvSpPr/>
      </dsp:nvSpPr>
      <dsp:spPr>
        <a:xfrm>
          <a:off x="-5424354" y="-831008"/>
          <a:ext cx="6462063" cy="6462063"/>
        </a:xfrm>
        <a:prstGeom prst="blockArc">
          <a:avLst>
            <a:gd name="adj1" fmla="val 18900000"/>
            <a:gd name="adj2" fmla="val 2700000"/>
            <a:gd name="adj3" fmla="val 334"/>
          </a:avLst>
        </a:prstGeom>
        <a:solidFill>
          <a:srgbClr val="084A87"/>
        </a:solidFill>
        <a:ln w="25400" cap="flat" cmpd="sng" algn="ctr">
          <a:solidFill>
            <a:srgbClr val="1B70A9"/>
          </a:solidFill>
          <a:prstDash val="solid"/>
        </a:ln>
        <a:effectLst/>
      </dsp:spPr>
      <dsp:style>
        <a:lnRef idx="2">
          <a:scrgbClr r="0" g="0" b="0"/>
        </a:lnRef>
        <a:fillRef idx="0">
          <a:scrgbClr r="0" g="0" b="0"/>
        </a:fillRef>
        <a:effectRef idx="0">
          <a:scrgbClr r="0" g="0" b="0"/>
        </a:effectRef>
        <a:fontRef idx="minor"/>
      </dsp:style>
    </dsp:sp>
    <dsp:sp modelId="{52B4846F-D39D-4E04-881C-11654B011F9A}">
      <dsp:nvSpPr>
        <dsp:cNvPr id="0" name=""/>
        <dsp:cNvSpPr/>
      </dsp:nvSpPr>
      <dsp:spPr>
        <a:xfrm>
          <a:off x="336723" y="218210"/>
          <a:ext cx="8549554"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Introduction</a:t>
          </a:r>
        </a:p>
      </dsp:txBody>
      <dsp:txXfrm>
        <a:off x="336723" y="218210"/>
        <a:ext cx="8549554" cy="436228"/>
      </dsp:txXfrm>
    </dsp:sp>
    <dsp:sp modelId="{97C8A66A-47C7-447F-B277-A0BE8EBBFDAB}">
      <dsp:nvSpPr>
        <dsp:cNvPr id="0" name=""/>
        <dsp:cNvSpPr/>
      </dsp:nvSpPr>
      <dsp:spPr>
        <a:xfrm>
          <a:off x="64080" y="163681"/>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08A13AC5-1F55-4BE5-B93B-94A48FFF53A2}">
      <dsp:nvSpPr>
        <dsp:cNvPr id="0" name=""/>
        <dsp:cNvSpPr/>
      </dsp:nvSpPr>
      <dsp:spPr>
        <a:xfrm>
          <a:off x="731767" y="872936"/>
          <a:ext cx="8154510"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Overview of Climate Risk</a:t>
          </a:r>
        </a:p>
      </dsp:txBody>
      <dsp:txXfrm>
        <a:off x="731767" y="872936"/>
        <a:ext cx="8154510" cy="436228"/>
      </dsp:txXfrm>
    </dsp:sp>
    <dsp:sp modelId="{1F5D99E8-BC2D-406D-B135-9F686B470FA1}">
      <dsp:nvSpPr>
        <dsp:cNvPr id="0" name=""/>
        <dsp:cNvSpPr/>
      </dsp:nvSpPr>
      <dsp:spPr>
        <a:xfrm>
          <a:off x="459124" y="818408"/>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EC5D2DE8-84D0-4062-B039-203DFA1202E6}">
      <dsp:nvSpPr>
        <dsp:cNvPr id="0" name=""/>
        <dsp:cNvSpPr/>
      </dsp:nvSpPr>
      <dsp:spPr>
        <a:xfrm>
          <a:off x="948249" y="1527182"/>
          <a:ext cx="7938028"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Climate Risk - India</a:t>
          </a:r>
        </a:p>
      </dsp:txBody>
      <dsp:txXfrm>
        <a:off x="948249" y="1527182"/>
        <a:ext cx="7938028" cy="436228"/>
      </dsp:txXfrm>
    </dsp:sp>
    <dsp:sp modelId="{380C780E-22AE-4D8B-B48B-3AEAADC664B8}">
      <dsp:nvSpPr>
        <dsp:cNvPr id="0" name=""/>
        <dsp:cNvSpPr/>
      </dsp:nvSpPr>
      <dsp:spPr>
        <a:xfrm>
          <a:off x="675606" y="1472654"/>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F4AD67A1-9580-43AA-9C76-CEECD1AECFE5}">
      <dsp:nvSpPr>
        <dsp:cNvPr id="0" name=""/>
        <dsp:cNvSpPr/>
      </dsp:nvSpPr>
      <dsp:spPr>
        <a:xfrm>
          <a:off x="1017369" y="2181909"/>
          <a:ext cx="7868907"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Interaction of Climate Risk and Other Related risks</a:t>
          </a:r>
        </a:p>
      </dsp:txBody>
      <dsp:txXfrm>
        <a:off x="1017369" y="2181909"/>
        <a:ext cx="7868907" cy="436228"/>
      </dsp:txXfrm>
    </dsp:sp>
    <dsp:sp modelId="{3E1B47AC-0B39-4693-B8C0-ECF274A61020}">
      <dsp:nvSpPr>
        <dsp:cNvPr id="0" name=""/>
        <dsp:cNvSpPr/>
      </dsp:nvSpPr>
      <dsp:spPr>
        <a:xfrm>
          <a:off x="744727" y="21273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4009EF4B-CB2D-4458-9AD1-66FB8160E53C}">
      <dsp:nvSpPr>
        <dsp:cNvPr id="0" name=""/>
        <dsp:cNvSpPr/>
      </dsp:nvSpPr>
      <dsp:spPr>
        <a:xfrm>
          <a:off x="948249" y="2836635"/>
          <a:ext cx="7938028"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Climate Change - Risk Management  </a:t>
          </a:r>
        </a:p>
      </dsp:txBody>
      <dsp:txXfrm>
        <a:off x="948249" y="2836635"/>
        <a:ext cx="7938028" cy="436228"/>
      </dsp:txXfrm>
    </dsp:sp>
    <dsp:sp modelId="{A3DBCC53-18F7-49E9-8B76-26EE62BD10C7}">
      <dsp:nvSpPr>
        <dsp:cNvPr id="0" name=""/>
        <dsp:cNvSpPr/>
      </dsp:nvSpPr>
      <dsp:spPr>
        <a:xfrm>
          <a:off x="675606" y="2782107"/>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35E2FFDC-6F72-433F-A96C-E81C0B08B32C}">
      <dsp:nvSpPr>
        <dsp:cNvPr id="0" name=""/>
        <dsp:cNvSpPr/>
      </dsp:nvSpPr>
      <dsp:spPr>
        <a:xfrm>
          <a:off x="731767" y="3490882"/>
          <a:ext cx="8154510"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Way Forward</a:t>
          </a:r>
        </a:p>
      </dsp:txBody>
      <dsp:txXfrm>
        <a:off x="731767" y="3490882"/>
        <a:ext cx="8154510" cy="436228"/>
      </dsp:txXfrm>
    </dsp:sp>
    <dsp:sp modelId="{25D838B6-6149-43AE-83EE-2533678F79D6}">
      <dsp:nvSpPr>
        <dsp:cNvPr id="0" name=""/>
        <dsp:cNvSpPr/>
      </dsp:nvSpPr>
      <dsp:spPr>
        <a:xfrm>
          <a:off x="459124" y="3436353"/>
          <a:ext cx="545285" cy="5452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1A89FF-6C08-43E3-B81A-FD725E1A4DB7}">
      <dsp:nvSpPr>
        <dsp:cNvPr id="0" name=""/>
        <dsp:cNvSpPr/>
      </dsp:nvSpPr>
      <dsp:spPr>
        <a:xfrm>
          <a:off x="336723" y="4145608"/>
          <a:ext cx="8549554"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Questions?</a:t>
          </a:r>
        </a:p>
      </dsp:txBody>
      <dsp:txXfrm>
        <a:off x="336723" y="4145608"/>
        <a:ext cx="8549554" cy="436228"/>
      </dsp:txXfrm>
    </dsp:sp>
    <dsp:sp modelId="{A6CB99FB-5942-4348-B5BE-55680370C969}">
      <dsp:nvSpPr>
        <dsp:cNvPr id="0" name=""/>
        <dsp:cNvSpPr/>
      </dsp:nvSpPr>
      <dsp:spPr>
        <a:xfrm>
          <a:off x="64080" y="40910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DD4B9-2C10-45F2-88EA-9D89BF10BCA8}">
      <dsp:nvSpPr>
        <dsp:cNvPr id="0" name=""/>
        <dsp:cNvSpPr/>
      </dsp:nvSpPr>
      <dsp:spPr>
        <a:xfrm>
          <a:off x="0" y="20267"/>
          <a:ext cx="8123057" cy="661064"/>
        </a:xfrm>
        <a:prstGeom prst="roundRect">
          <a:avLst/>
        </a:prstGeom>
        <a:solidFill>
          <a:srgbClr val="084A87">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rebuchet MS" panose="020B0603020202020204" pitchFamily="34" charset="0"/>
            </a:rPr>
            <a:t>Alter the distribution and quality of India’s natural resources</a:t>
          </a:r>
          <a:endParaRPr lang="en-IN" sz="2200" b="1" kern="1200" dirty="0">
            <a:solidFill>
              <a:srgbClr val="FFFFFF"/>
            </a:solidFill>
            <a:latin typeface="Trebuchet MS" panose="020B0603020202020204" pitchFamily="34" charset="0"/>
            <a:ea typeface="Calibri"/>
            <a:cs typeface="Calibri"/>
          </a:endParaRPr>
        </a:p>
      </dsp:txBody>
      <dsp:txXfrm>
        <a:off x="32270" y="52537"/>
        <a:ext cx="8058517" cy="596524"/>
      </dsp:txXfrm>
    </dsp:sp>
    <dsp:sp modelId="{10EA817B-8841-49F9-B30F-578F130EBF43}">
      <dsp:nvSpPr>
        <dsp:cNvPr id="0" name=""/>
        <dsp:cNvSpPr/>
      </dsp:nvSpPr>
      <dsp:spPr>
        <a:xfrm>
          <a:off x="0" y="808433"/>
          <a:ext cx="8123057" cy="661064"/>
        </a:xfrm>
        <a:prstGeom prst="roundRect">
          <a:avLst/>
        </a:prstGeom>
        <a:solidFill>
          <a:srgbClr val="084A87">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rebuchet MS" panose="020B0603020202020204" pitchFamily="34" charset="0"/>
            </a:rPr>
            <a:t>Adversely affect the livelihood of people</a:t>
          </a:r>
          <a:endParaRPr lang="en-IN" sz="2200" kern="1200" dirty="0">
            <a:latin typeface="Trebuchet MS" panose="020B0603020202020204" pitchFamily="34" charset="0"/>
          </a:endParaRPr>
        </a:p>
      </dsp:txBody>
      <dsp:txXfrm>
        <a:off x="32270" y="840703"/>
        <a:ext cx="8058517" cy="5965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1D5A2-6982-40D3-8533-958261D9EE87}">
      <dsp:nvSpPr>
        <dsp:cNvPr id="0" name=""/>
        <dsp:cNvSpPr/>
      </dsp:nvSpPr>
      <dsp:spPr>
        <a:xfrm>
          <a:off x="1181" y="0"/>
          <a:ext cx="3071990" cy="5030360"/>
        </a:xfrm>
        <a:prstGeom prst="roundRect">
          <a:avLst>
            <a:gd name="adj" fmla="val 10000"/>
          </a:avLst>
        </a:prstGeom>
        <a:solidFill>
          <a:srgbClr val="0F5B97"/>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accent2">
                  <a:lumMod val="20000"/>
                  <a:lumOff val="80000"/>
                </a:schemeClr>
              </a:solidFill>
              <a:latin typeface="Trebuchet MS" panose="020B0603020202020204" pitchFamily="34" charset="0"/>
            </a:rPr>
            <a:t>Rise in Sea Levels &amp; Extreme Rainfall</a:t>
          </a:r>
        </a:p>
      </dsp:txBody>
      <dsp:txXfrm>
        <a:off x="1181" y="0"/>
        <a:ext cx="3071990" cy="1509108"/>
      </dsp:txXfrm>
    </dsp:sp>
    <dsp:sp modelId="{CB86A7D5-7203-4E44-8C4E-5C39DD986FA0}">
      <dsp:nvSpPr>
        <dsp:cNvPr id="0" name=""/>
        <dsp:cNvSpPr/>
      </dsp:nvSpPr>
      <dsp:spPr>
        <a:xfrm>
          <a:off x="308380" y="1509230"/>
          <a:ext cx="2457592" cy="732816"/>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Vector and water borne diseases (like Malaria, Dengue)</a:t>
          </a:r>
        </a:p>
      </dsp:txBody>
      <dsp:txXfrm>
        <a:off x="329843" y="1530693"/>
        <a:ext cx="2414666" cy="689890"/>
      </dsp:txXfrm>
    </dsp:sp>
    <dsp:sp modelId="{93BEC88F-8801-4F17-8D29-E3242ED74664}">
      <dsp:nvSpPr>
        <dsp:cNvPr id="0" name=""/>
        <dsp:cNvSpPr/>
      </dsp:nvSpPr>
      <dsp:spPr>
        <a:xfrm>
          <a:off x="308380" y="2354788"/>
          <a:ext cx="2457592" cy="732816"/>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Damage to property and crops</a:t>
          </a:r>
          <a:endParaRPr lang="en-IN" sz="1100" kern="1200" dirty="0"/>
        </a:p>
      </dsp:txBody>
      <dsp:txXfrm>
        <a:off x="329843" y="2376251"/>
        <a:ext cx="2414666" cy="689890"/>
      </dsp:txXfrm>
    </dsp:sp>
    <dsp:sp modelId="{F77BE95F-0487-4071-973A-1B128C1E986A}">
      <dsp:nvSpPr>
        <dsp:cNvPr id="0" name=""/>
        <dsp:cNvSpPr/>
      </dsp:nvSpPr>
      <dsp:spPr>
        <a:xfrm>
          <a:off x="308380" y="3200345"/>
          <a:ext cx="2457592" cy="732816"/>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t>Decline in fisheries</a:t>
          </a:r>
        </a:p>
      </dsp:txBody>
      <dsp:txXfrm>
        <a:off x="329843" y="3221808"/>
        <a:ext cx="2414666" cy="689890"/>
      </dsp:txXfrm>
    </dsp:sp>
    <dsp:sp modelId="{3FAE6BE0-A1C3-492F-B348-727837999800}">
      <dsp:nvSpPr>
        <dsp:cNvPr id="0" name=""/>
        <dsp:cNvSpPr/>
      </dsp:nvSpPr>
      <dsp:spPr>
        <a:xfrm>
          <a:off x="308380" y="4045902"/>
          <a:ext cx="2457592" cy="732816"/>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t>Examples -Mumbai, Ganga &amp; Brahmaputra basins prone to rise in sea levels and flooding</a:t>
          </a:r>
        </a:p>
      </dsp:txBody>
      <dsp:txXfrm>
        <a:off x="329843" y="4067365"/>
        <a:ext cx="2414666" cy="689890"/>
      </dsp:txXfrm>
    </dsp:sp>
    <dsp:sp modelId="{A07B8F27-37C0-482D-8C42-596D99B21C39}">
      <dsp:nvSpPr>
        <dsp:cNvPr id="0" name=""/>
        <dsp:cNvSpPr/>
      </dsp:nvSpPr>
      <dsp:spPr>
        <a:xfrm>
          <a:off x="3303571" y="0"/>
          <a:ext cx="3071990" cy="5030360"/>
        </a:xfrm>
        <a:prstGeom prst="roundRect">
          <a:avLst>
            <a:gd name="adj" fmla="val 10000"/>
          </a:avLst>
        </a:prstGeom>
        <a:solidFill>
          <a:srgbClr val="0F5B97"/>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accent2">
                  <a:lumMod val="20000"/>
                  <a:lumOff val="80000"/>
                </a:schemeClr>
              </a:solidFill>
              <a:latin typeface="Trebuchet MS" panose="020B0603020202020204" pitchFamily="34" charset="0"/>
            </a:rPr>
            <a:t>Heat Waves, Draughts &amp; Wildfires</a:t>
          </a:r>
        </a:p>
      </dsp:txBody>
      <dsp:txXfrm>
        <a:off x="3303571" y="0"/>
        <a:ext cx="3071990" cy="1509108"/>
      </dsp:txXfrm>
    </dsp:sp>
    <dsp:sp modelId="{BCF09CD6-D0DC-429E-B623-B0CDBDB3B7B1}">
      <dsp:nvSpPr>
        <dsp:cNvPr id="0" name=""/>
        <dsp:cNvSpPr/>
      </dsp:nvSpPr>
      <dsp:spPr>
        <a:xfrm>
          <a:off x="3610770" y="1509230"/>
          <a:ext cx="2457592" cy="732816"/>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Heat related diseases (like </a:t>
          </a:r>
          <a:r>
            <a:rPr lang="en-US" sz="1100" b="1" i="0" kern="1200" dirty="0"/>
            <a:t>heat cramps, heat exhaustion, heat syncope, and heat stroke)</a:t>
          </a:r>
          <a:endParaRPr lang="en-IN" sz="1100" kern="1200" dirty="0">
            <a:latin typeface="Trebuchet MS" panose="020B0603020202020204" pitchFamily="34" charset="0"/>
          </a:endParaRPr>
        </a:p>
      </dsp:txBody>
      <dsp:txXfrm>
        <a:off x="3632233" y="1530693"/>
        <a:ext cx="2414666" cy="689890"/>
      </dsp:txXfrm>
    </dsp:sp>
    <dsp:sp modelId="{595BE17A-E770-417C-8B3C-11DC44A3D769}">
      <dsp:nvSpPr>
        <dsp:cNvPr id="0" name=""/>
        <dsp:cNvSpPr/>
      </dsp:nvSpPr>
      <dsp:spPr>
        <a:xfrm>
          <a:off x="3610770" y="2354788"/>
          <a:ext cx="2457592" cy="732816"/>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IN" sz="1100" kern="1200" dirty="0">
              <a:latin typeface="Trebuchet MS" panose="020B0603020202020204" pitchFamily="34" charset="0"/>
            </a:rPr>
            <a:t>Water Scarcity, Crop damage</a:t>
          </a:r>
        </a:p>
      </dsp:txBody>
      <dsp:txXfrm>
        <a:off x="3632233" y="2376251"/>
        <a:ext cx="2414666" cy="689890"/>
      </dsp:txXfrm>
    </dsp:sp>
    <dsp:sp modelId="{389826E6-63ED-4F50-8EAC-44BA3A4449DB}">
      <dsp:nvSpPr>
        <dsp:cNvPr id="0" name=""/>
        <dsp:cNvSpPr/>
      </dsp:nvSpPr>
      <dsp:spPr>
        <a:xfrm>
          <a:off x="3610770" y="3200345"/>
          <a:ext cx="2457592" cy="732816"/>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Damage to Infrastructure and associated business interruption</a:t>
          </a:r>
        </a:p>
      </dsp:txBody>
      <dsp:txXfrm>
        <a:off x="3632233" y="3221808"/>
        <a:ext cx="2414666" cy="689890"/>
      </dsp:txXfrm>
    </dsp:sp>
    <dsp:sp modelId="{07924E3D-4447-4004-8C8D-05A3438151E3}">
      <dsp:nvSpPr>
        <dsp:cNvPr id="0" name=""/>
        <dsp:cNvSpPr/>
      </dsp:nvSpPr>
      <dsp:spPr>
        <a:xfrm>
          <a:off x="3610770" y="4045902"/>
          <a:ext cx="2457592" cy="732816"/>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Examples – Ahmedabad extremely vulnerable to heat waves, </a:t>
          </a:r>
          <a:r>
            <a:rPr lang="en-IN" sz="1100" b="1" kern="1200" dirty="0">
              <a:solidFill>
                <a:srgbClr val="FFFFFF"/>
              </a:solidFill>
              <a:latin typeface="Calibri"/>
              <a:ea typeface="Calibri"/>
              <a:cs typeface="Calibri"/>
            </a:rPr>
            <a:t>Chennai, Bhubaneswar, Patna &amp; Lucknow at dangerous levels of heat and humidity</a:t>
          </a:r>
          <a:r>
            <a:rPr lang="en-IN" sz="1100" kern="1200" dirty="0">
              <a:latin typeface="Trebuchet MS" panose="020B0603020202020204" pitchFamily="34" charset="0"/>
            </a:rPr>
            <a:t> </a:t>
          </a:r>
        </a:p>
      </dsp:txBody>
      <dsp:txXfrm>
        <a:off x="3632233" y="4067365"/>
        <a:ext cx="2414666" cy="689890"/>
      </dsp:txXfrm>
    </dsp:sp>
    <dsp:sp modelId="{AF725CCA-253C-4755-BE4B-5D9C0BBFCC76}">
      <dsp:nvSpPr>
        <dsp:cNvPr id="0" name=""/>
        <dsp:cNvSpPr/>
      </dsp:nvSpPr>
      <dsp:spPr>
        <a:xfrm>
          <a:off x="6605961" y="0"/>
          <a:ext cx="3071990" cy="5030360"/>
        </a:xfrm>
        <a:prstGeom prst="roundRect">
          <a:avLst>
            <a:gd name="adj" fmla="val 10000"/>
          </a:avLst>
        </a:prstGeom>
        <a:solidFill>
          <a:srgbClr val="0F5B97"/>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none" kern="1200" dirty="0">
              <a:solidFill>
                <a:schemeClr val="accent2">
                  <a:lumMod val="20000"/>
                  <a:lumOff val="80000"/>
                </a:schemeClr>
              </a:solidFill>
              <a:uFillTx/>
            </a:rPr>
            <a:t>Changes to Earth's eco-systems</a:t>
          </a:r>
          <a:endParaRPr lang="en-IN" sz="2200" kern="1200" dirty="0">
            <a:solidFill>
              <a:schemeClr val="accent2">
                <a:lumMod val="20000"/>
                <a:lumOff val="80000"/>
              </a:schemeClr>
            </a:solidFill>
            <a:latin typeface="Trebuchet MS" panose="020B0603020202020204" pitchFamily="34" charset="0"/>
          </a:endParaRPr>
        </a:p>
      </dsp:txBody>
      <dsp:txXfrm>
        <a:off x="6605961" y="0"/>
        <a:ext cx="3071990" cy="1509108"/>
      </dsp:txXfrm>
    </dsp:sp>
    <dsp:sp modelId="{8FB837BD-B30B-4C87-AD89-61E9A3ACF1E3}">
      <dsp:nvSpPr>
        <dsp:cNvPr id="0" name=""/>
        <dsp:cNvSpPr/>
      </dsp:nvSpPr>
      <dsp:spPr>
        <a:xfrm>
          <a:off x="6913160" y="1512178"/>
          <a:ext cx="2457592" cy="411909"/>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Epidemic</a:t>
          </a:r>
        </a:p>
      </dsp:txBody>
      <dsp:txXfrm>
        <a:off x="6925224" y="1524242"/>
        <a:ext cx="2433464" cy="387781"/>
      </dsp:txXfrm>
    </dsp:sp>
    <dsp:sp modelId="{315077C2-D092-453A-B287-D47AECCE0034}">
      <dsp:nvSpPr>
        <dsp:cNvPr id="0" name=""/>
        <dsp:cNvSpPr/>
      </dsp:nvSpPr>
      <dsp:spPr>
        <a:xfrm>
          <a:off x="6913160" y="1987458"/>
          <a:ext cx="2457592" cy="411909"/>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Mental Health Issues</a:t>
          </a:r>
        </a:p>
      </dsp:txBody>
      <dsp:txXfrm>
        <a:off x="6925224" y="1999522"/>
        <a:ext cx="2433464" cy="387781"/>
      </dsp:txXfrm>
    </dsp:sp>
    <dsp:sp modelId="{4A817E6D-E131-4EEE-B2D1-C2687E083906}">
      <dsp:nvSpPr>
        <dsp:cNvPr id="0" name=""/>
        <dsp:cNvSpPr/>
      </dsp:nvSpPr>
      <dsp:spPr>
        <a:xfrm>
          <a:off x="6913160" y="2462739"/>
          <a:ext cx="2457592" cy="411909"/>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a:latin typeface="Trebuchet MS" panose="020B0603020202020204" pitchFamily="34" charset="0"/>
            </a:rPr>
            <a:t>Air </a:t>
          </a:r>
          <a:r>
            <a:rPr lang="en-IN" sz="1100" kern="1200" dirty="0">
              <a:latin typeface="Trebuchet MS" panose="020B0603020202020204" pitchFamily="34" charset="0"/>
            </a:rPr>
            <a:t>pollution events</a:t>
          </a:r>
        </a:p>
      </dsp:txBody>
      <dsp:txXfrm>
        <a:off x="6925224" y="2474803"/>
        <a:ext cx="2433464" cy="387781"/>
      </dsp:txXfrm>
    </dsp:sp>
    <dsp:sp modelId="{96B57830-40DF-4F42-BD22-D53D9F7AEFFE}">
      <dsp:nvSpPr>
        <dsp:cNvPr id="0" name=""/>
        <dsp:cNvSpPr/>
      </dsp:nvSpPr>
      <dsp:spPr>
        <a:xfrm>
          <a:off x="6913160" y="2938020"/>
          <a:ext cx="2457592" cy="411909"/>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Circulatory, respiratory diseases</a:t>
          </a:r>
        </a:p>
      </dsp:txBody>
      <dsp:txXfrm>
        <a:off x="6925224" y="2950084"/>
        <a:ext cx="2433464" cy="387781"/>
      </dsp:txXfrm>
    </dsp:sp>
    <dsp:sp modelId="{5BB0060E-D8CA-4066-9187-221A9CE4D6FD}">
      <dsp:nvSpPr>
        <dsp:cNvPr id="0" name=""/>
        <dsp:cNvSpPr/>
      </dsp:nvSpPr>
      <dsp:spPr>
        <a:xfrm>
          <a:off x="6913160" y="3413300"/>
          <a:ext cx="2457592" cy="411909"/>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Malnourishment</a:t>
          </a:r>
          <a:endParaRPr lang="en-IN" sz="1100" kern="1200" dirty="0">
            <a:latin typeface="Trebuchet MS" panose="020B0603020202020204" pitchFamily="34" charset="0"/>
          </a:endParaRPr>
        </a:p>
      </dsp:txBody>
      <dsp:txXfrm>
        <a:off x="6925224" y="3425364"/>
        <a:ext cx="2433464" cy="387781"/>
      </dsp:txXfrm>
    </dsp:sp>
    <dsp:sp modelId="{F497FA29-65E4-44BB-8405-6C81C810DA9E}">
      <dsp:nvSpPr>
        <dsp:cNvPr id="0" name=""/>
        <dsp:cNvSpPr/>
      </dsp:nvSpPr>
      <dsp:spPr>
        <a:xfrm>
          <a:off x="6913160" y="3888581"/>
          <a:ext cx="2457592" cy="411909"/>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Urbanisation</a:t>
          </a:r>
        </a:p>
      </dsp:txBody>
      <dsp:txXfrm>
        <a:off x="6925224" y="3900645"/>
        <a:ext cx="2433464" cy="387781"/>
      </dsp:txXfrm>
    </dsp:sp>
    <dsp:sp modelId="{F386250B-A251-4A04-95E2-0BF7219AACB6}">
      <dsp:nvSpPr>
        <dsp:cNvPr id="0" name=""/>
        <dsp:cNvSpPr/>
      </dsp:nvSpPr>
      <dsp:spPr>
        <a:xfrm>
          <a:off x="6913160" y="4363861"/>
          <a:ext cx="2457592" cy="411909"/>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Dietary Shifts</a:t>
          </a:r>
        </a:p>
      </dsp:txBody>
      <dsp:txXfrm>
        <a:off x="6925224" y="4375925"/>
        <a:ext cx="2433464" cy="3877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BDD96-7A48-46A9-84C0-BDF42C22753D}">
      <dsp:nvSpPr>
        <dsp:cNvPr id="0" name=""/>
        <dsp:cNvSpPr/>
      </dsp:nvSpPr>
      <dsp:spPr>
        <a:xfrm>
          <a:off x="2198835" y="579173"/>
          <a:ext cx="3848144" cy="3848144"/>
        </a:xfrm>
        <a:prstGeom prst="blockArc">
          <a:avLst>
            <a:gd name="adj1" fmla="val 11880000"/>
            <a:gd name="adj2" fmla="val 16200000"/>
            <a:gd name="adj3" fmla="val 4641"/>
          </a:avLst>
        </a:prstGeom>
        <a:solidFill>
          <a:srgbClr val="1668A2"/>
        </a:solidFill>
        <a:ln>
          <a:noFill/>
        </a:ln>
        <a:effectLst/>
      </dsp:spPr>
      <dsp:style>
        <a:lnRef idx="0">
          <a:scrgbClr r="0" g="0" b="0"/>
        </a:lnRef>
        <a:fillRef idx="1">
          <a:scrgbClr r="0" g="0" b="0"/>
        </a:fillRef>
        <a:effectRef idx="0">
          <a:scrgbClr r="0" g="0" b="0"/>
        </a:effectRef>
        <a:fontRef idx="minor">
          <a:schemeClr val="lt1"/>
        </a:fontRef>
      </dsp:style>
    </dsp:sp>
    <dsp:sp modelId="{7F56CF9D-748B-4CA4-927E-2667DFD5AD80}">
      <dsp:nvSpPr>
        <dsp:cNvPr id="0" name=""/>
        <dsp:cNvSpPr/>
      </dsp:nvSpPr>
      <dsp:spPr>
        <a:xfrm>
          <a:off x="2198835" y="579173"/>
          <a:ext cx="3848144" cy="3848144"/>
        </a:xfrm>
        <a:prstGeom prst="blockArc">
          <a:avLst>
            <a:gd name="adj1" fmla="val 7560000"/>
            <a:gd name="adj2" fmla="val 11880000"/>
            <a:gd name="adj3" fmla="val 4641"/>
          </a:avLst>
        </a:prstGeom>
        <a:solidFill>
          <a:srgbClr val="1668A2"/>
        </a:solidFill>
        <a:ln>
          <a:noFill/>
        </a:ln>
        <a:effectLst/>
      </dsp:spPr>
      <dsp:style>
        <a:lnRef idx="0">
          <a:scrgbClr r="0" g="0" b="0"/>
        </a:lnRef>
        <a:fillRef idx="1">
          <a:scrgbClr r="0" g="0" b="0"/>
        </a:fillRef>
        <a:effectRef idx="0">
          <a:scrgbClr r="0" g="0" b="0"/>
        </a:effectRef>
        <a:fontRef idx="minor">
          <a:schemeClr val="lt1"/>
        </a:fontRef>
      </dsp:style>
    </dsp:sp>
    <dsp:sp modelId="{43D8E6EA-1320-4B13-992A-F6B07358FD51}">
      <dsp:nvSpPr>
        <dsp:cNvPr id="0" name=""/>
        <dsp:cNvSpPr/>
      </dsp:nvSpPr>
      <dsp:spPr>
        <a:xfrm>
          <a:off x="2198835" y="579173"/>
          <a:ext cx="3848144" cy="3848144"/>
        </a:xfrm>
        <a:prstGeom prst="blockArc">
          <a:avLst>
            <a:gd name="adj1" fmla="val 3240000"/>
            <a:gd name="adj2" fmla="val 7560000"/>
            <a:gd name="adj3" fmla="val 4641"/>
          </a:avLst>
        </a:prstGeom>
        <a:solidFill>
          <a:srgbClr val="1668A2"/>
        </a:solidFill>
        <a:ln>
          <a:noFill/>
        </a:ln>
        <a:effectLst/>
      </dsp:spPr>
      <dsp:style>
        <a:lnRef idx="0">
          <a:scrgbClr r="0" g="0" b="0"/>
        </a:lnRef>
        <a:fillRef idx="1">
          <a:scrgbClr r="0" g="0" b="0"/>
        </a:fillRef>
        <a:effectRef idx="0">
          <a:scrgbClr r="0" g="0" b="0"/>
        </a:effectRef>
        <a:fontRef idx="minor">
          <a:schemeClr val="lt1"/>
        </a:fontRef>
      </dsp:style>
    </dsp:sp>
    <dsp:sp modelId="{10F1C785-00C3-4787-8F3E-6D58913EFF40}">
      <dsp:nvSpPr>
        <dsp:cNvPr id="0" name=""/>
        <dsp:cNvSpPr/>
      </dsp:nvSpPr>
      <dsp:spPr>
        <a:xfrm>
          <a:off x="2198835" y="579173"/>
          <a:ext cx="3848144" cy="3848144"/>
        </a:xfrm>
        <a:prstGeom prst="blockArc">
          <a:avLst>
            <a:gd name="adj1" fmla="val 20520000"/>
            <a:gd name="adj2" fmla="val 3240000"/>
            <a:gd name="adj3" fmla="val 4641"/>
          </a:avLst>
        </a:prstGeom>
        <a:solidFill>
          <a:srgbClr val="1668A2"/>
        </a:solidFill>
        <a:ln>
          <a:noFill/>
        </a:ln>
        <a:effectLst/>
      </dsp:spPr>
      <dsp:style>
        <a:lnRef idx="0">
          <a:scrgbClr r="0" g="0" b="0"/>
        </a:lnRef>
        <a:fillRef idx="1">
          <a:scrgbClr r="0" g="0" b="0"/>
        </a:fillRef>
        <a:effectRef idx="0">
          <a:scrgbClr r="0" g="0" b="0"/>
        </a:effectRef>
        <a:fontRef idx="minor">
          <a:schemeClr val="lt1"/>
        </a:fontRef>
      </dsp:style>
    </dsp:sp>
    <dsp:sp modelId="{47FB591B-2798-4899-A79B-0253E2313614}">
      <dsp:nvSpPr>
        <dsp:cNvPr id="0" name=""/>
        <dsp:cNvSpPr/>
      </dsp:nvSpPr>
      <dsp:spPr>
        <a:xfrm>
          <a:off x="2198835" y="579173"/>
          <a:ext cx="3848144" cy="3848144"/>
        </a:xfrm>
        <a:prstGeom prst="blockArc">
          <a:avLst>
            <a:gd name="adj1" fmla="val 16200000"/>
            <a:gd name="adj2" fmla="val 20520000"/>
            <a:gd name="adj3" fmla="val 4641"/>
          </a:avLst>
        </a:prstGeom>
        <a:solidFill>
          <a:srgbClr val="1668A2"/>
        </a:solidFill>
        <a:ln>
          <a:noFill/>
        </a:ln>
        <a:effectLst/>
      </dsp:spPr>
      <dsp:style>
        <a:lnRef idx="0">
          <a:scrgbClr r="0" g="0" b="0"/>
        </a:lnRef>
        <a:fillRef idx="1">
          <a:scrgbClr r="0" g="0" b="0"/>
        </a:fillRef>
        <a:effectRef idx="0">
          <a:scrgbClr r="0" g="0" b="0"/>
        </a:effectRef>
        <a:fontRef idx="minor">
          <a:schemeClr val="lt1"/>
        </a:fontRef>
      </dsp:style>
    </dsp:sp>
    <dsp:sp modelId="{2116B1A0-5686-43F7-B8A2-A6337535F32E}">
      <dsp:nvSpPr>
        <dsp:cNvPr id="0" name=""/>
        <dsp:cNvSpPr/>
      </dsp:nvSpPr>
      <dsp:spPr>
        <a:xfrm>
          <a:off x="3255587" y="1886759"/>
          <a:ext cx="1734640" cy="1232973"/>
        </a:xfrm>
        <a:prstGeom prst="ellipse">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Carbon Emission</a:t>
          </a:r>
        </a:p>
      </dsp:txBody>
      <dsp:txXfrm>
        <a:off x="3509619" y="2067324"/>
        <a:ext cx="1226576" cy="871843"/>
      </dsp:txXfrm>
    </dsp:sp>
    <dsp:sp modelId="{88A5FA56-2D41-4732-9A29-7F50A0C4536F}">
      <dsp:nvSpPr>
        <dsp:cNvPr id="0" name=""/>
        <dsp:cNvSpPr/>
      </dsp:nvSpPr>
      <dsp:spPr>
        <a:xfrm>
          <a:off x="3337788" y="-3490"/>
          <a:ext cx="1570239" cy="1254633"/>
        </a:xfrm>
        <a:prstGeom prst="ellipse">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Fall in production of cereals and pulses</a:t>
          </a:r>
          <a:r>
            <a:rPr lang="en-IN" sz="900" kern="1200" dirty="0">
              <a:latin typeface="Trebuchet MS" panose="020B0603020202020204" pitchFamily="34" charset="0"/>
            </a:rPr>
            <a:t>@</a:t>
          </a:r>
        </a:p>
      </dsp:txBody>
      <dsp:txXfrm>
        <a:off x="3567744" y="180247"/>
        <a:ext cx="1110327" cy="887159"/>
      </dsp:txXfrm>
    </dsp:sp>
    <dsp:sp modelId="{3C80F919-9311-4743-8136-1F55DE3A7505}">
      <dsp:nvSpPr>
        <dsp:cNvPr id="0" name=""/>
        <dsp:cNvSpPr/>
      </dsp:nvSpPr>
      <dsp:spPr>
        <a:xfrm>
          <a:off x="5011148" y="1258882"/>
          <a:ext cx="1798388" cy="1327181"/>
        </a:xfrm>
        <a:prstGeom prst="ellipse">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rebuchet MS" panose="020B0603020202020204" pitchFamily="34" charset="0"/>
            </a:rPr>
            <a:t>Price spikes, threatening food affordability, food security</a:t>
          </a:r>
          <a:endParaRPr lang="en-IN" sz="1500" kern="1200" dirty="0">
            <a:latin typeface="Trebuchet MS" panose="020B0603020202020204" pitchFamily="34" charset="0"/>
          </a:endParaRPr>
        </a:p>
      </dsp:txBody>
      <dsp:txXfrm>
        <a:off x="5274516" y="1453243"/>
        <a:ext cx="1271652" cy="938459"/>
      </dsp:txXfrm>
    </dsp:sp>
    <dsp:sp modelId="{EFB4E581-D5FA-4754-BDF7-C470DFCEE5B1}">
      <dsp:nvSpPr>
        <dsp:cNvPr id="0" name=""/>
        <dsp:cNvSpPr/>
      </dsp:nvSpPr>
      <dsp:spPr>
        <a:xfrm>
          <a:off x="4485690" y="3468122"/>
          <a:ext cx="1483824" cy="1111212"/>
        </a:xfrm>
        <a:prstGeom prst="ellipse">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rebuchet MS" panose="020B0603020202020204" pitchFamily="34" charset="0"/>
            </a:rPr>
            <a:t>Increase in country-level cost</a:t>
          </a:r>
          <a:r>
            <a:rPr lang="en-US" sz="1100" kern="1200" dirty="0">
              <a:latin typeface="Trebuchet MS" panose="020B0603020202020204" pitchFamily="34" charset="0"/>
            </a:rPr>
            <a:t>#</a:t>
          </a:r>
          <a:endParaRPr lang="en-IN" sz="1500" kern="1200" dirty="0">
            <a:latin typeface="Trebuchet MS" panose="020B0603020202020204" pitchFamily="34" charset="0"/>
          </a:endParaRPr>
        </a:p>
      </dsp:txBody>
      <dsp:txXfrm>
        <a:off x="4702991" y="3630855"/>
        <a:ext cx="1049222" cy="785746"/>
      </dsp:txXfrm>
    </dsp:sp>
    <dsp:sp modelId="{AECAD719-67C1-4B65-BB49-329F009F0EFA}">
      <dsp:nvSpPr>
        <dsp:cNvPr id="0" name=""/>
        <dsp:cNvSpPr/>
      </dsp:nvSpPr>
      <dsp:spPr>
        <a:xfrm>
          <a:off x="2100555" y="3395773"/>
          <a:ext cx="1835313" cy="1255911"/>
        </a:xfrm>
        <a:prstGeom prst="ellipse">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rebuchet MS" panose="020B0603020202020204" pitchFamily="34" charset="0"/>
            </a:rPr>
            <a:t>Impact on organization’s credit profiles/ share prices</a:t>
          </a:r>
          <a:endParaRPr lang="en-IN" sz="1500" kern="1200" dirty="0">
            <a:latin typeface="Trebuchet MS" panose="020B0603020202020204" pitchFamily="34" charset="0"/>
          </a:endParaRPr>
        </a:p>
      </dsp:txBody>
      <dsp:txXfrm>
        <a:off x="2369330" y="3579697"/>
        <a:ext cx="1297763" cy="888063"/>
      </dsp:txXfrm>
    </dsp:sp>
    <dsp:sp modelId="{2A1DA4B4-4DD1-48BA-8FB7-99980BC68A93}">
      <dsp:nvSpPr>
        <dsp:cNvPr id="0" name=""/>
        <dsp:cNvSpPr/>
      </dsp:nvSpPr>
      <dsp:spPr>
        <a:xfrm>
          <a:off x="1551972" y="1281196"/>
          <a:ext cx="1567002" cy="1282553"/>
        </a:xfrm>
        <a:prstGeom prst="ellipse">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Fall in Country’s GDP*</a:t>
          </a:r>
        </a:p>
      </dsp:txBody>
      <dsp:txXfrm>
        <a:off x="1781454" y="1469022"/>
        <a:ext cx="1108038" cy="9069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590A2-EB2E-4BF6-9706-2D659F803013}">
      <dsp:nvSpPr>
        <dsp:cNvPr id="0" name=""/>
        <dsp:cNvSpPr/>
      </dsp:nvSpPr>
      <dsp:spPr>
        <a:xfrm>
          <a:off x="0" y="610688"/>
          <a:ext cx="9120166" cy="932400"/>
        </a:xfrm>
        <a:prstGeom prst="rect">
          <a:avLst/>
        </a:prstGeom>
        <a:solidFill>
          <a:schemeClr val="lt1">
            <a:alpha val="90000"/>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dsp:style>
    </dsp:sp>
    <dsp:sp modelId="{FAA6D064-8F5A-499E-9D8A-F9AAA3E7323C}">
      <dsp:nvSpPr>
        <dsp:cNvPr id="0" name=""/>
        <dsp:cNvSpPr/>
      </dsp:nvSpPr>
      <dsp:spPr>
        <a:xfrm>
          <a:off x="456008" y="64568"/>
          <a:ext cx="6384116" cy="1092240"/>
        </a:xfrm>
        <a:prstGeom prst="roundRect">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4" tIns="0" rIns="241304" bIns="0" numCol="1" spcCol="1270" anchor="ctr" anchorCtr="0">
          <a:noAutofit/>
        </a:bodyPr>
        <a:lstStyle/>
        <a:p>
          <a:pPr marL="0" lvl="0" indent="0" algn="l" defTabSz="889000">
            <a:lnSpc>
              <a:spcPct val="90000"/>
            </a:lnSpc>
            <a:spcBef>
              <a:spcPct val="0"/>
            </a:spcBef>
            <a:spcAft>
              <a:spcPct val="35000"/>
            </a:spcAft>
            <a:buSzPct val="100000"/>
            <a:buFont typeface="Arial"/>
            <a:buNone/>
          </a:pPr>
          <a:r>
            <a:rPr lang="en-US" sz="2000" kern="1200" dirty="0"/>
            <a:t>No single climate change scenario can assess the impact effectively across all firms and across all business decisions</a:t>
          </a:r>
          <a:endParaRPr lang="en-IN" sz="2000" kern="1200" dirty="0"/>
        </a:p>
      </dsp:txBody>
      <dsp:txXfrm>
        <a:off x="509327" y="117887"/>
        <a:ext cx="6277478" cy="985602"/>
      </dsp:txXfrm>
    </dsp:sp>
    <dsp:sp modelId="{D369A819-67F7-41E0-A8A8-1938971C5519}">
      <dsp:nvSpPr>
        <dsp:cNvPr id="0" name=""/>
        <dsp:cNvSpPr/>
      </dsp:nvSpPr>
      <dsp:spPr>
        <a:xfrm>
          <a:off x="0" y="2289008"/>
          <a:ext cx="9120166" cy="932400"/>
        </a:xfrm>
        <a:prstGeom prst="rect">
          <a:avLst/>
        </a:prstGeom>
        <a:solidFill>
          <a:schemeClr val="lt1">
            <a:alpha val="90000"/>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dsp:style>
    </dsp:sp>
    <dsp:sp modelId="{F5ABF53D-A174-4639-90C3-A301D2D54976}">
      <dsp:nvSpPr>
        <dsp:cNvPr id="0" name=""/>
        <dsp:cNvSpPr/>
      </dsp:nvSpPr>
      <dsp:spPr>
        <a:xfrm>
          <a:off x="456008" y="1742888"/>
          <a:ext cx="6384116" cy="1092240"/>
        </a:xfrm>
        <a:prstGeom prst="roundRect">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4" tIns="0" rIns="241304" bIns="0" numCol="1" spcCol="1270" anchor="ctr" anchorCtr="0">
          <a:noAutofit/>
        </a:bodyPr>
        <a:lstStyle/>
        <a:p>
          <a:pPr marL="0" lvl="0" indent="0" algn="l" defTabSz="889000">
            <a:lnSpc>
              <a:spcPct val="90000"/>
            </a:lnSpc>
            <a:spcBef>
              <a:spcPct val="0"/>
            </a:spcBef>
            <a:spcAft>
              <a:spcPct val="35000"/>
            </a:spcAft>
            <a:buSzPct val="100000"/>
            <a:buFont typeface="Arial"/>
            <a:buNone/>
          </a:pPr>
          <a:r>
            <a:rPr lang="en-US" sz="2000" kern="1200" dirty="0"/>
            <a:t>No widely accepted process for assessing financial impacts from climate change risk </a:t>
          </a:r>
          <a:endParaRPr lang="en-IN" sz="2000" kern="1200" dirty="0"/>
        </a:p>
      </dsp:txBody>
      <dsp:txXfrm>
        <a:off x="509327" y="1796207"/>
        <a:ext cx="6277478" cy="985602"/>
      </dsp:txXfrm>
    </dsp:sp>
    <dsp:sp modelId="{A1C0613F-FD12-4EB9-B843-17971B466F9B}">
      <dsp:nvSpPr>
        <dsp:cNvPr id="0" name=""/>
        <dsp:cNvSpPr/>
      </dsp:nvSpPr>
      <dsp:spPr>
        <a:xfrm>
          <a:off x="0" y="3967328"/>
          <a:ext cx="9120166" cy="932400"/>
        </a:xfrm>
        <a:prstGeom prst="rect">
          <a:avLst/>
        </a:prstGeom>
        <a:solidFill>
          <a:schemeClr val="lt1">
            <a:alpha val="90000"/>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dsp:style>
    </dsp:sp>
    <dsp:sp modelId="{C57AE458-053E-48F5-82C3-A31CD2BC17A6}">
      <dsp:nvSpPr>
        <dsp:cNvPr id="0" name=""/>
        <dsp:cNvSpPr/>
      </dsp:nvSpPr>
      <dsp:spPr>
        <a:xfrm>
          <a:off x="456008" y="3421208"/>
          <a:ext cx="6384116" cy="1092240"/>
        </a:xfrm>
        <a:prstGeom prst="roundRect">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4" tIns="0" rIns="241304" bIns="0" numCol="1" spcCol="1270" anchor="ctr" anchorCtr="0">
          <a:noAutofit/>
        </a:bodyPr>
        <a:lstStyle/>
        <a:p>
          <a:pPr marL="0" lvl="0" indent="0" algn="l" defTabSz="889000">
            <a:lnSpc>
              <a:spcPct val="90000"/>
            </a:lnSpc>
            <a:spcBef>
              <a:spcPct val="0"/>
            </a:spcBef>
            <a:spcAft>
              <a:spcPct val="35000"/>
            </a:spcAft>
            <a:buNone/>
          </a:pPr>
          <a:r>
            <a:rPr lang="en-US" sz="2000" kern="1200" dirty="0"/>
            <a:t>Provide insight to functions such as risk management, underwriting, risk transfer, exposure management, and capital modelling</a:t>
          </a:r>
          <a:endParaRPr lang="en-IN" sz="2000" kern="1200" dirty="0"/>
        </a:p>
      </dsp:txBody>
      <dsp:txXfrm>
        <a:off x="509327" y="3474527"/>
        <a:ext cx="6277478" cy="9856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AB3A1-B748-4731-ABAD-22C2008F7FE6}">
      <dsp:nvSpPr>
        <dsp:cNvPr id="0" name=""/>
        <dsp:cNvSpPr/>
      </dsp:nvSpPr>
      <dsp:spPr>
        <a:xfrm>
          <a:off x="29752" y="519073"/>
          <a:ext cx="2692637" cy="1077055"/>
        </a:xfrm>
        <a:prstGeom prst="rect">
          <a:avLst/>
        </a:prstGeom>
        <a:solidFill>
          <a:srgbClr val="1668A2"/>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Who might have responsibility for the framework?</a:t>
          </a:r>
          <a:endParaRPr lang="en-IN" sz="2200" kern="1200" dirty="0"/>
        </a:p>
      </dsp:txBody>
      <dsp:txXfrm>
        <a:off x="29752" y="519073"/>
        <a:ext cx="2692637" cy="1077055"/>
      </dsp:txXfrm>
    </dsp:sp>
    <dsp:sp modelId="{E3E5100A-D5FA-4974-9A89-C5C271A949E3}">
      <dsp:nvSpPr>
        <dsp:cNvPr id="0" name=""/>
        <dsp:cNvSpPr/>
      </dsp:nvSpPr>
      <dsp:spPr>
        <a:xfrm>
          <a:off x="6112" y="1623047"/>
          <a:ext cx="2739917" cy="3358002"/>
        </a:xfrm>
        <a:prstGeom prst="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an ability to embed the outputs of the framework in the overall firm operations</a:t>
          </a:r>
          <a:endParaRPr lang="en-IN" sz="2200" kern="1200" dirty="0"/>
        </a:p>
        <a:p>
          <a:pPr marL="228600" lvl="1" indent="-228600" algn="l" defTabSz="977900">
            <a:lnSpc>
              <a:spcPct val="90000"/>
            </a:lnSpc>
            <a:spcBef>
              <a:spcPct val="0"/>
            </a:spcBef>
            <a:spcAft>
              <a:spcPct val="15000"/>
            </a:spcAft>
            <a:buChar char="•"/>
          </a:pPr>
          <a:r>
            <a:rPr lang="en-US" sz="2200" kern="1200" dirty="0"/>
            <a:t>sufficient authority to ensure that the outputs inform decisions</a:t>
          </a:r>
          <a:endParaRPr lang="en-IN" sz="2200" kern="1200" dirty="0"/>
        </a:p>
      </dsp:txBody>
      <dsp:txXfrm>
        <a:off x="6112" y="1623047"/>
        <a:ext cx="2739917" cy="3358002"/>
      </dsp:txXfrm>
    </dsp:sp>
    <dsp:sp modelId="{054830BC-24E4-495D-ACC3-743BF450B55E}">
      <dsp:nvSpPr>
        <dsp:cNvPr id="0" name=""/>
        <dsp:cNvSpPr/>
      </dsp:nvSpPr>
      <dsp:spPr>
        <a:xfrm>
          <a:off x="3130431" y="542576"/>
          <a:ext cx="2692637" cy="1077055"/>
        </a:xfrm>
        <a:prstGeom prst="rect">
          <a:avLst/>
        </a:prstGeom>
        <a:solidFill>
          <a:srgbClr val="1668A2"/>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IN" sz="2200" kern="1200" dirty="0"/>
            <a:t>What is the relationship between framework stages?</a:t>
          </a:r>
        </a:p>
      </dsp:txBody>
      <dsp:txXfrm>
        <a:off x="3130431" y="542576"/>
        <a:ext cx="2692637" cy="1077055"/>
      </dsp:txXfrm>
    </dsp:sp>
    <dsp:sp modelId="{AAF63CE3-5043-417D-A353-197E1106FDA4}">
      <dsp:nvSpPr>
        <dsp:cNvPr id="0" name=""/>
        <dsp:cNvSpPr/>
      </dsp:nvSpPr>
      <dsp:spPr>
        <a:xfrm>
          <a:off x="3106791" y="1645088"/>
          <a:ext cx="2739917" cy="3311325"/>
        </a:xfrm>
        <a:prstGeom prst="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comprised of six stages, there may be iterations between stages </a:t>
          </a:r>
          <a:endParaRPr lang="en-IN" sz="2200" kern="1200" dirty="0"/>
        </a:p>
        <a:p>
          <a:pPr marL="228600" lvl="1" indent="-228600" algn="l" defTabSz="977900">
            <a:lnSpc>
              <a:spcPct val="90000"/>
            </a:lnSpc>
            <a:spcBef>
              <a:spcPct val="0"/>
            </a:spcBef>
            <a:spcAft>
              <a:spcPct val="15000"/>
            </a:spcAft>
            <a:buChar char="•"/>
          </a:pPr>
          <a:r>
            <a:rPr lang="en-US" sz="2200" kern="1200" dirty="0"/>
            <a:t>each stage of activity informs the next stage</a:t>
          </a:r>
          <a:endParaRPr lang="en-IN" sz="2200" kern="1200" dirty="0"/>
        </a:p>
      </dsp:txBody>
      <dsp:txXfrm>
        <a:off x="3106791" y="1645088"/>
        <a:ext cx="2739917" cy="3311325"/>
      </dsp:txXfrm>
    </dsp:sp>
    <dsp:sp modelId="{7CB5C0DE-A430-4BFC-A30A-FF9A300C65E7}">
      <dsp:nvSpPr>
        <dsp:cNvPr id="0" name=""/>
        <dsp:cNvSpPr/>
      </dsp:nvSpPr>
      <dsp:spPr>
        <a:xfrm>
          <a:off x="6231109" y="565751"/>
          <a:ext cx="2692637" cy="1077055"/>
        </a:xfrm>
        <a:prstGeom prst="rect">
          <a:avLst/>
        </a:prstGeom>
        <a:solidFill>
          <a:srgbClr val="1668A2"/>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IN" sz="2200" kern="1200" dirty="0"/>
            <a:t>Does the framework apply to firms of all sizes?</a:t>
          </a:r>
        </a:p>
      </dsp:txBody>
      <dsp:txXfrm>
        <a:off x="6231109" y="565751"/>
        <a:ext cx="2692637" cy="1077055"/>
      </dsp:txXfrm>
    </dsp:sp>
    <dsp:sp modelId="{893FF70E-A7FA-4566-98D8-421083AF0B18}">
      <dsp:nvSpPr>
        <dsp:cNvPr id="0" name=""/>
        <dsp:cNvSpPr/>
      </dsp:nvSpPr>
      <dsp:spPr>
        <a:xfrm>
          <a:off x="6207469" y="1666823"/>
          <a:ext cx="2739917" cy="3265298"/>
        </a:xfrm>
        <a:prstGeom prst="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stages are generic to make it applicable to most firm types</a:t>
          </a:r>
          <a:endParaRPr lang="en-IN" sz="2200" kern="1200" dirty="0"/>
        </a:p>
        <a:p>
          <a:pPr marL="228600" lvl="1" indent="-228600" algn="l" defTabSz="977900">
            <a:lnSpc>
              <a:spcPct val="90000"/>
            </a:lnSpc>
            <a:spcBef>
              <a:spcPct val="0"/>
            </a:spcBef>
            <a:spcAft>
              <a:spcPct val="15000"/>
            </a:spcAft>
            <a:buChar char="•"/>
          </a:pPr>
          <a:r>
            <a:rPr lang="en-US" sz="2200" kern="1200" dirty="0"/>
            <a:t>the firm size will inform the emphasis to be given to each of the different stages</a:t>
          </a:r>
          <a:endParaRPr lang="en-IN" sz="2200" kern="1200" dirty="0"/>
        </a:p>
      </dsp:txBody>
      <dsp:txXfrm>
        <a:off x="6207469" y="1666823"/>
        <a:ext cx="2739917" cy="32652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B40D2-65A3-4311-8A5C-AF84477E30E1}">
      <dsp:nvSpPr>
        <dsp:cNvPr id="0" name=""/>
        <dsp:cNvSpPr/>
      </dsp:nvSpPr>
      <dsp:spPr>
        <a:xfrm>
          <a:off x="0" y="919983"/>
          <a:ext cx="9601200" cy="1104510"/>
        </a:xfrm>
        <a:prstGeom prst="roundRect">
          <a:avLst>
            <a:gd name="adj" fmla="val 10000"/>
          </a:avLst>
        </a:prstGeom>
        <a:solidFill>
          <a:srgbClr val="CDCDCD">
            <a:alpha val="90000"/>
          </a:srgbClr>
        </a:solidFill>
        <a:ln w="25400" cap="flat" cmpd="sng" algn="ctr">
          <a:solidFill>
            <a:srgbClr val="084A87"/>
          </a:solidFill>
          <a:prstDash val="solid"/>
        </a:ln>
        <a:effectLst/>
      </dsp:spPr>
      <dsp:style>
        <a:lnRef idx="2">
          <a:scrgbClr r="0" g="0" b="0"/>
        </a:lnRef>
        <a:fillRef idx="1">
          <a:scrgbClr r="0" g="0" b="0"/>
        </a:fillRef>
        <a:effectRef idx="0">
          <a:scrgbClr r="0" g="0" b="0"/>
        </a:effectRef>
        <a:fontRef idx="minor"/>
      </dsp:style>
    </dsp:sp>
    <dsp:sp modelId="{B7DBFEF9-2732-4727-B43F-EA05D96616CD}">
      <dsp:nvSpPr>
        <dsp:cNvPr id="0" name=""/>
        <dsp:cNvSpPr/>
      </dsp:nvSpPr>
      <dsp:spPr>
        <a:xfrm>
          <a:off x="635805" y="1052780"/>
          <a:ext cx="694806" cy="7956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25400" cap="flat" cmpd="sng" algn="ctr">
          <a:solidFill>
            <a:srgbClr val="084A87"/>
          </a:solidFill>
          <a:prstDash val="solid"/>
        </a:ln>
        <a:effectLst/>
      </dsp:spPr>
      <dsp:style>
        <a:lnRef idx="2">
          <a:scrgbClr r="0" g="0" b="0"/>
        </a:lnRef>
        <a:fillRef idx="1">
          <a:scrgbClr r="0" g="0" b="0"/>
        </a:fillRef>
        <a:effectRef idx="0">
          <a:scrgbClr r="0" g="0" b="0"/>
        </a:effectRef>
        <a:fontRef idx="minor"/>
      </dsp:style>
    </dsp:sp>
    <dsp:sp modelId="{3A9F84BC-8D88-4EAC-9532-4A310CBDF55E}">
      <dsp:nvSpPr>
        <dsp:cNvPr id="0" name=""/>
        <dsp:cNvSpPr/>
      </dsp:nvSpPr>
      <dsp:spPr>
        <a:xfrm rot="10800000">
          <a:off x="289137" y="2023680"/>
          <a:ext cx="1388142" cy="2651914"/>
        </a:xfrm>
        <a:prstGeom prst="round2SameRect">
          <a:avLst>
            <a:gd name="adj1" fmla="val 10500"/>
            <a:gd name="adj2" fmla="val 0"/>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Stage 1: Identify the business decision(s)</a:t>
          </a:r>
          <a:r>
            <a:rPr lang="en-US" sz="1300" kern="1200" dirty="0">
              <a:solidFill>
                <a:schemeClr val="tx1"/>
              </a:solidFill>
            </a:rPr>
            <a:t> – inform a business decision or activity, decide the time horizon and metrics</a:t>
          </a:r>
        </a:p>
        <a:p>
          <a:pPr marL="0" lvl="0" indent="0" algn="ctr" defTabSz="577850">
            <a:lnSpc>
              <a:spcPct val="90000"/>
            </a:lnSpc>
            <a:spcBef>
              <a:spcPct val="0"/>
            </a:spcBef>
            <a:spcAft>
              <a:spcPct val="35000"/>
            </a:spcAft>
            <a:buNone/>
          </a:pPr>
          <a:endParaRPr lang="en-IN" sz="1300" kern="1200" dirty="0">
            <a:solidFill>
              <a:schemeClr val="tx1"/>
            </a:solidFill>
          </a:endParaRPr>
        </a:p>
      </dsp:txBody>
      <dsp:txXfrm rot="10800000">
        <a:off x="331827" y="2023680"/>
        <a:ext cx="1302762" cy="2609224"/>
      </dsp:txXfrm>
    </dsp:sp>
    <dsp:sp modelId="{4E319B98-DDBD-4F59-8B81-C6B3F240F203}">
      <dsp:nvSpPr>
        <dsp:cNvPr id="0" name=""/>
        <dsp:cNvSpPr/>
      </dsp:nvSpPr>
      <dsp:spPr>
        <a:xfrm>
          <a:off x="2162761" y="1052780"/>
          <a:ext cx="694806" cy="7956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7000" r="-7000"/>
          </a:stretch>
        </a:blipFill>
        <a:ln w="25400" cap="flat" cmpd="sng" algn="ctr">
          <a:solidFill>
            <a:srgbClr val="084A87"/>
          </a:solidFill>
          <a:prstDash val="solid"/>
        </a:ln>
        <a:effectLst/>
      </dsp:spPr>
      <dsp:style>
        <a:lnRef idx="2">
          <a:scrgbClr r="0" g="0" b="0"/>
        </a:lnRef>
        <a:fillRef idx="1">
          <a:scrgbClr r="0" g="0" b="0"/>
        </a:fillRef>
        <a:effectRef idx="0">
          <a:scrgbClr r="0" g="0" b="0"/>
        </a:effectRef>
        <a:fontRef idx="minor"/>
      </dsp:style>
    </dsp:sp>
    <dsp:sp modelId="{E8DF783C-73E5-4974-9F30-BEE7D6B54A02}">
      <dsp:nvSpPr>
        <dsp:cNvPr id="0" name=""/>
        <dsp:cNvSpPr/>
      </dsp:nvSpPr>
      <dsp:spPr>
        <a:xfrm rot="10800000">
          <a:off x="1816094" y="2023680"/>
          <a:ext cx="1388142" cy="2651914"/>
        </a:xfrm>
        <a:prstGeom prst="round2SameRect">
          <a:avLst>
            <a:gd name="adj1" fmla="val 10500"/>
            <a:gd name="adj2" fmla="val 0"/>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Stage 2: Define Materiality </a:t>
          </a:r>
          <a:r>
            <a:rPr lang="en-US" sz="1300" kern="1200" dirty="0">
              <a:solidFill>
                <a:schemeClr val="tx1"/>
              </a:solidFill>
            </a:rPr>
            <a:t>– focus on business area with material impact of climate change risk</a:t>
          </a:r>
          <a:endParaRPr lang="en-IN" sz="1300" kern="1200" dirty="0">
            <a:solidFill>
              <a:schemeClr val="tx1"/>
            </a:solidFill>
          </a:endParaRPr>
        </a:p>
      </dsp:txBody>
      <dsp:txXfrm rot="10800000">
        <a:off x="1858784" y="2023680"/>
        <a:ext cx="1302762" cy="2609224"/>
      </dsp:txXfrm>
    </dsp:sp>
    <dsp:sp modelId="{754246C0-37F2-4F6E-B498-4991DB1D6A4E}">
      <dsp:nvSpPr>
        <dsp:cNvPr id="0" name=""/>
        <dsp:cNvSpPr/>
      </dsp:nvSpPr>
      <dsp:spPr>
        <a:xfrm>
          <a:off x="3689718" y="1052780"/>
          <a:ext cx="694806" cy="79560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7000" r="-7000"/>
          </a:stretch>
        </a:blipFill>
        <a:ln w="25400" cap="flat" cmpd="sng" algn="ctr">
          <a:solidFill>
            <a:srgbClr val="084A87"/>
          </a:solidFill>
          <a:prstDash val="solid"/>
        </a:ln>
        <a:effectLst/>
      </dsp:spPr>
      <dsp:style>
        <a:lnRef idx="2">
          <a:scrgbClr r="0" g="0" b="0"/>
        </a:lnRef>
        <a:fillRef idx="1">
          <a:scrgbClr r="0" g="0" b="0"/>
        </a:fillRef>
        <a:effectRef idx="0">
          <a:scrgbClr r="0" g="0" b="0"/>
        </a:effectRef>
        <a:fontRef idx="minor"/>
      </dsp:style>
    </dsp:sp>
    <dsp:sp modelId="{38FDA370-CEE5-497E-A1AF-F27D3E5C128B}">
      <dsp:nvSpPr>
        <dsp:cNvPr id="0" name=""/>
        <dsp:cNvSpPr/>
      </dsp:nvSpPr>
      <dsp:spPr>
        <a:xfrm rot="10800000">
          <a:off x="3343050" y="2023680"/>
          <a:ext cx="1388142" cy="2651914"/>
        </a:xfrm>
        <a:prstGeom prst="round2SameRect">
          <a:avLst>
            <a:gd name="adj1" fmla="val 10500"/>
            <a:gd name="adj2" fmla="val 0"/>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Stage 3: Background research</a:t>
          </a:r>
          <a:r>
            <a:rPr lang="en-US" sz="1300" kern="1200" dirty="0">
              <a:solidFill>
                <a:schemeClr val="tx1"/>
              </a:solidFill>
            </a:rPr>
            <a:t> - </a:t>
          </a:r>
          <a:r>
            <a:rPr lang="en-US" sz="1300" b="0" kern="1200" dirty="0">
              <a:solidFill>
                <a:schemeClr val="tx1"/>
              </a:solidFill>
            </a:rPr>
            <a:t>review existing scientific publications to understand the influence on relevant areas identified</a:t>
          </a:r>
          <a:endParaRPr lang="en-IN" sz="1300" kern="1200" dirty="0">
            <a:solidFill>
              <a:schemeClr val="tx1"/>
            </a:solidFill>
          </a:endParaRPr>
        </a:p>
      </dsp:txBody>
      <dsp:txXfrm rot="10800000">
        <a:off x="3385740" y="2023680"/>
        <a:ext cx="1302762" cy="2609224"/>
      </dsp:txXfrm>
    </dsp:sp>
    <dsp:sp modelId="{DC7450DC-97A2-4902-8CA5-B9B327C4B397}">
      <dsp:nvSpPr>
        <dsp:cNvPr id="0" name=""/>
        <dsp:cNvSpPr/>
      </dsp:nvSpPr>
      <dsp:spPr>
        <a:xfrm>
          <a:off x="5216674" y="1052780"/>
          <a:ext cx="694806" cy="79560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7000" r="-7000"/>
          </a:stretch>
        </a:blipFill>
        <a:ln w="25400" cap="flat" cmpd="sng" algn="ctr">
          <a:solidFill>
            <a:srgbClr val="084A87"/>
          </a:solidFill>
          <a:prstDash val="solid"/>
        </a:ln>
        <a:effectLst/>
      </dsp:spPr>
      <dsp:style>
        <a:lnRef idx="2">
          <a:scrgbClr r="0" g="0" b="0"/>
        </a:lnRef>
        <a:fillRef idx="1">
          <a:scrgbClr r="0" g="0" b="0"/>
        </a:fillRef>
        <a:effectRef idx="0">
          <a:scrgbClr r="0" g="0" b="0"/>
        </a:effectRef>
        <a:fontRef idx="minor"/>
      </dsp:style>
    </dsp:sp>
    <dsp:sp modelId="{8D6B8804-2FB8-4000-909A-F6A144F73C5F}">
      <dsp:nvSpPr>
        <dsp:cNvPr id="0" name=""/>
        <dsp:cNvSpPr/>
      </dsp:nvSpPr>
      <dsp:spPr>
        <a:xfrm rot="10800000">
          <a:off x="4870007" y="2023680"/>
          <a:ext cx="1388142" cy="2651914"/>
        </a:xfrm>
        <a:prstGeom prst="round2SameRect">
          <a:avLst>
            <a:gd name="adj1" fmla="val 10500"/>
            <a:gd name="adj2" fmla="val 0"/>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Stage 4: Assess available tools</a:t>
          </a:r>
          <a:r>
            <a:rPr lang="en-US" sz="1300" kern="1200" dirty="0">
              <a:solidFill>
                <a:schemeClr val="tx1"/>
              </a:solidFill>
            </a:rPr>
            <a:t> – select appropriate tool to assess the impact of climate change </a:t>
          </a:r>
          <a:endParaRPr lang="en-IN" sz="1300" kern="1200" dirty="0">
            <a:solidFill>
              <a:schemeClr val="tx1"/>
            </a:solidFill>
          </a:endParaRPr>
        </a:p>
      </dsp:txBody>
      <dsp:txXfrm rot="10800000">
        <a:off x="4912697" y="2023680"/>
        <a:ext cx="1302762" cy="2609224"/>
      </dsp:txXfrm>
    </dsp:sp>
    <dsp:sp modelId="{B44E4110-83A5-4F61-A4A6-9556DF4B7978}">
      <dsp:nvSpPr>
        <dsp:cNvPr id="0" name=""/>
        <dsp:cNvSpPr/>
      </dsp:nvSpPr>
      <dsp:spPr>
        <a:xfrm>
          <a:off x="6743631" y="1052780"/>
          <a:ext cx="694806" cy="79560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7000" r="-7000"/>
          </a:stretch>
        </a:blipFill>
        <a:ln w="25400" cap="flat" cmpd="sng" algn="ctr">
          <a:solidFill>
            <a:srgbClr val="084A87"/>
          </a:solidFill>
          <a:prstDash val="solid"/>
        </a:ln>
        <a:effectLst/>
      </dsp:spPr>
      <dsp:style>
        <a:lnRef idx="2">
          <a:scrgbClr r="0" g="0" b="0"/>
        </a:lnRef>
        <a:fillRef idx="1">
          <a:scrgbClr r="0" g="0" b="0"/>
        </a:fillRef>
        <a:effectRef idx="0">
          <a:scrgbClr r="0" g="0" b="0"/>
        </a:effectRef>
        <a:fontRef idx="minor"/>
      </dsp:style>
    </dsp:sp>
    <dsp:sp modelId="{D620FFEA-B649-4A00-A2D4-3DA5499ED6F8}">
      <dsp:nvSpPr>
        <dsp:cNvPr id="0" name=""/>
        <dsp:cNvSpPr/>
      </dsp:nvSpPr>
      <dsp:spPr>
        <a:xfrm rot="10800000">
          <a:off x="6396963" y="2023680"/>
          <a:ext cx="1388142" cy="2651914"/>
        </a:xfrm>
        <a:prstGeom prst="round2SameRect">
          <a:avLst>
            <a:gd name="adj1" fmla="val 10500"/>
            <a:gd name="adj2" fmla="val 0"/>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Stage 5: Calculate impact</a:t>
          </a:r>
          <a:r>
            <a:rPr lang="en-US" sz="1300" kern="1200" dirty="0">
              <a:solidFill>
                <a:schemeClr val="tx1"/>
              </a:solidFill>
            </a:rPr>
            <a:t> - </a:t>
          </a:r>
          <a:r>
            <a:rPr lang="en-US" sz="1300" b="0" kern="1200" dirty="0">
              <a:solidFill>
                <a:schemeClr val="tx1"/>
              </a:solidFill>
            </a:rPr>
            <a:t>using the tools selected to assess the financial impact from the projected changes to the perils.</a:t>
          </a:r>
          <a:endParaRPr lang="en-IN" sz="1300" kern="1200" dirty="0">
            <a:solidFill>
              <a:schemeClr val="tx1"/>
            </a:solidFill>
          </a:endParaRPr>
        </a:p>
      </dsp:txBody>
      <dsp:txXfrm rot="10800000">
        <a:off x="6439653" y="2023680"/>
        <a:ext cx="1302762" cy="2609224"/>
      </dsp:txXfrm>
    </dsp:sp>
    <dsp:sp modelId="{818F1E40-7FDC-408C-BA80-FFB3982B6704}">
      <dsp:nvSpPr>
        <dsp:cNvPr id="0" name=""/>
        <dsp:cNvSpPr/>
      </dsp:nvSpPr>
      <dsp:spPr>
        <a:xfrm>
          <a:off x="8270587" y="1052780"/>
          <a:ext cx="694806" cy="795606"/>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7000" r="-7000"/>
          </a:stretch>
        </a:blipFill>
        <a:ln w="25400" cap="flat" cmpd="sng" algn="ctr">
          <a:solidFill>
            <a:srgbClr val="084A87"/>
          </a:solidFill>
          <a:prstDash val="solid"/>
        </a:ln>
        <a:effectLst/>
      </dsp:spPr>
      <dsp:style>
        <a:lnRef idx="2">
          <a:scrgbClr r="0" g="0" b="0"/>
        </a:lnRef>
        <a:fillRef idx="1">
          <a:scrgbClr r="0" g="0" b="0"/>
        </a:fillRef>
        <a:effectRef idx="0">
          <a:scrgbClr r="0" g="0" b="0"/>
        </a:effectRef>
        <a:fontRef idx="minor"/>
      </dsp:style>
    </dsp:sp>
    <dsp:sp modelId="{FBC15649-CFD7-4703-814D-95C9D330117F}">
      <dsp:nvSpPr>
        <dsp:cNvPr id="0" name=""/>
        <dsp:cNvSpPr/>
      </dsp:nvSpPr>
      <dsp:spPr>
        <a:xfrm rot="10800000">
          <a:off x="7923920" y="2023680"/>
          <a:ext cx="1388142" cy="2651914"/>
        </a:xfrm>
        <a:prstGeom prst="round2SameRect">
          <a:avLst>
            <a:gd name="adj1" fmla="val 10500"/>
            <a:gd name="adj2" fmla="val 0"/>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Stage 6: Reporting &amp; action</a:t>
          </a:r>
          <a:r>
            <a:rPr lang="en-US" sz="1300" kern="1200" dirty="0">
              <a:solidFill>
                <a:schemeClr val="tx1"/>
              </a:solidFill>
            </a:rPr>
            <a:t> – </a:t>
          </a:r>
          <a:r>
            <a:rPr lang="en-US" sz="1300" b="0" kern="1200" dirty="0">
              <a:solidFill>
                <a:schemeClr val="tx1"/>
              </a:solidFill>
            </a:rPr>
            <a:t>communicate outcome  to decision makers highlighting the limitations and uncertainty related to the analysis</a:t>
          </a:r>
          <a:endParaRPr lang="en-IN" sz="1300" kern="1200" dirty="0">
            <a:solidFill>
              <a:schemeClr val="tx1"/>
            </a:solidFill>
          </a:endParaRPr>
        </a:p>
      </dsp:txBody>
      <dsp:txXfrm rot="10800000">
        <a:off x="7966610" y="2023680"/>
        <a:ext cx="1302762" cy="26092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FDA2F-A58B-4220-B555-641F062C433D}">
      <dsp:nvSpPr>
        <dsp:cNvPr id="0" name=""/>
        <dsp:cNvSpPr/>
      </dsp:nvSpPr>
      <dsp:spPr>
        <a:xfrm>
          <a:off x="-6122738"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6C307-F449-4E56-97A9-260CF2FC5185}">
      <dsp:nvSpPr>
        <dsp:cNvPr id="0" name=""/>
        <dsp:cNvSpPr/>
      </dsp:nvSpPr>
      <dsp:spPr>
        <a:xfrm>
          <a:off x="380119" y="246332"/>
          <a:ext cx="9097941" cy="492448"/>
        </a:xfrm>
        <a:prstGeom prst="rect">
          <a:avLst/>
        </a:prstGeom>
        <a:solidFill>
          <a:srgbClr val="CDCDCD"/>
        </a:solidFill>
        <a:ln w="25400" cap="flat" cmpd="sng" algn="ctr">
          <a:solidFill>
            <a:srgbClr val="CDCD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8100" rIns="38100" bIns="38100" numCol="1" spcCol="1270" anchor="ctr" anchorCtr="0">
          <a:noAutofit/>
        </a:bodyPr>
        <a:lstStyle/>
        <a:p>
          <a:pPr marL="0" lvl="0" indent="0" algn="l" defTabSz="666750">
            <a:lnSpc>
              <a:spcPct val="90000"/>
            </a:lnSpc>
            <a:spcBef>
              <a:spcPct val="0"/>
            </a:spcBef>
            <a:spcAft>
              <a:spcPct val="35000"/>
            </a:spcAft>
            <a:buSzPct val="100000"/>
            <a:buFont typeface="Arial"/>
            <a:buNone/>
          </a:pPr>
          <a:r>
            <a:rPr lang="en-US" sz="1500" kern="1200" dirty="0">
              <a:solidFill>
                <a:schemeClr val="tx1"/>
              </a:solidFill>
            </a:rPr>
            <a:t>Update the risk management policy of the company to include procedures for identification, measurement, monitoring, managing and reporting exposures to climate related risks</a:t>
          </a:r>
          <a:endParaRPr lang="en-IN" sz="1500" kern="1200" dirty="0">
            <a:solidFill>
              <a:schemeClr val="tx1"/>
            </a:solidFill>
          </a:endParaRPr>
        </a:p>
      </dsp:txBody>
      <dsp:txXfrm>
        <a:off x="380119" y="246332"/>
        <a:ext cx="9097941" cy="492448"/>
      </dsp:txXfrm>
    </dsp:sp>
    <dsp:sp modelId="{851F474A-B669-464E-BCEF-66D7945F1053}">
      <dsp:nvSpPr>
        <dsp:cNvPr id="0" name=""/>
        <dsp:cNvSpPr/>
      </dsp:nvSpPr>
      <dsp:spPr>
        <a:xfrm>
          <a:off x="72339" y="184776"/>
          <a:ext cx="615560" cy="615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05926-6392-4396-B7F9-F044335645A8}">
      <dsp:nvSpPr>
        <dsp:cNvPr id="0" name=""/>
        <dsp:cNvSpPr/>
      </dsp:nvSpPr>
      <dsp:spPr>
        <a:xfrm>
          <a:off x="826075" y="985438"/>
          <a:ext cx="8651985" cy="492448"/>
        </a:xfrm>
        <a:prstGeom prst="rect">
          <a:avLst/>
        </a:prstGeom>
        <a:solidFill>
          <a:srgbClr val="CDCDCD"/>
        </a:solidFill>
        <a:ln w="25400" cap="flat" cmpd="sng" algn="ctr">
          <a:solidFill>
            <a:srgbClr val="CDCD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Consider capacity building within business. Example - training, guidance, case studies and supporting research with the aim of building carbon literacy</a:t>
          </a:r>
          <a:endParaRPr lang="en-IN" sz="1500" kern="1200" dirty="0">
            <a:solidFill>
              <a:schemeClr val="tx1"/>
            </a:solidFill>
          </a:endParaRPr>
        </a:p>
      </dsp:txBody>
      <dsp:txXfrm>
        <a:off x="826075" y="985438"/>
        <a:ext cx="8651985" cy="492448"/>
      </dsp:txXfrm>
    </dsp:sp>
    <dsp:sp modelId="{95585173-2B33-466E-8E6B-A2B7984FEE98}">
      <dsp:nvSpPr>
        <dsp:cNvPr id="0" name=""/>
        <dsp:cNvSpPr/>
      </dsp:nvSpPr>
      <dsp:spPr>
        <a:xfrm>
          <a:off x="518295" y="923882"/>
          <a:ext cx="615560" cy="615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797F3-3829-4617-8446-48876A0E10E2}">
      <dsp:nvSpPr>
        <dsp:cNvPr id="0" name=""/>
        <dsp:cNvSpPr/>
      </dsp:nvSpPr>
      <dsp:spPr>
        <a:xfrm>
          <a:off x="1070457" y="1724003"/>
          <a:ext cx="8407603" cy="492448"/>
        </a:xfrm>
        <a:prstGeom prst="rect">
          <a:avLst/>
        </a:prstGeom>
        <a:solidFill>
          <a:srgbClr val="CDCDCD"/>
        </a:solidFill>
        <a:ln w="25400" cap="flat" cmpd="sng" algn="ctr">
          <a:solidFill>
            <a:srgbClr val="CDCD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8100" rIns="38100" bIns="38100" numCol="1" spcCol="1270" anchor="ctr" anchorCtr="0">
          <a:noAutofit/>
        </a:bodyPr>
        <a:lstStyle/>
        <a:p>
          <a:pPr marL="0" lvl="0" indent="0" algn="l" defTabSz="666750">
            <a:lnSpc>
              <a:spcPct val="90000"/>
            </a:lnSpc>
            <a:spcBef>
              <a:spcPct val="0"/>
            </a:spcBef>
            <a:spcAft>
              <a:spcPct val="35000"/>
            </a:spcAft>
            <a:buSzPct val="100000"/>
            <a:buFont typeface="Arial"/>
            <a:buNone/>
          </a:pPr>
          <a:r>
            <a:rPr lang="en-US" sz="1500" kern="1200" dirty="0">
              <a:solidFill>
                <a:schemeClr val="tx1"/>
              </a:solidFill>
            </a:rPr>
            <a:t>Assessing the potential climate change impact for short-, medium- and long-term time horizon, impact on financial viability, future strategy and capital requirement </a:t>
          </a:r>
          <a:endParaRPr lang="en-IN" sz="1500" kern="1200" dirty="0">
            <a:solidFill>
              <a:schemeClr val="tx1"/>
            </a:solidFill>
          </a:endParaRPr>
        </a:p>
      </dsp:txBody>
      <dsp:txXfrm>
        <a:off x="1070457" y="1724003"/>
        <a:ext cx="8407603" cy="492448"/>
      </dsp:txXfrm>
    </dsp:sp>
    <dsp:sp modelId="{85C82146-C148-4B65-8235-FCCCDACC9CB9}">
      <dsp:nvSpPr>
        <dsp:cNvPr id="0" name=""/>
        <dsp:cNvSpPr/>
      </dsp:nvSpPr>
      <dsp:spPr>
        <a:xfrm>
          <a:off x="762677" y="1662447"/>
          <a:ext cx="615560" cy="615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54E9F-6DB0-487F-859F-01A02B941C97}">
      <dsp:nvSpPr>
        <dsp:cNvPr id="0" name=""/>
        <dsp:cNvSpPr/>
      </dsp:nvSpPr>
      <dsp:spPr>
        <a:xfrm>
          <a:off x="1148486" y="2463109"/>
          <a:ext cx="8329574" cy="492448"/>
        </a:xfrm>
        <a:prstGeom prst="rect">
          <a:avLst/>
        </a:prstGeom>
        <a:solidFill>
          <a:srgbClr val="CDCDCD"/>
        </a:solidFill>
        <a:ln w="25400" cap="flat" cmpd="sng" algn="ctr">
          <a:solidFill>
            <a:srgbClr val="CDCD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Incorporating climate risk within the risk register including its classification, quantification, potential mitigants and recommended actions </a:t>
          </a:r>
          <a:endParaRPr lang="en-IN" sz="1500" kern="1200" dirty="0">
            <a:solidFill>
              <a:schemeClr val="tx1"/>
            </a:solidFill>
          </a:endParaRPr>
        </a:p>
      </dsp:txBody>
      <dsp:txXfrm>
        <a:off x="1148486" y="2463109"/>
        <a:ext cx="8329574" cy="492448"/>
      </dsp:txXfrm>
    </dsp:sp>
    <dsp:sp modelId="{3630B546-FF9B-424F-A258-6D8F2095FEE1}">
      <dsp:nvSpPr>
        <dsp:cNvPr id="0" name=""/>
        <dsp:cNvSpPr/>
      </dsp:nvSpPr>
      <dsp:spPr>
        <a:xfrm>
          <a:off x="840706" y="2401553"/>
          <a:ext cx="615560" cy="615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9721E-116C-4C66-9BA4-F0DB61FFE286}">
      <dsp:nvSpPr>
        <dsp:cNvPr id="0" name=""/>
        <dsp:cNvSpPr/>
      </dsp:nvSpPr>
      <dsp:spPr>
        <a:xfrm>
          <a:off x="1070457" y="3202215"/>
          <a:ext cx="8407603" cy="492448"/>
        </a:xfrm>
        <a:prstGeom prst="rect">
          <a:avLst/>
        </a:prstGeom>
        <a:solidFill>
          <a:srgbClr val="CDCDCD"/>
        </a:solidFill>
        <a:ln w="25400" cap="flat" cmpd="sng" algn="ctr">
          <a:solidFill>
            <a:srgbClr val="CDCD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Getting out forward looking stress and scenario test to check insurance resilience to physical, transition and liability risk </a:t>
          </a:r>
          <a:endParaRPr lang="en-IN" sz="1500" kern="1200" dirty="0">
            <a:solidFill>
              <a:schemeClr val="tx1"/>
            </a:solidFill>
          </a:endParaRPr>
        </a:p>
      </dsp:txBody>
      <dsp:txXfrm>
        <a:off x="1070457" y="3202215"/>
        <a:ext cx="8407603" cy="492448"/>
      </dsp:txXfrm>
    </dsp:sp>
    <dsp:sp modelId="{CFC66BC5-AEE2-412D-880A-12A9F87272CD}">
      <dsp:nvSpPr>
        <dsp:cNvPr id="0" name=""/>
        <dsp:cNvSpPr/>
      </dsp:nvSpPr>
      <dsp:spPr>
        <a:xfrm>
          <a:off x="762677" y="3140659"/>
          <a:ext cx="615560" cy="615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97245-B6EA-4B2E-ACFB-B50EC077C14E}">
      <dsp:nvSpPr>
        <dsp:cNvPr id="0" name=""/>
        <dsp:cNvSpPr/>
      </dsp:nvSpPr>
      <dsp:spPr>
        <a:xfrm>
          <a:off x="826075" y="3940779"/>
          <a:ext cx="8651985" cy="492448"/>
        </a:xfrm>
        <a:prstGeom prst="rect">
          <a:avLst/>
        </a:prstGeom>
        <a:solidFill>
          <a:srgbClr val="CDCDCD"/>
        </a:solidFill>
        <a:ln w="25400" cap="flat" cmpd="sng" algn="ctr">
          <a:solidFill>
            <a:srgbClr val="CDCD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Appropriate disclosures of current and future risk </a:t>
          </a:r>
          <a:endParaRPr lang="en-IN" sz="1500" kern="1200" dirty="0">
            <a:solidFill>
              <a:schemeClr val="tx1"/>
            </a:solidFill>
          </a:endParaRPr>
        </a:p>
      </dsp:txBody>
      <dsp:txXfrm>
        <a:off x="826075" y="3940779"/>
        <a:ext cx="8651985" cy="492448"/>
      </dsp:txXfrm>
    </dsp:sp>
    <dsp:sp modelId="{F9A1304B-23C5-47CF-B3C3-03A726B24160}">
      <dsp:nvSpPr>
        <dsp:cNvPr id="0" name=""/>
        <dsp:cNvSpPr/>
      </dsp:nvSpPr>
      <dsp:spPr>
        <a:xfrm>
          <a:off x="518295" y="3879223"/>
          <a:ext cx="615560" cy="615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AB1A80-5397-4CAE-93BF-680F3D37EB76}">
      <dsp:nvSpPr>
        <dsp:cNvPr id="0" name=""/>
        <dsp:cNvSpPr/>
      </dsp:nvSpPr>
      <dsp:spPr>
        <a:xfrm>
          <a:off x="380119" y="4679885"/>
          <a:ext cx="9097941" cy="492448"/>
        </a:xfrm>
        <a:prstGeom prst="rect">
          <a:avLst/>
        </a:prstGeom>
        <a:solidFill>
          <a:srgbClr val="CDCDCD"/>
        </a:solidFill>
        <a:ln w="25400" cap="flat" cmpd="sng" algn="ctr">
          <a:solidFill>
            <a:srgbClr val="CDCD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8100" rIns="38100" bIns="38100" numCol="1" spcCol="1270" anchor="ctr" anchorCtr="0">
          <a:noAutofit/>
        </a:bodyPr>
        <a:lstStyle/>
        <a:p>
          <a:pPr marL="0" lvl="0" indent="0" algn="l" defTabSz="666750">
            <a:lnSpc>
              <a:spcPct val="90000"/>
            </a:lnSpc>
            <a:spcBef>
              <a:spcPct val="0"/>
            </a:spcBef>
            <a:spcAft>
              <a:spcPct val="35000"/>
            </a:spcAft>
            <a:buSzPct val="100000"/>
            <a:buFont typeface="Arial"/>
            <a:buNone/>
          </a:pPr>
          <a:r>
            <a:rPr lang="en-US" sz="1500" kern="1200" dirty="0">
              <a:solidFill>
                <a:schemeClr val="tx1"/>
              </a:solidFill>
            </a:rPr>
            <a:t>Defining and assessing KPIs to monitor exposure and emerging factors</a:t>
          </a:r>
          <a:endParaRPr lang="en-IN" sz="1500" kern="1200" dirty="0">
            <a:solidFill>
              <a:schemeClr val="tx1"/>
            </a:solidFill>
          </a:endParaRPr>
        </a:p>
      </dsp:txBody>
      <dsp:txXfrm>
        <a:off x="380119" y="4679885"/>
        <a:ext cx="9097941" cy="492448"/>
      </dsp:txXfrm>
    </dsp:sp>
    <dsp:sp modelId="{AD227713-109D-48B4-AA6E-1654A0E9B0D5}">
      <dsp:nvSpPr>
        <dsp:cNvPr id="0" name=""/>
        <dsp:cNvSpPr/>
      </dsp:nvSpPr>
      <dsp:spPr>
        <a:xfrm>
          <a:off x="72339" y="4618329"/>
          <a:ext cx="615560" cy="615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11714-E24F-458F-B3B8-DECDD860E494}">
      <dsp:nvSpPr>
        <dsp:cNvPr id="0" name=""/>
        <dsp:cNvSpPr/>
      </dsp:nvSpPr>
      <dsp:spPr>
        <a:xfrm>
          <a:off x="0" y="554"/>
          <a:ext cx="948324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52677-04C4-4180-B9D4-F9CFC3E84218}">
      <dsp:nvSpPr>
        <dsp:cNvPr id="0" name=""/>
        <dsp:cNvSpPr/>
      </dsp:nvSpPr>
      <dsp:spPr>
        <a:xfrm>
          <a:off x="0" y="554"/>
          <a:ext cx="1896648" cy="90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solidFill>
                <a:srgbClr val="084A87"/>
              </a:solidFill>
            </a:rPr>
            <a:t>Governance and ERM Framework</a:t>
          </a:r>
        </a:p>
      </dsp:txBody>
      <dsp:txXfrm>
        <a:off x="0" y="554"/>
        <a:ext cx="1896648" cy="908179"/>
      </dsp:txXfrm>
    </dsp:sp>
    <dsp:sp modelId="{2256FD88-6E46-41AE-B551-62FCB41C5316}">
      <dsp:nvSpPr>
        <dsp:cNvPr id="0" name=""/>
        <dsp:cNvSpPr/>
      </dsp:nvSpPr>
      <dsp:spPr>
        <a:xfrm>
          <a:off x="2038896" y="41795"/>
          <a:ext cx="7444344" cy="82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kern="1200" dirty="0"/>
            <a:t>Those responsible for governance should ensure that climate related risks are properly considered and assessed in its ERM framework</a:t>
          </a:r>
        </a:p>
      </dsp:txBody>
      <dsp:txXfrm>
        <a:off x="2038896" y="41795"/>
        <a:ext cx="7444344" cy="824811"/>
      </dsp:txXfrm>
    </dsp:sp>
    <dsp:sp modelId="{94D5302C-798B-46F1-8676-FF9826F421E7}">
      <dsp:nvSpPr>
        <dsp:cNvPr id="0" name=""/>
        <dsp:cNvSpPr/>
      </dsp:nvSpPr>
      <dsp:spPr>
        <a:xfrm>
          <a:off x="1896648" y="866606"/>
          <a:ext cx="7586592"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dsp:style>
    </dsp:sp>
    <dsp:sp modelId="{A2B4D968-738F-44E5-8FE1-4CB9C626CF61}">
      <dsp:nvSpPr>
        <dsp:cNvPr id="0" name=""/>
        <dsp:cNvSpPr/>
      </dsp:nvSpPr>
      <dsp:spPr>
        <a:xfrm>
          <a:off x="0" y="908734"/>
          <a:ext cx="9483241"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a:schemeClr val="lt1"/>
        </a:fontRef>
      </dsp:style>
    </dsp:sp>
    <dsp:sp modelId="{0E583754-7393-4A4D-9997-E0B508F393BC}">
      <dsp:nvSpPr>
        <dsp:cNvPr id="0" name=""/>
        <dsp:cNvSpPr/>
      </dsp:nvSpPr>
      <dsp:spPr>
        <a:xfrm>
          <a:off x="0" y="908734"/>
          <a:ext cx="1896648" cy="90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solidFill>
                <a:srgbClr val="084A87"/>
              </a:solidFill>
            </a:rPr>
            <a:t>Risk Management Policy</a:t>
          </a:r>
        </a:p>
      </dsp:txBody>
      <dsp:txXfrm>
        <a:off x="0" y="908734"/>
        <a:ext cx="1896648" cy="908179"/>
      </dsp:txXfrm>
    </dsp:sp>
    <dsp:sp modelId="{F811E0AF-E516-4637-B3B3-C72422B85572}">
      <dsp:nvSpPr>
        <dsp:cNvPr id="0" name=""/>
        <dsp:cNvSpPr/>
      </dsp:nvSpPr>
      <dsp:spPr>
        <a:xfrm>
          <a:off x="2038896" y="949974"/>
          <a:ext cx="7444344" cy="82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kern="1200" dirty="0"/>
            <a:t>Should be flexible to incorporate climate-related risks now and in future</a:t>
          </a:r>
        </a:p>
      </dsp:txBody>
      <dsp:txXfrm>
        <a:off x="2038896" y="949974"/>
        <a:ext cx="7444344" cy="824811"/>
      </dsp:txXfrm>
    </dsp:sp>
    <dsp:sp modelId="{8F816225-7227-4441-A786-982FAFB3820A}">
      <dsp:nvSpPr>
        <dsp:cNvPr id="0" name=""/>
        <dsp:cNvSpPr/>
      </dsp:nvSpPr>
      <dsp:spPr>
        <a:xfrm>
          <a:off x="1896648" y="1759288"/>
          <a:ext cx="7586592"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dsp:style>
    </dsp:sp>
    <dsp:sp modelId="{35FC2536-BC9B-4405-BF8F-C265ECAFC6F2}">
      <dsp:nvSpPr>
        <dsp:cNvPr id="0" name=""/>
        <dsp:cNvSpPr/>
      </dsp:nvSpPr>
      <dsp:spPr>
        <a:xfrm>
          <a:off x="0" y="1816914"/>
          <a:ext cx="9483241"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a:schemeClr val="lt1"/>
        </a:fontRef>
      </dsp:style>
    </dsp:sp>
    <dsp:sp modelId="{4E641527-A2B1-4A06-B72C-528742BD9F4E}">
      <dsp:nvSpPr>
        <dsp:cNvPr id="0" name=""/>
        <dsp:cNvSpPr/>
      </dsp:nvSpPr>
      <dsp:spPr>
        <a:xfrm>
          <a:off x="0" y="1816914"/>
          <a:ext cx="1896648" cy="90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solidFill>
                <a:srgbClr val="084A87"/>
              </a:solidFill>
            </a:rPr>
            <a:t>Risk Tolerance Statement</a:t>
          </a:r>
        </a:p>
      </dsp:txBody>
      <dsp:txXfrm>
        <a:off x="0" y="1816914"/>
        <a:ext cx="1896648" cy="908179"/>
      </dsp:txXfrm>
    </dsp:sp>
    <dsp:sp modelId="{65F15117-11E1-40BD-9404-207B87489F3B}">
      <dsp:nvSpPr>
        <dsp:cNvPr id="0" name=""/>
        <dsp:cNvSpPr/>
      </dsp:nvSpPr>
      <dsp:spPr>
        <a:xfrm>
          <a:off x="2038896" y="1858154"/>
          <a:ext cx="7444344" cy="82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kern="1200" dirty="0"/>
            <a:t>Explicitly consider climate related risks with regards to investment strategy, or tolerance to demography or other insurance exposure</a:t>
          </a:r>
        </a:p>
      </dsp:txBody>
      <dsp:txXfrm>
        <a:off x="2038896" y="1858154"/>
        <a:ext cx="7444344" cy="824811"/>
      </dsp:txXfrm>
    </dsp:sp>
    <dsp:sp modelId="{A6E470A8-5D7B-4E99-890A-5F8CB17BC9BA}">
      <dsp:nvSpPr>
        <dsp:cNvPr id="0" name=""/>
        <dsp:cNvSpPr/>
      </dsp:nvSpPr>
      <dsp:spPr>
        <a:xfrm>
          <a:off x="1896648" y="2682966"/>
          <a:ext cx="7586592"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dsp:style>
    </dsp:sp>
    <dsp:sp modelId="{A5CA113B-E549-4CEE-ADCD-EE04700582A8}">
      <dsp:nvSpPr>
        <dsp:cNvPr id="0" name=""/>
        <dsp:cNvSpPr/>
      </dsp:nvSpPr>
      <dsp:spPr>
        <a:xfrm>
          <a:off x="0" y="2725093"/>
          <a:ext cx="9483241"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a:schemeClr val="lt1"/>
        </a:fontRef>
      </dsp:style>
    </dsp:sp>
    <dsp:sp modelId="{AFBB39C9-061A-4F95-BA40-87BA0C3988BD}">
      <dsp:nvSpPr>
        <dsp:cNvPr id="0" name=""/>
        <dsp:cNvSpPr/>
      </dsp:nvSpPr>
      <dsp:spPr>
        <a:xfrm>
          <a:off x="0" y="2725093"/>
          <a:ext cx="1896648" cy="90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solidFill>
                <a:srgbClr val="084A87"/>
              </a:solidFill>
            </a:rPr>
            <a:t>Risk responsiveness and feedback loop</a:t>
          </a:r>
        </a:p>
      </dsp:txBody>
      <dsp:txXfrm>
        <a:off x="0" y="2725093"/>
        <a:ext cx="1896648" cy="908179"/>
      </dsp:txXfrm>
    </dsp:sp>
    <dsp:sp modelId="{19FB177C-8D43-4EA4-80D2-B431611EE9D3}">
      <dsp:nvSpPr>
        <dsp:cNvPr id="0" name=""/>
        <dsp:cNvSpPr/>
      </dsp:nvSpPr>
      <dsp:spPr>
        <a:xfrm>
          <a:off x="2038896" y="2766334"/>
          <a:ext cx="7444344" cy="82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kern="1200" dirty="0"/>
            <a:t>Analyse previous experience as well as forward looking emerging risk assessment</a:t>
          </a:r>
          <a:endParaRPr lang="en-IN" sz="1800" kern="1200" dirty="0">
            <a:highlight>
              <a:srgbClr val="FFFF00"/>
            </a:highlight>
          </a:endParaRPr>
        </a:p>
      </dsp:txBody>
      <dsp:txXfrm>
        <a:off x="2038896" y="2766334"/>
        <a:ext cx="7444344" cy="824811"/>
      </dsp:txXfrm>
    </dsp:sp>
    <dsp:sp modelId="{BACE7D8C-8C57-41F5-8ACB-71A3C5CD9EFB}">
      <dsp:nvSpPr>
        <dsp:cNvPr id="0" name=""/>
        <dsp:cNvSpPr/>
      </dsp:nvSpPr>
      <dsp:spPr>
        <a:xfrm>
          <a:off x="1896648" y="3575648"/>
          <a:ext cx="7586592"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dsp:style>
    </dsp:sp>
    <dsp:sp modelId="{B1F95405-4A98-425E-90B4-42D9369DC4EE}">
      <dsp:nvSpPr>
        <dsp:cNvPr id="0" name=""/>
        <dsp:cNvSpPr/>
      </dsp:nvSpPr>
      <dsp:spPr>
        <a:xfrm>
          <a:off x="0" y="3633273"/>
          <a:ext cx="9483241"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a:schemeClr val="lt1"/>
        </a:fontRef>
      </dsp:style>
    </dsp:sp>
    <dsp:sp modelId="{8E074C31-397D-447B-822F-6C2C0E45CAFB}">
      <dsp:nvSpPr>
        <dsp:cNvPr id="0" name=""/>
        <dsp:cNvSpPr/>
      </dsp:nvSpPr>
      <dsp:spPr>
        <a:xfrm>
          <a:off x="0" y="3633273"/>
          <a:ext cx="1896648" cy="90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solidFill>
                <a:srgbClr val="084A87"/>
              </a:solidFill>
            </a:rPr>
            <a:t>Scenario Analysis</a:t>
          </a:r>
        </a:p>
      </dsp:txBody>
      <dsp:txXfrm>
        <a:off x="0" y="3633273"/>
        <a:ext cx="1896648" cy="908179"/>
      </dsp:txXfrm>
    </dsp:sp>
    <dsp:sp modelId="{46C9F014-432B-4587-A92A-5388193A19CD}">
      <dsp:nvSpPr>
        <dsp:cNvPr id="0" name=""/>
        <dsp:cNvSpPr/>
      </dsp:nvSpPr>
      <dsp:spPr>
        <a:xfrm>
          <a:off x="2038896" y="3674514"/>
          <a:ext cx="7444344" cy="82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kern="1200" dirty="0"/>
            <a:t>Forward looking view of companies’ risk exposures and its impact on future business strategy</a:t>
          </a:r>
        </a:p>
      </dsp:txBody>
      <dsp:txXfrm>
        <a:off x="2038896" y="3674514"/>
        <a:ext cx="7444344" cy="824811"/>
      </dsp:txXfrm>
    </dsp:sp>
    <dsp:sp modelId="{4BD915CE-5240-4E62-80E4-EBE89C0C3AC0}">
      <dsp:nvSpPr>
        <dsp:cNvPr id="0" name=""/>
        <dsp:cNvSpPr/>
      </dsp:nvSpPr>
      <dsp:spPr>
        <a:xfrm>
          <a:off x="1896648" y="4499326"/>
          <a:ext cx="7586592" cy="0"/>
        </a:xfrm>
        <a:prstGeom prst="line">
          <a:avLst/>
        </a:prstGeom>
        <a:solidFill>
          <a:schemeClr val="accent1">
            <a:hueOff val="0"/>
            <a:satOff val="0"/>
            <a:lumOff val="0"/>
            <a:alphaOff val="0"/>
          </a:schemeClr>
        </a:solidFill>
        <a:ln w="25400" cap="flat" cmpd="sng" algn="ctr">
          <a:solidFill>
            <a:srgbClr val="1668A2"/>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5931-DFFF-4E4F-A630-41D1BD1424FE}">
      <dsp:nvSpPr>
        <dsp:cNvPr id="0" name=""/>
        <dsp:cNvSpPr/>
      </dsp:nvSpPr>
      <dsp:spPr>
        <a:xfrm>
          <a:off x="39824" y="1958"/>
          <a:ext cx="4512135" cy="2145469"/>
        </a:xfrm>
        <a:prstGeom prst="rect">
          <a:avLst/>
        </a:prstGeom>
        <a:solidFill>
          <a:srgbClr val="084A87"/>
        </a:solid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Assess exposure to a combination of complex climate changes</a:t>
          </a:r>
          <a:endParaRPr lang="en-IN" sz="3100" kern="1200" dirty="0"/>
        </a:p>
      </dsp:txBody>
      <dsp:txXfrm>
        <a:off x="39824" y="1958"/>
        <a:ext cx="4512135" cy="2145469"/>
      </dsp:txXfrm>
    </dsp:sp>
    <dsp:sp modelId="{75A4B20B-F781-4B33-BFEF-CB84E0109F7C}">
      <dsp:nvSpPr>
        <dsp:cNvPr id="0" name=""/>
        <dsp:cNvSpPr/>
      </dsp:nvSpPr>
      <dsp:spPr>
        <a:xfrm>
          <a:off x="4909539" y="1958"/>
          <a:ext cx="4512135" cy="2145469"/>
        </a:xfrm>
        <a:prstGeom prst="rect">
          <a:avLst/>
        </a:prstGeom>
        <a:solidFill>
          <a:srgbClr val="084A87"/>
        </a:solid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Understand the impacts on an enterprise and its supply chain, business model or program</a:t>
          </a:r>
          <a:endParaRPr lang="en-IN" sz="3100" kern="1200" dirty="0"/>
        </a:p>
      </dsp:txBody>
      <dsp:txXfrm>
        <a:off x="4909539" y="1958"/>
        <a:ext cx="4512135" cy="2145469"/>
      </dsp:txXfrm>
    </dsp:sp>
    <dsp:sp modelId="{A02AD7AE-5057-4AF7-8860-C6FDE90D5188}">
      <dsp:nvSpPr>
        <dsp:cNvPr id="0" name=""/>
        <dsp:cNvSpPr/>
      </dsp:nvSpPr>
      <dsp:spPr>
        <a:xfrm>
          <a:off x="39824" y="2505005"/>
          <a:ext cx="4512135" cy="2145469"/>
        </a:xfrm>
        <a:prstGeom prst="rect">
          <a:avLst/>
        </a:prstGeom>
        <a:solidFill>
          <a:srgbClr val="084A87"/>
        </a:solid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Identify risks and opportunities associated with the future ecosystem</a:t>
          </a:r>
          <a:endParaRPr lang="en-IN" sz="3100" kern="1200" dirty="0"/>
        </a:p>
      </dsp:txBody>
      <dsp:txXfrm>
        <a:off x="39824" y="2505005"/>
        <a:ext cx="4512135" cy="2145469"/>
      </dsp:txXfrm>
    </dsp:sp>
    <dsp:sp modelId="{A82359A9-9783-42F0-9797-DB752B2615B7}">
      <dsp:nvSpPr>
        <dsp:cNvPr id="0" name=""/>
        <dsp:cNvSpPr/>
      </dsp:nvSpPr>
      <dsp:spPr>
        <a:xfrm>
          <a:off x="4909539" y="2505005"/>
          <a:ext cx="4512135" cy="2145469"/>
        </a:xfrm>
        <a:prstGeom prst="rect">
          <a:avLst/>
        </a:prstGeom>
        <a:solidFill>
          <a:srgbClr val="084A87"/>
        </a:solid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Test the resilience to more extreme scenarios</a:t>
          </a:r>
          <a:endParaRPr lang="en-IN" sz="3100" kern="1200" dirty="0"/>
        </a:p>
      </dsp:txBody>
      <dsp:txXfrm>
        <a:off x="4909539" y="2505005"/>
        <a:ext cx="4512135" cy="21454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8ABBD-3F58-4117-86F4-145B9CFEE072}">
      <dsp:nvSpPr>
        <dsp:cNvPr id="0" name=""/>
        <dsp:cNvSpPr/>
      </dsp:nvSpPr>
      <dsp:spPr>
        <a:xfrm rot="5400000">
          <a:off x="6111344" y="-2629969"/>
          <a:ext cx="627678" cy="6047232"/>
        </a:xfrm>
        <a:prstGeom prst="round2Same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SzPct val="100000"/>
            <a:buFont typeface="Arial"/>
            <a:buChar char="•"/>
          </a:pPr>
          <a:r>
            <a:rPr lang="en-US" sz="1400" kern="1200" dirty="0"/>
            <a:t>The events described in the scenario should be possible and credible</a:t>
          </a:r>
          <a:endParaRPr lang="en-IN" sz="1400" kern="1200" dirty="0"/>
        </a:p>
      </dsp:txBody>
      <dsp:txXfrm rot="-5400000">
        <a:off x="3401568" y="110448"/>
        <a:ext cx="6016591" cy="566396"/>
      </dsp:txXfrm>
    </dsp:sp>
    <dsp:sp modelId="{C540BDBA-F236-40B0-93E0-AE6A935343B7}">
      <dsp:nvSpPr>
        <dsp:cNvPr id="0" name=""/>
        <dsp:cNvSpPr/>
      </dsp:nvSpPr>
      <dsp:spPr>
        <a:xfrm>
          <a:off x="0" y="1347"/>
          <a:ext cx="3401568" cy="784598"/>
        </a:xfrm>
        <a:prstGeom prst="roundRect">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N" sz="3200" kern="1200" dirty="0"/>
            <a:t>Plausible</a:t>
          </a:r>
        </a:p>
      </dsp:txBody>
      <dsp:txXfrm>
        <a:off x="38301" y="39648"/>
        <a:ext cx="3324966" cy="707996"/>
      </dsp:txXfrm>
    </dsp:sp>
    <dsp:sp modelId="{C50315D0-81EA-40B7-80C1-D392DE732A5A}">
      <dsp:nvSpPr>
        <dsp:cNvPr id="0" name=""/>
        <dsp:cNvSpPr/>
      </dsp:nvSpPr>
      <dsp:spPr>
        <a:xfrm rot="5400000">
          <a:off x="6111344" y="-1806141"/>
          <a:ext cx="627678" cy="6047232"/>
        </a:xfrm>
        <a:prstGeom prst="round2Same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Each scenario should be based on a distinct and clearly differentiated set of determinants</a:t>
          </a:r>
          <a:endParaRPr lang="en-IN" sz="1400" kern="1200" dirty="0"/>
        </a:p>
      </dsp:txBody>
      <dsp:txXfrm rot="-5400000">
        <a:off x="3401568" y="934276"/>
        <a:ext cx="6016591" cy="566396"/>
      </dsp:txXfrm>
    </dsp:sp>
    <dsp:sp modelId="{F0E91536-59F2-46AA-9ACD-13F4E51C9C13}">
      <dsp:nvSpPr>
        <dsp:cNvPr id="0" name=""/>
        <dsp:cNvSpPr/>
      </dsp:nvSpPr>
      <dsp:spPr>
        <a:xfrm>
          <a:off x="0" y="825175"/>
          <a:ext cx="3401568" cy="784598"/>
        </a:xfrm>
        <a:prstGeom prst="roundRect">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N" sz="3200" kern="1200" dirty="0"/>
            <a:t>Distinctive</a:t>
          </a:r>
        </a:p>
      </dsp:txBody>
      <dsp:txXfrm>
        <a:off x="38301" y="863476"/>
        <a:ext cx="3324966" cy="707996"/>
      </dsp:txXfrm>
    </dsp:sp>
    <dsp:sp modelId="{0C7E76D2-491A-4E34-B01C-845E389F8C55}">
      <dsp:nvSpPr>
        <dsp:cNvPr id="0" name=""/>
        <dsp:cNvSpPr/>
      </dsp:nvSpPr>
      <dsp:spPr>
        <a:xfrm rot="5400000">
          <a:off x="6111344" y="-982313"/>
          <a:ext cx="627678" cy="6047232"/>
        </a:xfrm>
        <a:prstGeom prst="round2Same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Interaction between the qualitative and quantitative elements described in the scenario should obey strong logic</a:t>
          </a:r>
          <a:endParaRPr lang="en-IN" sz="1400" kern="1200" dirty="0"/>
        </a:p>
      </dsp:txBody>
      <dsp:txXfrm rot="-5400000">
        <a:off x="3401568" y="1758104"/>
        <a:ext cx="6016591" cy="566396"/>
      </dsp:txXfrm>
    </dsp:sp>
    <dsp:sp modelId="{53B528CD-F61C-40F6-9D87-B2910677F8E5}">
      <dsp:nvSpPr>
        <dsp:cNvPr id="0" name=""/>
        <dsp:cNvSpPr/>
      </dsp:nvSpPr>
      <dsp:spPr>
        <a:xfrm>
          <a:off x="0" y="1649003"/>
          <a:ext cx="3401568" cy="784598"/>
        </a:xfrm>
        <a:prstGeom prst="roundRect">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N" sz="3200" kern="1200" dirty="0"/>
            <a:t>Consistent</a:t>
          </a:r>
        </a:p>
      </dsp:txBody>
      <dsp:txXfrm>
        <a:off x="38301" y="1687304"/>
        <a:ext cx="3324966" cy="707996"/>
      </dsp:txXfrm>
    </dsp:sp>
    <dsp:sp modelId="{39CABBC4-DAC3-4FD6-85CF-6E90738855E3}">
      <dsp:nvSpPr>
        <dsp:cNvPr id="0" name=""/>
        <dsp:cNvSpPr/>
      </dsp:nvSpPr>
      <dsp:spPr>
        <a:xfrm rot="5400000">
          <a:off x="6111344" y="-158485"/>
          <a:ext cx="627678" cy="6047232"/>
        </a:xfrm>
        <a:prstGeom prst="round2Same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specific issues at stake should be key to the scenario</a:t>
          </a:r>
          <a:endParaRPr lang="en-IN" sz="1400" kern="1200" dirty="0"/>
        </a:p>
      </dsp:txBody>
      <dsp:txXfrm rot="-5400000">
        <a:off x="3401568" y="2581932"/>
        <a:ext cx="6016591" cy="566396"/>
      </dsp:txXfrm>
    </dsp:sp>
    <dsp:sp modelId="{E4B00FFC-DE2E-471D-B978-B9C46670E8BE}">
      <dsp:nvSpPr>
        <dsp:cNvPr id="0" name=""/>
        <dsp:cNvSpPr/>
      </dsp:nvSpPr>
      <dsp:spPr>
        <a:xfrm>
          <a:off x="0" y="2472831"/>
          <a:ext cx="3401568" cy="784598"/>
        </a:xfrm>
        <a:prstGeom prst="roundRect">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N" sz="3200" kern="1200" dirty="0"/>
            <a:t>Relevant</a:t>
          </a:r>
        </a:p>
      </dsp:txBody>
      <dsp:txXfrm>
        <a:off x="38301" y="2511132"/>
        <a:ext cx="3324966" cy="707996"/>
      </dsp:txXfrm>
    </dsp:sp>
    <dsp:sp modelId="{0A30858D-7AFD-4CA3-A925-0A2890685F99}">
      <dsp:nvSpPr>
        <dsp:cNvPr id="0" name=""/>
        <dsp:cNvSpPr/>
      </dsp:nvSpPr>
      <dsp:spPr>
        <a:xfrm rot="5400000">
          <a:off x="6111344" y="665342"/>
          <a:ext cx="627678" cy="6047232"/>
        </a:xfrm>
        <a:prstGeom prst="round2Same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scenarios should challenge the prevailing visions of the future</a:t>
          </a:r>
          <a:endParaRPr lang="en-IN" sz="1400" kern="1200" dirty="0"/>
        </a:p>
      </dsp:txBody>
      <dsp:txXfrm rot="-5400000">
        <a:off x="3401568" y="3405760"/>
        <a:ext cx="6016591" cy="566396"/>
      </dsp:txXfrm>
    </dsp:sp>
    <dsp:sp modelId="{DC3353FD-8C93-4DB3-A0A5-523AF876AF9F}">
      <dsp:nvSpPr>
        <dsp:cNvPr id="0" name=""/>
        <dsp:cNvSpPr/>
      </dsp:nvSpPr>
      <dsp:spPr>
        <a:xfrm>
          <a:off x="0" y="3296659"/>
          <a:ext cx="3401568" cy="784598"/>
        </a:xfrm>
        <a:prstGeom prst="roundRect">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N" sz="3200" kern="1200" dirty="0"/>
            <a:t>Challenging</a:t>
          </a:r>
        </a:p>
      </dsp:txBody>
      <dsp:txXfrm>
        <a:off x="38301" y="3334960"/>
        <a:ext cx="3324966" cy="707996"/>
      </dsp:txXfrm>
    </dsp:sp>
    <dsp:sp modelId="{72049FB8-39A4-40DB-A200-FEEC9A8E2DB4}">
      <dsp:nvSpPr>
        <dsp:cNvPr id="0" name=""/>
        <dsp:cNvSpPr/>
      </dsp:nvSpPr>
      <dsp:spPr>
        <a:xfrm rot="5400000">
          <a:off x="6111344" y="1489170"/>
          <a:ext cx="627678" cy="6047232"/>
        </a:xfrm>
        <a:prstGeom prst="round2SameRect">
          <a:avLst/>
        </a:prstGeom>
        <a:solidFill>
          <a:srgbClr val="CDCDCD">
            <a:alpha val="90000"/>
          </a:srgbClr>
        </a:solidFill>
        <a:ln w="25400" cap="flat" cmpd="sng" algn="ctr">
          <a:solidFill>
            <a:srgbClr val="CDCDC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scenarios should be transparent as to the methods applied, the assumptions made, the reasons behind their choice, the results and the conclusions</a:t>
          </a:r>
          <a:endParaRPr lang="en-IN" sz="1400" kern="1200" dirty="0"/>
        </a:p>
      </dsp:txBody>
      <dsp:txXfrm rot="-5400000">
        <a:off x="3401568" y="4229588"/>
        <a:ext cx="6016591" cy="566396"/>
      </dsp:txXfrm>
    </dsp:sp>
    <dsp:sp modelId="{9DECFD6E-F89D-4B69-A4E6-A3386269AFA4}">
      <dsp:nvSpPr>
        <dsp:cNvPr id="0" name=""/>
        <dsp:cNvSpPr/>
      </dsp:nvSpPr>
      <dsp:spPr>
        <a:xfrm>
          <a:off x="0" y="4120487"/>
          <a:ext cx="3401568" cy="784598"/>
        </a:xfrm>
        <a:prstGeom prst="roundRect">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N" sz="3200" kern="1200" dirty="0"/>
            <a:t>Transparent</a:t>
          </a:r>
        </a:p>
      </dsp:txBody>
      <dsp:txXfrm>
        <a:off x="38301" y="4158788"/>
        <a:ext cx="3324966" cy="707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8E5C3-1C80-413D-88DA-0C2C3E32AB9C}">
      <dsp:nvSpPr>
        <dsp:cNvPr id="0" name=""/>
        <dsp:cNvSpPr/>
      </dsp:nvSpPr>
      <dsp:spPr>
        <a:xfrm>
          <a:off x="1122" y="0"/>
          <a:ext cx="2919393" cy="4086330"/>
        </a:xfrm>
        <a:prstGeom prst="roundRect">
          <a:avLst>
            <a:gd name="adj" fmla="val 10000"/>
          </a:avLst>
        </a:prstGeom>
        <a:solidFill>
          <a:srgbClr val="1668A2"/>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accent2">
                  <a:lumMod val="20000"/>
                  <a:lumOff val="80000"/>
                </a:schemeClr>
              </a:solidFill>
              <a:latin typeface="Trebuchet MS" panose="020B0603020202020204" pitchFamily="34" charset="0"/>
            </a:rPr>
            <a:t>Physical Risk</a:t>
          </a:r>
        </a:p>
      </dsp:txBody>
      <dsp:txXfrm>
        <a:off x="1122" y="0"/>
        <a:ext cx="2919393" cy="1225899"/>
      </dsp:txXfrm>
    </dsp:sp>
    <dsp:sp modelId="{907A2EA4-5FC4-4CDB-B8DD-79ED4489AAEE}">
      <dsp:nvSpPr>
        <dsp:cNvPr id="0" name=""/>
        <dsp:cNvSpPr/>
      </dsp:nvSpPr>
      <dsp:spPr>
        <a:xfrm>
          <a:off x="323961" y="960827"/>
          <a:ext cx="2335514" cy="1168284"/>
        </a:xfrm>
        <a:prstGeom prst="roundRect">
          <a:avLst>
            <a:gd name="adj" fmla="val 10000"/>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rebuchet MS" panose="020B0603020202020204" pitchFamily="34" charset="0"/>
            </a:rPr>
            <a:t> A</a:t>
          </a:r>
          <a:r>
            <a:rPr lang="en-US" sz="1600" kern="1200" dirty="0">
              <a:latin typeface="Trebuchet MS" panose="020B0603020202020204" pitchFamily="34" charset="0"/>
            </a:rPr>
            <a:t>rises from weather-related events like floods, storms, etc. </a:t>
          </a:r>
          <a:endParaRPr lang="en-IN" sz="1600" kern="1200" dirty="0">
            <a:latin typeface="Trebuchet MS" panose="020B0603020202020204" pitchFamily="34" charset="0"/>
          </a:endParaRPr>
        </a:p>
      </dsp:txBody>
      <dsp:txXfrm>
        <a:off x="358179" y="995045"/>
        <a:ext cx="2267078" cy="1099848"/>
      </dsp:txXfrm>
    </dsp:sp>
    <dsp:sp modelId="{DD9DE1FA-596A-48DB-8B1A-DC6B4C32BC06}">
      <dsp:nvSpPr>
        <dsp:cNvPr id="0" name=""/>
        <dsp:cNvSpPr/>
      </dsp:nvSpPr>
      <dsp:spPr>
        <a:xfrm>
          <a:off x="245838" y="2422496"/>
          <a:ext cx="2491760" cy="1342187"/>
        </a:xfrm>
        <a:prstGeom prst="roundRect">
          <a:avLst>
            <a:gd name="adj" fmla="val 10000"/>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economic ramifications of damage to infrastructure, supply chain and the built environment that could result in insurance claims</a:t>
          </a:r>
          <a:endParaRPr lang="en-IN" sz="1600" kern="1200" dirty="0">
            <a:latin typeface="Trebuchet MS" panose="020B0603020202020204" pitchFamily="34" charset="0"/>
          </a:endParaRPr>
        </a:p>
      </dsp:txBody>
      <dsp:txXfrm>
        <a:off x="285149" y="2461807"/>
        <a:ext cx="2413138" cy="1263565"/>
      </dsp:txXfrm>
    </dsp:sp>
    <dsp:sp modelId="{F04967D2-E19D-4D8C-9A7C-B96F011F086D}">
      <dsp:nvSpPr>
        <dsp:cNvPr id="0" name=""/>
        <dsp:cNvSpPr/>
      </dsp:nvSpPr>
      <dsp:spPr>
        <a:xfrm>
          <a:off x="3139470" y="0"/>
          <a:ext cx="2919393" cy="4086330"/>
        </a:xfrm>
        <a:prstGeom prst="roundRect">
          <a:avLst>
            <a:gd name="adj" fmla="val 10000"/>
          </a:avLst>
        </a:prstGeom>
        <a:solidFill>
          <a:srgbClr val="1668A2"/>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accent2">
                  <a:lumMod val="20000"/>
                  <a:lumOff val="80000"/>
                </a:schemeClr>
              </a:solidFill>
              <a:latin typeface="Trebuchet MS" panose="020B0603020202020204" pitchFamily="34" charset="0"/>
            </a:rPr>
            <a:t>Transition</a:t>
          </a:r>
        </a:p>
      </dsp:txBody>
      <dsp:txXfrm>
        <a:off x="3139470" y="0"/>
        <a:ext cx="2919393" cy="1225899"/>
      </dsp:txXfrm>
    </dsp:sp>
    <dsp:sp modelId="{C027A239-2954-4AF0-AA95-A3ADD0B1A5F6}">
      <dsp:nvSpPr>
        <dsp:cNvPr id="0" name=""/>
        <dsp:cNvSpPr/>
      </dsp:nvSpPr>
      <dsp:spPr>
        <a:xfrm>
          <a:off x="3462308" y="960827"/>
          <a:ext cx="2335514" cy="1168284"/>
        </a:xfrm>
        <a:prstGeom prst="roundRect">
          <a:avLst>
            <a:gd name="adj" fmla="val 10000"/>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rebuchet MS" panose="020B0603020202020204" pitchFamily="34" charset="0"/>
            </a:rPr>
            <a:t>Risks related to transitioning to a lower carbon economy</a:t>
          </a:r>
          <a:endParaRPr lang="en-IN" sz="1600" kern="1200" dirty="0">
            <a:highlight>
              <a:srgbClr val="FFFF00"/>
            </a:highlight>
            <a:latin typeface="Trebuchet MS" panose="020B0603020202020204" pitchFamily="34" charset="0"/>
          </a:endParaRPr>
        </a:p>
      </dsp:txBody>
      <dsp:txXfrm>
        <a:off x="3496526" y="995045"/>
        <a:ext cx="2267078" cy="1099848"/>
      </dsp:txXfrm>
    </dsp:sp>
    <dsp:sp modelId="{F03F3DFB-E467-4DC5-AF18-179A9BE0FC95}">
      <dsp:nvSpPr>
        <dsp:cNvPr id="0" name=""/>
        <dsp:cNvSpPr/>
      </dsp:nvSpPr>
      <dsp:spPr>
        <a:xfrm>
          <a:off x="3384185" y="2422496"/>
          <a:ext cx="2491760" cy="1342187"/>
        </a:xfrm>
        <a:prstGeom prst="roundRect">
          <a:avLst>
            <a:gd name="adj" fmla="val 10000"/>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N" sz="1600" kern="1200" dirty="0"/>
            <a:t>potential re-pricing of carbon intensive assets &amp; reduction in premium from carbon intensive sectors</a:t>
          </a:r>
          <a:endParaRPr lang="en-IN" sz="1600" kern="1200" dirty="0">
            <a:highlight>
              <a:srgbClr val="FFFF00"/>
            </a:highlight>
            <a:latin typeface="Trebuchet MS" panose="020B0603020202020204" pitchFamily="34" charset="0"/>
          </a:endParaRPr>
        </a:p>
      </dsp:txBody>
      <dsp:txXfrm>
        <a:off x="3423496" y="2461807"/>
        <a:ext cx="2413138" cy="1263565"/>
      </dsp:txXfrm>
    </dsp:sp>
    <dsp:sp modelId="{1D143B90-72BD-463C-A792-533DB273FA7F}">
      <dsp:nvSpPr>
        <dsp:cNvPr id="0" name=""/>
        <dsp:cNvSpPr/>
      </dsp:nvSpPr>
      <dsp:spPr>
        <a:xfrm>
          <a:off x="6277818" y="0"/>
          <a:ext cx="2919393" cy="4086330"/>
        </a:xfrm>
        <a:prstGeom prst="roundRect">
          <a:avLst>
            <a:gd name="adj" fmla="val 10000"/>
          </a:avLst>
        </a:prstGeom>
        <a:solidFill>
          <a:srgbClr val="1668A2"/>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accent2">
                  <a:lumMod val="20000"/>
                  <a:lumOff val="80000"/>
                </a:schemeClr>
              </a:solidFill>
              <a:latin typeface="Trebuchet MS" panose="020B0603020202020204" pitchFamily="34" charset="0"/>
            </a:rPr>
            <a:t>Liability</a:t>
          </a:r>
        </a:p>
      </dsp:txBody>
      <dsp:txXfrm>
        <a:off x="6277818" y="0"/>
        <a:ext cx="2919393" cy="1225899"/>
      </dsp:txXfrm>
    </dsp:sp>
    <dsp:sp modelId="{B91A9E30-4BD1-4DE0-99D0-0254E27C6A2D}">
      <dsp:nvSpPr>
        <dsp:cNvPr id="0" name=""/>
        <dsp:cNvSpPr/>
      </dsp:nvSpPr>
      <dsp:spPr>
        <a:xfrm>
          <a:off x="6600656" y="960827"/>
          <a:ext cx="2335514" cy="1168284"/>
        </a:xfrm>
        <a:prstGeom prst="roundRect">
          <a:avLst>
            <a:gd name="adj" fmla="val 10000"/>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N" sz="1600" b="0" i="0" kern="1200" dirty="0">
              <a:latin typeface="Trebuchet MS" panose="020B0603020202020204" pitchFamily="34" charset="0"/>
            </a:rPr>
            <a:t>Risks from third parties seeking compensation from the effects of climate change</a:t>
          </a:r>
        </a:p>
      </dsp:txBody>
      <dsp:txXfrm>
        <a:off x="6634874" y="995045"/>
        <a:ext cx="2267078" cy="1099848"/>
      </dsp:txXfrm>
    </dsp:sp>
    <dsp:sp modelId="{F11C6D1A-E54A-424F-9358-4DF4788DE255}">
      <dsp:nvSpPr>
        <dsp:cNvPr id="0" name=""/>
        <dsp:cNvSpPr/>
      </dsp:nvSpPr>
      <dsp:spPr>
        <a:xfrm>
          <a:off x="6522533" y="2422496"/>
          <a:ext cx="2491760" cy="1342187"/>
        </a:xfrm>
        <a:prstGeom prst="roundRect">
          <a:avLst>
            <a:gd name="adj" fmla="val 10000"/>
          </a:avLst>
        </a:prstGeom>
        <a:solidFill>
          <a:srgbClr val="084A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N" sz="1600" b="0" i="0" kern="1200" dirty="0">
              <a:latin typeface="Trebuchet MS" panose="020B0603020202020204" pitchFamily="34" charset="0"/>
            </a:rPr>
            <a:t>Companies being sued because of the impact of their greenhouse gas emissions</a:t>
          </a:r>
        </a:p>
      </dsp:txBody>
      <dsp:txXfrm>
        <a:off x="6561844" y="2461807"/>
        <a:ext cx="2413138" cy="12635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AE0AE-E570-4E51-A289-CE612B3F18FB}">
      <dsp:nvSpPr>
        <dsp:cNvPr id="0" name=""/>
        <dsp:cNvSpPr/>
      </dsp:nvSpPr>
      <dsp:spPr>
        <a:xfrm rot="16200000">
          <a:off x="-1619970" y="2536825"/>
          <a:ext cx="4041651" cy="68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8010" bIns="0" numCol="1" spcCol="1270" anchor="b" anchorCtr="0">
          <a:noAutofit/>
        </a:bodyPr>
        <a:lstStyle/>
        <a:p>
          <a:pPr marL="0" lvl="0" indent="0" algn="ctr" defTabSz="1066800">
            <a:lnSpc>
              <a:spcPct val="90000"/>
            </a:lnSpc>
            <a:spcBef>
              <a:spcPct val="0"/>
            </a:spcBef>
            <a:spcAft>
              <a:spcPct val="35000"/>
            </a:spcAft>
            <a:buNone/>
          </a:pPr>
          <a:r>
            <a:rPr lang="en-IN" sz="2400" kern="1200" dirty="0"/>
            <a:t>Temperature rises by 2</a:t>
          </a:r>
          <a:r>
            <a:rPr lang="en-IN" sz="2400" kern="1200" dirty="0">
              <a:latin typeface="Times New Roman" panose="02020603050405020304" pitchFamily="18" charset="0"/>
              <a:cs typeface="Times New Roman" panose="02020603050405020304" pitchFamily="18" charset="0"/>
            </a:rPr>
            <a:t>℃</a:t>
          </a:r>
          <a:endParaRPr lang="en-IN" sz="2400" kern="1200" dirty="0"/>
        </a:p>
      </dsp:txBody>
      <dsp:txXfrm>
        <a:off x="-1619970" y="2536825"/>
        <a:ext cx="4041651" cy="689396"/>
      </dsp:txXfrm>
    </dsp:sp>
    <dsp:sp modelId="{65A26A2B-A6AE-4872-821D-4FD44F2A85C3}">
      <dsp:nvSpPr>
        <dsp:cNvPr id="0" name=""/>
        <dsp:cNvSpPr/>
      </dsp:nvSpPr>
      <dsp:spPr>
        <a:xfrm>
          <a:off x="745553" y="860698"/>
          <a:ext cx="3433927" cy="4041651"/>
        </a:xfrm>
        <a:prstGeom prst="rect">
          <a:avLst/>
        </a:prstGeom>
        <a:solidFill>
          <a:srgbClr val="0F5B97"/>
        </a:solidFill>
        <a:ln w="25400" cap="flat" cmpd="sng" algn="ctr">
          <a:solidFill>
            <a:srgbClr val="0F5B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08010" rIns="128016" bIns="128016" numCol="1" spcCol="1270" anchor="t" anchorCtr="0">
          <a:noAutofit/>
        </a:bodyPr>
        <a:lstStyle/>
        <a:p>
          <a:pPr marL="171450" lvl="1" indent="-171450" algn="l" defTabSz="800100">
            <a:lnSpc>
              <a:spcPct val="90000"/>
            </a:lnSpc>
            <a:spcBef>
              <a:spcPct val="0"/>
            </a:spcBef>
            <a:spcAft>
              <a:spcPct val="15000"/>
            </a:spcAft>
            <a:buChar char="•"/>
          </a:pPr>
          <a:r>
            <a:rPr lang="en-IN" sz="1800" kern="1200" dirty="0"/>
            <a:t>Average sea-level rises by 50 cm</a:t>
          </a:r>
        </a:p>
        <a:p>
          <a:pPr marL="171450" lvl="1" indent="-171450" algn="l" defTabSz="800100">
            <a:lnSpc>
              <a:spcPct val="90000"/>
            </a:lnSpc>
            <a:spcBef>
              <a:spcPct val="0"/>
            </a:spcBef>
            <a:spcAft>
              <a:spcPct val="15000"/>
            </a:spcAft>
            <a:buChar char="•"/>
          </a:pPr>
          <a:r>
            <a:rPr lang="en-IN" sz="1800" kern="1200" dirty="0"/>
            <a:t>Annual maximum daily temperature is 2.6</a:t>
          </a:r>
          <a:r>
            <a:rPr lang="en-IN" sz="1800" kern="1200" dirty="0">
              <a:latin typeface="Times New Roman" panose="02020603050405020304" pitchFamily="18" charset="0"/>
              <a:cs typeface="Times New Roman" panose="02020603050405020304" pitchFamily="18" charset="0"/>
            </a:rPr>
            <a:t>℃ higher</a:t>
          </a:r>
          <a:endParaRPr lang="en-IN" sz="1800" kern="1200" dirty="0"/>
        </a:p>
        <a:p>
          <a:pPr marL="171450" lvl="1" indent="-171450" algn="l" defTabSz="800100">
            <a:lnSpc>
              <a:spcPct val="90000"/>
            </a:lnSpc>
            <a:spcBef>
              <a:spcPct val="0"/>
            </a:spcBef>
            <a:spcAft>
              <a:spcPct val="15000"/>
            </a:spcAft>
            <a:buChar char="•"/>
          </a:pPr>
          <a:r>
            <a:rPr lang="en-IN" sz="1800" kern="1200" dirty="0"/>
            <a:t>Number of hot days increase by 25%</a:t>
          </a:r>
        </a:p>
        <a:p>
          <a:pPr marL="171450" lvl="1" indent="-171450" algn="l" defTabSz="800100">
            <a:lnSpc>
              <a:spcPct val="90000"/>
            </a:lnSpc>
            <a:spcBef>
              <a:spcPct val="0"/>
            </a:spcBef>
            <a:spcAft>
              <a:spcPct val="15000"/>
            </a:spcAft>
            <a:buChar char="•"/>
          </a:pPr>
          <a:r>
            <a:rPr lang="en-IN" sz="1800" kern="1200" dirty="0"/>
            <a:t>Frequency of extreme rainfall increases by 36%</a:t>
          </a:r>
        </a:p>
        <a:p>
          <a:pPr marL="171450" lvl="1" indent="-171450" algn="l" defTabSz="800100">
            <a:lnSpc>
              <a:spcPct val="90000"/>
            </a:lnSpc>
            <a:spcBef>
              <a:spcPct val="0"/>
            </a:spcBef>
            <a:spcAft>
              <a:spcPct val="15000"/>
            </a:spcAft>
            <a:buChar char="•"/>
          </a:pPr>
          <a:r>
            <a:rPr lang="en-IN" sz="1800" kern="1200" dirty="0"/>
            <a:t>Average drought length increase by 4 months</a:t>
          </a:r>
        </a:p>
        <a:p>
          <a:pPr marL="171450" lvl="1" indent="-171450" algn="l" defTabSz="800100">
            <a:lnSpc>
              <a:spcPct val="90000"/>
            </a:lnSpc>
            <a:spcBef>
              <a:spcPct val="0"/>
            </a:spcBef>
            <a:spcAft>
              <a:spcPct val="15000"/>
            </a:spcAft>
            <a:buChar char="•"/>
          </a:pPr>
          <a:r>
            <a:rPr lang="en-IN" sz="1800" kern="1200" dirty="0"/>
            <a:t>Average crop yield for wheat and maize decease by  4% and 9% respectively</a:t>
          </a:r>
        </a:p>
      </dsp:txBody>
      <dsp:txXfrm>
        <a:off x="745553" y="860698"/>
        <a:ext cx="3433927" cy="4041651"/>
      </dsp:txXfrm>
    </dsp:sp>
    <dsp:sp modelId="{E9E0EE61-3460-4026-A9F0-78407292F76A}">
      <dsp:nvSpPr>
        <dsp:cNvPr id="0" name=""/>
        <dsp:cNvSpPr/>
      </dsp:nvSpPr>
      <dsp:spPr>
        <a:xfrm>
          <a:off x="384715" y="279254"/>
          <a:ext cx="721674" cy="721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rgbClr val="0F5B97"/>
          </a:solidFill>
          <a:prstDash val="solid"/>
        </a:ln>
        <a:effectLst/>
      </dsp:spPr>
      <dsp:style>
        <a:lnRef idx="2">
          <a:scrgbClr r="0" g="0" b="0"/>
        </a:lnRef>
        <a:fillRef idx="1">
          <a:scrgbClr r="0" g="0" b="0"/>
        </a:fillRef>
        <a:effectRef idx="0">
          <a:scrgbClr r="0" g="0" b="0"/>
        </a:effectRef>
        <a:fontRef idx="minor"/>
      </dsp:style>
    </dsp:sp>
    <dsp:sp modelId="{E270FD01-EAD0-4DE9-9EB9-9A2606867148}">
      <dsp:nvSpPr>
        <dsp:cNvPr id="0" name=""/>
        <dsp:cNvSpPr/>
      </dsp:nvSpPr>
      <dsp:spPr>
        <a:xfrm rot="16200000">
          <a:off x="3389992" y="2536825"/>
          <a:ext cx="4041651" cy="68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8010" bIns="0" numCol="1" spcCol="1270" anchor="b" anchorCtr="0">
          <a:noAutofit/>
        </a:bodyPr>
        <a:lstStyle/>
        <a:p>
          <a:pPr marL="0" lvl="0" indent="0" algn="ctr" defTabSz="1066800">
            <a:lnSpc>
              <a:spcPct val="90000"/>
            </a:lnSpc>
            <a:spcBef>
              <a:spcPct val="0"/>
            </a:spcBef>
            <a:spcAft>
              <a:spcPct val="35000"/>
            </a:spcAft>
            <a:buNone/>
          </a:pPr>
          <a:r>
            <a:rPr lang="en-IN" sz="2400" kern="1200" dirty="0"/>
            <a:t>Temperature rises by 4</a:t>
          </a:r>
          <a:r>
            <a:rPr lang="en-IN" sz="2400" kern="1200" dirty="0">
              <a:latin typeface="Times New Roman" panose="02020603050405020304" pitchFamily="18" charset="0"/>
              <a:cs typeface="Times New Roman" panose="02020603050405020304" pitchFamily="18" charset="0"/>
            </a:rPr>
            <a:t>℃</a:t>
          </a:r>
          <a:endParaRPr lang="en-IN" sz="2400" kern="1200" dirty="0"/>
        </a:p>
      </dsp:txBody>
      <dsp:txXfrm>
        <a:off x="3389992" y="2536825"/>
        <a:ext cx="4041651" cy="689396"/>
      </dsp:txXfrm>
    </dsp:sp>
    <dsp:sp modelId="{16D4EA1A-ADA3-4BCC-9C26-32C4E80DA476}">
      <dsp:nvSpPr>
        <dsp:cNvPr id="0" name=""/>
        <dsp:cNvSpPr/>
      </dsp:nvSpPr>
      <dsp:spPr>
        <a:xfrm>
          <a:off x="5755516" y="860698"/>
          <a:ext cx="3433927" cy="4041651"/>
        </a:xfrm>
        <a:prstGeom prst="rect">
          <a:avLst/>
        </a:prstGeom>
        <a:solidFill>
          <a:srgbClr val="0F5B97"/>
        </a:solidFill>
        <a:ln w="25400" cap="flat" cmpd="sng" algn="ctr">
          <a:solidFill>
            <a:srgbClr val="0F5B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08010" rIns="128016" bIns="128016" numCol="1" spcCol="1270" anchor="t" anchorCtr="0">
          <a:noAutofit/>
        </a:bodyPr>
        <a:lstStyle/>
        <a:p>
          <a:pPr marL="171450" lvl="1" indent="-171450" algn="l" defTabSz="800100">
            <a:lnSpc>
              <a:spcPct val="90000"/>
            </a:lnSpc>
            <a:spcBef>
              <a:spcPct val="0"/>
            </a:spcBef>
            <a:spcAft>
              <a:spcPct val="15000"/>
            </a:spcAft>
            <a:buChar char="•"/>
          </a:pPr>
          <a:r>
            <a:rPr lang="en-IN" sz="1800" kern="1200" dirty="0"/>
            <a:t>Sea level rise of approximately 70 cm on average</a:t>
          </a:r>
        </a:p>
        <a:p>
          <a:pPr marL="171450" lvl="1" indent="-171450" algn="l" defTabSz="800100">
            <a:lnSpc>
              <a:spcPct val="90000"/>
            </a:lnSpc>
            <a:spcBef>
              <a:spcPct val="0"/>
            </a:spcBef>
            <a:spcAft>
              <a:spcPct val="15000"/>
            </a:spcAft>
            <a:buChar char="•"/>
          </a:pPr>
          <a:r>
            <a:rPr lang="en-IN" sz="1800" kern="1200" dirty="0"/>
            <a:t>50% less water availability</a:t>
          </a:r>
        </a:p>
        <a:p>
          <a:pPr marL="171450" lvl="1" indent="-171450" algn="l" defTabSz="800100">
            <a:lnSpc>
              <a:spcPct val="90000"/>
            </a:lnSpc>
            <a:spcBef>
              <a:spcPct val="0"/>
            </a:spcBef>
            <a:spcAft>
              <a:spcPct val="15000"/>
            </a:spcAft>
            <a:buChar char="•"/>
          </a:pPr>
          <a:r>
            <a:rPr lang="en-IN" sz="1800" kern="1200" dirty="0"/>
            <a:t>Very high Heatwave and forest fire risk</a:t>
          </a:r>
        </a:p>
        <a:p>
          <a:pPr marL="171450" lvl="1" indent="-171450" algn="l" defTabSz="800100">
            <a:lnSpc>
              <a:spcPct val="90000"/>
            </a:lnSpc>
            <a:spcBef>
              <a:spcPct val="0"/>
            </a:spcBef>
            <a:spcAft>
              <a:spcPct val="15000"/>
            </a:spcAft>
            <a:buChar char="•"/>
          </a:pPr>
          <a:r>
            <a:rPr lang="en-IN" sz="1800" kern="1200" dirty="0"/>
            <a:t>Risk to marine fisheries and ecosystem plus negative impact on agriculture and food production</a:t>
          </a:r>
        </a:p>
        <a:p>
          <a:pPr marL="171450" lvl="1" indent="-171450" algn="l" defTabSz="800100">
            <a:lnSpc>
              <a:spcPct val="90000"/>
            </a:lnSpc>
            <a:spcBef>
              <a:spcPct val="0"/>
            </a:spcBef>
            <a:spcAft>
              <a:spcPct val="15000"/>
            </a:spcAft>
            <a:buChar char="•"/>
          </a:pPr>
          <a:r>
            <a:rPr lang="en-IN" sz="1800" kern="1200" dirty="0"/>
            <a:t>Increased chances of famine and reduction in food supplies and employment</a:t>
          </a:r>
        </a:p>
        <a:p>
          <a:pPr marL="171450" lvl="1" indent="-171450" algn="l" defTabSz="800100">
            <a:lnSpc>
              <a:spcPct val="90000"/>
            </a:lnSpc>
            <a:spcBef>
              <a:spcPct val="0"/>
            </a:spcBef>
            <a:spcAft>
              <a:spcPct val="15000"/>
            </a:spcAft>
            <a:buChar char="•"/>
          </a:pPr>
          <a:endParaRPr lang="en-IN" sz="1800" kern="1200" dirty="0"/>
        </a:p>
      </dsp:txBody>
      <dsp:txXfrm>
        <a:off x="5755516" y="860698"/>
        <a:ext cx="3433927" cy="4041651"/>
      </dsp:txXfrm>
    </dsp:sp>
    <dsp:sp modelId="{5E4601FA-CE2D-4BF1-AC17-61A6AADB29DC}">
      <dsp:nvSpPr>
        <dsp:cNvPr id="0" name=""/>
        <dsp:cNvSpPr/>
      </dsp:nvSpPr>
      <dsp:spPr>
        <a:xfrm>
          <a:off x="5394678" y="279254"/>
          <a:ext cx="721674" cy="7216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rgbClr val="0F5B97"/>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7ED07-4381-4239-852C-EF99A71B9A94}">
      <dsp:nvSpPr>
        <dsp:cNvPr id="0" name=""/>
        <dsp:cNvSpPr/>
      </dsp:nvSpPr>
      <dsp:spPr>
        <a:xfrm>
          <a:off x="2179" y="0"/>
          <a:ext cx="2138766" cy="4048017"/>
        </a:xfrm>
        <a:prstGeom prst="roundRect">
          <a:avLst>
            <a:gd name="adj" fmla="val 10000"/>
          </a:avLst>
        </a:prstGeom>
        <a:solidFill>
          <a:srgbClr val="0F5B97"/>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accent2">
                  <a:lumMod val="20000"/>
                  <a:lumOff val="80000"/>
                </a:schemeClr>
              </a:solidFill>
              <a:latin typeface="Trebuchet MS" panose="020B0603020202020204" pitchFamily="34" charset="0"/>
            </a:rPr>
            <a:t>Droughts and Wildfires</a:t>
          </a:r>
        </a:p>
      </dsp:txBody>
      <dsp:txXfrm>
        <a:off x="2179" y="0"/>
        <a:ext cx="2138766" cy="1214405"/>
      </dsp:txXfrm>
    </dsp:sp>
    <dsp:sp modelId="{E8CD434B-4B73-4B62-89FD-609052B92CCB}">
      <dsp:nvSpPr>
        <dsp:cNvPr id="0" name=""/>
        <dsp:cNvSpPr/>
      </dsp:nvSpPr>
      <dsp:spPr>
        <a:xfrm>
          <a:off x="271133" y="1110343"/>
          <a:ext cx="1711013" cy="950504"/>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Increase in duration and intensity</a:t>
          </a:r>
        </a:p>
      </dsp:txBody>
      <dsp:txXfrm>
        <a:off x="298972" y="1138182"/>
        <a:ext cx="1655335" cy="894826"/>
      </dsp:txXfrm>
    </dsp:sp>
    <dsp:sp modelId="{F0EC1B48-CE9C-4CD3-B072-C8DD5075EA68}">
      <dsp:nvSpPr>
        <dsp:cNvPr id="0" name=""/>
        <dsp:cNvSpPr/>
      </dsp:nvSpPr>
      <dsp:spPr>
        <a:xfrm>
          <a:off x="216056" y="2283811"/>
          <a:ext cx="1711013" cy="1561497"/>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N" sz="1800" kern="1200" dirty="0">
              <a:latin typeface="Trebuchet MS" panose="020B0603020202020204" pitchFamily="34" charset="0"/>
            </a:rPr>
            <a:t>Crop Damage, Water Scarcity</a:t>
          </a:r>
        </a:p>
      </dsp:txBody>
      <dsp:txXfrm>
        <a:off x="261791" y="2329546"/>
        <a:ext cx="1619543" cy="1470027"/>
      </dsp:txXfrm>
    </dsp:sp>
    <dsp:sp modelId="{A6AC1501-569F-48E8-BE9B-339FC4B6F2FD}">
      <dsp:nvSpPr>
        <dsp:cNvPr id="0" name=""/>
        <dsp:cNvSpPr/>
      </dsp:nvSpPr>
      <dsp:spPr>
        <a:xfrm>
          <a:off x="2301353" y="0"/>
          <a:ext cx="2138766" cy="4048017"/>
        </a:xfrm>
        <a:prstGeom prst="roundRect">
          <a:avLst>
            <a:gd name="adj" fmla="val 10000"/>
          </a:avLst>
        </a:prstGeom>
        <a:solidFill>
          <a:srgbClr val="0F5B97"/>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accent2">
                  <a:lumMod val="20000"/>
                  <a:lumOff val="80000"/>
                </a:schemeClr>
              </a:solidFill>
              <a:latin typeface="Trebuchet MS" panose="020B0603020202020204" pitchFamily="34" charset="0"/>
            </a:rPr>
            <a:t>Heat Waves</a:t>
          </a:r>
        </a:p>
      </dsp:txBody>
      <dsp:txXfrm>
        <a:off x="2301353" y="0"/>
        <a:ext cx="2138766" cy="1214405"/>
      </dsp:txXfrm>
    </dsp:sp>
    <dsp:sp modelId="{31757CA6-0203-4DE9-9555-A54C78B66A87}">
      <dsp:nvSpPr>
        <dsp:cNvPr id="0" name=""/>
        <dsp:cNvSpPr/>
      </dsp:nvSpPr>
      <dsp:spPr>
        <a:xfrm>
          <a:off x="2570308" y="1110343"/>
          <a:ext cx="1711013" cy="950504"/>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Increase in Frequency and Severity</a:t>
          </a:r>
        </a:p>
      </dsp:txBody>
      <dsp:txXfrm>
        <a:off x="2598147" y="1138182"/>
        <a:ext cx="1655335" cy="894826"/>
      </dsp:txXfrm>
    </dsp:sp>
    <dsp:sp modelId="{86FA0419-C2F3-41E7-BF6D-7DCE5716773B}">
      <dsp:nvSpPr>
        <dsp:cNvPr id="0" name=""/>
        <dsp:cNvSpPr/>
      </dsp:nvSpPr>
      <dsp:spPr>
        <a:xfrm>
          <a:off x="2515230" y="2283811"/>
          <a:ext cx="1711013" cy="1561497"/>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Damage to Infrastructure and associated business interruption</a:t>
          </a:r>
        </a:p>
      </dsp:txBody>
      <dsp:txXfrm>
        <a:off x="2560965" y="2329546"/>
        <a:ext cx="1619543" cy="1470027"/>
      </dsp:txXfrm>
    </dsp:sp>
    <dsp:sp modelId="{534EFE52-750D-4F14-9985-6B4D508E3336}">
      <dsp:nvSpPr>
        <dsp:cNvPr id="0" name=""/>
        <dsp:cNvSpPr/>
      </dsp:nvSpPr>
      <dsp:spPr>
        <a:xfrm>
          <a:off x="4600528" y="0"/>
          <a:ext cx="2138766" cy="4048017"/>
        </a:xfrm>
        <a:prstGeom prst="roundRect">
          <a:avLst>
            <a:gd name="adj" fmla="val 10000"/>
          </a:avLst>
        </a:prstGeom>
        <a:solidFill>
          <a:srgbClr val="0F5B97"/>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solidFill>
                <a:schemeClr val="accent2">
                  <a:lumMod val="20000"/>
                  <a:lumOff val="80000"/>
                </a:schemeClr>
              </a:solidFill>
              <a:latin typeface="Trebuchet MS" panose="020B0603020202020204" pitchFamily="34" charset="0"/>
            </a:rPr>
            <a:t>Extreme Rainfall</a:t>
          </a:r>
        </a:p>
      </dsp:txBody>
      <dsp:txXfrm>
        <a:off x="4600528" y="0"/>
        <a:ext cx="2138766" cy="1214405"/>
      </dsp:txXfrm>
    </dsp:sp>
    <dsp:sp modelId="{0C57D9D1-3477-4572-A8FA-FCC847D04FC1}">
      <dsp:nvSpPr>
        <dsp:cNvPr id="0" name=""/>
        <dsp:cNvSpPr/>
      </dsp:nvSpPr>
      <dsp:spPr>
        <a:xfrm>
          <a:off x="4869482" y="1110343"/>
          <a:ext cx="1711013" cy="950504"/>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Frequency of extreme precipitation events</a:t>
          </a:r>
        </a:p>
      </dsp:txBody>
      <dsp:txXfrm>
        <a:off x="4897321" y="1138182"/>
        <a:ext cx="1655335" cy="894826"/>
      </dsp:txXfrm>
    </dsp:sp>
    <dsp:sp modelId="{8BD6D8C9-E350-45AC-B66D-9147CCAD333D}">
      <dsp:nvSpPr>
        <dsp:cNvPr id="0" name=""/>
        <dsp:cNvSpPr/>
      </dsp:nvSpPr>
      <dsp:spPr>
        <a:xfrm>
          <a:off x="4814404" y="2283811"/>
          <a:ext cx="1711013" cy="1561497"/>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Damage to property and crops </a:t>
          </a:r>
        </a:p>
      </dsp:txBody>
      <dsp:txXfrm>
        <a:off x="4860139" y="2329546"/>
        <a:ext cx="1619543" cy="1470027"/>
      </dsp:txXfrm>
    </dsp:sp>
    <dsp:sp modelId="{8DA7CAB0-31C5-4FD3-A713-54FF7D368481}">
      <dsp:nvSpPr>
        <dsp:cNvPr id="0" name=""/>
        <dsp:cNvSpPr/>
      </dsp:nvSpPr>
      <dsp:spPr>
        <a:xfrm>
          <a:off x="6899702" y="0"/>
          <a:ext cx="2138766" cy="4048017"/>
        </a:xfrm>
        <a:prstGeom prst="roundRect">
          <a:avLst>
            <a:gd name="adj" fmla="val 10000"/>
          </a:avLst>
        </a:prstGeom>
        <a:solidFill>
          <a:srgbClr val="0F5B97"/>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u="none" kern="1200" dirty="0">
              <a:solidFill>
                <a:schemeClr val="accent2">
                  <a:lumMod val="20000"/>
                  <a:lumOff val="80000"/>
                </a:schemeClr>
              </a:solidFill>
              <a:uFillTx/>
            </a:rPr>
            <a:t>Tropical Events </a:t>
          </a:r>
          <a:endParaRPr lang="en-IN" sz="2200" kern="1200" dirty="0">
            <a:solidFill>
              <a:schemeClr val="accent2">
                <a:lumMod val="20000"/>
                <a:lumOff val="80000"/>
              </a:schemeClr>
            </a:solidFill>
            <a:latin typeface="Trebuchet MS" panose="020B0603020202020204" pitchFamily="34" charset="0"/>
          </a:endParaRPr>
        </a:p>
      </dsp:txBody>
      <dsp:txXfrm>
        <a:off x="6899702" y="0"/>
        <a:ext cx="2138766" cy="1214405"/>
      </dsp:txXfrm>
    </dsp:sp>
    <dsp:sp modelId="{AEE72DE4-38F7-47E0-A42A-9CED680EFCF8}">
      <dsp:nvSpPr>
        <dsp:cNvPr id="0" name=""/>
        <dsp:cNvSpPr/>
      </dsp:nvSpPr>
      <dsp:spPr>
        <a:xfrm>
          <a:off x="7113579" y="1110343"/>
          <a:ext cx="1711013" cy="950504"/>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Increase in diseases/ impact on Human Health</a:t>
          </a:r>
        </a:p>
      </dsp:txBody>
      <dsp:txXfrm>
        <a:off x="7141418" y="1138182"/>
        <a:ext cx="1655335" cy="894826"/>
      </dsp:txXfrm>
    </dsp:sp>
    <dsp:sp modelId="{73ED6FE8-85E8-44C2-8A29-37E7F47C305E}">
      <dsp:nvSpPr>
        <dsp:cNvPr id="0" name=""/>
        <dsp:cNvSpPr/>
      </dsp:nvSpPr>
      <dsp:spPr>
        <a:xfrm>
          <a:off x="7113579" y="2283811"/>
          <a:ext cx="1711013" cy="1561497"/>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IN" sz="1800" kern="1200" dirty="0"/>
            <a:t>changing patterns of atmospheric circulation, Polar icecap melts</a:t>
          </a:r>
          <a:endParaRPr lang="en-IN" sz="1800" kern="1200" dirty="0">
            <a:latin typeface="Trebuchet MS" panose="020B0603020202020204" pitchFamily="34" charset="0"/>
          </a:endParaRPr>
        </a:p>
      </dsp:txBody>
      <dsp:txXfrm>
        <a:off x="7159314" y="2329546"/>
        <a:ext cx="1619543" cy="1470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623C8-535D-4D0B-B7D7-D7AE328123A3}">
      <dsp:nvSpPr>
        <dsp:cNvPr id="0" name=""/>
        <dsp:cNvSpPr/>
      </dsp:nvSpPr>
      <dsp:spPr>
        <a:xfrm rot="5400000">
          <a:off x="510774" y="1350626"/>
          <a:ext cx="1523359" cy="2534835"/>
        </a:xfrm>
        <a:prstGeom prst="corner">
          <a:avLst>
            <a:gd name="adj1" fmla="val 16120"/>
            <a:gd name="adj2" fmla="val 16110"/>
          </a:avLst>
        </a:prstGeom>
        <a:solidFill>
          <a:srgbClr val="0F5B9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CE541-90F9-427B-9119-9535DF7A8F5C}">
      <dsp:nvSpPr>
        <dsp:cNvPr id="0" name=""/>
        <dsp:cNvSpPr/>
      </dsp:nvSpPr>
      <dsp:spPr>
        <a:xfrm>
          <a:off x="256487" y="2107996"/>
          <a:ext cx="2288463" cy="2005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dirty="0"/>
            <a:t>Climate Related Risk</a:t>
          </a:r>
        </a:p>
        <a:p>
          <a:pPr marL="228600" lvl="1" indent="-228600" algn="l" defTabSz="977900">
            <a:lnSpc>
              <a:spcPct val="90000"/>
            </a:lnSpc>
            <a:spcBef>
              <a:spcPct val="0"/>
            </a:spcBef>
            <a:spcAft>
              <a:spcPct val="15000"/>
            </a:spcAft>
            <a:buChar char="•"/>
          </a:pPr>
          <a:r>
            <a:rPr lang="en-IN" sz="2200" kern="1200" dirty="0"/>
            <a:t>Unpredictable Risk</a:t>
          </a:r>
        </a:p>
      </dsp:txBody>
      <dsp:txXfrm>
        <a:off x="256487" y="2107996"/>
        <a:ext cx="2288463" cy="2005972"/>
      </dsp:txXfrm>
    </dsp:sp>
    <dsp:sp modelId="{EBD06B44-BD52-44C1-A4D4-71D9A8CE0D08}">
      <dsp:nvSpPr>
        <dsp:cNvPr id="0" name=""/>
        <dsp:cNvSpPr/>
      </dsp:nvSpPr>
      <dsp:spPr>
        <a:xfrm>
          <a:off x="2113166" y="1164009"/>
          <a:ext cx="431785" cy="431785"/>
        </a:xfrm>
        <a:prstGeom prst="triangle">
          <a:avLst>
            <a:gd name="adj" fmla="val 100000"/>
          </a:avLst>
        </a:prstGeom>
        <a:solidFill>
          <a:srgbClr val="0F5B9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B70E8-22CD-4A4C-AD45-FC2B003C7279}">
      <dsp:nvSpPr>
        <dsp:cNvPr id="0" name=""/>
        <dsp:cNvSpPr/>
      </dsp:nvSpPr>
      <dsp:spPr>
        <a:xfrm rot="5400000">
          <a:off x="3312301" y="657386"/>
          <a:ext cx="1523359" cy="2534835"/>
        </a:xfrm>
        <a:prstGeom prst="corner">
          <a:avLst>
            <a:gd name="adj1" fmla="val 16120"/>
            <a:gd name="adj2" fmla="val 16110"/>
          </a:avLst>
        </a:prstGeom>
        <a:solidFill>
          <a:srgbClr val="0F5B9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BA1AB-434E-45EA-863E-8E7102B9E21C}">
      <dsp:nvSpPr>
        <dsp:cNvPr id="0" name=""/>
        <dsp:cNvSpPr/>
      </dsp:nvSpPr>
      <dsp:spPr>
        <a:xfrm>
          <a:off x="3058014" y="1414755"/>
          <a:ext cx="2288463" cy="2005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dirty="0"/>
            <a:t>Impact on Asset</a:t>
          </a:r>
        </a:p>
        <a:p>
          <a:pPr marL="228600" lvl="1" indent="-228600" algn="l" defTabSz="977900">
            <a:lnSpc>
              <a:spcPct val="90000"/>
            </a:lnSpc>
            <a:spcBef>
              <a:spcPct val="0"/>
            </a:spcBef>
            <a:spcAft>
              <a:spcPct val="15000"/>
            </a:spcAft>
            <a:buChar char="•"/>
          </a:pPr>
          <a:r>
            <a:rPr lang="en-IN" sz="2200" kern="1200" dirty="0"/>
            <a:t>Loss of market value</a:t>
          </a:r>
        </a:p>
      </dsp:txBody>
      <dsp:txXfrm>
        <a:off x="3058014" y="1414755"/>
        <a:ext cx="2288463" cy="2005972"/>
      </dsp:txXfrm>
    </dsp:sp>
    <dsp:sp modelId="{2B9D3C25-6563-4E5A-9252-27F399776190}">
      <dsp:nvSpPr>
        <dsp:cNvPr id="0" name=""/>
        <dsp:cNvSpPr/>
      </dsp:nvSpPr>
      <dsp:spPr>
        <a:xfrm>
          <a:off x="4914693" y="470768"/>
          <a:ext cx="431785" cy="431785"/>
        </a:xfrm>
        <a:prstGeom prst="triangle">
          <a:avLst>
            <a:gd name="adj" fmla="val 100000"/>
          </a:avLst>
        </a:prstGeom>
        <a:solidFill>
          <a:srgbClr val="0F5B9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384AC-5CA9-4A1C-B455-742CA8DAF2F6}">
      <dsp:nvSpPr>
        <dsp:cNvPr id="0" name=""/>
        <dsp:cNvSpPr/>
      </dsp:nvSpPr>
      <dsp:spPr>
        <a:xfrm rot="5400000">
          <a:off x="6113828" y="-35854"/>
          <a:ext cx="1523359" cy="2534835"/>
        </a:xfrm>
        <a:prstGeom prst="corner">
          <a:avLst>
            <a:gd name="adj1" fmla="val 16120"/>
            <a:gd name="adj2" fmla="val 16110"/>
          </a:avLst>
        </a:prstGeom>
        <a:solidFill>
          <a:srgbClr val="0F5B9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39628-D7CB-4B89-AD17-E7C77D2865A0}">
      <dsp:nvSpPr>
        <dsp:cNvPr id="0" name=""/>
        <dsp:cNvSpPr/>
      </dsp:nvSpPr>
      <dsp:spPr>
        <a:xfrm>
          <a:off x="5859541" y="721515"/>
          <a:ext cx="2288463" cy="2005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dirty="0"/>
            <a:t>Impact on Liability</a:t>
          </a:r>
        </a:p>
        <a:p>
          <a:pPr marL="228600" lvl="1" indent="-228600" algn="l" defTabSz="977900">
            <a:lnSpc>
              <a:spcPct val="90000"/>
            </a:lnSpc>
            <a:spcBef>
              <a:spcPct val="0"/>
            </a:spcBef>
            <a:spcAft>
              <a:spcPct val="15000"/>
            </a:spcAft>
            <a:buChar char="•"/>
          </a:pPr>
          <a:r>
            <a:rPr lang="en-IN" sz="2200" kern="1200" dirty="0"/>
            <a:t>Increase in liability value</a:t>
          </a:r>
        </a:p>
      </dsp:txBody>
      <dsp:txXfrm>
        <a:off x="5859541" y="721515"/>
        <a:ext cx="2288463" cy="2005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64803-0D93-4F17-AD39-CDD058150531}">
      <dsp:nvSpPr>
        <dsp:cNvPr id="0" name=""/>
        <dsp:cNvSpPr/>
      </dsp:nvSpPr>
      <dsp:spPr>
        <a:xfrm>
          <a:off x="191369" y="256"/>
          <a:ext cx="3335666" cy="689551"/>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IN" sz="4100" kern="1200" dirty="0">
              <a:solidFill>
                <a:schemeClr val="bg1"/>
              </a:solidFill>
            </a:rPr>
            <a:t>Asset</a:t>
          </a:r>
        </a:p>
      </dsp:txBody>
      <dsp:txXfrm>
        <a:off x="211565" y="20452"/>
        <a:ext cx="3295274" cy="649159"/>
      </dsp:txXfrm>
    </dsp:sp>
    <dsp:sp modelId="{6ED1D1B3-DB36-4C0D-A749-B4048BD9DBE4}">
      <dsp:nvSpPr>
        <dsp:cNvPr id="0" name=""/>
        <dsp:cNvSpPr/>
      </dsp:nvSpPr>
      <dsp:spPr>
        <a:xfrm rot="5400000">
          <a:off x="1820324" y="714526"/>
          <a:ext cx="77755" cy="64295"/>
        </a:xfrm>
        <a:prstGeom prst="rightArrow">
          <a:avLst>
            <a:gd name="adj1" fmla="val 66700"/>
            <a:gd name="adj2" fmla="val 50000"/>
          </a:avLst>
        </a:prstGeom>
        <a:solidFill>
          <a:srgbClr val="0F5B97"/>
        </a:solidFill>
        <a:ln>
          <a:noFill/>
        </a:ln>
        <a:effectLst/>
      </dsp:spPr>
      <dsp:style>
        <a:lnRef idx="0">
          <a:scrgbClr r="0" g="0" b="0"/>
        </a:lnRef>
        <a:fillRef idx="1">
          <a:scrgbClr r="0" g="0" b="0"/>
        </a:fillRef>
        <a:effectRef idx="0">
          <a:scrgbClr r="0" g="0" b="0"/>
        </a:effectRef>
        <a:fontRef idx="minor">
          <a:schemeClr val="lt1"/>
        </a:fontRef>
      </dsp:style>
    </dsp:sp>
    <dsp:sp modelId="{B4256892-8B63-46F4-8022-BBF552030B10}">
      <dsp:nvSpPr>
        <dsp:cNvPr id="0" name=""/>
        <dsp:cNvSpPr/>
      </dsp:nvSpPr>
      <dsp:spPr>
        <a:xfrm>
          <a:off x="191369" y="803540"/>
          <a:ext cx="3335666" cy="689551"/>
        </a:xfrm>
        <a:prstGeom prst="roundRect">
          <a:avLst>
            <a:gd name="adj" fmla="val 10000"/>
          </a:avLst>
        </a:prstGeom>
        <a:solidFill>
          <a:srgbClr val="0F5B97"/>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investments in the renewable energy sector </a:t>
          </a:r>
          <a:endParaRPr lang="en-IN" sz="1500" kern="1200" dirty="0">
            <a:solidFill>
              <a:schemeClr val="bg1"/>
            </a:solidFill>
          </a:endParaRPr>
        </a:p>
      </dsp:txBody>
      <dsp:txXfrm>
        <a:off x="211565" y="823736"/>
        <a:ext cx="3295274" cy="649159"/>
      </dsp:txXfrm>
    </dsp:sp>
    <dsp:sp modelId="{5AFDB743-2AC3-4529-8926-42B4A9E65F61}">
      <dsp:nvSpPr>
        <dsp:cNvPr id="0" name=""/>
        <dsp:cNvSpPr/>
      </dsp:nvSpPr>
      <dsp:spPr>
        <a:xfrm rot="5400000">
          <a:off x="1820324" y="1517810"/>
          <a:ext cx="77755" cy="64295"/>
        </a:xfrm>
        <a:prstGeom prst="rightArrow">
          <a:avLst>
            <a:gd name="adj1" fmla="val 667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4B852853-A50C-4817-B231-4574D08173D1}">
      <dsp:nvSpPr>
        <dsp:cNvPr id="0" name=""/>
        <dsp:cNvSpPr/>
      </dsp:nvSpPr>
      <dsp:spPr>
        <a:xfrm>
          <a:off x="191369" y="1606824"/>
          <a:ext cx="3335666" cy="689551"/>
        </a:xfrm>
        <a:prstGeom prst="roundRect">
          <a:avLst>
            <a:gd name="adj" fmla="val 10000"/>
          </a:avLst>
        </a:prstGeom>
        <a:solidFill>
          <a:srgbClr val="0F5B97"/>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withdraw insurance support from projects and companies in the coal sector</a:t>
          </a:r>
          <a:endParaRPr lang="en-IN" sz="1500" kern="1200" dirty="0">
            <a:solidFill>
              <a:schemeClr val="bg1"/>
            </a:solidFill>
          </a:endParaRPr>
        </a:p>
      </dsp:txBody>
      <dsp:txXfrm>
        <a:off x="211565" y="1627020"/>
        <a:ext cx="3295274" cy="649159"/>
      </dsp:txXfrm>
    </dsp:sp>
    <dsp:sp modelId="{78130A43-D817-4668-B600-EF9D7135CE05}">
      <dsp:nvSpPr>
        <dsp:cNvPr id="0" name=""/>
        <dsp:cNvSpPr/>
      </dsp:nvSpPr>
      <dsp:spPr>
        <a:xfrm rot="5400000">
          <a:off x="1820324" y="2321094"/>
          <a:ext cx="77755" cy="64295"/>
        </a:xfrm>
        <a:prstGeom prst="rightArrow">
          <a:avLst>
            <a:gd name="adj1" fmla="val 667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F702D47-D343-42A9-9A56-44B05184675C}">
      <dsp:nvSpPr>
        <dsp:cNvPr id="0" name=""/>
        <dsp:cNvSpPr/>
      </dsp:nvSpPr>
      <dsp:spPr>
        <a:xfrm>
          <a:off x="191369" y="2410107"/>
          <a:ext cx="3335666" cy="689551"/>
        </a:xfrm>
        <a:prstGeom prst="roundRect">
          <a:avLst>
            <a:gd name="adj" fmla="val 10000"/>
          </a:avLst>
        </a:prstGeom>
        <a:solidFill>
          <a:srgbClr val="0F5B97"/>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chemeClr val="bg1"/>
              </a:solidFill>
            </a:rPr>
            <a:t>Change in policies and promoting </a:t>
          </a:r>
          <a:r>
            <a:rPr lang="en-GB" sz="1500" kern="1200" dirty="0">
              <a:solidFill>
                <a:schemeClr val="bg1"/>
              </a:solidFill>
            </a:rPr>
            <a:t>more sustainable land-use practices</a:t>
          </a:r>
          <a:r>
            <a:rPr lang="en-IN" sz="1500" kern="1200" dirty="0">
              <a:solidFill>
                <a:schemeClr val="bg1"/>
              </a:solidFill>
            </a:rPr>
            <a:t> </a:t>
          </a:r>
        </a:p>
      </dsp:txBody>
      <dsp:txXfrm>
        <a:off x="211565" y="2430303"/>
        <a:ext cx="3295274" cy="649159"/>
      </dsp:txXfrm>
    </dsp:sp>
    <dsp:sp modelId="{BF09150A-D79B-46E3-BC94-4F897E6BCA7E}">
      <dsp:nvSpPr>
        <dsp:cNvPr id="0" name=""/>
        <dsp:cNvSpPr/>
      </dsp:nvSpPr>
      <dsp:spPr>
        <a:xfrm>
          <a:off x="3709007" y="256"/>
          <a:ext cx="3335666" cy="689551"/>
        </a:xfrm>
        <a:prstGeom prst="roundRect">
          <a:avLst>
            <a:gd name="adj" fmla="val 10000"/>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IN" sz="4100" kern="1200" dirty="0">
              <a:solidFill>
                <a:schemeClr val="bg1"/>
              </a:solidFill>
            </a:rPr>
            <a:t>Liability</a:t>
          </a:r>
        </a:p>
      </dsp:txBody>
      <dsp:txXfrm>
        <a:off x="3729203" y="20452"/>
        <a:ext cx="3295274" cy="649159"/>
      </dsp:txXfrm>
    </dsp:sp>
    <dsp:sp modelId="{48AB2E80-744C-4FDF-B396-E9070B659FCD}">
      <dsp:nvSpPr>
        <dsp:cNvPr id="0" name=""/>
        <dsp:cNvSpPr/>
      </dsp:nvSpPr>
      <dsp:spPr>
        <a:xfrm rot="5400000">
          <a:off x="5337963" y="714526"/>
          <a:ext cx="77755" cy="64295"/>
        </a:xfrm>
        <a:prstGeom prst="rightArrow">
          <a:avLst>
            <a:gd name="adj1" fmla="val 66700"/>
            <a:gd name="adj2" fmla="val 50000"/>
          </a:avLst>
        </a:prstGeom>
        <a:solidFill>
          <a:srgbClr val="0F5B97"/>
        </a:solidFill>
        <a:ln>
          <a:noFill/>
        </a:ln>
        <a:effectLst/>
      </dsp:spPr>
      <dsp:style>
        <a:lnRef idx="0">
          <a:scrgbClr r="0" g="0" b="0"/>
        </a:lnRef>
        <a:fillRef idx="1">
          <a:scrgbClr r="0" g="0" b="0"/>
        </a:fillRef>
        <a:effectRef idx="0">
          <a:scrgbClr r="0" g="0" b="0"/>
        </a:effectRef>
        <a:fontRef idx="minor">
          <a:schemeClr val="lt1"/>
        </a:fontRef>
      </dsp:style>
    </dsp:sp>
    <dsp:sp modelId="{1929F600-6508-4AF5-A041-4EC8F464A752}">
      <dsp:nvSpPr>
        <dsp:cNvPr id="0" name=""/>
        <dsp:cNvSpPr/>
      </dsp:nvSpPr>
      <dsp:spPr>
        <a:xfrm>
          <a:off x="3709007" y="803540"/>
          <a:ext cx="3335666" cy="689551"/>
        </a:xfrm>
        <a:prstGeom prst="roundRect">
          <a:avLst>
            <a:gd name="adj" fmla="val 10000"/>
          </a:avLst>
        </a:prstGeom>
        <a:solidFill>
          <a:srgbClr val="0F5B97"/>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chemeClr val="bg1"/>
              </a:solidFill>
            </a:rPr>
            <a:t>Move from fossil fuels</a:t>
          </a:r>
        </a:p>
      </dsp:txBody>
      <dsp:txXfrm>
        <a:off x="3729203" y="823736"/>
        <a:ext cx="3295274" cy="649159"/>
      </dsp:txXfrm>
    </dsp:sp>
    <dsp:sp modelId="{ED607EDE-D217-4D14-9F87-09E42119BCAB}">
      <dsp:nvSpPr>
        <dsp:cNvPr id="0" name=""/>
        <dsp:cNvSpPr/>
      </dsp:nvSpPr>
      <dsp:spPr>
        <a:xfrm rot="5400000">
          <a:off x="5337963" y="1517810"/>
          <a:ext cx="77755" cy="64295"/>
        </a:xfrm>
        <a:prstGeom prst="rightArrow">
          <a:avLst>
            <a:gd name="adj1" fmla="val 667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6ED78BB-3683-4BC4-8F1D-5E72F4102DF7}">
      <dsp:nvSpPr>
        <dsp:cNvPr id="0" name=""/>
        <dsp:cNvSpPr/>
      </dsp:nvSpPr>
      <dsp:spPr>
        <a:xfrm>
          <a:off x="3709007" y="1606824"/>
          <a:ext cx="3335666" cy="689551"/>
        </a:xfrm>
        <a:prstGeom prst="roundRect">
          <a:avLst>
            <a:gd name="adj" fmla="val 10000"/>
          </a:avLst>
        </a:prstGeom>
        <a:solidFill>
          <a:srgbClr val="0F5B97"/>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chemeClr val="bg1"/>
              </a:solidFill>
            </a:rPr>
            <a:t>New/change in </a:t>
          </a:r>
          <a:r>
            <a:rPr lang="en-GB" sz="1500" kern="1200" dirty="0">
              <a:solidFill>
                <a:schemeClr val="bg1"/>
              </a:solidFill>
            </a:rPr>
            <a:t>manufacturing processes </a:t>
          </a:r>
          <a:endParaRPr lang="en-IN" sz="1500" kern="1200" dirty="0">
            <a:solidFill>
              <a:schemeClr val="bg1"/>
            </a:solidFill>
          </a:endParaRPr>
        </a:p>
      </dsp:txBody>
      <dsp:txXfrm>
        <a:off x="3729203" y="1627020"/>
        <a:ext cx="3295274" cy="649159"/>
      </dsp:txXfrm>
    </dsp:sp>
    <dsp:sp modelId="{AB0F58D8-4905-4860-A12B-E303743938F5}">
      <dsp:nvSpPr>
        <dsp:cNvPr id="0" name=""/>
        <dsp:cNvSpPr/>
      </dsp:nvSpPr>
      <dsp:spPr>
        <a:xfrm rot="5400000">
          <a:off x="5337963" y="2321094"/>
          <a:ext cx="77755" cy="64295"/>
        </a:xfrm>
        <a:prstGeom prst="rightArrow">
          <a:avLst>
            <a:gd name="adj1" fmla="val 667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6125CB52-BBCD-42C2-9B41-91F3AD99D5B0}">
      <dsp:nvSpPr>
        <dsp:cNvPr id="0" name=""/>
        <dsp:cNvSpPr/>
      </dsp:nvSpPr>
      <dsp:spPr>
        <a:xfrm>
          <a:off x="3709007" y="2410107"/>
          <a:ext cx="3335666" cy="689551"/>
        </a:xfrm>
        <a:prstGeom prst="roundRect">
          <a:avLst>
            <a:gd name="adj" fmla="val 10000"/>
          </a:avLst>
        </a:prstGeom>
        <a:solidFill>
          <a:srgbClr val="0F5B97"/>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technological changes - transition to lower-carbon economy</a:t>
          </a:r>
          <a:endParaRPr lang="en-IN" sz="1500" kern="1200" dirty="0">
            <a:solidFill>
              <a:schemeClr val="bg1"/>
            </a:solidFill>
          </a:endParaRPr>
        </a:p>
      </dsp:txBody>
      <dsp:txXfrm>
        <a:off x="3729203" y="2430303"/>
        <a:ext cx="3295274" cy="649159"/>
      </dsp:txXfrm>
    </dsp:sp>
    <dsp:sp modelId="{96F775DE-AFE6-4294-A274-9453368148B3}">
      <dsp:nvSpPr>
        <dsp:cNvPr id="0" name=""/>
        <dsp:cNvSpPr/>
      </dsp:nvSpPr>
      <dsp:spPr>
        <a:xfrm rot="5400000">
          <a:off x="5337963" y="3124378"/>
          <a:ext cx="77755" cy="64295"/>
        </a:xfrm>
        <a:prstGeom prst="rightArrow">
          <a:avLst>
            <a:gd name="adj1" fmla="val 667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99B7B26-138A-4FC3-93BF-52940B253387}">
      <dsp:nvSpPr>
        <dsp:cNvPr id="0" name=""/>
        <dsp:cNvSpPr/>
      </dsp:nvSpPr>
      <dsp:spPr>
        <a:xfrm>
          <a:off x="3709007" y="3213391"/>
          <a:ext cx="3335666" cy="689551"/>
        </a:xfrm>
        <a:prstGeom prst="roundRect">
          <a:avLst>
            <a:gd name="adj" fmla="val 10000"/>
          </a:avLst>
        </a:prstGeom>
        <a:solidFill>
          <a:srgbClr val="0F5B97"/>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Potential latent claims  </a:t>
          </a:r>
          <a:endParaRPr lang="en-IN" sz="1500" kern="1200" dirty="0">
            <a:solidFill>
              <a:schemeClr val="bg1"/>
            </a:solidFill>
          </a:endParaRPr>
        </a:p>
      </dsp:txBody>
      <dsp:txXfrm>
        <a:off x="3729203" y="3233587"/>
        <a:ext cx="3295274" cy="649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8B016-7320-40FE-A765-3AF4EC3D6F63}">
      <dsp:nvSpPr>
        <dsp:cNvPr id="0" name=""/>
        <dsp:cNvSpPr/>
      </dsp:nvSpPr>
      <dsp:spPr>
        <a:xfrm>
          <a:off x="2670522" y="1704297"/>
          <a:ext cx="2073612" cy="573862"/>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Increase in Litigation claims</a:t>
          </a:r>
        </a:p>
      </dsp:txBody>
      <dsp:txXfrm>
        <a:off x="2698536" y="1732311"/>
        <a:ext cx="2017584" cy="517834"/>
      </dsp:txXfrm>
    </dsp:sp>
    <dsp:sp modelId="{1A99F254-6CDB-46B6-8AEE-76731A51E28E}">
      <dsp:nvSpPr>
        <dsp:cNvPr id="0" name=""/>
        <dsp:cNvSpPr/>
      </dsp:nvSpPr>
      <dsp:spPr>
        <a:xfrm rot="16223654">
          <a:off x="3347886" y="1340385"/>
          <a:ext cx="727840" cy="0"/>
        </a:xfrm>
        <a:custGeom>
          <a:avLst/>
          <a:gdLst/>
          <a:ahLst/>
          <a:cxnLst/>
          <a:rect l="0" t="0" r="0" b="0"/>
          <a:pathLst>
            <a:path>
              <a:moveTo>
                <a:pt x="0" y="0"/>
              </a:moveTo>
              <a:lnTo>
                <a:pt x="72784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1E4EB1-2DDB-424F-9634-C9F7FC2CDAB4}">
      <dsp:nvSpPr>
        <dsp:cNvPr id="0" name=""/>
        <dsp:cNvSpPr/>
      </dsp:nvSpPr>
      <dsp:spPr>
        <a:xfrm>
          <a:off x="2614110" y="262561"/>
          <a:ext cx="2205314" cy="713912"/>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rebuchet MS" panose="020B0603020202020204" pitchFamily="34" charset="0"/>
            </a:rPr>
            <a:t>Failure to mitigate</a:t>
          </a:r>
          <a:endParaRPr lang="en-IN" sz="1800" kern="1200" dirty="0">
            <a:latin typeface="Trebuchet MS" panose="020B0603020202020204" pitchFamily="34" charset="0"/>
          </a:endParaRPr>
        </a:p>
      </dsp:txBody>
      <dsp:txXfrm>
        <a:off x="2648960" y="297411"/>
        <a:ext cx="2135614" cy="644212"/>
      </dsp:txXfrm>
    </dsp:sp>
    <dsp:sp modelId="{07D03888-5CB7-44D7-8E2E-AE5368A26389}">
      <dsp:nvSpPr>
        <dsp:cNvPr id="0" name=""/>
        <dsp:cNvSpPr/>
      </dsp:nvSpPr>
      <dsp:spPr>
        <a:xfrm rot="2463508">
          <a:off x="3894340" y="2658395"/>
          <a:ext cx="1157789" cy="0"/>
        </a:xfrm>
        <a:custGeom>
          <a:avLst/>
          <a:gdLst/>
          <a:ahLst/>
          <a:cxnLst/>
          <a:rect l="0" t="0" r="0" b="0"/>
          <a:pathLst>
            <a:path>
              <a:moveTo>
                <a:pt x="0" y="0"/>
              </a:moveTo>
              <a:lnTo>
                <a:pt x="11577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7F1AD-516D-4D4D-9359-06967C92A34D}">
      <dsp:nvSpPr>
        <dsp:cNvPr id="0" name=""/>
        <dsp:cNvSpPr/>
      </dsp:nvSpPr>
      <dsp:spPr>
        <a:xfrm>
          <a:off x="4216873" y="3038629"/>
          <a:ext cx="2205314" cy="713912"/>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rebuchet MS" panose="020B0603020202020204" pitchFamily="34" charset="0"/>
            </a:rPr>
            <a:t>Failure to disclose or comply</a:t>
          </a:r>
          <a:endParaRPr lang="en-IN" sz="1800" kern="1200" dirty="0">
            <a:latin typeface="Trebuchet MS" panose="020B0603020202020204" pitchFamily="34" charset="0"/>
          </a:endParaRPr>
        </a:p>
      </dsp:txBody>
      <dsp:txXfrm>
        <a:off x="4251723" y="3073479"/>
        <a:ext cx="2135614" cy="644212"/>
      </dsp:txXfrm>
    </dsp:sp>
    <dsp:sp modelId="{C689C9AB-FAE0-4264-96F2-0604A3325F33}">
      <dsp:nvSpPr>
        <dsp:cNvPr id="0" name=""/>
        <dsp:cNvSpPr/>
      </dsp:nvSpPr>
      <dsp:spPr>
        <a:xfrm rot="8316422">
          <a:off x="2375339" y="2658395"/>
          <a:ext cx="1150101" cy="0"/>
        </a:xfrm>
        <a:custGeom>
          <a:avLst/>
          <a:gdLst/>
          <a:ahLst/>
          <a:cxnLst/>
          <a:rect l="0" t="0" r="0" b="0"/>
          <a:pathLst>
            <a:path>
              <a:moveTo>
                <a:pt x="0" y="0"/>
              </a:moveTo>
              <a:lnTo>
                <a:pt x="115010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3EE27-E3E6-48C4-9C1D-C440845DE606}">
      <dsp:nvSpPr>
        <dsp:cNvPr id="0" name=""/>
        <dsp:cNvSpPr/>
      </dsp:nvSpPr>
      <dsp:spPr>
        <a:xfrm>
          <a:off x="1011346" y="3038629"/>
          <a:ext cx="2205314" cy="713912"/>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rebuchet MS" panose="020B0603020202020204" pitchFamily="34" charset="0"/>
            </a:rPr>
            <a:t>Failure to adapt</a:t>
          </a:r>
          <a:endParaRPr lang="en-IN" sz="1800" kern="1200" dirty="0">
            <a:latin typeface="Trebuchet MS" panose="020B0603020202020204" pitchFamily="34" charset="0"/>
          </a:endParaRPr>
        </a:p>
      </dsp:txBody>
      <dsp:txXfrm>
        <a:off x="1046196" y="3073479"/>
        <a:ext cx="2135614" cy="644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49DB2-AD44-48B2-9C4C-E7B0CA64F927}">
      <dsp:nvSpPr>
        <dsp:cNvPr id="0" name=""/>
        <dsp:cNvSpPr/>
      </dsp:nvSpPr>
      <dsp:spPr>
        <a:xfrm rot="5400000">
          <a:off x="4613071" y="-2058935"/>
          <a:ext cx="693529" cy="4812582"/>
        </a:xfrm>
        <a:prstGeom prst="round2SameRect">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IN" sz="1100" kern="1200" dirty="0">
              <a:latin typeface="Trebuchet MS" panose="020B0603020202020204" pitchFamily="34" charset="0"/>
            </a:rPr>
            <a:t>Natural catastrophes claims</a:t>
          </a:r>
        </a:p>
        <a:p>
          <a:pPr marL="57150" lvl="1" indent="-57150" algn="l" defTabSz="488950">
            <a:lnSpc>
              <a:spcPct val="90000"/>
            </a:lnSpc>
            <a:spcBef>
              <a:spcPct val="0"/>
            </a:spcBef>
            <a:spcAft>
              <a:spcPct val="15000"/>
            </a:spcAft>
            <a:buChar char="•"/>
          </a:pPr>
          <a:r>
            <a:rPr lang="en-US" sz="1100" kern="1200" dirty="0">
              <a:latin typeface="Trebuchet MS" panose="020B0603020202020204" pitchFamily="34" charset="0"/>
            </a:rPr>
            <a:t>Indirect impact like disruption of supply chain</a:t>
          </a:r>
          <a:endParaRPr lang="en-IN" sz="1100" kern="1200" dirty="0">
            <a:latin typeface="Trebuchet MS" panose="020B0603020202020204" pitchFamily="34" charset="0"/>
          </a:endParaRPr>
        </a:p>
      </dsp:txBody>
      <dsp:txXfrm rot="-5400000">
        <a:off x="2553545" y="34446"/>
        <a:ext cx="4778727" cy="625819"/>
      </dsp:txXfrm>
    </dsp:sp>
    <dsp:sp modelId="{D3AEB120-24BA-429C-91AE-24E05C0D8B5D}">
      <dsp:nvSpPr>
        <dsp:cNvPr id="0" name=""/>
        <dsp:cNvSpPr/>
      </dsp:nvSpPr>
      <dsp:spPr>
        <a:xfrm>
          <a:off x="333480" y="24642"/>
          <a:ext cx="2220064" cy="645428"/>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rebuchet MS" panose="020B0603020202020204" pitchFamily="34" charset="0"/>
            </a:rPr>
            <a:t>Higher Losses</a:t>
          </a:r>
          <a:endParaRPr lang="en-IN" sz="1500" kern="1200" dirty="0">
            <a:latin typeface="Trebuchet MS" panose="020B0603020202020204" pitchFamily="34" charset="0"/>
          </a:endParaRPr>
        </a:p>
      </dsp:txBody>
      <dsp:txXfrm>
        <a:off x="364987" y="56149"/>
        <a:ext cx="2157050" cy="582414"/>
      </dsp:txXfrm>
    </dsp:sp>
    <dsp:sp modelId="{1F74E9B6-5BE4-4507-A1DC-0ADBE0267FD8}">
      <dsp:nvSpPr>
        <dsp:cNvPr id="0" name=""/>
        <dsp:cNvSpPr/>
      </dsp:nvSpPr>
      <dsp:spPr>
        <a:xfrm rot="5400000">
          <a:off x="4576116" y="-1279141"/>
          <a:ext cx="788935" cy="4834078"/>
        </a:xfrm>
        <a:prstGeom prst="round2SameRect">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Trebuchet MS" panose="020B0603020202020204" pitchFamily="34" charset="0"/>
            </a:rPr>
            <a:t>Increased weather specific events – heatwaves, floods, wildfires</a:t>
          </a:r>
          <a:endParaRPr lang="en-IN" sz="1100" kern="1200" dirty="0">
            <a:latin typeface="Trebuchet MS" panose="020B0603020202020204" pitchFamily="34" charset="0"/>
          </a:endParaRPr>
        </a:p>
        <a:p>
          <a:pPr marL="57150" lvl="1" indent="-57150" algn="l" defTabSz="488950">
            <a:lnSpc>
              <a:spcPct val="90000"/>
            </a:lnSpc>
            <a:spcBef>
              <a:spcPct val="0"/>
            </a:spcBef>
            <a:spcAft>
              <a:spcPct val="15000"/>
            </a:spcAft>
            <a:buChar char="•"/>
          </a:pPr>
          <a:r>
            <a:rPr lang="en-US" sz="1100" kern="1200" dirty="0">
              <a:latin typeface="Trebuchet MS" panose="020B0603020202020204" pitchFamily="34" charset="0"/>
            </a:rPr>
            <a:t>Broader shift in climate – sea level change, rising average temperature, extreme weather impacting agriculture (e.g. Bumper crops and crop failure)</a:t>
          </a:r>
          <a:endParaRPr lang="en-IN" sz="1100" kern="1200" dirty="0">
            <a:latin typeface="Trebuchet MS" panose="020B0603020202020204" pitchFamily="34" charset="0"/>
          </a:endParaRPr>
        </a:p>
      </dsp:txBody>
      <dsp:txXfrm rot="-5400000">
        <a:off x="2553545" y="781943"/>
        <a:ext cx="4795565" cy="711909"/>
      </dsp:txXfrm>
    </dsp:sp>
    <dsp:sp modelId="{302F0FD0-0FD0-4F59-8781-D0DF1D37D57B}">
      <dsp:nvSpPr>
        <dsp:cNvPr id="0" name=""/>
        <dsp:cNvSpPr/>
      </dsp:nvSpPr>
      <dsp:spPr>
        <a:xfrm>
          <a:off x="333480" y="815183"/>
          <a:ext cx="2220064" cy="645428"/>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rebuchet MS" panose="020B0603020202020204" pitchFamily="34" charset="0"/>
            </a:rPr>
            <a:t>Increase Frequency and Severity</a:t>
          </a:r>
          <a:endParaRPr lang="en-IN" sz="1500" kern="1200" dirty="0">
            <a:latin typeface="Trebuchet MS" panose="020B0603020202020204" pitchFamily="34" charset="0"/>
          </a:endParaRPr>
        </a:p>
      </dsp:txBody>
      <dsp:txXfrm>
        <a:off x="364987" y="846690"/>
        <a:ext cx="2157050" cy="582414"/>
      </dsp:txXfrm>
    </dsp:sp>
    <dsp:sp modelId="{4421FE27-CF67-4E9A-B208-A8E5114B5194}">
      <dsp:nvSpPr>
        <dsp:cNvPr id="0" name=""/>
        <dsp:cNvSpPr/>
      </dsp:nvSpPr>
      <dsp:spPr>
        <a:xfrm rot="5400000">
          <a:off x="4576116" y="-440897"/>
          <a:ext cx="788935" cy="4834078"/>
        </a:xfrm>
        <a:prstGeom prst="round2SameRect">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Trebuchet MS" panose="020B0603020202020204" pitchFamily="34" charset="0"/>
            </a:rPr>
            <a:t>Fall in infrastructure and real estate due to rising sea level or extreme weather</a:t>
          </a:r>
          <a:endParaRPr lang="en-IN" sz="1100" kern="1200" dirty="0">
            <a:latin typeface="Trebuchet MS" panose="020B0603020202020204" pitchFamily="34" charset="0"/>
          </a:endParaRPr>
        </a:p>
        <a:p>
          <a:pPr marL="57150" lvl="1" indent="-57150" algn="l" defTabSz="488950">
            <a:lnSpc>
              <a:spcPct val="90000"/>
            </a:lnSpc>
            <a:spcBef>
              <a:spcPct val="0"/>
            </a:spcBef>
            <a:spcAft>
              <a:spcPct val="15000"/>
            </a:spcAft>
            <a:buChar char="•"/>
          </a:pPr>
          <a:r>
            <a:rPr lang="en-US" sz="1100" kern="1200" dirty="0">
              <a:latin typeface="Trebuchet MS" panose="020B0603020202020204" pitchFamily="34" charset="0"/>
            </a:rPr>
            <a:t>Falling value of share or debt securities of carbon incentive companies</a:t>
          </a:r>
          <a:endParaRPr lang="en-IN" sz="1100" kern="1200" dirty="0">
            <a:latin typeface="Trebuchet MS" panose="020B0603020202020204" pitchFamily="34" charset="0"/>
          </a:endParaRPr>
        </a:p>
      </dsp:txBody>
      <dsp:txXfrm rot="-5400000">
        <a:off x="2553545" y="1620187"/>
        <a:ext cx="4795565" cy="711909"/>
      </dsp:txXfrm>
    </dsp:sp>
    <dsp:sp modelId="{55B1C690-E74F-4587-9BCB-6538A5B610EB}">
      <dsp:nvSpPr>
        <dsp:cNvPr id="0" name=""/>
        <dsp:cNvSpPr/>
      </dsp:nvSpPr>
      <dsp:spPr>
        <a:xfrm>
          <a:off x="333480" y="1693248"/>
          <a:ext cx="2220064" cy="645428"/>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rebuchet MS" panose="020B0603020202020204" pitchFamily="34" charset="0"/>
            </a:rPr>
            <a:t>Threat to assets</a:t>
          </a:r>
          <a:endParaRPr lang="en-IN" sz="1500" kern="1200" dirty="0">
            <a:latin typeface="Trebuchet MS" panose="020B0603020202020204" pitchFamily="34" charset="0"/>
          </a:endParaRPr>
        </a:p>
      </dsp:txBody>
      <dsp:txXfrm>
        <a:off x="364987" y="1724755"/>
        <a:ext cx="2157050" cy="582414"/>
      </dsp:txXfrm>
    </dsp:sp>
    <dsp:sp modelId="{AA1355ED-4A74-4C73-A25F-8DE546B09D83}">
      <dsp:nvSpPr>
        <dsp:cNvPr id="0" name=""/>
        <dsp:cNvSpPr/>
      </dsp:nvSpPr>
      <dsp:spPr>
        <a:xfrm rot="5400000">
          <a:off x="4644186" y="279905"/>
          <a:ext cx="655179" cy="4843467"/>
        </a:xfrm>
        <a:prstGeom prst="round2SameRect">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l" defTabSz="488950">
            <a:lnSpc>
              <a:spcPct val="90000"/>
            </a:lnSpc>
            <a:spcBef>
              <a:spcPct val="0"/>
            </a:spcBef>
            <a:spcAft>
              <a:spcPct val="15000"/>
            </a:spcAft>
            <a:buChar char="•"/>
          </a:pPr>
          <a:r>
            <a:rPr lang="en-US" sz="1100" kern="1200" dirty="0">
              <a:latin typeface="Trebuchet MS" panose="020B0603020202020204" pitchFamily="34" charset="0"/>
            </a:rPr>
            <a:t>flood prone areas/areas with high climate related events leading to</a:t>
          </a:r>
          <a:endParaRPr lang="en-IN" sz="1100" kern="1200" dirty="0">
            <a:latin typeface="Trebuchet MS" panose="020B0603020202020204" pitchFamily="34" charset="0"/>
          </a:endParaRPr>
        </a:p>
        <a:p>
          <a:pPr marL="268288" lvl="1" indent="0" algn="l" defTabSz="488950">
            <a:lnSpc>
              <a:spcPct val="90000"/>
            </a:lnSpc>
            <a:spcBef>
              <a:spcPct val="0"/>
            </a:spcBef>
            <a:spcAft>
              <a:spcPct val="15000"/>
            </a:spcAft>
            <a:buChar char="•"/>
          </a:pPr>
          <a:r>
            <a:rPr lang="en-IN" sz="1100" kern="1200" dirty="0">
              <a:latin typeface="Trebuchet MS" panose="020B0603020202020204" pitchFamily="34" charset="0"/>
            </a:rPr>
            <a:t>Reduced insurance penetration </a:t>
          </a:r>
        </a:p>
        <a:p>
          <a:pPr marL="268288" lvl="1" indent="0" algn="l" defTabSz="488950">
            <a:lnSpc>
              <a:spcPct val="90000"/>
            </a:lnSpc>
            <a:spcBef>
              <a:spcPct val="0"/>
            </a:spcBef>
            <a:spcAft>
              <a:spcPct val="15000"/>
            </a:spcAft>
            <a:buChar char="•"/>
          </a:pPr>
          <a:r>
            <a:rPr lang="en-IN" sz="1100" kern="1200" dirty="0">
              <a:latin typeface="Trebuchet MS" panose="020B0603020202020204" pitchFamily="34" charset="0"/>
            </a:rPr>
            <a:t>Widen protection gap</a:t>
          </a:r>
        </a:p>
      </dsp:txBody>
      <dsp:txXfrm rot="-5400000">
        <a:off x="2550043" y="2406032"/>
        <a:ext cx="4811484" cy="591213"/>
      </dsp:txXfrm>
    </dsp:sp>
    <dsp:sp modelId="{D45905DF-E1DA-45DA-8477-F418F5AB8A63}">
      <dsp:nvSpPr>
        <dsp:cNvPr id="0" name=""/>
        <dsp:cNvSpPr/>
      </dsp:nvSpPr>
      <dsp:spPr>
        <a:xfrm>
          <a:off x="333480" y="2497523"/>
          <a:ext cx="2173005" cy="499968"/>
        </a:xfrm>
        <a:prstGeom prst="roundRect">
          <a:avLst/>
        </a:prstGeom>
        <a:solidFill>
          <a:srgbClr val="0F5B9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Insurance Gap/Less Affordable</a:t>
          </a:r>
        </a:p>
      </dsp:txBody>
      <dsp:txXfrm>
        <a:off x="357886" y="2521929"/>
        <a:ext cx="2124193" cy="451156"/>
      </dsp:txXfrm>
    </dsp:sp>
    <dsp:sp modelId="{57F59D4C-511F-455B-A292-2657B1A50C78}">
      <dsp:nvSpPr>
        <dsp:cNvPr id="0" name=""/>
        <dsp:cNvSpPr/>
      </dsp:nvSpPr>
      <dsp:spPr>
        <a:xfrm rot="5400000">
          <a:off x="4576116" y="1101834"/>
          <a:ext cx="788935" cy="4834078"/>
        </a:xfrm>
        <a:prstGeom prst="round2SameRect">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rgbClr val="33CC33"/>
              </a:solidFill>
              <a:latin typeface="Trebuchet MS" panose="020B0603020202020204" pitchFamily="34" charset="0"/>
            </a:rPr>
            <a:t>Green investment strategies leading to lower investments in carbon incentive industries</a:t>
          </a:r>
          <a:endParaRPr lang="en-IN" sz="1100" kern="1200" dirty="0">
            <a:solidFill>
              <a:srgbClr val="33CC33"/>
            </a:solidFill>
            <a:latin typeface="Trebuchet MS" panose="020B0603020202020204" pitchFamily="34" charset="0"/>
          </a:endParaRPr>
        </a:p>
        <a:p>
          <a:pPr marL="57150" lvl="1" indent="-57150" algn="l" defTabSz="488950">
            <a:lnSpc>
              <a:spcPct val="90000"/>
            </a:lnSpc>
            <a:spcBef>
              <a:spcPct val="0"/>
            </a:spcBef>
            <a:spcAft>
              <a:spcPct val="15000"/>
            </a:spcAft>
            <a:buChar char="•"/>
          </a:pPr>
          <a:r>
            <a:rPr lang="en-US" sz="1100" kern="1200" dirty="0">
              <a:latin typeface="Trebuchet MS" panose="020B0603020202020204" pitchFamily="34" charset="0"/>
            </a:rPr>
            <a:t>Regulatory restriction of limits of investment in carbon incentive industries</a:t>
          </a:r>
          <a:endParaRPr lang="en-IN" sz="1100" kern="1200" dirty="0">
            <a:latin typeface="Trebuchet MS" panose="020B0603020202020204" pitchFamily="34" charset="0"/>
          </a:endParaRPr>
        </a:p>
      </dsp:txBody>
      <dsp:txXfrm rot="-5400000">
        <a:off x="2553545" y="3162919"/>
        <a:ext cx="4795565" cy="711909"/>
      </dsp:txXfrm>
    </dsp:sp>
    <dsp:sp modelId="{5AF658EE-6558-498D-8D95-C2C6F42FA872}">
      <dsp:nvSpPr>
        <dsp:cNvPr id="0" name=""/>
        <dsp:cNvSpPr/>
      </dsp:nvSpPr>
      <dsp:spPr>
        <a:xfrm>
          <a:off x="333480" y="3196159"/>
          <a:ext cx="2220064" cy="645428"/>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rebuchet MS" panose="020B0603020202020204" pitchFamily="34" charset="0"/>
            </a:rPr>
            <a:t>Regulatory constraints</a:t>
          </a:r>
          <a:endParaRPr lang="en-IN" sz="1500" kern="1200" dirty="0">
            <a:latin typeface="Trebuchet MS" panose="020B0603020202020204" pitchFamily="34" charset="0"/>
          </a:endParaRPr>
        </a:p>
      </dsp:txBody>
      <dsp:txXfrm>
        <a:off x="364987" y="3227666"/>
        <a:ext cx="2157050" cy="582414"/>
      </dsp:txXfrm>
    </dsp:sp>
    <dsp:sp modelId="{D30B96DB-DE3B-4A73-A5DF-176216DD9D54}">
      <dsp:nvSpPr>
        <dsp:cNvPr id="0" name=""/>
        <dsp:cNvSpPr/>
      </dsp:nvSpPr>
      <dsp:spPr>
        <a:xfrm rot="5400000">
          <a:off x="4576116" y="1940078"/>
          <a:ext cx="788935" cy="4834078"/>
        </a:xfrm>
        <a:prstGeom prst="round2SameRect">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rgbClr val="33CC33"/>
              </a:solidFill>
              <a:latin typeface="Trebuchet MS" panose="020B0603020202020204" pitchFamily="34" charset="0"/>
            </a:rPr>
            <a:t>Investment in green energy - </a:t>
          </a:r>
          <a:r>
            <a:rPr lang="en-US" sz="1100" kern="1200" dirty="0">
              <a:solidFill>
                <a:schemeClr val="tx1"/>
              </a:solidFill>
              <a:latin typeface="Trebuchet MS" panose="020B0603020202020204" pitchFamily="34" charset="0"/>
            </a:rPr>
            <a:t>High set–up cost for migrating to renewable energy infrastructure</a:t>
          </a:r>
          <a:endParaRPr lang="en-IN" sz="1100" kern="1200" dirty="0">
            <a:solidFill>
              <a:schemeClr val="tx1"/>
            </a:solidFill>
            <a:latin typeface="Trebuchet MS" panose="020B0603020202020204" pitchFamily="34" charset="0"/>
          </a:endParaRPr>
        </a:p>
        <a:p>
          <a:pPr marL="57150" lvl="1" indent="-57150" algn="l" defTabSz="488950">
            <a:lnSpc>
              <a:spcPct val="90000"/>
            </a:lnSpc>
            <a:spcBef>
              <a:spcPct val="0"/>
            </a:spcBef>
            <a:spcAft>
              <a:spcPct val="15000"/>
            </a:spcAft>
            <a:buChar char="•"/>
          </a:pPr>
          <a:r>
            <a:rPr lang="en-US" sz="1100" kern="1200" dirty="0">
              <a:solidFill>
                <a:srgbClr val="33CC33"/>
              </a:solidFill>
              <a:latin typeface="Trebuchet MS" panose="020B0603020202020204" pitchFamily="34" charset="0"/>
            </a:rPr>
            <a:t>New infrastructure or electric vehicles</a:t>
          </a:r>
          <a:endParaRPr lang="en-IN" sz="1100" kern="1200" dirty="0">
            <a:solidFill>
              <a:srgbClr val="33CC33"/>
            </a:solidFill>
            <a:latin typeface="Trebuchet MS" panose="020B0603020202020204" pitchFamily="34" charset="0"/>
          </a:endParaRPr>
        </a:p>
      </dsp:txBody>
      <dsp:txXfrm rot="-5400000">
        <a:off x="2553545" y="4001163"/>
        <a:ext cx="4795565" cy="711909"/>
      </dsp:txXfrm>
    </dsp:sp>
    <dsp:sp modelId="{A722FEE6-BE5C-4E9F-AB93-09B9A579C9AC}">
      <dsp:nvSpPr>
        <dsp:cNvPr id="0" name=""/>
        <dsp:cNvSpPr/>
      </dsp:nvSpPr>
      <dsp:spPr>
        <a:xfrm>
          <a:off x="333480" y="4034403"/>
          <a:ext cx="2220064" cy="645428"/>
        </a:xfrm>
        <a:prstGeom prst="roundRect">
          <a:avLst/>
        </a:prstGeom>
        <a:solidFill>
          <a:srgbClr val="0F5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rebuchet MS" panose="020B0603020202020204" pitchFamily="34" charset="0"/>
            </a:rPr>
            <a:t>Opportunities</a:t>
          </a:r>
          <a:endParaRPr lang="en-IN" sz="1500" kern="1200" dirty="0">
            <a:latin typeface="Trebuchet MS" panose="020B0603020202020204" pitchFamily="34" charset="0"/>
          </a:endParaRPr>
        </a:p>
      </dsp:txBody>
      <dsp:txXfrm>
        <a:off x="364987" y="4065910"/>
        <a:ext cx="2157050" cy="582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B0F4A-834D-4E50-8BE3-85ACC5A86EDD}">
      <dsp:nvSpPr>
        <dsp:cNvPr id="0" name=""/>
        <dsp:cNvSpPr/>
      </dsp:nvSpPr>
      <dsp:spPr>
        <a:xfrm rot="5400000">
          <a:off x="5154750" y="-2727359"/>
          <a:ext cx="508661" cy="6235028"/>
        </a:xfrm>
        <a:prstGeom prst="round2SameRect">
          <a:avLst/>
        </a:prstGeom>
        <a:solidFill>
          <a:srgbClr val="1668A2"/>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Frequency increased by 24% post-2005 compared to 2005 and prior</a:t>
          </a:r>
          <a:endParaRPr lang="en-IN" sz="1500" kern="1200" dirty="0">
            <a:solidFill>
              <a:schemeClr val="bg1"/>
            </a:solidFill>
          </a:endParaRPr>
        </a:p>
      </dsp:txBody>
      <dsp:txXfrm rot="-5400000">
        <a:off x="2291567" y="160655"/>
        <a:ext cx="6210197" cy="458999"/>
      </dsp:txXfrm>
    </dsp:sp>
    <dsp:sp modelId="{557EE5FC-F918-4B09-9840-F6A40095FF92}">
      <dsp:nvSpPr>
        <dsp:cNvPr id="0" name=""/>
        <dsp:cNvSpPr/>
      </dsp:nvSpPr>
      <dsp:spPr>
        <a:xfrm>
          <a:off x="351074" y="152483"/>
          <a:ext cx="1731393" cy="465114"/>
        </a:xfrm>
        <a:prstGeom prst="roundRect">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IN" sz="1300" kern="1200" dirty="0">
              <a:solidFill>
                <a:schemeClr val="bg1"/>
              </a:solidFill>
            </a:rPr>
            <a:t>Extreme CAT events</a:t>
          </a:r>
        </a:p>
      </dsp:txBody>
      <dsp:txXfrm>
        <a:off x="373779" y="175188"/>
        <a:ext cx="1685983" cy="419704"/>
      </dsp:txXfrm>
    </dsp:sp>
    <dsp:sp modelId="{62F96798-8872-4332-8770-56171264E571}">
      <dsp:nvSpPr>
        <dsp:cNvPr id="0" name=""/>
        <dsp:cNvSpPr/>
      </dsp:nvSpPr>
      <dsp:spPr>
        <a:xfrm rot="5400000">
          <a:off x="4697384" y="-1683553"/>
          <a:ext cx="1443399" cy="6211999"/>
        </a:xfrm>
        <a:prstGeom prst="round2SameRect">
          <a:avLst/>
        </a:prstGeom>
        <a:solidFill>
          <a:srgbClr val="1668A2"/>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Exposing 42.50 million people (Cyclone only) </a:t>
          </a:r>
          <a:endParaRPr lang="en-IN" sz="15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a:solidFill>
                <a:schemeClr val="bg1"/>
              </a:solidFill>
            </a:rPr>
            <a:t>In the last decade alone, cyclones hit 258 districts</a:t>
          </a:r>
          <a:endParaRPr lang="en-IN" sz="1500" kern="1200" dirty="0">
            <a:solidFill>
              <a:schemeClr val="bg1"/>
            </a:solidFill>
          </a:endParaRPr>
        </a:p>
      </dsp:txBody>
      <dsp:txXfrm rot="-5400000">
        <a:off x="2313085" y="771207"/>
        <a:ext cx="6141538" cy="1302477"/>
      </dsp:txXfrm>
    </dsp:sp>
    <dsp:sp modelId="{EDEF1ABD-B8C2-4711-A5C0-D3E5EF827F82}">
      <dsp:nvSpPr>
        <dsp:cNvPr id="0" name=""/>
        <dsp:cNvSpPr/>
      </dsp:nvSpPr>
      <dsp:spPr>
        <a:xfrm>
          <a:off x="317076" y="660620"/>
          <a:ext cx="1951328" cy="1434250"/>
        </a:xfrm>
        <a:prstGeom prst="roundRect">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rPr>
            <a:t>Cyclone</a:t>
          </a:r>
        </a:p>
      </dsp:txBody>
      <dsp:txXfrm>
        <a:off x="387090" y="730634"/>
        <a:ext cx="1811300" cy="1294222"/>
      </dsp:txXfrm>
    </dsp:sp>
    <dsp:sp modelId="{28B863D6-8FEA-4174-92A2-E1B6A60A04BB}">
      <dsp:nvSpPr>
        <dsp:cNvPr id="0" name=""/>
        <dsp:cNvSpPr/>
      </dsp:nvSpPr>
      <dsp:spPr>
        <a:xfrm rot="5400000">
          <a:off x="4698895" y="-168988"/>
          <a:ext cx="1443399" cy="6211999"/>
        </a:xfrm>
        <a:prstGeom prst="round2SameRect">
          <a:avLst/>
        </a:prstGeom>
        <a:solidFill>
          <a:srgbClr val="1668A2"/>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In two years, 2018 and 19 - Major floods and landslides killed over 700 people and caused USD 11 billion worth of damage </a:t>
          </a:r>
          <a:endParaRPr lang="en-IN" sz="15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a:solidFill>
                <a:schemeClr val="bg1"/>
              </a:solidFill>
            </a:rPr>
            <a:t>20 times more for flood associated events between 1970 and 2019</a:t>
          </a:r>
          <a:endParaRPr lang="en-IN" sz="15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a:solidFill>
                <a:schemeClr val="bg1"/>
              </a:solidFill>
            </a:rPr>
            <a:t>At least 55 or more districts witnessed extreme flood events year-on-year, exposing 97.51 million people annually</a:t>
          </a:r>
          <a:endParaRPr lang="en-IN" sz="1500" kern="1200" dirty="0">
            <a:solidFill>
              <a:schemeClr val="bg1"/>
            </a:solidFill>
          </a:endParaRPr>
        </a:p>
      </dsp:txBody>
      <dsp:txXfrm rot="-5400000">
        <a:off x="2314596" y="2285772"/>
        <a:ext cx="6141538" cy="1302477"/>
      </dsp:txXfrm>
    </dsp:sp>
    <dsp:sp modelId="{6F0088CC-C205-44AB-BB5B-7FCC25405B3B}">
      <dsp:nvSpPr>
        <dsp:cNvPr id="0" name=""/>
        <dsp:cNvSpPr/>
      </dsp:nvSpPr>
      <dsp:spPr>
        <a:xfrm>
          <a:off x="317076" y="2127791"/>
          <a:ext cx="1951328" cy="1434250"/>
        </a:xfrm>
        <a:prstGeom prst="roundRect">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rPr>
            <a:t>Flood</a:t>
          </a:r>
        </a:p>
      </dsp:txBody>
      <dsp:txXfrm>
        <a:off x="387090" y="2197805"/>
        <a:ext cx="1811300" cy="1294222"/>
      </dsp:txXfrm>
    </dsp:sp>
    <dsp:sp modelId="{A983E705-B901-4FE9-921D-63D73251AB93}">
      <dsp:nvSpPr>
        <dsp:cNvPr id="0" name=""/>
        <dsp:cNvSpPr/>
      </dsp:nvSpPr>
      <dsp:spPr>
        <a:xfrm rot="5400000">
          <a:off x="4698895" y="1330086"/>
          <a:ext cx="1443399" cy="6211999"/>
        </a:xfrm>
        <a:prstGeom prst="round2SameRect">
          <a:avLst/>
        </a:prstGeom>
        <a:solidFill>
          <a:srgbClr val="1668A2"/>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bg1"/>
              </a:solidFill>
            </a:rPr>
            <a:t>79 districts recorded extreme drought events year-on-year, exposing 140.06 million people annually</a:t>
          </a:r>
          <a:endParaRPr lang="en-IN" sz="1500" kern="1200" dirty="0">
            <a:solidFill>
              <a:schemeClr val="bg1"/>
            </a:solidFill>
          </a:endParaRPr>
        </a:p>
      </dsp:txBody>
      <dsp:txXfrm rot="-5400000">
        <a:off x="2314596" y="3784847"/>
        <a:ext cx="6141538" cy="1302477"/>
      </dsp:txXfrm>
    </dsp:sp>
    <dsp:sp modelId="{BB51F86F-A65E-4344-8374-BEF7D227D5D3}">
      <dsp:nvSpPr>
        <dsp:cNvPr id="0" name=""/>
        <dsp:cNvSpPr/>
      </dsp:nvSpPr>
      <dsp:spPr>
        <a:xfrm>
          <a:off x="301469" y="3677945"/>
          <a:ext cx="1951328" cy="1434250"/>
        </a:xfrm>
        <a:prstGeom prst="roundRect">
          <a:avLst/>
        </a:prstGeom>
        <a:solidFill>
          <a:srgbClr val="166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rPr>
            <a:t>Drought</a:t>
          </a:r>
        </a:p>
      </dsp:txBody>
      <dsp:txXfrm>
        <a:off x="371483" y="3747959"/>
        <a:ext cx="1811300" cy="12942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DD4B9-2C10-45F2-88EA-9D89BF10BCA8}">
      <dsp:nvSpPr>
        <dsp:cNvPr id="0" name=""/>
        <dsp:cNvSpPr/>
      </dsp:nvSpPr>
      <dsp:spPr>
        <a:xfrm>
          <a:off x="0" y="8696"/>
          <a:ext cx="8123057" cy="603386"/>
        </a:xfrm>
        <a:prstGeom prst="roundRect">
          <a:avLst/>
        </a:prstGeom>
        <a:solidFill>
          <a:srgbClr val="084A87">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rebuchet MS" panose="020B0603020202020204" pitchFamily="34" charset="0"/>
            </a:rPr>
            <a:t>Diverse climate zones</a:t>
          </a:r>
          <a:endParaRPr lang="en-IN" sz="2200" b="1" kern="1200" dirty="0">
            <a:solidFill>
              <a:srgbClr val="FFFFFF"/>
            </a:solidFill>
            <a:latin typeface="Trebuchet MS" panose="020B0603020202020204" pitchFamily="34" charset="0"/>
            <a:ea typeface="Calibri"/>
            <a:cs typeface="Calibri"/>
          </a:endParaRPr>
        </a:p>
      </dsp:txBody>
      <dsp:txXfrm>
        <a:off x="29455" y="38151"/>
        <a:ext cx="8064147" cy="544476"/>
      </dsp:txXfrm>
    </dsp:sp>
    <dsp:sp modelId="{10EA817B-8841-49F9-B30F-578F130EBF43}">
      <dsp:nvSpPr>
        <dsp:cNvPr id="0" name=""/>
        <dsp:cNvSpPr/>
      </dsp:nvSpPr>
      <dsp:spPr>
        <a:xfrm>
          <a:off x="0" y="761843"/>
          <a:ext cx="8123057" cy="603386"/>
        </a:xfrm>
        <a:prstGeom prst="roundRect">
          <a:avLst/>
        </a:prstGeom>
        <a:solidFill>
          <a:srgbClr val="084A87">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rebuchet MS" panose="020B0603020202020204" pitchFamily="34" charset="0"/>
            </a:rPr>
            <a:t>Diverse ecosystems</a:t>
          </a:r>
          <a:endParaRPr lang="en-IN" sz="2200" kern="1200" dirty="0">
            <a:latin typeface="Trebuchet MS" panose="020B0603020202020204" pitchFamily="34" charset="0"/>
          </a:endParaRPr>
        </a:p>
      </dsp:txBody>
      <dsp:txXfrm>
        <a:off x="29455" y="791298"/>
        <a:ext cx="8064147" cy="544476"/>
      </dsp:txXfrm>
    </dsp:sp>
    <dsp:sp modelId="{684CEF2F-BB75-490B-B1F5-7E8B29B3F5F5}">
      <dsp:nvSpPr>
        <dsp:cNvPr id="0" name=""/>
        <dsp:cNvSpPr/>
      </dsp:nvSpPr>
      <dsp:spPr>
        <a:xfrm>
          <a:off x="0" y="1514990"/>
          <a:ext cx="8123057" cy="603386"/>
        </a:xfrm>
        <a:prstGeom prst="roundRect">
          <a:avLst/>
        </a:prstGeom>
        <a:solidFill>
          <a:srgbClr val="084A87">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844550">
            <a:lnSpc>
              <a:spcPct val="90000"/>
            </a:lnSpc>
            <a:spcBef>
              <a:spcPct val="0"/>
            </a:spcBef>
            <a:spcAft>
              <a:spcPct val="35000"/>
            </a:spcAft>
            <a:buNone/>
          </a:pPr>
          <a:r>
            <a:rPr lang="en-US" sz="2200" b="1" kern="1200" dirty="0">
              <a:solidFill>
                <a:srgbClr val="FFFFFF"/>
              </a:solidFill>
              <a:latin typeface="Trebuchet MS" panose="020B0603020202020204" pitchFamily="34" charset="0"/>
              <a:ea typeface="Calibri"/>
              <a:cs typeface="Calibri"/>
            </a:rPr>
            <a:t>Diverse topography</a:t>
          </a:r>
        </a:p>
      </dsp:txBody>
      <dsp:txXfrm>
        <a:off x="29455" y="1544445"/>
        <a:ext cx="8064147" cy="5444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8T16:47:49.896"/>
    </inkml:context>
    <inkml:brush xml:id="br0">
      <inkml:brushProperty name="width" value="0.05" units="cm"/>
      <inkml:brushProperty name="height" value="0.05" units="cm"/>
      <inkml:brushProperty name="color" value="#E71224"/>
    </inkml:brush>
  </inkml:definitions>
  <inkml:trace contextRef="#ctx0" brushRef="#br0">122 245 24575,'4'-4'0,"0"1"0,1 0 0,-1 1 0,1-1 0,0 1 0,0 0 0,0 0 0,0 0 0,0 1 0,0 0 0,6-1 0,18-5 0,7-6 0,105-29 0,82-15 0,-203 51 0,1-1 0,31-16 0,5-3 0,-31 18 0,1 0 0,0 2 0,0 0 0,0 2 0,0 1 0,1 2 0,0 0 0,41 5 0,-65-3 0,0-1 0,-1 1 0,1 0 0,0 0 0,0 0 0,-1 0 0,1 1 0,-1 0 0,1 0 0,-1 0 0,0 0 0,0 0 0,0 0 0,0 1 0,0 0 0,0-1 0,-1 1 0,1 0 0,-1 0 0,0 1 0,0-1 0,0 0 0,2 7 0,2 5 0,-2 0 0,0 1 0,-1-1 0,2 26 0,1 3 0,45 191 0,-41-193 0,-2-1 0,4 70 0,-9-63 0,18 76 0,3-9 0,12 47 0,-25-121 0,6 63 0,3 14 0,-6-62 0,-4 1 0,-1 0 0,1 109 0,-11-159 0,1 0 0,0 1 0,0-1 0,1 1 0,-1-1 0,2 0 0,-1 1 0,1-1 0,0 0 0,1 0 0,0 0 0,0 0 0,0-1 0,1 1 0,0-1 0,7 10 0,-4-8 0,-1 0 0,0 0 0,-1 1 0,0-1 0,0 1 0,-1 0 0,0 1 0,-1-1 0,0 1 0,0 0 0,-1-1 0,0 1 0,-1 0 0,0 0 0,-1 0 0,0 1 0,0-1 0,-1 0 0,-1 0 0,1 0 0,-2-1 0,1 1 0,-7 15 0,7-21 0,-1 0 0,0 0 0,1-1 0,-1 1 0,-1-1 0,1 1 0,0-1 0,-1 0 0,0-1 0,1 1 0,-1 0 0,-6 2 0,-54 22 0,52-23 0,-33 12 0,0-1 0,-62 10 0,87-20 0,-1 1 0,-37 16 0,9-3 0,-4 1 0,28-10 0,1-1 0,-1-1 0,0-1 0,-34 5 0,45-11 0,1 2 0,-1-1 0,1 2 0,0 0 0,-1 1 0,2 0 0,-1 1 0,1 0 0,0 1 0,0 0 0,1 1 0,-19 16 0,22-16 0,-1-1 0,1 0 0,-1-1 0,-1 0 0,1-1 0,-19 9 0,25-13 0,0 0 0,0 0 0,0 0 0,0-1 0,0 1 0,0-1 0,0 0 0,-1 0 0,1 0 0,0 0 0,0 0 0,0-1 0,0 1 0,0-1 0,0 0 0,0 0 0,0 0 0,0 0 0,1-1 0,-1 1 0,0-1 0,1 0 0,-1 1 0,1-1 0,-1 0 0,1 0 0,0-1 0,-3-2 0,-2-7 0,0 0 0,1 0 0,0 0 0,1-1 0,0 0 0,1 0 0,-2-15 0,-4-7 0,-59-291 0,53 235 0,-29-207 0,37 236 0,-2 0 0,-3 0 0,-22-64 0,18 66 0,3-1 0,2 0 0,-4-67 0,0 3 0,13 102 0,-1 0 0,-2-1 0,0 1 0,-14-31 0,3 15-227,1-1-1,2 0 1,2-1-1,1-1 1,-9-80-1,19 96-6598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8T16:47:58.761"/>
    </inkml:context>
    <inkml:brush xml:id="br0">
      <inkml:brushProperty name="width" value="0.05" units="cm"/>
      <inkml:brushProperty name="height" value="0.05" units="cm"/>
      <inkml:brushProperty name="color" value="#E71224"/>
    </inkml:brush>
  </inkml:definitions>
  <inkml:trace contextRef="#ctx0" brushRef="#br0">395 1229 24575,'1'-21'0,"1"0"0,0 0 0,2 0 0,10-34 0,36-78 0,-43 116 0,7-17 0,2 0 0,2 2 0,0 0 0,2 1 0,29-33 0,76-85 0,181-166 0,-241 252 0,-39 36 0,2 1 0,0 1 0,48-32 0,-65 50 0,1 1 0,0 0 0,0 0 0,1 1 0,-1 0 0,1 1 0,0 1 0,0 0 0,1 1 0,-1 0 0,26 1 0,-12 1 0,1 2 0,-1 2 0,0 0 0,0 1 0,0 2 0,-1 1 0,0 1 0,46 23 0,23 13 0,72 36 0,-134-62 0,0 1 0,53 43 0,-62-40 0,-2 1 0,22 28 0,-26-30 0,1 0 0,0-1 0,27 21 0,-7-7 0,-1 1 0,-2 2 0,-2 1 0,35 53 0,-38-51 0,169 206 0,-166-206 0,-19-22 0,1-1 0,25 22 0,-30-31 0,-1 1 0,0 0 0,0 0 0,-1 1 0,-1 0 0,0 1 0,9 15 0,-13-19 0,0 0 0,-1 0 0,-1 0 0,1 1 0,-1-1 0,0 0 0,-1 1 0,0-1 0,-1 1 0,1 0 0,-1-1 0,-3 18 0,-3-1 0,0 1 0,-1-2 0,-2 1 0,-1-1 0,0-1 0,-2 1 0,0-2 0,-31 41 0,-6-4 0,-93 87 0,8-9 0,20-29 0,82-80 0,0 1 0,-36 44 0,-62 98 0,104-136 0,12-18 0,2 1 0,0 0 0,1 1 0,-14 31 0,21-38 0,-3 4 0,1 0 0,1 1 0,0-1 0,-4 32 0,7-34 0,0 0 0,-2 0 0,0-1 0,0 1 0,-1-1 0,-1 0 0,0-1 0,-1 1 0,0-1 0,-12 15 0,-14 14 0,-53 52 0,78-85 0,4-3 0,-1 0 0,0-1 0,0 0 0,-1 1 0,1-2 0,-1 1 0,0-1 0,0 0 0,0 0 0,0-1 0,0 1 0,-1-1 0,1-1 0,-1 1 0,0-1 0,1 0 0,-1-1 0,0 0 0,1 0 0,-1 0 0,0-1 0,1 0 0,-1 0 0,1 0 0,-1-1 0,1 0 0,-1-1 0,1 1 0,0-1 0,0 0 0,0-1 0,1 1 0,-1-1 0,-5-6 0,-21-20 0,-29-27 0,-2 2 0,-114-76 0,-233-140 0,333 218 0,41 28 0,-104-67 0,103 67 0,-65-56 0,68 52 0,-68-46 0,-167-107 0,259 175 0,1 0 0,1-1 0,-1 0 0,1 0 0,-8-12 0,13 15 0,0-1 0,-1 0 0,2 0 0,-1 0 0,1-1 0,0 1 0,0 0 0,1-1 0,-1 1 0,1-11 0,0-1 0,1 1 0,0-1 0,2 1 0,0-1 0,1 1 0,6-20 0,4-3 0,25-52 0,-7 10 0,-23 57 0,1 0 0,23-44 0,-7 15 0,-23 46 0,1 0 0,0 1 0,1-1 0,-1 1 0,1 0 0,1 0 0,-1 0 0,1 0 0,1 1 0,10-11 0,25-12-227,-2-3-1,-2-1 1,0-1-1,-3-2 1,47-63-1,-52 54-6598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8T16:48:09.026"/>
    </inkml:context>
    <inkml:brush xml:id="br0">
      <inkml:brushProperty name="width" value="0.05" units="cm"/>
      <inkml:brushProperty name="height" value="0.05" units="cm"/>
      <inkml:brushProperty name="color" value="#E71224"/>
    </inkml:brush>
  </inkml:definitions>
  <inkml:trace contextRef="#ctx0" brushRef="#br0">1944 1525 24575,'1'39'0,"-3"0"0,-1-1 0,-2 0 0,-10 40 0,-1-22 0,-2-1 0,-3 0 0,-2-2 0,-44 76 0,14-45 0,-115 140 0,153-205 0,-1-2 0,-1 0 0,-1-1 0,0-1 0,-1 0 0,-1-1 0,0-2 0,-1 0 0,0-1 0,-1-1 0,0-1 0,-30 8 0,7-6 0,0-2 0,-1-2 0,-77 2 0,105-9 0,-115-5 0,119 3 0,-1 0 0,0-1 0,1-1 0,0 0 0,0-1 0,-25-12 0,-18-14 0,-85-63 0,101 62 0,2-2 0,1-1 0,2-2 0,1-2 0,2-1 0,2-2 0,-36-63 0,-40-102 0,85 157 0,2-1 0,-17-65 0,31 91 0,-2-2 0,2 1 0,1-1 0,-3-52 0,10-472 0,0 516 0,2 1 0,1 0 0,1 0 0,2 0 0,2 1 0,1 1 0,1-1 0,2 2 0,1 0 0,32-48 0,82-98 0,-109 150 0,1 0 0,2 2 0,0 1 0,2 0 0,40-28 0,-29 26 0,2 1 0,0 3 0,70-30 0,-78 41 0,1 1 0,0 2 0,1 1 0,0 1 0,38-2 0,163 6 0,-134 4 0,-82-1 0,1 1 0,-1 0 0,0 2 0,1 0 0,-2 1 0,1 0 0,-1 2 0,21 10 0,120 78 0,-150-90 0,98 55 0,11 9 0,-104-60 0,-2 1 0,1 1 0,-1 0 0,-1 0 0,9 14 0,20 23 0,-27-34 0,0 0 0,-1 1 0,-1 0 0,0 0 0,-1 1 0,11 33 0,-15-40 0,41 83 0,-6-16 0,5 15 0,16 39 0,-54-111 0,0-1 0,-1 1 0,0 0 0,-2 0 0,2 27 0,-6 101 0,-1-130 0,0 1 0,-2 0 0,0-1 0,0 1 0,-2-1 0,-8 18 0,0-7 0,-1 0 0,-1-2 0,-2 1 0,0-2 0,-2 0 0,-31 29 0,-8 6-1365,48-46-5461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imesnownews.com/india/article/india-only-country-among-g20-nations-to-meet-climate-change-mitigation-commitments/683884"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381000" y="685800"/>
            <a:ext cx="6096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xfrm>
            <a:off x="381000" y="685800"/>
            <a:ext cx="6096000" cy="3429000"/>
          </a:xfrm>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lvl="5">
              <a:lnSpc>
                <a:spcPct val="120000"/>
              </a:lnSpc>
              <a:spcBef>
                <a:spcPts val="700"/>
              </a:spcBef>
            </a:pPr>
            <a:r>
              <a:rPr dirty="0"/>
              <a:t>Impacting the asset side – </a:t>
            </a:r>
          </a:p>
          <a:p>
            <a:pPr marL="285750" lvl="5" indent="-285750">
              <a:lnSpc>
                <a:spcPct val="120000"/>
              </a:lnSpc>
              <a:spcBef>
                <a:spcPts val="700"/>
              </a:spcBef>
              <a:buSzPct val="100000"/>
              <a:buFont typeface="Arial"/>
              <a:buChar char="•"/>
            </a:pPr>
            <a:r>
              <a:rPr dirty="0"/>
              <a:t>Certain investments loose value/are downgraded/are now loss making</a:t>
            </a:r>
          </a:p>
          <a:p>
            <a:pPr marL="285750" lvl="5" indent="-285750">
              <a:lnSpc>
                <a:spcPct val="120000"/>
              </a:lnSpc>
              <a:spcBef>
                <a:spcPts val="700"/>
              </a:spcBef>
              <a:buSzPct val="100000"/>
              <a:buFont typeface="Arial"/>
              <a:buChar char="•"/>
            </a:pPr>
            <a:r>
              <a:rPr dirty="0"/>
              <a:t>Guidance from regulator to invest in some specific categories of assets while avoiding some completely</a:t>
            </a:r>
          </a:p>
          <a:p>
            <a:pPr marL="285750" lvl="5" indent="-285750">
              <a:lnSpc>
                <a:spcPct val="120000"/>
              </a:lnSpc>
              <a:spcBef>
                <a:spcPts val="700"/>
              </a:spcBef>
              <a:buSzPct val="100000"/>
              <a:buFont typeface="Arial"/>
              <a:buChar char="•"/>
            </a:pPr>
            <a:r>
              <a:rPr dirty="0"/>
              <a:t>Preferred assets may not provide good return</a:t>
            </a:r>
          </a:p>
          <a:p>
            <a:pPr marL="285750" lvl="5" indent="-285750">
              <a:lnSpc>
                <a:spcPct val="120000"/>
              </a:lnSpc>
              <a:spcBef>
                <a:spcPts val="700"/>
              </a:spcBef>
              <a:buSzPct val="100000"/>
              <a:buFont typeface="Arial"/>
              <a:buChar char="•"/>
            </a:pPr>
            <a:r>
              <a:rPr dirty="0"/>
              <a:t>With increased risk and uncertainty on liability side, asset side would be expected to perform better and provide high returns to cover up for UW loss (or low profit)</a:t>
            </a:r>
          </a:p>
          <a:p>
            <a:pPr marL="285750" lvl="5" indent="-285750">
              <a:lnSpc>
                <a:spcPct val="120000"/>
              </a:lnSpc>
              <a:spcBef>
                <a:spcPts val="700"/>
              </a:spcBef>
              <a:buSzPct val="100000"/>
              <a:buFont typeface="Arial"/>
              <a:buChar char="•"/>
            </a:pPr>
            <a:r>
              <a:rPr dirty="0"/>
              <a:t>If insurer has substantial exposure for the ones that need avoiding, this would impact the assets poorly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lvl="5" indent="0">
              <a:lnSpc>
                <a:spcPct val="120000"/>
              </a:lnSpc>
              <a:spcBef>
                <a:spcPts val="700"/>
              </a:spcBef>
            </a:pPr>
            <a:r>
              <a:t>All the three risks below are affected by all 3 sub risk types of Climate Risk (Physical, Transition and Liability Risk)</a:t>
            </a:r>
          </a:p>
          <a:p>
            <a:pPr marL="285750" lvl="5" indent="-285750">
              <a:lnSpc>
                <a:spcPct val="120000"/>
              </a:lnSpc>
              <a:spcBef>
                <a:spcPts val="700"/>
              </a:spcBef>
              <a:buSzPct val="100000"/>
              <a:buFont typeface="Arial"/>
              <a:buChar char="•"/>
            </a:pPr>
            <a:r>
              <a:t>Credit Risk – increased risk of RI default (correlation of risk events), default on investments -  </a:t>
            </a:r>
            <a:r>
              <a:rPr>
                <a:solidFill>
                  <a:srgbClr val="212529"/>
                </a:solidFill>
                <a:latin typeface="Amiri"/>
                <a:ea typeface="Amiri"/>
                <a:cs typeface="Amiri"/>
                <a:sym typeface="Amiri"/>
              </a:rPr>
              <a:t>For example, if rising sea levels force a manufacturer to abandon one of its major factories, the loss of that investment could leave the company unable to repay its corporate bonds or bank loans.</a:t>
            </a:r>
          </a:p>
          <a:p>
            <a:pPr marL="285750" lvl="5" indent="-285750">
              <a:lnSpc>
                <a:spcPct val="120000"/>
              </a:lnSpc>
              <a:spcBef>
                <a:spcPts val="700"/>
              </a:spcBef>
              <a:buSzPct val="100000"/>
              <a:buFont typeface="Arial"/>
              <a:buChar char="•"/>
            </a:pPr>
            <a:r>
              <a:t>Liquidity Risk – increased CAT events and high uncertainty on liability side pose liquidity risk</a:t>
            </a:r>
          </a:p>
          <a:p>
            <a:pPr marL="285750" lvl="5" indent="-285750">
              <a:lnSpc>
                <a:spcPct val="120000"/>
              </a:lnSpc>
              <a:spcBef>
                <a:spcPts val="700"/>
              </a:spcBef>
              <a:buSzPct val="100000"/>
              <a:buFont typeface="Arial"/>
              <a:buChar char="•"/>
              <a:defRPr>
                <a:solidFill>
                  <a:srgbClr val="212529"/>
                </a:solidFill>
                <a:latin typeface="Amiri"/>
                <a:ea typeface="Amiri"/>
                <a:cs typeface="Amiri"/>
                <a:sym typeface="Amiri"/>
              </a:defRPr>
            </a:pPr>
            <a:r>
              <a:t>Operational risk - is the risk of loss resulting from failed processes, systems, or practices. Climate change has had a clear impact on operational risk, as extreme weather may force office closures or damage crucial resources such as data centers.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3405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2419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5603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693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42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55359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a:p>
            <a:endParaRPr lang="en-IN" dirty="0"/>
          </a:p>
          <a:p>
            <a:r>
              <a:rPr lang="en-US" dirty="0">
                <a:hlinkClick r:id="rId3"/>
              </a:rPr>
              <a:t>In</a:t>
            </a:r>
            <a:endParaRPr lang="en-IN" dirty="0"/>
          </a:p>
        </p:txBody>
      </p:sp>
    </p:spTree>
    <p:extLst>
      <p:ext uri="{BB962C8B-B14F-4D97-AF65-F5344CB8AC3E}">
        <p14:creationId xmlns:p14="http://schemas.microsoft.com/office/powerpoint/2010/main" val="231268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0799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angal" panose="02040503050203030202" pitchFamily="18" charset="0"/>
              </a:rPr>
              <a:t>Failure to mitigate: If insured parties are being held responsible for the physical impacts of climate change, such as through emissions of greenhouse gases. </a:t>
            </a:r>
          </a:p>
          <a:p>
            <a:pPr marL="0" marR="0" lvl="0" indent="0" defTabSz="91440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angal" panose="02040503050203030202" pitchFamily="18" charset="0"/>
              </a:rPr>
              <a:t>ii. Failure to adapt: If insured parties have not sufficiently accounted for climate change risk factors in their acts, omissions or decision-making. </a:t>
            </a:r>
          </a:p>
          <a:p>
            <a:pPr marL="0" marR="0" lvl="0" indent="0" defTabSz="91440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angal" panose="02040503050203030202" pitchFamily="18" charset="0"/>
              </a:rPr>
              <a:t>iii. Failure to disclose or comply: If insured parties (or insurers themselves) have not sufficiently disclosed information relevant to climate change, have done so in a manner that is misleading, or have otherwise not complied with climate change-related legislation or regulation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164161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7882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N" dirty="0"/>
          </a:p>
        </p:txBody>
      </p:sp>
    </p:spTree>
    <p:extLst>
      <p:ext uri="{BB962C8B-B14F-4D97-AF65-F5344CB8AC3E}">
        <p14:creationId xmlns:p14="http://schemas.microsoft.com/office/powerpoint/2010/main" val="280971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N" dirty="0"/>
              <a:t>Extreme Rainfall - </a:t>
            </a:r>
            <a:r>
              <a:rPr lang="en-IN" dirty="0">
                <a:latin typeface="Trebuchet MS" panose="020B0603020202020204" pitchFamily="34" charset="0"/>
              </a:rPr>
              <a:t>Frequency of extreme precipitation events</a:t>
            </a:r>
          </a:p>
          <a:p>
            <a:pPr marL="0" marR="0" lvl="0" indent="0" defTabSz="914400" eaLnBrk="1" fontAlgn="auto" latinLnBrk="0" hangingPunct="1">
              <a:lnSpc>
                <a:spcPct val="100000"/>
              </a:lnSpc>
              <a:spcBef>
                <a:spcPts val="0"/>
              </a:spcBef>
              <a:spcAft>
                <a:spcPts val="0"/>
              </a:spcAft>
              <a:buClrTx/>
              <a:buSzTx/>
              <a:buFontTx/>
              <a:buNone/>
              <a:tabLst/>
              <a:defRPr/>
            </a:pPr>
            <a:r>
              <a:rPr lang="en-IN" dirty="0">
                <a:latin typeface="Trebuchet MS" panose="020B0603020202020204" pitchFamily="34" charset="0"/>
              </a:rPr>
              <a:t>Heat Waves - Increase in Frequency and Severity</a:t>
            </a:r>
          </a:p>
          <a:p>
            <a:pPr marL="0" marR="0" lvl="0" indent="0" defTabSz="914400" eaLnBrk="1" fontAlgn="auto" latinLnBrk="0" hangingPunct="1">
              <a:lnSpc>
                <a:spcPct val="100000"/>
              </a:lnSpc>
              <a:spcBef>
                <a:spcPts val="0"/>
              </a:spcBef>
              <a:spcAft>
                <a:spcPts val="0"/>
              </a:spcAft>
              <a:buClrTx/>
              <a:buSzTx/>
              <a:buFontTx/>
              <a:buNone/>
              <a:tabLst/>
              <a:defRPr/>
            </a:pPr>
            <a:r>
              <a:rPr lang="en-IN" dirty="0">
                <a:latin typeface="Trebuchet MS" panose="020B0603020202020204" pitchFamily="34" charset="0"/>
              </a:rPr>
              <a:t>Draughts and wildfires – Increase in duration and intensify droughts</a:t>
            </a:r>
          </a:p>
          <a:p>
            <a:pPr marL="0" marR="0" lvl="0" indent="0" defTabSz="914400" eaLnBrk="1" fontAlgn="auto" latinLnBrk="0" hangingPunct="1">
              <a:lnSpc>
                <a:spcPct val="100000"/>
              </a:lnSpc>
              <a:spcBef>
                <a:spcPts val="0"/>
              </a:spcBef>
              <a:spcAft>
                <a:spcPts val="0"/>
              </a:spcAft>
              <a:buClrTx/>
              <a:buSzTx/>
              <a:buFontTx/>
              <a:buNone/>
              <a:tabLst/>
              <a:defRPr/>
            </a:pPr>
            <a:r>
              <a:rPr lang="en-US" dirty="0"/>
              <a:t>Worst affected group - Economically and socially marginalized residents, Urban India with projected population of 877 million by 2050</a:t>
            </a:r>
            <a:endParaRPr lang="en-IN" dirty="0"/>
          </a:p>
          <a:p>
            <a:pPr marL="0" marR="0" lvl="0" indent="0" defTabSz="914400" eaLnBrk="1" fontAlgn="auto" latinLnBrk="0" hangingPunct="1">
              <a:lnSpc>
                <a:spcPct val="100000"/>
              </a:lnSpc>
              <a:spcBef>
                <a:spcPts val="0"/>
              </a:spcBef>
              <a:spcAft>
                <a:spcPts val="0"/>
              </a:spcAft>
              <a:buClrTx/>
              <a:buSzTx/>
              <a:buFontTx/>
              <a:buNone/>
              <a:tabLst/>
              <a:defRPr/>
            </a:pPr>
            <a:endParaRPr lang="en-IN" dirty="0">
              <a:latin typeface="Trebuchet MS" panose="020B0603020202020204" pitchFamily="34" charset="0"/>
            </a:endParaRPr>
          </a:p>
          <a:p>
            <a:endParaRPr lang="en-IN" dirty="0"/>
          </a:p>
        </p:txBody>
      </p:sp>
    </p:spTree>
    <p:extLst>
      <p:ext uri="{BB962C8B-B14F-4D97-AF65-F5344CB8AC3E}">
        <p14:creationId xmlns:p14="http://schemas.microsoft.com/office/powerpoint/2010/main" val="195603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N" dirty="0"/>
          </a:p>
        </p:txBody>
      </p:sp>
    </p:spTree>
    <p:extLst>
      <p:ext uri="{BB962C8B-B14F-4D97-AF65-F5344CB8AC3E}">
        <p14:creationId xmlns:p14="http://schemas.microsoft.com/office/powerpoint/2010/main" val="65292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lvl1pPr>
              <a:defRPr>
                <a:latin typeface="Trebuchet MS"/>
                <a:ea typeface="Trebuchet MS"/>
                <a:cs typeface="Trebuchet MS"/>
                <a:sym typeface="Trebuchet MS"/>
              </a:defRPr>
            </a:lvl1pPr>
          </a:lstStyle>
          <a:p>
            <a:r>
              <a:rPr dirty="0"/>
              <a:t>With increasing climate risks, as pronounced emphatically in the recently released IPCC WGII report, India stands to be impacted across sectors. If the last couple of years are any indication, India’s insurance sector has had to bear the cost of increasing number of claims for climate related disasters like cyclone and floods.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marL="228600" indent="-228600">
              <a:buSzPct val="100000"/>
              <a:buAutoNum type="arabicPeriod"/>
            </a:pPr>
            <a:r>
              <a:rPr dirty="0"/>
              <a:t>Move to non-traditional reserving methods – exposure based methods/statistical methods? Reduced reliance on past data, additional prudence in numbers – which enhances UW risk, LATENT CLAIMS</a:t>
            </a:r>
          </a:p>
          <a:p>
            <a:pPr marL="228600" indent="-228600">
              <a:buSzPct val="100000"/>
              <a:buAutoNum type="arabicPeriod"/>
            </a:pPr>
            <a:r>
              <a:rPr dirty="0"/>
              <a:t>Higher prices due to prudence or not accurate reserving – loss of top line, </a:t>
            </a:r>
            <a:r>
              <a:rPr sz="1800" dirty="0">
                <a:latin typeface="Times New Roman"/>
                <a:ea typeface="Times New Roman"/>
                <a:cs typeface="Times New Roman"/>
                <a:sym typeface="Times New Roman"/>
              </a:rPr>
              <a:t>Adverse selection against insurers who haven’t allowed for climate change adequately </a:t>
            </a:r>
          </a:p>
          <a:p>
            <a:pPr marL="228600" indent="-228600">
              <a:buSzPct val="100000"/>
              <a:buAutoNum type="arabicPeriod"/>
            </a:pPr>
            <a:r>
              <a:rPr dirty="0"/>
              <a:t>CAT Risk –</a:t>
            </a:r>
          </a:p>
          <a:p>
            <a:pPr marL="228600" lvl="2" indent="-228600">
              <a:buSzPct val="100000"/>
              <a:buFont typeface="Arial"/>
              <a:buChar char="•"/>
            </a:pPr>
            <a:r>
              <a:rPr dirty="0"/>
              <a:t>mean return periods changing, inaccurate RI placement or worse RI not within limits (Greater accumulations risk)</a:t>
            </a:r>
          </a:p>
          <a:p>
            <a:pPr marL="228600" lvl="2" indent="-228600">
              <a:buSzPct val="100000"/>
              <a:buFont typeface="Arial"/>
              <a:buChar char="•"/>
            </a:pPr>
            <a:r>
              <a:rPr dirty="0"/>
              <a:t>expensive insurance, reducing affordability, reduced insurance penetration – impacts developing economies like India more than the developed economies</a:t>
            </a:r>
          </a:p>
          <a:p>
            <a:pPr marL="228600" lvl="2" indent="-228600">
              <a:buSzPct val="100000"/>
              <a:buFont typeface="Arial"/>
              <a:buChar char="•"/>
            </a:pPr>
            <a:r>
              <a:rPr dirty="0"/>
              <a:t>Increased correlation of events – RI Default</a:t>
            </a:r>
          </a:p>
          <a:p>
            <a:pPr lvl="2" indent="0">
              <a:defRPr sz="1800" b="1">
                <a:uFill>
                  <a:solidFill>
                    <a:srgbClr val="000000"/>
                  </a:solidFill>
                </a:uFill>
              </a:defRPr>
            </a:pPr>
            <a:endParaRPr dirty="0"/>
          </a:p>
          <a:p>
            <a:pPr lvl="2" indent="0">
              <a:defRPr sz="1800" b="1">
                <a:uFill>
                  <a:solidFill>
                    <a:srgbClr val="000000"/>
                  </a:solidFill>
                </a:uFill>
              </a:defRPr>
            </a:pPr>
            <a:r>
              <a:rPr dirty="0"/>
              <a:t>Increased capital requirement</a:t>
            </a:r>
            <a:r>
              <a:rPr b="0" dirty="0"/>
              <a:t> – increased tail risk – extreme events are more frequent and more severe</a:t>
            </a:r>
          </a:p>
          <a:p>
            <a:pPr marL="228600" lvl="2" indent="-228600">
              <a:buSzPct val="100000"/>
              <a:buFont typeface="Arial"/>
              <a:buChar char="•"/>
            </a:pPr>
            <a:endParaRPr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14400" y="2130425"/>
            <a:ext cx="10363200" cy="1470026"/>
          </a:xfrm>
          <a:prstGeom prst="rect">
            <a:avLst/>
          </a:prstGeom>
        </p:spPr>
        <p:txBody>
          <a:bodyPr/>
          <a:lstStyle/>
          <a:p>
            <a:r>
              <a:t>Title Text</a:t>
            </a:r>
          </a:p>
        </p:txBody>
      </p:sp>
      <p:sp>
        <p:nvSpPr>
          <p:cNvPr id="12"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xfrm>
            <a:off x="8455665" y="6356350"/>
            <a:ext cx="281937" cy="28708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914400" y="1981200"/>
            <a:ext cx="10363200" cy="4114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63084" y="4406901"/>
            <a:ext cx="10363201" cy="1362078"/>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963084" y="2906713"/>
            <a:ext cx="10363201" cy="1500190"/>
          </a:xfrm>
          <a:prstGeom prst="rect">
            <a:avLst/>
          </a:prstGeom>
        </p:spPr>
        <p:txBody>
          <a:bodyPr anchor="b"/>
          <a:lstStyle>
            <a:lvl1pPr marL="0" indent="0">
              <a:spcBef>
                <a:spcPts val="400"/>
              </a:spcBef>
              <a:buSzTx/>
              <a:buNone/>
              <a:defRPr sz="2000"/>
            </a:lvl1pPr>
            <a:lvl2pPr marL="0" indent="0">
              <a:spcBef>
                <a:spcPts val="400"/>
              </a:spcBef>
              <a:buSzTx/>
              <a:buNone/>
              <a:defRPr sz="2000"/>
            </a:lvl2pPr>
            <a:lvl3pPr marL="0" indent="0">
              <a:spcBef>
                <a:spcPts val="400"/>
              </a:spcBef>
              <a:buSzTx/>
              <a:buNone/>
              <a:defRPr sz="2000"/>
            </a:lvl3pPr>
            <a:lvl4pPr marL="0" indent="0">
              <a:spcBef>
                <a:spcPts val="400"/>
              </a:spcBef>
              <a:buSzTx/>
              <a:buNone/>
              <a:defRPr sz="2000"/>
            </a:lvl4pPr>
            <a:lvl5pPr marL="0" indent="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grpSp>
        <p:nvGrpSpPr>
          <p:cNvPr id="40" name="Group 10"/>
          <p:cNvGrpSpPr/>
          <p:nvPr/>
        </p:nvGrpSpPr>
        <p:grpSpPr>
          <a:xfrm>
            <a:off x="359369" y="228599"/>
            <a:ext cx="11786915" cy="1284832"/>
            <a:chOff x="0" y="0"/>
            <a:chExt cx="11786913" cy="1284830"/>
          </a:xfrm>
        </p:grpSpPr>
        <p:pic>
          <p:nvPicPr>
            <p:cNvPr id="38" name="Picture 2" descr="Picture 2"/>
            <p:cNvPicPr>
              <a:picLocks noChangeAspect="1"/>
            </p:cNvPicPr>
            <p:nvPr/>
          </p:nvPicPr>
          <p:blipFill>
            <a:blip r:embed="rId2"/>
            <a:stretch>
              <a:fillRect/>
            </a:stretch>
          </p:blipFill>
          <p:spPr>
            <a:xfrm>
              <a:off x="0" y="-1"/>
              <a:ext cx="1977432" cy="1284832"/>
            </a:xfrm>
            <a:prstGeom prst="rect">
              <a:avLst/>
            </a:prstGeom>
            <a:ln w="12700" cap="flat">
              <a:noFill/>
              <a:miter lim="400000"/>
            </a:ln>
            <a:effectLst/>
          </p:spPr>
        </p:pic>
        <p:sp>
          <p:nvSpPr>
            <p:cNvPr id="39" name="Rectangle 5"/>
            <p:cNvSpPr txBox="1"/>
            <p:nvPr/>
          </p:nvSpPr>
          <p:spPr>
            <a:xfrm>
              <a:off x="2023149" y="326937"/>
              <a:ext cx="9763765" cy="7010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4000" b="1">
                  <a:solidFill>
                    <a:srgbClr val="1F497D"/>
                  </a:solidFill>
                  <a:latin typeface="Bahamas"/>
                  <a:ea typeface="Bahamas"/>
                  <a:cs typeface="Bahamas"/>
                  <a:sym typeface="Bahamas"/>
                </a:defRPr>
              </a:lvl1pPr>
            </a:lstStyle>
            <a:p>
              <a:r>
                <a:t>Institute of Actuaries of India</a:t>
              </a:r>
            </a:p>
          </p:txBody>
        </p:sp>
      </p:grpSp>
      <p:sp>
        <p:nvSpPr>
          <p:cNvPr id="41" name="Rectangle 10"/>
          <p:cNvSpPr txBox="1"/>
          <p:nvPr/>
        </p:nvSpPr>
        <p:spPr>
          <a:xfrm>
            <a:off x="45717" y="2743200"/>
            <a:ext cx="12100566"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800" b="1">
                <a:latin typeface="Garamond"/>
                <a:ea typeface="Garamond"/>
                <a:cs typeface="Garamond"/>
                <a:sym typeface="Garamond"/>
              </a:defRPr>
            </a:lvl1pPr>
          </a:lstStyle>
          <a:p>
            <a:r>
              <a:t>Title</a:t>
            </a:r>
          </a:p>
        </p:txBody>
      </p:sp>
      <p:sp>
        <p:nvSpPr>
          <p:cNvPr id="42" name="Rectangle 11"/>
          <p:cNvSpPr txBox="1"/>
          <p:nvPr/>
        </p:nvSpPr>
        <p:spPr>
          <a:xfrm>
            <a:off x="45717" y="3733800"/>
            <a:ext cx="12100566"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800" b="1">
                <a:latin typeface="Garamond"/>
                <a:ea typeface="Garamond"/>
                <a:cs typeface="Garamond"/>
                <a:sym typeface="Garamond"/>
              </a:defRPr>
            </a:lvl1pPr>
          </a:lstStyle>
          <a:p>
            <a:r>
              <a:t>By</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455665" y="6356350"/>
            <a:ext cx="281937" cy="28708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2" name="Title Text"/>
          <p:cNvSpPr txBox="1">
            <a:spLocks noGrp="1"/>
          </p:cNvSpPr>
          <p:nvPr>
            <p:ph type="title"/>
          </p:nvPr>
        </p:nvSpPr>
        <p:spPr>
          <a:prstGeom prst="rect">
            <a:avLst/>
          </a:prstGeom>
        </p:spPr>
        <p:txBody>
          <a:bodyPr/>
          <a:lstStyle/>
          <a:p>
            <a:r>
              <a:t>Title Text</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80" name="Slide Number"/>
          <p:cNvSpPr txBox="1">
            <a:spLocks noGrp="1"/>
          </p:cNvSpPr>
          <p:nvPr>
            <p:ph type="sldNum" sz="quarter" idx="2"/>
          </p:nvPr>
        </p:nvSpPr>
        <p:spPr>
          <a:xfrm>
            <a:off x="8455665" y="6356350"/>
            <a:ext cx="281937" cy="287083"/>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14400" y="609600"/>
            <a:ext cx="103632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995665" y="6248400"/>
            <a:ext cx="281937" cy="287083"/>
          </a:xfrm>
          <a:prstGeom prst="rect">
            <a:avLst/>
          </a:prstGeom>
          <a:ln w="12700">
            <a:miter lim="400000"/>
          </a:ln>
        </p:spPr>
        <p:txBody>
          <a:bodyPr wrap="none" lIns="45718" tIns="45718" rIns="45718" bIns="45718">
            <a:spAutoFit/>
          </a:bodyPr>
          <a:lstStyle>
            <a:lvl1pPr algn="r">
              <a:defRPr sz="1400">
                <a:latin typeface="Times New Roman"/>
                <a:ea typeface="Times New Roman"/>
                <a:cs typeface="Times New Roman"/>
                <a:sym typeface="Times New Roma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jpeg"/><Relationship Id="rId7" Type="http://schemas.openxmlformats.org/officeDocument/2006/relationships/diagramLayout" Target="../diagrams/layout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6.png"/><Relationship Id="rId10" Type="http://schemas.microsoft.com/office/2007/relationships/diagramDrawing" Target="../diagrams/drawing8.xml"/><Relationship Id="rId4" Type="http://schemas.openxmlformats.org/officeDocument/2006/relationships/image" Target="../media/image5.png"/><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customXml" Target="../ink/ink1.xml"/><Relationship Id="rId12"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customXml" Target="../ink/ink3.xml"/><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0" Type="http://schemas.openxmlformats.org/officeDocument/2006/relationships/diagramData" Target="../diagrams/data10.xml"/><Relationship Id="rId4" Type="http://schemas.openxmlformats.org/officeDocument/2006/relationships/image" Target="../media/image6.png"/><Relationship Id="rId9" Type="http://schemas.microsoft.com/office/2007/relationships/diagramDrawing" Target="../diagrams/drawing9.xml"/><Relationship Id="rId14" Type="http://schemas.microsoft.com/office/2007/relationships/diagramDrawing" Target="../diagrams/drawing10.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4.jpeg"/><Relationship Id="rId7" Type="http://schemas.openxmlformats.org/officeDocument/2006/relationships/diagramLayout" Target="../diagrams/layout1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6.png"/><Relationship Id="rId10" Type="http://schemas.microsoft.com/office/2007/relationships/diagramDrawing" Target="../diagrams/drawing11.xml"/><Relationship Id="rId4" Type="http://schemas.openxmlformats.org/officeDocument/2006/relationships/image" Target="../media/image5.png"/><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4.jpeg"/><Relationship Id="rId7" Type="http://schemas.openxmlformats.org/officeDocument/2006/relationships/diagramLayout" Target="../diagrams/layout1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12.xml"/><Relationship Id="rId5" Type="http://schemas.openxmlformats.org/officeDocument/2006/relationships/image" Target="../media/image6.png"/><Relationship Id="rId10" Type="http://schemas.microsoft.com/office/2007/relationships/diagramDrawing" Target="../diagrams/drawing12.xml"/><Relationship Id="rId4" Type="http://schemas.openxmlformats.org/officeDocument/2006/relationships/image" Target="../media/image5.png"/><Relationship Id="rId9" Type="http://schemas.openxmlformats.org/officeDocument/2006/relationships/diagramColors" Target="../diagrams/colors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4.jpeg"/><Relationship Id="rId7" Type="http://schemas.openxmlformats.org/officeDocument/2006/relationships/diagramLayout" Target="../diagrams/layout1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Data" Target="../diagrams/data13.xml"/><Relationship Id="rId5" Type="http://schemas.openxmlformats.org/officeDocument/2006/relationships/image" Target="../media/image6.png"/><Relationship Id="rId10" Type="http://schemas.microsoft.com/office/2007/relationships/diagramDrawing" Target="../diagrams/drawing13.xml"/><Relationship Id="rId4" Type="http://schemas.openxmlformats.org/officeDocument/2006/relationships/image" Target="../media/image5.png"/><Relationship Id="rId9" Type="http://schemas.openxmlformats.org/officeDocument/2006/relationships/diagramColors" Target="../diagrams/colors13.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4.jpeg"/><Relationship Id="rId7" Type="http://schemas.openxmlformats.org/officeDocument/2006/relationships/diagramLayout" Target="../diagrams/layout14.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Data" Target="../diagrams/data14.xml"/><Relationship Id="rId5" Type="http://schemas.openxmlformats.org/officeDocument/2006/relationships/image" Target="../media/image6.png"/><Relationship Id="rId10" Type="http://schemas.microsoft.com/office/2007/relationships/diagramDrawing" Target="../diagrams/drawing14.xml"/><Relationship Id="rId4" Type="http://schemas.openxmlformats.org/officeDocument/2006/relationships/image" Target="../media/image5.png"/><Relationship Id="rId9" Type="http://schemas.openxmlformats.org/officeDocument/2006/relationships/diagramColors" Target="../diagrams/colors14.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5.png"/><Relationship Id="rId7" Type="http://schemas.openxmlformats.org/officeDocument/2006/relationships/diagramQuickStyle" Target="../diagrams/quickStyle15.xml"/><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6.png"/><Relationship Id="rId9" Type="http://schemas.microsoft.com/office/2007/relationships/diagramDrawing" Target="../diagrams/drawing15.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6.xml"/><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4.jpeg"/><Relationship Id="rId21" Type="http://schemas.openxmlformats.org/officeDocument/2006/relationships/image" Target="../media/image34.png"/><Relationship Id="rId7" Type="http://schemas.openxmlformats.org/officeDocument/2006/relationships/diagramLayout" Target="../diagrams/layout16.xml"/><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14.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9.xml"/><Relationship Id="rId6" Type="http://schemas.openxmlformats.org/officeDocument/2006/relationships/diagramData" Target="../diagrams/data16.xml"/><Relationship Id="rId11" Type="http://schemas.openxmlformats.org/officeDocument/2006/relationships/image" Target="../media/image24.png"/><Relationship Id="rId24" Type="http://schemas.openxmlformats.org/officeDocument/2006/relationships/image" Target="../media/image37.svg"/><Relationship Id="rId5" Type="http://schemas.openxmlformats.org/officeDocument/2006/relationships/image" Target="../media/image6.png"/><Relationship Id="rId15" Type="http://schemas.openxmlformats.org/officeDocument/2006/relationships/image" Target="../media/image28.png"/><Relationship Id="rId23" Type="http://schemas.openxmlformats.org/officeDocument/2006/relationships/image" Target="../media/image36.png"/><Relationship Id="rId10" Type="http://schemas.microsoft.com/office/2007/relationships/diagramDrawing" Target="../diagrams/drawing16.xml"/><Relationship Id="rId19"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diagramColors" Target="../diagrams/colors16.xml"/><Relationship Id="rId14" Type="http://schemas.openxmlformats.org/officeDocument/2006/relationships/image" Target="../media/image27.svg"/><Relationship Id="rId22" Type="http://schemas.openxmlformats.org/officeDocument/2006/relationships/image" Target="../media/image35.sv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4.jpeg"/><Relationship Id="rId7" Type="http://schemas.openxmlformats.org/officeDocument/2006/relationships/diagramLayout" Target="../diagrams/layout17.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Data" Target="../diagrams/data17.xml"/><Relationship Id="rId5" Type="http://schemas.openxmlformats.org/officeDocument/2006/relationships/image" Target="../media/image6.png"/><Relationship Id="rId10" Type="http://schemas.microsoft.com/office/2007/relationships/diagramDrawing" Target="../diagrams/drawing17.xml"/><Relationship Id="rId4" Type="http://schemas.openxmlformats.org/officeDocument/2006/relationships/image" Target="../media/image5.png"/><Relationship Id="rId9" Type="http://schemas.openxmlformats.org/officeDocument/2006/relationships/diagramColors" Target="../diagrams/colors1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4.jpeg"/><Relationship Id="rId7" Type="http://schemas.openxmlformats.org/officeDocument/2006/relationships/diagramLayout" Target="../diagrams/layout18.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Data" Target="../diagrams/data18.xml"/><Relationship Id="rId5" Type="http://schemas.openxmlformats.org/officeDocument/2006/relationships/image" Target="../media/image6.png"/><Relationship Id="rId10" Type="http://schemas.microsoft.com/office/2007/relationships/diagramDrawing" Target="../diagrams/drawing18.xml"/><Relationship Id="rId4" Type="http://schemas.openxmlformats.org/officeDocument/2006/relationships/image" Target="../media/image5.png"/><Relationship Id="rId9" Type="http://schemas.openxmlformats.org/officeDocument/2006/relationships/diagramColors" Target="../diagrams/colors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5.png"/><Relationship Id="rId7" Type="http://schemas.openxmlformats.org/officeDocument/2006/relationships/diagramQuickStyle" Target="../diagrams/quickStyle19.xml"/><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6.png"/><Relationship Id="rId9" Type="http://schemas.microsoft.com/office/2007/relationships/diagramDrawing" Target="../diagrams/drawing19.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5.png"/><Relationship Id="rId7" Type="http://schemas.openxmlformats.org/officeDocument/2006/relationships/diagramQuickStyle" Target="../diagrams/quickStyle20.xml"/><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6.png"/><Relationship Id="rId9" Type="http://schemas.microsoft.com/office/2007/relationships/diagramDrawing" Target="../diagrams/drawing20.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hyperlink" Target="https://www.bankofengland.co.uk/-/media/boe/files/prudential-regulation/publication/2019/a-framework-for-assessing-financial-impacts-of-physical-climate-change.pdf?la=en&amp;hash=2676FF477911CA0EB39E62D6F672FCD2162BD2BC#page=10&amp;zoom=100,92,101" TargetMode="External"/><Relationship Id="rId13" Type="http://schemas.openxmlformats.org/officeDocument/2006/relationships/hyperlink" Target="https://cckpindia.nic.in/napcc/" TargetMode="External"/><Relationship Id="rId18" Type="http://schemas.openxmlformats.org/officeDocument/2006/relationships/hyperlink" Target="https://www.irdai.gov.in/admincms/cms/uploadedfiles/annual%20reports/IRDAI%20Annual%20Report%202019-20_English.pdf" TargetMode="External"/><Relationship Id="rId3" Type="http://schemas.openxmlformats.org/officeDocument/2006/relationships/image" Target="../media/image5.png"/><Relationship Id="rId21" Type="http://schemas.openxmlformats.org/officeDocument/2006/relationships/hyperlink" Target="https://files.cmcc.it/g20climaterisks/India.pdf" TargetMode="External"/><Relationship Id="rId7" Type="http://schemas.openxmlformats.org/officeDocument/2006/relationships/hyperlink" Target="https://www.actuaries.org.uk/system/files/field/document/Practical%20Guide%20to%20Climate%20Change%20for%20GI%20Practitioners_1.pdf" TargetMode="External"/><Relationship Id="rId12" Type="http://schemas.openxmlformats.org/officeDocument/2006/relationships/hyperlink" Target="https://www.timesnownews.com/india/article/india-only-country-among-g20-nations-to-meet-climate-change-mitigation-commitments/683884" TargetMode="External"/><Relationship Id="rId17" Type="http://schemas.openxmlformats.org/officeDocument/2006/relationships/hyperlink" Target="https://www.climatelinks.org/resources/climate-risk-profile-india" TargetMode="External"/><Relationship Id="rId2" Type="http://schemas.openxmlformats.org/officeDocument/2006/relationships/image" Target="../media/image4.jpeg"/><Relationship Id="rId16" Type="http://schemas.openxmlformats.org/officeDocument/2006/relationships/hyperlink" Target="http://cckpindia.nic.in/assets/NAPCC/NAPCC_Document.pdf" TargetMode="External"/><Relationship Id="rId20" Type="http://schemas.openxmlformats.org/officeDocument/2006/relationships/hyperlink" Target="https://www.g20climaterisks.org/india/" TargetMode="External"/><Relationship Id="rId1" Type="http://schemas.openxmlformats.org/officeDocument/2006/relationships/slideLayout" Target="../slideLayouts/slideLayout7.xml"/><Relationship Id="rId6" Type="http://schemas.openxmlformats.org/officeDocument/2006/relationships/hyperlink" Target="https://www.actuaries.org.uk/system/files/field/document/Climate-change-report-29072020.pdf" TargetMode="External"/><Relationship Id="rId11" Type="http://schemas.openxmlformats.org/officeDocument/2006/relationships/hyperlink" Target="https://risklogix-solutions.com/blog/five-climate-change-issues-for-operational-risk-scenario-analysis" TargetMode="External"/><Relationship Id="rId5" Type="http://schemas.openxmlformats.org/officeDocument/2006/relationships/hyperlink" Target="https://www.chicagofed.org/publications/chicago-fed-letter/2020/448#:~:text=As%20climate%20events%20continue%20to%20occur%20with%20increasing,leave%20market%20participants%20unable%20to%20meet%20their%20obligations." TargetMode="External"/><Relationship Id="rId15" Type="http://schemas.openxmlformats.org/officeDocument/2006/relationships/hyperlink" Target="https://reliefweb.int/report/india/climate-risk-country-profile-india" TargetMode="External"/><Relationship Id="rId23" Type="http://schemas.openxmlformats.org/officeDocument/2006/relationships/hyperlink" Target="https://www.ipcc.ch/report/ar6/wg3/" TargetMode="External"/><Relationship Id="rId10" Type="http://schemas.openxmlformats.org/officeDocument/2006/relationships/hyperlink" Target="https://www.actuaries.org/IAA/Documents/Publications/Papers/CRTF_ImportanceClimateRelatedRisksActuaries_FINAL.pdf" TargetMode="External"/><Relationship Id="rId19" Type="http://schemas.openxmlformats.org/officeDocument/2006/relationships/hyperlink" Target="https://www.climatelinks.org/sites/default/files/asset/document/2017_USAID%20ATLAS_Climate%20Risk%20Profile%20-%20India.pdf" TargetMode="External"/><Relationship Id="rId4" Type="http://schemas.openxmlformats.org/officeDocument/2006/relationships/image" Target="../media/image6.png"/><Relationship Id="rId9" Type="http://schemas.openxmlformats.org/officeDocument/2006/relationships/hyperlink" Target="https://www.actuaries.org/IAA/Documents/Publications/Papers/CRTF_Introduction_Climate_Scenarios.pdf" TargetMode="External"/><Relationship Id="rId14" Type="http://schemas.openxmlformats.org/officeDocument/2006/relationships/hyperlink" Target="https://indianpsu.com/physical-climate-risks-for-indias-insurance-sector/" TargetMode="External"/><Relationship Id="rId22" Type="http://schemas.openxmlformats.org/officeDocument/2006/relationships/hyperlink" Target="https://www.ipcc.ch/report/ar6/wg2/" TargetMode="Externa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jpeg"/><Relationship Id="rId7" Type="http://schemas.openxmlformats.org/officeDocument/2006/relationships/diagramLayout" Target="../diagrams/layout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6.png"/><Relationship Id="rId10" Type="http://schemas.microsoft.com/office/2007/relationships/diagramDrawing" Target="../diagrams/drawing6.xml"/><Relationship Id="rId4" Type="http://schemas.openxmlformats.org/officeDocument/2006/relationships/image" Target="../media/image5.png"/><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jpeg"/><Relationship Id="rId7" Type="http://schemas.openxmlformats.org/officeDocument/2006/relationships/diagramLayout" Target="../diagrams/layout7.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Data" Target="../diagrams/data7.xml"/><Relationship Id="rId5" Type="http://schemas.openxmlformats.org/officeDocument/2006/relationships/image" Target="../media/image6.png"/><Relationship Id="rId10" Type="http://schemas.microsoft.com/office/2007/relationships/diagramDrawing" Target="../diagrams/drawing7.xml"/><Relationship Id="rId4" Type="http://schemas.openxmlformats.org/officeDocument/2006/relationships/image" Target="../media/image5.png"/><Relationship Id="rId9"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96" name="Picture 2" descr="Picture 2"/>
          <p:cNvPicPr>
            <a:picLocks noChangeAspect="1"/>
          </p:cNvPicPr>
          <p:nvPr/>
        </p:nvPicPr>
        <p:blipFill>
          <a:blip r:embed="rId3"/>
          <a:stretch>
            <a:fillRect/>
          </a:stretch>
        </p:blipFill>
        <p:spPr>
          <a:xfrm>
            <a:off x="10287000" y="3479017"/>
            <a:ext cx="1588492" cy="1600203"/>
          </a:xfrm>
          <a:prstGeom prst="rect">
            <a:avLst/>
          </a:prstGeom>
          <a:ln w="12700">
            <a:miter lim="400000"/>
          </a:ln>
        </p:spPr>
      </p:pic>
      <p:sp>
        <p:nvSpPr>
          <p:cNvPr id="97" name="Rectangle 150"/>
          <p:cNvSpPr txBox="1"/>
          <p:nvPr/>
        </p:nvSpPr>
        <p:spPr>
          <a:xfrm>
            <a:off x="883919" y="2038280"/>
            <a:ext cx="4628201" cy="6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3600" b="1">
                <a:solidFill>
                  <a:srgbClr val="FFFFFF"/>
                </a:solidFill>
                <a:latin typeface="Arial"/>
                <a:ea typeface="Arial"/>
                <a:cs typeface="Arial"/>
                <a:sym typeface="Arial"/>
              </a:defRPr>
            </a:lvl1pPr>
          </a:lstStyle>
          <a:p>
            <a:r>
              <a:t>Climate Risks</a:t>
            </a:r>
          </a:p>
        </p:txBody>
      </p:sp>
      <p:sp>
        <p:nvSpPr>
          <p:cNvPr id="98" name="Rectangle 168"/>
          <p:cNvSpPr txBox="1"/>
          <p:nvPr/>
        </p:nvSpPr>
        <p:spPr>
          <a:xfrm>
            <a:off x="198117" y="3463361"/>
            <a:ext cx="5093341" cy="1684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defRPr b="1">
                <a:latin typeface="Arial"/>
                <a:ea typeface="Arial"/>
                <a:cs typeface="Arial"/>
                <a:sym typeface="Arial"/>
              </a:defRPr>
            </a:pPr>
            <a:r>
              <a:t>Guide : Neha Taneja</a:t>
            </a:r>
            <a:endParaRPr sz="4400"/>
          </a:p>
          <a:p>
            <a:pPr>
              <a:defRPr b="1">
                <a:latin typeface="Arial"/>
                <a:ea typeface="Arial"/>
                <a:cs typeface="Arial"/>
                <a:sym typeface="Arial"/>
              </a:defRPr>
            </a:pPr>
            <a:r>
              <a:t>Presented By : </a:t>
            </a:r>
            <a:endParaRPr sz="4400"/>
          </a:p>
          <a:p>
            <a:pPr>
              <a:defRPr b="1">
                <a:latin typeface="Arial"/>
                <a:ea typeface="Arial"/>
                <a:cs typeface="Arial"/>
                <a:sym typeface="Arial"/>
              </a:defRPr>
            </a:pPr>
            <a:r>
              <a:t>1. Sivapriya Kuppusubramaniam</a:t>
            </a:r>
          </a:p>
          <a:p>
            <a:pPr>
              <a:defRPr b="1">
                <a:latin typeface="Arial"/>
                <a:ea typeface="Arial"/>
                <a:cs typeface="Arial"/>
                <a:sym typeface="Arial"/>
              </a:defRPr>
            </a:pPr>
            <a:r>
              <a:t>2. Parin Kalra</a:t>
            </a:r>
            <a:endParaRPr sz="4400"/>
          </a:p>
          <a:p>
            <a:pPr>
              <a:defRPr b="1">
                <a:latin typeface="Arial"/>
                <a:ea typeface="Arial"/>
                <a:cs typeface="Arial"/>
                <a:sym typeface="Arial"/>
              </a:defRPr>
            </a:pPr>
            <a:r>
              <a:t>3. Swati Khanna</a:t>
            </a:r>
            <a:endParaRPr sz="4400"/>
          </a:p>
          <a:p>
            <a:pPr>
              <a:defRPr b="1">
                <a:latin typeface="Arial"/>
                <a:ea typeface="Arial"/>
                <a:cs typeface="Arial"/>
                <a:sym typeface="Arial"/>
              </a:defRPr>
            </a:pPr>
            <a:r>
              <a:t>4. Piyush Jain </a:t>
            </a:r>
          </a:p>
        </p:txBody>
      </p:sp>
      <p:sp>
        <p:nvSpPr>
          <p:cNvPr id="99" name="Rectangle 150"/>
          <p:cNvSpPr txBox="1"/>
          <p:nvPr/>
        </p:nvSpPr>
        <p:spPr>
          <a:xfrm>
            <a:off x="883917" y="360681"/>
            <a:ext cx="9106541" cy="993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defRPr sz="3600" b="1">
                <a:solidFill>
                  <a:srgbClr val="FFFFFF"/>
                </a:solidFill>
                <a:latin typeface="Trebuchet MS"/>
                <a:ea typeface="Trebuchet MS"/>
                <a:cs typeface="Trebuchet MS"/>
                <a:sym typeface="Trebuchet MS"/>
              </a:defRPr>
            </a:pPr>
            <a:r>
              <a:t>38th India Fellowship Webinar</a:t>
            </a:r>
            <a:endParaRPr sz="2500"/>
          </a:p>
          <a:p>
            <a:pPr>
              <a:defRPr sz="2500" b="1">
                <a:solidFill>
                  <a:srgbClr val="FFFFFF"/>
                </a:solidFill>
                <a:latin typeface="Trebuchet MS"/>
                <a:ea typeface="Trebuchet MS"/>
                <a:cs typeface="Trebuchet MS"/>
                <a:sym typeface="Trebuchet MS"/>
              </a:defRPr>
            </a:pPr>
            <a:r>
              <a:t>Date: 12</a:t>
            </a:r>
            <a:r>
              <a:rPr baseline="30000"/>
              <a:t>th</a:t>
            </a:r>
            <a:r>
              <a:t> January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35" name="Picture 2" descr="Picture 2"/>
          <p:cNvPicPr>
            <a:picLocks noChangeAspect="1"/>
          </p:cNvPicPr>
          <p:nvPr/>
        </p:nvPicPr>
        <p:blipFill>
          <a:blip r:embed="rId3"/>
          <a:stretch>
            <a:fillRect/>
          </a:stretch>
        </p:blipFill>
        <p:spPr>
          <a:xfrm>
            <a:off x="10287000" y="3479017"/>
            <a:ext cx="1588492" cy="1600203"/>
          </a:xfrm>
          <a:prstGeom prst="rect">
            <a:avLst/>
          </a:prstGeom>
          <a:ln w="12700">
            <a:miter lim="400000"/>
          </a:ln>
        </p:spPr>
      </p:pic>
      <p:sp>
        <p:nvSpPr>
          <p:cNvPr id="136" name="Rectangle 150"/>
          <p:cNvSpPr txBox="1"/>
          <p:nvPr/>
        </p:nvSpPr>
        <p:spPr>
          <a:xfrm>
            <a:off x="883919" y="2038280"/>
            <a:ext cx="5624037" cy="60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3600" b="1">
                <a:solidFill>
                  <a:srgbClr val="FFFFFF"/>
                </a:solidFill>
                <a:latin typeface="Arial"/>
                <a:ea typeface="Arial"/>
                <a:cs typeface="Arial"/>
                <a:sym typeface="Arial"/>
              </a:defRPr>
            </a:lvl1pPr>
          </a:lstStyle>
          <a:p>
            <a:r>
              <a:rPr lang="en-IN" dirty="0"/>
              <a:t>Climate Risk and India</a:t>
            </a:r>
            <a:r>
              <a:rPr dirty="0"/>
              <a: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140" name="Picture 1"/>
          <p:cNvGrpSpPr/>
          <p:nvPr/>
        </p:nvGrpSpPr>
        <p:grpSpPr>
          <a:xfrm>
            <a:off x="10972798" y="152397"/>
            <a:ext cx="1085354" cy="1093354"/>
            <a:chOff x="-1" y="-1"/>
            <a:chExt cx="1085353" cy="1093353"/>
          </a:xfrm>
        </p:grpSpPr>
        <p:sp>
          <p:nvSpPr>
            <p:cNvPr id="138"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39"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141" name="Rectangle 2"/>
          <p:cNvSpPr txBox="1"/>
          <p:nvPr/>
        </p:nvSpPr>
        <p:spPr>
          <a:xfrm>
            <a:off x="1951958" y="62690"/>
            <a:ext cx="9377304"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400">
                <a:latin typeface="Arial"/>
                <a:ea typeface="Arial"/>
                <a:cs typeface="Arial"/>
                <a:sym typeface="Arial"/>
              </a:defRPr>
            </a:lvl1pPr>
          </a:lstStyle>
          <a:p>
            <a:r>
              <a:rPr lang="en-US" sz="4000" dirty="0">
                <a:latin typeface="Trebuchet MS" panose="020B0603020202020204" pitchFamily="34" charset="0"/>
              </a:rPr>
              <a:t>Indian Climate risk – High-Level Statistics</a:t>
            </a:r>
            <a:endParaRPr sz="4000" dirty="0">
              <a:latin typeface="Trebuchet MS" panose="020B0603020202020204" pitchFamily="34" charset="0"/>
            </a:endParaRPr>
          </a:p>
        </p:txBody>
      </p:sp>
      <p:sp>
        <p:nvSpPr>
          <p:cNvPr id="143"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7CDA6BDE-D27F-79CB-3C4E-362CFE5CDAFE}"/>
              </a:ext>
            </a:extLst>
          </p:cNvPr>
          <p:cNvGraphicFramePr/>
          <p:nvPr>
            <p:extLst>
              <p:ext uri="{D42A27DB-BD31-4B8C-83A1-F6EECF244321}">
                <p14:modId xmlns:p14="http://schemas.microsoft.com/office/powerpoint/2010/main" val="1128822287"/>
              </p:ext>
            </p:extLst>
          </p:nvPr>
        </p:nvGraphicFramePr>
        <p:xfrm>
          <a:off x="2198232" y="1301219"/>
          <a:ext cx="8526595" cy="52343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689610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97" name="Picture 1"/>
          <p:cNvGrpSpPr/>
          <p:nvPr/>
        </p:nvGrpSpPr>
        <p:grpSpPr>
          <a:xfrm>
            <a:off x="10972798" y="152397"/>
            <a:ext cx="1085354" cy="1093354"/>
            <a:chOff x="-1" y="-1"/>
            <a:chExt cx="1085353" cy="1093353"/>
          </a:xfrm>
        </p:grpSpPr>
        <p:sp>
          <p:nvSpPr>
            <p:cNvPr id="195"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96"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198" name="Rectangle 2"/>
          <p:cNvSpPr txBox="1"/>
          <p:nvPr/>
        </p:nvSpPr>
        <p:spPr>
          <a:xfrm>
            <a:off x="2107406" y="152396"/>
            <a:ext cx="8865391"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800">
                <a:latin typeface="Arial"/>
                <a:ea typeface="Arial"/>
                <a:cs typeface="Arial"/>
                <a:sym typeface="Arial"/>
              </a:defRPr>
            </a:pPr>
            <a:r>
              <a:rPr lang="en-IN" sz="3200" dirty="0">
                <a:latin typeface="Trebuchet MS" panose="020B0603020202020204" pitchFamily="34" charset="0"/>
              </a:rPr>
              <a:t>Change in Cyclone frequency in India </a:t>
            </a:r>
            <a:endParaRPr sz="3200" dirty="0">
              <a:latin typeface="Trebuchet MS" panose="020B0603020202020204" pitchFamily="34" charset="0"/>
            </a:endParaRPr>
          </a:p>
        </p:txBody>
      </p:sp>
      <p:sp>
        <p:nvSpPr>
          <p:cNvPr id="199" name="Rectangle 3"/>
          <p:cNvSpPr txBox="1"/>
          <p:nvPr/>
        </p:nvSpPr>
        <p:spPr>
          <a:xfrm>
            <a:off x="2227579" y="669742"/>
            <a:ext cx="889000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700"/>
              </a:spcBef>
              <a:defRPr sz="2200" b="1">
                <a:solidFill>
                  <a:srgbClr val="FF0000"/>
                </a:solidFill>
                <a:latin typeface="Trebuchet MS"/>
                <a:ea typeface="Trebuchet MS"/>
                <a:cs typeface="Trebuchet MS"/>
                <a:sym typeface="Trebuchet MS"/>
              </a:defRPr>
            </a:pPr>
            <a:r>
              <a:rPr sz="1400" dirty="0">
                <a:solidFill>
                  <a:schemeClr val="tx1"/>
                </a:solidFill>
                <a:latin typeface="Arial" panose="020B0604020202020204" pitchFamily="34" charset="0"/>
                <a:cs typeface="Arial" panose="020B0604020202020204" pitchFamily="34" charset="0"/>
              </a:rPr>
              <a:t>These unpredictable and extreme weather events </a:t>
            </a:r>
            <a:r>
              <a:rPr lang="en-IN" sz="1400" dirty="0">
                <a:solidFill>
                  <a:schemeClr val="tx1"/>
                </a:solidFill>
                <a:latin typeface="Arial" panose="020B0604020202020204" pitchFamily="34" charset="0"/>
                <a:cs typeface="Arial" panose="020B0604020202020204" pitchFamily="34" charset="0"/>
              </a:rPr>
              <a:t>result</a:t>
            </a:r>
            <a:r>
              <a:rPr sz="1400" dirty="0">
                <a:solidFill>
                  <a:schemeClr val="tx1"/>
                </a:solidFill>
                <a:latin typeface="Arial" panose="020B0604020202020204" pitchFamily="34" charset="0"/>
                <a:cs typeface="Arial" panose="020B0604020202020204" pitchFamily="34" charset="0"/>
              </a:rPr>
              <a:t> in greater volatility in company losses, leading to structuring insurance solutions more challenging. </a:t>
            </a:r>
            <a:endParaRPr lang="en-IN" sz="1400" dirty="0">
              <a:solidFill>
                <a:schemeClr val="tx1"/>
              </a:solidFill>
              <a:latin typeface="Arial" panose="020B0604020202020204" pitchFamily="34" charset="0"/>
              <a:cs typeface="Arial" panose="020B0604020202020204" pitchFamily="34" charset="0"/>
            </a:endParaRPr>
          </a:p>
        </p:txBody>
      </p:sp>
      <p:sp>
        <p:nvSpPr>
          <p:cNvPr id="201"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pic>
        <p:nvPicPr>
          <p:cNvPr id="3" name="Picture 2">
            <a:extLst>
              <a:ext uri="{FF2B5EF4-FFF2-40B4-BE49-F238E27FC236}">
                <a16:creationId xmlns:a16="http://schemas.microsoft.com/office/drawing/2014/main" id="{5AEDD669-D18C-B6B1-B20E-3281DD1D9D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018" y="1763686"/>
            <a:ext cx="3312367" cy="3264521"/>
          </a:xfrm>
          <a:prstGeom prst="rect">
            <a:avLst/>
          </a:prstGeom>
        </p:spPr>
      </p:pic>
      <p:pic>
        <p:nvPicPr>
          <p:cNvPr id="5" name="Picture 4">
            <a:extLst>
              <a:ext uri="{FF2B5EF4-FFF2-40B4-BE49-F238E27FC236}">
                <a16:creationId xmlns:a16="http://schemas.microsoft.com/office/drawing/2014/main" id="{809EBB79-4C6D-6722-ECB6-1588474507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8658" y="1807688"/>
            <a:ext cx="3508679" cy="3176518"/>
          </a:xfrm>
          <a:prstGeom prst="rect">
            <a:avLst/>
          </a:prstGeom>
        </p:spPr>
      </p:pic>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C5F39F04-6545-B6B2-6A52-CC05CF42E40B}"/>
                  </a:ext>
                </a:extLst>
              </p14:cNvPr>
              <p14:cNvContentPartPr/>
              <p14:nvPr/>
            </p14:nvContentPartPr>
            <p14:xfrm>
              <a:off x="7533843" y="3340879"/>
              <a:ext cx="541800" cy="880560"/>
            </p14:xfrm>
          </p:contentPart>
        </mc:Choice>
        <mc:Fallback>
          <p:pic>
            <p:nvPicPr>
              <p:cNvPr id="7" name="Ink 6">
                <a:extLst>
                  <a:ext uri="{FF2B5EF4-FFF2-40B4-BE49-F238E27FC236}">
                    <a16:creationId xmlns:a16="http://schemas.microsoft.com/office/drawing/2014/main" id="{C5F39F04-6545-B6B2-6A52-CC05CF42E40B}"/>
                  </a:ext>
                </a:extLst>
              </p:cNvPr>
              <p:cNvPicPr/>
              <p:nvPr/>
            </p:nvPicPr>
            <p:blipFill>
              <a:blip r:embed="rId8"/>
              <a:stretch>
                <a:fillRect/>
              </a:stretch>
            </p:blipFill>
            <p:spPr>
              <a:xfrm>
                <a:off x="7524843" y="3331879"/>
                <a:ext cx="559440" cy="898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9CD3DC1A-C6F5-9A9E-C983-F3E0C80E9B59}"/>
                  </a:ext>
                </a:extLst>
              </p14:cNvPr>
              <p14:cNvContentPartPr/>
              <p14:nvPr/>
            </p14:nvContentPartPr>
            <p14:xfrm>
              <a:off x="7710722" y="1996853"/>
              <a:ext cx="1077480" cy="1087200"/>
            </p14:xfrm>
          </p:contentPart>
        </mc:Choice>
        <mc:Fallback>
          <p:pic>
            <p:nvPicPr>
              <p:cNvPr id="8" name="Ink 7">
                <a:extLst>
                  <a:ext uri="{FF2B5EF4-FFF2-40B4-BE49-F238E27FC236}">
                    <a16:creationId xmlns:a16="http://schemas.microsoft.com/office/drawing/2014/main" id="{9CD3DC1A-C6F5-9A9E-C983-F3E0C80E9B59}"/>
                  </a:ext>
                </a:extLst>
              </p:cNvPr>
              <p:cNvPicPr/>
              <p:nvPr/>
            </p:nvPicPr>
            <p:blipFill>
              <a:blip r:embed="rId10"/>
              <a:stretch>
                <a:fillRect/>
              </a:stretch>
            </p:blipFill>
            <p:spPr>
              <a:xfrm>
                <a:off x="7701722" y="1987850"/>
                <a:ext cx="1095120" cy="1104846"/>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B69E9218-EC78-A407-89A3-593C748EADA4}"/>
                  </a:ext>
                </a:extLst>
              </p14:cNvPr>
              <p14:cNvContentPartPr/>
              <p14:nvPr/>
            </p14:nvContentPartPr>
            <p14:xfrm>
              <a:off x="8586165" y="2661977"/>
              <a:ext cx="786960" cy="948240"/>
            </p14:xfrm>
          </p:contentPart>
        </mc:Choice>
        <mc:Fallback>
          <p:pic>
            <p:nvPicPr>
              <p:cNvPr id="9" name="Ink 8">
                <a:extLst>
                  <a:ext uri="{FF2B5EF4-FFF2-40B4-BE49-F238E27FC236}">
                    <a16:creationId xmlns:a16="http://schemas.microsoft.com/office/drawing/2014/main" id="{B69E9218-EC78-A407-89A3-593C748EADA4}"/>
                  </a:ext>
                </a:extLst>
              </p:cNvPr>
              <p:cNvPicPr/>
              <p:nvPr/>
            </p:nvPicPr>
            <p:blipFill>
              <a:blip r:embed="rId12"/>
              <a:stretch>
                <a:fillRect/>
              </a:stretch>
            </p:blipFill>
            <p:spPr>
              <a:xfrm>
                <a:off x="8577165" y="2652977"/>
                <a:ext cx="804600" cy="965880"/>
              </a:xfrm>
              <a:prstGeom prst="rect">
                <a:avLst/>
              </a:prstGeom>
            </p:spPr>
          </p:pic>
        </mc:Fallback>
      </mc:AlternateContent>
      <p:sp>
        <p:nvSpPr>
          <p:cNvPr id="10" name="Rectangle: Rounded Corners 9">
            <a:extLst>
              <a:ext uri="{FF2B5EF4-FFF2-40B4-BE49-F238E27FC236}">
                <a16:creationId xmlns:a16="http://schemas.microsoft.com/office/drawing/2014/main" id="{FD357F9C-CE9D-AF71-DA99-919CBFDA6EBC}"/>
              </a:ext>
            </a:extLst>
          </p:cNvPr>
          <p:cNvSpPr/>
          <p:nvPr/>
        </p:nvSpPr>
        <p:spPr>
          <a:xfrm>
            <a:off x="2424351" y="1267343"/>
            <a:ext cx="5651292" cy="408618"/>
          </a:xfrm>
          <a:prstGeom prst="roundRect">
            <a:avLst/>
          </a:prstGeom>
          <a:solidFill>
            <a:srgbClr val="1B70A9"/>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IN" dirty="0">
                <a:solidFill>
                  <a:schemeClr val="bg1"/>
                </a:solidFill>
              </a:rPr>
              <a:t>Change in </a:t>
            </a:r>
            <a:r>
              <a:rPr kumimoji="0" lang="en-IN" sz="1800" b="0" i="0" u="none" strike="noStrike" cap="none" spc="0" normalizeH="0" baseline="0" dirty="0">
                <a:ln>
                  <a:noFill/>
                </a:ln>
                <a:solidFill>
                  <a:schemeClr val="bg1"/>
                </a:solidFill>
                <a:effectLst/>
                <a:uFillTx/>
                <a:latin typeface="+mj-lt"/>
                <a:ea typeface="+mj-ea"/>
                <a:cs typeface="+mj-cs"/>
                <a:sym typeface="Helvetica"/>
              </a:rPr>
              <a:t>Impact in 10 year period</a:t>
            </a:r>
          </a:p>
        </p:txBody>
      </p:sp>
      <p:sp>
        <p:nvSpPr>
          <p:cNvPr id="11" name="Rectangle: Rounded Corners 10">
            <a:extLst>
              <a:ext uri="{FF2B5EF4-FFF2-40B4-BE49-F238E27FC236}">
                <a16:creationId xmlns:a16="http://schemas.microsoft.com/office/drawing/2014/main" id="{52AC802D-0A68-032A-1DD9-6B4A0607F9FC}"/>
              </a:ext>
            </a:extLst>
          </p:cNvPr>
          <p:cNvSpPr/>
          <p:nvPr/>
        </p:nvSpPr>
        <p:spPr>
          <a:xfrm>
            <a:off x="2447992" y="5329960"/>
            <a:ext cx="8184217" cy="715085"/>
          </a:xfrm>
          <a:prstGeom prst="roundRect">
            <a:avLst/>
          </a:prstGeom>
          <a:solidFill>
            <a:srgbClr val="1B70A9"/>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IN" dirty="0">
                <a:solidFill>
                  <a:schemeClr val="bg1"/>
                </a:solidFill>
              </a:rPr>
              <a:t>Change in </a:t>
            </a:r>
            <a:r>
              <a:rPr kumimoji="0" lang="en-IN" sz="1800" b="0" i="0" u="none" strike="noStrike" cap="none" spc="0" normalizeH="0" baseline="0" dirty="0">
                <a:ln>
                  <a:noFill/>
                </a:ln>
                <a:solidFill>
                  <a:schemeClr val="bg1"/>
                </a:solidFill>
                <a:effectLst/>
                <a:uFillTx/>
                <a:latin typeface="+mj-lt"/>
                <a:ea typeface="+mj-ea"/>
                <a:cs typeface="+mj-cs"/>
                <a:sym typeface="Helvetica"/>
              </a:rPr>
              <a:t>Impact in a year period between 2019-20 and 2020-21 is 69% (number of claims reported)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40" name="Picture 1"/>
          <p:cNvGrpSpPr/>
          <p:nvPr/>
        </p:nvGrpSpPr>
        <p:grpSpPr>
          <a:xfrm>
            <a:off x="10972798" y="152397"/>
            <a:ext cx="1085354" cy="1093354"/>
            <a:chOff x="-1" y="-1"/>
            <a:chExt cx="1085353" cy="1093353"/>
          </a:xfrm>
        </p:grpSpPr>
        <p:sp>
          <p:nvSpPr>
            <p:cNvPr id="138"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39"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141" name="Rectangle 2"/>
          <p:cNvSpPr txBox="1"/>
          <p:nvPr/>
        </p:nvSpPr>
        <p:spPr>
          <a:xfrm>
            <a:off x="2798965" y="463110"/>
            <a:ext cx="762000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latin typeface="Arial"/>
                <a:ea typeface="Arial"/>
                <a:cs typeface="Arial"/>
                <a:sym typeface="Arial"/>
              </a:defRPr>
            </a:lvl1pPr>
          </a:lstStyle>
          <a:p>
            <a:r>
              <a:rPr lang="en-IN" sz="4000" dirty="0">
                <a:latin typeface="Trebuchet MS" panose="020B0603020202020204" pitchFamily="34" charset="0"/>
              </a:rPr>
              <a:t>Climate Risk - </a:t>
            </a:r>
            <a:r>
              <a:rPr sz="4000" dirty="0">
                <a:latin typeface="Trebuchet MS" panose="020B0603020202020204" pitchFamily="34" charset="0"/>
              </a:rPr>
              <a:t>India</a:t>
            </a:r>
          </a:p>
        </p:txBody>
      </p:sp>
      <p:sp>
        <p:nvSpPr>
          <p:cNvPr id="142" name="Rectangle 3"/>
          <p:cNvSpPr txBox="1"/>
          <p:nvPr/>
        </p:nvSpPr>
        <p:spPr>
          <a:xfrm>
            <a:off x="2788919" y="1610872"/>
            <a:ext cx="8890004" cy="3025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700"/>
              </a:spcBef>
              <a:defRPr sz="2800">
                <a:latin typeface="Trebuchet MS"/>
                <a:ea typeface="Trebuchet MS"/>
                <a:cs typeface="Trebuchet MS"/>
                <a:sym typeface="Trebuchet MS"/>
              </a:defRPr>
            </a:pPr>
            <a:r>
              <a:rPr dirty="0"/>
              <a:t>“India is one of the most vulnerable countries globally in terms of population that will be affected by sea level rise. By the middle of the century, around 35 million people in India could face annual coastal flooding, with 45-50 million at risk by the end of the century”</a:t>
            </a:r>
          </a:p>
          <a:p>
            <a:pPr algn="r">
              <a:spcBef>
                <a:spcPts val="700"/>
              </a:spcBef>
              <a:defRPr sz="2800">
                <a:latin typeface="Trebuchet MS"/>
                <a:ea typeface="Trebuchet MS"/>
                <a:cs typeface="Trebuchet MS"/>
                <a:sym typeface="Trebuchet MS"/>
              </a:defRPr>
            </a:pPr>
            <a:r>
              <a:rPr dirty="0"/>
              <a:t>IPCC Working Group</a:t>
            </a:r>
          </a:p>
        </p:txBody>
      </p:sp>
      <p:sp>
        <p:nvSpPr>
          <p:cNvPr id="143"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40" name="Picture 1"/>
          <p:cNvGrpSpPr/>
          <p:nvPr/>
        </p:nvGrpSpPr>
        <p:grpSpPr>
          <a:xfrm>
            <a:off x="10972798" y="152397"/>
            <a:ext cx="1085354" cy="1093354"/>
            <a:chOff x="-1" y="-1"/>
            <a:chExt cx="1085353" cy="1093353"/>
          </a:xfrm>
        </p:grpSpPr>
        <p:sp>
          <p:nvSpPr>
            <p:cNvPr id="138"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39"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141" name="Rectangle 2"/>
          <p:cNvSpPr txBox="1"/>
          <p:nvPr/>
        </p:nvSpPr>
        <p:spPr>
          <a:xfrm>
            <a:off x="2798965" y="463110"/>
            <a:ext cx="762000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latin typeface="Arial"/>
                <a:ea typeface="Arial"/>
                <a:cs typeface="Arial"/>
                <a:sym typeface="Arial"/>
              </a:defRPr>
            </a:lvl1pPr>
          </a:lstStyle>
          <a:p>
            <a:r>
              <a:rPr lang="en-US" sz="4000" dirty="0">
                <a:latin typeface="Trebuchet MS" panose="020B0603020202020204" pitchFamily="34" charset="0"/>
              </a:rPr>
              <a:t>India’s Climate Risk Profile</a:t>
            </a:r>
          </a:p>
        </p:txBody>
      </p:sp>
      <p:sp>
        <p:nvSpPr>
          <p:cNvPr id="143"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3" name="Diagram 2">
            <a:extLst>
              <a:ext uri="{FF2B5EF4-FFF2-40B4-BE49-F238E27FC236}">
                <a16:creationId xmlns:a16="http://schemas.microsoft.com/office/drawing/2014/main" id="{63AFFCBB-1AC3-2BB1-B561-3B009ED9C953}"/>
              </a:ext>
            </a:extLst>
          </p:cNvPr>
          <p:cNvGraphicFramePr/>
          <p:nvPr>
            <p:extLst>
              <p:ext uri="{D42A27DB-BD31-4B8C-83A1-F6EECF244321}">
                <p14:modId xmlns:p14="http://schemas.microsoft.com/office/powerpoint/2010/main" val="2243609712"/>
              </p:ext>
            </p:extLst>
          </p:nvPr>
        </p:nvGraphicFramePr>
        <p:xfrm>
          <a:off x="2614612" y="1245751"/>
          <a:ext cx="8123057" cy="21270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lowchart: Alternate Process 3">
            <a:extLst>
              <a:ext uri="{FF2B5EF4-FFF2-40B4-BE49-F238E27FC236}">
                <a16:creationId xmlns:a16="http://schemas.microsoft.com/office/drawing/2014/main" id="{2855E7E5-C2A5-DD2C-7C4E-96FBBD26167D}"/>
              </a:ext>
            </a:extLst>
          </p:cNvPr>
          <p:cNvSpPr/>
          <p:nvPr/>
        </p:nvSpPr>
        <p:spPr>
          <a:xfrm>
            <a:off x="2616069" y="3821512"/>
            <a:ext cx="8121600" cy="604800"/>
          </a:xfrm>
          <a:prstGeom prst="flowChartAlternateProcess">
            <a:avLst/>
          </a:prstGeom>
          <a:solidFill>
            <a:srgbClr val="0F5B9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IN" sz="2200" b="1" kern="1200" dirty="0">
                <a:solidFill>
                  <a:srgbClr val="FFFFFF"/>
                </a:solidFill>
                <a:latin typeface="Trebuchet MS" panose="020B0603020202020204" pitchFamily="34" charset="0"/>
                <a:ea typeface="Calibri"/>
                <a:cs typeface="Calibri"/>
              </a:rPr>
              <a:t>Unevenly distributed climate Risk</a:t>
            </a:r>
          </a:p>
          <a:p>
            <a:pPr marL="0" marR="0" indent="0" algn="ctr" defTabSz="9144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5" name="Arrow: Down 4">
            <a:extLst>
              <a:ext uri="{FF2B5EF4-FFF2-40B4-BE49-F238E27FC236}">
                <a16:creationId xmlns:a16="http://schemas.microsoft.com/office/drawing/2014/main" id="{A969F93D-5016-1706-7CF7-80484535CE1F}"/>
              </a:ext>
            </a:extLst>
          </p:cNvPr>
          <p:cNvSpPr/>
          <p:nvPr/>
        </p:nvSpPr>
        <p:spPr>
          <a:xfrm rot="10800000" flipV="1">
            <a:off x="6257108" y="3367609"/>
            <a:ext cx="536593" cy="485933"/>
          </a:xfrm>
          <a:prstGeom prst="downArrow">
            <a:avLst/>
          </a:prstGeom>
          <a:solidFill>
            <a:srgbClr val="0F5B9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rgbClr val="000000"/>
              </a:solidFill>
              <a:effectLst/>
              <a:uFillTx/>
              <a:latin typeface="+mj-lt"/>
              <a:ea typeface="+mj-ea"/>
              <a:cs typeface="+mj-cs"/>
              <a:sym typeface="Helvetica"/>
            </a:endParaRPr>
          </a:p>
        </p:txBody>
      </p:sp>
      <p:graphicFrame>
        <p:nvGraphicFramePr>
          <p:cNvPr id="6" name="Diagram 5">
            <a:extLst>
              <a:ext uri="{FF2B5EF4-FFF2-40B4-BE49-F238E27FC236}">
                <a16:creationId xmlns:a16="http://schemas.microsoft.com/office/drawing/2014/main" id="{42D2E8B9-BE32-65C2-851B-A11214D998E3}"/>
              </a:ext>
            </a:extLst>
          </p:cNvPr>
          <p:cNvGraphicFramePr/>
          <p:nvPr>
            <p:extLst>
              <p:ext uri="{D42A27DB-BD31-4B8C-83A1-F6EECF244321}">
                <p14:modId xmlns:p14="http://schemas.microsoft.com/office/powerpoint/2010/main" val="3455959817"/>
              </p:ext>
            </p:extLst>
          </p:nvPr>
        </p:nvGraphicFramePr>
        <p:xfrm>
          <a:off x="2614612" y="4910503"/>
          <a:ext cx="8123057" cy="148438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Arrow: Down 6">
            <a:extLst>
              <a:ext uri="{FF2B5EF4-FFF2-40B4-BE49-F238E27FC236}">
                <a16:creationId xmlns:a16="http://schemas.microsoft.com/office/drawing/2014/main" id="{AD026EA9-6E64-90FB-2A36-032A818A4F89}"/>
              </a:ext>
            </a:extLst>
          </p:cNvPr>
          <p:cNvSpPr/>
          <p:nvPr/>
        </p:nvSpPr>
        <p:spPr>
          <a:xfrm rot="10800000" flipV="1">
            <a:off x="6257107" y="4425441"/>
            <a:ext cx="536593" cy="485933"/>
          </a:xfrm>
          <a:prstGeom prst="downArrow">
            <a:avLst/>
          </a:prstGeom>
          <a:solidFill>
            <a:srgbClr val="0F5B97"/>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7078448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140" name="Picture 1"/>
          <p:cNvGrpSpPr/>
          <p:nvPr/>
        </p:nvGrpSpPr>
        <p:grpSpPr>
          <a:xfrm>
            <a:off x="10972798" y="152397"/>
            <a:ext cx="1085354" cy="1093354"/>
            <a:chOff x="-1" y="-1"/>
            <a:chExt cx="1085353" cy="1093353"/>
          </a:xfrm>
        </p:grpSpPr>
        <p:sp>
          <p:nvSpPr>
            <p:cNvPr id="138"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39"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141" name="Rectangle 2"/>
          <p:cNvSpPr txBox="1"/>
          <p:nvPr/>
        </p:nvSpPr>
        <p:spPr>
          <a:xfrm>
            <a:off x="2721473" y="298506"/>
            <a:ext cx="762000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400">
                <a:latin typeface="Arial"/>
                <a:ea typeface="Arial"/>
                <a:cs typeface="Arial"/>
                <a:sym typeface="Arial"/>
              </a:defRPr>
            </a:lvl1pPr>
          </a:lstStyle>
          <a:p>
            <a:r>
              <a:rPr lang="en-US" sz="4000" dirty="0">
                <a:latin typeface="Trebuchet MS" panose="020B0603020202020204" pitchFamily="34" charset="0"/>
              </a:rPr>
              <a:t>High Confidence Impacts</a:t>
            </a:r>
          </a:p>
        </p:txBody>
      </p:sp>
      <p:sp>
        <p:nvSpPr>
          <p:cNvPr id="143" name="Footer Placeholder 4"/>
          <p:cNvSpPr txBox="1"/>
          <p:nvPr/>
        </p:nvSpPr>
        <p:spPr>
          <a:xfrm>
            <a:off x="8313418" y="6500836"/>
            <a:ext cx="2804163"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AD8FA623-CACD-9DCB-E13B-6B1E7ADBC0A9}"/>
              </a:ext>
            </a:extLst>
          </p:cNvPr>
          <p:cNvGraphicFramePr/>
          <p:nvPr>
            <p:extLst>
              <p:ext uri="{D42A27DB-BD31-4B8C-83A1-F6EECF244321}">
                <p14:modId xmlns:p14="http://schemas.microsoft.com/office/powerpoint/2010/main" val="3723641178"/>
              </p:ext>
            </p:extLst>
          </p:nvPr>
        </p:nvGraphicFramePr>
        <p:xfrm>
          <a:off x="2247254" y="1245751"/>
          <a:ext cx="9679133" cy="5030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8E4D22E8-8B53-916C-47B0-794E15715774}"/>
              </a:ext>
            </a:extLst>
          </p:cNvPr>
          <p:cNvSpPr txBox="1"/>
          <p:nvPr/>
        </p:nvSpPr>
        <p:spPr>
          <a:xfrm>
            <a:off x="2545334" y="6276110"/>
            <a:ext cx="888581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N" sz="1800" b="0" i="0" u="none" strike="noStrike" cap="none" spc="0" normalizeH="0" baseline="0" dirty="0">
                <a:ln>
                  <a:noFill/>
                </a:ln>
                <a:solidFill>
                  <a:srgbClr val="000000"/>
                </a:solidFill>
                <a:effectLst/>
                <a:uFillTx/>
                <a:latin typeface="+mj-lt"/>
                <a:ea typeface="+mj-ea"/>
                <a:cs typeface="+mj-cs"/>
                <a:sym typeface="Helvetica"/>
              </a:rPr>
              <a:t>*Above list is non-exhaustive</a:t>
            </a:r>
          </a:p>
        </p:txBody>
      </p:sp>
    </p:spTree>
    <p:extLst>
      <p:ext uri="{BB962C8B-B14F-4D97-AF65-F5344CB8AC3E}">
        <p14:creationId xmlns:p14="http://schemas.microsoft.com/office/powerpoint/2010/main" val="35558172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140" name="Picture 1"/>
          <p:cNvGrpSpPr/>
          <p:nvPr/>
        </p:nvGrpSpPr>
        <p:grpSpPr>
          <a:xfrm>
            <a:off x="10972798" y="152397"/>
            <a:ext cx="1085354" cy="1093354"/>
            <a:chOff x="-1" y="-1"/>
            <a:chExt cx="1085353" cy="1093353"/>
          </a:xfrm>
        </p:grpSpPr>
        <p:sp>
          <p:nvSpPr>
            <p:cNvPr id="138"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39"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141" name="Rectangle 2"/>
          <p:cNvSpPr txBox="1"/>
          <p:nvPr/>
        </p:nvSpPr>
        <p:spPr>
          <a:xfrm>
            <a:off x="2690477" y="406688"/>
            <a:ext cx="925918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400">
                <a:latin typeface="Arial"/>
                <a:ea typeface="Arial"/>
                <a:cs typeface="Arial"/>
                <a:sym typeface="Arial"/>
              </a:defRPr>
            </a:lvl1pPr>
          </a:lstStyle>
          <a:p>
            <a:r>
              <a:rPr lang="en-IN" sz="4000" dirty="0">
                <a:latin typeface="Trebuchet MS" panose="020B0603020202020204" pitchFamily="34" charset="0"/>
              </a:rPr>
              <a:t>Macro Level Potential Impact</a:t>
            </a:r>
          </a:p>
        </p:txBody>
      </p:sp>
      <p:sp>
        <p:nvSpPr>
          <p:cNvPr id="143" name="Footer Placeholder 4"/>
          <p:cNvSpPr txBox="1"/>
          <p:nvPr/>
        </p:nvSpPr>
        <p:spPr>
          <a:xfrm>
            <a:off x="8313418" y="6500836"/>
            <a:ext cx="2804163"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92602BC7-F085-F144-D570-C9384F349505}"/>
              </a:ext>
            </a:extLst>
          </p:cNvPr>
          <p:cNvGraphicFramePr/>
          <p:nvPr>
            <p:extLst>
              <p:ext uri="{D42A27DB-BD31-4B8C-83A1-F6EECF244321}">
                <p14:modId xmlns:p14="http://schemas.microsoft.com/office/powerpoint/2010/main" val="2890423716"/>
              </p:ext>
            </p:extLst>
          </p:nvPr>
        </p:nvGraphicFramePr>
        <p:xfrm>
          <a:off x="2466337" y="1292244"/>
          <a:ext cx="8361509" cy="46730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D87791C9-D73E-072D-29A6-C46B9E4D760E}"/>
              </a:ext>
            </a:extLst>
          </p:cNvPr>
          <p:cNvSpPr txBox="1"/>
          <p:nvPr/>
        </p:nvSpPr>
        <p:spPr>
          <a:xfrm>
            <a:off x="2342350" y="5897435"/>
            <a:ext cx="8971878"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IN" sz="1100" b="0" i="0" u="none" strike="noStrike" cap="none" spc="0" normalizeH="0" baseline="0" dirty="0">
                <a:ln>
                  <a:noFill/>
                </a:ln>
                <a:solidFill>
                  <a:srgbClr val="000000"/>
                </a:solidFill>
                <a:effectLst/>
                <a:uFillTx/>
                <a:ea typeface="+mj-ea"/>
                <a:cs typeface="+mj-cs"/>
                <a:sym typeface="Helvetica"/>
              </a:rPr>
              <a:t>@ As per IPCC report in 2050 and 17% for Maze</a:t>
            </a:r>
          </a:p>
          <a:p>
            <a:pPr marR="0" algn="l" defTabSz="914400" rtl="0" fontAlgn="auto" latinLnBrk="0" hangingPunct="0">
              <a:lnSpc>
                <a:spcPct val="100000"/>
              </a:lnSpc>
              <a:spcBef>
                <a:spcPts val="0"/>
              </a:spcBef>
              <a:spcAft>
                <a:spcPts val="0"/>
              </a:spcAft>
              <a:buClrTx/>
              <a:buSzTx/>
              <a:tabLst/>
            </a:pPr>
            <a:r>
              <a:rPr kumimoji="0" lang="en-IN" sz="1100" b="0" i="0" u="none" strike="noStrike" cap="none" spc="0" normalizeH="0" baseline="0" dirty="0">
                <a:ln>
                  <a:noFill/>
                </a:ln>
                <a:solidFill>
                  <a:srgbClr val="000000"/>
                </a:solidFill>
                <a:effectLst/>
                <a:uFillTx/>
                <a:ea typeface="+mj-ea"/>
                <a:cs typeface="+mj-cs"/>
                <a:sym typeface="Helvetica"/>
              </a:rPr>
              <a:t>* As IPCC report for low-income countries (assuming India falls under low-income country) by 2050; </a:t>
            </a:r>
            <a:r>
              <a:rPr lang="en-US" sz="1100" dirty="0"/>
              <a:t>Damage to Mumbai could be up to $162 billion a year by 2050</a:t>
            </a:r>
            <a:endParaRPr kumimoji="0" lang="en-IN" sz="1100" b="0" i="0" u="none" strike="noStrike" cap="none" spc="0" normalizeH="0" baseline="0" dirty="0">
              <a:ln>
                <a:noFill/>
              </a:ln>
              <a:solidFill>
                <a:srgbClr val="000000"/>
              </a:solidFill>
              <a:effectLst/>
              <a:uFillTx/>
              <a:ea typeface="+mj-ea"/>
              <a:cs typeface="+mj-cs"/>
              <a:sym typeface="Helvetica"/>
            </a:endParaRPr>
          </a:p>
          <a:p>
            <a:pPr marR="0" algn="l" defTabSz="914400" rtl="0" fontAlgn="auto" latinLnBrk="0" hangingPunct="0">
              <a:lnSpc>
                <a:spcPct val="100000"/>
              </a:lnSpc>
              <a:spcBef>
                <a:spcPts val="0"/>
              </a:spcBef>
              <a:spcAft>
                <a:spcPts val="0"/>
              </a:spcAft>
              <a:buClrTx/>
              <a:buSzTx/>
              <a:tabLst/>
            </a:pPr>
            <a:r>
              <a:rPr lang="en-IN" sz="1100" dirty="0"/>
              <a:t># As per IPCC report - </a:t>
            </a:r>
            <a:r>
              <a:rPr kumimoji="0" lang="en-IN" sz="1100" b="0" i="0" u="none" strike="noStrike" cap="none" spc="0" normalizeH="0" baseline="0" dirty="0">
                <a:ln>
                  <a:noFill/>
                </a:ln>
                <a:solidFill>
                  <a:srgbClr val="000000"/>
                </a:solidFill>
                <a:effectLst/>
                <a:uFillTx/>
                <a:ea typeface="+mj-ea"/>
                <a:cs typeface="+mj-cs"/>
                <a:sym typeface="Helvetica"/>
              </a:rPr>
              <a:t>per tonne of C</a:t>
            </a:r>
            <a:r>
              <a:rPr lang="en-IN" sz="1100" dirty="0"/>
              <a:t>O2 emission; </a:t>
            </a:r>
            <a:endParaRPr kumimoji="0" lang="en-IN" sz="1100" b="0" i="0" u="none" strike="noStrike" cap="none" spc="0" normalizeH="0" baseline="0" dirty="0">
              <a:ln>
                <a:noFill/>
              </a:ln>
              <a:solidFill>
                <a:srgbClr val="000000"/>
              </a:solidFill>
              <a:effectLst/>
              <a:uFillTx/>
              <a:ea typeface="+mj-ea"/>
              <a:cs typeface="+mj-cs"/>
              <a:sym typeface="Helvetica"/>
            </a:endParaRPr>
          </a:p>
        </p:txBody>
      </p:sp>
      <p:sp>
        <p:nvSpPr>
          <p:cNvPr id="4" name="Oval 3">
            <a:extLst>
              <a:ext uri="{FF2B5EF4-FFF2-40B4-BE49-F238E27FC236}">
                <a16:creationId xmlns:a16="http://schemas.microsoft.com/office/drawing/2014/main" id="{A4BE3E90-3723-9C40-6DD4-D81D7041551C}"/>
              </a:ext>
            </a:extLst>
          </p:cNvPr>
          <p:cNvSpPr/>
          <p:nvPr/>
        </p:nvSpPr>
        <p:spPr>
          <a:xfrm>
            <a:off x="7294538" y="1352985"/>
            <a:ext cx="516368" cy="519345"/>
          </a:xfrm>
          <a:prstGeom prst="ellipse">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N" sz="1800" b="0" i="0" u="none" strike="noStrike" cap="none" spc="0" normalizeH="0" baseline="0" dirty="0">
                <a:ln>
                  <a:noFill/>
                </a:ln>
                <a:solidFill>
                  <a:srgbClr val="000000"/>
                </a:solidFill>
                <a:effectLst/>
                <a:uFillTx/>
                <a:latin typeface="+mj-lt"/>
                <a:ea typeface="+mj-ea"/>
                <a:cs typeface="+mj-cs"/>
                <a:sym typeface="Helvetica"/>
              </a:rPr>
              <a:t>9%</a:t>
            </a:r>
          </a:p>
        </p:txBody>
      </p:sp>
      <p:sp>
        <p:nvSpPr>
          <p:cNvPr id="5" name="Oval 4">
            <a:extLst>
              <a:ext uri="{FF2B5EF4-FFF2-40B4-BE49-F238E27FC236}">
                <a16:creationId xmlns:a16="http://schemas.microsoft.com/office/drawing/2014/main" id="{5FF4993F-EEB2-C003-7119-F24DFABD1691}"/>
              </a:ext>
            </a:extLst>
          </p:cNvPr>
          <p:cNvSpPr/>
          <p:nvPr/>
        </p:nvSpPr>
        <p:spPr>
          <a:xfrm>
            <a:off x="3510062" y="2869775"/>
            <a:ext cx="516368" cy="519345"/>
          </a:xfrm>
          <a:prstGeom prst="ellipse">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N" dirty="0"/>
              <a:t>3</a:t>
            </a:r>
            <a:r>
              <a:rPr kumimoji="0" lang="en-IN" sz="1800" b="0" i="0" u="none" strike="noStrike" cap="none" spc="0" normalizeH="0" baseline="0" dirty="0">
                <a:ln>
                  <a:noFill/>
                </a:ln>
                <a:solidFill>
                  <a:srgbClr val="000000"/>
                </a:solidFill>
                <a:effectLst/>
                <a:uFillTx/>
                <a:latin typeface="+mj-lt"/>
                <a:ea typeface="+mj-ea"/>
                <a:cs typeface="+mj-cs"/>
                <a:sym typeface="Helvetica"/>
              </a:rPr>
              <a:t>%</a:t>
            </a:r>
          </a:p>
        </p:txBody>
      </p:sp>
      <p:sp>
        <p:nvSpPr>
          <p:cNvPr id="6" name="Oval 5">
            <a:extLst>
              <a:ext uri="{FF2B5EF4-FFF2-40B4-BE49-F238E27FC236}">
                <a16:creationId xmlns:a16="http://schemas.microsoft.com/office/drawing/2014/main" id="{ABF8A0A1-7374-0633-FFE1-A9A0F30C165A}"/>
              </a:ext>
            </a:extLst>
          </p:cNvPr>
          <p:cNvSpPr/>
          <p:nvPr/>
        </p:nvSpPr>
        <p:spPr>
          <a:xfrm>
            <a:off x="8289424" y="4676506"/>
            <a:ext cx="645909" cy="519345"/>
          </a:xfrm>
          <a:prstGeom prst="ellipse">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N" sz="1800" b="0" i="0" u="none" strike="noStrike" cap="none" spc="0" normalizeH="0" baseline="0" dirty="0">
                <a:ln>
                  <a:noFill/>
                </a:ln>
                <a:solidFill>
                  <a:srgbClr val="000000"/>
                </a:solidFill>
                <a:effectLst/>
                <a:uFillTx/>
                <a:latin typeface="+mj-lt"/>
                <a:ea typeface="+mj-ea"/>
                <a:cs typeface="+mj-cs"/>
                <a:sym typeface="Helvetica"/>
              </a:rPr>
              <a:t>$86</a:t>
            </a:r>
            <a:endParaRPr lang="en-IN" dirty="0"/>
          </a:p>
        </p:txBody>
      </p:sp>
      <p:sp>
        <p:nvSpPr>
          <p:cNvPr id="8" name="Cloud 7">
            <a:extLst>
              <a:ext uri="{FF2B5EF4-FFF2-40B4-BE49-F238E27FC236}">
                <a16:creationId xmlns:a16="http://schemas.microsoft.com/office/drawing/2014/main" id="{59777724-68B1-933C-A512-CE4EF0F2181B}"/>
              </a:ext>
            </a:extLst>
          </p:cNvPr>
          <p:cNvSpPr/>
          <p:nvPr/>
        </p:nvSpPr>
        <p:spPr>
          <a:xfrm>
            <a:off x="1884254" y="1146021"/>
            <a:ext cx="3013210" cy="1546080"/>
          </a:xfrm>
          <a:prstGeom prst="cloud">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Helvetica"/>
              </a:rPr>
              <a:t>More than 75 per cent of Indian districts, which are home to over 638 million people, are extreme climate event hotspots</a:t>
            </a:r>
          </a:p>
        </p:txBody>
      </p:sp>
      <p:sp>
        <p:nvSpPr>
          <p:cNvPr id="9" name="Cloud 8">
            <a:extLst>
              <a:ext uri="{FF2B5EF4-FFF2-40B4-BE49-F238E27FC236}">
                <a16:creationId xmlns:a16="http://schemas.microsoft.com/office/drawing/2014/main" id="{561A5E75-F102-920C-2FB6-E72C3615D38B}"/>
              </a:ext>
            </a:extLst>
          </p:cNvPr>
          <p:cNvSpPr/>
          <p:nvPr/>
        </p:nvSpPr>
        <p:spPr>
          <a:xfrm>
            <a:off x="9098761" y="3280259"/>
            <a:ext cx="2850902" cy="1546080"/>
          </a:xfrm>
          <a:prstGeom prst="cloud">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Helvetica"/>
              </a:rPr>
              <a:t>Flood-prone areas becoming drought-prone and vice-versa has changed in over 40 per cent of Indian districts</a:t>
            </a:r>
          </a:p>
        </p:txBody>
      </p:sp>
    </p:spTree>
    <p:extLst>
      <p:ext uri="{BB962C8B-B14F-4D97-AF65-F5344CB8AC3E}">
        <p14:creationId xmlns:p14="http://schemas.microsoft.com/office/powerpoint/2010/main" val="28637326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4" name="Picture 2" descr="Picture 2"/>
          <p:cNvPicPr>
            <a:picLocks noChangeAspect="1"/>
          </p:cNvPicPr>
          <p:nvPr/>
        </p:nvPicPr>
        <p:blipFill>
          <a:blip r:embed="rId3"/>
          <a:stretch>
            <a:fillRect/>
          </a:stretch>
        </p:blipFill>
        <p:spPr>
          <a:xfrm>
            <a:off x="10287000" y="3479017"/>
            <a:ext cx="1588492" cy="1600203"/>
          </a:xfrm>
          <a:prstGeom prst="rect">
            <a:avLst/>
          </a:prstGeom>
          <a:ln w="12700">
            <a:miter lim="400000"/>
          </a:ln>
        </p:spPr>
      </p:pic>
      <p:sp>
        <p:nvSpPr>
          <p:cNvPr id="225" name="Rectangle 150"/>
          <p:cNvSpPr txBox="1"/>
          <p:nvPr/>
        </p:nvSpPr>
        <p:spPr>
          <a:xfrm>
            <a:off x="695989" y="1755791"/>
            <a:ext cx="9106541" cy="11432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3600" b="1">
                <a:solidFill>
                  <a:srgbClr val="FFFFFF"/>
                </a:solidFill>
                <a:latin typeface="Arial"/>
                <a:ea typeface="Arial"/>
                <a:cs typeface="Arial"/>
                <a:sym typeface="Arial"/>
              </a:defRPr>
            </a:lvl1pPr>
          </a:lstStyle>
          <a:p>
            <a:r>
              <a:t>Interaction between climate risks and other risk categories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229" name="Picture 1"/>
          <p:cNvGrpSpPr/>
          <p:nvPr/>
        </p:nvGrpSpPr>
        <p:grpSpPr>
          <a:xfrm>
            <a:off x="10972798" y="152397"/>
            <a:ext cx="1085354" cy="1093354"/>
            <a:chOff x="-1" y="-1"/>
            <a:chExt cx="1085353" cy="1093353"/>
          </a:xfrm>
        </p:grpSpPr>
        <p:sp>
          <p:nvSpPr>
            <p:cNvPr id="227"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pic>
          <p:nvPicPr>
            <p:cNvPr id="228"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230" name="Rectangle 2"/>
          <p:cNvSpPr txBox="1"/>
          <p:nvPr/>
        </p:nvSpPr>
        <p:spPr>
          <a:xfrm>
            <a:off x="2167846" y="463108"/>
            <a:ext cx="825010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000">
                <a:latin typeface="Arial"/>
                <a:ea typeface="Arial"/>
                <a:cs typeface="Arial"/>
                <a:sym typeface="Arial"/>
              </a:defRPr>
            </a:lvl1pPr>
          </a:lstStyle>
          <a:p>
            <a:r>
              <a:rPr dirty="0">
                <a:latin typeface="Trebuchet MS" panose="020B0603020202020204" pitchFamily="34" charset="0"/>
              </a:rPr>
              <a:t>Multi-dimensional Climate Risk!!</a:t>
            </a:r>
          </a:p>
        </p:txBody>
      </p:sp>
      <p:sp>
        <p:nvSpPr>
          <p:cNvPr id="231" name="Rectangle 3"/>
          <p:cNvSpPr txBox="1"/>
          <p:nvPr/>
        </p:nvSpPr>
        <p:spPr>
          <a:xfrm>
            <a:off x="2086851" y="1232545"/>
            <a:ext cx="9428623" cy="1005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700"/>
              </a:spcBef>
              <a:defRPr sz="2000">
                <a:solidFill>
                  <a:srgbClr val="0A0A0A"/>
                </a:solidFill>
                <a:latin typeface="Conv_Akk_Pro"/>
                <a:ea typeface="Conv_Akk_Pro"/>
                <a:cs typeface="Conv_Akk_Pro"/>
                <a:sym typeface="Conv_Akk_Pro"/>
              </a:defRPr>
            </a:lvl1pPr>
          </a:lstStyle>
          <a:p>
            <a:r>
              <a:rPr dirty="0"/>
              <a:t>‘The insurance industry is exposed to climate-related liabilities on two fronts: In both its investments, and on the liability side through property and casualty underwriting.’ – S&amp;P Global</a:t>
            </a:r>
          </a:p>
        </p:txBody>
      </p:sp>
      <p:sp>
        <p:nvSpPr>
          <p:cNvPr id="232"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Table 2">
            <a:extLst>
              <a:ext uri="{FF2B5EF4-FFF2-40B4-BE49-F238E27FC236}">
                <a16:creationId xmlns:a16="http://schemas.microsoft.com/office/drawing/2014/main" id="{95F5B923-4B05-77D2-E72D-F211731EA024}"/>
              </a:ext>
            </a:extLst>
          </p:cNvPr>
          <p:cNvGraphicFramePr>
            <a:graphicFrameLocks noGrp="1"/>
          </p:cNvGraphicFramePr>
          <p:nvPr>
            <p:extLst>
              <p:ext uri="{D42A27DB-BD31-4B8C-83A1-F6EECF244321}">
                <p14:modId xmlns:p14="http://schemas.microsoft.com/office/powerpoint/2010/main" val="319976577"/>
              </p:ext>
            </p:extLst>
          </p:nvPr>
        </p:nvGraphicFramePr>
        <p:xfrm>
          <a:off x="2225398" y="2238382"/>
          <a:ext cx="9151528" cy="2925529"/>
        </p:xfrm>
        <a:graphic>
          <a:graphicData uri="http://schemas.openxmlformats.org/drawingml/2006/table">
            <a:tbl>
              <a:tblPr firstRow="1" bandRow="1">
                <a:tableStyleId>{306799F8-075E-4A3A-A7F6-7FBC6576F1A4}</a:tableStyleId>
              </a:tblPr>
              <a:tblGrid>
                <a:gridCol w="2287882">
                  <a:extLst>
                    <a:ext uri="{9D8B030D-6E8A-4147-A177-3AD203B41FA5}">
                      <a16:colId xmlns:a16="http://schemas.microsoft.com/office/drawing/2014/main" val="1641163826"/>
                    </a:ext>
                  </a:extLst>
                </a:gridCol>
                <a:gridCol w="2287882">
                  <a:extLst>
                    <a:ext uri="{9D8B030D-6E8A-4147-A177-3AD203B41FA5}">
                      <a16:colId xmlns:a16="http://schemas.microsoft.com/office/drawing/2014/main" val="3928931944"/>
                    </a:ext>
                  </a:extLst>
                </a:gridCol>
                <a:gridCol w="2287882">
                  <a:extLst>
                    <a:ext uri="{9D8B030D-6E8A-4147-A177-3AD203B41FA5}">
                      <a16:colId xmlns:a16="http://schemas.microsoft.com/office/drawing/2014/main" val="1901692233"/>
                    </a:ext>
                  </a:extLst>
                </a:gridCol>
                <a:gridCol w="2287882">
                  <a:extLst>
                    <a:ext uri="{9D8B030D-6E8A-4147-A177-3AD203B41FA5}">
                      <a16:colId xmlns:a16="http://schemas.microsoft.com/office/drawing/2014/main" val="2230536802"/>
                    </a:ext>
                  </a:extLst>
                </a:gridCol>
              </a:tblGrid>
              <a:tr h="639529">
                <a:tc>
                  <a:txBody>
                    <a:bodyPr/>
                    <a:lstStyle/>
                    <a:p>
                      <a:pPr algn="ctr"/>
                      <a:endParaRPr lang="en-IN" sz="2000" b="1" dirty="0">
                        <a:solidFill>
                          <a:srgbClr val="084A87"/>
                        </a:solidFill>
                      </a:endParaRPr>
                    </a:p>
                  </a:txBody>
                  <a:tcPr anchor="ctr"/>
                </a:tc>
                <a:tc>
                  <a:txBody>
                    <a:bodyPr/>
                    <a:lstStyle/>
                    <a:p>
                      <a:pPr algn="ctr"/>
                      <a:r>
                        <a:rPr lang="en-IN" sz="2000" b="1" dirty="0">
                          <a:solidFill>
                            <a:srgbClr val="084A87"/>
                          </a:solidFill>
                        </a:rPr>
                        <a:t>Physical Risk</a:t>
                      </a:r>
                    </a:p>
                  </a:txBody>
                  <a:tcPr anchor="ctr"/>
                </a:tc>
                <a:tc>
                  <a:txBody>
                    <a:bodyPr/>
                    <a:lstStyle/>
                    <a:p>
                      <a:pPr algn="ctr"/>
                      <a:r>
                        <a:rPr lang="en-IN" sz="2000" b="1" dirty="0">
                          <a:solidFill>
                            <a:srgbClr val="084A87"/>
                          </a:solidFill>
                        </a:rPr>
                        <a:t>Transition Risk</a:t>
                      </a:r>
                    </a:p>
                  </a:txBody>
                  <a:tcPr anchor="ctr"/>
                </a:tc>
                <a:tc>
                  <a:txBody>
                    <a:bodyPr/>
                    <a:lstStyle/>
                    <a:p>
                      <a:pPr algn="ctr"/>
                      <a:r>
                        <a:rPr lang="en-IN" sz="2000" b="1" dirty="0">
                          <a:solidFill>
                            <a:srgbClr val="084A87"/>
                          </a:solidFill>
                        </a:rPr>
                        <a:t>Liability Risk</a:t>
                      </a:r>
                    </a:p>
                  </a:txBody>
                  <a:tcPr anchor="ctr"/>
                </a:tc>
                <a:extLst>
                  <a:ext uri="{0D108BD9-81ED-4DB2-BD59-A6C34878D82A}">
                    <a16:rowId xmlns:a16="http://schemas.microsoft.com/office/drawing/2014/main" val="1461616187"/>
                  </a:ext>
                </a:extLst>
              </a:tr>
              <a:tr h="365445">
                <a:tc>
                  <a:txBody>
                    <a:bodyPr/>
                    <a:lstStyle/>
                    <a:p>
                      <a:pPr algn="l"/>
                      <a:r>
                        <a:rPr lang="en-IN" sz="2000" b="1" dirty="0">
                          <a:solidFill>
                            <a:srgbClr val="084A87"/>
                          </a:solidFill>
                        </a:rPr>
                        <a:t>Insurance Risk</a:t>
                      </a:r>
                    </a:p>
                  </a:txBody>
                  <a:tcPr anchor="ctr"/>
                </a:tc>
                <a:tc>
                  <a:txBody>
                    <a:bodyPr/>
                    <a:lstStyle/>
                    <a:p>
                      <a:pPr algn="ctr"/>
                      <a:r>
                        <a:rPr lang="en-IN" sz="1800" b="1" dirty="0"/>
                        <a:t>High</a:t>
                      </a:r>
                    </a:p>
                  </a:txBody>
                  <a:tcPr anchor="ctr"/>
                </a:tc>
                <a:tc>
                  <a:txBody>
                    <a:bodyPr/>
                    <a:lstStyle/>
                    <a:p>
                      <a:pPr algn="ctr"/>
                      <a:r>
                        <a:rPr lang="en-IN" sz="1800" b="1" dirty="0"/>
                        <a:t>Medium</a:t>
                      </a:r>
                    </a:p>
                  </a:txBody>
                  <a:tcPr anchor="ctr"/>
                </a:tc>
                <a:tc>
                  <a:txBody>
                    <a:bodyPr/>
                    <a:lstStyle/>
                    <a:p>
                      <a:pPr algn="ctr"/>
                      <a:r>
                        <a:rPr lang="en-IN" sz="1800" b="1" dirty="0"/>
                        <a:t>Low</a:t>
                      </a:r>
                    </a:p>
                  </a:txBody>
                  <a:tcPr anchor="ctr"/>
                </a:tc>
                <a:extLst>
                  <a:ext uri="{0D108BD9-81ED-4DB2-BD59-A6C34878D82A}">
                    <a16:rowId xmlns:a16="http://schemas.microsoft.com/office/drawing/2014/main" val="3298897584"/>
                  </a:ext>
                </a:extLst>
              </a:tr>
              <a:tr h="365445">
                <a:tc>
                  <a:txBody>
                    <a:bodyPr/>
                    <a:lstStyle/>
                    <a:p>
                      <a:pPr algn="l"/>
                      <a:r>
                        <a:rPr lang="en-IN" sz="2000" b="1" dirty="0">
                          <a:solidFill>
                            <a:srgbClr val="084A87"/>
                          </a:solidFill>
                        </a:rPr>
                        <a:t>Market Risk</a:t>
                      </a:r>
                    </a:p>
                  </a:txBody>
                  <a:tcPr anchor="ctr"/>
                </a:tc>
                <a:tc>
                  <a:txBody>
                    <a:bodyPr/>
                    <a:lstStyle/>
                    <a:p>
                      <a:pPr algn="ctr"/>
                      <a:r>
                        <a:rPr lang="en-IN" sz="1800" b="1" dirty="0"/>
                        <a:t>Medium</a:t>
                      </a:r>
                    </a:p>
                  </a:txBody>
                  <a:tcPr anchor="ctr"/>
                </a:tc>
                <a:tc>
                  <a:txBody>
                    <a:bodyPr/>
                    <a:lstStyle/>
                    <a:p>
                      <a:pPr algn="ctr"/>
                      <a:r>
                        <a:rPr lang="en-IN" sz="1800" b="1" dirty="0"/>
                        <a:t>High</a:t>
                      </a:r>
                    </a:p>
                  </a:txBody>
                  <a:tcPr anchor="ctr"/>
                </a:tc>
                <a:tc>
                  <a:txBody>
                    <a:bodyPr/>
                    <a:lstStyle/>
                    <a:p>
                      <a:pPr algn="ctr"/>
                      <a:r>
                        <a:rPr lang="en-IN" sz="1800" b="1" dirty="0"/>
                        <a:t>High</a:t>
                      </a:r>
                    </a:p>
                  </a:txBody>
                  <a:tcPr anchor="ctr"/>
                </a:tc>
                <a:extLst>
                  <a:ext uri="{0D108BD9-81ED-4DB2-BD59-A6C34878D82A}">
                    <a16:rowId xmlns:a16="http://schemas.microsoft.com/office/drawing/2014/main" val="1064707011"/>
                  </a:ext>
                </a:extLst>
              </a:tr>
              <a:tr h="396000">
                <a:tc>
                  <a:txBody>
                    <a:bodyPr/>
                    <a:lstStyle/>
                    <a:p>
                      <a:pPr algn="l"/>
                      <a:r>
                        <a:rPr lang="en-IN" sz="2000" b="1" dirty="0">
                          <a:solidFill>
                            <a:srgbClr val="084A87"/>
                          </a:solidFill>
                        </a:rPr>
                        <a:t>Credit Risk</a:t>
                      </a:r>
                    </a:p>
                  </a:txBody>
                  <a:tcPr anchor="ctr"/>
                </a:tc>
                <a:tc>
                  <a:txBody>
                    <a:bodyPr/>
                    <a:lstStyle/>
                    <a:p>
                      <a:pPr algn="ctr"/>
                      <a:r>
                        <a:rPr lang="en-IN" sz="1800" b="1" dirty="0"/>
                        <a:t>Medium</a:t>
                      </a:r>
                    </a:p>
                  </a:txBody>
                  <a:tcPr anchor="ctr"/>
                </a:tc>
                <a:tc>
                  <a:txBody>
                    <a:bodyPr/>
                    <a:lstStyle/>
                    <a:p>
                      <a:pPr algn="ctr"/>
                      <a:r>
                        <a:rPr lang="en-IN" sz="1800" b="1" dirty="0"/>
                        <a:t>High</a:t>
                      </a:r>
                    </a:p>
                  </a:txBody>
                  <a:tcPr anchor="ctr"/>
                </a:tc>
                <a:tc>
                  <a:txBody>
                    <a:bodyPr/>
                    <a:lstStyle/>
                    <a:p>
                      <a:pPr algn="ctr"/>
                      <a:r>
                        <a:rPr lang="en-IN" sz="1800" b="1" dirty="0"/>
                        <a:t>Medium</a:t>
                      </a:r>
                    </a:p>
                  </a:txBody>
                  <a:tcPr anchor="ctr"/>
                </a:tc>
                <a:extLst>
                  <a:ext uri="{0D108BD9-81ED-4DB2-BD59-A6C34878D82A}">
                    <a16:rowId xmlns:a16="http://schemas.microsoft.com/office/drawing/2014/main" val="3081874498"/>
                  </a:ext>
                </a:extLst>
              </a:tr>
              <a:tr h="365445">
                <a:tc>
                  <a:txBody>
                    <a:bodyPr/>
                    <a:lstStyle/>
                    <a:p>
                      <a:pPr algn="l"/>
                      <a:r>
                        <a:rPr lang="en-IN" sz="2000" b="1" dirty="0">
                          <a:solidFill>
                            <a:srgbClr val="084A87"/>
                          </a:solidFill>
                        </a:rPr>
                        <a:t>Liquidity Risk</a:t>
                      </a:r>
                    </a:p>
                  </a:txBody>
                  <a:tcPr anchor="ctr"/>
                </a:tc>
                <a:tc>
                  <a:txBody>
                    <a:bodyPr/>
                    <a:lstStyle/>
                    <a:p>
                      <a:pPr algn="ctr"/>
                      <a:r>
                        <a:rPr lang="en-IN" sz="1800" b="1" dirty="0"/>
                        <a:t>High- Medium</a:t>
                      </a:r>
                    </a:p>
                  </a:txBody>
                  <a:tcPr anchor="ctr"/>
                </a:tc>
                <a:tc>
                  <a:txBody>
                    <a:bodyPr/>
                    <a:lstStyle/>
                    <a:p>
                      <a:pPr algn="ctr"/>
                      <a:r>
                        <a:rPr lang="en-IN" sz="1800" b="1" dirty="0"/>
                        <a:t>Low - Medium</a:t>
                      </a:r>
                    </a:p>
                  </a:txBody>
                  <a:tcPr anchor="ctr"/>
                </a:tc>
                <a:tc>
                  <a:txBody>
                    <a:bodyPr/>
                    <a:lstStyle/>
                    <a:p>
                      <a:pPr algn="ctr"/>
                      <a:r>
                        <a:rPr lang="en-IN" sz="1800" b="1" dirty="0"/>
                        <a:t>Low</a:t>
                      </a:r>
                    </a:p>
                  </a:txBody>
                  <a:tcPr anchor="ctr"/>
                </a:tc>
                <a:extLst>
                  <a:ext uri="{0D108BD9-81ED-4DB2-BD59-A6C34878D82A}">
                    <a16:rowId xmlns:a16="http://schemas.microsoft.com/office/drawing/2014/main" val="1173508688"/>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rgbClr val="084A87"/>
                          </a:solidFill>
                        </a:rPr>
                        <a:t>Operational Risk</a:t>
                      </a:r>
                    </a:p>
                    <a:p>
                      <a:pPr algn="l"/>
                      <a:endParaRPr lang="en-IN" sz="2000" b="1" dirty="0">
                        <a:solidFill>
                          <a:srgbClr val="084A87"/>
                        </a:solidFill>
                      </a:endParaRPr>
                    </a:p>
                  </a:txBody>
                  <a:tcPr anchor="ctr"/>
                </a:tc>
                <a:tc>
                  <a:txBody>
                    <a:bodyPr/>
                    <a:lstStyle/>
                    <a:p>
                      <a:pPr algn="ctr"/>
                      <a:r>
                        <a:rPr lang="en-IN" sz="1800" b="1" dirty="0"/>
                        <a:t>Low</a:t>
                      </a:r>
                    </a:p>
                  </a:txBody>
                  <a:tcPr anchor="ctr"/>
                </a:tc>
                <a:tc>
                  <a:txBody>
                    <a:bodyPr/>
                    <a:lstStyle/>
                    <a:p>
                      <a:pPr algn="ctr"/>
                      <a:r>
                        <a:rPr lang="en-IN" sz="1800" b="1" dirty="0"/>
                        <a:t>Medium</a:t>
                      </a:r>
                    </a:p>
                  </a:txBody>
                  <a:tcPr anchor="ctr"/>
                </a:tc>
                <a:tc>
                  <a:txBody>
                    <a:bodyPr/>
                    <a:lstStyle/>
                    <a:p>
                      <a:pPr algn="ctr"/>
                      <a:r>
                        <a:rPr lang="en-IN" sz="1800" b="1" dirty="0"/>
                        <a:t>Low</a:t>
                      </a:r>
                    </a:p>
                  </a:txBody>
                  <a:tcPr anchor="ctr"/>
                </a:tc>
                <a:extLst>
                  <a:ext uri="{0D108BD9-81ED-4DB2-BD59-A6C34878D82A}">
                    <a16:rowId xmlns:a16="http://schemas.microsoft.com/office/drawing/2014/main" val="183924616"/>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257" name="Picture 1"/>
          <p:cNvGrpSpPr/>
          <p:nvPr/>
        </p:nvGrpSpPr>
        <p:grpSpPr>
          <a:xfrm>
            <a:off x="10972798" y="152397"/>
            <a:ext cx="1085354" cy="1093354"/>
            <a:chOff x="-1" y="-1"/>
            <a:chExt cx="1085353" cy="1093353"/>
          </a:xfrm>
        </p:grpSpPr>
        <p:sp>
          <p:nvSpPr>
            <p:cNvPr id="255"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pic>
          <p:nvPicPr>
            <p:cNvPr id="256"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258" name="Rectangle 2"/>
          <p:cNvSpPr txBox="1"/>
          <p:nvPr/>
        </p:nvSpPr>
        <p:spPr>
          <a:xfrm>
            <a:off x="2052545" y="463108"/>
            <a:ext cx="8365405"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000">
                <a:latin typeface="Arial"/>
                <a:ea typeface="Arial"/>
                <a:cs typeface="Arial"/>
                <a:sym typeface="Arial"/>
              </a:defRPr>
            </a:lvl1pPr>
          </a:lstStyle>
          <a:p>
            <a:r>
              <a:rPr dirty="0">
                <a:latin typeface="Trebuchet MS" panose="020B0603020202020204" pitchFamily="34" charset="0"/>
              </a:rPr>
              <a:t>Climate Risk and Insurance Risk…</a:t>
            </a:r>
          </a:p>
        </p:txBody>
      </p:sp>
      <p:sp>
        <p:nvSpPr>
          <p:cNvPr id="259" name="Rectangle 3"/>
          <p:cNvSpPr txBox="1"/>
          <p:nvPr/>
        </p:nvSpPr>
        <p:spPr>
          <a:xfrm>
            <a:off x="2460321" y="4517721"/>
            <a:ext cx="8890001"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lvl="5">
              <a:lnSpc>
                <a:spcPct val="120000"/>
              </a:lnSpc>
              <a:spcBef>
                <a:spcPts val="700"/>
              </a:spcBef>
              <a:defRPr sz="3200" b="1">
                <a:latin typeface="+mn-lt"/>
                <a:ea typeface="+mn-ea"/>
                <a:cs typeface="+mn-cs"/>
                <a:sym typeface="Calibri"/>
              </a:defRPr>
            </a:pPr>
            <a:r>
              <a:t>Past is not a good guide of future!!</a:t>
            </a:r>
          </a:p>
        </p:txBody>
      </p:sp>
      <p:sp>
        <p:nvSpPr>
          <p:cNvPr id="260"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pSp>
        <p:nvGrpSpPr>
          <p:cNvPr id="276" name="Diagram 1"/>
          <p:cNvGrpSpPr/>
          <p:nvPr/>
        </p:nvGrpSpPr>
        <p:grpSpPr>
          <a:xfrm>
            <a:off x="2804404" y="1697488"/>
            <a:ext cx="7221328" cy="2554916"/>
            <a:chOff x="0" y="0"/>
            <a:chExt cx="7221326" cy="2554915"/>
          </a:xfrm>
        </p:grpSpPr>
        <p:sp>
          <p:nvSpPr>
            <p:cNvPr id="261" name="Line"/>
            <p:cNvSpPr/>
            <p:nvPr/>
          </p:nvSpPr>
          <p:spPr>
            <a:xfrm>
              <a:off x="3610662" y="1055749"/>
              <a:ext cx="2554914" cy="443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21600" y="10800"/>
                  </a:lnTo>
                  <a:lnTo>
                    <a:pt x="21600" y="21600"/>
                  </a:lnTo>
                </a:path>
              </a:pathLst>
            </a:custGeom>
            <a:noFill/>
            <a:ln w="25400" cap="flat">
              <a:solidFill>
                <a:srgbClr val="0F5B97"/>
              </a:solidFill>
              <a:prstDash val="solid"/>
              <a:round/>
            </a:ln>
            <a:effectLst/>
          </p:spPr>
          <p:txBody>
            <a:bodyPr wrap="square" lIns="45718" tIns="45718" rIns="45718" bIns="45718" numCol="1" anchor="t">
              <a:noAutofit/>
            </a:bodyPr>
            <a:lstStyle/>
            <a:p>
              <a:pPr>
                <a:defRPr>
                  <a:latin typeface="+mn-lt"/>
                  <a:ea typeface="+mn-ea"/>
                  <a:cs typeface="+mn-cs"/>
                  <a:sym typeface="Calibri"/>
                </a:defRPr>
              </a:pPr>
              <a:endParaRPr/>
            </a:p>
          </p:txBody>
        </p:sp>
        <p:sp>
          <p:nvSpPr>
            <p:cNvPr id="262" name="Line"/>
            <p:cNvSpPr/>
            <p:nvPr/>
          </p:nvSpPr>
          <p:spPr>
            <a:xfrm>
              <a:off x="3610662" y="1055749"/>
              <a:ext cx="1" cy="443415"/>
            </a:xfrm>
            <a:prstGeom prst="line">
              <a:avLst/>
            </a:prstGeom>
            <a:noFill/>
            <a:ln w="25400" cap="flat">
              <a:solidFill>
                <a:srgbClr val="0F5B97"/>
              </a:solidFill>
              <a:prstDash val="solid"/>
              <a:round/>
            </a:ln>
            <a:effectLst/>
          </p:spPr>
          <p:txBody>
            <a:bodyPr wrap="square" lIns="45718" tIns="45718" rIns="45718" bIns="45718" numCol="1" anchor="t">
              <a:noAutofit/>
            </a:bodyPr>
            <a:lstStyle/>
            <a:p>
              <a:endParaRPr/>
            </a:p>
          </p:txBody>
        </p:sp>
        <p:sp>
          <p:nvSpPr>
            <p:cNvPr id="263" name="Line"/>
            <p:cNvSpPr/>
            <p:nvPr/>
          </p:nvSpPr>
          <p:spPr>
            <a:xfrm>
              <a:off x="1055750" y="1055749"/>
              <a:ext cx="2554914" cy="4434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00"/>
                  </a:lnTo>
                  <a:lnTo>
                    <a:pt x="0" y="10800"/>
                  </a:lnTo>
                  <a:lnTo>
                    <a:pt x="0" y="21600"/>
                  </a:lnTo>
                </a:path>
              </a:pathLst>
            </a:custGeom>
            <a:noFill/>
            <a:ln w="25400" cap="flat">
              <a:solidFill>
                <a:srgbClr val="0F5B97"/>
              </a:solidFill>
              <a:prstDash val="solid"/>
              <a:round/>
            </a:ln>
            <a:effectLst/>
          </p:spPr>
          <p:txBody>
            <a:bodyPr wrap="square" lIns="45718" tIns="45718" rIns="45718" bIns="45718" numCol="1" anchor="t">
              <a:noAutofit/>
            </a:bodyPr>
            <a:lstStyle/>
            <a:p>
              <a:pPr>
                <a:defRPr>
                  <a:latin typeface="+mn-lt"/>
                  <a:ea typeface="+mn-ea"/>
                  <a:cs typeface="+mn-cs"/>
                  <a:sym typeface="Calibri"/>
                </a:defRPr>
              </a:pPr>
              <a:endParaRPr/>
            </a:p>
          </p:txBody>
        </p:sp>
        <p:grpSp>
          <p:nvGrpSpPr>
            <p:cNvPr id="266" name="Group"/>
            <p:cNvGrpSpPr/>
            <p:nvPr/>
          </p:nvGrpSpPr>
          <p:grpSpPr>
            <a:xfrm>
              <a:off x="2554914" y="0"/>
              <a:ext cx="2111499" cy="1055750"/>
              <a:chOff x="0" y="0"/>
              <a:chExt cx="2111498" cy="1055749"/>
            </a:xfrm>
          </p:grpSpPr>
          <p:sp>
            <p:nvSpPr>
              <p:cNvPr id="264" name="Rectangle"/>
              <p:cNvSpPr/>
              <p:nvPr/>
            </p:nvSpPr>
            <p:spPr>
              <a:xfrm>
                <a:off x="-1" y="-1"/>
                <a:ext cx="2111500" cy="1055751"/>
              </a:xfrm>
              <a:prstGeom prst="rect">
                <a:avLst/>
              </a:prstGeom>
              <a:solidFill>
                <a:srgbClr val="0F5B97"/>
              </a:solidFill>
              <a:ln w="12700" cap="flat">
                <a:noFill/>
                <a:miter lim="400000"/>
              </a:ln>
              <a:effectLst/>
            </p:spPr>
            <p:txBody>
              <a:bodyPr wrap="square" lIns="45718" tIns="45718" rIns="45718" bIns="45718" numCol="1" anchor="ctr">
                <a:noAutofit/>
              </a:bodyPr>
              <a:lstStyle/>
              <a:p>
                <a:pPr algn="ctr" defTabSz="1200150">
                  <a:lnSpc>
                    <a:spcPct val="90000"/>
                  </a:lnSpc>
                  <a:spcBef>
                    <a:spcPts val="700"/>
                  </a:spcBef>
                  <a:defRPr>
                    <a:solidFill>
                      <a:srgbClr val="FFFFFF"/>
                    </a:solidFill>
                  </a:defRPr>
                </a:pPr>
                <a:endParaRPr/>
              </a:p>
            </p:txBody>
          </p:sp>
          <p:sp>
            <p:nvSpPr>
              <p:cNvPr id="265" name="Insurance Risk"/>
              <p:cNvSpPr txBox="1"/>
              <p:nvPr/>
            </p:nvSpPr>
            <p:spPr>
              <a:xfrm>
                <a:off x="0" y="124649"/>
                <a:ext cx="2111499" cy="806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5" tIns="17145" rIns="17145" bIns="17145" numCol="1" anchor="ctr">
                <a:spAutoFit/>
              </a:bodyPr>
              <a:lstStyle>
                <a:lvl1pPr algn="ctr" defTabSz="1200150">
                  <a:lnSpc>
                    <a:spcPct val="90000"/>
                  </a:lnSpc>
                  <a:spcBef>
                    <a:spcPts val="1100"/>
                  </a:spcBef>
                  <a:defRPr sz="2700">
                    <a:solidFill>
                      <a:srgbClr val="FFFFFF"/>
                    </a:solidFill>
                  </a:defRPr>
                </a:lvl1pPr>
              </a:lstStyle>
              <a:p>
                <a:r>
                  <a:rPr dirty="0"/>
                  <a:t>Insurance Risk</a:t>
                </a:r>
              </a:p>
            </p:txBody>
          </p:sp>
        </p:grpSp>
        <p:grpSp>
          <p:nvGrpSpPr>
            <p:cNvPr id="269" name="Group"/>
            <p:cNvGrpSpPr/>
            <p:nvPr/>
          </p:nvGrpSpPr>
          <p:grpSpPr>
            <a:xfrm>
              <a:off x="0" y="1499164"/>
              <a:ext cx="2111499" cy="1055750"/>
              <a:chOff x="0" y="0"/>
              <a:chExt cx="2111498" cy="1055749"/>
            </a:xfrm>
          </p:grpSpPr>
          <p:sp>
            <p:nvSpPr>
              <p:cNvPr id="267" name="Rectangle"/>
              <p:cNvSpPr/>
              <p:nvPr/>
            </p:nvSpPr>
            <p:spPr>
              <a:xfrm>
                <a:off x="-1" y="-1"/>
                <a:ext cx="2111500" cy="1055751"/>
              </a:xfrm>
              <a:prstGeom prst="rect">
                <a:avLst/>
              </a:prstGeom>
              <a:solidFill>
                <a:srgbClr val="0F5B97"/>
              </a:solidFill>
              <a:ln w="12700" cap="flat">
                <a:noFill/>
                <a:miter lim="400000"/>
              </a:ln>
              <a:effectLst/>
            </p:spPr>
            <p:txBody>
              <a:bodyPr wrap="square" lIns="45718" tIns="45718" rIns="45718" bIns="45718" numCol="1" anchor="ctr">
                <a:noAutofit/>
              </a:bodyPr>
              <a:lstStyle/>
              <a:p>
                <a:pPr algn="ctr" defTabSz="1200150">
                  <a:lnSpc>
                    <a:spcPct val="90000"/>
                  </a:lnSpc>
                  <a:spcBef>
                    <a:spcPts val="700"/>
                  </a:spcBef>
                  <a:defRPr>
                    <a:solidFill>
                      <a:srgbClr val="FFFFFF"/>
                    </a:solidFill>
                  </a:defRPr>
                </a:pPr>
                <a:endParaRPr/>
              </a:p>
            </p:txBody>
          </p:sp>
          <p:sp>
            <p:nvSpPr>
              <p:cNvPr id="268" name="Reserve Risk"/>
              <p:cNvSpPr txBox="1"/>
              <p:nvPr/>
            </p:nvSpPr>
            <p:spPr>
              <a:xfrm>
                <a:off x="0" y="307529"/>
                <a:ext cx="2111499" cy="440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5" tIns="17145" rIns="17145" bIns="17145" numCol="1" anchor="ctr">
                <a:spAutoFit/>
              </a:bodyPr>
              <a:lstStyle>
                <a:lvl1pPr algn="ctr" defTabSz="1200150">
                  <a:lnSpc>
                    <a:spcPct val="90000"/>
                  </a:lnSpc>
                  <a:spcBef>
                    <a:spcPts val="1100"/>
                  </a:spcBef>
                  <a:defRPr sz="2700">
                    <a:solidFill>
                      <a:srgbClr val="FFFFFF"/>
                    </a:solidFill>
                  </a:defRPr>
                </a:lvl1pPr>
              </a:lstStyle>
              <a:p>
                <a:r>
                  <a:t>Reserve Risk</a:t>
                </a:r>
              </a:p>
            </p:txBody>
          </p:sp>
        </p:grpSp>
        <p:grpSp>
          <p:nvGrpSpPr>
            <p:cNvPr id="272" name="Group"/>
            <p:cNvGrpSpPr/>
            <p:nvPr/>
          </p:nvGrpSpPr>
          <p:grpSpPr>
            <a:xfrm>
              <a:off x="2554914" y="1499164"/>
              <a:ext cx="2111499" cy="1055750"/>
              <a:chOff x="0" y="0"/>
              <a:chExt cx="2111498" cy="1055749"/>
            </a:xfrm>
          </p:grpSpPr>
          <p:sp>
            <p:nvSpPr>
              <p:cNvPr id="270" name="Rectangle"/>
              <p:cNvSpPr/>
              <p:nvPr/>
            </p:nvSpPr>
            <p:spPr>
              <a:xfrm>
                <a:off x="-1" y="-1"/>
                <a:ext cx="2111500" cy="1055751"/>
              </a:xfrm>
              <a:prstGeom prst="rect">
                <a:avLst/>
              </a:prstGeom>
              <a:solidFill>
                <a:srgbClr val="0F5B97"/>
              </a:solidFill>
              <a:ln w="12700" cap="flat">
                <a:noFill/>
                <a:miter lim="400000"/>
              </a:ln>
              <a:effectLst/>
            </p:spPr>
            <p:txBody>
              <a:bodyPr wrap="square" lIns="45718" tIns="45718" rIns="45718" bIns="45718" numCol="1" anchor="ctr">
                <a:noAutofit/>
              </a:bodyPr>
              <a:lstStyle/>
              <a:p>
                <a:pPr algn="ctr" defTabSz="1200150">
                  <a:lnSpc>
                    <a:spcPct val="90000"/>
                  </a:lnSpc>
                  <a:spcBef>
                    <a:spcPts val="700"/>
                  </a:spcBef>
                  <a:defRPr>
                    <a:solidFill>
                      <a:srgbClr val="FFFFFF"/>
                    </a:solidFill>
                  </a:defRPr>
                </a:pPr>
                <a:endParaRPr/>
              </a:p>
            </p:txBody>
          </p:sp>
          <p:sp>
            <p:nvSpPr>
              <p:cNvPr id="271" name="Underwriting Risk"/>
              <p:cNvSpPr txBox="1"/>
              <p:nvPr/>
            </p:nvSpPr>
            <p:spPr>
              <a:xfrm>
                <a:off x="0" y="124649"/>
                <a:ext cx="2111499" cy="806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5" tIns="17145" rIns="17145" bIns="17145" numCol="1" anchor="ctr">
                <a:spAutoFit/>
              </a:bodyPr>
              <a:lstStyle>
                <a:lvl1pPr algn="ctr" defTabSz="1200150">
                  <a:lnSpc>
                    <a:spcPct val="90000"/>
                  </a:lnSpc>
                  <a:spcBef>
                    <a:spcPts val="1100"/>
                  </a:spcBef>
                  <a:defRPr sz="2700">
                    <a:solidFill>
                      <a:srgbClr val="FFFFFF"/>
                    </a:solidFill>
                  </a:defRPr>
                </a:lvl1pPr>
              </a:lstStyle>
              <a:p>
                <a:r>
                  <a:t> Underwriting Risk</a:t>
                </a:r>
              </a:p>
            </p:txBody>
          </p:sp>
        </p:grpSp>
        <p:grpSp>
          <p:nvGrpSpPr>
            <p:cNvPr id="275" name="Group"/>
            <p:cNvGrpSpPr/>
            <p:nvPr/>
          </p:nvGrpSpPr>
          <p:grpSpPr>
            <a:xfrm>
              <a:off x="5109825" y="1499163"/>
              <a:ext cx="2111501" cy="1055752"/>
              <a:chOff x="-1" y="-1"/>
              <a:chExt cx="2111500" cy="1055751"/>
            </a:xfrm>
          </p:grpSpPr>
          <p:sp>
            <p:nvSpPr>
              <p:cNvPr id="273" name="Rectangle"/>
              <p:cNvSpPr/>
              <p:nvPr/>
            </p:nvSpPr>
            <p:spPr>
              <a:xfrm>
                <a:off x="-1" y="-1"/>
                <a:ext cx="2111500" cy="1055751"/>
              </a:xfrm>
              <a:prstGeom prst="rect">
                <a:avLst/>
              </a:prstGeom>
              <a:solidFill>
                <a:srgbClr val="0F5B97"/>
              </a:solidFill>
              <a:ln w="12700" cap="flat">
                <a:noFill/>
                <a:miter lim="400000"/>
              </a:ln>
              <a:effectLst/>
            </p:spPr>
            <p:txBody>
              <a:bodyPr wrap="square" lIns="45718" tIns="45718" rIns="45718" bIns="45718" numCol="1" anchor="ctr">
                <a:noAutofit/>
              </a:bodyPr>
              <a:lstStyle/>
              <a:p>
                <a:pPr algn="ctr" defTabSz="1200150">
                  <a:lnSpc>
                    <a:spcPct val="90000"/>
                  </a:lnSpc>
                  <a:spcBef>
                    <a:spcPts val="700"/>
                  </a:spcBef>
                  <a:defRPr>
                    <a:solidFill>
                      <a:srgbClr val="FFFFFF"/>
                    </a:solidFill>
                  </a:defRPr>
                </a:pPr>
                <a:endParaRPr/>
              </a:p>
            </p:txBody>
          </p:sp>
          <p:sp>
            <p:nvSpPr>
              <p:cNvPr id="274" name="CAT Risk"/>
              <p:cNvSpPr txBox="1"/>
              <p:nvPr/>
            </p:nvSpPr>
            <p:spPr>
              <a:xfrm>
                <a:off x="0" y="136614"/>
                <a:ext cx="2111499" cy="7825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5" tIns="17145" rIns="17145" bIns="17145" numCol="1" anchor="ctr">
                <a:spAutoFit/>
              </a:bodyPr>
              <a:lstStyle>
                <a:lvl1pPr algn="ctr" defTabSz="1200150">
                  <a:lnSpc>
                    <a:spcPct val="90000"/>
                  </a:lnSpc>
                  <a:spcBef>
                    <a:spcPts val="1100"/>
                  </a:spcBef>
                  <a:defRPr sz="2700">
                    <a:solidFill>
                      <a:srgbClr val="FFFFFF"/>
                    </a:solidFill>
                  </a:defRPr>
                </a:lvl1pPr>
              </a:lstStyle>
              <a:p>
                <a:r>
                  <a:rPr dirty="0"/>
                  <a:t>C</a:t>
                </a:r>
                <a:r>
                  <a:rPr lang="en-IN" dirty="0" err="1"/>
                  <a:t>atastrophe</a:t>
                </a:r>
                <a:r>
                  <a:rPr dirty="0"/>
                  <a:t> Risk</a:t>
                </a:r>
              </a:p>
            </p:txBody>
          </p:sp>
        </p:gr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03" name="Picture 1"/>
          <p:cNvGrpSpPr/>
          <p:nvPr/>
        </p:nvGrpSpPr>
        <p:grpSpPr>
          <a:xfrm>
            <a:off x="10972798" y="152397"/>
            <a:ext cx="1085354" cy="1093354"/>
            <a:chOff x="-1" y="-1"/>
            <a:chExt cx="1085353" cy="1093353"/>
          </a:xfrm>
        </p:grpSpPr>
        <p:sp>
          <p:nvSpPr>
            <p:cNvPr id="101"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02"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104" name="Rectangle 2"/>
          <p:cNvSpPr txBox="1"/>
          <p:nvPr/>
        </p:nvSpPr>
        <p:spPr>
          <a:xfrm>
            <a:off x="2798965" y="463108"/>
            <a:ext cx="7620001" cy="708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latin typeface="Arial"/>
                <a:ea typeface="Arial"/>
                <a:cs typeface="Arial"/>
                <a:sym typeface="Arial"/>
              </a:defRPr>
            </a:lvl1pPr>
          </a:lstStyle>
          <a:p>
            <a:r>
              <a:rPr sz="4000" dirty="0">
                <a:latin typeface="Trebuchet MS" panose="020B0603020202020204" pitchFamily="34" charset="0"/>
              </a:rPr>
              <a:t>Agenda</a:t>
            </a:r>
          </a:p>
        </p:txBody>
      </p:sp>
      <p:sp>
        <p:nvSpPr>
          <p:cNvPr id="106"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7285C06A-A7CB-4772-B280-F554FBBA59CF}"/>
              </a:ext>
            </a:extLst>
          </p:cNvPr>
          <p:cNvGraphicFramePr/>
          <p:nvPr>
            <p:extLst>
              <p:ext uri="{D42A27DB-BD31-4B8C-83A1-F6EECF244321}">
                <p14:modId xmlns:p14="http://schemas.microsoft.com/office/powerpoint/2010/main" val="778974039"/>
              </p:ext>
            </p:extLst>
          </p:nvPr>
        </p:nvGraphicFramePr>
        <p:xfrm>
          <a:off x="2022437" y="1245751"/>
          <a:ext cx="8950358" cy="4800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282" name="Picture 1"/>
          <p:cNvGrpSpPr/>
          <p:nvPr/>
        </p:nvGrpSpPr>
        <p:grpSpPr>
          <a:xfrm>
            <a:off x="10972798" y="152397"/>
            <a:ext cx="1085354" cy="1093354"/>
            <a:chOff x="-1" y="-1"/>
            <a:chExt cx="1085353" cy="1093353"/>
          </a:xfrm>
        </p:grpSpPr>
        <p:sp>
          <p:nvSpPr>
            <p:cNvPr id="280"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pic>
          <p:nvPicPr>
            <p:cNvPr id="281"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283" name="Rectangle 2"/>
          <p:cNvSpPr txBox="1"/>
          <p:nvPr/>
        </p:nvSpPr>
        <p:spPr>
          <a:xfrm>
            <a:off x="2157572" y="463108"/>
            <a:ext cx="8260376"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000">
                <a:latin typeface="Arial"/>
                <a:ea typeface="Arial"/>
                <a:cs typeface="Arial"/>
                <a:sym typeface="Arial"/>
              </a:defRPr>
            </a:lvl1pPr>
          </a:lstStyle>
          <a:p>
            <a:r>
              <a:rPr dirty="0">
                <a:latin typeface="Trebuchet MS" panose="020B0603020202020204" pitchFamily="34" charset="0"/>
              </a:rPr>
              <a:t>Climate Risk &amp; Market Risk….</a:t>
            </a:r>
          </a:p>
        </p:txBody>
      </p:sp>
      <p:sp>
        <p:nvSpPr>
          <p:cNvPr id="284"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pSp>
        <p:nvGrpSpPr>
          <p:cNvPr id="291" name="Diagram 1"/>
          <p:cNvGrpSpPr/>
          <p:nvPr/>
        </p:nvGrpSpPr>
        <p:grpSpPr>
          <a:xfrm>
            <a:off x="2290902" y="1568313"/>
            <a:ext cx="5196420" cy="3487781"/>
            <a:chOff x="0" y="0"/>
            <a:chExt cx="5056041" cy="3414075"/>
          </a:xfrm>
        </p:grpSpPr>
        <p:grpSp>
          <p:nvGrpSpPr>
            <p:cNvPr id="287" name="Group"/>
            <p:cNvGrpSpPr/>
            <p:nvPr/>
          </p:nvGrpSpPr>
          <p:grpSpPr>
            <a:xfrm>
              <a:off x="0" y="0"/>
              <a:ext cx="3414075" cy="3414075"/>
              <a:chOff x="0" y="0"/>
              <a:chExt cx="3414074" cy="3414074"/>
            </a:xfrm>
          </p:grpSpPr>
          <p:sp>
            <p:nvSpPr>
              <p:cNvPr id="285" name="Circle"/>
              <p:cNvSpPr/>
              <p:nvPr/>
            </p:nvSpPr>
            <p:spPr>
              <a:xfrm>
                <a:off x="-1" y="-1"/>
                <a:ext cx="3414076" cy="3414076"/>
              </a:xfrm>
              <a:prstGeom prst="ellipse">
                <a:avLst/>
              </a:prstGeom>
              <a:solidFill>
                <a:srgbClr val="0F5B97">
                  <a:alpha val="50000"/>
                </a:srgbClr>
              </a:solidFill>
              <a:ln w="12700" cap="flat">
                <a:noFill/>
                <a:miter lim="400000"/>
              </a:ln>
              <a:effectLst/>
            </p:spPr>
            <p:txBody>
              <a:bodyPr wrap="square" lIns="45718" tIns="45718" rIns="45718" bIns="45718" numCol="1" anchor="ctr">
                <a:noAutofit/>
              </a:bodyPr>
              <a:lstStyle/>
              <a:p>
                <a:pPr algn="ctr" defTabSz="2000250">
                  <a:lnSpc>
                    <a:spcPct val="90000"/>
                  </a:lnSpc>
                  <a:spcBef>
                    <a:spcPts val="700"/>
                  </a:spcBef>
                </a:pPr>
                <a:endParaRPr/>
              </a:p>
            </p:txBody>
          </p:sp>
          <p:sp>
            <p:nvSpPr>
              <p:cNvPr id="286" name="Climate Risk"/>
              <p:cNvSpPr txBox="1"/>
              <p:nvPr/>
            </p:nvSpPr>
            <p:spPr>
              <a:xfrm>
                <a:off x="476739" y="1055526"/>
                <a:ext cx="1968476" cy="1303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2000250">
                  <a:lnSpc>
                    <a:spcPct val="90000"/>
                  </a:lnSpc>
                  <a:spcBef>
                    <a:spcPts val="1800"/>
                  </a:spcBef>
                  <a:defRPr sz="4500"/>
                </a:lvl1pPr>
              </a:lstStyle>
              <a:p>
                <a:r>
                  <a:t>Climate Risk</a:t>
                </a:r>
              </a:p>
            </p:txBody>
          </p:sp>
        </p:grpSp>
        <p:grpSp>
          <p:nvGrpSpPr>
            <p:cNvPr id="290" name="Group"/>
            <p:cNvGrpSpPr/>
            <p:nvPr/>
          </p:nvGrpSpPr>
          <p:grpSpPr>
            <a:xfrm>
              <a:off x="2896041" y="627037"/>
              <a:ext cx="2160000" cy="2159999"/>
              <a:chOff x="435448" y="627037"/>
              <a:chExt cx="2159999" cy="2159998"/>
            </a:xfrm>
          </p:grpSpPr>
          <p:sp>
            <p:nvSpPr>
              <p:cNvPr id="288" name="Circle"/>
              <p:cNvSpPr/>
              <p:nvPr/>
            </p:nvSpPr>
            <p:spPr>
              <a:xfrm>
                <a:off x="435448" y="627037"/>
                <a:ext cx="2159999" cy="2159998"/>
              </a:xfrm>
              <a:prstGeom prst="ellipse">
                <a:avLst/>
              </a:prstGeom>
              <a:solidFill>
                <a:srgbClr val="CDCDCD">
                  <a:alpha val="50000"/>
                </a:srgbClr>
              </a:solidFill>
              <a:ln w="12700" cap="flat">
                <a:noFill/>
                <a:miter lim="400000"/>
              </a:ln>
              <a:effectLst/>
            </p:spPr>
            <p:txBody>
              <a:bodyPr wrap="square" lIns="45718" tIns="45718" rIns="45718" bIns="45718" numCol="1" anchor="ctr">
                <a:noAutofit/>
              </a:bodyPr>
              <a:lstStyle/>
              <a:p>
                <a:pPr algn="ctr" defTabSz="2000250">
                  <a:lnSpc>
                    <a:spcPct val="90000"/>
                  </a:lnSpc>
                  <a:spcBef>
                    <a:spcPts val="700"/>
                  </a:spcBef>
                </a:pPr>
                <a:endParaRPr dirty="0"/>
              </a:p>
            </p:txBody>
          </p:sp>
          <p:sp>
            <p:nvSpPr>
              <p:cNvPr id="289" name="Market Risk"/>
              <p:cNvSpPr txBox="1"/>
              <p:nvPr/>
            </p:nvSpPr>
            <p:spPr>
              <a:xfrm>
                <a:off x="565903" y="1263837"/>
                <a:ext cx="1968476" cy="8863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2000250">
                  <a:lnSpc>
                    <a:spcPct val="90000"/>
                  </a:lnSpc>
                  <a:spcBef>
                    <a:spcPts val="1800"/>
                  </a:spcBef>
                  <a:defRPr sz="4500"/>
                </a:lvl1pPr>
              </a:lstStyle>
              <a:p>
                <a:r>
                  <a:rPr sz="3200" dirty="0"/>
                  <a:t>Market Risk</a:t>
                </a:r>
              </a:p>
            </p:txBody>
          </p:sp>
        </p:grpSp>
      </p:grpSp>
      <p:sp>
        <p:nvSpPr>
          <p:cNvPr id="292" name="Rectangle 2"/>
          <p:cNvSpPr/>
          <p:nvPr/>
        </p:nvSpPr>
        <p:spPr>
          <a:xfrm>
            <a:off x="8709283" y="1876360"/>
            <a:ext cx="2263514" cy="646327"/>
          </a:xfrm>
          <a:prstGeom prst="rect">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effectLst>
                  <a:outerShdw blurRad="38100" dist="19050" dir="2700000" rotWithShape="0">
                    <a:srgbClr val="000000">
                      <a:alpha val="40000"/>
                    </a:srgbClr>
                  </a:outerShdw>
                </a:effectLst>
                <a:latin typeface="+mn-lt"/>
                <a:ea typeface="+mn-ea"/>
                <a:cs typeface="+mn-cs"/>
                <a:sym typeface="Calibri"/>
              </a:defRPr>
            </a:lvl1pPr>
          </a:lstStyle>
          <a:p>
            <a:r>
              <a:rPr lang="en-IN" dirty="0"/>
              <a:t>Regulatory Interference</a:t>
            </a:r>
            <a:endParaRPr dirty="0"/>
          </a:p>
        </p:txBody>
      </p:sp>
      <p:sp>
        <p:nvSpPr>
          <p:cNvPr id="293" name="Rectangle 3"/>
          <p:cNvSpPr/>
          <p:nvPr/>
        </p:nvSpPr>
        <p:spPr>
          <a:xfrm>
            <a:off x="8709283" y="2771936"/>
            <a:ext cx="2263514" cy="358484"/>
          </a:xfrm>
          <a:prstGeom prst="rect">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effectLst>
                  <a:outerShdw blurRad="38100" dist="19050" dir="2700000" rotWithShape="0">
                    <a:srgbClr val="000000">
                      <a:alpha val="40000"/>
                    </a:srgbClr>
                  </a:outerShdw>
                </a:effectLst>
                <a:latin typeface="+mn-lt"/>
                <a:ea typeface="+mn-ea"/>
                <a:cs typeface="+mn-cs"/>
                <a:sym typeface="Calibri"/>
              </a:defRPr>
            </a:pPr>
            <a:r>
              <a:t>Stranded Assets</a:t>
            </a:r>
          </a:p>
        </p:txBody>
      </p:sp>
      <p:sp>
        <p:nvSpPr>
          <p:cNvPr id="294" name="Rectangle 4"/>
          <p:cNvSpPr/>
          <p:nvPr/>
        </p:nvSpPr>
        <p:spPr>
          <a:xfrm>
            <a:off x="8709283" y="3415717"/>
            <a:ext cx="2263514" cy="369328"/>
          </a:xfrm>
          <a:prstGeom prst="rect">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effectLst>
                  <a:outerShdw blurRad="38100" dist="19050" dir="2700000" rotWithShape="0">
                    <a:srgbClr val="000000">
                      <a:alpha val="40000"/>
                    </a:srgbClr>
                  </a:outerShdw>
                </a:effectLst>
                <a:latin typeface="+mn-lt"/>
                <a:ea typeface="+mn-ea"/>
                <a:cs typeface="+mn-cs"/>
                <a:sym typeface="Calibri"/>
              </a:defRPr>
            </a:lvl1pPr>
          </a:lstStyle>
          <a:p>
            <a:r>
              <a:rPr lang="en-IN" dirty="0"/>
              <a:t>Market Volatility</a:t>
            </a:r>
            <a:endParaRPr dirty="0"/>
          </a:p>
        </p:txBody>
      </p:sp>
      <p:sp>
        <p:nvSpPr>
          <p:cNvPr id="295" name="Rectangle 5"/>
          <p:cNvSpPr/>
          <p:nvPr/>
        </p:nvSpPr>
        <p:spPr>
          <a:xfrm>
            <a:off x="8709283" y="4136026"/>
            <a:ext cx="2263514" cy="650585"/>
          </a:xfrm>
          <a:prstGeom prst="rect">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effectLst>
                  <a:outerShdw blurRad="38100" dist="19050" dir="2700000" rotWithShape="0">
                    <a:srgbClr val="000000">
                      <a:alpha val="40000"/>
                    </a:srgbClr>
                  </a:outerShdw>
                </a:effectLst>
                <a:latin typeface="+mn-lt"/>
                <a:ea typeface="+mn-ea"/>
                <a:cs typeface="+mn-cs"/>
                <a:sym typeface="Calibri"/>
              </a:defRPr>
            </a:lvl1pPr>
          </a:lstStyle>
          <a:p>
            <a:r>
              <a:t>Increased emphasis on investment return</a:t>
            </a:r>
          </a:p>
        </p:txBody>
      </p:sp>
      <p:sp>
        <p:nvSpPr>
          <p:cNvPr id="296" name="Straight Connector 8"/>
          <p:cNvSpPr/>
          <p:nvPr/>
        </p:nvSpPr>
        <p:spPr>
          <a:xfrm>
            <a:off x="8139658" y="3163929"/>
            <a:ext cx="173760" cy="1"/>
          </a:xfrm>
          <a:prstGeom prst="line">
            <a:avLst/>
          </a:prstGeom>
          <a:ln>
            <a:solidFill>
              <a:srgbClr val="FDC960"/>
            </a:solidFill>
          </a:ln>
        </p:spPr>
        <p:txBody>
          <a:bodyPr lIns="45718" tIns="45718" rIns="45718" bIns="45718"/>
          <a:lstStyle/>
          <a:p>
            <a:endParaRPr/>
          </a:p>
        </p:txBody>
      </p:sp>
      <p:sp>
        <p:nvSpPr>
          <p:cNvPr id="297" name="Straight Connector 10"/>
          <p:cNvSpPr/>
          <p:nvPr/>
        </p:nvSpPr>
        <p:spPr>
          <a:xfrm>
            <a:off x="8301122" y="2063151"/>
            <a:ext cx="1" cy="2398167"/>
          </a:xfrm>
          <a:prstGeom prst="line">
            <a:avLst/>
          </a:prstGeom>
          <a:ln w="25400">
            <a:solidFill>
              <a:schemeClr val="accent1"/>
            </a:solidFill>
          </a:ln>
        </p:spPr>
        <p:txBody>
          <a:bodyPr lIns="45718" tIns="45718" rIns="45718" bIns="45718"/>
          <a:lstStyle/>
          <a:p>
            <a:endParaRPr dirty="0"/>
          </a:p>
        </p:txBody>
      </p:sp>
      <p:sp>
        <p:nvSpPr>
          <p:cNvPr id="298" name="Straight Arrow Connector 13"/>
          <p:cNvSpPr/>
          <p:nvPr/>
        </p:nvSpPr>
        <p:spPr>
          <a:xfrm>
            <a:off x="8298426" y="2061024"/>
            <a:ext cx="432001" cy="1"/>
          </a:xfrm>
          <a:prstGeom prst="line">
            <a:avLst/>
          </a:prstGeom>
          <a:ln w="25400">
            <a:solidFill>
              <a:schemeClr val="accent1"/>
            </a:solidFill>
            <a:tailEnd type="triangle"/>
          </a:ln>
        </p:spPr>
        <p:txBody>
          <a:bodyPr lIns="45718" tIns="45718" rIns="45718" bIns="45718"/>
          <a:lstStyle/>
          <a:p>
            <a:endParaRPr/>
          </a:p>
        </p:txBody>
      </p:sp>
      <p:sp>
        <p:nvSpPr>
          <p:cNvPr id="299" name="Straight Arrow Connector 16"/>
          <p:cNvSpPr/>
          <p:nvPr/>
        </p:nvSpPr>
        <p:spPr>
          <a:xfrm>
            <a:off x="8292272" y="2956599"/>
            <a:ext cx="432001" cy="1"/>
          </a:xfrm>
          <a:prstGeom prst="line">
            <a:avLst/>
          </a:prstGeom>
          <a:ln w="25400">
            <a:solidFill>
              <a:schemeClr val="accent1"/>
            </a:solidFill>
            <a:tailEnd type="triangle"/>
          </a:ln>
        </p:spPr>
        <p:txBody>
          <a:bodyPr lIns="45718" tIns="45718" rIns="45718" bIns="45718"/>
          <a:lstStyle/>
          <a:p>
            <a:endParaRPr/>
          </a:p>
        </p:txBody>
      </p:sp>
      <p:sp>
        <p:nvSpPr>
          <p:cNvPr id="300" name="Straight Arrow Connector 17"/>
          <p:cNvSpPr/>
          <p:nvPr/>
        </p:nvSpPr>
        <p:spPr>
          <a:xfrm>
            <a:off x="8301122" y="3619612"/>
            <a:ext cx="432001" cy="1"/>
          </a:xfrm>
          <a:prstGeom prst="line">
            <a:avLst/>
          </a:prstGeom>
          <a:ln w="25400">
            <a:solidFill>
              <a:schemeClr val="accent1"/>
            </a:solidFill>
            <a:tailEnd type="triangle"/>
          </a:ln>
        </p:spPr>
        <p:txBody>
          <a:bodyPr lIns="45718" tIns="45718" rIns="45718" bIns="45718"/>
          <a:lstStyle/>
          <a:p>
            <a:endParaRPr/>
          </a:p>
        </p:txBody>
      </p:sp>
      <p:sp>
        <p:nvSpPr>
          <p:cNvPr id="301" name="Straight Arrow Connector 18"/>
          <p:cNvSpPr/>
          <p:nvPr/>
        </p:nvSpPr>
        <p:spPr>
          <a:xfrm>
            <a:off x="8298426" y="4439079"/>
            <a:ext cx="432001" cy="1"/>
          </a:xfrm>
          <a:prstGeom prst="line">
            <a:avLst/>
          </a:prstGeom>
          <a:ln w="25400">
            <a:solidFill>
              <a:schemeClr val="accent1"/>
            </a:solidFill>
            <a:tailEnd type="triangle"/>
          </a:ln>
        </p:spPr>
        <p:txBody>
          <a:bodyPr lIns="45718" tIns="45718" rIns="45718" bIns="45718"/>
          <a:lstStyle/>
          <a:p>
            <a:endParaRPr/>
          </a:p>
        </p:txBody>
      </p:sp>
      <p:cxnSp>
        <p:nvCxnSpPr>
          <p:cNvPr id="3" name="Straight Connector 2">
            <a:extLst>
              <a:ext uri="{FF2B5EF4-FFF2-40B4-BE49-F238E27FC236}">
                <a16:creationId xmlns:a16="http://schemas.microsoft.com/office/drawing/2014/main" id="{71990406-E9DA-2D13-F844-192AA80FB72A}"/>
              </a:ext>
            </a:extLst>
          </p:cNvPr>
          <p:cNvCxnSpPr>
            <a:cxnSpLocks/>
          </p:cNvCxnSpPr>
          <p:nvPr/>
        </p:nvCxnSpPr>
        <p:spPr>
          <a:xfrm flipV="1">
            <a:off x="7238340" y="3195837"/>
            <a:ext cx="1045816" cy="1"/>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307" name="Picture 1"/>
          <p:cNvGrpSpPr/>
          <p:nvPr/>
        </p:nvGrpSpPr>
        <p:grpSpPr>
          <a:xfrm>
            <a:off x="10972798" y="152397"/>
            <a:ext cx="1085354" cy="1093354"/>
            <a:chOff x="-1" y="-1"/>
            <a:chExt cx="1085353" cy="1093353"/>
          </a:xfrm>
        </p:grpSpPr>
        <p:sp>
          <p:nvSpPr>
            <p:cNvPr id="305"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endParaRPr/>
            </a:p>
          </p:txBody>
        </p:sp>
        <p:pic>
          <p:nvPicPr>
            <p:cNvPr id="306"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308" name="Rectangle 2"/>
          <p:cNvSpPr txBox="1"/>
          <p:nvPr/>
        </p:nvSpPr>
        <p:spPr>
          <a:xfrm>
            <a:off x="2075379" y="463108"/>
            <a:ext cx="834257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000">
                <a:latin typeface="Arial"/>
                <a:ea typeface="Arial"/>
                <a:cs typeface="Arial"/>
                <a:sym typeface="Arial"/>
              </a:defRPr>
            </a:lvl1pPr>
          </a:lstStyle>
          <a:p>
            <a:r>
              <a:rPr dirty="0">
                <a:latin typeface="Trebuchet MS" panose="020B0603020202020204" pitchFamily="34" charset="0"/>
              </a:rPr>
              <a:t>Climate Risk and Other Risk Types…</a:t>
            </a:r>
          </a:p>
        </p:txBody>
      </p:sp>
      <p:sp>
        <p:nvSpPr>
          <p:cNvPr id="309"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pSp>
        <p:nvGrpSpPr>
          <p:cNvPr id="322" name="Diagram 1"/>
          <p:cNvGrpSpPr/>
          <p:nvPr/>
        </p:nvGrpSpPr>
        <p:grpSpPr>
          <a:xfrm>
            <a:off x="2031999" y="1604783"/>
            <a:ext cx="8640999" cy="3573901"/>
            <a:chOff x="0" y="0"/>
            <a:chExt cx="8640998" cy="3573899"/>
          </a:xfrm>
        </p:grpSpPr>
        <p:grpSp>
          <p:nvGrpSpPr>
            <p:cNvPr id="312" name="Group"/>
            <p:cNvGrpSpPr/>
            <p:nvPr/>
          </p:nvGrpSpPr>
          <p:grpSpPr>
            <a:xfrm>
              <a:off x="0" y="0"/>
              <a:ext cx="8640998" cy="491399"/>
              <a:chOff x="0" y="0"/>
              <a:chExt cx="8640997" cy="491398"/>
            </a:xfrm>
          </p:grpSpPr>
          <p:sp>
            <p:nvSpPr>
              <p:cNvPr id="310" name="Rounded Rectangle"/>
              <p:cNvSpPr/>
              <p:nvPr/>
            </p:nvSpPr>
            <p:spPr>
              <a:xfrm>
                <a:off x="0" y="0"/>
                <a:ext cx="8640998" cy="491399"/>
              </a:xfrm>
              <a:prstGeom prst="roundRect">
                <a:avLst>
                  <a:gd name="adj" fmla="val 16667"/>
                </a:avLst>
              </a:prstGeom>
              <a:gradFill flip="none" rotWithShape="1">
                <a:gsLst>
                  <a:gs pos="0">
                    <a:schemeClr val="accent1"/>
                  </a:gs>
                  <a:gs pos="100000">
                    <a:schemeClr val="accent1">
                      <a:hueOff val="-276896"/>
                      <a:lumOff val="18621"/>
                    </a:schemeClr>
                  </a:gs>
                </a:gsLst>
                <a:lin ang="16200000" scaled="0"/>
              </a:gradFill>
              <a:ln w="12700" cap="flat">
                <a:noFill/>
                <a:miter lim="400000"/>
              </a:ln>
              <a:effectLst/>
            </p:spPr>
            <p:txBody>
              <a:bodyPr wrap="square" lIns="45718" tIns="45718" rIns="45718" bIns="45718" numCol="1" anchor="ctr">
                <a:noAutofit/>
              </a:bodyPr>
              <a:lstStyle/>
              <a:p>
                <a:pPr defTabSz="933450">
                  <a:lnSpc>
                    <a:spcPct val="90000"/>
                  </a:lnSpc>
                  <a:spcBef>
                    <a:spcPts val="700"/>
                  </a:spcBef>
                  <a:defRPr>
                    <a:solidFill>
                      <a:srgbClr val="FFFFFF"/>
                    </a:solidFill>
                  </a:defRPr>
                </a:pPr>
                <a:endParaRPr/>
              </a:p>
            </p:txBody>
          </p:sp>
          <p:sp>
            <p:nvSpPr>
              <p:cNvPr id="311" name="Credit Risk"/>
              <p:cNvSpPr txBox="1"/>
              <p:nvPr/>
            </p:nvSpPr>
            <p:spPr>
              <a:xfrm>
                <a:off x="23987" y="6939"/>
                <a:ext cx="8593023" cy="477521"/>
              </a:xfrm>
              <a:prstGeom prst="rect">
                <a:avLst/>
              </a:prstGeom>
              <a:solidFill>
                <a:srgbClr val="1668A2"/>
              </a:solidFill>
              <a:ln w="12700" cap="flat">
                <a:solidFill>
                  <a:srgbClr val="1668A2"/>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010" tIns="80010" rIns="80010" bIns="80010" numCol="1" anchor="ctr">
                <a:spAutoFit/>
              </a:bodyPr>
              <a:lstStyle>
                <a:lvl1pPr defTabSz="933450">
                  <a:lnSpc>
                    <a:spcPct val="90000"/>
                  </a:lnSpc>
                  <a:spcBef>
                    <a:spcPts val="800"/>
                  </a:spcBef>
                  <a:defRPr sz="2100">
                    <a:solidFill>
                      <a:srgbClr val="FFFFFF"/>
                    </a:solidFill>
                  </a:defRPr>
                </a:lvl1pPr>
              </a:lstStyle>
              <a:p>
                <a:r>
                  <a:t>Credit Risk</a:t>
                </a:r>
              </a:p>
            </p:txBody>
          </p:sp>
        </p:grpSp>
        <p:sp>
          <p:nvSpPr>
            <p:cNvPr id="313" name="RI Default…"/>
            <p:cNvSpPr txBox="1"/>
            <p:nvPr/>
          </p:nvSpPr>
          <p:spPr>
            <a:xfrm>
              <a:off x="247681" y="491399"/>
              <a:ext cx="8270635" cy="5355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669" tIns="26669" rIns="26669" bIns="26669" numCol="1" anchor="t">
              <a:spAutoFit/>
            </a:bodyPr>
            <a:lstStyle/>
            <a:p>
              <a:pPr marL="171450" lvl="1" indent="-171450" defTabSz="711200">
                <a:lnSpc>
                  <a:spcPct val="90000"/>
                </a:lnSpc>
                <a:spcBef>
                  <a:spcPts val="300"/>
                </a:spcBef>
                <a:buSzPct val="100000"/>
                <a:buChar char="•"/>
                <a:defRPr sz="1600"/>
              </a:pPr>
              <a:r>
                <a:rPr dirty="0"/>
                <a:t>R</a:t>
              </a:r>
              <a:r>
                <a:rPr lang="en-IN" dirty="0" err="1"/>
                <a:t>einsurance</a:t>
              </a:r>
              <a:r>
                <a:rPr dirty="0"/>
                <a:t> Default</a:t>
              </a:r>
            </a:p>
            <a:p>
              <a:pPr marL="171450" lvl="1" indent="-171450" defTabSz="711200">
                <a:lnSpc>
                  <a:spcPct val="90000"/>
                </a:lnSpc>
                <a:spcBef>
                  <a:spcPts val="300"/>
                </a:spcBef>
                <a:buSzPct val="100000"/>
                <a:buChar char="•"/>
                <a:defRPr sz="1600"/>
              </a:pPr>
              <a:r>
                <a:rPr dirty="0"/>
                <a:t>Default on Investments</a:t>
              </a:r>
            </a:p>
          </p:txBody>
        </p:sp>
        <p:grpSp>
          <p:nvGrpSpPr>
            <p:cNvPr id="316" name="Group"/>
            <p:cNvGrpSpPr/>
            <p:nvPr/>
          </p:nvGrpSpPr>
          <p:grpSpPr>
            <a:xfrm>
              <a:off x="0" y="1013040"/>
              <a:ext cx="8640998" cy="491399"/>
              <a:chOff x="0" y="0"/>
              <a:chExt cx="8640997" cy="491398"/>
            </a:xfrm>
          </p:grpSpPr>
          <p:sp>
            <p:nvSpPr>
              <p:cNvPr id="314" name="Rounded Rectangle"/>
              <p:cNvSpPr/>
              <p:nvPr/>
            </p:nvSpPr>
            <p:spPr>
              <a:xfrm>
                <a:off x="0" y="0"/>
                <a:ext cx="8640998" cy="491399"/>
              </a:xfrm>
              <a:prstGeom prst="roundRect">
                <a:avLst>
                  <a:gd name="adj" fmla="val 16667"/>
                </a:avLst>
              </a:prstGeom>
              <a:gradFill flip="none" rotWithShape="1">
                <a:gsLst>
                  <a:gs pos="0">
                    <a:schemeClr val="accent1"/>
                  </a:gs>
                  <a:gs pos="100000">
                    <a:schemeClr val="accent1">
                      <a:hueOff val="-276896"/>
                      <a:lumOff val="18621"/>
                    </a:schemeClr>
                  </a:gs>
                </a:gsLst>
                <a:lin ang="16200000" scaled="0"/>
              </a:gradFill>
              <a:ln w="12700" cap="flat">
                <a:noFill/>
                <a:miter lim="400000"/>
              </a:ln>
              <a:effectLst/>
            </p:spPr>
            <p:txBody>
              <a:bodyPr wrap="square" lIns="45718" tIns="45718" rIns="45718" bIns="45718" numCol="1" anchor="ctr">
                <a:noAutofit/>
              </a:bodyPr>
              <a:lstStyle/>
              <a:p>
                <a:pPr defTabSz="933450">
                  <a:lnSpc>
                    <a:spcPct val="90000"/>
                  </a:lnSpc>
                  <a:spcBef>
                    <a:spcPts val="700"/>
                  </a:spcBef>
                  <a:defRPr>
                    <a:solidFill>
                      <a:srgbClr val="FFFFFF"/>
                    </a:solidFill>
                  </a:defRPr>
                </a:pPr>
                <a:endParaRPr/>
              </a:p>
            </p:txBody>
          </p:sp>
          <p:sp>
            <p:nvSpPr>
              <p:cNvPr id="315" name="Liquidity Risk"/>
              <p:cNvSpPr txBox="1"/>
              <p:nvPr/>
            </p:nvSpPr>
            <p:spPr>
              <a:xfrm>
                <a:off x="23987" y="6939"/>
                <a:ext cx="8593023" cy="477521"/>
              </a:xfrm>
              <a:prstGeom prst="rect">
                <a:avLst/>
              </a:prstGeom>
              <a:solidFill>
                <a:srgbClr val="1668A2"/>
              </a:solidFill>
              <a:ln w="12700" cap="flat">
                <a:solidFill>
                  <a:srgbClr val="1668A2"/>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010" tIns="80010" rIns="80010" bIns="80010" numCol="1" anchor="ctr">
                <a:spAutoFit/>
              </a:bodyPr>
              <a:lstStyle>
                <a:lvl1pPr defTabSz="933450">
                  <a:lnSpc>
                    <a:spcPct val="90000"/>
                  </a:lnSpc>
                  <a:spcBef>
                    <a:spcPts val="800"/>
                  </a:spcBef>
                  <a:defRPr sz="2100">
                    <a:solidFill>
                      <a:srgbClr val="FFFFFF"/>
                    </a:solidFill>
                  </a:defRPr>
                </a:lvl1pPr>
              </a:lstStyle>
              <a:p>
                <a:r>
                  <a:t>Liquidity Risk</a:t>
                </a:r>
              </a:p>
            </p:txBody>
          </p:sp>
        </p:grpSp>
        <p:sp>
          <p:nvSpPr>
            <p:cNvPr id="317" name="Non-green investments…"/>
            <p:cNvSpPr txBox="1"/>
            <p:nvPr/>
          </p:nvSpPr>
          <p:spPr>
            <a:xfrm>
              <a:off x="247681" y="1504439"/>
              <a:ext cx="8270635" cy="8265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669" tIns="26669" rIns="26669" bIns="26669" numCol="1" anchor="t">
              <a:spAutoFit/>
            </a:bodyPr>
            <a:lstStyle/>
            <a:p>
              <a:pPr marL="171450" lvl="1" indent="-171450" defTabSz="711200">
                <a:lnSpc>
                  <a:spcPct val="90000"/>
                </a:lnSpc>
                <a:spcBef>
                  <a:spcPts val="300"/>
                </a:spcBef>
                <a:buSzPct val="100000"/>
                <a:buChar char="•"/>
                <a:defRPr sz="1600"/>
              </a:pPr>
              <a:r>
                <a:rPr dirty="0"/>
                <a:t>Non-green investments </a:t>
              </a:r>
            </a:p>
            <a:p>
              <a:pPr marL="171450" lvl="1" indent="-171450" defTabSz="711200">
                <a:lnSpc>
                  <a:spcPct val="90000"/>
                </a:lnSpc>
                <a:spcBef>
                  <a:spcPts val="300"/>
                </a:spcBef>
                <a:buSzPct val="100000"/>
                <a:buChar char="•"/>
                <a:defRPr sz="1600"/>
              </a:pPr>
              <a:r>
                <a:rPr dirty="0"/>
                <a:t>Unpredictable claims</a:t>
              </a:r>
            </a:p>
            <a:p>
              <a:pPr marL="171450" lvl="1" indent="-171450" defTabSz="711200">
                <a:lnSpc>
                  <a:spcPct val="90000"/>
                </a:lnSpc>
                <a:spcBef>
                  <a:spcPts val="300"/>
                </a:spcBef>
                <a:buSzPct val="100000"/>
                <a:buChar char="•"/>
                <a:defRPr sz="1600"/>
              </a:pPr>
              <a:r>
                <a:rPr dirty="0"/>
                <a:t>Increased frequency and severity of</a:t>
              </a:r>
              <a:r>
                <a:rPr lang="en-IN" dirty="0"/>
                <a:t> catastrophe </a:t>
              </a:r>
              <a:r>
                <a:rPr dirty="0"/>
                <a:t>events</a:t>
              </a:r>
            </a:p>
          </p:txBody>
        </p:sp>
        <p:grpSp>
          <p:nvGrpSpPr>
            <p:cNvPr id="320" name="Group"/>
            <p:cNvGrpSpPr/>
            <p:nvPr/>
          </p:nvGrpSpPr>
          <p:grpSpPr>
            <a:xfrm>
              <a:off x="0" y="2286900"/>
              <a:ext cx="8640998" cy="491400"/>
              <a:chOff x="0" y="0"/>
              <a:chExt cx="8640997" cy="491398"/>
            </a:xfrm>
          </p:grpSpPr>
          <p:sp>
            <p:nvSpPr>
              <p:cNvPr id="318" name="Rounded Rectangle"/>
              <p:cNvSpPr/>
              <p:nvPr/>
            </p:nvSpPr>
            <p:spPr>
              <a:xfrm>
                <a:off x="0" y="0"/>
                <a:ext cx="8640998" cy="491399"/>
              </a:xfrm>
              <a:prstGeom prst="roundRect">
                <a:avLst>
                  <a:gd name="adj" fmla="val 16667"/>
                </a:avLst>
              </a:prstGeom>
              <a:gradFill flip="none" rotWithShape="1">
                <a:gsLst>
                  <a:gs pos="0">
                    <a:schemeClr val="accent1"/>
                  </a:gs>
                  <a:gs pos="100000">
                    <a:schemeClr val="accent1">
                      <a:hueOff val="-276896"/>
                      <a:lumOff val="18621"/>
                    </a:schemeClr>
                  </a:gs>
                </a:gsLst>
                <a:lin ang="16200000" scaled="0"/>
              </a:gradFill>
              <a:ln w="12700" cap="flat">
                <a:noFill/>
                <a:miter lim="400000"/>
              </a:ln>
              <a:effectLst/>
            </p:spPr>
            <p:txBody>
              <a:bodyPr wrap="square" lIns="45718" tIns="45718" rIns="45718" bIns="45718" numCol="1" anchor="ctr">
                <a:noAutofit/>
              </a:bodyPr>
              <a:lstStyle/>
              <a:p>
                <a:pPr defTabSz="933450">
                  <a:lnSpc>
                    <a:spcPct val="90000"/>
                  </a:lnSpc>
                  <a:spcBef>
                    <a:spcPts val="700"/>
                  </a:spcBef>
                  <a:defRPr>
                    <a:solidFill>
                      <a:srgbClr val="FFFFFF"/>
                    </a:solidFill>
                  </a:defRPr>
                </a:pPr>
                <a:endParaRPr/>
              </a:p>
            </p:txBody>
          </p:sp>
          <p:sp>
            <p:nvSpPr>
              <p:cNvPr id="319" name="Operational Risk"/>
              <p:cNvSpPr txBox="1"/>
              <p:nvPr/>
            </p:nvSpPr>
            <p:spPr>
              <a:xfrm>
                <a:off x="23987" y="6939"/>
                <a:ext cx="8593023" cy="477521"/>
              </a:xfrm>
              <a:prstGeom prst="rect">
                <a:avLst/>
              </a:prstGeom>
              <a:solidFill>
                <a:srgbClr val="1668A2"/>
              </a:solidFill>
              <a:ln w="12700" cap="flat">
                <a:solidFill>
                  <a:srgbClr val="1668A2"/>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010" tIns="80010" rIns="80010" bIns="80010" numCol="1" anchor="ctr">
                <a:spAutoFit/>
              </a:bodyPr>
              <a:lstStyle>
                <a:lvl1pPr defTabSz="933450">
                  <a:lnSpc>
                    <a:spcPct val="90000"/>
                  </a:lnSpc>
                  <a:spcBef>
                    <a:spcPts val="800"/>
                  </a:spcBef>
                  <a:defRPr sz="2100">
                    <a:solidFill>
                      <a:srgbClr val="FFFFFF"/>
                    </a:solidFill>
                  </a:defRPr>
                </a:lvl1pPr>
              </a:lstStyle>
              <a:p>
                <a:r>
                  <a:rPr dirty="0"/>
                  <a:t>Operational Risk</a:t>
                </a:r>
              </a:p>
            </p:txBody>
          </p:sp>
        </p:grpSp>
        <p:sp>
          <p:nvSpPr>
            <p:cNvPr id="321" name="Strategic decisions…"/>
            <p:cNvSpPr txBox="1"/>
            <p:nvPr/>
          </p:nvSpPr>
          <p:spPr>
            <a:xfrm>
              <a:off x="247681" y="2778299"/>
              <a:ext cx="8270635" cy="7956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669" tIns="26669" rIns="26669" bIns="26669" numCol="1" anchor="t">
              <a:spAutoFit/>
            </a:bodyPr>
            <a:lstStyle/>
            <a:p>
              <a:pPr marL="171450" lvl="1" indent="-171450" defTabSz="711200">
                <a:lnSpc>
                  <a:spcPct val="90000"/>
                </a:lnSpc>
                <a:spcBef>
                  <a:spcPts val="300"/>
                </a:spcBef>
                <a:buSzPct val="100000"/>
                <a:buChar char="•"/>
                <a:defRPr sz="1600"/>
              </a:pPr>
              <a:r>
                <a:rPr dirty="0"/>
                <a:t>Strategic decisions</a:t>
              </a:r>
            </a:p>
            <a:p>
              <a:pPr marL="171450" lvl="1" indent="-171450" defTabSz="711200">
                <a:lnSpc>
                  <a:spcPct val="90000"/>
                </a:lnSpc>
                <a:spcBef>
                  <a:spcPts val="300"/>
                </a:spcBef>
                <a:buSzPct val="100000"/>
                <a:buChar char="•"/>
                <a:defRPr sz="1600"/>
              </a:pPr>
              <a:r>
                <a:rPr dirty="0"/>
                <a:t>Reputation and Brand</a:t>
              </a:r>
            </a:p>
            <a:p>
              <a:pPr marL="171450" lvl="1" indent="-171450" defTabSz="711200">
                <a:lnSpc>
                  <a:spcPct val="90000"/>
                </a:lnSpc>
                <a:spcBef>
                  <a:spcPts val="300"/>
                </a:spcBef>
                <a:buSzPct val="100000"/>
                <a:buChar char="•"/>
                <a:defRPr sz="1600"/>
              </a:pPr>
              <a:r>
                <a:rPr dirty="0"/>
                <a:t>Regulatory and Compliance</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6" name="Picture 2" descr="Picture 2"/>
          <p:cNvPicPr>
            <a:picLocks noChangeAspect="1"/>
          </p:cNvPicPr>
          <p:nvPr/>
        </p:nvPicPr>
        <p:blipFill>
          <a:blip r:embed="rId3"/>
          <a:stretch>
            <a:fillRect/>
          </a:stretch>
        </p:blipFill>
        <p:spPr>
          <a:xfrm>
            <a:off x="10287000" y="3479017"/>
            <a:ext cx="1588492" cy="1600203"/>
          </a:xfrm>
          <a:prstGeom prst="rect">
            <a:avLst/>
          </a:prstGeom>
          <a:ln w="12700">
            <a:miter lim="400000"/>
          </a:ln>
        </p:spPr>
      </p:pic>
      <p:sp>
        <p:nvSpPr>
          <p:cNvPr id="327" name="Rectangle 150"/>
          <p:cNvSpPr txBox="1"/>
          <p:nvPr/>
        </p:nvSpPr>
        <p:spPr>
          <a:xfrm>
            <a:off x="2162649" y="2022492"/>
            <a:ext cx="7639879" cy="6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3600" b="1">
                <a:solidFill>
                  <a:srgbClr val="FFFFFF"/>
                </a:solidFill>
                <a:latin typeface="Arial"/>
                <a:ea typeface="Arial"/>
                <a:cs typeface="Arial"/>
                <a:sym typeface="Arial"/>
              </a:defRPr>
            </a:lvl1pPr>
          </a:lstStyle>
          <a:p>
            <a:r>
              <a:t>Risk Management Framework</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338" name="Picture 1"/>
          <p:cNvGrpSpPr/>
          <p:nvPr/>
        </p:nvGrpSpPr>
        <p:grpSpPr>
          <a:xfrm>
            <a:off x="10972798" y="152397"/>
            <a:ext cx="1085354" cy="1093354"/>
            <a:chOff x="-1" y="-1"/>
            <a:chExt cx="1085353" cy="1093353"/>
          </a:xfrm>
        </p:grpSpPr>
        <p:sp>
          <p:nvSpPr>
            <p:cNvPr id="336"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37"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339" name="Rectangle 2"/>
          <p:cNvSpPr txBox="1"/>
          <p:nvPr/>
        </p:nvSpPr>
        <p:spPr>
          <a:xfrm>
            <a:off x="2285999" y="463109"/>
            <a:ext cx="9213926" cy="630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400" b="1">
                <a:latin typeface="Arial"/>
                <a:ea typeface="Arial"/>
                <a:cs typeface="Arial"/>
                <a:sym typeface="Arial"/>
              </a:defRPr>
            </a:lvl1pPr>
          </a:lstStyle>
          <a:p>
            <a:r>
              <a:rPr lang="en-IN" sz="3500" b="0" dirty="0">
                <a:latin typeface="Trebuchet MS" panose="020B0603020202020204" pitchFamily="34" charset="0"/>
              </a:rPr>
              <a:t>Climate Risk </a:t>
            </a:r>
            <a:r>
              <a:rPr sz="3500" b="0" dirty="0">
                <a:latin typeface="Trebuchet MS" panose="020B0603020202020204" pitchFamily="34" charset="0"/>
              </a:rPr>
              <a:t>framework</a:t>
            </a:r>
            <a:r>
              <a:rPr lang="en-IN" sz="3500" b="0" dirty="0">
                <a:latin typeface="Trebuchet MS" panose="020B0603020202020204" pitchFamily="34" charset="0"/>
              </a:rPr>
              <a:t> for Business Decision</a:t>
            </a:r>
            <a:endParaRPr sz="3500" b="0" dirty="0">
              <a:highlight>
                <a:srgbClr val="FFFF00"/>
              </a:highlight>
              <a:latin typeface="Trebuchet MS" panose="020B0603020202020204" pitchFamily="34" charset="0"/>
            </a:endParaRPr>
          </a:p>
        </p:txBody>
      </p:sp>
      <p:sp>
        <p:nvSpPr>
          <p:cNvPr id="341" name="Footer Placeholder 4"/>
          <p:cNvSpPr txBox="1"/>
          <p:nvPr/>
        </p:nvSpPr>
        <p:spPr>
          <a:xfrm>
            <a:off x="8313418" y="6500836"/>
            <a:ext cx="2804164"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C1877AE8-11A1-092E-86C3-65217F076520}"/>
              </a:ext>
            </a:extLst>
          </p:cNvPr>
          <p:cNvGraphicFramePr/>
          <p:nvPr/>
        </p:nvGraphicFramePr>
        <p:xfrm>
          <a:off x="2544965" y="1430595"/>
          <a:ext cx="9120166" cy="49642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2">
            <a:extLst>
              <a:ext uri="{FF2B5EF4-FFF2-40B4-BE49-F238E27FC236}">
                <a16:creationId xmlns:a16="http://schemas.microsoft.com/office/drawing/2014/main" id="{3CFC2710-11E8-3AA7-33F0-38511A73B283}"/>
              </a:ext>
            </a:extLst>
          </p:cNvPr>
          <p:cNvSpPr txBox="1"/>
          <p:nvPr/>
        </p:nvSpPr>
        <p:spPr>
          <a:xfrm>
            <a:off x="2644588" y="1024432"/>
            <a:ext cx="8855337"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400" b="1">
                <a:latin typeface="Arial"/>
                <a:ea typeface="Arial"/>
                <a:cs typeface="Arial"/>
                <a:sym typeface="Arial"/>
              </a:defRPr>
            </a:lvl1pPr>
          </a:lstStyle>
          <a:p>
            <a:r>
              <a:rPr lang="en-IN" sz="2200" b="0" dirty="0">
                <a:latin typeface="Trebuchet MS" panose="020B0603020202020204" pitchFamily="34" charset="0"/>
              </a:rPr>
              <a:t>Need for Framework</a:t>
            </a:r>
            <a:endParaRPr sz="2200" b="0" dirty="0">
              <a:latin typeface="Trebuchet MS" panose="020B0603020202020204" pitchFamily="34" charset="0"/>
            </a:endParaRPr>
          </a:p>
        </p:txBody>
      </p:sp>
    </p:spTree>
    <p:extLst>
      <p:ext uri="{BB962C8B-B14F-4D97-AF65-F5344CB8AC3E}">
        <p14:creationId xmlns:p14="http://schemas.microsoft.com/office/powerpoint/2010/main" val="13965738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345" name="Picture 1"/>
          <p:cNvGrpSpPr/>
          <p:nvPr/>
        </p:nvGrpSpPr>
        <p:grpSpPr>
          <a:xfrm>
            <a:off x="10972798" y="152397"/>
            <a:ext cx="1085354" cy="1093354"/>
            <a:chOff x="-1" y="-1"/>
            <a:chExt cx="1085353" cy="1093353"/>
          </a:xfrm>
        </p:grpSpPr>
        <p:sp>
          <p:nvSpPr>
            <p:cNvPr id="343"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44"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346" name="Rectangle 2"/>
          <p:cNvSpPr txBox="1"/>
          <p:nvPr/>
        </p:nvSpPr>
        <p:spPr>
          <a:xfrm>
            <a:off x="2705100" y="1104429"/>
            <a:ext cx="8267695"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400">
                <a:latin typeface="Arial"/>
                <a:ea typeface="Arial"/>
                <a:cs typeface="Arial"/>
                <a:sym typeface="Arial"/>
              </a:defRPr>
            </a:lvl1pPr>
          </a:lstStyle>
          <a:p>
            <a:r>
              <a:rPr sz="2200" dirty="0">
                <a:latin typeface="Trebuchet MS" panose="020B0603020202020204" pitchFamily="34" charset="0"/>
              </a:rPr>
              <a:t>Implementation of framework</a:t>
            </a:r>
            <a:r>
              <a:rPr lang="en-IN" sz="2200" dirty="0">
                <a:latin typeface="Trebuchet MS" panose="020B0603020202020204" pitchFamily="34" charset="0"/>
              </a:rPr>
              <a:t> </a:t>
            </a:r>
            <a:r>
              <a:rPr sz="2200" dirty="0">
                <a:latin typeface="Trebuchet MS" panose="020B0603020202020204" pitchFamily="34" charset="0"/>
              </a:rPr>
              <a:t>- Key considerations </a:t>
            </a:r>
          </a:p>
        </p:txBody>
      </p:sp>
      <p:sp>
        <p:nvSpPr>
          <p:cNvPr id="348"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4" name="Diagram 3">
            <a:extLst>
              <a:ext uri="{FF2B5EF4-FFF2-40B4-BE49-F238E27FC236}">
                <a16:creationId xmlns:a16="http://schemas.microsoft.com/office/drawing/2014/main" id="{92580FDB-D5D5-07DF-4854-81D1FB814707}"/>
              </a:ext>
            </a:extLst>
          </p:cNvPr>
          <p:cNvGraphicFramePr/>
          <p:nvPr>
            <p:extLst>
              <p:ext uri="{D42A27DB-BD31-4B8C-83A1-F6EECF244321}">
                <p14:modId xmlns:p14="http://schemas.microsoft.com/office/powerpoint/2010/main" val="678691642"/>
              </p:ext>
            </p:extLst>
          </p:nvPr>
        </p:nvGraphicFramePr>
        <p:xfrm>
          <a:off x="2705100" y="1282355"/>
          <a:ext cx="89535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2">
            <a:extLst>
              <a:ext uri="{FF2B5EF4-FFF2-40B4-BE49-F238E27FC236}">
                <a16:creationId xmlns:a16="http://schemas.microsoft.com/office/drawing/2014/main" id="{672FA202-4604-27CB-9067-1CF6BBCFFE66}"/>
              </a:ext>
            </a:extLst>
          </p:cNvPr>
          <p:cNvSpPr txBox="1"/>
          <p:nvPr/>
        </p:nvSpPr>
        <p:spPr>
          <a:xfrm>
            <a:off x="2498686" y="336027"/>
            <a:ext cx="8474109"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400" b="1">
                <a:latin typeface="Arial"/>
                <a:ea typeface="Arial"/>
                <a:cs typeface="Arial"/>
                <a:sym typeface="Arial"/>
              </a:defRPr>
            </a:lvl1pPr>
          </a:lstStyle>
          <a:p>
            <a:r>
              <a:rPr lang="en-IN" sz="3200" b="0" dirty="0">
                <a:latin typeface="Trebuchet MS" panose="020B0603020202020204" pitchFamily="34" charset="0"/>
              </a:rPr>
              <a:t>Climate Risk </a:t>
            </a:r>
            <a:r>
              <a:rPr sz="3200" b="0" dirty="0">
                <a:latin typeface="Trebuchet MS" panose="020B0603020202020204" pitchFamily="34" charset="0"/>
              </a:rPr>
              <a:t>framework</a:t>
            </a:r>
            <a:r>
              <a:rPr lang="en-IN" sz="3200" b="0" dirty="0">
                <a:latin typeface="Trebuchet MS" panose="020B0603020202020204" pitchFamily="34" charset="0"/>
              </a:rPr>
              <a:t> for Business Decision</a:t>
            </a:r>
            <a:endParaRPr sz="3200" b="0" dirty="0">
              <a:highlight>
                <a:srgbClr val="FFFF00"/>
              </a:highlight>
              <a:latin typeface="Trebuchet MS" panose="020B0603020202020204" pitchFamily="34" charset="0"/>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52" name="Picture 1"/>
          <p:cNvGrpSpPr/>
          <p:nvPr/>
        </p:nvGrpSpPr>
        <p:grpSpPr>
          <a:xfrm>
            <a:off x="10972798" y="152397"/>
            <a:ext cx="1085354" cy="1093354"/>
            <a:chOff x="-1" y="-1"/>
            <a:chExt cx="1085353" cy="1093353"/>
          </a:xfrm>
        </p:grpSpPr>
        <p:sp>
          <p:nvSpPr>
            <p:cNvPr id="350"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51"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353" name="Rectangle 2"/>
          <p:cNvSpPr txBox="1"/>
          <p:nvPr/>
        </p:nvSpPr>
        <p:spPr>
          <a:xfrm>
            <a:off x="2323653" y="322730"/>
            <a:ext cx="8649142"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400">
                <a:latin typeface="Arial"/>
                <a:ea typeface="Arial"/>
                <a:cs typeface="Arial"/>
                <a:sym typeface="Arial"/>
              </a:defRPr>
            </a:lvl1pPr>
          </a:lstStyle>
          <a:p>
            <a:r>
              <a:rPr lang="en-IN" sz="4000" dirty="0">
                <a:latin typeface="Trebuchet MS" panose="020B0603020202020204" pitchFamily="34" charset="0"/>
              </a:rPr>
              <a:t>Climate </a:t>
            </a:r>
            <a:r>
              <a:rPr sz="4000" dirty="0">
                <a:latin typeface="Trebuchet MS" panose="020B0603020202020204" pitchFamily="34" charset="0"/>
              </a:rPr>
              <a:t>Risk Management Framework</a:t>
            </a:r>
          </a:p>
        </p:txBody>
      </p:sp>
      <p:sp>
        <p:nvSpPr>
          <p:cNvPr id="355"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sp>
        <p:nvSpPr>
          <p:cNvPr id="3" name="Rectangle 3">
            <a:extLst>
              <a:ext uri="{FF2B5EF4-FFF2-40B4-BE49-F238E27FC236}">
                <a16:creationId xmlns:a16="http://schemas.microsoft.com/office/drawing/2014/main" id="{04C942EC-F06C-0EB5-5830-933681126A3A}"/>
              </a:ext>
            </a:extLst>
          </p:cNvPr>
          <p:cNvSpPr txBox="1"/>
          <p:nvPr/>
        </p:nvSpPr>
        <p:spPr>
          <a:xfrm>
            <a:off x="2140889" y="1394773"/>
            <a:ext cx="9597226" cy="435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lvl="5">
              <a:lnSpc>
                <a:spcPct val="120000"/>
              </a:lnSpc>
              <a:spcBef>
                <a:spcPts val="700"/>
              </a:spcBef>
              <a:buSzPct val="100000"/>
              <a:defRPr sz="2000" b="1">
                <a:latin typeface="Trebuchet MS"/>
                <a:ea typeface="Trebuchet MS"/>
                <a:cs typeface="Trebuchet MS"/>
                <a:sym typeface="Trebuchet MS"/>
              </a:defRPr>
            </a:pPr>
            <a:r>
              <a:rPr lang="en-US" dirty="0">
                <a:latin typeface="+mn-lt"/>
                <a:ea typeface="+mn-ea"/>
                <a:cs typeface="+mn-cs"/>
                <a:sym typeface="Calibri"/>
              </a:rPr>
              <a:t>Outline of a sample climate change risk management framework for business decisions</a:t>
            </a:r>
          </a:p>
        </p:txBody>
      </p:sp>
      <p:graphicFrame>
        <p:nvGraphicFramePr>
          <p:cNvPr id="5" name="Diagram 4">
            <a:extLst>
              <a:ext uri="{FF2B5EF4-FFF2-40B4-BE49-F238E27FC236}">
                <a16:creationId xmlns:a16="http://schemas.microsoft.com/office/drawing/2014/main" id="{4BDE6EA6-F105-703B-B1A5-0FFBABC2BF9D}"/>
              </a:ext>
            </a:extLst>
          </p:cNvPr>
          <p:cNvGraphicFramePr/>
          <p:nvPr>
            <p:extLst>
              <p:ext uri="{D42A27DB-BD31-4B8C-83A1-F6EECF244321}">
                <p14:modId xmlns:p14="http://schemas.microsoft.com/office/powerpoint/2010/main" val="2442430297"/>
              </p:ext>
            </p:extLst>
          </p:nvPr>
        </p:nvGraphicFramePr>
        <p:xfrm>
          <a:off x="2140889" y="1245750"/>
          <a:ext cx="9601200" cy="4821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392" name="Picture 1"/>
          <p:cNvGrpSpPr/>
          <p:nvPr/>
        </p:nvGrpSpPr>
        <p:grpSpPr>
          <a:xfrm>
            <a:off x="10972798" y="152397"/>
            <a:ext cx="1085354" cy="1093354"/>
            <a:chOff x="-1" y="-1"/>
            <a:chExt cx="1085353" cy="1093353"/>
          </a:xfrm>
        </p:grpSpPr>
        <p:sp>
          <p:nvSpPr>
            <p:cNvPr id="390"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91"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393" name="Rectangle 2"/>
          <p:cNvSpPr txBox="1"/>
          <p:nvPr/>
        </p:nvSpPr>
        <p:spPr>
          <a:xfrm>
            <a:off x="2965942" y="152397"/>
            <a:ext cx="7620001" cy="704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107000"/>
              </a:lnSpc>
              <a:spcBef>
                <a:spcPts val="800"/>
              </a:spcBef>
              <a:defRPr sz="4400" b="1">
                <a:solidFill>
                  <a:srgbClr val="252525"/>
                </a:solidFill>
                <a:latin typeface="+mn-lt"/>
                <a:ea typeface="+mn-ea"/>
                <a:cs typeface="+mn-cs"/>
                <a:sym typeface="Calibri"/>
              </a:defRPr>
            </a:lvl1pPr>
          </a:lstStyle>
          <a:p>
            <a:r>
              <a:rPr sz="4000" dirty="0">
                <a:latin typeface="Trebuchet MS" panose="020B0603020202020204" pitchFamily="34" charset="0"/>
              </a:rPr>
              <a:t>Risk management responses</a:t>
            </a:r>
          </a:p>
        </p:txBody>
      </p:sp>
      <p:sp>
        <p:nvSpPr>
          <p:cNvPr id="395"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C897D1E9-23A1-A465-FB25-5180D0365680}"/>
              </a:ext>
            </a:extLst>
          </p:cNvPr>
          <p:cNvGraphicFramePr/>
          <p:nvPr>
            <p:extLst>
              <p:ext uri="{D42A27DB-BD31-4B8C-83A1-F6EECF244321}">
                <p14:modId xmlns:p14="http://schemas.microsoft.com/office/powerpoint/2010/main" val="527304936"/>
              </p:ext>
            </p:extLst>
          </p:nvPr>
        </p:nvGraphicFramePr>
        <p:xfrm>
          <a:off x="2032000" y="1367366"/>
          <a:ext cx="95504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Graphic 7" descr="Badge 4 with solid fill">
            <a:extLst>
              <a:ext uri="{FF2B5EF4-FFF2-40B4-BE49-F238E27FC236}">
                <a16:creationId xmlns:a16="http://schemas.microsoft.com/office/drawing/2014/main" id="{5C703D8A-7335-82E8-E9A1-7169A3112E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6800" y="3678200"/>
            <a:ext cx="792000" cy="792000"/>
          </a:xfrm>
          <a:prstGeom prst="rect">
            <a:avLst/>
          </a:prstGeom>
        </p:spPr>
      </p:pic>
      <p:pic>
        <p:nvPicPr>
          <p:cNvPr id="10" name="Graphic 9" descr="Badge 6 with solid fill">
            <a:extLst>
              <a:ext uri="{FF2B5EF4-FFF2-40B4-BE49-F238E27FC236}">
                <a16:creationId xmlns:a16="http://schemas.microsoft.com/office/drawing/2014/main" id="{0F1880BA-3C72-D452-671E-7010783343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61400" y="5161114"/>
            <a:ext cx="792000" cy="792000"/>
          </a:xfrm>
          <a:prstGeom prst="rect">
            <a:avLst/>
          </a:prstGeom>
        </p:spPr>
      </p:pic>
      <p:pic>
        <p:nvPicPr>
          <p:cNvPr id="12" name="Graphic 11" descr="Badge 3 with solid fill">
            <a:extLst>
              <a:ext uri="{FF2B5EF4-FFF2-40B4-BE49-F238E27FC236}">
                <a16:creationId xmlns:a16="http://schemas.microsoft.com/office/drawing/2014/main" id="{B0C1BD4C-1FC2-94D8-84E9-7C25C59AA78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08200" y="2949500"/>
            <a:ext cx="792000" cy="792000"/>
          </a:xfrm>
          <a:prstGeom prst="rect">
            <a:avLst/>
          </a:prstGeom>
        </p:spPr>
      </p:pic>
      <p:pic>
        <p:nvPicPr>
          <p:cNvPr id="14" name="Graphic 13" descr="Badge 5 with solid fill">
            <a:extLst>
              <a:ext uri="{FF2B5EF4-FFF2-40B4-BE49-F238E27FC236}">
                <a16:creationId xmlns:a16="http://schemas.microsoft.com/office/drawing/2014/main" id="{A45F6F8A-6D21-FDF4-3318-41E79049CC8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13000" y="4420300"/>
            <a:ext cx="792000" cy="792000"/>
          </a:xfrm>
          <a:prstGeom prst="rect">
            <a:avLst/>
          </a:prstGeom>
        </p:spPr>
      </p:pic>
      <p:pic>
        <p:nvPicPr>
          <p:cNvPr id="16" name="Graphic 15" descr="Badge 1 with solid fill">
            <a:extLst>
              <a:ext uri="{FF2B5EF4-FFF2-40B4-BE49-F238E27FC236}">
                <a16:creationId xmlns:a16="http://schemas.microsoft.com/office/drawing/2014/main" id="{3B68DCB6-09A7-89F1-3104-9E70443379B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20000" y="1456616"/>
            <a:ext cx="792000" cy="792000"/>
          </a:xfrm>
          <a:prstGeom prst="rect">
            <a:avLst/>
          </a:prstGeom>
        </p:spPr>
      </p:pic>
      <p:pic>
        <p:nvPicPr>
          <p:cNvPr id="18" name="Graphic 17" descr="Badge 7 with solid fill">
            <a:extLst>
              <a:ext uri="{FF2B5EF4-FFF2-40B4-BE49-F238E27FC236}">
                <a16:creationId xmlns:a16="http://schemas.microsoft.com/office/drawing/2014/main" id="{F481A591-90E5-546B-EDA3-30436FE276F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022900" y="5890548"/>
            <a:ext cx="792000" cy="792000"/>
          </a:xfrm>
          <a:prstGeom prst="rect">
            <a:avLst/>
          </a:prstGeom>
        </p:spPr>
      </p:pic>
      <p:pic>
        <p:nvPicPr>
          <p:cNvPr id="20" name="Graphic 19" descr="Badge with solid fill">
            <a:extLst>
              <a:ext uri="{FF2B5EF4-FFF2-40B4-BE49-F238E27FC236}">
                <a16:creationId xmlns:a16="http://schemas.microsoft.com/office/drawing/2014/main" id="{FE9C3C4E-154B-6279-B446-4D6133E5B28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463800" y="2197100"/>
            <a:ext cx="792000" cy="792000"/>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338" name="Picture 1"/>
          <p:cNvGrpSpPr/>
          <p:nvPr/>
        </p:nvGrpSpPr>
        <p:grpSpPr>
          <a:xfrm>
            <a:off x="10972798" y="152397"/>
            <a:ext cx="1085354" cy="1093354"/>
            <a:chOff x="-1" y="-1"/>
            <a:chExt cx="1085353" cy="1093353"/>
          </a:xfrm>
        </p:grpSpPr>
        <p:sp>
          <p:nvSpPr>
            <p:cNvPr id="336"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37"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339" name="Rectangle 2"/>
          <p:cNvSpPr txBox="1"/>
          <p:nvPr/>
        </p:nvSpPr>
        <p:spPr>
          <a:xfrm>
            <a:off x="2201730" y="230268"/>
            <a:ext cx="9213926"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400" b="1">
                <a:latin typeface="Arial"/>
                <a:ea typeface="Arial"/>
                <a:cs typeface="Arial"/>
                <a:sym typeface="Arial"/>
              </a:defRPr>
            </a:lvl1pPr>
          </a:lstStyle>
          <a:p>
            <a:pPr lvl="5">
              <a:defRPr sz="3200">
                <a:latin typeface="Arial"/>
                <a:ea typeface="Arial"/>
                <a:cs typeface="Arial"/>
                <a:sym typeface="Arial"/>
              </a:defRPr>
            </a:pPr>
            <a:r>
              <a:rPr lang="en-US" sz="3600" dirty="0">
                <a:latin typeface="Trebuchet MS" panose="020B0603020202020204" pitchFamily="34" charset="0"/>
              </a:rPr>
              <a:t>ERM key features with potential climate-related risk considerations</a:t>
            </a:r>
          </a:p>
        </p:txBody>
      </p:sp>
      <p:sp>
        <p:nvSpPr>
          <p:cNvPr id="341"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4" name="Diagram 3">
            <a:extLst>
              <a:ext uri="{FF2B5EF4-FFF2-40B4-BE49-F238E27FC236}">
                <a16:creationId xmlns:a16="http://schemas.microsoft.com/office/drawing/2014/main" id="{49BBD1A3-9E8A-9F46-5A8D-12A98AECCC13}"/>
              </a:ext>
            </a:extLst>
          </p:cNvPr>
          <p:cNvGraphicFramePr/>
          <p:nvPr>
            <p:extLst>
              <p:ext uri="{D42A27DB-BD31-4B8C-83A1-F6EECF244321}">
                <p14:modId xmlns:p14="http://schemas.microsoft.com/office/powerpoint/2010/main" val="1269962370"/>
              </p:ext>
            </p:extLst>
          </p:nvPr>
        </p:nvGraphicFramePr>
        <p:xfrm>
          <a:off x="2124990" y="1596325"/>
          <a:ext cx="9483241" cy="45420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65" name="Picture 2" descr="Picture 2"/>
          <p:cNvPicPr>
            <a:picLocks noChangeAspect="1"/>
          </p:cNvPicPr>
          <p:nvPr/>
        </p:nvPicPr>
        <p:blipFill>
          <a:blip r:embed="rId3"/>
          <a:stretch>
            <a:fillRect/>
          </a:stretch>
        </p:blipFill>
        <p:spPr>
          <a:xfrm>
            <a:off x="10287000" y="3479017"/>
            <a:ext cx="1588492" cy="1600203"/>
          </a:xfrm>
          <a:prstGeom prst="rect">
            <a:avLst/>
          </a:prstGeom>
          <a:ln w="12700">
            <a:miter lim="400000"/>
          </a:ln>
        </p:spPr>
      </p:pic>
      <p:sp>
        <p:nvSpPr>
          <p:cNvPr id="366" name="Rectangle 150"/>
          <p:cNvSpPr txBox="1"/>
          <p:nvPr/>
        </p:nvSpPr>
        <p:spPr>
          <a:xfrm>
            <a:off x="1233962" y="2024775"/>
            <a:ext cx="10788598" cy="6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3600" b="1">
                <a:solidFill>
                  <a:srgbClr val="FFFFFF"/>
                </a:solidFill>
                <a:latin typeface="Arial"/>
                <a:ea typeface="Arial"/>
                <a:cs typeface="Arial"/>
                <a:sym typeface="Arial"/>
              </a:defRPr>
            </a:lvl1pPr>
          </a:lstStyle>
          <a:p>
            <a:r>
              <a:t>Use of Stress/Scenario Analysis</a:t>
            </a:r>
          </a:p>
        </p:txBody>
      </p:sp>
      <p:sp>
        <p:nvSpPr>
          <p:cNvPr id="367" name="Rectangle 168"/>
          <p:cNvSpPr txBox="1"/>
          <p:nvPr/>
        </p:nvSpPr>
        <p:spPr>
          <a:xfrm>
            <a:off x="1612580" y="4016288"/>
            <a:ext cx="5093341"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b="1">
                <a:latin typeface="Arial"/>
                <a:ea typeface="Arial"/>
                <a:cs typeface="Arial"/>
                <a:sym typeface="Arial"/>
              </a:defRPr>
            </a:lvl1pPr>
          </a:lstStyle>
          <a:p>
            <a:r>
              <a:t>To assess Financial viability</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371" name="Picture 1"/>
          <p:cNvGrpSpPr/>
          <p:nvPr/>
        </p:nvGrpSpPr>
        <p:grpSpPr>
          <a:xfrm>
            <a:off x="10972798" y="152397"/>
            <a:ext cx="1085354" cy="1093354"/>
            <a:chOff x="-1" y="-1"/>
            <a:chExt cx="1085353" cy="1093353"/>
          </a:xfrm>
        </p:grpSpPr>
        <p:sp>
          <p:nvSpPr>
            <p:cNvPr id="369"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70"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372" name="Rectangle 2"/>
          <p:cNvSpPr txBox="1"/>
          <p:nvPr/>
        </p:nvSpPr>
        <p:spPr>
          <a:xfrm>
            <a:off x="2321886" y="272275"/>
            <a:ext cx="865091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4400">
                <a:solidFill>
                  <a:srgbClr val="FF0000"/>
                </a:solidFill>
                <a:latin typeface="Arial"/>
                <a:ea typeface="Arial"/>
                <a:cs typeface="Arial"/>
                <a:sym typeface="Arial"/>
              </a:defRPr>
            </a:pPr>
            <a:r>
              <a:rPr sz="4000" dirty="0">
                <a:solidFill>
                  <a:schemeClr val="tx1"/>
                </a:solidFill>
                <a:latin typeface="Trebuchet MS" panose="020B0603020202020204" pitchFamily="34" charset="0"/>
              </a:rPr>
              <a:t>Stress/</a:t>
            </a:r>
            <a:r>
              <a:rPr sz="4000" dirty="0">
                <a:solidFill>
                  <a:srgbClr val="000000"/>
                </a:solidFill>
                <a:latin typeface="Trebuchet MS" panose="020B0603020202020204" pitchFamily="34" charset="0"/>
              </a:rPr>
              <a:t>Scenario Analysis</a:t>
            </a:r>
          </a:p>
        </p:txBody>
      </p:sp>
      <p:sp>
        <p:nvSpPr>
          <p:cNvPr id="374"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FD4EAE6C-305A-F973-0A39-AB90F5DC5B96}"/>
              </a:ext>
            </a:extLst>
          </p:cNvPr>
          <p:cNvGraphicFramePr/>
          <p:nvPr>
            <p:extLst>
              <p:ext uri="{D42A27DB-BD31-4B8C-83A1-F6EECF244321}">
                <p14:modId xmlns:p14="http://schemas.microsoft.com/office/powerpoint/2010/main" val="1775986268"/>
              </p:ext>
            </p:extLst>
          </p:nvPr>
        </p:nvGraphicFramePr>
        <p:xfrm>
          <a:off x="2032000" y="1485900"/>
          <a:ext cx="9461500" cy="46524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2">
            <a:extLst>
              <a:ext uri="{FF2B5EF4-FFF2-40B4-BE49-F238E27FC236}">
                <a16:creationId xmlns:a16="http://schemas.microsoft.com/office/drawing/2014/main" id="{77513EAC-41AC-9F03-32BE-6A1BFDAEA6F2}"/>
              </a:ext>
            </a:extLst>
          </p:cNvPr>
          <p:cNvSpPr txBox="1"/>
          <p:nvPr/>
        </p:nvSpPr>
        <p:spPr>
          <a:xfrm>
            <a:off x="2321886" y="980157"/>
            <a:ext cx="8263641"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4400">
                <a:solidFill>
                  <a:srgbClr val="FF0000"/>
                </a:solidFill>
                <a:latin typeface="Arial"/>
                <a:ea typeface="Arial"/>
                <a:cs typeface="Arial"/>
                <a:sym typeface="Arial"/>
              </a:defRPr>
            </a:pPr>
            <a:r>
              <a:rPr lang="en-IN" sz="2200" dirty="0">
                <a:solidFill>
                  <a:schemeClr val="tx1"/>
                </a:solidFill>
                <a:latin typeface="Trebuchet MS" panose="020B0603020202020204" pitchFamily="34" charset="0"/>
              </a:rPr>
              <a:t>Objectives</a:t>
            </a:r>
            <a:endParaRPr sz="2200" dirty="0">
              <a:solidFill>
                <a:srgbClr val="000000"/>
              </a:solidFill>
              <a:latin typeface="Trebuchet MS" panose="020B0603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8" name="Picture 2" descr="Picture 2"/>
          <p:cNvPicPr>
            <a:picLocks noChangeAspect="1"/>
          </p:cNvPicPr>
          <p:nvPr/>
        </p:nvPicPr>
        <p:blipFill>
          <a:blip r:embed="rId3"/>
          <a:stretch>
            <a:fillRect/>
          </a:stretch>
        </p:blipFill>
        <p:spPr>
          <a:xfrm>
            <a:off x="8558213" y="3479017"/>
            <a:ext cx="1588493" cy="1600203"/>
          </a:xfrm>
          <a:prstGeom prst="rect">
            <a:avLst/>
          </a:prstGeom>
          <a:ln w="12700">
            <a:miter lim="400000"/>
          </a:ln>
        </p:spPr>
      </p:pic>
      <p:sp>
        <p:nvSpPr>
          <p:cNvPr id="109" name="Rectangle 150"/>
          <p:cNvSpPr txBox="1"/>
          <p:nvPr/>
        </p:nvSpPr>
        <p:spPr>
          <a:xfrm>
            <a:off x="883919" y="2038280"/>
            <a:ext cx="4628201" cy="60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3600" b="1">
                <a:solidFill>
                  <a:srgbClr val="FFFFFF"/>
                </a:solidFill>
                <a:latin typeface="Arial"/>
                <a:ea typeface="Arial"/>
                <a:cs typeface="Arial"/>
                <a:sym typeface="Arial"/>
              </a:defRPr>
            </a:lvl1pPr>
          </a:lstStyle>
          <a:p>
            <a:r>
              <a:t>Overview</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78" name="Picture 1"/>
          <p:cNvGrpSpPr/>
          <p:nvPr/>
        </p:nvGrpSpPr>
        <p:grpSpPr>
          <a:xfrm>
            <a:off x="10972798" y="152397"/>
            <a:ext cx="1085354" cy="1093354"/>
            <a:chOff x="-1" y="-1"/>
            <a:chExt cx="1085353" cy="1093353"/>
          </a:xfrm>
        </p:grpSpPr>
        <p:sp>
          <p:nvSpPr>
            <p:cNvPr id="376"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77"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379" name="Rectangle 2"/>
          <p:cNvSpPr txBox="1"/>
          <p:nvPr/>
        </p:nvSpPr>
        <p:spPr>
          <a:xfrm>
            <a:off x="2328362" y="964574"/>
            <a:ext cx="9729789"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4400">
                <a:latin typeface="Arial"/>
                <a:ea typeface="Arial"/>
                <a:cs typeface="Arial"/>
                <a:sym typeface="Arial"/>
              </a:defRPr>
            </a:pPr>
            <a:r>
              <a:rPr sz="2200" dirty="0">
                <a:latin typeface="Trebuchet MS" panose="020B0603020202020204" pitchFamily="34" charset="0"/>
              </a:rPr>
              <a:t>Desirable characteristics</a:t>
            </a:r>
            <a:endParaRPr sz="4000" dirty="0">
              <a:latin typeface="Trebuchet MS" panose="020B0603020202020204" pitchFamily="34" charset="0"/>
            </a:endParaRPr>
          </a:p>
        </p:txBody>
      </p:sp>
      <p:sp>
        <p:nvSpPr>
          <p:cNvPr id="381"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3" name="Diagram 2">
            <a:extLst>
              <a:ext uri="{FF2B5EF4-FFF2-40B4-BE49-F238E27FC236}">
                <a16:creationId xmlns:a16="http://schemas.microsoft.com/office/drawing/2014/main" id="{79CA89D6-842E-87BA-AD9C-852B509E97CC}"/>
              </a:ext>
            </a:extLst>
          </p:cNvPr>
          <p:cNvGraphicFramePr/>
          <p:nvPr>
            <p:extLst>
              <p:ext uri="{D42A27DB-BD31-4B8C-83A1-F6EECF244321}">
                <p14:modId xmlns:p14="http://schemas.microsoft.com/office/powerpoint/2010/main" val="3831091443"/>
              </p:ext>
            </p:extLst>
          </p:nvPr>
        </p:nvGraphicFramePr>
        <p:xfrm>
          <a:off x="2171700" y="1545167"/>
          <a:ext cx="9448800" cy="4906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2">
            <a:extLst>
              <a:ext uri="{FF2B5EF4-FFF2-40B4-BE49-F238E27FC236}">
                <a16:creationId xmlns:a16="http://schemas.microsoft.com/office/drawing/2014/main" id="{75F5D667-4154-2139-FA06-7AADCBB7CE50}"/>
              </a:ext>
            </a:extLst>
          </p:cNvPr>
          <p:cNvSpPr txBox="1"/>
          <p:nvPr/>
        </p:nvSpPr>
        <p:spPr>
          <a:xfrm>
            <a:off x="2321886" y="272275"/>
            <a:ext cx="865091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4400">
                <a:solidFill>
                  <a:srgbClr val="FF0000"/>
                </a:solidFill>
                <a:latin typeface="Arial"/>
                <a:ea typeface="Arial"/>
                <a:cs typeface="Arial"/>
                <a:sym typeface="Arial"/>
              </a:defRPr>
            </a:pPr>
            <a:r>
              <a:rPr sz="4000" dirty="0">
                <a:solidFill>
                  <a:schemeClr val="tx1"/>
                </a:solidFill>
                <a:latin typeface="Trebuchet MS" panose="020B0603020202020204" pitchFamily="34" charset="0"/>
              </a:rPr>
              <a:t>Stress/</a:t>
            </a:r>
            <a:r>
              <a:rPr sz="4000" dirty="0">
                <a:solidFill>
                  <a:srgbClr val="000000"/>
                </a:solidFill>
                <a:latin typeface="Trebuchet MS" panose="020B0603020202020204" pitchFamily="34" charset="0"/>
              </a:rPr>
              <a:t>Scenario Analysis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85" name="Picture 1"/>
          <p:cNvGrpSpPr/>
          <p:nvPr/>
        </p:nvGrpSpPr>
        <p:grpSpPr>
          <a:xfrm>
            <a:off x="10972798" y="152397"/>
            <a:ext cx="1085354" cy="1093354"/>
            <a:chOff x="-1" y="-1"/>
            <a:chExt cx="1085353" cy="1093353"/>
          </a:xfrm>
        </p:grpSpPr>
        <p:sp>
          <p:nvSpPr>
            <p:cNvPr id="383"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84"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386" name="Rectangle 2"/>
          <p:cNvSpPr txBox="1"/>
          <p:nvPr/>
        </p:nvSpPr>
        <p:spPr>
          <a:xfrm>
            <a:off x="2848197" y="132528"/>
            <a:ext cx="7620001" cy="704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07000"/>
              </a:lnSpc>
              <a:spcBef>
                <a:spcPts val="800"/>
              </a:spcBef>
              <a:defRPr sz="4400">
                <a:solidFill>
                  <a:srgbClr val="FF0000"/>
                </a:solidFill>
                <a:latin typeface="Arial"/>
                <a:ea typeface="Arial"/>
                <a:cs typeface="Arial"/>
                <a:sym typeface="Arial"/>
              </a:defRPr>
            </a:pPr>
            <a:r>
              <a:rPr sz="4000" dirty="0">
                <a:solidFill>
                  <a:schemeClr val="tx1"/>
                </a:solidFill>
                <a:latin typeface="Trebuchet MS" panose="020B0603020202020204" pitchFamily="34" charset="0"/>
              </a:rPr>
              <a:t>Stress/</a:t>
            </a:r>
            <a:r>
              <a:rPr sz="4000" dirty="0">
                <a:solidFill>
                  <a:srgbClr val="252525"/>
                </a:solidFill>
                <a:latin typeface="Trebuchet MS" panose="020B0603020202020204" pitchFamily="34" charset="0"/>
                <a:ea typeface="+mn-ea"/>
                <a:cs typeface="+mn-cs"/>
                <a:sym typeface="Calibri"/>
              </a:rPr>
              <a:t>Scenario analysis</a:t>
            </a:r>
          </a:p>
        </p:txBody>
      </p:sp>
      <p:sp>
        <p:nvSpPr>
          <p:cNvPr id="387"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pic>
        <p:nvPicPr>
          <p:cNvPr id="388" name="Picture 1" descr="Picture 1"/>
          <p:cNvPicPr>
            <a:picLocks noChangeAspect="1"/>
          </p:cNvPicPr>
          <p:nvPr/>
        </p:nvPicPr>
        <p:blipFill>
          <a:blip r:embed="rId5"/>
          <a:stretch>
            <a:fillRect/>
          </a:stretch>
        </p:blipFill>
        <p:spPr>
          <a:xfrm>
            <a:off x="2343600" y="1245750"/>
            <a:ext cx="8629197" cy="4822893"/>
          </a:xfrm>
          <a:prstGeom prst="rect">
            <a:avLst/>
          </a:prstGeom>
          <a:ln w="12700">
            <a:miter lim="400000"/>
          </a:ln>
        </p:spPr>
      </p:pic>
      <p:sp>
        <p:nvSpPr>
          <p:cNvPr id="2" name="Rectangle 2">
            <a:extLst>
              <a:ext uri="{FF2B5EF4-FFF2-40B4-BE49-F238E27FC236}">
                <a16:creationId xmlns:a16="http://schemas.microsoft.com/office/drawing/2014/main" id="{FEAD2F70-0686-0551-BD5F-04313B6B9846}"/>
              </a:ext>
            </a:extLst>
          </p:cNvPr>
          <p:cNvSpPr txBox="1"/>
          <p:nvPr/>
        </p:nvSpPr>
        <p:spPr>
          <a:xfrm>
            <a:off x="2848197" y="923646"/>
            <a:ext cx="7620001" cy="428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07000"/>
              </a:lnSpc>
              <a:spcBef>
                <a:spcPts val="800"/>
              </a:spcBef>
              <a:defRPr sz="4400">
                <a:solidFill>
                  <a:srgbClr val="FF0000"/>
                </a:solidFill>
                <a:latin typeface="Arial"/>
                <a:ea typeface="Arial"/>
                <a:cs typeface="Arial"/>
                <a:sym typeface="Arial"/>
              </a:defRPr>
            </a:pPr>
            <a:r>
              <a:rPr lang="en-IN" sz="2200" dirty="0">
                <a:solidFill>
                  <a:schemeClr val="tx1"/>
                </a:solidFill>
                <a:latin typeface="Trebuchet MS" panose="020B0603020202020204" pitchFamily="34" charset="0"/>
              </a:rPr>
              <a:t>Process</a:t>
            </a:r>
            <a:endParaRPr sz="2200" dirty="0">
              <a:solidFill>
                <a:srgbClr val="252525"/>
              </a:solidFill>
              <a:latin typeface="Trebuchet MS" panose="020B0603020202020204" pitchFamily="34" charset="0"/>
              <a:ea typeface="+mn-ea"/>
              <a:cs typeface="+mn-cs"/>
              <a:sym typeface="Calibri"/>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85" name="Picture 1"/>
          <p:cNvGrpSpPr/>
          <p:nvPr/>
        </p:nvGrpSpPr>
        <p:grpSpPr>
          <a:xfrm>
            <a:off x="10972798" y="152397"/>
            <a:ext cx="1085354" cy="1093354"/>
            <a:chOff x="-1" y="-1"/>
            <a:chExt cx="1085353" cy="1093353"/>
          </a:xfrm>
        </p:grpSpPr>
        <p:sp>
          <p:nvSpPr>
            <p:cNvPr id="383"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84"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386" name="Rectangle 2"/>
          <p:cNvSpPr txBox="1"/>
          <p:nvPr/>
        </p:nvSpPr>
        <p:spPr>
          <a:xfrm>
            <a:off x="2798965" y="463108"/>
            <a:ext cx="7620001" cy="1323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rPr lang="en-IN" sz="4000" dirty="0">
                <a:latin typeface="Trebuchet MS" panose="020B0603020202020204" pitchFamily="34" charset="0"/>
              </a:rPr>
              <a:t>Climate change Scenarios - Examples</a:t>
            </a:r>
          </a:p>
        </p:txBody>
      </p:sp>
      <p:sp>
        <p:nvSpPr>
          <p:cNvPr id="387" name="Footer Placeholder 4"/>
          <p:cNvSpPr txBox="1"/>
          <p:nvPr/>
        </p:nvSpPr>
        <p:spPr>
          <a:xfrm>
            <a:off x="8313418" y="6500836"/>
            <a:ext cx="2804164"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488E8A25-09DC-31E3-6198-F6C2FD81D5E6}"/>
              </a:ext>
            </a:extLst>
          </p:cNvPr>
          <p:cNvGraphicFramePr/>
          <p:nvPr>
            <p:extLst>
              <p:ext uri="{D42A27DB-BD31-4B8C-83A1-F6EECF244321}">
                <p14:modId xmlns:p14="http://schemas.microsoft.com/office/powerpoint/2010/main" val="2977167966"/>
              </p:ext>
            </p:extLst>
          </p:nvPr>
        </p:nvGraphicFramePr>
        <p:xfrm>
          <a:off x="2032000" y="1524000"/>
          <a:ext cx="9245600" cy="51816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29898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04" name="Picture 2" descr="Picture 2"/>
          <p:cNvPicPr>
            <a:picLocks noChangeAspect="1"/>
          </p:cNvPicPr>
          <p:nvPr/>
        </p:nvPicPr>
        <p:blipFill>
          <a:blip r:embed="rId3"/>
          <a:stretch>
            <a:fillRect/>
          </a:stretch>
        </p:blipFill>
        <p:spPr>
          <a:xfrm>
            <a:off x="10287000" y="3479017"/>
            <a:ext cx="1588492" cy="1600203"/>
          </a:xfrm>
          <a:prstGeom prst="rect">
            <a:avLst/>
          </a:prstGeom>
          <a:ln w="12700">
            <a:miter lim="400000"/>
          </a:ln>
        </p:spPr>
      </p:pic>
      <p:sp>
        <p:nvSpPr>
          <p:cNvPr id="405" name="Rectangle 150"/>
          <p:cNvSpPr txBox="1"/>
          <p:nvPr/>
        </p:nvSpPr>
        <p:spPr>
          <a:xfrm>
            <a:off x="1233962" y="2006551"/>
            <a:ext cx="10788598"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3600" b="1">
                <a:solidFill>
                  <a:srgbClr val="FFFFFF"/>
                </a:solidFill>
                <a:latin typeface="Arial"/>
                <a:ea typeface="Arial"/>
                <a:cs typeface="Arial"/>
                <a:sym typeface="Arial"/>
              </a:defRPr>
            </a:lvl1pPr>
          </a:lstStyle>
          <a:p>
            <a:r>
              <a:rPr lang="en-IN" dirty="0"/>
              <a:t>Way Forward</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378" name="Picture 1"/>
          <p:cNvGrpSpPr/>
          <p:nvPr/>
        </p:nvGrpSpPr>
        <p:grpSpPr>
          <a:xfrm>
            <a:off x="10972798" y="152397"/>
            <a:ext cx="1085354" cy="1093354"/>
            <a:chOff x="-1" y="-1"/>
            <a:chExt cx="1085353" cy="1093353"/>
          </a:xfrm>
        </p:grpSpPr>
        <p:sp>
          <p:nvSpPr>
            <p:cNvPr id="376"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77"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379" name="Rectangle 2"/>
          <p:cNvSpPr txBox="1"/>
          <p:nvPr/>
        </p:nvSpPr>
        <p:spPr>
          <a:xfrm>
            <a:off x="2021680" y="152398"/>
            <a:ext cx="9729789"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400">
                <a:latin typeface="Arial"/>
                <a:ea typeface="Arial"/>
                <a:cs typeface="Arial"/>
                <a:sym typeface="Arial"/>
              </a:defRPr>
            </a:pPr>
            <a:r>
              <a:rPr lang="en-IN" sz="4000" dirty="0">
                <a:latin typeface="Trebuchet MS" panose="020B0603020202020204" pitchFamily="34" charset="0"/>
              </a:rPr>
              <a:t>Some Government Initiatives</a:t>
            </a:r>
            <a:endParaRPr sz="4000" dirty="0">
              <a:latin typeface="Trebuchet MS" panose="020B0603020202020204" pitchFamily="34" charset="0"/>
            </a:endParaRPr>
          </a:p>
        </p:txBody>
      </p:sp>
      <p:sp>
        <p:nvSpPr>
          <p:cNvPr id="381" name="Footer Placeholder 4"/>
          <p:cNvSpPr txBox="1"/>
          <p:nvPr/>
        </p:nvSpPr>
        <p:spPr>
          <a:xfrm>
            <a:off x="8313418" y="6500836"/>
            <a:ext cx="2804164"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sp>
        <p:nvSpPr>
          <p:cNvPr id="4" name="TextBox 3">
            <a:extLst>
              <a:ext uri="{FF2B5EF4-FFF2-40B4-BE49-F238E27FC236}">
                <a16:creationId xmlns:a16="http://schemas.microsoft.com/office/drawing/2014/main" id="{D6E303BA-A878-60AA-8087-AC91FA4B4381}"/>
              </a:ext>
            </a:extLst>
          </p:cNvPr>
          <p:cNvSpPr txBox="1"/>
          <p:nvPr/>
        </p:nvSpPr>
        <p:spPr>
          <a:xfrm>
            <a:off x="1892588" y="860280"/>
            <a:ext cx="9370513" cy="5524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spcBef>
                <a:spcPts val="1200"/>
              </a:spcBef>
              <a:spcAft>
                <a:spcPts val="1200"/>
              </a:spcAft>
              <a:buFont typeface="Arial" panose="020B0604020202020204" pitchFamily="34" charset="0"/>
              <a:buChar char="•"/>
              <a:defRPr sz="2800">
                <a:latin typeface="Trebuchet MS"/>
                <a:ea typeface="Trebuchet MS"/>
                <a:cs typeface="Trebuchet MS"/>
                <a:sym typeface="Trebuchet MS"/>
              </a:defRPr>
            </a:pPr>
            <a:r>
              <a:rPr lang="en-US" sz="2400" dirty="0">
                <a:latin typeface="Trebuchet MS"/>
              </a:rPr>
              <a:t>A report by Climate Transparency said India's actions set under the 2015 Paris climate accord make it compatible to achieve carbon emissions curbs by 2 degrees Celsius. </a:t>
            </a:r>
          </a:p>
          <a:p>
            <a:pPr marL="342900" indent="-342900">
              <a:spcBef>
                <a:spcPts val="1200"/>
              </a:spcBef>
              <a:spcAft>
                <a:spcPts val="1200"/>
              </a:spcAft>
              <a:buFont typeface="Arial" panose="020B0604020202020204" pitchFamily="34" charset="0"/>
              <a:buChar char="•"/>
              <a:defRPr sz="2800">
                <a:latin typeface="Trebuchet MS"/>
                <a:ea typeface="Trebuchet MS"/>
                <a:cs typeface="Trebuchet MS"/>
                <a:sym typeface="Trebuchet MS"/>
              </a:defRPr>
            </a:pPr>
            <a:r>
              <a:rPr lang="en-US" sz="2400" dirty="0">
                <a:latin typeface="Trebuchet MS"/>
              </a:rPr>
              <a:t>The policies and programs implemented by the government show that environmental protection is one of the central pillars of India’s governance framework.</a:t>
            </a:r>
          </a:p>
          <a:p>
            <a:pPr marL="342900" lvl="1" indent="-342900">
              <a:spcBef>
                <a:spcPts val="600"/>
              </a:spcBef>
              <a:spcAft>
                <a:spcPts val="600"/>
              </a:spcAft>
              <a:buFont typeface="Arial" panose="020B0604020202020204" pitchFamily="34" charset="0"/>
              <a:buChar char="•"/>
              <a:defRPr sz="2800">
                <a:latin typeface="Trebuchet MS"/>
                <a:ea typeface="Trebuchet MS"/>
                <a:cs typeface="Trebuchet MS"/>
                <a:sym typeface="Trebuchet MS"/>
              </a:defRPr>
            </a:pPr>
            <a:r>
              <a:rPr lang="en-US" sz="2400" dirty="0">
                <a:latin typeface="Trebuchet MS"/>
              </a:rPr>
              <a:t>Government has planned to move from relief to a prevention, mitigation and preparedness approach</a:t>
            </a:r>
          </a:p>
          <a:p>
            <a:pPr marL="342900" lvl="1" indent="-342900">
              <a:spcBef>
                <a:spcPts val="600"/>
              </a:spcBef>
              <a:spcAft>
                <a:spcPts val="600"/>
              </a:spcAft>
              <a:buFont typeface="Arial" panose="020B0604020202020204" pitchFamily="34" charset="0"/>
              <a:buChar char="•"/>
              <a:defRPr sz="2800">
                <a:latin typeface="Trebuchet MS"/>
                <a:ea typeface="Trebuchet MS"/>
                <a:cs typeface="Trebuchet MS"/>
                <a:sym typeface="Trebuchet MS"/>
              </a:defRPr>
            </a:pPr>
            <a:r>
              <a:rPr lang="en-US" sz="2400" dirty="0">
                <a:latin typeface="Trebuchet MS"/>
              </a:rPr>
              <a:t>As a process, the government has actionable such as enhancing research on climate modelling in India</a:t>
            </a:r>
          </a:p>
          <a:p>
            <a:pPr marL="342900" lvl="1" indent="-342900">
              <a:spcBef>
                <a:spcPts val="600"/>
              </a:spcBef>
              <a:spcAft>
                <a:spcPts val="600"/>
              </a:spcAft>
              <a:buFont typeface="Arial" panose="020B0604020202020204" pitchFamily="34" charset="0"/>
              <a:buChar char="•"/>
              <a:defRPr sz="2800">
                <a:latin typeface="Trebuchet MS"/>
                <a:ea typeface="Trebuchet MS"/>
                <a:cs typeface="Trebuchet MS"/>
                <a:sym typeface="Trebuchet MS"/>
              </a:defRPr>
            </a:pPr>
            <a:r>
              <a:rPr lang="en-US" sz="2400" dirty="0">
                <a:latin typeface="Trebuchet MS"/>
              </a:rPr>
              <a:t>Promoting data access</a:t>
            </a:r>
          </a:p>
          <a:p>
            <a:pPr marL="342900" lvl="1" indent="-342900">
              <a:spcBef>
                <a:spcPts val="600"/>
              </a:spcBef>
              <a:spcAft>
                <a:spcPts val="600"/>
              </a:spcAft>
              <a:buFont typeface="Arial" panose="020B0604020202020204" pitchFamily="34" charset="0"/>
              <a:buChar char="•"/>
              <a:defRPr sz="2800">
                <a:latin typeface="Trebuchet MS"/>
                <a:ea typeface="Trebuchet MS"/>
                <a:cs typeface="Trebuchet MS"/>
                <a:sym typeface="Trebuchet MS"/>
              </a:defRPr>
            </a:pPr>
            <a:r>
              <a:rPr lang="en-US" sz="2400" dirty="0">
                <a:latin typeface="Trebuchet MS"/>
              </a:rPr>
              <a:t>Regulations for local issuance of green bonds</a:t>
            </a:r>
          </a:p>
        </p:txBody>
      </p:sp>
    </p:spTree>
    <p:extLst>
      <p:ext uri="{BB962C8B-B14F-4D97-AF65-F5344CB8AC3E}">
        <p14:creationId xmlns:p14="http://schemas.microsoft.com/office/powerpoint/2010/main" val="256044677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212" name="Picture 1"/>
          <p:cNvGrpSpPr/>
          <p:nvPr/>
        </p:nvGrpSpPr>
        <p:grpSpPr>
          <a:xfrm>
            <a:off x="10972798" y="152397"/>
            <a:ext cx="1085354" cy="1093354"/>
            <a:chOff x="-1" y="-1"/>
            <a:chExt cx="1085353" cy="1093353"/>
          </a:xfrm>
        </p:grpSpPr>
        <p:sp>
          <p:nvSpPr>
            <p:cNvPr id="210"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211"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213" name="Rectangle 2"/>
          <p:cNvSpPr txBox="1"/>
          <p:nvPr/>
        </p:nvSpPr>
        <p:spPr>
          <a:xfrm>
            <a:off x="2021680" y="242768"/>
            <a:ext cx="9402812"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400">
                <a:latin typeface="Arial"/>
                <a:ea typeface="Arial"/>
                <a:cs typeface="Arial"/>
                <a:sym typeface="Arial"/>
              </a:defRPr>
            </a:lvl1pPr>
          </a:lstStyle>
          <a:p>
            <a:pPr>
              <a:defRPr sz="4400">
                <a:latin typeface="Arial"/>
                <a:ea typeface="Arial"/>
                <a:cs typeface="Arial"/>
                <a:sym typeface="Arial"/>
              </a:defRPr>
            </a:pPr>
            <a:r>
              <a:rPr lang="en-US" sz="4000" dirty="0">
                <a:latin typeface="Trebuchet MS" panose="020B0603020202020204" pitchFamily="34" charset="0"/>
              </a:rPr>
              <a:t>Next Steps – for Actuarial Associations and Individual Actuaries </a:t>
            </a:r>
          </a:p>
        </p:txBody>
      </p:sp>
      <p:sp>
        <p:nvSpPr>
          <p:cNvPr id="215"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sp>
        <p:nvSpPr>
          <p:cNvPr id="3" name="Rectangle: Rounded Corners 2">
            <a:extLst>
              <a:ext uri="{FF2B5EF4-FFF2-40B4-BE49-F238E27FC236}">
                <a16:creationId xmlns:a16="http://schemas.microsoft.com/office/drawing/2014/main" id="{3130FECF-9FA1-CCA0-6985-37D347F153E8}"/>
              </a:ext>
            </a:extLst>
          </p:cNvPr>
          <p:cNvSpPr/>
          <p:nvPr/>
        </p:nvSpPr>
        <p:spPr>
          <a:xfrm>
            <a:off x="2021680" y="1569600"/>
            <a:ext cx="9729789" cy="408618"/>
          </a:xfrm>
          <a:prstGeom prst="roundRect">
            <a:avLst/>
          </a:prstGeom>
          <a:solidFill>
            <a:srgbClr val="0F5B97"/>
          </a:solidFill>
          <a:ln w="25400" cap="flat">
            <a:solidFill>
              <a:srgbClr val="0F5B9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N" sz="1800" b="1" i="0" u="none" strike="noStrike" cap="none" spc="0" normalizeH="0" baseline="0" dirty="0">
                <a:ln>
                  <a:noFill/>
                </a:ln>
                <a:solidFill>
                  <a:schemeClr val="bg1"/>
                </a:solidFill>
                <a:effectLst/>
                <a:uFillTx/>
                <a:latin typeface="+mj-lt"/>
                <a:ea typeface="+mj-ea"/>
                <a:cs typeface="+mj-cs"/>
                <a:sym typeface="Helvetica"/>
              </a:rPr>
              <a:t>For Actuarial Associations</a:t>
            </a:r>
          </a:p>
        </p:txBody>
      </p:sp>
      <p:sp>
        <p:nvSpPr>
          <p:cNvPr id="4" name="Rectangle: Rounded Corners 3">
            <a:extLst>
              <a:ext uri="{FF2B5EF4-FFF2-40B4-BE49-F238E27FC236}">
                <a16:creationId xmlns:a16="http://schemas.microsoft.com/office/drawing/2014/main" id="{0BEBDEF4-2DA1-3EE2-986F-17DDEB1895ED}"/>
              </a:ext>
            </a:extLst>
          </p:cNvPr>
          <p:cNvSpPr/>
          <p:nvPr/>
        </p:nvSpPr>
        <p:spPr>
          <a:xfrm>
            <a:off x="2021680" y="3122546"/>
            <a:ext cx="9729789" cy="408618"/>
          </a:xfrm>
          <a:prstGeom prst="roundRect">
            <a:avLst/>
          </a:prstGeom>
          <a:solidFill>
            <a:srgbClr val="0F5B97"/>
          </a:solidFill>
          <a:ln w="25400" cap="flat">
            <a:solidFill>
              <a:srgbClr val="0F5B9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N" sz="1800" b="1" i="0" u="none" strike="noStrike" cap="none" spc="0" normalizeH="0" baseline="0" dirty="0">
                <a:ln>
                  <a:noFill/>
                </a:ln>
                <a:solidFill>
                  <a:schemeClr val="bg1"/>
                </a:solidFill>
                <a:effectLst/>
                <a:uFillTx/>
                <a:latin typeface="+mj-lt"/>
                <a:ea typeface="+mj-ea"/>
                <a:cs typeface="+mj-cs"/>
                <a:sym typeface="Helvetica"/>
              </a:rPr>
              <a:t>For Individual Actuaries</a:t>
            </a:r>
          </a:p>
        </p:txBody>
      </p:sp>
      <p:sp>
        <p:nvSpPr>
          <p:cNvPr id="5" name="Rectangle: Rounded Corners 4">
            <a:extLst>
              <a:ext uri="{FF2B5EF4-FFF2-40B4-BE49-F238E27FC236}">
                <a16:creationId xmlns:a16="http://schemas.microsoft.com/office/drawing/2014/main" id="{52968077-B422-2DFD-EA9F-A8D3A4067CEF}"/>
              </a:ext>
            </a:extLst>
          </p:cNvPr>
          <p:cNvSpPr/>
          <p:nvPr/>
        </p:nvSpPr>
        <p:spPr>
          <a:xfrm>
            <a:off x="2021680" y="2171700"/>
            <a:ext cx="3060000" cy="715085"/>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N" sz="1800" b="0" i="0" u="none" strike="noStrike" cap="none" spc="0" normalizeH="0" baseline="0" dirty="0">
                <a:ln>
                  <a:noFill/>
                </a:ln>
                <a:solidFill>
                  <a:srgbClr val="000000"/>
                </a:solidFill>
                <a:effectLst/>
                <a:uFillTx/>
                <a:latin typeface="+mj-lt"/>
                <a:ea typeface="+mj-ea"/>
                <a:cs typeface="+mj-cs"/>
                <a:sym typeface="Helvetica"/>
              </a:rPr>
              <a:t>Research and development efforts</a:t>
            </a:r>
          </a:p>
        </p:txBody>
      </p:sp>
      <p:sp>
        <p:nvSpPr>
          <p:cNvPr id="6" name="Rectangle: Rounded Corners 5">
            <a:extLst>
              <a:ext uri="{FF2B5EF4-FFF2-40B4-BE49-F238E27FC236}">
                <a16:creationId xmlns:a16="http://schemas.microsoft.com/office/drawing/2014/main" id="{3CD4FD2A-03BC-802C-A58D-0F73ECC558D9}"/>
              </a:ext>
            </a:extLst>
          </p:cNvPr>
          <p:cNvSpPr/>
          <p:nvPr/>
        </p:nvSpPr>
        <p:spPr>
          <a:xfrm>
            <a:off x="5356574" y="2162883"/>
            <a:ext cx="3060000" cy="715085"/>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Training and continuing professional development</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Rounded Corners 6">
            <a:extLst>
              <a:ext uri="{FF2B5EF4-FFF2-40B4-BE49-F238E27FC236}">
                <a16:creationId xmlns:a16="http://schemas.microsoft.com/office/drawing/2014/main" id="{634E326E-D04B-37DC-D1DF-253E6D1FAAB0}"/>
              </a:ext>
            </a:extLst>
          </p:cNvPr>
          <p:cNvSpPr/>
          <p:nvPr/>
        </p:nvSpPr>
        <p:spPr>
          <a:xfrm>
            <a:off x="8691469" y="2171699"/>
            <a:ext cx="3060000" cy="715085"/>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IN" dirty="0"/>
              <a:t>Regulatory environment</a:t>
            </a:r>
          </a:p>
          <a:p>
            <a:pPr marL="0" marR="0" indent="0" algn="ctr" defTabSz="9144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Rectangle: Rounded Corners 7">
            <a:extLst>
              <a:ext uri="{FF2B5EF4-FFF2-40B4-BE49-F238E27FC236}">
                <a16:creationId xmlns:a16="http://schemas.microsoft.com/office/drawing/2014/main" id="{05991FE1-0247-C234-313E-CA0A4327949F}"/>
              </a:ext>
            </a:extLst>
          </p:cNvPr>
          <p:cNvSpPr/>
          <p:nvPr/>
        </p:nvSpPr>
        <p:spPr>
          <a:xfrm>
            <a:off x="2021680" y="3703384"/>
            <a:ext cx="3060000" cy="716400"/>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IN" dirty="0"/>
              <a:t>Be informed</a:t>
            </a:r>
          </a:p>
        </p:txBody>
      </p:sp>
      <p:sp>
        <p:nvSpPr>
          <p:cNvPr id="9" name="Rectangle: Rounded Corners 8">
            <a:extLst>
              <a:ext uri="{FF2B5EF4-FFF2-40B4-BE49-F238E27FC236}">
                <a16:creationId xmlns:a16="http://schemas.microsoft.com/office/drawing/2014/main" id="{811A7153-4E0E-4B14-0497-21EA959DC123}"/>
              </a:ext>
            </a:extLst>
          </p:cNvPr>
          <p:cNvSpPr/>
          <p:nvPr/>
        </p:nvSpPr>
        <p:spPr>
          <a:xfrm>
            <a:off x="5356574" y="3709775"/>
            <a:ext cx="3060000" cy="715085"/>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Learn about climate-related risks &amp; value of adaptation</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0" name="Rectangle: Rounded Corners 9">
            <a:extLst>
              <a:ext uri="{FF2B5EF4-FFF2-40B4-BE49-F238E27FC236}">
                <a16:creationId xmlns:a16="http://schemas.microsoft.com/office/drawing/2014/main" id="{6671CA94-76EA-94A3-2A87-D142EEDCE7E3}"/>
              </a:ext>
            </a:extLst>
          </p:cNvPr>
          <p:cNvSpPr/>
          <p:nvPr/>
        </p:nvSpPr>
        <p:spPr>
          <a:xfrm>
            <a:off x="8691469" y="3718591"/>
            <a:ext cx="3060000" cy="716400"/>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IN" dirty="0"/>
              <a:t>Build deeper expertise</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1" name="Rectangle: Rounded Corners 10">
            <a:extLst>
              <a:ext uri="{FF2B5EF4-FFF2-40B4-BE49-F238E27FC236}">
                <a16:creationId xmlns:a16="http://schemas.microsoft.com/office/drawing/2014/main" id="{42E130FF-A7C7-21BB-3D98-DC8974E8B3DA}"/>
              </a:ext>
            </a:extLst>
          </p:cNvPr>
          <p:cNvSpPr/>
          <p:nvPr/>
        </p:nvSpPr>
        <p:spPr>
          <a:xfrm>
            <a:off x="2021680" y="4612287"/>
            <a:ext cx="3060000" cy="715085"/>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Collect and share data and techniques</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2" name="Rectangle: Rounded Corners 11">
            <a:extLst>
              <a:ext uri="{FF2B5EF4-FFF2-40B4-BE49-F238E27FC236}">
                <a16:creationId xmlns:a16="http://schemas.microsoft.com/office/drawing/2014/main" id="{684719FF-A01C-67DB-40C0-806E2BA18F3F}"/>
              </a:ext>
            </a:extLst>
          </p:cNvPr>
          <p:cNvSpPr/>
          <p:nvPr/>
        </p:nvSpPr>
        <p:spPr>
          <a:xfrm>
            <a:off x="5356574" y="4612286"/>
            <a:ext cx="3060000" cy="716400"/>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IN" dirty="0"/>
              <a:t>Start a dialogue</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Rectangle: Rounded Corners 12">
            <a:extLst>
              <a:ext uri="{FF2B5EF4-FFF2-40B4-BE49-F238E27FC236}">
                <a16:creationId xmlns:a16="http://schemas.microsoft.com/office/drawing/2014/main" id="{3093E75F-C98C-C521-A57B-A73CD1A6A0DA}"/>
              </a:ext>
            </a:extLst>
          </p:cNvPr>
          <p:cNvSpPr/>
          <p:nvPr/>
        </p:nvSpPr>
        <p:spPr>
          <a:xfrm>
            <a:off x="8691469" y="4612286"/>
            <a:ext cx="3060000" cy="715085"/>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Validate the sources of information used</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4" name="Rectangle: Rounded Corners 13">
            <a:extLst>
              <a:ext uri="{FF2B5EF4-FFF2-40B4-BE49-F238E27FC236}">
                <a16:creationId xmlns:a16="http://schemas.microsoft.com/office/drawing/2014/main" id="{1CCA8186-4C5B-372D-05C5-6B81468FA8CA}"/>
              </a:ext>
            </a:extLst>
          </p:cNvPr>
          <p:cNvSpPr/>
          <p:nvPr/>
        </p:nvSpPr>
        <p:spPr>
          <a:xfrm>
            <a:off x="2021680" y="5519156"/>
            <a:ext cx="6394894" cy="715085"/>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Develop a plan to make this an integrated part of day-to-day work</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5" name="Rectangle: Rounded Corners 14">
            <a:extLst>
              <a:ext uri="{FF2B5EF4-FFF2-40B4-BE49-F238E27FC236}">
                <a16:creationId xmlns:a16="http://schemas.microsoft.com/office/drawing/2014/main" id="{2882685E-E07B-DACA-AA00-808C39EC0F16}"/>
              </a:ext>
            </a:extLst>
          </p:cNvPr>
          <p:cNvSpPr/>
          <p:nvPr/>
        </p:nvSpPr>
        <p:spPr>
          <a:xfrm>
            <a:off x="8691469" y="5519155"/>
            <a:ext cx="3060000" cy="716400"/>
          </a:xfrm>
          <a:prstGeom prst="roundRect">
            <a:avLst/>
          </a:prstGeom>
          <a:solidFill>
            <a:srgbClr val="CDCDCD"/>
          </a:solidFill>
          <a:ln w="25400" cap="flat">
            <a:solidFill>
              <a:srgbClr val="CDCDC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IN" dirty="0"/>
              <a:t>Continuously learn</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64119638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07" name="Picture 2" descr="Picture 2"/>
          <p:cNvPicPr>
            <a:picLocks noChangeAspect="1"/>
          </p:cNvPicPr>
          <p:nvPr/>
        </p:nvPicPr>
        <p:blipFill>
          <a:blip r:embed="rId3"/>
          <a:stretch>
            <a:fillRect/>
          </a:stretch>
        </p:blipFill>
        <p:spPr>
          <a:xfrm>
            <a:off x="10287000" y="3479017"/>
            <a:ext cx="1588492" cy="1600203"/>
          </a:xfrm>
          <a:prstGeom prst="rect">
            <a:avLst/>
          </a:prstGeom>
          <a:ln w="12700">
            <a:miter lim="400000"/>
          </a:ln>
        </p:spPr>
      </p:pic>
      <p:sp>
        <p:nvSpPr>
          <p:cNvPr id="408" name="Rectangle 150"/>
          <p:cNvSpPr txBox="1"/>
          <p:nvPr/>
        </p:nvSpPr>
        <p:spPr>
          <a:xfrm>
            <a:off x="1233962" y="2024775"/>
            <a:ext cx="10788598" cy="6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3600" b="1">
                <a:solidFill>
                  <a:srgbClr val="FFFFFF"/>
                </a:solidFill>
                <a:latin typeface="Arial"/>
                <a:ea typeface="Arial"/>
                <a:cs typeface="Arial"/>
                <a:sym typeface="Arial"/>
              </a:defRPr>
            </a:lvl1pPr>
          </a:lstStyle>
          <a:p>
            <a:r>
              <a:t>References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05" name="Picture 1"/>
          <p:cNvGrpSpPr/>
          <p:nvPr/>
        </p:nvGrpSpPr>
        <p:grpSpPr>
          <a:xfrm>
            <a:off x="10972798" y="152397"/>
            <a:ext cx="1085354" cy="1093354"/>
            <a:chOff x="-1" y="-1"/>
            <a:chExt cx="1085353" cy="1093353"/>
          </a:xfrm>
        </p:grpSpPr>
        <p:sp>
          <p:nvSpPr>
            <p:cNvPr id="203"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204"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206" name="Rectangle 2"/>
          <p:cNvSpPr txBox="1"/>
          <p:nvPr/>
        </p:nvSpPr>
        <p:spPr>
          <a:xfrm>
            <a:off x="2107096" y="173656"/>
            <a:ext cx="8310853"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400">
                <a:latin typeface="Arial"/>
                <a:ea typeface="Arial"/>
                <a:cs typeface="Arial"/>
                <a:sym typeface="Arial"/>
              </a:defRPr>
            </a:lvl1pPr>
          </a:lstStyle>
          <a:p>
            <a:r>
              <a:rPr lang="en-IN" sz="3000" dirty="0">
                <a:latin typeface="Trebuchet MS" panose="020B0603020202020204" pitchFamily="34" charset="0"/>
              </a:rPr>
              <a:t>References</a:t>
            </a:r>
            <a:endParaRPr sz="3000" dirty="0">
              <a:latin typeface="Trebuchet MS" panose="020B0603020202020204" pitchFamily="34" charset="0"/>
            </a:endParaRPr>
          </a:p>
        </p:txBody>
      </p:sp>
      <p:sp>
        <p:nvSpPr>
          <p:cNvPr id="207" name="Rectangle 3"/>
          <p:cNvSpPr txBox="1"/>
          <p:nvPr/>
        </p:nvSpPr>
        <p:spPr>
          <a:xfrm>
            <a:off x="2048437" y="699073"/>
            <a:ext cx="8666179" cy="5757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dirty="0">
                <a:solidFill>
                  <a:schemeClr val="accent2"/>
                </a:solidFill>
                <a:latin typeface="Trebuchet MS" panose="020B0603020202020204" pitchFamily="34" charset="0"/>
                <a:hlinkClick r:id="rId5">
                  <a:extLst>
                    <a:ext uri="{A12FA001-AC4F-418D-AE19-62706E023703}">
                      <ahyp:hlinkClr xmlns:ahyp="http://schemas.microsoft.com/office/drawing/2018/hyperlinkcolor" val="tx"/>
                    </a:ext>
                  </a:extLst>
                </a:hlinkClick>
              </a:rPr>
              <a:t>A New Framework for Assessing Climate Change Risk in Financial Markets - Federal Reserve Bank of Chicago (chicagofed.org)</a:t>
            </a:r>
            <a:endParaRPr lang="en-US"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IN" sz="1000" dirty="0">
                <a:solidFill>
                  <a:srgbClr val="0000FF"/>
                </a:solidFill>
                <a:latin typeface="Trebuchet MS" panose="020B0603020202020204" pitchFamily="34" charset="0"/>
                <a:hlinkClick r:id="rId6">
                  <a:extLst>
                    <a:ext uri="{A12FA001-AC4F-418D-AE19-62706E023703}">
                      <ahyp:hlinkClr xmlns:ahyp="http://schemas.microsoft.com/office/drawing/2018/hyperlinkcolor" val="tx"/>
                    </a:ext>
                  </a:extLst>
                </a:hlinkClick>
              </a:rPr>
              <a:t>Climate-change-report-29072020.pdf (actuaries.org.uk</a:t>
            </a:r>
            <a:r>
              <a:rPr lang="en-IN" sz="1000" dirty="0">
                <a:solidFill>
                  <a:schemeClr val="accent2"/>
                </a:solidFill>
                <a:latin typeface="Trebuchet MS" panose="020B0603020202020204" pitchFamily="34" charset="0"/>
                <a:hlinkClick r:id="rId6">
                  <a:extLst>
                    <a:ext uri="{A12FA001-AC4F-418D-AE19-62706E023703}">
                      <ahyp:hlinkClr xmlns:ahyp="http://schemas.microsoft.com/office/drawing/2018/hyperlinkcolor" val="tx"/>
                    </a:ext>
                  </a:extLst>
                </a:hlinkClick>
              </a:rPr>
              <a:t>)</a:t>
            </a:r>
            <a:endParaRPr lang="en-IN"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dirty="0">
                <a:solidFill>
                  <a:schemeClr val="accent2"/>
                </a:solidFill>
                <a:latin typeface="Trebuchet MS" panose="020B0603020202020204" pitchFamily="34" charset="0"/>
                <a:hlinkClick r:id="rId7">
                  <a:extLst>
                    <a:ext uri="{A12FA001-AC4F-418D-AE19-62706E023703}">
                      <ahyp:hlinkClr xmlns:ahyp="http://schemas.microsoft.com/office/drawing/2018/hyperlinkcolor" val="tx"/>
                    </a:ext>
                  </a:extLst>
                </a:hlinkClick>
              </a:rPr>
              <a:t>Practical Guide to Climate Change for GI Practitioners_1.pdf (actuaries.org.uk)</a:t>
            </a:r>
            <a:endParaRPr lang="en-US"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dirty="0">
                <a:solidFill>
                  <a:schemeClr val="accent2"/>
                </a:solidFill>
                <a:latin typeface="Trebuchet MS" panose="020B0603020202020204" pitchFamily="34" charset="0"/>
                <a:hlinkClick r:id="rId8"/>
              </a:rPr>
              <a:t>A framework for assessing financial impacts of physical climate change - a practitioner's aide for the general insurance sector (bankofengland.co.uk)</a:t>
            </a:r>
            <a:endParaRPr lang="en-US"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dirty="0">
                <a:solidFill>
                  <a:schemeClr val="accent2"/>
                </a:solidFill>
                <a:latin typeface="Trebuchet MS" panose="020B0603020202020204" pitchFamily="34" charset="0"/>
                <a:hlinkClick r:id="rId9"/>
              </a:rPr>
              <a:t>Introduction to Climate-Related Scenarios (actuaries.org)</a:t>
            </a:r>
            <a:endParaRPr lang="en-US"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dirty="0">
                <a:solidFill>
                  <a:schemeClr val="accent2"/>
                </a:solidFill>
                <a:latin typeface="Trebuchet MS" panose="020B0603020202020204" pitchFamily="34" charset="0"/>
                <a:hlinkClick r:id="rId10"/>
              </a:rPr>
              <a:t>Importance of Climate-Related Risks for Actuaries</a:t>
            </a:r>
            <a:endParaRPr lang="en-IN"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dirty="0">
                <a:solidFill>
                  <a:srgbClr val="0000FF"/>
                </a:solidFill>
                <a:latin typeface="Trebuchet MS" panose="020B0603020202020204" pitchFamily="34" charset="0"/>
                <a:hlinkClick r:id="rId11">
                  <a:extLst>
                    <a:ext uri="{A12FA001-AC4F-418D-AE19-62706E023703}">
                      <ahyp:hlinkClr xmlns:ahyp="http://schemas.microsoft.com/office/drawing/2018/hyperlinkcolor" val="tx"/>
                    </a:ext>
                  </a:extLst>
                </a:hlinkClick>
              </a:rPr>
              <a:t>Five climate change issues for operational risk scenario analysis - </a:t>
            </a:r>
            <a:r>
              <a:rPr lang="en-US" sz="1000" dirty="0" err="1">
                <a:solidFill>
                  <a:srgbClr val="0000FF"/>
                </a:solidFill>
                <a:latin typeface="Trebuchet MS" panose="020B0603020202020204" pitchFamily="34" charset="0"/>
                <a:hlinkClick r:id="rId11">
                  <a:extLst>
                    <a:ext uri="{A12FA001-AC4F-418D-AE19-62706E023703}">
                      <ahyp:hlinkClr xmlns:ahyp="http://schemas.microsoft.com/office/drawing/2018/hyperlinkcolor" val="tx"/>
                    </a:ext>
                  </a:extLst>
                </a:hlinkClick>
              </a:rPr>
              <a:t>RiskLogix</a:t>
            </a:r>
            <a:r>
              <a:rPr lang="en-US" sz="1000" dirty="0">
                <a:solidFill>
                  <a:schemeClr val="accent2"/>
                </a:solidFill>
                <a:latin typeface="Trebuchet MS" panose="020B0603020202020204" pitchFamily="34" charset="0"/>
                <a:hlinkClick r:id="rId11">
                  <a:extLst>
                    <a:ext uri="{A12FA001-AC4F-418D-AE19-62706E023703}">
                      <ahyp:hlinkClr xmlns:ahyp="http://schemas.microsoft.com/office/drawing/2018/hyperlinkcolor" val="tx"/>
                    </a:ext>
                  </a:extLst>
                </a:hlinkClick>
              </a:rPr>
              <a:t> (risklogix-solutions.com)</a:t>
            </a:r>
            <a:endParaRPr lang="en-US"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dirty="0">
                <a:solidFill>
                  <a:schemeClr val="accent2"/>
                </a:solidFill>
                <a:latin typeface="Trebuchet MS" panose="020B0603020202020204" pitchFamily="34" charset="0"/>
                <a:hlinkClick r:id="rId12">
                  <a:extLst>
                    <a:ext uri="{A12FA001-AC4F-418D-AE19-62706E023703}">
                      <ahyp:hlinkClr xmlns:ahyp="http://schemas.microsoft.com/office/drawing/2018/hyperlinkcolor" val="tx"/>
                    </a:ext>
                  </a:extLst>
                </a:hlinkClick>
              </a:rPr>
              <a:t>India only country among G20 nations to meet climate change mitigation commitments  | India News (timesnownews.com)</a:t>
            </a:r>
            <a:endParaRPr lang="en-IN"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IN" sz="1000" dirty="0">
                <a:solidFill>
                  <a:schemeClr val="accent2"/>
                </a:solidFill>
                <a:latin typeface="Trebuchet MS" panose="020B0603020202020204" pitchFamily="34" charset="0"/>
                <a:hlinkClick r:id="rId13">
                  <a:extLst>
                    <a:ext uri="{A12FA001-AC4F-418D-AE19-62706E023703}">
                      <ahyp:hlinkClr xmlns:ahyp="http://schemas.microsoft.com/office/drawing/2018/hyperlinkcolor" val="tx"/>
                    </a:ext>
                  </a:extLst>
                </a:hlinkClick>
              </a:rPr>
              <a:t>NAPCC – </a:t>
            </a:r>
            <a:r>
              <a:rPr lang="en-IN" sz="1000" dirty="0" err="1">
                <a:solidFill>
                  <a:schemeClr val="accent2"/>
                </a:solidFill>
                <a:latin typeface="Trebuchet MS" panose="020B0603020202020204" pitchFamily="34" charset="0"/>
                <a:hlinkClick r:id="rId13">
                  <a:extLst>
                    <a:ext uri="{A12FA001-AC4F-418D-AE19-62706E023703}">
                      <ahyp:hlinkClr xmlns:ahyp="http://schemas.microsoft.com/office/drawing/2018/hyperlinkcolor" val="tx"/>
                    </a:ext>
                  </a:extLst>
                </a:hlinkClick>
              </a:rPr>
              <a:t>MoEF&amp;CC</a:t>
            </a:r>
            <a:r>
              <a:rPr lang="en-IN" sz="1000" dirty="0">
                <a:solidFill>
                  <a:schemeClr val="accent2"/>
                </a:solidFill>
                <a:latin typeface="Trebuchet MS" panose="020B0603020202020204" pitchFamily="34" charset="0"/>
                <a:hlinkClick r:id="rId13">
                  <a:extLst>
                    <a:ext uri="{A12FA001-AC4F-418D-AE19-62706E023703}">
                      <ahyp:hlinkClr xmlns:ahyp="http://schemas.microsoft.com/office/drawing/2018/hyperlinkcolor" val="tx"/>
                    </a:ext>
                  </a:extLst>
                </a:hlinkClick>
              </a:rPr>
              <a:t> (cckpindia.nic.in)</a:t>
            </a:r>
            <a:endParaRPr lang="en-IN"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u="sng" dirty="0">
                <a:ln>
                  <a:noFill/>
                </a:ln>
                <a:solidFill>
                  <a:schemeClr val="accent2"/>
                </a:solidFill>
                <a:effectLst/>
                <a:uFill>
                  <a:solidFill>
                    <a:srgbClr val="0000FF"/>
                  </a:solidFill>
                </a:uFill>
                <a:latin typeface="Trebuchet MS" panose="020B0603020202020204" pitchFamily="34" charset="0"/>
                <a:ea typeface="Arial Unicode MS"/>
                <a:cs typeface="Arial Unicode MS"/>
                <a:hlinkClick r:id="rId14">
                  <a:extLst>
                    <a:ext uri="{A12FA001-AC4F-418D-AE19-62706E023703}">
                      <ahyp:hlinkClr xmlns:ahyp="http://schemas.microsoft.com/office/drawing/2018/hyperlinkcolor" val="tx"/>
                    </a:ext>
                  </a:extLst>
                </a:hlinkClick>
              </a:rPr>
              <a:t>https://indianpsu.com/physical-climate-risks-for-indias-insurance-sector/</a:t>
            </a:r>
            <a:endParaRPr lang="en-IN" sz="1000" dirty="0">
              <a:ln>
                <a:noFill/>
              </a:ln>
              <a:solidFill>
                <a:schemeClr val="accent2"/>
              </a:solidFill>
              <a:effectLst/>
              <a:uFill>
                <a:solidFill>
                  <a:srgbClr val="000000"/>
                </a:solidFill>
              </a:uFill>
              <a:latin typeface="Trebuchet MS" panose="020B0603020202020204" pitchFamily="34" charset="0"/>
              <a:ea typeface="Arial Unicode MS"/>
              <a:cs typeface="Arial Unicode MS"/>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US" sz="1000" u="sng" dirty="0">
                <a:ln>
                  <a:noFill/>
                </a:ln>
                <a:solidFill>
                  <a:schemeClr val="accent2"/>
                </a:solidFill>
                <a:effectLst/>
                <a:uFill>
                  <a:solidFill>
                    <a:srgbClr val="0000FF"/>
                  </a:solidFill>
                </a:uFill>
                <a:latin typeface="Trebuchet MS" panose="020B0603020202020204" pitchFamily="34" charset="0"/>
                <a:ea typeface="Arial Unicode MS"/>
                <a:cs typeface="Arial Unicode MS"/>
                <a:hlinkClick r:id="rId15">
                  <a:extLst>
                    <a:ext uri="{A12FA001-AC4F-418D-AE19-62706E023703}">
                      <ahyp:hlinkClr xmlns:ahyp="http://schemas.microsoft.com/office/drawing/2018/hyperlinkcolor" val="tx"/>
                    </a:ext>
                  </a:extLst>
                </a:hlinkClick>
              </a:rPr>
              <a:t>https://reliefweb.int/report/india/climate-risk-country-profile-india</a:t>
            </a:r>
            <a:endParaRPr lang="en-IN" sz="1000" dirty="0">
              <a:ln>
                <a:noFill/>
              </a:ln>
              <a:solidFill>
                <a:schemeClr val="accent2"/>
              </a:solidFill>
              <a:effectLst/>
              <a:uFill>
                <a:solidFill>
                  <a:srgbClr val="000000"/>
                </a:solidFill>
              </a:uFill>
              <a:latin typeface="Trebuchet MS" panose="020B0603020202020204" pitchFamily="34" charset="0"/>
              <a:ea typeface="Arial Unicode MS"/>
              <a:cs typeface="Arial Unicode MS"/>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IN" sz="1000" dirty="0">
                <a:solidFill>
                  <a:schemeClr val="accent2"/>
                </a:solidFill>
                <a:latin typeface="Trebuchet MS" panose="020B0603020202020204" pitchFamily="34" charset="0"/>
                <a:hlinkClick r:id="rId16">
                  <a:extLst>
                    <a:ext uri="{A12FA001-AC4F-418D-AE19-62706E023703}">
                      <ahyp:hlinkClr xmlns:ahyp="http://schemas.microsoft.com/office/drawing/2018/hyperlinkcolor" val="tx"/>
                    </a:ext>
                  </a:extLst>
                </a:hlinkClick>
              </a:rPr>
              <a:t>Inner 01-54-C 7.6.08 (cckpindia.nic.in)</a:t>
            </a:r>
            <a:endParaRPr lang="en-IN" sz="1000" dirty="0">
              <a:solidFill>
                <a:schemeClr val="accent2"/>
              </a:solidFill>
              <a:latin typeface="Trebuchet MS" panose="020B0603020202020204" pitchFamily="34" charset="0"/>
            </a:endParaRPr>
          </a:p>
          <a:p>
            <a:pPr marL="171450" indent="-171450">
              <a:lnSpc>
                <a:spcPct val="150000"/>
              </a:lnSpc>
              <a:spcBef>
                <a:spcPts val="700"/>
              </a:spcBef>
              <a:buFont typeface="Arial" panose="020B0604020202020204" pitchFamily="34" charset="0"/>
              <a:buChar char="•"/>
              <a:defRPr sz="2800" b="1">
                <a:latin typeface="Trebuchet MS"/>
                <a:ea typeface="Trebuchet MS"/>
                <a:cs typeface="Trebuchet MS"/>
                <a:sym typeface="Trebuchet MS"/>
              </a:defRPr>
            </a:pPr>
            <a:r>
              <a:rPr lang="en-IN" sz="1000" dirty="0">
                <a:solidFill>
                  <a:schemeClr val="accent2"/>
                </a:solidFill>
                <a:latin typeface="Trebuchet MS" panose="020B0603020202020204" pitchFamily="34" charset="0"/>
                <a:hlinkClick r:id="rId17">
                  <a:extLst>
                    <a:ext uri="{A12FA001-AC4F-418D-AE19-62706E023703}">
                      <ahyp:hlinkClr xmlns:ahyp="http://schemas.microsoft.com/office/drawing/2018/hyperlinkcolor" val="tx"/>
                    </a:ext>
                  </a:extLst>
                </a:hlinkClick>
              </a:rPr>
              <a:t>Climate Risk Profile: India | Global Climate Change (climatelinks.org)</a:t>
            </a:r>
            <a:endParaRPr lang="en-IN" sz="1000" dirty="0">
              <a:solidFill>
                <a:schemeClr val="accent2"/>
              </a:solidFill>
              <a:latin typeface="Trebuchet MS" panose="020B0603020202020204" pitchFamily="34" charset="0"/>
            </a:endParaRPr>
          </a:p>
          <a:p>
            <a:pPr marL="171450" marR="0" indent="-1714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IN" sz="1000" b="1" i="0" u="none" strike="noStrike" cap="none" spc="0" normalizeH="0" baseline="0" dirty="0">
                <a:ln>
                  <a:noFill/>
                </a:ln>
                <a:solidFill>
                  <a:srgbClr val="0000FF"/>
                </a:solidFill>
                <a:effectLst/>
                <a:uFillTx/>
                <a:latin typeface="Trebuchet MS" panose="020B0603020202020204" pitchFamily="34" charset="0"/>
                <a:sym typeface="Helvetica"/>
                <a:hlinkClick r:id="rId18">
                  <a:extLst>
                    <a:ext uri="{A12FA001-AC4F-418D-AE19-62706E023703}">
                      <ahyp:hlinkClr xmlns:ahyp="http://schemas.microsoft.com/office/drawing/2018/hyperlinkcolor" val="tx"/>
                    </a:ext>
                  </a:extLst>
                </a:hlinkClick>
              </a:rPr>
              <a:t>https://www.irdai.gov.in/admincms/cms/uploadedfiles/annual%20reports/IRDAI%20Annual%20Report%202019-20_English.</a:t>
            </a:r>
            <a:r>
              <a:rPr kumimoji="0" lang="en-IN" sz="1000" b="1" i="0" u="none" strike="noStrike" cap="none" spc="0" normalizeH="0" baseline="0" dirty="0">
                <a:ln>
                  <a:noFill/>
                </a:ln>
                <a:solidFill>
                  <a:schemeClr val="accent2"/>
                </a:solidFill>
                <a:effectLst/>
                <a:uFillTx/>
                <a:latin typeface="Trebuchet MS" panose="020B0603020202020204" pitchFamily="34" charset="0"/>
                <a:sym typeface="Helvetica"/>
                <a:hlinkClick r:id="rId18">
                  <a:extLst>
                    <a:ext uri="{A12FA001-AC4F-418D-AE19-62706E023703}">
                      <ahyp:hlinkClr xmlns:ahyp="http://schemas.microsoft.com/office/drawing/2018/hyperlinkcolor" val="tx"/>
                    </a:ext>
                  </a:extLst>
                </a:hlinkClick>
              </a:rPr>
              <a:t>pdf</a:t>
            </a:r>
            <a:endParaRPr kumimoji="0" lang="en-IN" sz="1000" b="1" i="0" u="none" strike="noStrike" cap="none" spc="0" normalizeH="0" baseline="0" dirty="0">
              <a:ln>
                <a:noFill/>
              </a:ln>
              <a:solidFill>
                <a:schemeClr val="accent2"/>
              </a:solidFill>
              <a:effectLst/>
              <a:uFillTx/>
              <a:latin typeface="Trebuchet MS" panose="020B0603020202020204" pitchFamily="34" charset="0"/>
              <a:sym typeface="Helvetica"/>
            </a:endParaRPr>
          </a:p>
          <a:p>
            <a:pPr marL="171450" marR="0" indent="-1714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IN" sz="1000" b="1" dirty="0">
                <a:solidFill>
                  <a:schemeClr val="accent2"/>
                </a:solidFill>
                <a:latin typeface="Trebuchet MS" panose="020B0603020202020204" pitchFamily="34" charset="0"/>
                <a:hlinkClick r:id="rId19">
                  <a:extLst>
                    <a:ext uri="{A12FA001-AC4F-418D-AE19-62706E023703}">
                      <ahyp:hlinkClr xmlns:ahyp="http://schemas.microsoft.com/office/drawing/2018/hyperlinkcolor" val="tx"/>
                    </a:ext>
                  </a:extLst>
                </a:hlinkClick>
              </a:rPr>
              <a:t>Template (climatelinks.org)</a:t>
            </a:r>
            <a:endParaRPr lang="en-IN" sz="1000" b="1" dirty="0">
              <a:solidFill>
                <a:schemeClr val="accent2"/>
              </a:solidFill>
              <a:latin typeface="Trebuchet MS" panose="020B0603020202020204" pitchFamily="34" charset="0"/>
            </a:endParaRPr>
          </a:p>
          <a:p>
            <a:pPr marL="171450" marR="0" indent="-1714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IN" sz="1000" b="1" dirty="0">
                <a:solidFill>
                  <a:schemeClr val="accent2"/>
                </a:solidFill>
                <a:latin typeface="Trebuchet MS" panose="020B0603020202020204" pitchFamily="34" charset="0"/>
                <a:hlinkClick r:id="rId20">
                  <a:extLst>
                    <a:ext uri="{A12FA001-AC4F-418D-AE19-62706E023703}">
                      <ahyp:hlinkClr xmlns:ahyp="http://schemas.microsoft.com/office/drawing/2018/hyperlinkcolor" val="tx"/>
                    </a:ext>
                  </a:extLst>
                </a:hlinkClick>
              </a:rPr>
              <a:t>India - G20 Climate Risk Atlas (g20climaterisks.org)</a:t>
            </a:r>
            <a:endParaRPr lang="en-IN" sz="1000" b="1" dirty="0">
              <a:solidFill>
                <a:schemeClr val="accent2"/>
              </a:solidFill>
              <a:latin typeface="Trebuchet MS" panose="020B0603020202020204" pitchFamily="34" charset="0"/>
            </a:endParaRPr>
          </a:p>
          <a:p>
            <a:pPr marL="171450" marR="0" indent="-1714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IN" sz="1000" b="1" dirty="0">
                <a:solidFill>
                  <a:schemeClr val="accent2"/>
                </a:solidFill>
                <a:latin typeface="Trebuchet MS" panose="020B0603020202020204" pitchFamily="34" charset="0"/>
                <a:hlinkClick r:id="rId21">
                  <a:extLst>
                    <a:ext uri="{A12FA001-AC4F-418D-AE19-62706E023703}">
                      <ahyp:hlinkClr xmlns:ahyp="http://schemas.microsoft.com/office/drawing/2018/hyperlinkcolor" val="tx"/>
                    </a:ext>
                  </a:extLst>
                </a:hlinkClick>
              </a:rPr>
              <a:t>India.pdf (cmcc.it)</a:t>
            </a:r>
            <a:endParaRPr lang="en-IN" sz="1000" b="1" dirty="0">
              <a:solidFill>
                <a:schemeClr val="accent2"/>
              </a:solidFill>
              <a:latin typeface="Trebuchet MS" panose="020B0603020202020204" pitchFamily="34" charset="0"/>
            </a:endParaRPr>
          </a:p>
          <a:p>
            <a:pPr marL="171450" marR="0" indent="-1714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IN" sz="1000" b="1" i="0" u="none" strike="noStrike" cap="none" spc="0" normalizeH="0" baseline="0" dirty="0">
                <a:ln>
                  <a:noFill/>
                </a:ln>
                <a:solidFill>
                  <a:schemeClr val="accent2"/>
                </a:solidFill>
                <a:effectLst/>
                <a:uFillTx/>
                <a:latin typeface="Trebuchet MS" panose="020B0603020202020204" pitchFamily="34" charset="0"/>
                <a:sym typeface="Helvetica"/>
                <a:hlinkClick r:id="rId22"/>
              </a:rPr>
              <a:t>https://www.ipcc.ch/report/ar6/wg2/</a:t>
            </a:r>
            <a:endParaRPr kumimoji="0" lang="en-IN" sz="1000" b="1" i="0" u="none" strike="noStrike" cap="none" spc="0" normalizeH="0" baseline="0" dirty="0">
              <a:ln>
                <a:noFill/>
              </a:ln>
              <a:solidFill>
                <a:schemeClr val="accent2"/>
              </a:solidFill>
              <a:effectLst/>
              <a:uFillTx/>
              <a:latin typeface="Trebuchet MS" panose="020B0603020202020204" pitchFamily="34" charset="0"/>
              <a:sym typeface="Helvetica"/>
            </a:endParaRPr>
          </a:p>
          <a:p>
            <a:pPr marL="171450" marR="0" indent="-1714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IN" sz="1000" b="1" i="0" u="none" strike="noStrike" cap="none" spc="0" normalizeH="0" baseline="0" dirty="0">
                <a:ln>
                  <a:noFill/>
                </a:ln>
                <a:solidFill>
                  <a:schemeClr val="accent2"/>
                </a:solidFill>
                <a:effectLst/>
                <a:uFillTx/>
                <a:latin typeface="Trebuchet MS" panose="020B0603020202020204" pitchFamily="34" charset="0"/>
                <a:sym typeface="Helvetica"/>
                <a:hlinkClick r:id="rId23"/>
              </a:rPr>
              <a:t>https://www.ipcc.ch/report/ar6/wg3/</a:t>
            </a:r>
            <a:endParaRPr kumimoji="0" lang="en-IN" sz="1000" b="1" i="0" u="none" strike="noStrike" cap="none" spc="0" normalizeH="0" baseline="0" dirty="0">
              <a:ln>
                <a:noFill/>
              </a:ln>
              <a:solidFill>
                <a:schemeClr val="accent2"/>
              </a:solidFill>
              <a:effectLst/>
              <a:uFillTx/>
              <a:latin typeface="Trebuchet MS" panose="020B0603020202020204" pitchFamily="34" charset="0"/>
              <a:sym typeface="Helvetica"/>
            </a:endParaRPr>
          </a:p>
        </p:txBody>
      </p:sp>
      <p:sp>
        <p:nvSpPr>
          <p:cNvPr id="208" name="Footer Placeholder 4"/>
          <p:cNvSpPr txBox="1"/>
          <p:nvPr/>
        </p:nvSpPr>
        <p:spPr>
          <a:xfrm>
            <a:off x="8313418" y="6500836"/>
            <a:ext cx="2804163"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spTree>
    <p:extLst>
      <p:ext uri="{BB962C8B-B14F-4D97-AF65-F5344CB8AC3E}">
        <p14:creationId xmlns:p14="http://schemas.microsoft.com/office/powerpoint/2010/main" val="21885691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113" name="Picture 1"/>
          <p:cNvGrpSpPr/>
          <p:nvPr/>
        </p:nvGrpSpPr>
        <p:grpSpPr>
          <a:xfrm>
            <a:off x="10972798" y="152397"/>
            <a:ext cx="1085354" cy="1093354"/>
            <a:chOff x="-1" y="-1"/>
            <a:chExt cx="1085353" cy="1093353"/>
          </a:xfrm>
        </p:grpSpPr>
        <p:sp>
          <p:nvSpPr>
            <p:cNvPr id="111"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12"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114" name="Rectangle 2"/>
          <p:cNvSpPr txBox="1"/>
          <p:nvPr/>
        </p:nvSpPr>
        <p:spPr>
          <a:xfrm>
            <a:off x="2281709" y="459779"/>
            <a:ext cx="8280000" cy="7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latin typeface="Trebuchet MS"/>
                <a:ea typeface="Trebuchet MS"/>
                <a:cs typeface="Trebuchet MS"/>
                <a:sym typeface="Trebuchet MS"/>
              </a:defRPr>
            </a:lvl1pPr>
          </a:lstStyle>
          <a:p>
            <a:r>
              <a:rPr sz="4000" dirty="0"/>
              <a:t>Climate risk</a:t>
            </a:r>
          </a:p>
        </p:txBody>
      </p:sp>
      <p:sp>
        <p:nvSpPr>
          <p:cNvPr id="115" name="Rectangle 3"/>
          <p:cNvSpPr txBox="1"/>
          <p:nvPr/>
        </p:nvSpPr>
        <p:spPr>
          <a:xfrm>
            <a:off x="2281713" y="1788674"/>
            <a:ext cx="944118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899" indent="-342899">
              <a:spcBef>
                <a:spcPts val="700"/>
              </a:spcBef>
              <a:buSzPct val="100000"/>
              <a:buChar char="•"/>
              <a:defRPr sz="2200">
                <a:latin typeface="Trebuchet MS"/>
                <a:ea typeface="Trebuchet MS"/>
                <a:cs typeface="Trebuchet MS"/>
                <a:sym typeface="Trebuchet MS"/>
              </a:defRPr>
            </a:pPr>
            <a:endParaRPr sz="2800" dirty="0"/>
          </a:p>
        </p:txBody>
      </p:sp>
      <p:sp>
        <p:nvSpPr>
          <p:cNvPr id="116"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sp>
        <p:nvSpPr>
          <p:cNvPr id="2" name="TextBox 1">
            <a:extLst>
              <a:ext uri="{FF2B5EF4-FFF2-40B4-BE49-F238E27FC236}">
                <a16:creationId xmlns:a16="http://schemas.microsoft.com/office/drawing/2014/main" id="{DDD61161-1CE7-3336-F1BC-A3F35A40407B}"/>
              </a:ext>
            </a:extLst>
          </p:cNvPr>
          <p:cNvSpPr txBox="1"/>
          <p:nvPr/>
        </p:nvSpPr>
        <p:spPr>
          <a:xfrm>
            <a:off x="2281711" y="1159918"/>
            <a:ext cx="9296568"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Font typeface="Arial" panose="020B0604020202020204" pitchFamily="34" charset="0"/>
              <a:buChar char="•"/>
            </a:pPr>
            <a:r>
              <a:rPr lang="en-US" sz="2200" dirty="0">
                <a:effectLst/>
                <a:latin typeface="Trebuchet MS" panose="020B0603020202020204" pitchFamily="34" charset="0"/>
              </a:rPr>
              <a:t>A result of changes in climate that result in adverse consequences impacting lives, livelihood, health, economy etc. These are broadly categorized as</a:t>
            </a:r>
          </a:p>
        </p:txBody>
      </p:sp>
      <p:graphicFrame>
        <p:nvGraphicFramePr>
          <p:cNvPr id="3" name="Diagram 2">
            <a:extLst>
              <a:ext uri="{FF2B5EF4-FFF2-40B4-BE49-F238E27FC236}">
                <a16:creationId xmlns:a16="http://schemas.microsoft.com/office/drawing/2014/main" id="{72D40EC6-6179-C569-0172-C66FE5498EE8}"/>
              </a:ext>
            </a:extLst>
          </p:cNvPr>
          <p:cNvGraphicFramePr/>
          <p:nvPr>
            <p:extLst>
              <p:ext uri="{D42A27DB-BD31-4B8C-83A1-F6EECF244321}">
                <p14:modId xmlns:p14="http://schemas.microsoft.com/office/powerpoint/2010/main" val="3711800276"/>
              </p:ext>
            </p:extLst>
          </p:nvPr>
        </p:nvGraphicFramePr>
        <p:xfrm>
          <a:off x="2379945" y="2311891"/>
          <a:ext cx="9198334" cy="40863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32377689-4DF6-BC40-C258-41C4D0C914D7}"/>
              </a:ext>
            </a:extLst>
          </p:cNvPr>
          <p:cNvSpPr txBox="1"/>
          <p:nvPr/>
        </p:nvSpPr>
        <p:spPr>
          <a:xfrm>
            <a:off x="2510962" y="2253272"/>
            <a:ext cx="8936299" cy="430883"/>
          </a:xfrm>
          <a:prstGeom prst="rect">
            <a:avLst/>
          </a:prstGeom>
          <a:solidFill>
            <a:srgbClr val="1668A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N" sz="2200" b="0" i="0" u="none" strike="noStrike" cap="none" spc="0" normalizeH="0" baseline="0" dirty="0">
                <a:ln>
                  <a:noFill/>
                </a:ln>
                <a:solidFill>
                  <a:schemeClr val="bg1"/>
                </a:solidFill>
                <a:effectLst/>
                <a:uFillTx/>
                <a:latin typeface="Trebuchet MS" panose="020B0603020202020204" pitchFamily="34" charset="0"/>
                <a:sym typeface="Helvetica"/>
              </a:rPr>
              <a:t>Risks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140" name="Picture 1"/>
          <p:cNvGrpSpPr/>
          <p:nvPr/>
        </p:nvGrpSpPr>
        <p:grpSpPr>
          <a:xfrm>
            <a:off x="10972798" y="152397"/>
            <a:ext cx="1085354" cy="1093354"/>
            <a:chOff x="-1" y="-1"/>
            <a:chExt cx="1085353" cy="1093353"/>
          </a:xfrm>
        </p:grpSpPr>
        <p:sp>
          <p:nvSpPr>
            <p:cNvPr id="138"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39"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141" name="Rectangle 2"/>
          <p:cNvSpPr txBox="1"/>
          <p:nvPr/>
        </p:nvSpPr>
        <p:spPr>
          <a:xfrm>
            <a:off x="2203372" y="463110"/>
            <a:ext cx="8280000" cy="7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400">
                <a:latin typeface="Arial"/>
                <a:ea typeface="Arial"/>
                <a:cs typeface="Arial"/>
                <a:sym typeface="Arial"/>
              </a:defRPr>
            </a:lvl1pPr>
          </a:lstStyle>
          <a:p>
            <a:r>
              <a:rPr lang="en-US" sz="4000" dirty="0">
                <a:latin typeface="Trebuchet MS" panose="020B0603020202020204" pitchFamily="34" charset="0"/>
              </a:rPr>
              <a:t>Physical Risk Profile</a:t>
            </a:r>
          </a:p>
        </p:txBody>
      </p:sp>
      <p:sp>
        <p:nvSpPr>
          <p:cNvPr id="143" name="Footer Placeholder 4"/>
          <p:cNvSpPr txBox="1"/>
          <p:nvPr/>
        </p:nvSpPr>
        <p:spPr>
          <a:xfrm>
            <a:off x="8313418" y="6500836"/>
            <a:ext cx="2804163"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rPr dirty="0"/>
              <a:t>www.actuariesindia.org</a:t>
            </a:r>
          </a:p>
        </p:txBody>
      </p:sp>
      <p:graphicFrame>
        <p:nvGraphicFramePr>
          <p:cNvPr id="2" name="Diagram 1">
            <a:extLst>
              <a:ext uri="{FF2B5EF4-FFF2-40B4-BE49-F238E27FC236}">
                <a16:creationId xmlns:a16="http://schemas.microsoft.com/office/drawing/2014/main" id="{AD8FA623-CACD-9DCB-E13B-6B1E7ADBC0A9}"/>
              </a:ext>
            </a:extLst>
          </p:cNvPr>
          <p:cNvGraphicFramePr/>
          <p:nvPr>
            <p:extLst>
              <p:ext uri="{D42A27DB-BD31-4B8C-83A1-F6EECF244321}">
                <p14:modId xmlns:p14="http://schemas.microsoft.com/office/powerpoint/2010/main" val="1700591711"/>
              </p:ext>
            </p:extLst>
          </p:nvPr>
        </p:nvGraphicFramePr>
        <p:xfrm>
          <a:off x="2390502" y="2076687"/>
          <a:ext cx="9040649" cy="40480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50B4698D-7B2C-6402-6BF1-270FF9B74FF8}"/>
              </a:ext>
            </a:extLst>
          </p:cNvPr>
          <p:cNvSpPr txBox="1"/>
          <p:nvPr/>
        </p:nvSpPr>
        <p:spPr>
          <a:xfrm>
            <a:off x="2390502" y="1399615"/>
            <a:ext cx="919548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N" sz="1800" b="0" i="0" u="none" strike="noStrike" cap="none" spc="0" normalizeH="0" baseline="0" dirty="0">
                <a:ln>
                  <a:noFill/>
                </a:ln>
                <a:solidFill>
                  <a:srgbClr val="000000"/>
                </a:solidFill>
                <a:effectLst/>
                <a:uFillTx/>
                <a:latin typeface="+mj-lt"/>
                <a:ea typeface="+mj-ea"/>
                <a:cs typeface="+mj-cs"/>
                <a:sym typeface="Helvetica"/>
              </a:rPr>
              <a:t>As India is more vulnerable to its diversified climate zones, ecosystem, topography, the risk is expected to be higher in India. Some climate change and its related risks are</a:t>
            </a:r>
          </a:p>
        </p:txBody>
      </p:sp>
      <p:sp>
        <p:nvSpPr>
          <p:cNvPr id="4" name="TextBox 3">
            <a:extLst>
              <a:ext uri="{FF2B5EF4-FFF2-40B4-BE49-F238E27FC236}">
                <a16:creationId xmlns:a16="http://schemas.microsoft.com/office/drawing/2014/main" id="{8E4D22E8-8B53-916C-47B0-794E15715774}"/>
              </a:ext>
            </a:extLst>
          </p:cNvPr>
          <p:cNvSpPr txBox="1"/>
          <p:nvPr/>
        </p:nvSpPr>
        <p:spPr>
          <a:xfrm>
            <a:off x="2545334" y="6276110"/>
            <a:ext cx="888581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N" sz="1400" b="0" i="0" u="none" strike="noStrike" cap="none" spc="0" normalizeH="0" baseline="0" dirty="0">
                <a:ln>
                  <a:noFill/>
                </a:ln>
                <a:solidFill>
                  <a:srgbClr val="000000"/>
                </a:solidFill>
                <a:effectLst/>
                <a:uFillTx/>
                <a:latin typeface="+mj-lt"/>
                <a:ea typeface="+mj-ea"/>
                <a:cs typeface="+mj-cs"/>
                <a:sym typeface="Helvetica"/>
              </a:rPr>
              <a:t>* The above listed risks are </a:t>
            </a:r>
            <a:r>
              <a:rPr lang="en-IN" sz="1400" dirty="0"/>
              <a:t>not </a:t>
            </a:r>
            <a:r>
              <a:rPr kumimoji="0" lang="en-IN" sz="1400" b="0" i="0" u="none" strike="noStrike" cap="none" spc="0" normalizeH="0" baseline="0" dirty="0">
                <a:ln>
                  <a:noFill/>
                </a:ln>
                <a:solidFill>
                  <a:srgbClr val="000000"/>
                </a:solidFill>
                <a:effectLst/>
                <a:uFillTx/>
                <a:latin typeface="+mj-lt"/>
                <a:ea typeface="+mj-ea"/>
                <a:cs typeface="+mj-cs"/>
                <a:sym typeface="Helvetica"/>
              </a:rPr>
              <a:t>exhaustive.</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7033695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78" name="Picture 1"/>
          <p:cNvGrpSpPr/>
          <p:nvPr/>
        </p:nvGrpSpPr>
        <p:grpSpPr>
          <a:xfrm>
            <a:off x="10972798" y="152397"/>
            <a:ext cx="1085354" cy="1093354"/>
            <a:chOff x="-1" y="-1"/>
            <a:chExt cx="1085353" cy="1093353"/>
          </a:xfrm>
        </p:grpSpPr>
        <p:sp>
          <p:nvSpPr>
            <p:cNvPr id="376"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77"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379" name="Rectangle 2"/>
          <p:cNvSpPr txBox="1"/>
          <p:nvPr/>
        </p:nvSpPr>
        <p:spPr>
          <a:xfrm>
            <a:off x="2021680" y="152398"/>
            <a:ext cx="8280000" cy="72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rPr lang="en-US" sz="4000" dirty="0">
                <a:latin typeface="Trebuchet MS" panose="020B0603020202020204" pitchFamily="34" charset="0"/>
              </a:rPr>
              <a:t>Transition Risk Profile</a:t>
            </a:r>
          </a:p>
        </p:txBody>
      </p:sp>
      <p:sp>
        <p:nvSpPr>
          <p:cNvPr id="381" name="Footer Placeholder 4"/>
          <p:cNvSpPr txBox="1"/>
          <p:nvPr/>
        </p:nvSpPr>
        <p:spPr>
          <a:xfrm>
            <a:off x="8313418" y="6500836"/>
            <a:ext cx="2804164"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sp>
        <p:nvSpPr>
          <p:cNvPr id="4" name="Rectangle 3">
            <a:extLst>
              <a:ext uri="{FF2B5EF4-FFF2-40B4-BE49-F238E27FC236}">
                <a16:creationId xmlns:a16="http://schemas.microsoft.com/office/drawing/2014/main" id="{9396F720-CCDE-FD01-C72F-0A15CE1AF1CE}"/>
              </a:ext>
            </a:extLst>
          </p:cNvPr>
          <p:cNvSpPr txBox="1"/>
          <p:nvPr/>
        </p:nvSpPr>
        <p:spPr>
          <a:xfrm>
            <a:off x="2078281" y="885729"/>
            <a:ext cx="8894514" cy="430883"/>
          </a:xfrm>
          <a:prstGeom prst="rect">
            <a:avLst/>
          </a:prstGeom>
          <a:solidFill>
            <a:srgbClr val="CDCDC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700"/>
              </a:spcBef>
              <a:defRPr sz="2800" b="1">
                <a:latin typeface="Trebuchet MS"/>
                <a:ea typeface="Trebuchet MS"/>
                <a:cs typeface="Trebuchet MS"/>
                <a:sym typeface="Trebuchet MS"/>
              </a:defRPr>
            </a:lvl1pPr>
          </a:lstStyle>
          <a:p>
            <a:r>
              <a:rPr lang="en-US" sz="2200" dirty="0"/>
              <a:t>Insurers both side of balance sheet will be impacted</a:t>
            </a:r>
            <a:endParaRPr sz="2200" dirty="0"/>
          </a:p>
        </p:txBody>
      </p:sp>
      <p:graphicFrame>
        <p:nvGraphicFramePr>
          <p:cNvPr id="5" name="Diagram 4">
            <a:extLst>
              <a:ext uri="{FF2B5EF4-FFF2-40B4-BE49-F238E27FC236}">
                <a16:creationId xmlns:a16="http://schemas.microsoft.com/office/drawing/2014/main" id="{46F10AD8-F6CC-4AF3-97D8-B6C1D61A4021}"/>
              </a:ext>
            </a:extLst>
          </p:cNvPr>
          <p:cNvGraphicFramePr/>
          <p:nvPr>
            <p:extLst>
              <p:ext uri="{D42A27DB-BD31-4B8C-83A1-F6EECF244321}">
                <p14:modId xmlns:p14="http://schemas.microsoft.com/office/powerpoint/2010/main" val="2889971884"/>
              </p:ext>
            </p:extLst>
          </p:nvPr>
        </p:nvGraphicFramePr>
        <p:xfrm>
          <a:off x="2964539" y="1486100"/>
          <a:ext cx="8153042" cy="45838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652390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78" name="Picture 1"/>
          <p:cNvGrpSpPr/>
          <p:nvPr/>
        </p:nvGrpSpPr>
        <p:grpSpPr>
          <a:xfrm>
            <a:off x="10972798" y="152397"/>
            <a:ext cx="1085354" cy="1093354"/>
            <a:chOff x="-1" y="-1"/>
            <a:chExt cx="1085353" cy="1093353"/>
          </a:xfrm>
        </p:grpSpPr>
        <p:sp>
          <p:nvSpPr>
            <p:cNvPr id="376" name="Rectangle"/>
            <p:cNvSpPr/>
            <p:nvPr/>
          </p:nvSpPr>
          <p:spPr>
            <a:xfrm>
              <a:off x="-1" y="-2"/>
              <a:ext cx="1085352" cy="1093353"/>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77" name="image5.png" descr="image5.png"/>
            <p:cNvPicPr>
              <a:picLocks noChangeAspect="1"/>
            </p:cNvPicPr>
            <p:nvPr/>
          </p:nvPicPr>
          <p:blipFill>
            <a:blip r:embed="rId4"/>
            <a:stretch>
              <a:fillRect/>
            </a:stretch>
          </p:blipFill>
          <p:spPr>
            <a:xfrm>
              <a:off x="-2" y="-2"/>
              <a:ext cx="1085355" cy="1093355"/>
            </a:xfrm>
            <a:prstGeom prst="rect">
              <a:avLst/>
            </a:prstGeom>
            <a:ln w="12700" cap="flat">
              <a:noFill/>
              <a:miter lim="400000"/>
            </a:ln>
            <a:effectLst/>
          </p:spPr>
        </p:pic>
      </p:grpSp>
      <p:sp>
        <p:nvSpPr>
          <p:cNvPr id="379" name="Rectangle 2"/>
          <p:cNvSpPr txBox="1"/>
          <p:nvPr/>
        </p:nvSpPr>
        <p:spPr>
          <a:xfrm>
            <a:off x="2021680" y="152398"/>
            <a:ext cx="8280000" cy="7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lang="en-US" sz="4000" dirty="0">
                <a:latin typeface="Trebuchet MS" panose="020B0603020202020204" pitchFamily="34" charset="0"/>
              </a:rPr>
              <a:t>Transition Risk Profile</a:t>
            </a:r>
          </a:p>
        </p:txBody>
      </p:sp>
      <p:sp>
        <p:nvSpPr>
          <p:cNvPr id="381" name="Footer Placeholder 4"/>
          <p:cNvSpPr txBox="1"/>
          <p:nvPr/>
        </p:nvSpPr>
        <p:spPr>
          <a:xfrm>
            <a:off x="8313418" y="6500836"/>
            <a:ext cx="2804164" cy="348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AB0C94F1-55DE-C24C-B05D-CDC3B793B9DF}"/>
              </a:ext>
            </a:extLst>
          </p:cNvPr>
          <p:cNvGraphicFramePr/>
          <p:nvPr>
            <p:extLst>
              <p:ext uri="{D42A27DB-BD31-4B8C-83A1-F6EECF244321}">
                <p14:modId xmlns:p14="http://schemas.microsoft.com/office/powerpoint/2010/main" val="2495547071"/>
              </p:ext>
            </p:extLst>
          </p:nvPr>
        </p:nvGraphicFramePr>
        <p:xfrm>
          <a:off x="2818356" y="1432888"/>
          <a:ext cx="7236044" cy="390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DDF90262-53DE-B994-C3DC-C3D095CA6372}"/>
              </a:ext>
            </a:extLst>
          </p:cNvPr>
          <p:cNvSpPr txBox="1"/>
          <p:nvPr/>
        </p:nvSpPr>
        <p:spPr>
          <a:xfrm>
            <a:off x="2441986" y="860280"/>
            <a:ext cx="839096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Examples that might impact on general insurers </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4" name="TextBox 3">
            <a:extLst>
              <a:ext uri="{FF2B5EF4-FFF2-40B4-BE49-F238E27FC236}">
                <a16:creationId xmlns:a16="http://schemas.microsoft.com/office/drawing/2014/main" id="{2FB8996A-D4CD-64D5-BD2B-49E9915E9ACB}"/>
              </a:ext>
            </a:extLst>
          </p:cNvPr>
          <p:cNvSpPr txBox="1"/>
          <p:nvPr/>
        </p:nvSpPr>
        <p:spPr>
          <a:xfrm>
            <a:off x="2956142" y="5323562"/>
            <a:ext cx="7515616" cy="646327"/>
          </a:xfrm>
          <a:prstGeom prst="rect">
            <a:avLst/>
          </a:prstGeom>
          <a:noFill/>
          <a:ln w="12700" cap="flat">
            <a:solidFill>
              <a:srgbClr val="1B70A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800" kern="0" dirty="0">
                <a:effectLst/>
                <a:latin typeface="Calibri" panose="020F0502020204030204" pitchFamily="34" charset="0"/>
                <a:ea typeface="Calibri" panose="020F0502020204030204" pitchFamily="34" charset="0"/>
                <a:cs typeface="Mangal" panose="02040503050203030202" pitchFamily="18" charset="0"/>
              </a:rPr>
              <a:t>Disruptive changes across economic sectors and industries in the near term (political risks)</a:t>
            </a:r>
            <a:endParaRPr kumimoji="0" lang="en-IN" sz="1800" b="0" i="0" u="none" strike="noStrike" cap="none" spc="0" normalizeH="0" baseline="0" dirty="0">
              <a:ln>
                <a:noFill/>
              </a:ln>
              <a:solidFill>
                <a:srgbClr val="000000"/>
              </a:solidFill>
              <a:effectLst/>
              <a:uFillTx/>
              <a:latin typeface="+mj-lt"/>
              <a:ea typeface="+mj-ea"/>
              <a:cs typeface="+mj-cs"/>
              <a:sym typeface="Helvetica"/>
            </a:endParaRPr>
          </a:p>
        </p:txBody>
      </p:sp>
      <p:sp>
        <p:nvSpPr>
          <p:cNvPr id="5" name="TextBox 4">
            <a:extLst>
              <a:ext uri="{FF2B5EF4-FFF2-40B4-BE49-F238E27FC236}">
                <a16:creationId xmlns:a16="http://schemas.microsoft.com/office/drawing/2014/main" id="{FB718653-B498-7E70-E330-FFB960232462}"/>
              </a:ext>
            </a:extLst>
          </p:cNvPr>
          <p:cNvSpPr txBox="1"/>
          <p:nvPr/>
        </p:nvSpPr>
        <p:spPr>
          <a:xfrm>
            <a:off x="2956142" y="5934674"/>
            <a:ext cx="7515617" cy="646327"/>
          </a:xfrm>
          <a:prstGeom prst="rect">
            <a:avLst/>
          </a:prstGeom>
          <a:noFill/>
          <a:ln w="12700" cap="flat">
            <a:solidFill>
              <a:srgbClr val="1B70A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en-US" dirty="0">
                <a:latin typeface="Calibri" panose="020F0502020204030204" pitchFamily="34" charset="0"/>
                <a:cs typeface="Mangal" panose="02040503050203030202" pitchFamily="18" charset="0"/>
              </a:rPr>
              <a:t>New emerging risks and increasing uncertainty as countries switch to alternatives such as wind, solar, hydro, geothermal, nuclear, biofuels, etc.</a:t>
            </a:r>
            <a:endParaRPr lang="en-IN" dirty="0">
              <a:latin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833594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140" name="Picture 1"/>
          <p:cNvGrpSpPr/>
          <p:nvPr/>
        </p:nvGrpSpPr>
        <p:grpSpPr>
          <a:xfrm>
            <a:off x="10972798" y="152397"/>
            <a:ext cx="1085354" cy="1093354"/>
            <a:chOff x="-1" y="-1"/>
            <a:chExt cx="1085353" cy="1093353"/>
          </a:xfrm>
        </p:grpSpPr>
        <p:sp>
          <p:nvSpPr>
            <p:cNvPr id="138"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139"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141" name="Rectangle 2"/>
          <p:cNvSpPr txBox="1"/>
          <p:nvPr/>
        </p:nvSpPr>
        <p:spPr>
          <a:xfrm>
            <a:off x="2390501" y="212562"/>
            <a:ext cx="8280000" cy="72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400">
                <a:latin typeface="Arial"/>
                <a:ea typeface="Arial"/>
                <a:cs typeface="Arial"/>
                <a:sym typeface="Arial"/>
              </a:defRPr>
            </a:lvl1pPr>
          </a:lstStyle>
          <a:p>
            <a:r>
              <a:rPr lang="en-US" sz="4000" dirty="0">
                <a:latin typeface="Trebuchet MS" panose="020B0603020202020204" pitchFamily="34" charset="0"/>
              </a:rPr>
              <a:t>Liability Risk Profile</a:t>
            </a:r>
          </a:p>
        </p:txBody>
      </p:sp>
      <p:sp>
        <p:nvSpPr>
          <p:cNvPr id="143" name="Footer Placeholder 4"/>
          <p:cNvSpPr txBox="1"/>
          <p:nvPr/>
        </p:nvSpPr>
        <p:spPr>
          <a:xfrm>
            <a:off x="8313418" y="6500836"/>
            <a:ext cx="2804163"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sp>
        <p:nvSpPr>
          <p:cNvPr id="3" name="TextBox 2">
            <a:extLst>
              <a:ext uri="{FF2B5EF4-FFF2-40B4-BE49-F238E27FC236}">
                <a16:creationId xmlns:a16="http://schemas.microsoft.com/office/drawing/2014/main" id="{50B4698D-7B2C-6402-6BF1-270FF9B74FF8}"/>
              </a:ext>
            </a:extLst>
          </p:cNvPr>
          <p:cNvSpPr txBox="1"/>
          <p:nvPr/>
        </p:nvSpPr>
        <p:spPr>
          <a:xfrm>
            <a:off x="2235668" y="1136386"/>
            <a:ext cx="919548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Insurance companies exposed both through the insurance contracts they write, and through the liability risks to their investments.</a:t>
            </a:r>
          </a:p>
          <a:p>
            <a:r>
              <a:rPr lang="en-US" dirty="0"/>
              <a:t>Increase in climate related litigation claims due to following reasons*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TextBox 3">
            <a:extLst>
              <a:ext uri="{FF2B5EF4-FFF2-40B4-BE49-F238E27FC236}">
                <a16:creationId xmlns:a16="http://schemas.microsoft.com/office/drawing/2014/main" id="{8E4D22E8-8B53-916C-47B0-794E15715774}"/>
              </a:ext>
            </a:extLst>
          </p:cNvPr>
          <p:cNvSpPr txBox="1"/>
          <p:nvPr/>
        </p:nvSpPr>
        <p:spPr>
          <a:xfrm>
            <a:off x="2545334" y="6276110"/>
            <a:ext cx="888581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N" sz="1800" b="0" i="0" u="none" strike="noStrike" cap="none" spc="0" normalizeH="0" baseline="0" dirty="0">
                <a:ln>
                  <a:noFill/>
                </a:ln>
                <a:solidFill>
                  <a:srgbClr val="000000"/>
                </a:solidFill>
                <a:effectLst/>
                <a:uFillTx/>
                <a:latin typeface="+mj-lt"/>
                <a:ea typeface="+mj-ea"/>
                <a:cs typeface="+mj-cs"/>
                <a:sym typeface="Helvetica"/>
              </a:rPr>
              <a:t>*As stated by PRA</a:t>
            </a:r>
          </a:p>
        </p:txBody>
      </p:sp>
      <p:graphicFrame>
        <p:nvGraphicFramePr>
          <p:cNvPr id="7" name="Diagram 6">
            <a:extLst>
              <a:ext uri="{FF2B5EF4-FFF2-40B4-BE49-F238E27FC236}">
                <a16:creationId xmlns:a16="http://schemas.microsoft.com/office/drawing/2014/main" id="{C62548EE-B74F-ACE9-2E11-DEFED49A2915}"/>
              </a:ext>
            </a:extLst>
          </p:cNvPr>
          <p:cNvGraphicFramePr/>
          <p:nvPr>
            <p:extLst>
              <p:ext uri="{D42A27DB-BD31-4B8C-83A1-F6EECF244321}">
                <p14:modId xmlns:p14="http://schemas.microsoft.com/office/powerpoint/2010/main" val="1747397847"/>
              </p:ext>
            </p:extLst>
          </p:nvPr>
        </p:nvGraphicFramePr>
        <p:xfrm>
          <a:off x="2689411" y="2057182"/>
          <a:ext cx="7433535" cy="40151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Hexagon 7">
            <a:extLst>
              <a:ext uri="{FF2B5EF4-FFF2-40B4-BE49-F238E27FC236}">
                <a16:creationId xmlns:a16="http://schemas.microsoft.com/office/drawing/2014/main" id="{F6AFE668-3999-9FEB-98FB-12850CAF6EA1}"/>
              </a:ext>
            </a:extLst>
          </p:cNvPr>
          <p:cNvSpPr/>
          <p:nvPr/>
        </p:nvSpPr>
        <p:spPr>
          <a:xfrm>
            <a:off x="7555593" y="2128517"/>
            <a:ext cx="3021096" cy="938684"/>
          </a:xfrm>
          <a:prstGeom prst="hexagon">
            <a:avLst/>
          </a:prstGeom>
          <a:solidFill>
            <a:srgbClr val="FFFFFF"/>
          </a:solidFill>
          <a:ln w="25400" cap="flat">
            <a:solidFill>
              <a:srgbClr val="084A8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n-IN" sz="1400" b="0" i="0" u="none" strike="noStrike" cap="none" spc="0" normalizeH="0" baseline="0" dirty="0">
                <a:ln>
                  <a:noFill/>
                </a:ln>
                <a:solidFill>
                  <a:srgbClr val="000000"/>
                </a:solidFill>
                <a:effectLst/>
                <a:uFillTx/>
                <a:latin typeface="Trebuchet MS" panose="020B0603020202020204" pitchFamily="34" charset="0"/>
                <a:sym typeface="Helvetica"/>
              </a:rPr>
              <a:t>Physical Impact such as </a:t>
            </a:r>
            <a:r>
              <a:rPr lang="en-GB" sz="1400" dirty="0">
                <a:effectLst/>
                <a:latin typeface="Trebuchet MS" panose="020B0603020202020204" pitchFamily="34" charset="0"/>
                <a:ea typeface="Calibri" panose="020F0502020204030204" pitchFamily="34" charset="0"/>
                <a:cs typeface="Mangal" panose="02040503050203030202" pitchFamily="18" charset="0"/>
              </a:rPr>
              <a:t>through emissions of greenhouse gases</a:t>
            </a:r>
            <a:endParaRPr kumimoji="0" lang="en-IN" sz="1400" b="0" i="0" u="none" strike="noStrike" cap="none" spc="0" normalizeH="0" baseline="0" dirty="0">
              <a:ln>
                <a:noFill/>
              </a:ln>
              <a:solidFill>
                <a:srgbClr val="000000"/>
              </a:solidFill>
              <a:effectLst/>
              <a:uFillTx/>
              <a:latin typeface="Trebuchet MS" panose="020B0603020202020204" pitchFamily="34" charset="0"/>
              <a:sym typeface="Helvetica"/>
            </a:endParaRPr>
          </a:p>
        </p:txBody>
      </p:sp>
      <p:sp>
        <p:nvSpPr>
          <p:cNvPr id="9" name="Hexagon 8">
            <a:extLst>
              <a:ext uri="{FF2B5EF4-FFF2-40B4-BE49-F238E27FC236}">
                <a16:creationId xmlns:a16="http://schemas.microsoft.com/office/drawing/2014/main" id="{B8465981-121B-4691-CA51-5E901FF1DFBC}"/>
              </a:ext>
            </a:extLst>
          </p:cNvPr>
          <p:cNvSpPr/>
          <p:nvPr/>
        </p:nvSpPr>
        <p:spPr>
          <a:xfrm>
            <a:off x="8576480" y="3336311"/>
            <a:ext cx="2524461" cy="1663200"/>
          </a:xfrm>
          <a:prstGeom prst="hexagon">
            <a:avLst/>
          </a:prstGeom>
          <a:solidFill>
            <a:srgbClr val="FFFFFF"/>
          </a:solidFill>
          <a:ln w="25400" cap="flat">
            <a:solidFill>
              <a:srgbClr val="084A8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IN" sz="1400" dirty="0">
                <a:latin typeface="Trebuchet MS" panose="020B0603020202020204" pitchFamily="34" charset="0"/>
              </a:rPr>
              <a:t>Misleading as</a:t>
            </a:r>
            <a:r>
              <a:rPr lang="en-GB" sz="1400" dirty="0">
                <a:effectLst/>
                <a:latin typeface="Trebuchet MS" panose="020B0603020202020204" pitchFamily="34" charset="0"/>
                <a:ea typeface="Calibri" panose="020F0502020204030204" pitchFamily="34" charset="0"/>
                <a:cs typeface="Mangal" panose="02040503050203030202" pitchFamily="18" charset="0"/>
              </a:rPr>
              <a:t> </a:t>
            </a:r>
            <a:r>
              <a:rPr lang="en-GB" sz="1400" dirty="0">
                <a:effectLst/>
                <a:latin typeface="Calibri" panose="020F0502020204030204" pitchFamily="34" charset="0"/>
                <a:ea typeface="Calibri" panose="020F0502020204030204" pitchFamily="34" charset="0"/>
                <a:cs typeface="Mangal" panose="02040503050203030202" pitchFamily="18" charset="0"/>
              </a:rPr>
              <a:t>not sufficiently disclosing information or not complying with climate change-related legislation or regulation </a:t>
            </a:r>
            <a:endParaRPr kumimoji="0" lang="en-IN" sz="1400" b="0" i="0" u="none" strike="noStrike" cap="none" spc="0" normalizeH="0" baseline="0" dirty="0">
              <a:ln>
                <a:noFill/>
              </a:ln>
              <a:solidFill>
                <a:srgbClr val="000000"/>
              </a:solidFill>
              <a:effectLst/>
              <a:uFillTx/>
              <a:latin typeface="Trebuchet MS" panose="020B0603020202020204" pitchFamily="34" charset="0"/>
              <a:sym typeface="Helvetica"/>
            </a:endParaRPr>
          </a:p>
        </p:txBody>
      </p:sp>
      <p:sp>
        <p:nvSpPr>
          <p:cNvPr id="10" name="Hexagon 9">
            <a:extLst>
              <a:ext uri="{FF2B5EF4-FFF2-40B4-BE49-F238E27FC236}">
                <a16:creationId xmlns:a16="http://schemas.microsoft.com/office/drawing/2014/main" id="{2358F198-52C1-145B-E1C5-DB99AC7BCF0B}"/>
              </a:ext>
            </a:extLst>
          </p:cNvPr>
          <p:cNvSpPr/>
          <p:nvPr/>
        </p:nvSpPr>
        <p:spPr>
          <a:xfrm>
            <a:off x="2020526" y="3337141"/>
            <a:ext cx="2352340" cy="1661539"/>
          </a:xfrm>
          <a:prstGeom prst="hexagon">
            <a:avLst/>
          </a:prstGeom>
          <a:solidFill>
            <a:srgbClr val="FFFFFF"/>
          </a:solidFill>
          <a:ln w="25400" cap="flat">
            <a:solidFill>
              <a:srgbClr val="084A8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Mangal" panose="02040503050203030202" pitchFamily="18" charset="0"/>
              </a:rPr>
              <a:t>not sufficiently accounted for climate change risk factors in their acts, omissions or decision-making. </a:t>
            </a:r>
          </a:p>
        </p:txBody>
      </p:sp>
    </p:spTree>
    <p:extLst>
      <p:ext uri="{BB962C8B-B14F-4D97-AF65-F5344CB8AC3E}">
        <p14:creationId xmlns:p14="http://schemas.microsoft.com/office/powerpoint/2010/main" val="16697870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grpSp>
        <p:nvGrpSpPr>
          <p:cNvPr id="331" name="Picture 1"/>
          <p:cNvGrpSpPr/>
          <p:nvPr/>
        </p:nvGrpSpPr>
        <p:grpSpPr>
          <a:xfrm>
            <a:off x="10972798" y="152397"/>
            <a:ext cx="1085354" cy="1093354"/>
            <a:chOff x="-1" y="-1"/>
            <a:chExt cx="1085353" cy="1093353"/>
          </a:xfrm>
        </p:grpSpPr>
        <p:sp>
          <p:nvSpPr>
            <p:cNvPr id="329" name="Rectangle"/>
            <p:cNvSpPr/>
            <p:nvPr/>
          </p:nvSpPr>
          <p:spPr>
            <a:xfrm>
              <a:off x="-1" y="-2"/>
              <a:ext cx="1085352" cy="1093353"/>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Times New Roman"/>
                  <a:ea typeface="Times New Roman"/>
                  <a:cs typeface="Times New Roman"/>
                  <a:sym typeface="Times New Roman"/>
                </a:defRPr>
              </a:pPr>
              <a:endParaRPr/>
            </a:p>
          </p:txBody>
        </p:sp>
        <p:pic>
          <p:nvPicPr>
            <p:cNvPr id="330" name="image5.png" descr="image5.png"/>
            <p:cNvPicPr>
              <a:picLocks noChangeAspect="1"/>
            </p:cNvPicPr>
            <p:nvPr/>
          </p:nvPicPr>
          <p:blipFill>
            <a:blip r:embed="rId5"/>
            <a:stretch>
              <a:fillRect/>
            </a:stretch>
          </p:blipFill>
          <p:spPr>
            <a:xfrm>
              <a:off x="-2" y="-2"/>
              <a:ext cx="1085355" cy="1093355"/>
            </a:xfrm>
            <a:prstGeom prst="rect">
              <a:avLst/>
            </a:prstGeom>
            <a:ln w="12700" cap="flat">
              <a:noFill/>
              <a:miter lim="400000"/>
            </a:ln>
            <a:effectLst/>
          </p:spPr>
        </p:pic>
      </p:grpSp>
      <p:sp>
        <p:nvSpPr>
          <p:cNvPr id="332" name="Rectangle 2"/>
          <p:cNvSpPr txBox="1"/>
          <p:nvPr/>
        </p:nvSpPr>
        <p:spPr>
          <a:xfrm>
            <a:off x="2117474" y="160466"/>
            <a:ext cx="8726234"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r>
              <a:rPr lang="en-IN" sz="4000" dirty="0">
                <a:latin typeface="Trebuchet MS" panose="020B0603020202020204" pitchFamily="34" charset="0"/>
              </a:rPr>
              <a:t>Risk/Opportunity for General Insurers</a:t>
            </a:r>
          </a:p>
        </p:txBody>
      </p:sp>
      <p:sp>
        <p:nvSpPr>
          <p:cNvPr id="334" name="Footer Placeholder 4"/>
          <p:cNvSpPr txBox="1"/>
          <p:nvPr/>
        </p:nvSpPr>
        <p:spPr>
          <a:xfrm>
            <a:off x="8313418" y="6500836"/>
            <a:ext cx="2804163"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latin typeface="Times New Roman"/>
                <a:ea typeface="Times New Roman"/>
                <a:cs typeface="Times New Roman"/>
                <a:sym typeface="Times New Roman"/>
              </a:defRPr>
            </a:lvl1pPr>
          </a:lstStyle>
          <a:p>
            <a:r>
              <a:t>www.actuariesindia.org</a:t>
            </a:r>
          </a:p>
        </p:txBody>
      </p:sp>
      <p:graphicFrame>
        <p:nvGraphicFramePr>
          <p:cNvPr id="2" name="Diagram 1">
            <a:extLst>
              <a:ext uri="{FF2B5EF4-FFF2-40B4-BE49-F238E27FC236}">
                <a16:creationId xmlns:a16="http://schemas.microsoft.com/office/drawing/2014/main" id="{51ED1E34-6114-AAAB-AED8-979EFA97CAA5}"/>
              </a:ext>
            </a:extLst>
          </p:cNvPr>
          <p:cNvGraphicFramePr/>
          <p:nvPr>
            <p:extLst>
              <p:ext uri="{D42A27DB-BD31-4B8C-83A1-F6EECF244321}">
                <p14:modId xmlns:p14="http://schemas.microsoft.com/office/powerpoint/2010/main" val="1014230321"/>
              </p:ext>
            </p:extLst>
          </p:nvPr>
        </p:nvGraphicFramePr>
        <p:xfrm>
          <a:off x="2009188" y="1615141"/>
          <a:ext cx="7721104" cy="47521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3">
            <a:extLst>
              <a:ext uri="{FF2B5EF4-FFF2-40B4-BE49-F238E27FC236}">
                <a16:creationId xmlns:a16="http://schemas.microsoft.com/office/drawing/2014/main" id="{425FBD0C-71FC-BCA7-C8ED-5AF321C74427}"/>
              </a:ext>
            </a:extLst>
          </p:cNvPr>
          <p:cNvSpPr txBox="1"/>
          <p:nvPr/>
        </p:nvSpPr>
        <p:spPr>
          <a:xfrm>
            <a:off x="2078281" y="885729"/>
            <a:ext cx="8894514" cy="646327"/>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700"/>
              </a:spcBef>
              <a:defRPr sz="2800" b="1">
                <a:latin typeface="Trebuchet MS"/>
                <a:ea typeface="Trebuchet MS"/>
                <a:cs typeface="Trebuchet MS"/>
                <a:sym typeface="Trebuchet MS"/>
              </a:defRPr>
            </a:lvl1pPr>
          </a:lstStyle>
          <a:p>
            <a:r>
              <a:rPr lang="en-US" sz="1800" dirty="0"/>
              <a:t>Climate change imposes various risk levels and opportunities on the sector from various levels </a:t>
            </a:r>
            <a:endParaRPr sz="1800" dirty="0"/>
          </a:p>
        </p:txBody>
      </p:sp>
      <p:sp>
        <p:nvSpPr>
          <p:cNvPr id="6" name="Wave 5">
            <a:extLst>
              <a:ext uri="{FF2B5EF4-FFF2-40B4-BE49-F238E27FC236}">
                <a16:creationId xmlns:a16="http://schemas.microsoft.com/office/drawing/2014/main" id="{94B9300B-CABF-417E-8022-FAFEC453B162}"/>
              </a:ext>
            </a:extLst>
          </p:cNvPr>
          <p:cNvSpPr/>
          <p:nvPr/>
        </p:nvSpPr>
        <p:spPr>
          <a:xfrm>
            <a:off x="9608243" y="4906673"/>
            <a:ext cx="2117591" cy="1039348"/>
          </a:xfrm>
          <a:prstGeom prst="wave">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dirty="0">
                <a:solidFill>
                  <a:schemeClr val="tx1"/>
                </a:solidFill>
                <a:latin typeface="Trebuchet MS" panose="020B0603020202020204" pitchFamily="34" charset="0"/>
              </a:rPr>
              <a:t>leading to more than 100% combined ratio</a:t>
            </a:r>
          </a:p>
        </p:txBody>
      </p:sp>
      <p:sp>
        <p:nvSpPr>
          <p:cNvPr id="7" name="Wave 6">
            <a:extLst>
              <a:ext uri="{FF2B5EF4-FFF2-40B4-BE49-F238E27FC236}">
                <a16:creationId xmlns:a16="http://schemas.microsoft.com/office/drawing/2014/main" id="{D0A13166-B2F8-2444-3DFC-A8DFC514C9C9}"/>
              </a:ext>
            </a:extLst>
          </p:cNvPr>
          <p:cNvSpPr/>
          <p:nvPr/>
        </p:nvSpPr>
        <p:spPr>
          <a:xfrm>
            <a:off x="9608244" y="2932037"/>
            <a:ext cx="2117591" cy="1039348"/>
          </a:xfrm>
          <a:prstGeom prst="wave">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dirty="0">
                <a:solidFill>
                  <a:schemeClr val="tx1"/>
                </a:solidFill>
                <a:latin typeface="Trebuchet MS" panose="020B0603020202020204" pitchFamily="34" charset="0"/>
              </a:rPr>
              <a:t>Causing civil unrest and inflation</a:t>
            </a:r>
          </a:p>
        </p:txBody>
      </p:sp>
      <p:sp>
        <p:nvSpPr>
          <p:cNvPr id="8" name="Wave 7">
            <a:extLst>
              <a:ext uri="{FF2B5EF4-FFF2-40B4-BE49-F238E27FC236}">
                <a16:creationId xmlns:a16="http://schemas.microsoft.com/office/drawing/2014/main" id="{7D694742-7941-9B58-40E9-8FD08259B257}"/>
              </a:ext>
            </a:extLst>
          </p:cNvPr>
          <p:cNvSpPr/>
          <p:nvPr/>
        </p:nvSpPr>
        <p:spPr>
          <a:xfrm>
            <a:off x="9661199" y="1519531"/>
            <a:ext cx="2071207" cy="1467318"/>
          </a:xfrm>
          <a:prstGeom prst="wave">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dirty="0">
                <a:solidFill>
                  <a:schemeClr val="tx1"/>
                </a:solidFill>
                <a:latin typeface="Trebuchet MS" panose="020B0603020202020204" pitchFamily="34" charset="0"/>
              </a:rPr>
              <a:t>Greater accumulations of risk/Increased correlation of events</a:t>
            </a:r>
          </a:p>
        </p:txBody>
      </p:sp>
      <p:sp>
        <p:nvSpPr>
          <p:cNvPr id="9" name="Wave 8">
            <a:extLst>
              <a:ext uri="{FF2B5EF4-FFF2-40B4-BE49-F238E27FC236}">
                <a16:creationId xmlns:a16="http://schemas.microsoft.com/office/drawing/2014/main" id="{02A9470E-C164-A216-8D37-1C5DB9C88646}"/>
              </a:ext>
            </a:extLst>
          </p:cNvPr>
          <p:cNvSpPr/>
          <p:nvPr/>
        </p:nvSpPr>
        <p:spPr>
          <a:xfrm>
            <a:off x="9661200" y="3886046"/>
            <a:ext cx="2117591" cy="1039348"/>
          </a:xfrm>
          <a:prstGeom prst="wave">
            <a:avLst/>
          </a:prstGeom>
          <a:solidFill>
            <a:srgbClr val="FFFFFF"/>
          </a:solidFill>
          <a:ln w="25400" cap="flat">
            <a:solidFill>
              <a:srgbClr val="1B70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IN" sz="1400" dirty="0">
                <a:solidFill>
                  <a:schemeClr val="tx1"/>
                </a:solidFill>
                <a:latin typeface="Trebuchet MS" panose="020B0603020202020204" pitchFamily="34" charset="0"/>
              </a:rPr>
              <a:t>Affecting underwriting results</a:t>
            </a:r>
          </a:p>
        </p:txBody>
      </p:sp>
    </p:spTree>
    <p:extLst>
      <p:ext uri="{BB962C8B-B14F-4D97-AF65-F5344CB8AC3E}">
        <p14:creationId xmlns:p14="http://schemas.microsoft.com/office/powerpoint/2010/main" val="1899004006"/>
      </p:ext>
    </p:extLst>
  </p:cSld>
  <p:clrMapOvr>
    <a:masterClrMapping/>
  </p:clrMapOvr>
  <p:transition spd="med"/>
</p:sld>
</file>

<file path=ppt/theme/theme1.xml><?xml version="1.0" encoding="utf-8"?>
<a:theme xmlns:a="http://schemas.openxmlformats.org/drawingml/2006/main" name="IAI Title Theme">
  <a:themeElements>
    <a:clrScheme name="IAI Title Theme">
      <a:dk1>
        <a:srgbClr val="000000"/>
      </a:dk1>
      <a:lt1>
        <a:srgbClr val="FFFFFF"/>
      </a:lt1>
      <a:dk2>
        <a:srgbClr val="A7A7A7"/>
      </a:dk2>
      <a:lt2>
        <a:srgbClr val="535353"/>
      </a:lt2>
      <a:accent1>
        <a:srgbClr val="FFCC66"/>
      </a:accent1>
      <a:accent2>
        <a:srgbClr val="0000FF"/>
      </a:accent2>
      <a:accent3>
        <a:srgbClr val="8F8F8F"/>
      </a:accent3>
      <a:accent4>
        <a:srgbClr val="707070"/>
      </a:accent4>
      <a:accent5>
        <a:srgbClr val="FFE2B8"/>
      </a:accent5>
      <a:accent6>
        <a:srgbClr val="0000E7"/>
      </a:accent6>
      <a:hlink>
        <a:srgbClr val="0000FF"/>
      </a:hlink>
      <a:folHlink>
        <a:srgbClr val="FF00FF"/>
      </a:folHlink>
    </a:clrScheme>
    <a:fontScheme name="IAI">
      <a:majorFont>
        <a:latin typeface="Trebuchet MS"/>
        <a:ea typeface="Helvetica"/>
        <a:cs typeface="Helvetica"/>
      </a:majorFont>
      <a:minorFont>
        <a:latin typeface="Trebuchet MS"/>
        <a:ea typeface="Calibri"/>
        <a:cs typeface="Calibri"/>
      </a:minorFont>
    </a:fontScheme>
    <a:fmtScheme name="IAI Titl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AI Title Theme">
  <a:themeElements>
    <a:clrScheme name="IAI Title Theme">
      <a:dk1>
        <a:srgbClr val="000000"/>
      </a:dk1>
      <a:lt1>
        <a:srgbClr val="FFFFFF"/>
      </a:lt1>
      <a:dk2>
        <a:srgbClr val="A7A7A7"/>
      </a:dk2>
      <a:lt2>
        <a:srgbClr val="535353"/>
      </a:lt2>
      <a:accent1>
        <a:srgbClr val="FFCC66"/>
      </a:accent1>
      <a:accent2>
        <a:srgbClr val="0000FF"/>
      </a:accent2>
      <a:accent3>
        <a:srgbClr val="8F8F8F"/>
      </a:accent3>
      <a:accent4>
        <a:srgbClr val="707070"/>
      </a:accent4>
      <a:accent5>
        <a:srgbClr val="FFE2B8"/>
      </a:accent5>
      <a:accent6>
        <a:srgbClr val="0000E7"/>
      </a:accent6>
      <a:hlink>
        <a:srgbClr val="0000FF"/>
      </a:hlink>
      <a:folHlink>
        <a:srgbClr val="FF00FF"/>
      </a:folHlink>
    </a:clrScheme>
    <a:fontScheme name="IAI Title Theme">
      <a:majorFont>
        <a:latin typeface="Helvetica"/>
        <a:ea typeface="Helvetica"/>
        <a:cs typeface="Helvetica"/>
      </a:majorFont>
      <a:minorFont>
        <a:latin typeface="Calibri"/>
        <a:ea typeface="Calibri"/>
        <a:cs typeface="Calibri"/>
      </a:minorFont>
    </a:fontScheme>
    <a:fmtScheme name="IAI Titl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30e1e75b-30e8-4eb6-924b-9228391a679f}" enabled="1" method="Standard" siteId="{02dbf22a-371e-4cac-bdbc-60197ffafbe8}" contentBits="0" removed="0"/>
</clbl:labelList>
</file>

<file path=docProps/app.xml><?xml version="1.0" encoding="utf-8"?>
<Properties xmlns="http://schemas.openxmlformats.org/officeDocument/2006/extended-properties" xmlns:vt="http://schemas.openxmlformats.org/officeDocument/2006/docPropsVTypes">
  <TotalTime>2852</TotalTime>
  <Words>3330</Words>
  <Application>Microsoft Office PowerPoint</Application>
  <PresentationFormat>Widescreen</PresentationFormat>
  <Paragraphs>400</Paragraphs>
  <Slides>37</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Amiri</vt:lpstr>
      <vt:lpstr>Arial</vt:lpstr>
      <vt:lpstr>Bahamas</vt:lpstr>
      <vt:lpstr>Calibri</vt:lpstr>
      <vt:lpstr>Conv_Akk_Pro</vt:lpstr>
      <vt:lpstr>Garamond</vt:lpstr>
      <vt:lpstr>Times New Roman</vt:lpstr>
      <vt:lpstr>Trebuchet MS</vt:lpstr>
      <vt:lpstr>IAI Title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JKI</dc:creator>
  <cp:lastModifiedBy>SIVAPRIYA KUPPUSUBRAMANIAM</cp:lastModifiedBy>
  <cp:revision>33</cp:revision>
  <dcterms:modified xsi:type="dcterms:W3CDTF">2023-01-10T04:43:51Z</dcterms:modified>
</cp:coreProperties>
</file>