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1" r:id="rId2"/>
    <p:sldId id="297" r:id="rId3"/>
    <p:sldId id="269" r:id="rId4"/>
    <p:sldId id="262" r:id="rId5"/>
    <p:sldId id="266" r:id="rId6"/>
    <p:sldId id="284" r:id="rId7"/>
    <p:sldId id="282" r:id="rId8"/>
    <p:sldId id="287" r:id="rId9"/>
    <p:sldId id="286" r:id="rId10"/>
    <p:sldId id="301" r:id="rId11"/>
    <p:sldId id="270" r:id="rId12"/>
    <p:sldId id="298" r:id="rId13"/>
    <p:sldId id="268" r:id="rId14"/>
    <p:sldId id="299" r:id="rId15"/>
    <p:sldId id="280" r:id="rId16"/>
    <p:sldId id="285" r:id="rId17"/>
    <p:sldId id="277" r:id="rId18"/>
    <p:sldId id="272" r:id="rId19"/>
    <p:sldId id="294" r:id="rId20"/>
    <p:sldId id="271" r:id="rId21"/>
    <p:sldId id="265" r:id="rId22"/>
    <p:sldId id="303" r:id="rId23"/>
    <p:sldId id="304" r:id="rId24"/>
    <p:sldId id="273" r:id="rId25"/>
    <p:sldId id="296" r:id="rId26"/>
    <p:sldId id="288" r:id="rId27"/>
    <p:sldId id="279" r:id="rId28"/>
    <p:sldId id="3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DBC27E-E56E-041A-98EF-4D6AD90838B5}" name="Suruchi Bhargava" initials="SB" userId="Suruchi Bhargav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26701-CE1A-4376-9012-8F427F0850D1}" v="419" dt="2022-12-14T11:26:09.833"/>
    <p1510:client id="{E2DFEA1E-A996-48B6-92D5-EA52AAAA96A8}" v="894" dt="2022-12-13T13:02:52.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72" autoAdjust="0"/>
  </p:normalViewPr>
  <p:slideViewPr>
    <p:cSldViewPr snapToGrid="0">
      <p:cViewPr varScale="1">
        <p:scale>
          <a:sx n="51" d="100"/>
          <a:sy n="51" d="100"/>
        </p:scale>
        <p:origin x="14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chi Shah" userId="488f5a62-9852-4549-9d67-698fe0747545" providerId="ADAL" clId="{FB525577-3BFC-4DEF-916D-5D326B5F0770}"/>
    <pc:docChg chg="undo custSel addSld delSld modSld sldOrd">
      <pc:chgData name="Ruchi Shah" userId="488f5a62-9852-4549-9d67-698fe0747545" providerId="ADAL" clId="{FB525577-3BFC-4DEF-916D-5D326B5F0770}" dt="2022-12-12T09:26:19.591" v="958"/>
      <pc:docMkLst>
        <pc:docMk/>
      </pc:docMkLst>
      <pc:sldChg chg="modSp mod">
        <pc:chgData name="Ruchi Shah" userId="488f5a62-9852-4549-9d67-698fe0747545" providerId="ADAL" clId="{FB525577-3BFC-4DEF-916D-5D326B5F0770}" dt="2022-12-12T03:14:15.293" v="58" actId="20577"/>
        <pc:sldMkLst>
          <pc:docMk/>
          <pc:sldMk cId="2430438564" sldId="261"/>
        </pc:sldMkLst>
        <pc:spChg chg="mod">
          <ac:chgData name="Ruchi Shah" userId="488f5a62-9852-4549-9d67-698fe0747545" providerId="ADAL" clId="{FB525577-3BFC-4DEF-916D-5D326B5F0770}" dt="2022-12-12T03:09:17.421" v="0"/>
          <ac:spMkLst>
            <pc:docMk/>
            <pc:sldMk cId="2430438564" sldId="261"/>
            <ac:spMk id="4" creationId="{00000000-0000-0000-0000-000000000000}"/>
          </ac:spMkLst>
        </pc:spChg>
        <pc:spChg chg="mod">
          <ac:chgData name="Ruchi Shah" userId="488f5a62-9852-4549-9d67-698fe0747545" providerId="ADAL" clId="{FB525577-3BFC-4DEF-916D-5D326B5F0770}" dt="2022-12-12T03:14:15.293" v="58" actId="20577"/>
          <ac:spMkLst>
            <pc:docMk/>
            <pc:sldMk cId="2430438564" sldId="261"/>
            <ac:spMk id="5" creationId="{00000000-0000-0000-0000-000000000000}"/>
          </ac:spMkLst>
        </pc:spChg>
      </pc:sldChg>
      <pc:sldChg chg="modSp mod modNotesTx">
        <pc:chgData name="Ruchi Shah" userId="488f5a62-9852-4549-9d67-698fe0747545" providerId="ADAL" clId="{FB525577-3BFC-4DEF-916D-5D326B5F0770}" dt="2022-12-12T06:12:20.946" v="372" actId="20577"/>
        <pc:sldMkLst>
          <pc:docMk/>
          <pc:sldMk cId="1600939351" sldId="262"/>
        </pc:sldMkLst>
        <pc:spChg chg="mod">
          <ac:chgData name="Ruchi Shah" userId="488f5a62-9852-4549-9d67-698fe0747545" providerId="ADAL" clId="{FB525577-3BFC-4DEF-916D-5D326B5F0770}" dt="2022-12-12T03:15:21.744" v="61" actId="20577"/>
          <ac:spMkLst>
            <pc:docMk/>
            <pc:sldMk cId="1600939351" sldId="262"/>
            <ac:spMk id="3" creationId="{00000000-0000-0000-0000-000000000000}"/>
          </ac:spMkLst>
        </pc:spChg>
        <pc:spChg chg="mod">
          <ac:chgData name="Ruchi Shah" userId="488f5a62-9852-4549-9d67-698fe0747545" providerId="ADAL" clId="{FB525577-3BFC-4DEF-916D-5D326B5F0770}" dt="2022-12-12T03:21:16.392" v="357" actId="20577"/>
          <ac:spMkLst>
            <pc:docMk/>
            <pc:sldMk cId="1600939351" sldId="262"/>
            <ac:spMk id="4" creationId="{00000000-0000-0000-0000-000000000000}"/>
          </ac:spMkLst>
        </pc:spChg>
      </pc:sldChg>
      <pc:sldChg chg="addSp delSp modSp mod ord modNotes modNotesTx">
        <pc:chgData name="Ruchi Shah" userId="488f5a62-9852-4549-9d67-698fe0747545" providerId="ADAL" clId="{FB525577-3BFC-4DEF-916D-5D326B5F0770}" dt="2022-12-12T09:26:19.591" v="958"/>
        <pc:sldMkLst>
          <pc:docMk/>
          <pc:sldMk cId="3405211093" sldId="263"/>
        </pc:sldMkLst>
        <pc:spChg chg="mod">
          <ac:chgData name="Ruchi Shah" userId="488f5a62-9852-4549-9d67-698fe0747545" providerId="ADAL" clId="{FB525577-3BFC-4DEF-916D-5D326B5F0770}" dt="2022-12-12T08:04:02.147" v="897" actId="14100"/>
          <ac:spMkLst>
            <pc:docMk/>
            <pc:sldMk cId="3405211093" sldId="263"/>
            <ac:spMk id="3" creationId="{00000000-0000-0000-0000-000000000000}"/>
          </ac:spMkLst>
        </pc:spChg>
        <pc:spChg chg="add del mod">
          <ac:chgData name="Ruchi Shah" userId="488f5a62-9852-4549-9d67-698fe0747545" providerId="ADAL" clId="{FB525577-3BFC-4DEF-916D-5D326B5F0770}" dt="2022-12-12T08:05:43.674" v="917" actId="20577"/>
          <ac:spMkLst>
            <pc:docMk/>
            <pc:sldMk cId="3405211093" sldId="263"/>
            <ac:spMk id="4" creationId="{00000000-0000-0000-0000-000000000000}"/>
          </ac:spMkLst>
        </pc:spChg>
        <pc:spChg chg="add del mod">
          <ac:chgData name="Ruchi Shah" userId="488f5a62-9852-4549-9d67-698fe0747545" providerId="ADAL" clId="{FB525577-3BFC-4DEF-916D-5D326B5F0770}" dt="2022-12-12T06:17:13.656" v="430" actId="478"/>
          <ac:spMkLst>
            <pc:docMk/>
            <pc:sldMk cId="3405211093" sldId="263"/>
            <ac:spMk id="7" creationId="{5DB346E1-57D7-8DF6-6E67-D37D279F6123}"/>
          </ac:spMkLst>
        </pc:spChg>
        <pc:graphicFrameChg chg="add mod">
          <ac:chgData name="Ruchi Shah" userId="488f5a62-9852-4549-9d67-698fe0747545" providerId="ADAL" clId="{FB525577-3BFC-4DEF-916D-5D326B5F0770}" dt="2022-12-12T03:19:51.017" v="349"/>
          <ac:graphicFrameMkLst>
            <pc:docMk/>
            <pc:sldMk cId="3405211093" sldId="263"/>
            <ac:graphicFrameMk id="6" creationId="{C88F072C-C259-1FB1-CACD-24F80A1F098E}"/>
          </ac:graphicFrameMkLst>
        </pc:graphicFrameChg>
      </pc:sldChg>
      <pc:sldChg chg="add del setBg">
        <pc:chgData name="Ruchi Shah" userId="488f5a62-9852-4549-9d67-698fe0747545" providerId="ADAL" clId="{FB525577-3BFC-4DEF-916D-5D326B5F0770}" dt="2022-12-12T03:16:38.814" v="69" actId="47"/>
        <pc:sldMkLst>
          <pc:docMk/>
          <pc:sldMk cId="3432179055" sldId="264"/>
        </pc:sldMkLst>
      </pc:sldChg>
      <pc:sldChg chg="add del setBg">
        <pc:chgData name="Ruchi Shah" userId="488f5a62-9852-4549-9d67-698fe0747545" providerId="ADAL" clId="{FB525577-3BFC-4DEF-916D-5D326B5F0770}" dt="2022-12-12T03:16:30.231" v="67" actId="47"/>
        <pc:sldMkLst>
          <pc:docMk/>
          <pc:sldMk cId="308289949" sldId="265"/>
        </pc:sldMkLst>
      </pc:sldChg>
      <pc:sldChg chg="modSp add mod modNotesTx">
        <pc:chgData name="Ruchi Shah" userId="488f5a62-9852-4549-9d67-698fe0747545" providerId="ADAL" clId="{FB525577-3BFC-4DEF-916D-5D326B5F0770}" dt="2022-12-12T06:44:12.560" v="639" actId="255"/>
        <pc:sldMkLst>
          <pc:docMk/>
          <pc:sldMk cId="453093426" sldId="265"/>
        </pc:sldMkLst>
        <pc:spChg chg="mod">
          <ac:chgData name="Ruchi Shah" userId="488f5a62-9852-4549-9d67-698fe0747545" providerId="ADAL" clId="{FB525577-3BFC-4DEF-916D-5D326B5F0770}" dt="2022-12-12T06:31:09.873" v="477" actId="14100"/>
          <ac:spMkLst>
            <pc:docMk/>
            <pc:sldMk cId="453093426" sldId="265"/>
            <ac:spMk id="3" creationId="{00000000-0000-0000-0000-000000000000}"/>
          </ac:spMkLst>
        </pc:spChg>
        <pc:spChg chg="mod">
          <ac:chgData name="Ruchi Shah" userId="488f5a62-9852-4549-9d67-698fe0747545" providerId="ADAL" clId="{FB525577-3BFC-4DEF-916D-5D326B5F0770}" dt="2022-12-12T06:44:12.560" v="639" actId="255"/>
          <ac:spMkLst>
            <pc:docMk/>
            <pc:sldMk cId="453093426" sldId="265"/>
            <ac:spMk id="4" creationId="{00000000-0000-0000-0000-000000000000}"/>
          </ac:spMkLst>
        </pc:spChg>
      </pc:sldChg>
      <pc:sldChg chg="addSp delSp modSp add mod modNotesTx">
        <pc:chgData name="Ruchi Shah" userId="488f5a62-9852-4549-9d67-698fe0747545" providerId="ADAL" clId="{FB525577-3BFC-4DEF-916D-5D326B5F0770}" dt="2022-12-12T09:26:03.420" v="956" actId="13822"/>
        <pc:sldMkLst>
          <pc:docMk/>
          <pc:sldMk cId="3380750505" sldId="266"/>
        </pc:sldMkLst>
        <pc:spChg chg="mod">
          <ac:chgData name="Ruchi Shah" userId="488f5a62-9852-4549-9d67-698fe0747545" providerId="ADAL" clId="{FB525577-3BFC-4DEF-916D-5D326B5F0770}" dt="2022-12-12T06:14:04.188" v="394" actId="20577"/>
          <ac:spMkLst>
            <pc:docMk/>
            <pc:sldMk cId="3380750505" sldId="266"/>
            <ac:spMk id="3" creationId="{00000000-0000-0000-0000-000000000000}"/>
          </ac:spMkLst>
        </pc:spChg>
        <pc:spChg chg="mod">
          <ac:chgData name="Ruchi Shah" userId="488f5a62-9852-4549-9d67-698fe0747545" providerId="ADAL" clId="{FB525577-3BFC-4DEF-916D-5D326B5F0770}" dt="2022-12-12T06:10:18.907" v="358" actId="21"/>
          <ac:spMkLst>
            <pc:docMk/>
            <pc:sldMk cId="3380750505" sldId="266"/>
            <ac:spMk id="4" creationId="{00000000-0000-0000-0000-000000000000}"/>
          </ac:spMkLst>
        </pc:spChg>
        <pc:spChg chg="add del mod">
          <ac:chgData name="Ruchi Shah" userId="488f5a62-9852-4549-9d67-698fe0747545" providerId="ADAL" clId="{FB525577-3BFC-4DEF-916D-5D326B5F0770}" dt="2022-12-12T06:15:26.964" v="405" actId="21"/>
          <ac:spMkLst>
            <pc:docMk/>
            <pc:sldMk cId="3380750505" sldId="266"/>
            <ac:spMk id="7" creationId="{84DB3159-A9C5-3700-862B-3BA783128D40}"/>
          </ac:spMkLst>
        </pc:spChg>
        <pc:graphicFrameChg chg="add mod modGraphic">
          <ac:chgData name="Ruchi Shah" userId="488f5a62-9852-4549-9d67-698fe0747545" providerId="ADAL" clId="{FB525577-3BFC-4DEF-916D-5D326B5F0770}" dt="2022-12-12T09:26:03.420" v="956" actId="13822"/>
          <ac:graphicFrameMkLst>
            <pc:docMk/>
            <pc:sldMk cId="3380750505" sldId="266"/>
            <ac:graphicFrameMk id="6" creationId="{10E150BD-9D86-9C14-5C3D-A8E600D04EFC}"/>
          </ac:graphicFrameMkLst>
        </pc:graphicFrameChg>
      </pc:sldChg>
      <pc:sldChg chg="modSp add del mod">
        <pc:chgData name="Ruchi Shah" userId="488f5a62-9852-4549-9d67-698fe0747545" providerId="ADAL" clId="{FB525577-3BFC-4DEF-916D-5D326B5F0770}" dt="2022-12-12T06:42:55.283" v="633" actId="47"/>
        <pc:sldMkLst>
          <pc:docMk/>
          <pc:sldMk cId="3577878993" sldId="267"/>
        </pc:sldMkLst>
        <pc:spChg chg="mod">
          <ac:chgData name="Ruchi Shah" userId="488f5a62-9852-4549-9d67-698fe0747545" providerId="ADAL" clId="{FB525577-3BFC-4DEF-916D-5D326B5F0770}" dt="2022-12-12T06:40:48.243" v="572" actId="20577"/>
          <ac:spMkLst>
            <pc:docMk/>
            <pc:sldMk cId="3577878993" sldId="267"/>
            <ac:spMk id="3" creationId="{00000000-0000-0000-0000-000000000000}"/>
          </ac:spMkLst>
        </pc:spChg>
        <pc:spChg chg="mod">
          <ac:chgData name="Ruchi Shah" userId="488f5a62-9852-4549-9d67-698fe0747545" providerId="ADAL" clId="{FB525577-3BFC-4DEF-916D-5D326B5F0770}" dt="2022-12-12T06:40:39.332" v="568" actId="14100"/>
          <ac:spMkLst>
            <pc:docMk/>
            <pc:sldMk cId="3577878993" sldId="267"/>
            <ac:spMk id="4" creationId="{00000000-0000-0000-0000-000000000000}"/>
          </ac:spMkLst>
        </pc:spChg>
      </pc:sldChg>
      <pc:sldChg chg="addSp delSp modSp add mod modNotes modNotesTx">
        <pc:chgData name="Ruchi Shah" userId="488f5a62-9852-4549-9d67-698fe0747545" providerId="ADAL" clId="{FB525577-3BFC-4DEF-916D-5D326B5F0770}" dt="2022-12-12T06:45:47.257" v="648" actId="478"/>
        <pc:sldMkLst>
          <pc:docMk/>
          <pc:sldMk cId="1590059634" sldId="268"/>
        </pc:sldMkLst>
        <pc:spChg chg="mod">
          <ac:chgData name="Ruchi Shah" userId="488f5a62-9852-4549-9d67-698fe0747545" providerId="ADAL" clId="{FB525577-3BFC-4DEF-916D-5D326B5F0770}" dt="2022-12-12T06:41:52.950" v="578" actId="14100"/>
          <ac:spMkLst>
            <pc:docMk/>
            <pc:sldMk cId="1590059634" sldId="268"/>
            <ac:spMk id="3" creationId="{00000000-0000-0000-0000-000000000000}"/>
          </ac:spMkLst>
        </pc:spChg>
        <pc:spChg chg="mod">
          <ac:chgData name="Ruchi Shah" userId="488f5a62-9852-4549-9d67-698fe0747545" providerId="ADAL" clId="{FB525577-3BFC-4DEF-916D-5D326B5F0770}" dt="2022-12-12T06:45:17.858" v="645" actId="14100"/>
          <ac:spMkLst>
            <pc:docMk/>
            <pc:sldMk cId="1590059634" sldId="268"/>
            <ac:spMk id="4" creationId="{00000000-0000-0000-0000-000000000000}"/>
          </ac:spMkLst>
        </pc:spChg>
        <pc:spChg chg="add del mod">
          <ac:chgData name="Ruchi Shah" userId="488f5a62-9852-4549-9d67-698fe0747545" providerId="ADAL" clId="{FB525577-3BFC-4DEF-916D-5D326B5F0770}" dt="2022-12-12T06:45:47.257" v="648" actId="478"/>
          <ac:spMkLst>
            <pc:docMk/>
            <pc:sldMk cId="1590059634" sldId="268"/>
            <ac:spMk id="6" creationId="{ACF282CC-D9EF-6D76-5AC4-D9FDFCAB27D8}"/>
          </ac:spMkLst>
        </pc:spChg>
      </pc:sldChg>
      <pc:sldChg chg="delSp modSp add mod">
        <pc:chgData name="Ruchi Shah" userId="488f5a62-9852-4549-9d67-698fe0747545" providerId="ADAL" clId="{FB525577-3BFC-4DEF-916D-5D326B5F0770}" dt="2022-12-12T06:34:25.606" v="502" actId="1076"/>
        <pc:sldMkLst>
          <pc:docMk/>
          <pc:sldMk cId="941930086" sldId="269"/>
        </pc:sldMkLst>
        <pc:spChg chg="mod">
          <ac:chgData name="Ruchi Shah" userId="488f5a62-9852-4549-9d67-698fe0747545" providerId="ADAL" clId="{FB525577-3BFC-4DEF-916D-5D326B5F0770}" dt="2022-12-12T06:34:25.606" v="502" actId="1076"/>
          <ac:spMkLst>
            <pc:docMk/>
            <pc:sldMk cId="941930086" sldId="269"/>
            <ac:spMk id="4" creationId="{00000000-0000-0000-0000-000000000000}"/>
          </ac:spMkLst>
        </pc:spChg>
        <pc:spChg chg="del">
          <ac:chgData name="Ruchi Shah" userId="488f5a62-9852-4549-9d67-698fe0747545" providerId="ADAL" clId="{FB525577-3BFC-4DEF-916D-5D326B5F0770}" dt="2022-12-12T06:32:42.882" v="484" actId="478"/>
          <ac:spMkLst>
            <pc:docMk/>
            <pc:sldMk cId="941930086" sldId="269"/>
            <ac:spMk id="5" creationId="{00000000-0000-0000-0000-000000000000}"/>
          </ac:spMkLst>
        </pc:spChg>
        <pc:spChg chg="del">
          <ac:chgData name="Ruchi Shah" userId="488f5a62-9852-4549-9d67-698fe0747545" providerId="ADAL" clId="{FB525577-3BFC-4DEF-916D-5D326B5F0770}" dt="2022-12-12T06:32:05.146" v="482" actId="478"/>
          <ac:spMkLst>
            <pc:docMk/>
            <pc:sldMk cId="941930086" sldId="269"/>
            <ac:spMk id="6" creationId="{00000000-0000-0000-0000-000000000000}"/>
          </ac:spMkLst>
        </pc:spChg>
      </pc:sldChg>
      <pc:sldChg chg="add del setBg">
        <pc:chgData name="Ruchi Shah" userId="488f5a62-9852-4549-9d67-698fe0747545" providerId="ADAL" clId="{FB525577-3BFC-4DEF-916D-5D326B5F0770}" dt="2022-12-12T06:33:10.043" v="490" actId="47"/>
        <pc:sldMkLst>
          <pc:docMk/>
          <pc:sldMk cId="1343146378" sldId="270"/>
        </pc:sldMkLst>
      </pc:sldChg>
      <pc:sldChg chg="add del">
        <pc:chgData name="Ruchi Shah" userId="488f5a62-9852-4549-9d67-698fe0747545" providerId="ADAL" clId="{FB525577-3BFC-4DEF-916D-5D326B5F0770}" dt="2022-12-12T06:34:09.433" v="499" actId="47"/>
        <pc:sldMkLst>
          <pc:docMk/>
          <pc:sldMk cId="1599282048" sldId="270"/>
        </pc:sldMkLst>
      </pc:sldChg>
      <pc:sldChg chg="modSp add mod ord">
        <pc:chgData name="Ruchi Shah" userId="488f5a62-9852-4549-9d67-698fe0747545" providerId="ADAL" clId="{FB525577-3BFC-4DEF-916D-5D326B5F0770}" dt="2022-12-12T06:36:14.426" v="512"/>
        <pc:sldMkLst>
          <pc:docMk/>
          <pc:sldMk cId="3402407855" sldId="270"/>
        </pc:sldMkLst>
        <pc:spChg chg="mod">
          <ac:chgData name="Ruchi Shah" userId="488f5a62-9852-4549-9d67-698fe0747545" providerId="ADAL" clId="{FB525577-3BFC-4DEF-916D-5D326B5F0770}" dt="2022-12-12T06:34:37.709" v="504"/>
          <ac:spMkLst>
            <pc:docMk/>
            <pc:sldMk cId="3402407855" sldId="270"/>
            <ac:spMk id="4" creationId="{00000000-0000-0000-0000-000000000000}"/>
          </ac:spMkLst>
        </pc:spChg>
      </pc:sldChg>
      <pc:sldChg chg="add del">
        <pc:chgData name="Ruchi Shah" userId="488f5a62-9852-4549-9d67-698fe0747545" providerId="ADAL" clId="{FB525577-3BFC-4DEF-916D-5D326B5F0770}" dt="2022-12-12T06:34:11.446" v="500" actId="47"/>
        <pc:sldMkLst>
          <pc:docMk/>
          <pc:sldMk cId="1600788115" sldId="271"/>
        </pc:sldMkLst>
      </pc:sldChg>
      <pc:sldChg chg="modSp add mod ord">
        <pc:chgData name="Ruchi Shah" userId="488f5a62-9852-4549-9d67-698fe0747545" providerId="ADAL" clId="{FB525577-3BFC-4DEF-916D-5D326B5F0770}" dt="2022-12-12T06:48:07.244" v="661"/>
        <pc:sldMkLst>
          <pc:docMk/>
          <pc:sldMk cId="3239937807" sldId="271"/>
        </pc:sldMkLst>
        <pc:spChg chg="mod">
          <ac:chgData name="Ruchi Shah" userId="488f5a62-9852-4549-9d67-698fe0747545" providerId="ADAL" clId="{FB525577-3BFC-4DEF-916D-5D326B5F0770}" dt="2022-12-12T06:34:57.506" v="506"/>
          <ac:spMkLst>
            <pc:docMk/>
            <pc:sldMk cId="3239937807" sldId="271"/>
            <ac:spMk id="4" creationId="{00000000-0000-0000-0000-000000000000}"/>
          </ac:spMkLst>
        </pc:spChg>
      </pc:sldChg>
      <pc:sldChg chg="modSp add mod ord">
        <pc:chgData name="Ruchi Shah" userId="488f5a62-9852-4549-9d67-698fe0747545" providerId="ADAL" clId="{FB525577-3BFC-4DEF-916D-5D326B5F0770}" dt="2022-12-12T06:53:26.527" v="711"/>
        <pc:sldMkLst>
          <pc:docMk/>
          <pc:sldMk cId="1929441344" sldId="272"/>
        </pc:sldMkLst>
        <pc:spChg chg="mod">
          <ac:chgData name="Ruchi Shah" userId="488f5a62-9852-4549-9d67-698fe0747545" providerId="ADAL" clId="{FB525577-3BFC-4DEF-916D-5D326B5F0770}" dt="2022-12-12T06:35:14.934" v="508"/>
          <ac:spMkLst>
            <pc:docMk/>
            <pc:sldMk cId="1929441344" sldId="272"/>
            <ac:spMk id="4" creationId="{00000000-0000-0000-0000-000000000000}"/>
          </ac:spMkLst>
        </pc:spChg>
      </pc:sldChg>
      <pc:sldChg chg="modSp add del mod">
        <pc:chgData name="Ruchi Shah" userId="488f5a62-9852-4549-9d67-698fe0747545" providerId="ADAL" clId="{FB525577-3BFC-4DEF-916D-5D326B5F0770}" dt="2022-12-12T06:34:13.278" v="501" actId="47"/>
        <pc:sldMkLst>
          <pc:docMk/>
          <pc:sldMk cId="2997192169" sldId="272"/>
        </pc:sldMkLst>
        <pc:spChg chg="mod">
          <ac:chgData name="Ruchi Shah" userId="488f5a62-9852-4549-9d67-698fe0747545" providerId="ADAL" clId="{FB525577-3BFC-4DEF-916D-5D326B5F0770}" dt="2022-12-12T06:33:55.980" v="497" actId="1076"/>
          <ac:spMkLst>
            <pc:docMk/>
            <pc:sldMk cId="2997192169" sldId="272"/>
            <ac:spMk id="4" creationId="{00000000-0000-0000-0000-000000000000}"/>
          </ac:spMkLst>
        </pc:spChg>
      </pc:sldChg>
      <pc:sldChg chg="modSp add mod ord">
        <pc:chgData name="Ruchi Shah" userId="488f5a62-9852-4549-9d67-698fe0747545" providerId="ADAL" clId="{FB525577-3BFC-4DEF-916D-5D326B5F0770}" dt="2022-12-12T06:55:41.013" v="727"/>
        <pc:sldMkLst>
          <pc:docMk/>
          <pc:sldMk cId="1461417816" sldId="273"/>
        </pc:sldMkLst>
        <pc:spChg chg="mod">
          <ac:chgData name="Ruchi Shah" userId="488f5a62-9852-4549-9d67-698fe0747545" providerId="ADAL" clId="{FB525577-3BFC-4DEF-916D-5D326B5F0770}" dt="2022-12-12T06:35:32.658" v="510"/>
          <ac:spMkLst>
            <pc:docMk/>
            <pc:sldMk cId="1461417816" sldId="273"/>
            <ac:spMk id="4" creationId="{00000000-0000-0000-0000-000000000000}"/>
          </ac:spMkLst>
        </pc:spChg>
      </pc:sldChg>
      <pc:sldChg chg="modSp add mod">
        <pc:chgData name="Ruchi Shah" userId="488f5a62-9852-4549-9d67-698fe0747545" providerId="ADAL" clId="{FB525577-3BFC-4DEF-916D-5D326B5F0770}" dt="2022-12-12T06:54:08.446" v="716" actId="1076"/>
        <pc:sldMkLst>
          <pc:docMk/>
          <pc:sldMk cId="2198930946" sldId="274"/>
        </pc:sldMkLst>
        <pc:spChg chg="mod">
          <ac:chgData name="Ruchi Shah" userId="488f5a62-9852-4549-9d67-698fe0747545" providerId="ADAL" clId="{FB525577-3BFC-4DEF-916D-5D326B5F0770}" dt="2022-12-12T06:53:52.855" v="714"/>
          <ac:spMkLst>
            <pc:docMk/>
            <pc:sldMk cId="2198930946" sldId="274"/>
            <ac:spMk id="3" creationId="{00000000-0000-0000-0000-000000000000}"/>
          </ac:spMkLst>
        </pc:spChg>
        <pc:spChg chg="mod">
          <ac:chgData name="Ruchi Shah" userId="488f5a62-9852-4549-9d67-698fe0747545" providerId="ADAL" clId="{FB525577-3BFC-4DEF-916D-5D326B5F0770}" dt="2022-12-12T06:54:08.446" v="716" actId="1076"/>
          <ac:spMkLst>
            <pc:docMk/>
            <pc:sldMk cId="2198930946" sldId="274"/>
            <ac:spMk id="4" creationId="{00000000-0000-0000-0000-000000000000}"/>
          </ac:spMkLst>
        </pc:spChg>
      </pc:sldChg>
      <pc:sldChg chg="modSp add mod modNotesTx">
        <pc:chgData name="Ruchi Shah" userId="488f5a62-9852-4549-9d67-698fe0747545" providerId="ADAL" clId="{FB525577-3BFC-4DEF-916D-5D326B5F0770}" dt="2022-12-12T07:04:10.231" v="750"/>
        <pc:sldMkLst>
          <pc:docMk/>
          <pc:sldMk cId="2909794857" sldId="275"/>
        </pc:sldMkLst>
        <pc:spChg chg="mod">
          <ac:chgData name="Ruchi Shah" userId="488f5a62-9852-4549-9d67-698fe0747545" providerId="ADAL" clId="{FB525577-3BFC-4DEF-916D-5D326B5F0770}" dt="2022-12-12T06:52:26.611" v="699"/>
          <ac:spMkLst>
            <pc:docMk/>
            <pc:sldMk cId="2909794857" sldId="275"/>
            <ac:spMk id="3" creationId="{00000000-0000-0000-0000-000000000000}"/>
          </ac:spMkLst>
        </pc:spChg>
        <pc:spChg chg="mod">
          <ac:chgData name="Ruchi Shah" userId="488f5a62-9852-4549-9d67-698fe0747545" providerId="ADAL" clId="{FB525577-3BFC-4DEF-916D-5D326B5F0770}" dt="2022-12-12T06:52:57.303" v="707" actId="20577"/>
          <ac:spMkLst>
            <pc:docMk/>
            <pc:sldMk cId="2909794857" sldId="275"/>
            <ac:spMk id="4" creationId="{00000000-0000-0000-0000-000000000000}"/>
          </ac:spMkLst>
        </pc:spChg>
      </pc:sldChg>
      <pc:sldChg chg="modSp add mod modNotesTx">
        <pc:chgData name="Ruchi Shah" userId="488f5a62-9852-4549-9d67-698fe0747545" providerId="ADAL" clId="{FB525577-3BFC-4DEF-916D-5D326B5F0770}" dt="2022-12-12T07:02:05.761" v="743" actId="12"/>
        <pc:sldMkLst>
          <pc:docMk/>
          <pc:sldMk cId="2935672421" sldId="276"/>
        </pc:sldMkLst>
        <pc:spChg chg="mod">
          <ac:chgData name="Ruchi Shah" userId="488f5a62-9852-4549-9d67-698fe0747545" providerId="ADAL" clId="{FB525577-3BFC-4DEF-916D-5D326B5F0770}" dt="2022-12-12T06:52:34.173" v="700"/>
          <ac:spMkLst>
            <pc:docMk/>
            <pc:sldMk cId="2935672421" sldId="276"/>
            <ac:spMk id="3" creationId="{00000000-0000-0000-0000-000000000000}"/>
          </ac:spMkLst>
        </pc:spChg>
        <pc:spChg chg="mod">
          <ac:chgData name="Ruchi Shah" userId="488f5a62-9852-4549-9d67-698fe0747545" providerId="ADAL" clId="{FB525577-3BFC-4DEF-916D-5D326B5F0770}" dt="2022-12-12T06:51:32.472" v="688" actId="21"/>
          <ac:spMkLst>
            <pc:docMk/>
            <pc:sldMk cId="2935672421" sldId="276"/>
            <ac:spMk id="4" creationId="{00000000-0000-0000-0000-000000000000}"/>
          </ac:spMkLst>
        </pc:spChg>
      </pc:sldChg>
      <pc:sldChg chg="modSp add mod">
        <pc:chgData name="Ruchi Shah" userId="488f5a62-9852-4549-9d67-698fe0747545" providerId="ADAL" clId="{FB525577-3BFC-4DEF-916D-5D326B5F0770}" dt="2022-12-12T06:46:48.021" v="659"/>
        <pc:sldMkLst>
          <pc:docMk/>
          <pc:sldMk cId="3358778507" sldId="277"/>
        </pc:sldMkLst>
        <pc:spChg chg="mod">
          <ac:chgData name="Ruchi Shah" userId="488f5a62-9852-4549-9d67-698fe0747545" providerId="ADAL" clId="{FB525577-3BFC-4DEF-916D-5D326B5F0770}" dt="2022-12-12T06:46:08.990" v="652" actId="20577"/>
          <ac:spMkLst>
            <pc:docMk/>
            <pc:sldMk cId="3358778507" sldId="277"/>
            <ac:spMk id="3" creationId="{00000000-0000-0000-0000-000000000000}"/>
          </ac:spMkLst>
        </pc:spChg>
        <pc:spChg chg="mod">
          <ac:chgData name="Ruchi Shah" userId="488f5a62-9852-4549-9d67-698fe0747545" providerId="ADAL" clId="{FB525577-3BFC-4DEF-916D-5D326B5F0770}" dt="2022-12-12T06:46:48.021" v="659"/>
          <ac:spMkLst>
            <pc:docMk/>
            <pc:sldMk cId="3358778507" sldId="277"/>
            <ac:spMk id="4" creationId="{00000000-0000-0000-0000-000000000000}"/>
          </ac:spMkLst>
        </pc:spChg>
      </pc:sldChg>
      <pc:sldChg chg="modSp add mod">
        <pc:chgData name="Ruchi Shah" userId="488f5a62-9852-4549-9d67-698fe0747545" providerId="ADAL" clId="{FB525577-3BFC-4DEF-916D-5D326B5F0770}" dt="2022-12-12T07:12:06.948" v="754"/>
        <pc:sldMkLst>
          <pc:docMk/>
          <pc:sldMk cId="2143346489" sldId="278"/>
        </pc:sldMkLst>
        <pc:spChg chg="mod">
          <ac:chgData name="Ruchi Shah" userId="488f5a62-9852-4549-9d67-698fe0747545" providerId="ADAL" clId="{FB525577-3BFC-4DEF-916D-5D326B5F0770}" dt="2022-12-12T06:54:39.095" v="719"/>
          <ac:spMkLst>
            <pc:docMk/>
            <pc:sldMk cId="2143346489" sldId="278"/>
            <ac:spMk id="3" creationId="{00000000-0000-0000-0000-000000000000}"/>
          </ac:spMkLst>
        </pc:spChg>
        <pc:spChg chg="mod">
          <ac:chgData name="Ruchi Shah" userId="488f5a62-9852-4549-9d67-698fe0747545" providerId="ADAL" clId="{FB525577-3BFC-4DEF-916D-5D326B5F0770}" dt="2022-12-12T07:12:06.948" v="754"/>
          <ac:spMkLst>
            <pc:docMk/>
            <pc:sldMk cId="2143346489" sldId="278"/>
            <ac:spMk id="4" creationId="{00000000-0000-0000-0000-000000000000}"/>
          </ac:spMkLst>
        </pc:spChg>
      </pc:sldChg>
      <pc:sldChg chg="add">
        <pc:chgData name="Ruchi Shah" userId="488f5a62-9852-4549-9d67-698fe0747545" providerId="ADAL" clId="{FB525577-3BFC-4DEF-916D-5D326B5F0770}" dt="2022-12-12T06:53:32.681" v="713" actId="2890"/>
        <pc:sldMkLst>
          <pc:docMk/>
          <pc:sldMk cId="2762886614" sldId="279"/>
        </pc:sldMkLst>
      </pc:sldChg>
      <pc:sldChg chg="add">
        <pc:chgData name="Ruchi Shah" userId="488f5a62-9852-4549-9d67-698fe0747545" providerId="ADAL" clId="{FB525577-3BFC-4DEF-916D-5D326B5F0770}" dt="2022-12-12T06:54:14.127" v="717" actId="2890"/>
        <pc:sldMkLst>
          <pc:docMk/>
          <pc:sldMk cId="1504100327" sldId="280"/>
        </pc:sldMkLst>
      </pc:sldChg>
      <pc:sldChg chg="modSp add mod">
        <pc:chgData name="Ruchi Shah" userId="488f5a62-9852-4549-9d67-698fe0747545" providerId="ADAL" clId="{FB525577-3BFC-4DEF-916D-5D326B5F0770}" dt="2022-12-12T06:55:22.109" v="725" actId="1076"/>
        <pc:sldMkLst>
          <pc:docMk/>
          <pc:sldMk cId="1547989515" sldId="281"/>
        </pc:sldMkLst>
        <pc:spChg chg="mod">
          <ac:chgData name="Ruchi Shah" userId="488f5a62-9852-4549-9d67-698fe0747545" providerId="ADAL" clId="{FB525577-3BFC-4DEF-916D-5D326B5F0770}" dt="2022-12-12T06:55:07.502" v="723"/>
          <ac:spMkLst>
            <pc:docMk/>
            <pc:sldMk cId="1547989515" sldId="281"/>
            <ac:spMk id="3" creationId="{00000000-0000-0000-0000-000000000000}"/>
          </ac:spMkLst>
        </pc:spChg>
        <pc:spChg chg="mod">
          <ac:chgData name="Ruchi Shah" userId="488f5a62-9852-4549-9d67-698fe0747545" providerId="ADAL" clId="{FB525577-3BFC-4DEF-916D-5D326B5F0770}" dt="2022-12-12T06:55:22.109" v="725" actId="1076"/>
          <ac:spMkLst>
            <pc:docMk/>
            <pc:sldMk cId="1547989515" sldId="281"/>
            <ac:spMk id="4" creationId="{00000000-0000-0000-0000-000000000000}"/>
          </ac:spMkLst>
        </pc:spChg>
      </pc:sldChg>
      <pc:sldChg chg="modSp add mod modNotesTx">
        <pc:chgData name="Ruchi Shah" userId="488f5a62-9852-4549-9d67-698fe0747545" providerId="ADAL" clId="{FB525577-3BFC-4DEF-916D-5D326B5F0770}" dt="2022-12-12T07:44:43.765" v="799"/>
        <pc:sldMkLst>
          <pc:docMk/>
          <pc:sldMk cId="1698523344" sldId="282"/>
        </pc:sldMkLst>
        <pc:spChg chg="mod">
          <ac:chgData name="Ruchi Shah" userId="488f5a62-9852-4549-9d67-698fe0747545" providerId="ADAL" clId="{FB525577-3BFC-4DEF-916D-5D326B5F0770}" dt="2022-12-12T07:42:38.564" v="787"/>
          <ac:spMkLst>
            <pc:docMk/>
            <pc:sldMk cId="1698523344" sldId="282"/>
            <ac:spMk id="3" creationId="{00000000-0000-0000-0000-000000000000}"/>
          </ac:spMkLst>
        </pc:spChg>
        <pc:spChg chg="mod">
          <ac:chgData name="Ruchi Shah" userId="488f5a62-9852-4549-9d67-698fe0747545" providerId="ADAL" clId="{FB525577-3BFC-4DEF-916D-5D326B5F0770}" dt="2022-12-12T07:44:09.559" v="794" actId="255"/>
          <ac:spMkLst>
            <pc:docMk/>
            <pc:sldMk cId="1698523344" sldId="282"/>
            <ac:spMk id="4" creationId="{00000000-0000-0000-0000-000000000000}"/>
          </ac:spMkLst>
        </pc:spChg>
      </pc:sldChg>
      <pc:sldChg chg="modSp add mod modNotesTx">
        <pc:chgData name="Ruchi Shah" userId="488f5a62-9852-4549-9d67-698fe0747545" providerId="ADAL" clId="{FB525577-3BFC-4DEF-916D-5D326B5F0770}" dt="2022-12-12T08:04:17.203" v="902" actId="14100"/>
        <pc:sldMkLst>
          <pc:docMk/>
          <pc:sldMk cId="533111503" sldId="283"/>
        </pc:sldMkLst>
        <pc:spChg chg="mod">
          <ac:chgData name="Ruchi Shah" userId="488f5a62-9852-4549-9d67-698fe0747545" providerId="ADAL" clId="{FB525577-3BFC-4DEF-916D-5D326B5F0770}" dt="2022-12-12T08:04:17.203" v="902" actId="14100"/>
          <ac:spMkLst>
            <pc:docMk/>
            <pc:sldMk cId="533111503" sldId="283"/>
            <ac:spMk id="3" creationId="{00000000-0000-0000-0000-000000000000}"/>
          </ac:spMkLst>
        </pc:spChg>
        <pc:spChg chg="mod">
          <ac:chgData name="Ruchi Shah" userId="488f5a62-9852-4549-9d67-698fe0747545" providerId="ADAL" clId="{FB525577-3BFC-4DEF-916D-5D326B5F0770}" dt="2022-12-12T07:53:54.183" v="860" actId="1076"/>
          <ac:spMkLst>
            <pc:docMk/>
            <pc:sldMk cId="533111503" sldId="283"/>
            <ac:spMk id="4" creationId="{00000000-0000-0000-0000-000000000000}"/>
          </ac:spMkLst>
        </pc:spChg>
      </pc:sldChg>
      <pc:sldChg chg="modSp add mod ord modNotesTx">
        <pc:chgData name="Ruchi Shah" userId="488f5a62-9852-4549-9d67-698fe0747545" providerId="ADAL" clId="{FB525577-3BFC-4DEF-916D-5D326B5F0770}" dt="2022-12-12T09:26:19.591" v="958"/>
        <pc:sldMkLst>
          <pc:docMk/>
          <pc:sldMk cId="1826057934" sldId="284"/>
        </pc:sldMkLst>
        <pc:spChg chg="mod">
          <ac:chgData name="Ruchi Shah" userId="488f5a62-9852-4549-9d67-698fe0747545" providerId="ADAL" clId="{FB525577-3BFC-4DEF-916D-5D326B5F0770}" dt="2022-12-12T07:55:51.835" v="871" actId="20577"/>
          <ac:spMkLst>
            <pc:docMk/>
            <pc:sldMk cId="1826057934" sldId="284"/>
            <ac:spMk id="3" creationId="{00000000-0000-0000-0000-000000000000}"/>
          </ac:spMkLst>
        </pc:spChg>
        <pc:spChg chg="mod">
          <ac:chgData name="Ruchi Shah" userId="488f5a62-9852-4549-9d67-698fe0747545" providerId="ADAL" clId="{FB525577-3BFC-4DEF-916D-5D326B5F0770}" dt="2022-12-12T07:55:37.785" v="867" actId="20577"/>
          <ac:spMkLst>
            <pc:docMk/>
            <pc:sldMk cId="1826057934" sldId="284"/>
            <ac:spMk id="4" creationId="{00000000-0000-0000-0000-000000000000}"/>
          </ac:spMkLst>
        </pc:spChg>
      </pc:sldChg>
    </pc:docChg>
  </pc:docChgLst>
  <pc:docChgLst>
    <pc:chgData name="Ruchi Shah" userId="488f5a62-9852-4549-9d67-698fe0747545" providerId="ADAL" clId="{9E843D30-4A2F-40E5-BC38-8382196E63F2}"/>
    <pc:docChg chg="undo custSel addSld delSld modSld sldOrd">
      <pc:chgData name="Ruchi Shah" userId="488f5a62-9852-4549-9d67-698fe0747545" providerId="ADAL" clId="{9E843D30-4A2F-40E5-BC38-8382196E63F2}" dt="2022-12-12T18:28:03.939" v="1638" actId="2711"/>
      <pc:docMkLst>
        <pc:docMk/>
      </pc:docMkLst>
      <pc:sldChg chg="del">
        <pc:chgData name="Ruchi Shah" userId="488f5a62-9852-4549-9d67-698fe0747545" providerId="ADAL" clId="{9E843D30-4A2F-40E5-BC38-8382196E63F2}" dt="2022-12-12T11:37:58.618" v="19" actId="47"/>
        <pc:sldMkLst>
          <pc:docMk/>
          <pc:sldMk cId="3405211093" sldId="263"/>
        </pc:sldMkLst>
      </pc:sldChg>
      <pc:sldChg chg="modSp mod ord">
        <pc:chgData name="Ruchi Shah" userId="488f5a62-9852-4549-9d67-698fe0747545" providerId="ADAL" clId="{9E843D30-4A2F-40E5-BC38-8382196E63F2}" dt="2022-12-12T15:31:27.952" v="973"/>
        <pc:sldMkLst>
          <pc:docMk/>
          <pc:sldMk cId="453093426" sldId="265"/>
        </pc:sldMkLst>
        <pc:spChg chg="mod">
          <ac:chgData name="Ruchi Shah" userId="488f5a62-9852-4549-9d67-698fe0747545" providerId="ADAL" clId="{9E843D30-4A2F-40E5-BC38-8382196E63F2}" dt="2022-12-12T14:20:06.996" v="686" actId="20577"/>
          <ac:spMkLst>
            <pc:docMk/>
            <pc:sldMk cId="453093426" sldId="265"/>
            <ac:spMk id="3" creationId="{00000000-0000-0000-0000-000000000000}"/>
          </ac:spMkLst>
        </pc:spChg>
        <pc:spChg chg="mod">
          <ac:chgData name="Ruchi Shah" userId="488f5a62-9852-4549-9d67-698fe0747545" providerId="ADAL" clId="{9E843D30-4A2F-40E5-BC38-8382196E63F2}" dt="2022-12-12T14:20:52.469" v="692" actId="14100"/>
          <ac:spMkLst>
            <pc:docMk/>
            <pc:sldMk cId="453093426" sldId="265"/>
            <ac:spMk id="4" creationId="{00000000-0000-0000-0000-000000000000}"/>
          </ac:spMkLst>
        </pc:spChg>
      </pc:sldChg>
      <pc:sldChg chg="addSp delSp modSp mod">
        <pc:chgData name="Ruchi Shah" userId="488f5a62-9852-4549-9d67-698fe0747545" providerId="ADAL" clId="{9E843D30-4A2F-40E5-BC38-8382196E63F2}" dt="2022-12-12T11:36:48.063" v="17" actId="1076"/>
        <pc:sldMkLst>
          <pc:docMk/>
          <pc:sldMk cId="3380750505" sldId="266"/>
        </pc:sldMkLst>
        <pc:graphicFrameChg chg="del">
          <ac:chgData name="Ruchi Shah" userId="488f5a62-9852-4549-9d67-698fe0747545" providerId="ADAL" clId="{9E843D30-4A2F-40E5-BC38-8382196E63F2}" dt="2022-12-12T11:34:23.313" v="0" actId="478"/>
          <ac:graphicFrameMkLst>
            <pc:docMk/>
            <pc:sldMk cId="3380750505" sldId="266"/>
            <ac:graphicFrameMk id="6" creationId="{10E150BD-9D86-9C14-5C3D-A8E600D04EFC}"/>
          </ac:graphicFrameMkLst>
        </pc:graphicFrameChg>
        <pc:graphicFrameChg chg="add mod modGraphic">
          <ac:chgData name="Ruchi Shah" userId="488f5a62-9852-4549-9d67-698fe0747545" providerId="ADAL" clId="{9E843D30-4A2F-40E5-BC38-8382196E63F2}" dt="2022-12-12T11:36:48.063" v="17" actId="1076"/>
          <ac:graphicFrameMkLst>
            <pc:docMk/>
            <pc:sldMk cId="3380750505" sldId="266"/>
            <ac:graphicFrameMk id="7" creationId="{698E71AB-0764-7EC3-8FC3-3E397FCB0591}"/>
          </ac:graphicFrameMkLst>
        </pc:graphicFrameChg>
      </pc:sldChg>
      <pc:sldChg chg="addSp delSp modSp mod modNotesTx">
        <pc:chgData name="Ruchi Shah" userId="488f5a62-9852-4549-9d67-698fe0747545" providerId="ADAL" clId="{9E843D30-4A2F-40E5-BC38-8382196E63F2}" dt="2022-12-12T13:43:10.189" v="480" actId="20577"/>
        <pc:sldMkLst>
          <pc:docMk/>
          <pc:sldMk cId="1590059634" sldId="268"/>
        </pc:sldMkLst>
        <pc:spChg chg="mod">
          <ac:chgData name="Ruchi Shah" userId="488f5a62-9852-4549-9d67-698fe0747545" providerId="ADAL" clId="{9E843D30-4A2F-40E5-BC38-8382196E63F2}" dt="2022-12-12T13:14:03.154" v="117" actId="20577"/>
          <ac:spMkLst>
            <pc:docMk/>
            <pc:sldMk cId="1590059634" sldId="268"/>
            <ac:spMk id="3" creationId="{00000000-0000-0000-0000-000000000000}"/>
          </ac:spMkLst>
        </pc:spChg>
        <pc:spChg chg="del">
          <ac:chgData name="Ruchi Shah" userId="488f5a62-9852-4549-9d67-698fe0747545" providerId="ADAL" clId="{9E843D30-4A2F-40E5-BC38-8382196E63F2}" dt="2022-12-12T13:14:07.650" v="118" actId="478"/>
          <ac:spMkLst>
            <pc:docMk/>
            <pc:sldMk cId="1590059634" sldId="268"/>
            <ac:spMk id="4" creationId="{00000000-0000-0000-0000-000000000000}"/>
          </ac:spMkLst>
        </pc:spChg>
        <pc:spChg chg="mod">
          <ac:chgData name="Ruchi Shah" userId="488f5a62-9852-4549-9d67-698fe0747545" providerId="ADAL" clId="{9E843D30-4A2F-40E5-BC38-8382196E63F2}" dt="2022-12-12T13:42:23.183" v="475" actId="1076"/>
          <ac:spMkLst>
            <pc:docMk/>
            <pc:sldMk cId="1590059634" sldId="268"/>
            <ac:spMk id="8" creationId="{A06F947F-531D-8788-5551-57DC772C5500}"/>
          </ac:spMkLst>
        </pc:spChg>
        <pc:spChg chg="mod">
          <ac:chgData name="Ruchi Shah" userId="488f5a62-9852-4549-9d67-698fe0747545" providerId="ADAL" clId="{9E843D30-4A2F-40E5-BC38-8382196E63F2}" dt="2022-12-12T13:42:23.183" v="475" actId="1076"/>
          <ac:spMkLst>
            <pc:docMk/>
            <pc:sldMk cId="1590059634" sldId="268"/>
            <ac:spMk id="9" creationId="{9B6280E4-D2B6-BB76-DC5E-D907DE6D95AB}"/>
          </ac:spMkLst>
        </pc:spChg>
        <pc:spChg chg="mod">
          <ac:chgData name="Ruchi Shah" userId="488f5a62-9852-4549-9d67-698fe0747545" providerId="ADAL" clId="{9E843D30-4A2F-40E5-BC38-8382196E63F2}" dt="2022-12-12T13:42:23.183" v="475" actId="1076"/>
          <ac:spMkLst>
            <pc:docMk/>
            <pc:sldMk cId="1590059634" sldId="268"/>
            <ac:spMk id="10" creationId="{F72ED15E-8BA9-A0D3-5498-CA9A462F9001}"/>
          </ac:spMkLst>
        </pc:spChg>
        <pc:spChg chg="mod">
          <ac:chgData name="Ruchi Shah" userId="488f5a62-9852-4549-9d67-698fe0747545" providerId="ADAL" clId="{9E843D30-4A2F-40E5-BC38-8382196E63F2}" dt="2022-12-12T13:42:23.183" v="475" actId="1076"/>
          <ac:spMkLst>
            <pc:docMk/>
            <pc:sldMk cId="1590059634" sldId="268"/>
            <ac:spMk id="11" creationId="{C47F3B60-3799-5728-BD15-0F8A5958BBEE}"/>
          </ac:spMkLst>
        </pc:spChg>
        <pc:spChg chg="mod">
          <ac:chgData name="Ruchi Shah" userId="488f5a62-9852-4549-9d67-698fe0747545" providerId="ADAL" clId="{9E843D30-4A2F-40E5-BC38-8382196E63F2}" dt="2022-12-12T13:42:23.183" v="475" actId="1076"/>
          <ac:spMkLst>
            <pc:docMk/>
            <pc:sldMk cId="1590059634" sldId="268"/>
            <ac:spMk id="12" creationId="{72286117-01CE-FA29-FF5F-FFC92926F3F4}"/>
          </ac:spMkLst>
        </pc:spChg>
        <pc:spChg chg="mod">
          <ac:chgData name="Ruchi Shah" userId="488f5a62-9852-4549-9d67-698fe0747545" providerId="ADAL" clId="{9E843D30-4A2F-40E5-BC38-8382196E63F2}" dt="2022-12-12T13:43:00.545" v="479" actId="20577"/>
          <ac:spMkLst>
            <pc:docMk/>
            <pc:sldMk cId="1590059634" sldId="268"/>
            <ac:spMk id="13" creationId="{239FC00B-F7C6-E15A-A72E-3A8DC8BC1D67}"/>
          </ac:spMkLst>
        </pc:spChg>
        <pc:spChg chg="mod">
          <ac:chgData name="Ruchi Shah" userId="488f5a62-9852-4549-9d67-698fe0747545" providerId="ADAL" clId="{9E843D30-4A2F-40E5-BC38-8382196E63F2}" dt="2022-12-12T13:42:23.183" v="475" actId="1076"/>
          <ac:spMkLst>
            <pc:docMk/>
            <pc:sldMk cId="1590059634" sldId="268"/>
            <ac:spMk id="14" creationId="{5E7A1197-5C8A-6CE1-0A1A-5D3D5BC3CA4E}"/>
          </ac:spMkLst>
        </pc:spChg>
        <pc:spChg chg="mod">
          <ac:chgData name="Ruchi Shah" userId="488f5a62-9852-4549-9d67-698fe0747545" providerId="ADAL" clId="{9E843D30-4A2F-40E5-BC38-8382196E63F2}" dt="2022-12-12T13:43:10.189" v="480" actId="20577"/>
          <ac:spMkLst>
            <pc:docMk/>
            <pc:sldMk cId="1590059634" sldId="268"/>
            <ac:spMk id="23" creationId="{4D7482CC-76DB-F826-BAC8-AA192006FDB0}"/>
          </ac:spMkLst>
        </pc:spChg>
        <pc:spChg chg="mod">
          <ac:chgData name="Ruchi Shah" userId="488f5a62-9852-4549-9d67-698fe0747545" providerId="ADAL" clId="{9E843D30-4A2F-40E5-BC38-8382196E63F2}" dt="2022-12-12T13:42:23.183" v="475" actId="1076"/>
          <ac:spMkLst>
            <pc:docMk/>
            <pc:sldMk cId="1590059634" sldId="268"/>
            <ac:spMk id="26" creationId="{CE6A3B85-4901-87A4-44B7-2E8FEE55470C}"/>
          </ac:spMkLst>
        </pc:spChg>
        <pc:spChg chg="mod">
          <ac:chgData name="Ruchi Shah" userId="488f5a62-9852-4549-9d67-698fe0747545" providerId="ADAL" clId="{9E843D30-4A2F-40E5-BC38-8382196E63F2}" dt="2022-12-12T13:42:23.183" v="475" actId="1076"/>
          <ac:spMkLst>
            <pc:docMk/>
            <pc:sldMk cId="1590059634" sldId="268"/>
            <ac:spMk id="27" creationId="{A613CA78-D806-4E28-CFDD-F56CC98C16FA}"/>
          </ac:spMkLst>
        </pc:spChg>
        <pc:spChg chg="mod">
          <ac:chgData name="Ruchi Shah" userId="488f5a62-9852-4549-9d67-698fe0747545" providerId="ADAL" clId="{9E843D30-4A2F-40E5-BC38-8382196E63F2}" dt="2022-12-12T13:42:23.183" v="475" actId="1076"/>
          <ac:spMkLst>
            <pc:docMk/>
            <pc:sldMk cId="1590059634" sldId="268"/>
            <ac:spMk id="28" creationId="{5B56EDBA-A677-E215-9894-9C6474662644}"/>
          </ac:spMkLst>
        </pc:spChg>
        <pc:spChg chg="mod">
          <ac:chgData name="Ruchi Shah" userId="488f5a62-9852-4549-9d67-698fe0747545" providerId="ADAL" clId="{9E843D30-4A2F-40E5-BC38-8382196E63F2}" dt="2022-12-12T13:42:23.183" v="475" actId="1076"/>
          <ac:spMkLst>
            <pc:docMk/>
            <pc:sldMk cId="1590059634" sldId="268"/>
            <ac:spMk id="29" creationId="{32865A16-120F-1250-90F2-03DF17307890}"/>
          </ac:spMkLst>
        </pc:spChg>
        <pc:spChg chg="mod">
          <ac:chgData name="Ruchi Shah" userId="488f5a62-9852-4549-9d67-698fe0747545" providerId="ADAL" clId="{9E843D30-4A2F-40E5-BC38-8382196E63F2}" dt="2022-12-12T13:42:23.183" v="475" actId="1076"/>
          <ac:spMkLst>
            <pc:docMk/>
            <pc:sldMk cId="1590059634" sldId="268"/>
            <ac:spMk id="30" creationId="{14571D21-4998-8E0D-E9B4-B4D2A478F772}"/>
          </ac:spMkLst>
        </pc:spChg>
        <pc:spChg chg="mod">
          <ac:chgData name="Ruchi Shah" userId="488f5a62-9852-4549-9d67-698fe0747545" providerId="ADAL" clId="{9E843D30-4A2F-40E5-BC38-8382196E63F2}" dt="2022-12-12T13:42:23.183" v="475" actId="1076"/>
          <ac:spMkLst>
            <pc:docMk/>
            <pc:sldMk cId="1590059634" sldId="268"/>
            <ac:spMk id="31" creationId="{66E0A533-0F8F-BA0F-17F1-8B0508563D04}"/>
          </ac:spMkLst>
        </pc:spChg>
        <pc:spChg chg="mod">
          <ac:chgData name="Ruchi Shah" userId="488f5a62-9852-4549-9d67-698fe0747545" providerId="ADAL" clId="{9E843D30-4A2F-40E5-BC38-8382196E63F2}" dt="2022-12-12T13:42:23.183" v="475" actId="1076"/>
          <ac:spMkLst>
            <pc:docMk/>
            <pc:sldMk cId="1590059634" sldId="268"/>
            <ac:spMk id="32" creationId="{BE6185DE-C359-7D19-D807-CEA284A85723}"/>
          </ac:spMkLst>
        </pc:spChg>
        <pc:spChg chg="mod">
          <ac:chgData name="Ruchi Shah" userId="488f5a62-9852-4549-9d67-698fe0747545" providerId="ADAL" clId="{9E843D30-4A2F-40E5-BC38-8382196E63F2}" dt="2022-12-12T13:42:23.183" v="475" actId="1076"/>
          <ac:spMkLst>
            <pc:docMk/>
            <pc:sldMk cId="1590059634" sldId="268"/>
            <ac:spMk id="33" creationId="{FA0CD5E0-041E-D5BF-99C6-4C3AABC3DF14}"/>
          </ac:spMkLst>
        </pc:spChg>
        <pc:spChg chg="mod">
          <ac:chgData name="Ruchi Shah" userId="488f5a62-9852-4549-9d67-698fe0747545" providerId="ADAL" clId="{9E843D30-4A2F-40E5-BC38-8382196E63F2}" dt="2022-12-12T13:42:23.183" v="475" actId="1076"/>
          <ac:spMkLst>
            <pc:docMk/>
            <pc:sldMk cId="1590059634" sldId="268"/>
            <ac:spMk id="34" creationId="{6311D0DF-DB8C-6D70-BC9B-2367FE6194E6}"/>
          </ac:spMkLst>
        </pc:spChg>
        <pc:spChg chg="mod">
          <ac:chgData name="Ruchi Shah" userId="488f5a62-9852-4549-9d67-698fe0747545" providerId="ADAL" clId="{9E843D30-4A2F-40E5-BC38-8382196E63F2}" dt="2022-12-12T13:42:23.183" v="475" actId="1076"/>
          <ac:spMkLst>
            <pc:docMk/>
            <pc:sldMk cId="1590059634" sldId="268"/>
            <ac:spMk id="35" creationId="{55080F55-DC93-7D5A-851E-9657CD538F38}"/>
          </ac:spMkLst>
        </pc:spChg>
        <pc:spChg chg="mod">
          <ac:chgData name="Ruchi Shah" userId="488f5a62-9852-4549-9d67-698fe0747545" providerId="ADAL" clId="{9E843D30-4A2F-40E5-BC38-8382196E63F2}" dt="2022-12-12T13:42:23.183" v="475" actId="1076"/>
          <ac:spMkLst>
            <pc:docMk/>
            <pc:sldMk cId="1590059634" sldId="268"/>
            <ac:spMk id="36" creationId="{2F47B7A2-B3FE-7C89-38D5-5F2193DBED79}"/>
          </ac:spMkLst>
        </pc:spChg>
        <pc:spChg chg="mod">
          <ac:chgData name="Ruchi Shah" userId="488f5a62-9852-4549-9d67-698fe0747545" providerId="ADAL" clId="{9E843D30-4A2F-40E5-BC38-8382196E63F2}" dt="2022-12-12T13:42:23.183" v="475" actId="1076"/>
          <ac:spMkLst>
            <pc:docMk/>
            <pc:sldMk cId="1590059634" sldId="268"/>
            <ac:spMk id="37" creationId="{FB40BDDC-BC01-5CA7-21C7-21E936F60599}"/>
          </ac:spMkLst>
        </pc:spChg>
        <pc:spChg chg="mod">
          <ac:chgData name="Ruchi Shah" userId="488f5a62-9852-4549-9d67-698fe0747545" providerId="ADAL" clId="{9E843D30-4A2F-40E5-BC38-8382196E63F2}" dt="2022-12-12T13:42:23.183" v="475" actId="1076"/>
          <ac:spMkLst>
            <pc:docMk/>
            <pc:sldMk cId="1590059634" sldId="268"/>
            <ac:spMk id="38" creationId="{223B5BD3-1DA5-7274-699E-05377A96CFAE}"/>
          </ac:spMkLst>
        </pc:spChg>
        <pc:spChg chg="mod">
          <ac:chgData name="Ruchi Shah" userId="488f5a62-9852-4549-9d67-698fe0747545" providerId="ADAL" clId="{9E843D30-4A2F-40E5-BC38-8382196E63F2}" dt="2022-12-12T13:42:23.183" v="475" actId="1076"/>
          <ac:spMkLst>
            <pc:docMk/>
            <pc:sldMk cId="1590059634" sldId="268"/>
            <ac:spMk id="39" creationId="{4A1F999D-F948-BA29-CB02-8870FFC8CB37}"/>
          </ac:spMkLst>
        </pc:spChg>
        <pc:spChg chg="mod">
          <ac:chgData name="Ruchi Shah" userId="488f5a62-9852-4549-9d67-698fe0747545" providerId="ADAL" clId="{9E843D30-4A2F-40E5-BC38-8382196E63F2}" dt="2022-12-12T13:42:23.183" v="475" actId="1076"/>
          <ac:spMkLst>
            <pc:docMk/>
            <pc:sldMk cId="1590059634" sldId="268"/>
            <ac:spMk id="40" creationId="{07BDF77A-1CB1-5056-648A-6FCE69129A53}"/>
          </ac:spMkLst>
        </pc:spChg>
        <pc:spChg chg="mod">
          <ac:chgData name="Ruchi Shah" userId="488f5a62-9852-4549-9d67-698fe0747545" providerId="ADAL" clId="{9E843D30-4A2F-40E5-BC38-8382196E63F2}" dt="2022-12-12T13:42:23.183" v="475" actId="1076"/>
          <ac:spMkLst>
            <pc:docMk/>
            <pc:sldMk cId="1590059634" sldId="268"/>
            <ac:spMk id="41" creationId="{33C03501-8D9A-1B10-A115-910E82E9DA01}"/>
          </ac:spMkLst>
        </pc:spChg>
        <pc:spChg chg="mod">
          <ac:chgData name="Ruchi Shah" userId="488f5a62-9852-4549-9d67-698fe0747545" providerId="ADAL" clId="{9E843D30-4A2F-40E5-BC38-8382196E63F2}" dt="2022-12-12T13:42:23.183" v="475" actId="1076"/>
          <ac:spMkLst>
            <pc:docMk/>
            <pc:sldMk cId="1590059634" sldId="268"/>
            <ac:spMk id="42" creationId="{348F9CE4-8513-810F-C073-ECB865A16B14}"/>
          </ac:spMkLst>
        </pc:spChg>
        <pc:spChg chg="add del mod">
          <ac:chgData name="Ruchi Shah" userId="488f5a62-9852-4549-9d67-698fe0747545" providerId="ADAL" clId="{9E843D30-4A2F-40E5-BC38-8382196E63F2}" dt="2022-12-12T13:16:31.280" v="130"/>
          <ac:spMkLst>
            <pc:docMk/>
            <pc:sldMk cId="1590059634" sldId="268"/>
            <ac:spMk id="43" creationId="{98C2EFA9-3CA6-55BC-35E2-90F94D2841B2}"/>
          </ac:spMkLst>
        </pc:spChg>
        <pc:spChg chg="add del mod">
          <ac:chgData name="Ruchi Shah" userId="488f5a62-9852-4549-9d67-698fe0747545" providerId="ADAL" clId="{9E843D30-4A2F-40E5-BC38-8382196E63F2}" dt="2022-12-12T13:16:31.280" v="130"/>
          <ac:spMkLst>
            <pc:docMk/>
            <pc:sldMk cId="1590059634" sldId="268"/>
            <ac:spMk id="44" creationId="{5EEA0C68-5619-A47F-A034-9981A3852593}"/>
          </ac:spMkLst>
        </pc:spChg>
        <pc:grpChg chg="add mod">
          <ac:chgData name="Ruchi Shah" userId="488f5a62-9852-4549-9d67-698fe0747545" providerId="ADAL" clId="{9E843D30-4A2F-40E5-BC38-8382196E63F2}" dt="2022-12-12T13:42:23.183" v="475" actId="1076"/>
          <ac:grpSpMkLst>
            <pc:docMk/>
            <pc:sldMk cId="1590059634" sldId="268"/>
            <ac:grpSpMk id="6" creationId="{FBCB0456-F13E-F0F8-9298-C49D31DEA001}"/>
          </ac:grpSpMkLst>
        </pc:grpChg>
        <pc:grpChg chg="mod">
          <ac:chgData name="Ruchi Shah" userId="488f5a62-9852-4549-9d67-698fe0747545" providerId="ADAL" clId="{9E843D30-4A2F-40E5-BC38-8382196E63F2}" dt="2022-12-12T13:42:23.183" v="475" actId="1076"/>
          <ac:grpSpMkLst>
            <pc:docMk/>
            <pc:sldMk cId="1590059634" sldId="268"/>
            <ac:grpSpMk id="7" creationId="{A478C5B0-A2CC-A14E-CFF1-8C1916744763}"/>
          </ac:grpSpMkLst>
        </pc:grpChg>
        <pc:grpChg chg="mod">
          <ac:chgData name="Ruchi Shah" userId="488f5a62-9852-4549-9d67-698fe0747545" providerId="ADAL" clId="{9E843D30-4A2F-40E5-BC38-8382196E63F2}" dt="2022-12-12T13:42:23.183" v="475" actId="1076"/>
          <ac:grpSpMkLst>
            <pc:docMk/>
            <pc:sldMk cId="1590059634" sldId="268"/>
            <ac:grpSpMk id="22" creationId="{303EE11C-B2A8-402A-5461-59C585B08C04}"/>
          </ac:grpSpMkLst>
        </pc:grpChg>
        <pc:grpChg chg="mod">
          <ac:chgData name="Ruchi Shah" userId="488f5a62-9852-4549-9d67-698fe0747545" providerId="ADAL" clId="{9E843D30-4A2F-40E5-BC38-8382196E63F2}" dt="2022-12-12T13:42:23.183" v="475" actId="1076"/>
          <ac:grpSpMkLst>
            <pc:docMk/>
            <pc:sldMk cId="1590059634" sldId="268"/>
            <ac:grpSpMk id="25" creationId="{D08BE537-8DD8-1413-A780-FC5DE7AB42FE}"/>
          </ac:grpSpMkLst>
        </pc:grpChg>
        <pc:cxnChg chg="mod">
          <ac:chgData name="Ruchi Shah" userId="488f5a62-9852-4549-9d67-698fe0747545" providerId="ADAL" clId="{9E843D30-4A2F-40E5-BC38-8382196E63F2}" dt="2022-12-12T13:42:23.183" v="475" actId="1076"/>
          <ac:cxnSpMkLst>
            <pc:docMk/>
            <pc:sldMk cId="1590059634" sldId="268"/>
            <ac:cxnSpMk id="15" creationId="{F4A1EC90-BFB3-B348-3D1E-39D704B675EF}"/>
          </ac:cxnSpMkLst>
        </pc:cxnChg>
        <pc:cxnChg chg="mod">
          <ac:chgData name="Ruchi Shah" userId="488f5a62-9852-4549-9d67-698fe0747545" providerId="ADAL" clId="{9E843D30-4A2F-40E5-BC38-8382196E63F2}" dt="2022-12-12T13:42:23.183" v="475" actId="1076"/>
          <ac:cxnSpMkLst>
            <pc:docMk/>
            <pc:sldMk cId="1590059634" sldId="268"/>
            <ac:cxnSpMk id="16" creationId="{E9902E64-6262-D214-1F02-6F525BBA1C93}"/>
          </ac:cxnSpMkLst>
        </pc:cxnChg>
        <pc:cxnChg chg="mod">
          <ac:chgData name="Ruchi Shah" userId="488f5a62-9852-4549-9d67-698fe0747545" providerId="ADAL" clId="{9E843D30-4A2F-40E5-BC38-8382196E63F2}" dt="2022-12-12T13:42:23.183" v="475" actId="1076"/>
          <ac:cxnSpMkLst>
            <pc:docMk/>
            <pc:sldMk cId="1590059634" sldId="268"/>
            <ac:cxnSpMk id="17" creationId="{C398DC2E-048A-97A2-D012-7FC47F4B67F3}"/>
          </ac:cxnSpMkLst>
        </pc:cxnChg>
        <pc:cxnChg chg="mod">
          <ac:chgData name="Ruchi Shah" userId="488f5a62-9852-4549-9d67-698fe0747545" providerId="ADAL" clId="{9E843D30-4A2F-40E5-BC38-8382196E63F2}" dt="2022-12-12T13:42:23.183" v="475" actId="1076"/>
          <ac:cxnSpMkLst>
            <pc:docMk/>
            <pc:sldMk cId="1590059634" sldId="268"/>
            <ac:cxnSpMk id="18" creationId="{02610E50-DABB-A02A-0A89-4619B43C796E}"/>
          </ac:cxnSpMkLst>
        </pc:cxnChg>
        <pc:cxnChg chg="mod">
          <ac:chgData name="Ruchi Shah" userId="488f5a62-9852-4549-9d67-698fe0747545" providerId="ADAL" clId="{9E843D30-4A2F-40E5-BC38-8382196E63F2}" dt="2022-12-12T13:42:23.183" v="475" actId="1076"/>
          <ac:cxnSpMkLst>
            <pc:docMk/>
            <pc:sldMk cId="1590059634" sldId="268"/>
            <ac:cxnSpMk id="19" creationId="{4A4C4398-3E7E-C4D6-1FBC-0BA685702D5A}"/>
          </ac:cxnSpMkLst>
        </pc:cxnChg>
        <pc:cxnChg chg="mod">
          <ac:chgData name="Ruchi Shah" userId="488f5a62-9852-4549-9d67-698fe0747545" providerId="ADAL" clId="{9E843D30-4A2F-40E5-BC38-8382196E63F2}" dt="2022-12-12T13:42:23.183" v="475" actId="1076"/>
          <ac:cxnSpMkLst>
            <pc:docMk/>
            <pc:sldMk cId="1590059634" sldId="268"/>
            <ac:cxnSpMk id="20" creationId="{7E4F0CF3-7625-0710-8A2C-4B8F1FFE7807}"/>
          </ac:cxnSpMkLst>
        </pc:cxnChg>
        <pc:cxnChg chg="mod">
          <ac:chgData name="Ruchi Shah" userId="488f5a62-9852-4549-9d67-698fe0747545" providerId="ADAL" clId="{9E843D30-4A2F-40E5-BC38-8382196E63F2}" dt="2022-12-12T13:42:23.183" v="475" actId="1076"/>
          <ac:cxnSpMkLst>
            <pc:docMk/>
            <pc:sldMk cId="1590059634" sldId="268"/>
            <ac:cxnSpMk id="21" creationId="{EF4C3AFF-60EF-C995-5F98-25EDF08F57C3}"/>
          </ac:cxnSpMkLst>
        </pc:cxnChg>
        <pc:cxnChg chg="mod">
          <ac:chgData name="Ruchi Shah" userId="488f5a62-9852-4549-9d67-698fe0747545" providerId="ADAL" clId="{9E843D30-4A2F-40E5-BC38-8382196E63F2}" dt="2022-12-12T13:42:23.183" v="475" actId="1076"/>
          <ac:cxnSpMkLst>
            <pc:docMk/>
            <pc:sldMk cId="1590059634" sldId="268"/>
            <ac:cxnSpMk id="24" creationId="{F0FD7566-BDBA-1BD3-6739-0D027EDCB998}"/>
          </ac:cxnSpMkLst>
        </pc:cxnChg>
      </pc:sldChg>
      <pc:sldChg chg="modSp mod">
        <pc:chgData name="Ruchi Shah" userId="488f5a62-9852-4549-9d67-698fe0747545" providerId="ADAL" clId="{9E843D30-4A2F-40E5-BC38-8382196E63F2}" dt="2022-12-12T13:39:56.582" v="445" actId="20577"/>
        <pc:sldMkLst>
          <pc:docMk/>
          <pc:sldMk cId="3239937807" sldId="271"/>
        </pc:sldMkLst>
        <pc:spChg chg="mod">
          <ac:chgData name="Ruchi Shah" userId="488f5a62-9852-4549-9d67-698fe0747545" providerId="ADAL" clId="{9E843D30-4A2F-40E5-BC38-8382196E63F2}" dt="2022-12-12T13:39:56.582" v="445" actId="20577"/>
          <ac:spMkLst>
            <pc:docMk/>
            <pc:sldMk cId="3239937807" sldId="271"/>
            <ac:spMk id="4" creationId="{00000000-0000-0000-0000-000000000000}"/>
          </ac:spMkLst>
        </pc:spChg>
      </pc:sldChg>
      <pc:sldChg chg="modSp mod ord">
        <pc:chgData name="Ruchi Shah" userId="488f5a62-9852-4549-9d67-698fe0747545" providerId="ADAL" clId="{9E843D30-4A2F-40E5-BC38-8382196E63F2}" dt="2022-12-12T13:39:50.632" v="443" actId="20577"/>
        <pc:sldMkLst>
          <pc:docMk/>
          <pc:sldMk cId="1929441344" sldId="272"/>
        </pc:sldMkLst>
        <pc:spChg chg="mod">
          <ac:chgData name="Ruchi Shah" userId="488f5a62-9852-4549-9d67-698fe0747545" providerId="ADAL" clId="{9E843D30-4A2F-40E5-BC38-8382196E63F2}" dt="2022-12-12T13:39:50.632" v="443" actId="20577"/>
          <ac:spMkLst>
            <pc:docMk/>
            <pc:sldMk cId="1929441344" sldId="272"/>
            <ac:spMk id="4" creationId="{00000000-0000-0000-0000-000000000000}"/>
          </ac:spMkLst>
        </pc:spChg>
      </pc:sldChg>
      <pc:sldChg chg="del ord">
        <pc:chgData name="Ruchi Shah" userId="488f5a62-9852-4549-9d67-698fe0747545" providerId="ADAL" clId="{9E843D30-4A2F-40E5-BC38-8382196E63F2}" dt="2022-12-12T15:48:42.426" v="1066" actId="2696"/>
        <pc:sldMkLst>
          <pc:docMk/>
          <pc:sldMk cId="2198930946" sldId="274"/>
        </pc:sldMkLst>
      </pc:sldChg>
      <pc:sldChg chg="addSp delSp modSp mod">
        <pc:chgData name="Ruchi Shah" userId="488f5a62-9852-4549-9d67-698fe0747545" providerId="ADAL" clId="{9E843D30-4A2F-40E5-BC38-8382196E63F2}" dt="2022-12-12T14:15:14.595" v="636" actId="1076"/>
        <pc:sldMkLst>
          <pc:docMk/>
          <pc:sldMk cId="3358778507" sldId="277"/>
        </pc:sldMkLst>
        <pc:spChg chg="mod">
          <ac:chgData name="Ruchi Shah" userId="488f5a62-9852-4549-9d67-698fe0747545" providerId="ADAL" clId="{9E843D30-4A2F-40E5-BC38-8382196E63F2}" dt="2022-12-12T13:45:21.339" v="501" actId="20577"/>
          <ac:spMkLst>
            <pc:docMk/>
            <pc:sldMk cId="3358778507" sldId="277"/>
            <ac:spMk id="3" creationId="{00000000-0000-0000-0000-000000000000}"/>
          </ac:spMkLst>
        </pc:spChg>
        <pc:spChg chg="mod">
          <ac:chgData name="Ruchi Shah" userId="488f5a62-9852-4549-9d67-698fe0747545" providerId="ADAL" clId="{9E843D30-4A2F-40E5-BC38-8382196E63F2}" dt="2022-12-12T13:54:08.850" v="514" actId="21"/>
          <ac:spMkLst>
            <pc:docMk/>
            <pc:sldMk cId="3358778507" sldId="277"/>
            <ac:spMk id="4" creationId="{00000000-0000-0000-0000-000000000000}"/>
          </ac:spMkLst>
        </pc:spChg>
        <pc:spChg chg="del mod">
          <ac:chgData name="Ruchi Shah" userId="488f5a62-9852-4549-9d67-698fe0747545" providerId="ADAL" clId="{9E843D30-4A2F-40E5-BC38-8382196E63F2}" dt="2022-12-12T13:54:27.226" v="517" actId="478"/>
          <ac:spMkLst>
            <pc:docMk/>
            <pc:sldMk cId="3358778507" sldId="277"/>
            <ac:spMk id="7" creationId="{4936305F-8544-7EB9-C8B0-3E7520130A29}"/>
          </ac:spMkLst>
        </pc:spChg>
        <pc:spChg chg="mod">
          <ac:chgData name="Ruchi Shah" userId="488f5a62-9852-4549-9d67-698fe0747545" providerId="ADAL" clId="{9E843D30-4A2F-40E5-BC38-8382196E63F2}" dt="2022-12-12T13:53:21.666" v="506" actId="207"/>
          <ac:spMkLst>
            <pc:docMk/>
            <pc:sldMk cId="3358778507" sldId="277"/>
            <ac:spMk id="8" creationId="{43526504-B738-BB10-4EE9-216D54121DBC}"/>
          </ac:spMkLst>
        </pc:spChg>
        <pc:spChg chg="mod">
          <ac:chgData name="Ruchi Shah" userId="488f5a62-9852-4549-9d67-698fe0747545" providerId="ADAL" clId="{9E843D30-4A2F-40E5-BC38-8382196E63F2}" dt="2022-12-12T13:53:05.860" v="504"/>
          <ac:spMkLst>
            <pc:docMk/>
            <pc:sldMk cId="3358778507" sldId="277"/>
            <ac:spMk id="9" creationId="{5830B2C9-D5DB-3C6F-9F1A-4619332711EB}"/>
          </ac:spMkLst>
        </pc:spChg>
        <pc:spChg chg="mod">
          <ac:chgData name="Ruchi Shah" userId="488f5a62-9852-4549-9d67-698fe0747545" providerId="ADAL" clId="{9E843D30-4A2F-40E5-BC38-8382196E63F2}" dt="2022-12-12T13:53:05.860" v="504"/>
          <ac:spMkLst>
            <pc:docMk/>
            <pc:sldMk cId="3358778507" sldId="277"/>
            <ac:spMk id="10" creationId="{4CC6F2DE-66AE-10A9-591B-4D65A7AEE937}"/>
          </ac:spMkLst>
        </pc:spChg>
        <pc:spChg chg="mod">
          <ac:chgData name="Ruchi Shah" userId="488f5a62-9852-4549-9d67-698fe0747545" providerId="ADAL" clId="{9E843D30-4A2F-40E5-BC38-8382196E63F2}" dt="2022-12-12T13:53:31.131" v="508" actId="207"/>
          <ac:spMkLst>
            <pc:docMk/>
            <pc:sldMk cId="3358778507" sldId="277"/>
            <ac:spMk id="11" creationId="{90B481E7-31AA-23D2-47AF-05641B85EB00}"/>
          </ac:spMkLst>
        </pc:spChg>
        <pc:spChg chg="mod">
          <ac:chgData name="Ruchi Shah" userId="488f5a62-9852-4549-9d67-698fe0747545" providerId="ADAL" clId="{9E843D30-4A2F-40E5-BC38-8382196E63F2}" dt="2022-12-12T13:53:05.860" v="504"/>
          <ac:spMkLst>
            <pc:docMk/>
            <pc:sldMk cId="3358778507" sldId="277"/>
            <ac:spMk id="12" creationId="{8E6B4650-560E-C077-BBCA-C0BA112B32B5}"/>
          </ac:spMkLst>
        </pc:spChg>
        <pc:spChg chg="mod">
          <ac:chgData name="Ruchi Shah" userId="488f5a62-9852-4549-9d67-698fe0747545" providerId="ADAL" clId="{9E843D30-4A2F-40E5-BC38-8382196E63F2}" dt="2022-12-12T13:53:05.860" v="504"/>
          <ac:spMkLst>
            <pc:docMk/>
            <pc:sldMk cId="3358778507" sldId="277"/>
            <ac:spMk id="13" creationId="{8FF87163-4F15-51B9-B8D7-19E84FDD549A}"/>
          </ac:spMkLst>
        </pc:spChg>
        <pc:spChg chg="mod">
          <ac:chgData name="Ruchi Shah" userId="488f5a62-9852-4549-9d67-698fe0747545" providerId="ADAL" clId="{9E843D30-4A2F-40E5-BC38-8382196E63F2}" dt="2022-12-12T13:53:05.860" v="504"/>
          <ac:spMkLst>
            <pc:docMk/>
            <pc:sldMk cId="3358778507" sldId="277"/>
            <ac:spMk id="14" creationId="{C0E21DC4-2AC9-26E3-19B4-287B5E95F4EB}"/>
          </ac:spMkLst>
        </pc:spChg>
        <pc:spChg chg="mod">
          <ac:chgData name="Ruchi Shah" userId="488f5a62-9852-4549-9d67-698fe0747545" providerId="ADAL" clId="{9E843D30-4A2F-40E5-BC38-8382196E63F2}" dt="2022-12-12T13:53:05.860" v="504"/>
          <ac:spMkLst>
            <pc:docMk/>
            <pc:sldMk cId="3358778507" sldId="277"/>
            <ac:spMk id="15" creationId="{A11F6EEE-23A2-E9E6-9956-1E31807B254D}"/>
          </ac:spMkLst>
        </pc:spChg>
        <pc:spChg chg="mod">
          <ac:chgData name="Ruchi Shah" userId="488f5a62-9852-4549-9d67-698fe0747545" providerId="ADAL" clId="{9E843D30-4A2F-40E5-BC38-8382196E63F2}" dt="2022-12-12T13:53:05.860" v="504"/>
          <ac:spMkLst>
            <pc:docMk/>
            <pc:sldMk cId="3358778507" sldId="277"/>
            <ac:spMk id="16" creationId="{2DFC990B-5DB1-D698-2DC1-0624BD7320B5}"/>
          </ac:spMkLst>
        </pc:spChg>
        <pc:spChg chg="mod">
          <ac:chgData name="Ruchi Shah" userId="488f5a62-9852-4549-9d67-698fe0747545" providerId="ADAL" clId="{9E843D30-4A2F-40E5-BC38-8382196E63F2}" dt="2022-12-12T14:15:06.246" v="635" actId="1076"/>
          <ac:spMkLst>
            <pc:docMk/>
            <pc:sldMk cId="3358778507" sldId="277"/>
            <ac:spMk id="17" creationId="{4F1F8153-8D5F-E1E4-BE42-635DA6E40476}"/>
          </ac:spMkLst>
        </pc:spChg>
        <pc:spChg chg="mod">
          <ac:chgData name="Ruchi Shah" userId="488f5a62-9852-4549-9d67-698fe0747545" providerId="ADAL" clId="{9E843D30-4A2F-40E5-BC38-8382196E63F2}" dt="2022-12-12T13:56:22.828" v="538" actId="207"/>
          <ac:spMkLst>
            <pc:docMk/>
            <pc:sldMk cId="3358778507" sldId="277"/>
            <ac:spMk id="18" creationId="{0A890F7E-0EE5-C4DE-9D62-03EA020B820B}"/>
          </ac:spMkLst>
        </pc:spChg>
        <pc:spChg chg="mod">
          <ac:chgData name="Ruchi Shah" userId="488f5a62-9852-4549-9d67-698fe0747545" providerId="ADAL" clId="{9E843D30-4A2F-40E5-BC38-8382196E63F2}" dt="2022-12-12T14:15:14.595" v="636" actId="1076"/>
          <ac:spMkLst>
            <pc:docMk/>
            <pc:sldMk cId="3358778507" sldId="277"/>
            <ac:spMk id="19" creationId="{D00D006E-7599-6929-6199-56E69428D9FC}"/>
          </ac:spMkLst>
        </pc:spChg>
        <pc:spChg chg="del mod">
          <ac:chgData name="Ruchi Shah" userId="488f5a62-9852-4549-9d67-698fe0747545" providerId="ADAL" clId="{9E843D30-4A2F-40E5-BC38-8382196E63F2}" dt="2022-12-12T13:54:27.226" v="517" actId="478"/>
          <ac:spMkLst>
            <pc:docMk/>
            <pc:sldMk cId="3358778507" sldId="277"/>
            <ac:spMk id="20" creationId="{E9140A24-BAF3-B942-C625-9E66294244BE}"/>
          </ac:spMkLst>
        </pc:spChg>
        <pc:spChg chg="del mod">
          <ac:chgData name="Ruchi Shah" userId="488f5a62-9852-4549-9d67-698fe0747545" providerId="ADAL" clId="{9E843D30-4A2F-40E5-BC38-8382196E63F2}" dt="2022-12-12T13:54:27.226" v="517" actId="478"/>
          <ac:spMkLst>
            <pc:docMk/>
            <pc:sldMk cId="3358778507" sldId="277"/>
            <ac:spMk id="21" creationId="{7A1B4DFD-5ACD-08FE-FD42-8F0D9D324CA2}"/>
          </ac:spMkLst>
        </pc:spChg>
        <pc:grpChg chg="add mod">
          <ac:chgData name="Ruchi Shah" userId="488f5a62-9852-4549-9d67-698fe0747545" providerId="ADAL" clId="{9E843D30-4A2F-40E5-BC38-8382196E63F2}" dt="2022-12-12T13:56:08.801" v="537" actId="1076"/>
          <ac:grpSpMkLst>
            <pc:docMk/>
            <pc:sldMk cId="3358778507" sldId="277"/>
            <ac:grpSpMk id="6" creationId="{AC67AA56-004F-CB86-E1EF-44A19F9690CC}"/>
          </ac:grpSpMkLst>
        </pc:grpChg>
      </pc:sldChg>
      <pc:sldChg chg="addSp delSp modSp mod ord">
        <pc:chgData name="Ruchi Shah" userId="488f5a62-9852-4549-9d67-698fe0747545" providerId="ADAL" clId="{9E843D30-4A2F-40E5-BC38-8382196E63F2}" dt="2022-12-12T17:28:16.026" v="1323" actId="21"/>
        <pc:sldMkLst>
          <pc:docMk/>
          <pc:sldMk cId="2143346489" sldId="278"/>
        </pc:sldMkLst>
        <pc:spChg chg="mod">
          <ac:chgData name="Ruchi Shah" userId="488f5a62-9852-4549-9d67-698fe0747545" providerId="ADAL" clId="{9E843D30-4A2F-40E5-BC38-8382196E63F2}" dt="2022-12-12T11:38:32.485" v="33" actId="20577"/>
          <ac:spMkLst>
            <pc:docMk/>
            <pc:sldMk cId="2143346489" sldId="278"/>
            <ac:spMk id="3" creationId="{00000000-0000-0000-0000-000000000000}"/>
          </ac:spMkLst>
        </pc:spChg>
        <pc:spChg chg="del mod">
          <ac:chgData name="Ruchi Shah" userId="488f5a62-9852-4549-9d67-698fe0747545" providerId="ADAL" clId="{9E843D30-4A2F-40E5-BC38-8382196E63F2}" dt="2022-12-12T17:21:32.473" v="1283" actId="21"/>
          <ac:spMkLst>
            <pc:docMk/>
            <pc:sldMk cId="2143346489" sldId="278"/>
            <ac:spMk id="4" creationId="{00000000-0000-0000-0000-000000000000}"/>
          </ac:spMkLst>
        </pc:spChg>
        <pc:spChg chg="add del mod">
          <ac:chgData name="Ruchi Shah" userId="488f5a62-9852-4549-9d67-698fe0747545" providerId="ADAL" clId="{9E843D30-4A2F-40E5-BC38-8382196E63F2}" dt="2022-12-12T17:28:16.026" v="1323" actId="21"/>
          <ac:spMkLst>
            <pc:docMk/>
            <pc:sldMk cId="2143346489" sldId="278"/>
            <ac:spMk id="6" creationId="{7F5E26EC-F30E-DE34-BEAB-6F0A027F0915}"/>
          </ac:spMkLst>
        </pc:spChg>
        <pc:spChg chg="mod">
          <ac:chgData name="Ruchi Shah" userId="488f5a62-9852-4549-9d67-698fe0747545" providerId="ADAL" clId="{9E843D30-4A2F-40E5-BC38-8382196E63F2}" dt="2022-12-12T17:20:39.696" v="1276"/>
          <ac:spMkLst>
            <pc:docMk/>
            <pc:sldMk cId="2143346489" sldId="278"/>
            <ac:spMk id="8" creationId="{33AE887A-D9FF-D87C-95EE-78EBEA222F7F}"/>
          </ac:spMkLst>
        </pc:spChg>
        <pc:spChg chg="mod">
          <ac:chgData name="Ruchi Shah" userId="488f5a62-9852-4549-9d67-698fe0747545" providerId="ADAL" clId="{9E843D30-4A2F-40E5-BC38-8382196E63F2}" dt="2022-12-12T17:20:39.696" v="1276"/>
          <ac:spMkLst>
            <pc:docMk/>
            <pc:sldMk cId="2143346489" sldId="278"/>
            <ac:spMk id="9" creationId="{D134971F-0678-0CA3-472B-DF0C5E1EC0B1}"/>
          </ac:spMkLst>
        </pc:spChg>
        <pc:spChg chg="mod">
          <ac:chgData name="Ruchi Shah" userId="488f5a62-9852-4549-9d67-698fe0747545" providerId="ADAL" clId="{9E843D30-4A2F-40E5-BC38-8382196E63F2}" dt="2022-12-12T17:20:53.231" v="1277" actId="207"/>
          <ac:spMkLst>
            <pc:docMk/>
            <pc:sldMk cId="2143346489" sldId="278"/>
            <ac:spMk id="10" creationId="{EB76E9C4-8BDE-CB35-0732-2A523FCB8EF4}"/>
          </ac:spMkLst>
        </pc:spChg>
        <pc:spChg chg="mod">
          <ac:chgData name="Ruchi Shah" userId="488f5a62-9852-4549-9d67-698fe0747545" providerId="ADAL" clId="{9E843D30-4A2F-40E5-BC38-8382196E63F2}" dt="2022-12-12T17:21:01.034" v="1278" actId="207"/>
          <ac:spMkLst>
            <pc:docMk/>
            <pc:sldMk cId="2143346489" sldId="278"/>
            <ac:spMk id="11" creationId="{3AD82EBD-7ADC-613F-DFE7-3034FCF6CB77}"/>
          </ac:spMkLst>
        </pc:spChg>
        <pc:spChg chg="mod">
          <ac:chgData name="Ruchi Shah" userId="488f5a62-9852-4549-9d67-698fe0747545" providerId="ADAL" clId="{9E843D30-4A2F-40E5-BC38-8382196E63F2}" dt="2022-12-12T17:21:06.559" v="1279" actId="207"/>
          <ac:spMkLst>
            <pc:docMk/>
            <pc:sldMk cId="2143346489" sldId="278"/>
            <ac:spMk id="12" creationId="{26D4723A-F360-6354-2C34-51B2204594F0}"/>
          </ac:spMkLst>
        </pc:spChg>
        <pc:spChg chg="mod">
          <ac:chgData name="Ruchi Shah" userId="488f5a62-9852-4549-9d67-698fe0747545" providerId="ADAL" clId="{9E843D30-4A2F-40E5-BC38-8382196E63F2}" dt="2022-12-12T17:20:39.696" v="1276"/>
          <ac:spMkLst>
            <pc:docMk/>
            <pc:sldMk cId="2143346489" sldId="278"/>
            <ac:spMk id="13" creationId="{EF3DEC55-4D3E-A219-7FE3-A10FF880B312}"/>
          </ac:spMkLst>
        </pc:spChg>
        <pc:spChg chg="mod">
          <ac:chgData name="Ruchi Shah" userId="488f5a62-9852-4549-9d67-698fe0747545" providerId="ADAL" clId="{9E843D30-4A2F-40E5-BC38-8382196E63F2}" dt="2022-12-12T17:20:39.696" v="1276"/>
          <ac:spMkLst>
            <pc:docMk/>
            <pc:sldMk cId="2143346489" sldId="278"/>
            <ac:spMk id="14" creationId="{273ED24C-2F63-A9BB-BE9B-C0AA6EC09AB2}"/>
          </ac:spMkLst>
        </pc:spChg>
        <pc:spChg chg="mod">
          <ac:chgData name="Ruchi Shah" userId="488f5a62-9852-4549-9d67-698fe0747545" providerId="ADAL" clId="{9E843D30-4A2F-40E5-BC38-8382196E63F2}" dt="2022-12-12T17:20:39.696" v="1276"/>
          <ac:spMkLst>
            <pc:docMk/>
            <pc:sldMk cId="2143346489" sldId="278"/>
            <ac:spMk id="15" creationId="{9297EC26-5118-633C-28D9-E466BDC8BD0A}"/>
          </ac:spMkLst>
        </pc:spChg>
        <pc:spChg chg="mod">
          <ac:chgData name="Ruchi Shah" userId="488f5a62-9852-4549-9d67-698fe0747545" providerId="ADAL" clId="{9E843D30-4A2F-40E5-BC38-8382196E63F2}" dt="2022-12-12T17:20:39.696" v="1276"/>
          <ac:spMkLst>
            <pc:docMk/>
            <pc:sldMk cId="2143346489" sldId="278"/>
            <ac:spMk id="16" creationId="{7B6950C2-75A4-FDE8-7462-8BAFD5B05579}"/>
          </ac:spMkLst>
        </pc:spChg>
        <pc:spChg chg="mod">
          <ac:chgData name="Ruchi Shah" userId="488f5a62-9852-4549-9d67-698fe0747545" providerId="ADAL" clId="{9E843D30-4A2F-40E5-BC38-8382196E63F2}" dt="2022-12-12T17:20:39.696" v="1276"/>
          <ac:spMkLst>
            <pc:docMk/>
            <pc:sldMk cId="2143346489" sldId="278"/>
            <ac:spMk id="17" creationId="{A37EC9AA-DE04-2928-AE9E-A61B548ECBBE}"/>
          </ac:spMkLst>
        </pc:spChg>
        <pc:spChg chg="mod">
          <ac:chgData name="Ruchi Shah" userId="488f5a62-9852-4549-9d67-698fe0747545" providerId="ADAL" clId="{9E843D30-4A2F-40E5-BC38-8382196E63F2}" dt="2022-12-12T17:20:39.696" v="1276"/>
          <ac:spMkLst>
            <pc:docMk/>
            <pc:sldMk cId="2143346489" sldId="278"/>
            <ac:spMk id="18" creationId="{7802FF36-CE84-1E79-8E43-668FD2E2D481}"/>
          </ac:spMkLst>
        </pc:spChg>
        <pc:spChg chg="mod">
          <ac:chgData name="Ruchi Shah" userId="488f5a62-9852-4549-9d67-698fe0747545" providerId="ADAL" clId="{9E843D30-4A2F-40E5-BC38-8382196E63F2}" dt="2022-12-12T17:20:39.696" v="1276"/>
          <ac:spMkLst>
            <pc:docMk/>
            <pc:sldMk cId="2143346489" sldId="278"/>
            <ac:spMk id="19" creationId="{EADCF81C-7476-4772-E555-D610DE24E261}"/>
          </ac:spMkLst>
        </pc:spChg>
        <pc:spChg chg="mod">
          <ac:chgData name="Ruchi Shah" userId="488f5a62-9852-4549-9d67-698fe0747545" providerId="ADAL" clId="{9E843D30-4A2F-40E5-BC38-8382196E63F2}" dt="2022-12-12T17:20:39.696" v="1276"/>
          <ac:spMkLst>
            <pc:docMk/>
            <pc:sldMk cId="2143346489" sldId="278"/>
            <ac:spMk id="20" creationId="{E0FD4E5A-37D8-5C81-AACA-6F7FEDAF639A}"/>
          </ac:spMkLst>
        </pc:spChg>
        <pc:spChg chg="mod">
          <ac:chgData name="Ruchi Shah" userId="488f5a62-9852-4549-9d67-698fe0747545" providerId="ADAL" clId="{9E843D30-4A2F-40E5-BC38-8382196E63F2}" dt="2022-12-12T17:20:39.696" v="1276"/>
          <ac:spMkLst>
            <pc:docMk/>
            <pc:sldMk cId="2143346489" sldId="278"/>
            <ac:spMk id="21" creationId="{276DBB9C-1012-54CB-886A-4A33A4D234F1}"/>
          </ac:spMkLst>
        </pc:spChg>
        <pc:spChg chg="mod">
          <ac:chgData name="Ruchi Shah" userId="488f5a62-9852-4549-9d67-698fe0747545" providerId="ADAL" clId="{9E843D30-4A2F-40E5-BC38-8382196E63F2}" dt="2022-12-12T17:20:39.696" v="1276"/>
          <ac:spMkLst>
            <pc:docMk/>
            <pc:sldMk cId="2143346489" sldId="278"/>
            <ac:spMk id="22" creationId="{AF38CDA6-E6BA-A379-8C89-843F88094280}"/>
          </ac:spMkLst>
        </pc:spChg>
        <pc:spChg chg="mod">
          <ac:chgData name="Ruchi Shah" userId="488f5a62-9852-4549-9d67-698fe0747545" providerId="ADAL" clId="{9E843D30-4A2F-40E5-BC38-8382196E63F2}" dt="2022-12-12T17:20:39.696" v="1276"/>
          <ac:spMkLst>
            <pc:docMk/>
            <pc:sldMk cId="2143346489" sldId="278"/>
            <ac:spMk id="23" creationId="{64DCA514-455F-5C94-4775-FAC098D020B1}"/>
          </ac:spMkLst>
        </pc:spChg>
        <pc:spChg chg="mod">
          <ac:chgData name="Ruchi Shah" userId="488f5a62-9852-4549-9d67-698fe0747545" providerId="ADAL" clId="{9E843D30-4A2F-40E5-BC38-8382196E63F2}" dt="2022-12-12T17:20:39.696" v="1276"/>
          <ac:spMkLst>
            <pc:docMk/>
            <pc:sldMk cId="2143346489" sldId="278"/>
            <ac:spMk id="24" creationId="{6B904729-5DBD-109E-D42A-603984943E7F}"/>
          </ac:spMkLst>
        </pc:spChg>
        <pc:spChg chg="mod">
          <ac:chgData name="Ruchi Shah" userId="488f5a62-9852-4549-9d67-698fe0747545" providerId="ADAL" clId="{9E843D30-4A2F-40E5-BC38-8382196E63F2}" dt="2022-12-12T17:20:39.696" v="1276"/>
          <ac:spMkLst>
            <pc:docMk/>
            <pc:sldMk cId="2143346489" sldId="278"/>
            <ac:spMk id="25" creationId="{4BE174DC-8C3B-4313-7AA8-15D65F814F65}"/>
          </ac:spMkLst>
        </pc:spChg>
        <pc:spChg chg="mod">
          <ac:chgData name="Ruchi Shah" userId="488f5a62-9852-4549-9d67-698fe0747545" providerId="ADAL" clId="{9E843D30-4A2F-40E5-BC38-8382196E63F2}" dt="2022-12-12T17:20:39.696" v="1276"/>
          <ac:spMkLst>
            <pc:docMk/>
            <pc:sldMk cId="2143346489" sldId="278"/>
            <ac:spMk id="26" creationId="{EC53A91F-013C-6975-95A9-A63344A31674}"/>
          </ac:spMkLst>
        </pc:spChg>
        <pc:spChg chg="mod">
          <ac:chgData name="Ruchi Shah" userId="488f5a62-9852-4549-9d67-698fe0747545" providerId="ADAL" clId="{9E843D30-4A2F-40E5-BC38-8382196E63F2}" dt="2022-12-12T17:20:39.696" v="1276"/>
          <ac:spMkLst>
            <pc:docMk/>
            <pc:sldMk cId="2143346489" sldId="278"/>
            <ac:spMk id="27" creationId="{407A69B8-D2F5-4ED0-CB02-745739845B6A}"/>
          </ac:spMkLst>
        </pc:spChg>
        <pc:spChg chg="mod">
          <ac:chgData name="Ruchi Shah" userId="488f5a62-9852-4549-9d67-698fe0747545" providerId="ADAL" clId="{9E843D30-4A2F-40E5-BC38-8382196E63F2}" dt="2022-12-12T17:20:39.696" v="1276"/>
          <ac:spMkLst>
            <pc:docMk/>
            <pc:sldMk cId="2143346489" sldId="278"/>
            <ac:spMk id="28" creationId="{58FCD4C8-7690-4B97-FD2D-F5DC2A0C47AA}"/>
          </ac:spMkLst>
        </pc:spChg>
        <pc:spChg chg="mod">
          <ac:chgData name="Ruchi Shah" userId="488f5a62-9852-4549-9d67-698fe0747545" providerId="ADAL" clId="{9E843D30-4A2F-40E5-BC38-8382196E63F2}" dt="2022-12-12T17:21:13.908" v="1280" actId="207"/>
          <ac:spMkLst>
            <pc:docMk/>
            <pc:sldMk cId="2143346489" sldId="278"/>
            <ac:spMk id="29" creationId="{ADF76484-371A-1816-9CDE-EFB648F5AE12}"/>
          </ac:spMkLst>
        </pc:spChg>
        <pc:spChg chg="mod">
          <ac:chgData name="Ruchi Shah" userId="488f5a62-9852-4549-9d67-698fe0747545" providerId="ADAL" clId="{9E843D30-4A2F-40E5-BC38-8382196E63F2}" dt="2022-12-12T17:20:39.696" v="1276"/>
          <ac:spMkLst>
            <pc:docMk/>
            <pc:sldMk cId="2143346489" sldId="278"/>
            <ac:spMk id="30" creationId="{C6DB4A98-3644-E8DE-9497-1353E27E3F1E}"/>
          </ac:spMkLst>
        </pc:spChg>
        <pc:spChg chg="mod">
          <ac:chgData name="Ruchi Shah" userId="488f5a62-9852-4549-9d67-698fe0747545" providerId="ADAL" clId="{9E843D30-4A2F-40E5-BC38-8382196E63F2}" dt="2022-12-12T17:20:39.696" v="1276"/>
          <ac:spMkLst>
            <pc:docMk/>
            <pc:sldMk cId="2143346489" sldId="278"/>
            <ac:spMk id="31" creationId="{8E36A50C-5D76-EC24-4797-8224D5DDEE00}"/>
          </ac:spMkLst>
        </pc:spChg>
        <pc:spChg chg="mod">
          <ac:chgData name="Ruchi Shah" userId="488f5a62-9852-4549-9d67-698fe0747545" providerId="ADAL" clId="{9E843D30-4A2F-40E5-BC38-8382196E63F2}" dt="2022-12-12T17:20:39.696" v="1276"/>
          <ac:spMkLst>
            <pc:docMk/>
            <pc:sldMk cId="2143346489" sldId="278"/>
            <ac:spMk id="32" creationId="{6014C4BB-A597-2C1E-642A-1FF646680B66}"/>
          </ac:spMkLst>
        </pc:spChg>
        <pc:spChg chg="mod">
          <ac:chgData name="Ruchi Shah" userId="488f5a62-9852-4549-9d67-698fe0747545" providerId="ADAL" clId="{9E843D30-4A2F-40E5-BC38-8382196E63F2}" dt="2022-12-12T17:20:39.696" v="1276"/>
          <ac:spMkLst>
            <pc:docMk/>
            <pc:sldMk cId="2143346489" sldId="278"/>
            <ac:spMk id="33" creationId="{8D46063D-2CFA-F227-638F-8F9F86A01E21}"/>
          </ac:spMkLst>
        </pc:spChg>
        <pc:spChg chg="mod">
          <ac:chgData name="Ruchi Shah" userId="488f5a62-9852-4549-9d67-698fe0747545" providerId="ADAL" clId="{9E843D30-4A2F-40E5-BC38-8382196E63F2}" dt="2022-12-12T17:20:39.696" v="1276"/>
          <ac:spMkLst>
            <pc:docMk/>
            <pc:sldMk cId="2143346489" sldId="278"/>
            <ac:spMk id="34" creationId="{3ECAD718-ABE2-33F4-6CAF-BD870BF0BD66}"/>
          </ac:spMkLst>
        </pc:spChg>
        <pc:spChg chg="mod">
          <ac:chgData name="Ruchi Shah" userId="488f5a62-9852-4549-9d67-698fe0747545" providerId="ADAL" clId="{9E843D30-4A2F-40E5-BC38-8382196E63F2}" dt="2022-12-12T17:20:39.696" v="1276"/>
          <ac:spMkLst>
            <pc:docMk/>
            <pc:sldMk cId="2143346489" sldId="278"/>
            <ac:spMk id="35" creationId="{AFC5BFD4-BA1B-A399-B8C9-6704BE218CDB}"/>
          </ac:spMkLst>
        </pc:spChg>
        <pc:spChg chg="mod">
          <ac:chgData name="Ruchi Shah" userId="488f5a62-9852-4549-9d67-698fe0747545" providerId="ADAL" clId="{9E843D30-4A2F-40E5-BC38-8382196E63F2}" dt="2022-12-12T17:21:24.523" v="1282" actId="207"/>
          <ac:spMkLst>
            <pc:docMk/>
            <pc:sldMk cId="2143346489" sldId="278"/>
            <ac:spMk id="36" creationId="{57B17C70-510D-67EC-09DE-96754A9CC9FF}"/>
          </ac:spMkLst>
        </pc:spChg>
        <pc:spChg chg="mod">
          <ac:chgData name="Ruchi Shah" userId="488f5a62-9852-4549-9d67-698fe0747545" providerId="ADAL" clId="{9E843D30-4A2F-40E5-BC38-8382196E63F2}" dt="2022-12-12T17:20:39.696" v="1276"/>
          <ac:spMkLst>
            <pc:docMk/>
            <pc:sldMk cId="2143346489" sldId="278"/>
            <ac:spMk id="37" creationId="{E2C5558E-D779-C87E-A242-4C4E1EDDD486}"/>
          </ac:spMkLst>
        </pc:spChg>
        <pc:spChg chg="mod">
          <ac:chgData name="Ruchi Shah" userId="488f5a62-9852-4549-9d67-698fe0747545" providerId="ADAL" clId="{9E843D30-4A2F-40E5-BC38-8382196E63F2}" dt="2022-12-12T17:20:39.696" v="1276"/>
          <ac:spMkLst>
            <pc:docMk/>
            <pc:sldMk cId="2143346489" sldId="278"/>
            <ac:spMk id="38" creationId="{DCEA0FEC-4D52-1E54-1732-9228E5A409FF}"/>
          </ac:spMkLst>
        </pc:spChg>
        <pc:spChg chg="mod">
          <ac:chgData name="Ruchi Shah" userId="488f5a62-9852-4549-9d67-698fe0747545" providerId="ADAL" clId="{9E843D30-4A2F-40E5-BC38-8382196E63F2}" dt="2022-12-12T17:20:39.696" v="1276"/>
          <ac:spMkLst>
            <pc:docMk/>
            <pc:sldMk cId="2143346489" sldId="278"/>
            <ac:spMk id="39" creationId="{48087AF7-D7A9-ECCF-2A20-75FD447E71E7}"/>
          </ac:spMkLst>
        </pc:spChg>
        <pc:spChg chg="mod">
          <ac:chgData name="Ruchi Shah" userId="488f5a62-9852-4549-9d67-698fe0747545" providerId="ADAL" clId="{9E843D30-4A2F-40E5-BC38-8382196E63F2}" dt="2022-12-12T17:21:18.516" v="1281" actId="207"/>
          <ac:spMkLst>
            <pc:docMk/>
            <pc:sldMk cId="2143346489" sldId="278"/>
            <ac:spMk id="40" creationId="{623E9BEB-A7D7-8C08-4C0E-710BC7B16D48}"/>
          </ac:spMkLst>
        </pc:spChg>
        <pc:spChg chg="mod">
          <ac:chgData name="Ruchi Shah" userId="488f5a62-9852-4549-9d67-698fe0747545" providerId="ADAL" clId="{9E843D30-4A2F-40E5-BC38-8382196E63F2}" dt="2022-12-12T17:20:39.696" v="1276"/>
          <ac:spMkLst>
            <pc:docMk/>
            <pc:sldMk cId="2143346489" sldId="278"/>
            <ac:spMk id="41" creationId="{C18232E1-8CB3-3606-0516-DE3D8E230ADC}"/>
          </ac:spMkLst>
        </pc:spChg>
        <pc:spChg chg="mod">
          <ac:chgData name="Ruchi Shah" userId="488f5a62-9852-4549-9d67-698fe0747545" providerId="ADAL" clId="{9E843D30-4A2F-40E5-BC38-8382196E63F2}" dt="2022-12-12T17:20:39.696" v="1276"/>
          <ac:spMkLst>
            <pc:docMk/>
            <pc:sldMk cId="2143346489" sldId="278"/>
            <ac:spMk id="42" creationId="{5094BA47-E8EC-90E2-C61B-38A9321ED5C9}"/>
          </ac:spMkLst>
        </pc:spChg>
        <pc:spChg chg="mod">
          <ac:chgData name="Ruchi Shah" userId="488f5a62-9852-4549-9d67-698fe0747545" providerId="ADAL" clId="{9E843D30-4A2F-40E5-BC38-8382196E63F2}" dt="2022-12-12T17:20:39.696" v="1276"/>
          <ac:spMkLst>
            <pc:docMk/>
            <pc:sldMk cId="2143346489" sldId="278"/>
            <ac:spMk id="43" creationId="{10B8979C-A466-7C86-3EE3-4CF85F4143BC}"/>
          </ac:spMkLst>
        </pc:spChg>
        <pc:spChg chg="del mod">
          <ac:chgData name="Ruchi Shah" userId="488f5a62-9852-4549-9d67-698fe0747545" providerId="ADAL" clId="{9E843D30-4A2F-40E5-BC38-8382196E63F2}" dt="2022-12-12T17:26:05.171" v="1301" actId="478"/>
          <ac:spMkLst>
            <pc:docMk/>
            <pc:sldMk cId="2143346489" sldId="278"/>
            <ac:spMk id="44" creationId="{DFD80DEC-C1A8-4902-597F-5504B2ED6D76}"/>
          </ac:spMkLst>
        </pc:spChg>
        <pc:spChg chg="del mod">
          <ac:chgData name="Ruchi Shah" userId="488f5a62-9852-4549-9d67-698fe0747545" providerId="ADAL" clId="{9E843D30-4A2F-40E5-BC38-8382196E63F2}" dt="2022-12-12T17:26:05.171" v="1301" actId="478"/>
          <ac:spMkLst>
            <pc:docMk/>
            <pc:sldMk cId="2143346489" sldId="278"/>
            <ac:spMk id="45" creationId="{C069D119-DFCC-7B29-DFA0-CC9C8A9365E9}"/>
          </ac:spMkLst>
        </pc:spChg>
        <pc:spChg chg="del mod">
          <ac:chgData name="Ruchi Shah" userId="488f5a62-9852-4549-9d67-698fe0747545" providerId="ADAL" clId="{9E843D30-4A2F-40E5-BC38-8382196E63F2}" dt="2022-12-12T17:26:05.171" v="1301" actId="478"/>
          <ac:spMkLst>
            <pc:docMk/>
            <pc:sldMk cId="2143346489" sldId="278"/>
            <ac:spMk id="46" creationId="{3CA14E9A-B574-813A-EFA1-E587A3077F4D}"/>
          </ac:spMkLst>
        </pc:spChg>
        <pc:spChg chg="del mod">
          <ac:chgData name="Ruchi Shah" userId="488f5a62-9852-4549-9d67-698fe0747545" providerId="ADAL" clId="{9E843D30-4A2F-40E5-BC38-8382196E63F2}" dt="2022-12-12T17:24:56.205" v="1289" actId="478"/>
          <ac:spMkLst>
            <pc:docMk/>
            <pc:sldMk cId="2143346489" sldId="278"/>
            <ac:spMk id="47" creationId="{542CC84E-2936-0510-1A66-AAEFD59654FE}"/>
          </ac:spMkLst>
        </pc:spChg>
        <pc:spChg chg="del mod">
          <ac:chgData name="Ruchi Shah" userId="488f5a62-9852-4549-9d67-698fe0747545" providerId="ADAL" clId="{9E843D30-4A2F-40E5-BC38-8382196E63F2}" dt="2022-12-12T17:24:56.205" v="1289" actId="478"/>
          <ac:spMkLst>
            <pc:docMk/>
            <pc:sldMk cId="2143346489" sldId="278"/>
            <ac:spMk id="48" creationId="{B0C768DD-ECD8-098C-FC31-96813469FBE8}"/>
          </ac:spMkLst>
        </pc:spChg>
        <pc:spChg chg="mod">
          <ac:chgData name="Ruchi Shah" userId="488f5a62-9852-4549-9d67-698fe0747545" providerId="ADAL" clId="{9E843D30-4A2F-40E5-BC38-8382196E63F2}" dt="2022-12-12T17:28:09.409" v="1322" actId="255"/>
          <ac:spMkLst>
            <pc:docMk/>
            <pc:sldMk cId="2143346489" sldId="278"/>
            <ac:spMk id="49" creationId="{0BB1C04C-E8CC-399D-3844-A7A3396220A4}"/>
          </ac:spMkLst>
        </pc:spChg>
        <pc:spChg chg="mod">
          <ac:chgData name="Ruchi Shah" userId="488f5a62-9852-4549-9d67-698fe0747545" providerId="ADAL" clId="{9E843D30-4A2F-40E5-BC38-8382196E63F2}" dt="2022-12-12T17:28:09.409" v="1322" actId="255"/>
          <ac:spMkLst>
            <pc:docMk/>
            <pc:sldMk cId="2143346489" sldId="278"/>
            <ac:spMk id="50" creationId="{66B1013C-8EAC-93DF-F0FF-572D15F918A3}"/>
          </ac:spMkLst>
        </pc:spChg>
        <pc:spChg chg="mod">
          <ac:chgData name="Ruchi Shah" userId="488f5a62-9852-4549-9d67-698fe0747545" providerId="ADAL" clId="{9E843D30-4A2F-40E5-BC38-8382196E63F2}" dt="2022-12-12T17:28:09.409" v="1322" actId="255"/>
          <ac:spMkLst>
            <pc:docMk/>
            <pc:sldMk cId="2143346489" sldId="278"/>
            <ac:spMk id="51" creationId="{F5B4A815-40D4-AD8D-1841-BB9C5B3E4575}"/>
          </ac:spMkLst>
        </pc:spChg>
        <pc:spChg chg="mod">
          <ac:chgData name="Ruchi Shah" userId="488f5a62-9852-4549-9d67-698fe0747545" providerId="ADAL" clId="{9E843D30-4A2F-40E5-BC38-8382196E63F2}" dt="2022-12-12T17:28:09.409" v="1322" actId="255"/>
          <ac:spMkLst>
            <pc:docMk/>
            <pc:sldMk cId="2143346489" sldId="278"/>
            <ac:spMk id="52" creationId="{F51866B6-1504-F172-A42D-470BCDD07EB3}"/>
          </ac:spMkLst>
        </pc:spChg>
        <pc:spChg chg="mod">
          <ac:chgData name="Ruchi Shah" userId="488f5a62-9852-4549-9d67-698fe0747545" providerId="ADAL" clId="{9E843D30-4A2F-40E5-BC38-8382196E63F2}" dt="2022-12-12T17:28:09.409" v="1322" actId="255"/>
          <ac:spMkLst>
            <pc:docMk/>
            <pc:sldMk cId="2143346489" sldId="278"/>
            <ac:spMk id="53" creationId="{4D87E7B1-FBE5-5EC3-CEEB-EE1F58E03774}"/>
          </ac:spMkLst>
        </pc:spChg>
        <pc:spChg chg="add del mod">
          <ac:chgData name="Ruchi Shah" userId="488f5a62-9852-4549-9d67-698fe0747545" providerId="ADAL" clId="{9E843D30-4A2F-40E5-BC38-8382196E63F2}" dt="2022-12-12T17:21:38.321" v="1285"/>
          <ac:spMkLst>
            <pc:docMk/>
            <pc:sldMk cId="2143346489" sldId="278"/>
            <ac:spMk id="54" creationId="{E99F26D3-6BA0-20E0-1EEA-4177902C729C}"/>
          </ac:spMkLst>
        </pc:spChg>
        <pc:spChg chg="add mod">
          <ac:chgData name="Ruchi Shah" userId="488f5a62-9852-4549-9d67-698fe0747545" providerId="ADAL" clId="{9E843D30-4A2F-40E5-BC38-8382196E63F2}" dt="2022-12-12T17:25:48.759" v="1298" actId="21"/>
          <ac:spMkLst>
            <pc:docMk/>
            <pc:sldMk cId="2143346489" sldId="278"/>
            <ac:spMk id="55" creationId="{7E371627-2AFC-ACB5-868E-0FB0C67F6325}"/>
          </ac:spMkLst>
        </pc:spChg>
        <pc:grpChg chg="add mod">
          <ac:chgData name="Ruchi Shah" userId="488f5a62-9852-4549-9d67-698fe0747545" providerId="ADAL" clId="{9E843D30-4A2F-40E5-BC38-8382196E63F2}" dt="2022-12-12T17:21:52.292" v="1286" actId="1076"/>
          <ac:grpSpMkLst>
            <pc:docMk/>
            <pc:sldMk cId="2143346489" sldId="278"/>
            <ac:grpSpMk id="7" creationId="{4407C06C-D792-F9DD-70DF-BCA673BD6203}"/>
          </ac:grpSpMkLst>
        </pc:grpChg>
      </pc:sldChg>
      <pc:sldChg chg="addSp delSp modSp mod">
        <pc:chgData name="Ruchi Shah" userId="488f5a62-9852-4549-9d67-698fe0747545" providerId="ADAL" clId="{9E843D30-4A2F-40E5-BC38-8382196E63F2}" dt="2022-12-12T14:59:04.835" v="920" actId="1076"/>
        <pc:sldMkLst>
          <pc:docMk/>
          <pc:sldMk cId="2762886614" sldId="279"/>
        </pc:sldMkLst>
        <pc:spChg chg="mod">
          <ac:chgData name="Ruchi Shah" userId="488f5a62-9852-4549-9d67-698fe0747545" providerId="ADAL" clId="{9E843D30-4A2F-40E5-BC38-8382196E63F2}" dt="2022-12-12T14:58:38.344" v="916" actId="14100"/>
          <ac:spMkLst>
            <pc:docMk/>
            <pc:sldMk cId="2762886614" sldId="279"/>
            <ac:spMk id="3" creationId="{00000000-0000-0000-0000-000000000000}"/>
          </ac:spMkLst>
        </pc:spChg>
        <pc:spChg chg="del">
          <ac:chgData name="Ruchi Shah" userId="488f5a62-9852-4549-9d67-698fe0747545" providerId="ADAL" clId="{9E843D30-4A2F-40E5-BC38-8382196E63F2}" dt="2022-12-12T14:23:52.435" v="704" actId="478"/>
          <ac:spMkLst>
            <pc:docMk/>
            <pc:sldMk cId="2762886614" sldId="279"/>
            <ac:spMk id="4" creationId="{00000000-0000-0000-0000-000000000000}"/>
          </ac:spMkLst>
        </pc:spChg>
        <pc:spChg chg="add mod">
          <ac:chgData name="Ruchi Shah" userId="488f5a62-9852-4549-9d67-698fe0747545" providerId="ADAL" clId="{9E843D30-4A2F-40E5-BC38-8382196E63F2}" dt="2022-12-12T14:58:52.565" v="918" actId="1076"/>
          <ac:spMkLst>
            <pc:docMk/>
            <pc:sldMk cId="2762886614" sldId="279"/>
            <ac:spMk id="7" creationId="{772B29FE-C840-27F5-EB6A-39A4DAEFABA1}"/>
          </ac:spMkLst>
        </pc:spChg>
        <pc:spChg chg="add mod">
          <ac:chgData name="Ruchi Shah" userId="488f5a62-9852-4549-9d67-698fe0747545" providerId="ADAL" clId="{9E843D30-4A2F-40E5-BC38-8382196E63F2}" dt="2022-12-12T14:59:04.835" v="920" actId="1076"/>
          <ac:spMkLst>
            <pc:docMk/>
            <pc:sldMk cId="2762886614" sldId="279"/>
            <ac:spMk id="8" creationId="{34CFBAD1-3D92-F71D-8063-14524B3995AD}"/>
          </ac:spMkLst>
        </pc:spChg>
        <pc:spChg chg="add mod">
          <ac:chgData name="Ruchi Shah" userId="488f5a62-9852-4549-9d67-698fe0747545" providerId="ADAL" clId="{9E843D30-4A2F-40E5-BC38-8382196E63F2}" dt="2022-12-12T14:58:56.397" v="919" actId="1076"/>
          <ac:spMkLst>
            <pc:docMk/>
            <pc:sldMk cId="2762886614" sldId="279"/>
            <ac:spMk id="9" creationId="{B6B8FD45-2480-629E-A492-92E5C8F281D0}"/>
          </ac:spMkLst>
        </pc:spChg>
        <pc:graphicFrameChg chg="add mod modGraphic">
          <ac:chgData name="Ruchi Shah" userId="488f5a62-9852-4549-9d67-698fe0747545" providerId="ADAL" clId="{9E843D30-4A2F-40E5-BC38-8382196E63F2}" dt="2022-12-12T14:58:46.902" v="917" actId="1076"/>
          <ac:graphicFrameMkLst>
            <pc:docMk/>
            <pc:sldMk cId="2762886614" sldId="279"/>
            <ac:graphicFrameMk id="6" creationId="{E1B9EBCA-F20D-38FF-2C03-67002F0B6076}"/>
          </ac:graphicFrameMkLst>
        </pc:graphicFrameChg>
      </pc:sldChg>
      <pc:sldChg chg="delSp modSp mod ord">
        <pc:chgData name="Ruchi Shah" userId="488f5a62-9852-4549-9d67-698fe0747545" providerId="ADAL" clId="{9E843D30-4A2F-40E5-BC38-8382196E63F2}" dt="2022-12-12T14:16:18.604" v="669"/>
        <pc:sldMkLst>
          <pc:docMk/>
          <pc:sldMk cId="1504100327" sldId="280"/>
        </pc:sldMkLst>
        <pc:spChg chg="mod">
          <ac:chgData name="Ruchi Shah" userId="488f5a62-9852-4549-9d67-698fe0747545" providerId="ADAL" clId="{9E843D30-4A2F-40E5-BC38-8382196E63F2}" dt="2022-12-12T14:16:00.204" v="666" actId="20577"/>
          <ac:spMkLst>
            <pc:docMk/>
            <pc:sldMk cId="1504100327" sldId="280"/>
            <ac:spMk id="3" creationId="{00000000-0000-0000-0000-000000000000}"/>
          </ac:spMkLst>
        </pc:spChg>
        <pc:spChg chg="del mod">
          <ac:chgData name="Ruchi Shah" userId="488f5a62-9852-4549-9d67-698fe0747545" providerId="ADAL" clId="{9E843D30-4A2F-40E5-BC38-8382196E63F2}" dt="2022-12-12T13:59:31.664" v="544" actId="478"/>
          <ac:spMkLst>
            <pc:docMk/>
            <pc:sldMk cId="1504100327" sldId="280"/>
            <ac:spMk id="4" creationId="{00000000-0000-0000-0000-000000000000}"/>
          </ac:spMkLst>
        </pc:spChg>
        <pc:picChg chg="del mod">
          <ac:chgData name="Ruchi Shah" userId="488f5a62-9852-4549-9d67-698fe0747545" providerId="ADAL" clId="{9E843D30-4A2F-40E5-BC38-8382196E63F2}" dt="2022-12-12T14:00:57.132" v="546" actId="478"/>
          <ac:picMkLst>
            <pc:docMk/>
            <pc:sldMk cId="1504100327" sldId="280"/>
            <ac:picMk id="6" creationId="{3E73555D-8128-6813-4CA9-19D8EFE6CC0C}"/>
          </ac:picMkLst>
        </pc:picChg>
        <pc:picChg chg="del mod">
          <ac:chgData name="Ruchi Shah" userId="488f5a62-9852-4549-9d67-698fe0747545" providerId="ADAL" clId="{9E843D30-4A2F-40E5-BC38-8382196E63F2}" dt="2022-12-12T14:01:28.575" v="550" actId="478"/>
          <ac:picMkLst>
            <pc:docMk/>
            <pc:sldMk cId="1504100327" sldId="280"/>
            <ac:picMk id="7" creationId="{FE9684C9-3114-6422-DF25-141837143D68}"/>
          </ac:picMkLst>
        </pc:picChg>
        <pc:picChg chg="del mod">
          <ac:chgData name="Ruchi Shah" userId="488f5a62-9852-4549-9d67-698fe0747545" providerId="ADAL" clId="{9E843D30-4A2F-40E5-BC38-8382196E63F2}" dt="2022-12-12T14:05:51.058" v="591" actId="478"/>
          <ac:picMkLst>
            <pc:docMk/>
            <pc:sldMk cId="1504100327" sldId="280"/>
            <ac:picMk id="8" creationId="{D44845E4-62C5-2041-C862-8A1E072A46F4}"/>
          </ac:picMkLst>
        </pc:picChg>
        <pc:picChg chg="del mod">
          <ac:chgData name="Ruchi Shah" userId="488f5a62-9852-4549-9d67-698fe0747545" providerId="ADAL" clId="{9E843D30-4A2F-40E5-BC38-8382196E63F2}" dt="2022-12-12T14:04:26.024" v="587" actId="478"/>
          <ac:picMkLst>
            <pc:docMk/>
            <pc:sldMk cId="1504100327" sldId="280"/>
            <ac:picMk id="9" creationId="{CAA6E685-8EF4-9326-512B-7B6979A01A1A}"/>
          </ac:picMkLst>
        </pc:picChg>
        <pc:picChg chg="del mod">
          <ac:chgData name="Ruchi Shah" userId="488f5a62-9852-4549-9d67-698fe0747545" providerId="ADAL" clId="{9E843D30-4A2F-40E5-BC38-8382196E63F2}" dt="2022-12-12T14:05:48.267" v="590" actId="478"/>
          <ac:picMkLst>
            <pc:docMk/>
            <pc:sldMk cId="1504100327" sldId="280"/>
            <ac:picMk id="10" creationId="{ECA57373-7B53-C2A4-0578-5F138768499B}"/>
          </ac:picMkLst>
        </pc:picChg>
        <pc:picChg chg="del mod">
          <ac:chgData name="Ruchi Shah" userId="488f5a62-9852-4549-9d67-698fe0747545" providerId="ADAL" clId="{9E843D30-4A2F-40E5-BC38-8382196E63F2}" dt="2022-12-12T14:08:43.875" v="602" actId="478"/>
          <ac:picMkLst>
            <pc:docMk/>
            <pc:sldMk cId="1504100327" sldId="280"/>
            <ac:picMk id="11" creationId="{C0D2F3D3-9765-7753-D574-02A78E5DBAD1}"/>
          </ac:picMkLst>
        </pc:picChg>
        <pc:picChg chg="mod">
          <ac:chgData name="Ruchi Shah" userId="488f5a62-9852-4549-9d67-698fe0747545" providerId="ADAL" clId="{9E843D30-4A2F-40E5-BC38-8382196E63F2}" dt="2022-12-12T14:14:53.439" v="634" actId="14100"/>
          <ac:picMkLst>
            <pc:docMk/>
            <pc:sldMk cId="1504100327" sldId="280"/>
            <ac:picMk id="12" creationId="{63DE6FEE-637A-C01F-0AE5-3DF4211ADDFE}"/>
          </ac:picMkLst>
        </pc:picChg>
      </pc:sldChg>
      <pc:sldChg chg="addSp delSp modSp mod ord">
        <pc:chgData name="Ruchi Shah" userId="488f5a62-9852-4549-9d67-698fe0747545" providerId="ADAL" clId="{9E843D30-4A2F-40E5-BC38-8382196E63F2}" dt="2022-12-12T17:28:31.671" v="1326" actId="1076"/>
        <pc:sldMkLst>
          <pc:docMk/>
          <pc:sldMk cId="1547989515" sldId="281"/>
        </pc:sldMkLst>
        <pc:spChg chg="del mod">
          <ac:chgData name="Ruchi Shah" userId="488f5a62-9852-4549-9d67-698fe0747545" providerId="ADAL" clId="{9E843D30-4A2F-40E5-BC38-8382196E63F2}" dt="2022-12-12T17:18:12.238" v="1262" actId="478"/>
          <ac:spMkLst>
            <pc:docMk/>
            <pc:sldMk cId="1547989515" sldId="281"/>
            <ac:spMk id="4" creationId="{00000000-0000-0000-0000-000000000000}"/>
          </ac:spMkLst>
        </pc:spChg>
        <pc:spChg chg="add mod">
          <ac:chgData name="Ruchi Shah" userId="488f5a62-9852-4549-9d67-698fe0747545" providerId="ADAL" clId="{9E843D30-4A2F-40E5-BC38-8382196E63F2}" dt="2022-12-12T17:18:53.927" v="1269" actId="1076"/>
          <ac:spMkLst>
            <pc:docMk/>
            <pc:sldMk cId="1547989515" sldId="281"/>
            <ac:spMk id="6" creationId="{FA125776-0939-D16C-9C0C-48BD92AB9235}"/>
          </ac:spMkLst>
        </pc:spChg>
        <pc:spChg chg="add mod">
          <ac:chgData name="Ruchi Shah" userId="488f5a62-9852-4549-9d67-698fe0747545" providerId="ADAL" clId="{9E843D30-4A2F-40E5-BC38-8382196E63F2}" dt="2022-12-12T17:18:53.927" v="1269" actId="1076"/>
          <ac:spMkLst>
            <pc:docMk/>
            <pc:sldMk cId="1547989515" sldId="281"/>
            <ac:spMk id="7" creationId="{886A6470-3DCA-A970-4994-22979F46EE39}"/>
          </ac:spMkLst>
        </pc:spChg>
        <pc:spChg chg="add mod">
          <ac:chgData name="Ruchi Shah" userId="488f5a62-9852-4549-9d67-698fe0747545" providerId="ADAL" clId="{9E843D30-4A2F-40E5-BC38-8382196E63F2}" dt="2022-12-12T17:28:31.671" v="1326" actId="1076"/>
          <ac:spMkLst>
            <pc:docMk/>
            <pc:sldMk cId="1547989515" sldId="281"/>
            <ac:spMk id="8" creationId="{F271DCAF-736D-D14D-AFF0-7C6F3380BE77}"/>
          </ac:spMkLst>
        </pc:spChg>
        <pc:spChg chg="add mod">
          <ac:chgData name="Ruchi Shah" userId="488f5a62-9852-4549-9d67-698fe0747545" providerId="ADAL" clId="{9E843D30-4A2F-40E5-BC38-8382196E63F2}" dt="2022-12-12T17:28:31.671" v="1326" actId="1076"/>
          <ac:spMkLst>
            <pc:docMk/>
            <pc:sldMk cId="1547989515" sldId="281"/>
            <ac:spMk id="9" creationId="{49B29EFD-2045-F289-89F1-215258437BED}"/>
          </ac:spMkLst>
        </pc:spChg>
        <pc:spChg chg="add mod">
          <ac:chgData name="Ruchi Shah" userId="488f5a62-9852-4549-9d67-698fe0747545" providerId="ADAL" clId="{9E843D30-4A2F-40E5-BC38-8382196E63F2}" dt="2022-12-12T17:28:31.671" v="1326" actId="1076"/>
          <ac:spMkLst>
            <pc:docMk/>
            <pc:sldMk cId="1547989515" sldId="281"/>
            <ac:spMk id="10" creationId="{623DE1A6-BF29-0AD9-E855-5C34958D6462}"/>
          </ac:spMkLst>
        </pc:spChg>
        <pc:spChg chg="add mod">
          <ac:chgData name="Ruchi Shah" userId="488f5a62-9852-4549-9d67-698fe0747545" providerId="ADAL" clId="{9E843D30-4A2F-40E5-BC38-8382196E63F2}" dt="2022-12-12T17:28:31.671" v="1326" actId="1076"/>
          <ac:spMkLst>
            <pc:docMk/>
            <pc:sldMk cId="1547989515" sldId="281"/>
            <ac:spMk id="11" creationId="{2E542DCD-0D67-FBD6-762D-F6F79A2F4513}"/>
          </ac:spMkLst>
        </pc:spChg>
        <pc:spChg chg="add mod">
          <ac:chgData name="Ruchi Shah" userId="488f5a62-9852-4549-9d67-698fe0747545" providerId="ADAL" clId="{9E843D30-4A2F-40E5-BC38-8382196E63F2}" dt="2022-12-12T17:28:31.671" v="1326" actId="1076"/>
          <ac:spMkLst>
            <pc:docMk/>
            <pc:sldMk cId="1547989515" sldId="281"/>
            <ac:spMk id="12" creationId="{F7D1A909-6BE1-8296-2FA7-F5B396F1AFBD}"/>
          </ac:spMkLst>
        </pc:spChg>
        <pc:spChg chg="add mod">
          <ac:chgData name="Ruchi Shah" userId="488f5a62-9852-4549-9d67-698fe0747545" providerId="ADAL" clId="{9E843D30-4A2F-40E5-BC38-8382196E63F2}" dt="2022-12-12T17:28:31.671" v="1326" actId="1076"/>
          <ac:spMkLst>
            <pc:docMk/>
            <pc:sldMk cId="1547989515" sldId="281"/>
            <ac:spMk id="13" creationId="{3D0E112E-90CE-8B77-A3C7-45EFB6430351}"/>
          </ac:spMkLst>
        </pc:spChg>
        <pc:spChg chg="add mod">
          <ac:chgData name="Ruchi Shah" userId="488f5a62-9852-4549-9d67-698fe0747545" providerId="ADAL" clId="{9E843D30-4A2F-40E5-BC38-8382196E63F2}" dt="2022-12-12T17:28:31.671" v="1326" actId="1076"/>
          <ac:spMkLst>
            <pc:docMk/>
            <pc:sldMk cId="1547989515" sldId="281"/>
            <ac:spMk id="14" creationId="{A87D6145-2656-2C28-4890-3B370DB4FFD5}"/>
          </ac:spMkLst>
        </pc:spChg>
        <pc:spChg chg="add mod">
          <ac:chgData name="Ruchi Shah" userId="488f5a62-9852-4549-9d67-698fe0747545" providerId="ADAL" clId="{9E843D30-4A2F-40E5-BC38-8382196E63F2}" dt="2022-12-12T17:28:31.671" v="1326" actId="1076"/>
          <ac:spMkLst>
            <pc:docMk/>
            <pc:sldMk cId="1547989515" sldId="281"/>
            <ac:spMk id="15" creationId="{6A5EA283-313D-1387-4F74-626E10A04EA5}"/>
          </ac:spMkLst>
        </pc:spChg>
        <pc:spChg chg="add mod">
          <ac:chgData name="Ruchi Shah" userId="488f5a62-9852-4549-9d67-698fe0747545" providerId="ADAL" clId="{9E843D30-4A2F-40E5-BC38-8382196E63F2}" dt="2022-12-12T17:28:31.671" v="1326" actId="1076"/>
          <ac:spMkLst>
            <pc:docMk/>
            <pc:sldMk cId="1547989515" sldId="281"/>
            <ac:spMk id="16" creationId="{650A3A06-7A4A-328C-0945-DEE41C620D1F}"/>
          </ac:spMkLst>
        </pc:spChg>
        <pc:spChg chg="add mod">
          <ac:chgData name="Ruchi Shah" userId="488f5a62-9852-4549-9d67-698fe0747545" providerId="ADAL" clId="{9E843D30-4A2F-40E5-BC38-8382196E63F2}" dt="2022-12-12T17:28:31.671" v="1326" actId="1076"/>
          <ac:spMkLst>
            <pc:docMk/>
            <pc:sldMk cId="1547989515" sldId="281"/>
            <ac:spMk id="17" creationId="{7FB5626B-DFA1-B1BB-F933-580B83A384F1}"/>
          </ac:spMkLst>
        </pc:spChg>
        <pc:spChg chg="add mod">
          <ac:chgData name="Ruchi Shah" userId="488f5a62-9852-4549-9d67-698fe0747545" providerId="ADAL" clId="{9E843D30-4A2F-40E5-BC38-8382196E63F2}" dt="2022-12-12T17:28:31.671" v="1326" actId="1076"/>
          <ac:spMkLst>
            <pc:docMk/>
            <pc:sldMk cId="1547989515" sldId="281"/>
            <ac:spMk id="18" creationId="{F9587180-0E69-CEED-0869-30C53BAE0461}"/>
          </ac:spMkLst>
        </pc:spChg>
        <pc:spChg chg="add mod">
          <ac:chgData name="Ruchi Shah" userId="488f5a62-9852-4549-9d67-698fe0747545" providerId="ADAL" clId="{9E843D30-4A2F-40E5-BC38-8382196E63F2}" dt="2022-12-12T17:28:31.671" v="1326" actId="1076"/>
          <ac:spMkLst>
            <pc:docMk/>
            <pc:sldMk cId="1547989515" sldId="281"/>
            <ac:spMk id="19" creationId="{5A6694EF-A7CC-1228-48CC-225E4C84F532}"/>
          </ac:spMkLst>
        </pc:spChg>
        <pc:spChg chg="add mod">
          <ac:chgData name="Ruchi Shah" userId="488f5a62-9852-4549-9d67-698fe0747545" providerId="ADAL" clId="{9E843D30-4A2F-40E5-BC38-8382196E63F2}" dt="2022-12-12T17:28:31.671" v="1326" actId="1076"/>
          <ac:spMkLst>
            <pc:docMk/>
            <pc:sldMk cId="1547989515" sldId="281"/>
            <ac:spMk id="20" creationId="{D8CE3CE0-1139-007A-E47B-0BD201061D3A}"/>
          </ac:spMkLst>
        </pc:spChg>
        <pc:spChg chg="add mod">
          <ac:chgData name="Ruchi Shah" userId="488f5a62-9852-4549-9d67-698fe0747545" providerId="ADAL" clId="{9E843D30-4A2F-40E5-BC38-8382196E63F2}" dt="2022-12-12T17:28:31.671" v="1326" actId="1076"/>
          <ac:spMkLst>
            <pc:docMk/>
            <pc:sldMk cId="1547989515" sldId="281"/>
            <ac:spMk id="21" creationId="{ED28F5E9-562A-8A58-2B35-F4A1D4B773F5}"/>
          </ac:spMkLst>
        </pc:spChg>
        <pc:spChg chg="add mod">
          <ac:chgData name="Ruchi Shah" userId="488f5a62-9852-4549-9d67-698fe0747545" providerId="ADAL" clId="{9E843D30-4A2F-40E5-BC38-8382196E63F2}" dt="2022-12-12T17:28:31.671" v="1326" actId="1076"/>
          <ac:spMkLst>
            <pc:docMk/>
            <pc:sldMk cId="1547989515" sldId="281"/>
            <ac:spMk id="22" creationId="{0406CB38-CDF0-24B9-503F-65DF5A71B49D}"/>
          </ac:spMkLst>
        </pc:spChg>
        <pc:spChg chg="add mod">
          <ac:chgData name="Ruchi Shah" userId="488f5a62-9852-4549-9d67-698fe0747545" providerId="ADAL" clId="{9E843D30-4A2F-40E5-BC38-8382196E63F2}" dt="2022-12-12T17:28:31.671" v="1326" actId="1076"/>
          <ac:spMkLst>
            <pc:docMk/>
            <pc:sldMk cId="1547989515" sldId="281"/>
            <ac:spMk id="23" creationId="{9F120C88-9D5B-C422-94A4-D063367719C1}"/>
          </ac:spMkLst>
        </pc:spChg>
        <pc:spChg chg="add mod">
          <ac:chgData name="Ruchi Shah" userId="488f5a62-9852-4549-9d67-698fe0747545" providerId="ADAL" clId="{9E843D30-4A2F-40E5-BC38-8382196E63F2}" dt="2022-12-12T17:28:31.671" v="1326" actId="1076"/>
          <ac:spMkLst>
            <pc:docMk/>
            <pc:sldMk cId="1547989515" sldId="281"/>
            <ac:spMk id="24" creationId="{053044E2-1ED3-9DEF-6646-A3AA7A6BBE87}"/>
          </ac:spMkLst>
        </pc:spChg>
        <pc:spChg chg="add mod">
          <ac:chgData name="Ruchi Shah" userId="488f5a62-9852-4549-9d67-698fe0747545" providerId="ADAL" clId="{9E843D30-4A2F-40E5-BC38-8382196E63F2}" dt="2022-12-12T17:28:31.671" v="1326" actId="1076"/>
          <ac:spMkLst>
            <pc:docMk/>
            <pc:sldMk cId="1547989515" sldId="281"/>
            <ac:spMk id="25" creationId="{29421C1A-721B-A6B7-46AC-0B7E4F07532C}"/>
          </ac:spMkLst>
        </pc:spChg>
        <pc:spChg chg="add mod">
          <ac:chgData name="Ruchi Shah" userId="488f5a62-9852-4549-9d67-698fe0747545" providerId="ADAL" clId="{9E843D30-4A2F-40E5-BC38-8382196E63F2}" dt="2022-12-12T17:28:31.671" v="1326" actId="1076"/>
          <ac:spMkLst>
            <pc:docMk/>
            <pc:sldMk cId="1547989515" sldId="281"/>
            <ac:spMk id="26" creationId="{759C0654-5E52-2B89-C3F0-7EA7940C3B38}"/>
          </ac:spMkLst>
        </pc:spChg>
        <pc:spChg chg="add mod">
          <ac:chgData name="Ruchi Shah" userId="488f5a62-9852-4549-9d67-698fe0747545" providerId="ADAL" clId="{9E843D30-4A2F-40E5-BC38-8382196E63F2}" dt="2022-12-12T17:28:31.671" v="1326" actId="1076"/>
          <ac:spMkLst>
            <pc:docMk/>
            <pc:sldMk cId="1547989515" sldId="281"/>
            <ac:spMk id="27" creationId="{BF7D5D89-2ADC-EB83-1DBB-0E85B0376D20}"/>
          </ac:spMkLst>
        </pc:spChg>
        <pc:spChg chg="add mod">
          <ac:chgData name="Ruchi Shah" userId="488f5a62-9852-4549-9d67-698fe0747545" providerId="ADAL" clId="{9E843D30-4A2F-40E5-BC38-8382196E63F2}" dt="2022-12-12T17:28:31.671" v="1326" actId="1076"/>
          <ac:spMkLst>
            <pc:docMk/>
            <pc:sldMk cId="1547989515" sldId="281"/>
            <ac:spMk id="28" creationId="{88DB7657-AEC9-A7BF-C0F9-DDC09C025563}"/>
          </ac:spMkLst>
        </pc:spChg>
        <pc:spChg chg="mod">
          <ac:chgData name="Ruchi Shah" userId="488f5a62-9852-4549-9d67-698fe0747545" providerId="ADAL" clId="{9E843D30-4A2F-40E5-BC38-8382196E63F2}" dt="2022-12-12T17:28:31.671" v="1326" actId="1076"/>
          <ac:spMkLst>
            <pc:docMk/>
            <pc:sldMk cId="1547989515" sldId="281"/>
            <ac:spMk id="30" creationId="{4E86B49F-67D7-44FA-D8A1-25F4328455B5}"/>
          </ac:spMkLst>
        </pc:spChg>
        <pc:spChg chg="mod">
          <ac:chgData name="Ruchi Shah" userId="488f5a62-9852-4549-9d67-698fe0747545" providerId="ADAL" clId="{9E843D30-4A2F-40E5-BC38-8382196E63F2}" dt="2022-12-12T17:28:31.671" v="1326" actId="1076"/>
          <ac:spMkLst>
            <pc:docMk/>
            <pc:sldMk cId="1547989515" sldId="281"/>
            <ac:spMk id="31" creationId="{6DFF5738-36F7-5BD3-7729-E5FC8A5508C3}"/>
          </ac:spMkLst>
        </pc:spChg>
        <pc:spChg chg="add mod">
          <ac:chgData name="Ruchi Shah" userId="488f5a62-9852-4549-9d67-698fe0747545" providerId="ADAL" clId="{9E843D30-4A2F-40E5-BC38-8382196E63F2}" dt="2022-12-12T17:28:31.671" v="1326" actId="1076"/>
          <ac:spMkLst>
            <pc:docMk/>
            <pc:sldMk cId="1547989515" sldId="281"/>
            <ac:spMk id="32" creationId="{9E11AE6E-09A2-A18B-DE7A-DCB32FD18BA8}"/>
          </ac:spMkLst>
        </pc:spChg>
        <pc:spChg chg="mod">
          <ac:chgData name="Ruchi Shah" userId="488f5a62-9852-4549-9d67-698fe0747545" providerId="ADAL" clId="{9E843D30-4A2F-40E5-BC38-8382196E63F2}" dt="2022-12-12T17:28:31.671" v="1326" actId="1076"/>
          <ac:spMkLst>
            <pc:docMk/>
            <pc:sldMk cId="1547989515" sldId="281"/>
            <ac:spMk id="34" creationId="{D99F7275-1DD1-6736-ECCF-5E66A9D0743C}"/>
          </ac:spMkLst>
        </pc:spChg>
        <pc:spChg chg="mod">
          <ac:chgData name="Ruchi Shah" userId="488f5a62-9852-4549-9d67-698fe0747545" providerId="ADAL" clId="{9E843D30-4A2F-40E5-BC38-8382196E63F2}" dt="2022-12-12T17:28:31.671" v="1326" actId="1076"/>
          <ac:spMkLst>
            <pc:docMk/>
            <pc:sldMk cId="1547989515" sldId="281"/>
            <ac:spMk id="35" creationId="{B9C20087-2B7C-E37E-BB2F-EAA9BBA4B830}"/>
          </ac:spMkLst>
        </pc:spChg>
        <pc:spChg chg="mod">
          <ac:chgData name="Ruchi Shah" userId="488f5a62-9852-4549-9d67-698fe0747545" providerId="ADAL" clId="{9E843D30-4A2F-40E5-BC38-8382196E63F2}" dt="2022-12-12T17:28:31.671" v="1326" actId="1076"/>
          <ac:spMkLst>
            <pc:docMk/>
            <pc:sldMk cId="1547989515" sldId="281"/>
            <ac:spMk id="36" creationId="{EA5C03E8-52E4-415A-3327-1448B0168A1D}"/>
          </ac:spMkLst>
        </pc:spChg>
        <pc:spChg chg="mod">
          <ac:chgData name="Ruchi Shah" userId="488f5a62-9852-4549-9d67-698fe0747545" providerId="ADAL" clId="{9E843D30-4A2F-40E5-BC38-8382196E63F2}" dt="2022-12-12T17:28:31.671" v="1326" actId="1076"/>
          <ac:spMkLst>
            <pc:docMk/>
            <pc:sldMk cId="1547989515" sldId="281"/>
            <ac:spMk id="37" creationId="{663D3EC0-20DA-35F6-3D29-9D872EE81638}"/>
          </ac:spMkLst>
        </pc:spChg>
        <pc:spChg chg="mod">
          <ac:chgData name="Ruchi Shah" userId="488f5a62-9852-4549-9d67-698fe0747545" providerId="ADAL" clId="{9E843D30-4A2F-40E5-BC38-8382196E63F2}" dt="2022-12-12T17:28:31.671" v="1326" actId="1076"/>
          <ac:spMkLst>
            <pc:docMk/>
            <pc:sldMk cId="1547989515" sldId="281"/>
            <ac:spMk id="38" creationId="{181625D0-A49E-EFA4-4F83-6BDD38D5E719}"/>
          </ac:spMkLst>
        </pc:spChg>
        <pc:spChg chg="add mod">
          <ac:chgData name="Ruchi Shah" userId="488f5a62-9852-4549-9d67-698fe0747545" providerId="ADAL" clId="{9E843D30-4A2F-40E5-BC38-8382196E63F2}" dt="2022-12-12T17:28:31.671" v="1326" actId="1076"/>
          <ac:spMkLst>
            <pc:docMk/>
            <pc:sldMk cId="1547989515" sldId="281"/>
            <ac:spMk id="39" creationId="{F07DE97D-3FD8-1823-9D68-82E1322AC374}"/>
          </ac:spMkLst>
        </pc:spChg>
        <pc:spChg chg="add mod">
          <ac:chgData name="Ruchi Shah" userId="488f5a62-9852-4549-9d67-698fe0747545" providerId="ADAL" clId="{9E843D30-4A2F-40E5-BC38-8382196E63F2}" dt="2022-12-12T17:28:31.671" v="1326" actId="1076"/>
          <ac:spMkLst>
            <pc:docMk/>
            <pc:sldMk cId="1547989515" sldId="281"/>
            <ac:spMk id="40" creationId="{C55FEF15-715C-DCEA-9AFE-F091F81887B3}"/>
          </ac:spMkLst>
        </pc:spChg>
        <pc:spChg chg="add mod">
          <ac:chgData name="Ruchi Shah" userId="488f5a62-9852-4549-9d67-698fe0747545" providerId="ADAL" clId="{9E843D30-4A2F-40E5-BC38-8382196E63F2}" dt="2022-12-12T17:19:16.314" v="1271" actId="1076"/>
          <ac:spMkLst>
            <pc:docMk/>
            <pc:sldMk cId="1547989515" sldId="281"/>
            <ac:spMk id="41" creationId="{F48B113D-AE3D-DBB3-2206-2DFA0222F24A}"/>
          </ac:spMkLst>
        </pc:spChg>
        <pc:spChg chg="add mod">
          <ac:chgData name="Ruchi Shah" userId="488f5a62-9852-4549-9d67-698fe0747545" providerId="ADAL" clId="{9E843D30-4A2F-40E5-BC38-8382196E63F2}" dt="2022-12-12T17:28:31.671" v="1326" actId="1076"/>
          <ac:spMkLst>
            <pc:docMk/>
            <pc:sldMk cId="1547989515" sldId="281"/>
            <ac:spMk id="42" creationId="{C6D656E0-B97A-0EA7-A49D-30703C3F261B}"/>
          </ac:spMkLst>
        </pc:spChg>
        <pc:spChg chg="add mod">
          <ac:chgData name="Ruchi Shah" userId="488f5a62-9852-4549-9d67-698fe0747545" providerId="ADAL" clId="{9E843D30-4A2F-40E5-BC38-8382196E63F2}" dt="2022-12-12T17:28:31.671" v="1326" actId="1076"/>
          <ac:spMkLst>
            <pc:docMk/>
            <pc:sldMk cId="1547989515" sldId="281"/>
            <ac:spMk id="43" creationId="{915B5673-3799-3063-9635-E7CD06D75747}"/>
          </ac:spMkLst>
        </pc:spChg>
        <pc:spChg chg="add mod">
          <ac:chgData name="Ruchi Shah" userId="488f5a62-9852-4549-9d67-698fe0747545" providerId="ADAL" clId="{9E843D30-4A2F-40E5-BC38-8382196E63F2}" dt="2022-12-12T17:28:31.671" v="1326" actId="1076"/>
          <ac:spMkLst>
            <pc:docMk/>
            <pc:sldMk cId="1547989515" sldId="281"/>
            <ac:spMk id="44" creationId="{6349E921-6F71-18BA-E366-C89F5BFAF987}"/>
          </ac:spMkLst>
        </pc:spChg>
        <pc:spChg chg="add mod">
          <ac:chgData name="Ruchi Shah" userId="488f5a62-9852-4549-9d67-698fe0747545" providerId="ADAL" clId="{9E843D30-4A2F-40E5-BC38-8382196E63F2}" dt="2022-12-12T17:28:31.671" v="1326" actId="1076"/>
          <ac:spMkLst>
            <pc:docMk/>
            <pc:sldMk cId="1547989515" sldId="281"/>
            <ac:spMk id="45" creationId="{017A343F-1CFD-8EA8-4960-539897E0EBE0}"/>
          </ac:spMkLst>
        </pc:spChg>
        <pc:spChg chg="add mod">
          <ac:chgData name="Ruchi Shah" userId="488f5a62-9852-4549-9d67-698fe0747545" providerId="ADAL" clId="{9E843D30-4A2F-40E5-BC38-8382196E63F2}" dt="2022-12-12T17:28:31.671" v="1326" actId="1076"/>
          <ac:spMkLst>
            <pc:docMk/>
            <pc:sldMk cId="1547989515" sldId="281"/>
            <ac:spMk id="46" creationId="{FC1B3EC5-FFF9-07B9-B21D-967FD2AC790D}"/>
          </ac:spMkLst>
        </pc:spChg>
        <pc:spChg chg="add mod">
          <ac:chgData name="Ruchi Shah" userId="488f5a62-9852-4549-9d67-698fe0747545" providerId="ADAL" clId="{9E843D30-4A2F-40E5-BC38-8382196E63F2}" dt="2022-12-12T17:28:23.994" v="1325" actId="1076"/>
          <ac:spMkLst>
            <pc:docMk/>
            <pc:sldMk cId="1547989515" sldId="281"/>
            <ac:spMk id="47" creationId="{E2FDBA0B-E147-8FB4-5554-BB7BBF15E043}"/>
          </ac:spMkLst>
        </pc:spChg>
        <pc:grpChg chg="add mod">
          <ac:chgData name="Ruchi Shah" userId="488f5a62-9852-4549-9d67-698fe0747545" providerId="ADAL" clId="{9E843D30-4A2F-40E5-BC38-8382196E63F2}" dt="2022-12-12T17:28:31.671" v="1326" actId="1076"/>
          <ac:grpSpMkLst>
            <pc:docMk/>
            <pc:sldMk cId="1547989515" sldId="281"/>
            <ac:grpSpMk id="29" creationId="{13654DCC-5826-DF3D-B7A8-1CF5177FB9C8}"/>
          </ac:grpSpMkLst>
        </pc:grpChg>
        <pc:grpChg chg="add mod">
          <ac:chgData name="Ruchi Shah" userId="488f5a62-9852-4549-9d67-698fe0747545" providerId="ADAL" clId="{9E843D30-4A2F-40E5-BC38-8382196E63F2}" dt="2022-12-12T17:28:31.671" v="1326" actId="1076"/>
          <ac:grpSpMkLst>
            <pc:docMk/>
            <pc:sldMk cId="1547989515" sldId="281"/>
            <ac:grpSpMk id="33" creationId="{5F73BFF9-584C-5787-8C25-7B772B52A255}"/>
          </ac:grpSpMkLst>
        </pc:grpChg>
      </pc:sldChg>
      <pc:sldChg chg="modSp mod">
        <pc:chgData name="Ruchi Shah" userId="488f5a62-9852-4549-9d67-698fe0747545" providerId="ADAL" clId="{9E843D30-4A2F-40E5-BC38-8382196E63F2}" dt="2022-12-12T12:08:22.046" v="111" actId="20577"/>
        <pc:sldMkLst>
          <pc:docMk/>
          <pc:sldMk cId="1698523344" sldId="282"/>
        </pc:sldMkLst>
        <pc:spChg chg="mod">
          <ac:chgData name="Ruchi Shah" userId="488f5a62-9852-4549-9d67-698fe0747545" providerId="ADAL" clId="{9E843D30-4A2F-40E5-BC38-8382196E63F2}" dt="2022-12-12T12:08:22.046" v="111" actId="20577"/>
          <ac:spMkLst>
            <pc:docMk/>
            <pc:sldMk cId="1698523344" sldId="282"/>
            <ac:spMk id="4" creationId="{00000000-0000-0000-0000-000000000000}"/>
          </ac:spMkLst>
        </pc:spChg>
      </pc:sldChg>
      <pc:sldChg chg="del">
        <pc:chgData name="Ruchi Shah" userId="488f5a62-9852-4549-9d67-698fe0747545" providerId="ADAL" clId="{9E843D30-4A2F-40E5-BC38-8382196E63F2}" dt="2022-12-12T11:37:54.158" v="18" actId="47"/>
        <pc:sldMkLst>
          <pc:docMk/>
          <pc:sldMk cId="533111503" sldId="283"/>
        </pc:sldMkLst>
      </pc:sldChg>
      <pc:sldChg chg="modSp mod ord modNotesTx">
        <pc:chgData name="Ruchi Shah" userId="488f5a62-9852-4549-9d67-698fe0747545" providerId="ADAL" clId="{9E843D30-4A2F-40E5-BC38-8382196E63F2}" dt="2022-12-12T12:08:27.512" v="112" actId="20577"/>
        <pc:sldMkLst>
          <pc:docMk/>
          <pc:sldMk cId="1826057934" sldId="284"/>
        </pc:sldMkLst>
        <pc:spChg chg="mod">
          <ac:chgData name="Ruchi Shah" userId="488f5a62-9852-4549-9d67-698fe0747545" providerId="ADAL" clId="{9E843D30-4A2F-40E5-BC38-8382196E63F2}" dt="2022-12-12T11:43:14.504" v="95" actId="20577"/>
          <ac:spMkLst>
            <pc:docMk/>
            <pc:sldMk cId="1826057934" sldId="284"/>
            <ac:spMk id="3" creationId="{00000000-0000-0000-0000-000000000000}"/>
          </ac:spMkLst>
        </pc:spChg>
        <pc:spChg chg="mod">
          <ac:chgData name="Ruchi Shah" userId="488f5a62-9852-4549-9d67-698fe0747545" providerId="ADAL" clId="{9E843D30-4A2F-40E5-BC38-8382196E63F2}" dt="2022-12-12T12:08:27.512" v="112" actId="20577"/>
          <ac:spMkLst>
            <pc:docMk/>
            <pc:sldMk cId="1826057934" sldId="284"/>
            <ac:spMk id="4" creationId="{00000000-0000-0000-0000-000000000000}"/>
          </ac:spMkLst>
        </pc:spChg>
      </pc:sldChg>
      <pc:sldChg chg="addSp delSp modSp add mod ord">
        <pc:chgData name="Ruchi Shah" userId="488f5a62-9852-4549-9d67-698fe0747545" providerId="ADAL" clId="{9E843D30-4A2F-40E5-BC38-8382196E63F2}" dt="2022-12-12T14:16:18.604" v="669"/>
        <pc:sldMkLst>
          <pc:docMk/>
          <pc:sldMk cId="712498372" sldId="285"/>
        </pc:sldMkLst>
        <pc:spChg chg="mod">
          <ac:chgData name="Ruchi Shah" userId="488f5a62-9852-4549-9d67-698fe0747545" providerId="ADAL" clId="{9E843D30-4A2F-40E5-BC38-8382196E63F2}" dt="2022-12-12T14:16:04.398" v="667" actId="20577"/>
          <ac:spMkLst>
            <pc:docMk/>
            <pc:sldMk cId="712498372" sldId="285"/>
            <ac:spMk id="3" creationId="{00000000-0000-0000-0000-000000000000}"/>
          </ac:spMkLst>
        </pc:spChg>
        <pc:spChg chg="add del">
          <ac:chgData name="Ruchi Shah" userId="488f5a62-9852-4549-9d67-698fe0747545" providerId="ADAL" clId="{9E843D30-4A2F-40E5-BC38-8382196E63F2}" dt="2022-12-12T14:09:37.168" v="615" actId="22"/>
          <ac:spMkLst>
            <pc:docMk/>
            <pc:sldMk cId="712498372" sldId="285"/>
            <ac:spMk id="6" creationId="{580D01E0-B829-89AF-0A25-29AFEEB22590}"/>
          </ac:spMkLst>
        </pc:spChg>
        <pc:spChg chg="add del">
          <ac:chgData name="Ruchi Shah" userId="488f5a62-9852-4549-9d67-698fe0747545" providerId="ADAL" clId="{9E843D30-4A2F-40E5-BC38-8382196E63F2}" dt="2022-12-12T14:11:21.731" v="620" actId="22"/>
          <ac:spMkLst>
            <pc:docMk/>
            <pc:sldMk cId="712498372" sldId="285"/>
            <ac:spMk id="11" creationId="{981935ED-D268-BE7B-55DE-013D50D72B76}"/>
          </ac:spMkLst>
        </pc:spChg>
        <pc:picChg chg="mod">
          <ac:chgData name="Ruchi Shah" userId="488f5a62-9852-4549-9d67-698fe0747545" providerId="ADAL" clId="{9E843D30-4A2F-40E5-BC38-8382196E63F2}" dt="2022-12-12T14:14:46.134" v="633" actId="14100"/>
          <ac:picMkLst>
            <pc:docMk/>
            <pc:sldMk cId="712498372" sldId="285"/>
            <ac:picMk id="7" creationId="{A66A09C8-88E7-4928-6B8C-CE99B6EE225E}"/>
          </ac:picMkLst>
        </pc:picChg>
        <pc:picChg chg="del">
          <ac:chgData name="Ruchi Shah" userId="488f5a62-9852-4549-9d67-698fe0747545" providerId="ADAL" clId="{9E843D30-4A2F-40E5-BC38-8382196E63F2}" dt="2022-12-12T14:09:18.946" v="612" actId="478"/>
          <ac:picMkLst>
            <pc:docMk/>
            <pc:sldMk cId="712498372" sldId="285"/>
            <ac:picMk id="8" creationId="{D44845E4-62C5-2041-C862-8A1E072A46F4}"/>
          </ac:picMkLst>
        </pc:picChg>
        <pc:picChg chg="del">
          <ac:chgData name="Ruchi Shah" userId="488f5a62-9852-4549-9d67-698fe0747545" providerId="ADAL" clId="{9E843D30-4A2F-40E5-BC38-8382196E63F2}" dt="2022-12-12T14:09:20.635" v="613" actId="478"/>
          <ac:picMkLst>
            <pc:docMk/>
            <pc:sldMk cId="712498372" sldId="285"/>
            <ac:picMk id="10" creationId="{ECA57373-7B53-C2A4-0578-5F138768499B}"/>
          </ac:picMkLst>
        </pc:picChg>
        <pc:picChg chg="mod">
          <ac:chgData name="Ruchi Shah" userId="488f5a62-9852-4549-9d67-698fe0747545" providerId="ADAL" clId="{9E843D30-4A2F-40E5-BC38-8382196E63F2}" dt="2022-12-12T14:11:54.938" v="627" actId="1076"/>
          <ac:picMkLst>
            <pc:docMk/>
            <pc:sldMk cId="712498372" sldId="285"/>
            <ac:picMk id="12" creationId="{4B8F0BCC-A421-5E68-C9FB-23B98F94BC45}"/>
          </ac:picMkLst>
        </pc:picChg>
      </pc:sldChg>
      <pc:sldChg chg="modSp add mod ord">
        <pc:chgData name="Ruchi Shah" userId="488f5a62-9852-4549-9d67-698fe0747545" providerId="ADAL" clId="{9E843D30-4A2F-40E5-BC38-8382196E63F2}" dt="2022-12-12T15:40:15.748" v="1015"/>
        <pc:sldMkLst>
          <pc:docMk/>
          <pc:sldMk cId="3519870683" sldId="286"/>
        </pc:sldMkLst>
        <pc:spChg chg="mod">
          <ac:chgData name="Ruchi Shah" userId="488f5a62-9852-4549-9d67-698fe0747545" providerId="ADAL" clId="{9E843D30-4A2F-40E5-BC38-8382196E63F2}" dt="2022-12-12T15:37:29.858" v="990" actId="14100"/>
          <ac:spMkLst>
            <pc:docMk/>
            <pc:sldMk cId="3519870683" sldId="286"/>
            <ac:spMk id="3" creationId="{00000000-0000-0000-0000-000000000000}"/>
          </ac:spMkLst>
        </pc:spChg>
        <pc:spChg chg="mod">
          <ac:chgData name="Ruchi Shah" userId="488f5a62-9852-4549-9d67-698fe0747545" providerId="ADAL" clId="{9E843D30-4A2F-40E5-BC38-8382196E63F2}" dt="2022-12-12T15:39:18.609" v="1011" actId="20577"/>
          <ac:spMkLst>
            <pc:docMk/>
            <pc:sldMk cId="3519870683" sldId="286"/>
            <ac:spMk id="4" creationId="{00000000-0000-0000-0000-000000000000}"/>
          </ac:spMkLst>
        </pc:spChg>
      </pc:sldChg>
      <pc:sldChg chg="modSp add mod ord">
        <pc:chgData name="Ruchi Shah" userId="488f5a62-9852-4549-9d67-698fe0747545" providerId="ADAL" clId="{9E843D30-4A2F-40E5-BC38-8382196E63F2}" dt="2022-12-12T17:46:32.825" v="1420"/>
        <pc:sldMkLst>
          <pc:docMk/>
          <pc:sldMk cId="3310649680" sldId="287"/>
        </pc:sldMkLst>
        <pc:spChg chg="mod">
          <ac:chgData name="Ruchi Shah" userId="488f5a62-9852-4549-9d67-698fe0747545" providerId="ADAL" clId="{9E843D30-4A2F-40E5-BC38-8382196E63F2}" dt="2022-12-12T15:35:31.793" v="977" actId="14100"/>
          <ac:spMkLst>
            <pc:docMk/>
            <pc:sldMk cId="3310649680" sldId="287"/>
            <ac:spMk id="3" creationId="{00000000-0000-0000-0000-000000000000}"/>
          </ac:spMkLst>
        </pc:spChg>
        <pc:spChg chg="mod">
          <ac:chgData name="Ruchi Shah" userId="488f5a62-9852-4549-9d67-698fe0747545" providerId="ADAL" clId="{9E843D30-4A2F-40E5-BC38-8382196E63F2}" dt="2022-12-12T17:46:32.825" v="1420"/>
          <ac:spMkLst>
            <pc:docMk/>
            <pc:sldMk cId="3310649680" sldId="287"/>
            <ac:spMk id="4" creationId="{00000000-0000-0000-0000-000000000000}"/>
          </ac:spMkLst>
        </pc:spChg>
      </pc:sldChg>
      <pc:sldChg chg="modSp add mod">
        <pc:chgData name="Ruchi Shah" userId="488f5a62-9852-4549-9d67-698fe0747545" providerId="ADAL" clId="{9E843D30-4A2F-40E5-BC38-8382196E63F2}" dt="2022-12-12T15:17:52.074" v="968" actId="1076"/>
        <pc:sldMkLst>
          <pc:docMk/>
          <pc:sldMk cId="49704524" sldId="288"/>
        </pc:sldMkLst>
        <pc:spChg chg="mod">
          <ac:chgData name="Ruchi Shah" userId="488f5a62-9852-4549-9d67-698fe0747545" providerId="ADAL" clId="{9E843D30-4A2F-40E5-BC38-8382196E63F2}" dt="2022-12-12T15:16:09.643" v="951" actId="14100"/>
          <ac:spMkLst>
            <pc:docMk/>
            <pc:sldMk cId="49704524" sldId="288"/>
            <ac:spMk id="3" creationId="{00000000-0000-0000-0000-000000000000}"/>
          </ac:spMkLst>
        </pc:spChg>
        <pc:spChg chg="mod">
          <ac:chgData name="Ruchi Shah" userId="488f5a62-9852-4549-9d67-698fe0747545" providerId="ADAL" clId="{9E843D30-4A2F-40E5-BC38-8382196E63F2}" dt="2022-12-12T15:17:52.074" v="968" actId="1076"/>
          <ac:spMkLst>
            <pc:docMk/>
            <pc:sldMk cId="49704524" sldId="288"/>
            <ac:spMk id="4" creationId="{00000000-0000-0000-0000-000000000000}"/>
          </ac:spMkLst>
        </pc:spChg>
      </pc:sldChg>
      <pc:sldChg chg="addSp delSp modSp add mod">
        <pc:chgData name="Ruchi Shah" userId="488f5a62-9852-4549-9d67-698fe0747545" providerId="ADAL" clId="{9E843D30-4A2F-40E5-BC38-8382196E63F2}" dt="2022-12-12T15:15:29.972" v="949" actId="1076"/>
        <pc:sldMkLst>
          <pc:docMk/>
          <pc:sldMk cId="3847365360" sldId="289"/>
        </pc:sldMkLst>
        <pc:spChg chg="del mod">
          <ac:chgData name="Ruchi Shah" userId="488f5a62-9852-4549-9d67-698fe0747545" providerId="ADAL" clId="{9E843D30-4A2F-40E5-BC38-8382196E63F2}" dt="2022-12-12T15:15:21.173" v="948" actId="478"/>
          <ac:spMkLst>
            <pc:docMk/>
            <pc:sldMk cId="3847365360" sldId="289"/>
            <ac:spMk id="3" creationId="{00000000-0000-0000-0000-000000000000}"/>
          </ac:spMkLst>
        </pc:spChg>
        <pc:spChg chg="del mod">
          <ac:chgData name="Ruchi Shah" userId="488f5a62-9852-4549-9d67-698fe0747545" providerId="ADAL" clId="{9E843D30-4A2F-40E5-BC38-8382196E63F2}" dt="2022-12-12T15:15:21.173" v="948" actId="478"/>
          <ac:spMkLst>
            <pc:docMk/>
            <pc:sldMk cId="3847365360" sldId="289"/>
            <ac:spMk id="4" creationId="{00000000-0000-0000-0000-000000000000}"/>
          </ac:spMkLst>
        </pc:spChg>
        <pc:spChg chg="add mod">
          <ac:chgData name="Ruchi Shah" userId="488f5a62-9852-4549-9d67-698fe0747545" providerId="ADAL" clId="{9E843D30-4A2F-40E5-BC38-8382196E63F2}" dt="2022-12-12T15:15:29.972" v="949" actId="1076"/>
          <ac:spMkLst>
            <pc:docMk/>
            <pc:sldMk cId="3847365360" sldId="289"/>
            <ac:spMk id="6" creationId="{36C99E7F-2A96-8368-16B5-5DEA80FA76AC}"/>
          </ac:spMkLst>
        </pc:spChg>
        <pc:spChg chg="add mod">
          <ac:chgData name="Ruchi Shah" userId="488f5a62-9852-4549-9d67-698fe0747545" providerId="ADAL" clId="{9E843D30-4A2F-40E5-BC38-8382196E63F2}" dt="2022-12-12T15:15:29.972" v="949" actId="1076"/>
          <ac:spMkLst>
            <pc:docMk/>
            <pc:sldMk cId="3847365360" sldId="289"/>
            <ac:spMk id="7" creationId="{2DB6596C-8959-10F8-A040-75E4C256D211}"/>
          </ac:spMkLst>
        </pc:spChg>
      </pc:sldChg>
      <pc:sldChg chg="modSp add mod">
        <pc:chgData name="Ruchi Shah" userId="488f5a62-9852-4549-9d67-698fe0747545" providerId="ADAL" clId="{9E843D30-4A2F-40E5-BC38-8382196E63F2}" dt="2022-12-12T15:15:08.808" v="947"/>
        <pc:sldMkLst>
          <pc:docMk/>
          <pc:sldMk cId="1806161188" sldId="290"/>
        </pc:sldMkLst>
        <pc:spChg chg="mod">
          <ac:chgData name="Ruchi Shah" userId="488f5a62-9852-4549-9d67-698fe0747545" providerId="ADAL" clId="{9E843D30-4A2F-40E5-BC38-8382196E63F2}" dt="2022-12-12T15:11:51.864" v="922" actId="14100"/>
          <ac:spMkLst>
            <pc:docMk/>
            <pc:sldMk cId="1806161188" sldId="290"/>
            <ac:spMk id="3" creationId="{00000000-0000-0000-0000-000000000000}"/>
          </ac:spMkLst>
        </pc:spChg>
        <pc:spChg chg="mod">
          <ac:chgData name="Ruchi Shah" userId="488f5a62-9852-4549-9d67-698fe0747545" providerId="ADAL" clId="{9E843D30-4A2F-40E5-BC38-8382196E63F2}" dt="2022-12-12T15:15:08.808" v="947"/>
          <ac:spMkLst>
            <pc:docMk/>
            <pc:sldMk cId="1806161188" sldId="290"/>
            <ac:spMk id="4" creationId="{00000000-0000-0000-0000-000000000000}"/>
          </ac:spMkLst>
        </pc:spChg>
      </pc:sldChg>
      <pc:sldChg chg="addSp delSp modSp add mod ord modNotesTx">
        <pc:chgData name="Ruchi Shah" userId="488f5a62-9852-4549-9d67-698fe0747545" providerId="ADAL" clId="{9E843D30-4A2F-40E5-BC38-8382196E63F2}" dt="2022-12-12T17:36:40.315" v="1337"/>
        <pc:sldMkLst>
          <pc:docMk/>
          <pc:sldMk cId="2219811142" sldId="291"/>
        </pc:sldMkLst>
        <pc:spChg chg="mod">
          <ac:chgData name="Ruchi Shah" userId="488f5a62-9852-4549-9d67-698fe0747545" providerId="ADAL" clId="{9E843D30-4A2F-40E5-BC38-8382196E63F2}" dt="2022-12-12T16:57:14.863" v="1150"/>
          <ac:spMkLst>
            <pc:docMk/>
            <pc:sldMk cId="2219811142" sldId="291"/>
            <ac:spMk id="3" creationId="{00000000-0000-0000-0000-000000000000}"/>
          </ac:spMkLst>
        </pc:spChg>
        <pc:spChg chg="del mod">
          <ac:chgData name="Ruchi Shah" userId="488f5a62-9852-4549-9d67-698fe0747545" providerId="ADAL" clId="{9E843D30-4A2F-40E5-BC38-8382196E63F2}" dt="2022-12-12T17:13:51.062" v="1241" actId="478"/>
          <ac:spMkLst>
            <pc:docMk/>
            <pc:sldMk cId="2219811142" sldId="291"/>
            <ac:spMk id="4" creationId="{00000000-0000-0000-0000-000000000000}"/>
          </ac:spMkLst>
        </pc:spChg>
        <pc:spChg chg="mod">
          <ac:chgData name="Ruchi Shah" userId="488f5a62-9852-4549-9d67-698fe0747545" providerId="ADAL" clId="{9E843D30-4A2F-40E5-BC38-8382196E63F2}" dt="2022-12-12T16:58:30.322" v="1152"/>
          <ac:spMkLst>
            <pc:docMk/>
            <pc:sldMk cId="2219811142" sldId="291"/>
            <ac:spMk id="7" creationId="{47015DB2-9DB4-A85B-ADFB-9B6B5969B778}"/>
          </ac:spMkLst>
        </pc:spChg>
        <pc:spChg chg="mod">
          <ac:chgData name="Ruchi Shah" userId="488f5a62-9852-4549-9d67-698fe0747545" providerId="ADAL" clId="{9E843D30-4A2F-40E5-BC38-8382196E63F2}" dt="2022-12-12T16:58:30.322" v="1152"/>
          <ac:spMkLst>
            <pc:docMk/>
            <pc:sldMk cId="2219811142" sldId="291"/>
            <ac:spMk id="8" creationId="{DB211FD9-0C30-360D-99E8-15143601D3C1}"/>
          </ac:spMkLst>
        </pc:spChg>
        <pc:spChg chg="mod">
          <ac:chgData name="Ruchi Shah" userId="488f5a62-9852-4549-9d67-698fe0747545" providerId="ADAL" clId="{9E843D30-4A2F-40E5-BC38-8382196E63F2}" dt="2022-12-12T16:58:30.322" v="1152"/>
          <ac:spMkLst>
            <pc:docMk/>
            <pc:sldMk cId="2219811142" sldId="291"/>
            <ac:spMk id="9" creationId="{3DAAF70A-93E1-D7A8-81BA-5B98D4719A8B}"/>
          </ac:spMkLst>
        </pc:spChg>
        <pc:spChg chg="mod">
          <ac:chgData name="Ruchi Shah" userId="488f5a62-9852-4549-9d67-698fe0747545" providerId="ADAL" clId="{9E843D30-4A2F-40E5-BC38-8382196E63F2}" dt="2022-12-12T16:58:30.322" v="1152"/>
          <ac:spMkLst>
            <pc:docMk/>
            <pc:sldMk cId="2219811142" sldId="291"/>
            <ac:spMk id="10" creationId="{B909D2A4-2DAB-D841-EC38-E55D88C22B4C}"/>
          </ac:spMkLst>
        </pc:spChg>
        <pc:spChg chg="mod">
          <ac:chgData name="Ruchi Shah" userId="488f5a62-9852-4549-9d67-698fe0747545" providerId="ADAL" clId="{9E843D30-4A2F-40E5-BC38-8382196E63F2}" dt="2022-12-12T16:58:30.322" v="1152"/>
          <ac:spMkLst>
            <pc:docMk/>
            <pc:sldMk cId="2219811142" sldId="291"/>
            <ac:spMk id="11" creationId="{C774C7C7-8424-7962-4D9B-F2D4671AA0DB}"/>
          </ac:spMkLst>
        </pc:spChg>
        <pc:spChg chg="mod">
          <ac:chgData name="Ruchi Shah" userId="488f5a62-9852-4549-9d67-698fe0747545" providerId="ADAL" clId="{9E843D30-4A2F-40E5-BC38-8382196E63F2}" dt="2022-12-12T17:30:28.303" v="1332" actId="403"/>
          <ac:spMkLst>
            <pc:docMk/>
            <pc:sldMk cId="2219811142" sldId="291"/>
            <ac:spMk id="13" creationId="{191E8F17-3169-597D-A1DA-D13335DDC2F3}"/>
          </ac:spMkLst>
        </pc:spChg>
        <pc:spChg chg="mod">
          <ac:chgData name="Ruchi Shah" userId="488f5a62-9852-4549-9d67-698fe0747545" providerId="ADAL" clId="{9E843D30-4A2F-40E5-BC38-8382196E63F2}" dt="2022-12-12T17:30:28.303" v="1332" actId="403"/>
          <ac:spMkLst>
            <pc:docMk/>
            <pc:sldMk cId="2219811142" sldId="291"/>
            <ac:spMk id="14" creationId="{7F9DBB77-C395-ABA6-A083-4248224DC351}"/>
          </ac:spMkLst>
        </pc:spChg>
        <pc:spChg chg="mod">
          <ac:chgData name="Ruchi Shah" userId="488f5a62-9852-4549-9d67-698fe0747545" providerId="ADAL" clId="{9E843D30-4A2F-40E5-BC38-8382196E63F2}" dt="2022-12-12T17:30:28.303" v="1332" actId="403"/>
          <ac:spMkLst>
            <pc:docMk/>
            <pc:sldMk cId="2219811142" sldId="291"/>
            <ac:spMk id="16" creationId="{183D28D4-BC5D-0660-1051-8DF766982E5D}"/>
          </ac:spMkLst>
        </pc:spChg>
        <pc:spChg chg="mod">
          <ac:chgData name="Ruchi Shah" userId="488f5a62-9852-4549-9d67-698fe0747545" providerId="ADAL" clId="{9E843D30-4A2F-40E5-BC38-8382196E63F2}" dt="2022-12-12T17:30:28.303" v="1332" actId="403"/>
          <ac:spMkLst>
            <pc:docMk/>
            <pc:sldMk cId="2219811142" sldId="291"/>
            <ac:spMk id="17" creationId="{044A1914-AA49-1D19-6B7E-971214420ECB}"/>
          </ac:spMkLst>
        </pc:spChg>
        <pc:spChg chg="mod">
          <ac:chgData name="Ruchi Shah" userId="488f5a62-9852-4549-9d67-698fe0747545" providerId="ADAL" clId="{9E843D30-4A2F-40E5-BC38-8382196E63F2}" dt="2022-12-12T16:58:30.322" v="1152"/>
          <ac:spMkLst>
            <pc:docMk/>
            <pc:sldMk cId="2219811142" sldId="291"/>
            <ac:spMk id="19" creationId="{3460F01C-FE38-13FC-05EA-D37D91A6B81F}"/>
          </ac:spMkLst>
        </pc:spChg>
        <pc:spChg chg="mod">
          <ac:chgData name="Ruchi Shah" userId="488f5a62-9852-4549-9d67-698fe0747545" providerId="ADAL" clId="{9E843D30-4A2F-40E5-BC38-8382196E63F2}" dt="2022-12-12T16:58:30.322" v="1152"/>
          <ac:spMkLst>
            <pc:docMk/>
            <pc:sldMk cId="2219811142" sldId="291"/>
            <ac:spMk id="20" creationId="{B786D7FE-67F9-D8AD-E590-12E4E6064488}"/>
          </ac:spMkLst>
        </pc:spChg>
        <pc:spChg chg="add del mod topLvl">
          <ac:chgData name="Ruchi Shah" userId="488f5a62-9852-4549-9d67-698fe0747545" providerId="ADAL" clId="{9E843D30-4A2F-40E5-BC38-8382196E63F2}" dt="2022-12-12T17:01:38.554" v="1168" actId="478"/>
          <ac:spMkLst>
            <pc:docMk/>
            <pc:sldMk cId="2219811142" sldId="291"/>
            <ac:spMk id="22" creationId="{BCDD6164-D619-BB25-C5BA-03736F500748}"/>
          </ac:spMkLst>
        </pc:spChg>
        <pc:spChg chg="add del mod topLvl">
          <ac:chgData name="Ruchi Shah" userId="488f5a62-9852-4549-9d67-698fe0747545" providerId="ADAL" clId="{9E843D30-4A2F-40E5-BC38-8382196E63F2}" dt="2022-12-12T17:01:38.554" v="1168" actId="478"/>
          <ac:spMkLst>
            <pc:docMk/>
            <pc:sldMk cId="2219811142" sldId="291"/>
            <ac:spMk id="23" creationId="{01B13C75-D07C-9402-E264-19A92FAF46E4}"/>
          </ac:spMkLst>
        </pc:spChg>
        <pc:spChg chg="mod">
          <ac:chgData name="Ruchi Shah" userId="488f5a62-9852-4549-9d67-698fe0747545" providerId="ADAL" clId="{9E843D30-4A2F-40E5-BC38-8382196E63F2}" dt="2022-12-12T17:30:28.303" v="1332" actId="403"/>
          <ac:spMkLst>
            <pc:docMk/>
            <pc:sldMk cId="2219811142" sldId="291"/>
            <ac:spMk id="25" creationId="{47FC23EA-A013-24C1-DD87-AAC9D1C70A02}"/>
          </ac:spMkLst>
        </pc:spChg>
        <pc:spChg chg="mod">
          <ac:chgData name="Ruchi Shah" userId="488f5a62-9852-4549-9d67-698fe0747545" providerId="ADAL" clId="{9E843D30-4A2F-40E5-BC38-8382196E63F2}" dt="2022-12-12T17:30:28.303" v="1332" actId="403"/>
          <ac:spMkLst>
            <pc:docMk/>
            <pc:sldMk cId="2219811142" sldId="291"/>
            <ac:spMk id="26" creationId="{CF8F4088-97CB-D2A5-8107-1DFEC8F16981}"/>
          </ac:spMkLst>
        </pc:spChg>
        <pc:spChg chg="mod">
          <ac:chgData name="Ruchi Shah" userId="488f5a62-9852-4549-9d67-698fe0747545" providerId="ADAL" clId="{9E843D30-4A2F-40E5-BC38-8382196E63F2}" dt="2022-12-12T16:59:47.352" v="1156"/>
          <ac:spMkLst>
            <pc:docMk/>
            <pc:sldMk cId="2219811142" sldId="291"/>
            <ac:spMk id="28" creationId="{B3D6B0CB-D218-0B75-1299-072ECEC331AE}"/>
          </ac:spMkLst>
        </pc:spChg>
        <pc:spChg chg="mod">
          <ac:chgData name="Ruchi Shah" userId="488f5a62-9852-4549-9d67-698fe0747545" providerId="ADAL" clId="{9E843D30-4A2F-40E5-BC38-8382196E63F2}" dt="2022-12-12T16:59:47.352" v="1156"/>
          <ac:spMkLst>
            <pc:docMk/>
            <pc:sldMk cId="2219811142" sldId="291"/>
            <ac:spMk id="29" creationId="{1BC7BD51-B0C9-F303-2355-82368F92B0DB}"/>
          </ac:spMkLst>
        </pc:spChg>
        <pc:spChg chg="mod">
          <ac:chgData name="Ruchi Shah" userId="488f5a62-9852-4549-9d67-698fe0747545" providerId="ADAL" clId="{9E843D30-4A2F-40E5-BC38-8382196E63F2}" dt="2022-12-12T17:06:22.941" v="1193" actId="1076"/>
          <ac:spMkLst>
            <pc:docMk/>
            <pc:sldMk cId="2219811142" sldId="291"/>
            <ac:spMk id="30" creationId="{EC321E29-0BAC-C398-64C2-FF9E1D1BD923}"/>
          </ac:spMkLst>
        </pc:spChg>
        <pc:spChg chg="mod">
          <ac:chgData name="Ruchi Shah" userId="488f5a62-9852-4549-9d67-698fe0747545" providerId="ADAL" clId="{9E843D30-4A2F-40E5-BC38-8382196E63F2}" dt="2022-12-12T16:59:47.352" v="1156"/>
          <ac:spMkLst>
            <pc:docMk/>
            <pc:sldMk cId="2219811142" sldId="291"/>
            <ac:spMk id="31" creationId="{EB945428-B75B-ED7E-0C0B-91B29C48033F}"/>
          </ac:spMkLst>
        </pc:spChg>
        <pc:spChg chg="add mod">
          <ac:chgData name="Ruchi Shah" userId="488f5a62-9852-4549-9d67-698fe0747545" providerId="ADAL" clId="{9E843D30-4A2F-40E5-BC38-8382196E63F2}" dt="2022-12-12T17:05:23.560" v="1190" actId="14100"/>
          <ac:spMkLst>
            <pc:docMk/>
            <pc:sldMk cId="2219811142" sldId="291"/>
            <ac:spMk id="32" creationId="{6B5FC5B8-47E5-F330-7871-2F3DD7D20560}"/>
          </ac:spMkLst>
        </pc:spChg>
        <pc:spChg chg="add mod">
          <ac:chgData name="Ruchi Shah" userId="488f5a62-9852-4549-9d67-698fe0747545" providerId="ADAL" clId="{9E843D30-4A2F-40E5-BC38-8382196E63F2}" dt="2022-12-12T17:30:28.303" v="1332" actId="403"/>
          <ac:spMkLst>
            <pc:docMk/>
            <pc:sldMk cId="2219811142" sldId="291"/>
            <ac:spMk id="33" creationId="{44917723-FBAD-6546-BBC0-43D724733A76}"/>
          </ac:spMkLst>
        </pc:spChg>
        <pc:spChg chg="add mod">
          <ac:chgData name="Ruchi Shah" userId="488f5a62-9852-4549-9d67-698fe0747545" providerId="ADAL" clId="{9E843D30-4A2F-40E5-BC38-8382196E63F2}" dt="2022-12-12T17:13:10.483" v="1231" actId="1076"/>
          <ac:spMkLst>
            <pc:docMk/>
            <pc:sldMk cId="2219811142" sldId="291"/>
            <ac:spMk id="34" creationId="{909C3C96-3A87-08B4-1092-14FC8158CF28}"/>
          </ac:spMkLst>
        </pc:spChg>
        <pc:grpChg chg="add del mod">
          <ac:chgData name="Ruchi Shah" userId="488f5a62-9852-4549-9d67-698fe0747545" providerId="ADAL" clId="{9E843D30-4A2F-40E5-BC38-8382196E63F2}" dt="2022-12-12T16:59:49.468" v="1157" actId="478"/>
          <ac:grpSpMkLst>
            <pc:docMk/>
            <pc:sldMk cId="2219811142" sldId="291"/>
            <ac:grpSpMk id="6" creationId="{26753AD3-A168-8BEC-083E-52DC3F939BA3}"/>
          </ac:grpSpMkLst>
        </pc:grpChg>
        <pc:grpChg chg="add mod">
          <ac:chgData name="Ruchi Shah" userId="488f5a62-9852-4549-9d67-698fe0747545" providerId="ADAL" clId="{9E843D30-4A2F-40E5-BC38-8382196E63F2}" dt="2022-12-12T17:13:03.412" v="1230" actId="1076"/>
          <ac:grpSpMkLst>
            <pc:docMk/>
            <pc:sldMk cId="2219811142" sldId="291"/>
            <ac:grpSpMk id="12" creationId="{EE57F135-EA0C-D5A1-CF12-3DD2ABF8129A}"/>
          </ac:grpSpMkLst>
        </pc:grpChg>
        <pc:grpChg chg="add mod">
          <ac:chgData name="Ruchi Shah" userId="488f5a62-9852-4549-9d67-698fe0747545" providerId="ADAL" clId="{9E843D30-4A2F-40E5-BC38-8382196E63F2}" dt="2022-12-12T17:13:03.412" v="1230" actId="1076"/>
          <ac:grpSpMkLst>
            <pc:docMk/>
            <pc:sldMk cId="2219811142" sldId="291"/>
            <ac:grpSpMk id="15" creationId="{97921A38-370F-BA2C-B739-54329903715D}"/>
          </ac:grpSpMkLst>
        </pc:grpChg>
        <pc:grpChg chg="add del mod">
          <ac:chgData name="Ruchi Shah" userId="488f5a62-9852-4549-9d67-698fe0747545" providerId="ADAL" clId="{9E843D30-4A2F-40E5-BC38-8382196E63F2}" dt="2022-12-12T17:06:37.895" v="1195" actId="478"/>
          <ac:grpSpMkLst>
            <pc:docMk/>
            <pc:sldMk cId="2219811142" sldId="291"/>
            <ac:grpSpMk id="18" creationId="{59DBECF1-A06E-6746-8B49-45722FEBCD96}"/>
          </ac:grpSpMkLst>
        </pc:grpChg>
        <pc:grpChg chg="add del mod">
          <ac:chgData name="Ruchi Shah" userId="488f5a62-9852-4549-9d67-698fe0747545" providerId="ADAL" clId="{9E843D30-4A2F-40E5-BC38-8382196E63F2}" dt="2022-12-12T17:01:38.554" v="1168" actId="478"/>
          <ac:grpSpMkLst>
            <pc:docMk/>
            <pc:sldMk cId="2219811142" sldId="291"/>
            <ac:grpSpMk id="21" creationId="{76873F1D-AEC5-F6AA-E235-98BBB62451F5}"/>
          </ac:grpSpMkLst>
        </pc:grpChg>
        <pc:grpChg chg="add mod">
          <ac:chgData name="Ruchi Shah" userId="488f5a62-9852-4549-9d67-698fe0747545" providerId="ADAL" clId="{9E843D30-4A2F-40E5-BC38-8382196E63F2}" dt="2022-12-12T17:30:34.783" v="1333" actId="14100"/>
          <ac:grpSpMkLst>
            <pc:docMk/>
            <pc:sldMk cId="2219811142" sldId="291"/>
            <ac:grpSpMk id="24" creationId="{104316CE-C723-80C6-A555-70909FF25B8C}"/>
          </ac:grpSpMkLst>
        </pc:grpChg>
        <pc:grpChg chg="add mod">
          <ac:chgData name="Ruchi Shah" userId="488f5a62-9852-4549-9d67-698fe0747545" providerId="ADAL" clId="{9E843D30-4A2F-40E5-BC38-8382196E63F2}" dt="2022-12-12T17:29:20.199" v="1328" actId="1076"/>
          <ac:grpSpMkLst>
            <pc:docMk/>
            <pc:sldMk cId="2219811142" sldId="291"/>
            <ac:grpSpMk id="27" creationId="{CE950E30-C40C-9C95-A704-C40FA6FBD37D}"/>
          </ac:grpSpMkLst>
        </pc:grpChg>
      </pc:sldChg>
      <pc:sldChg chg="addSp modSp add mod ord modNotesTx">
        <pc:chgData name="Ruchi Shah" userId="488f5a62-9852-4549-9d67-698fe0747545" providerId="ADAL" clId="{9E843D30-4A2F-40E5-BC38-8382196E63F2}" dt="2022-12-12T17:36:40.315" v="1337"/>
        <pc:sldMkLst>
          <pc:docMk/>
          <pc:sldMk cId="1615187513" sldId="292"/>
        </pc:sldMkLst>
        <pc:spChg chg="mod">
          <ac:chgData name="Ruchi Shah" userId="488f5a62-9852-4549-9d67-698fe0747545" providerId="ADAL" clId="{9E843D30-4A2F-40E5-BC38-8382196E63F2}" dt="2022-12-12T16:34:06.110" v="1067"/>
          <ac:spMkLst>
            <pc:docMk/>
            <pc:sldMk cId="1615187513" sldId="292"/>
            <ac:spMk id="3" creationId="{00000000-0000-0000-0000-000000000000}"/>
          </ac:spMkLst>
        </pc:spChg>
        <pc:spChg chg="mod">
          <ac:chgData name="Ruchi Shah" userId="488f5a62-9852-4549-9d67-698fe0747545" providerId="ADAL" clId="{9E843D30-4A2F-40E5-BC38-8382196E63F2}" dt="2022-12-12T16:55:40.033" v="1147" actId="5793"/>
          <ac:spMkLst>
            <pc:docMk/>
            <pc:sldMk cId="1615187513" sldId="292"/>
            <ac:spMk id="4" creationId="{00000000-0000-0000-0000-000000000000}"/>
          </ac:spMkLst>
        </pc:spChg>
        <pc:spChg chg="add mod">
          <ac:chgData name="Ruchi Shah" userId="488f5a62-9852-4549-9d67-698fe0747545" providerId="ADAL" clId="{9E843D30-4A2F-40E5-BC38-8382196E63F2}" dt="2022-12-12T16:52:10.586" v="1142" actId="1076"/>
          <ac:spMkLst>
            <pc:docMk/>
            <pc:sldMk cId="1615187513" sldId="292"/>
            <ac:spMk id="6" creationId="{BB0CD979-0F79-96C0-2145-63E4829AB6E8}"/>
          </ac:spMkLst>
        </pc:spChg>
        <pc:spChg chg="add mod">
          <ac:chgData name="Ruchi Shah" userId="488f5a62-9852-4549-9d67-698fe0747545" providerId="ADAL" clId="{9E843D30-4A2F-40E5-BC38-8382196E63F2}" dt="2022-12-12T16:52:10.586" v="1142" actId="1076"/>
          <ac:spMkLst>
            <pc:docMk/>
            <pc:sldMk cId="1615187513" sldId="292"/>
            <ac:spMk id="7" creationId="{5E77D7BD-1A53-538F-7882-6F89B9C715BB}"/>
          </ac:spMkLst>
        </pc:spChg>
        <pc:spChg chg="add mod">
          <ac:chgData name="Ruchi Shah" userId="488f5a62-9852-4549-9d67-698fe0747545" providerId="ADAL" clId="{9E843D30-4A2F-40E5-BC38-8382196E63F2}" dt="2022-12-12T16:52:10.586" v="1142" actId="1076"/>
          <ac:spMkLst>
            <pc:docMk/>
            <pc:sldMk cId="1615187513" sldId="292"/>
            <ac:spMk id="8" creationId="{FE998338-ACF6-044C-24E2-57DE7A11279F}"/>
          </ac:spMkLst>
        </pc:spChg>
        <pc:spChg chg="add mod">
          <ac:chgData name="Ruchi Shah" userId="488f5a62-9852-4549-9d67-698fe0747545" providerId="ADAL" clId="{9E843D30-4A2F-40E5-BC38-8382196E63F2}" dt="2022-12-12T16:52:10.586" v="1142" actId="1076"/>
          <ac:spMkLst>
            <pc:docMk/>
            <pc:sldMk cId="1615187513" sldId="292"/>
            <ac:spMk id="9" creationId="{FA656A70-F0F8-C742-A8BA-E477ADC63F46}"/>
          </ac:spMkLst>
        </pc:spChg>
        <pc:spChg chg="add mod">
          <ac:chgData name="Ruchi Shah" userId="488f5a62-9852-4549-9d67-698fe0747545" providerId="ADAL" clId="{9E843D30-4A2F-40E5-BC38-8382196E63F2}" dt="2022-12-12T17:03:50.971" v="1180" actId="207"/>
          <ac:spMkLst>
            <pc:docMk/>
            <pc:sldMk cId="1615187513" sldId="292"/>
            <ac:spMk id="10" creationId="{80CD205C-C6F8-3F22-AEC6-DF345178F51F}"/>
          </ac:spMkLst>
        </pc:spChg>
        <pc:spChg chg="add mod">
          <ac:chgData name="Ruchi Shah" userId="488f5a62-9852-4549-9d67-698fe0747545" providerId="ADAL" clId="{9E843D30-4A2F-40E5-BC38-8382196E63F2}" dt="2022-12-12T17:03:41.582" v="1179" actId="207"/>
          <ac:spMkLst>
            <pc:docMk/>
            <pc:sldMk cId="1615187513" sldId="292"/>
            <ac:spMk id="11" creationId="{1B22D08E-C707-B7B1-DF00-C6A39E056F39}"/>
          </ac:spMkLst>
        </pc:spChg>
        <pc:spChg chg="add mod">
          <ac:chgData name="Ruchi Shah" userId="488f5a62-9852-4549-9d67-698fe0747545" providerId="ADAL" clId="{9E843D30-4A2F-40E5-BC38-8382196E63F2}" dt="2022-12-12T17:04:01.184" v="1182" actId="207"/>
          <ac:spMkLst>
            <pc:docMk/>
            <pc:sldMk cId="1615187513" sldId="292"/>
            <ac:spMk id="12" creationId="{4DCA3FF9-21B3-1CEA-21D8-EB4890DAA721}"/>
          </ac:spMkLst>
        </pc:spChg>
        <pc:spChg chg="add mod">
          <ac:chgData name="Ruchi Shah" userId="488f5a62-9852-4549-9d67-698fe0747545" providerId="ADAL" clId="{9E843D30-4A2F-40E5-BC38-8382196E63F2}" dt="2022-12-12T17:03:25.587" v="1178" actId="207"/>
          <ac:spMkLst>
            <pc:docMk/>
            <pc:sldMk cId="1615187513" sldId="292"/>
            <ac:spMk id="13" creationId="{1FC41CD0-0482-997D-8433-9C786C835B8A}"/>
          </ac:spMkLst>
        </pc:spChg>
        <pc:spChg chg="add mod">
          <ac:chgData name="Ruchi Shah" userId="488f5a62-9852-4549-9d67-698fe0747545" providerId="ADAL" clId="{9E843D30-4A2F-40E5-BC38-8382196E63F2}" dt="2022-12-12T16:52:10.586" v="1142" actId="1076"/>
          <ac:spMkLst>
            <pc:docMk/>
            <pc:sldMk cId="1615187513" sldId="292"/>
            <ac:spMk id="14" creationId="{71AC8E8F-E0D4-1883-0EE3-E059E0FB44F7}"/>
          </ac:spMkLst>
        </pc:spChg>
        <pc:spChg chg="add mod">
          <ac:chgData name="Ruchi Shah" userId="488f5a62-9852-4549-9d67-698fe0747545" providerId="ADAL" clId="{9E843D30-4A2F-40E5-BC38-8382196E63F2}" dt="2022-12-12T16:52:10.586" v="1142" actId="1076"/>
          <ac:spMkLst>
            <pc:docMk/>
            <pc:sldMk cId="1615187513" sldId="292"/>
            <ac:spMk id="15" creationId="{B58FD351-5926-E80E-C8DC-E30A324FB153}"/>
          </ac:spMkLst>
        </pc:spChg>
        <pc:spChg chg="add mod">
          <ac:chgData name="Ruchi Shah" userId="488f5a62-9852-4549-9d67-698fe0747545" providerId="ADAL" clId="{9E843D30-4A2F-40E5-BC38-8382196E63F2}" dt="2022-12-12T16:52:15.120" v="1143" actId="14100"/>
          <ac:spMkLst>
            <pc:docMk/>
            <pc:sldMk cId="1615187513" sldId="292"/>
            <ac:spMk id="16" creationId="{3388E9E4-2F27-9C07-4635-101B465AAB74}"/>
          </ac:spMkLst>
        </pc:spChg>
        <pc:spChg chg="add mod">
          <ac:chgData name="Ruchi Shah" userId="488f5a62-9852-4549-9d67-698fe0747545" providerId="ADAL" clId="{9E843D30-4A2F-40E5-BC38-8382196E63F2}" dt="2022-12-12T16:52:10.586" v="1142" actId="1076"/>
          <ac:spMkLst>
            <pc:docMk/>
            <pc:sldMk cId="1615187513" sldId="292"/>
            <ac:spMk id="17" creationId="{B6C04985-95CF-26BB-73B7-0A8EF8CD7FE1}"/>
          </ac:spMkLst>
        </pc:spChg>
        <pc:spChg chg="add mod">
          <ac:chgData name="Ruchi Shah" userId="488f5a62-9852-4549-9d67-698fe0747545" providerId="ADAL" clId="{9E843D30-4A2F-40E5-BC38-8382196E63F2}" dt="2022-12-12T16:52:10.586" v="1142" actId="1076"/>
          <ac:spMkLst>
            <pc:docMk/>
            <pc:sldMk cId="1615187513" sldId="292"/>
            <ac:spMk id="18" creationId="{B7DFC643-D00C-9F0C-6430-C4B70B01DD36}"/>
          </ac:spMkLst>
        </pc:spChg>
        <pc:spChg chg="mod">
          <ac:chgData name="Ruchi Shah" userId="488f5a62-9852-4549-9d67-698fe0747545" providerId="ADAL" clId="{9E843D30-4A2F-40E5-BC38-8382196E63F2}" dt="2022-12-12T16:52:10.586" v="1142" actId="1076"/>
          <ac:spMkLst>
            <pc:docMk/>
            <pc:sldMk cId="1615187513" sldId="292"/>
            <ac:spMk id="20" creationId="{FB22C0E5-99F2-89B8-B7E2-F5E5E7A39D1D}"/>
          </ac:spMkLst>
        </pc:spChg>
        <pc:spChg chg="mod">
          <ac:chgData name="Ruchi Shah" userId="488f5a62-9852-4549-9d67-698fe0747545" providerId="ADAL" clId="{9E843D30-4A2F-40E5-BC38-8382196E63F2}" dt="2022-12-12T16:52:10.586" v="1142" actId="1076"/>
          <ac:spMkLst>
            <pc:docMk/>
            <pc:sldMk cId="1615187513" sldId="292"/>
            <ac:spMk id="21" creationId="{4D39CED5-093C-1037-16E9-5EE2CD7DFFD7}"/>
          </ac:spMkLst>
        </pc:spChg>
        <pc:spChg chg="mod">
          <ac:chgData name="Ruchi Shah" userId="488f5a62-9852-4549-9d67-698fe0747545" providerId="ADAL" clId="{9E843D30-4A2F-40E5-BC38-8382196E63F2}" dt="2022-12-12T16:52:10.586" v="1142" actId="1076"/>
          <ac:spMkLst>
            <pc:docMk/>
            <pc:sldMk cId="1615187513" sldId="292"/>
            <ac:spMk id="22" creationId="{10F0061E-AB1E-50C1-47C8-40E9651345EA}"/>
          </ac:spMkLst>
        </pc:spChg>
        <pc:spChg chg="mod">
          <ac:chgData name="Ruchi Shah" userId="488f5a62-9852-4549-9d67-698fe0747545" providerId="ADAL" clId="{9E843D30-4A2F-40E5-BC38-8382196E63F2}" dt="2022-12-12T16:52:10.586" v="1142" actId="1076"/>
          <ac:spMkLst>
            <pc:docMk/>
            <pc:sldMk cId="1615187513" sldId="292"/>
            <ac:spMk id="23" creationId="{265C2AE1-7298-AD7F-9965-936EF6EBB538}"/>
          </ac:spMkLst>
        </pc:spChg>
        <pc:spChg chg="mod">
          <ac:chgData name="Ruchi Shah" userId="488f5a62-9852-4549-9d67-698fe0747545" providerId="ADAL" clId="{9E843D30-4A2F-40E5-BC38-8382196E63F2}" dt="2022-12-12T16:52:10.586" v="1142" actId="1076"/>
          <ac:spMkLst>
            <pc:docMk/>
            <pc:sldMk cId="1615187513" sldId="292"/>
            <ac:spMk id="24" creationId="{7092A9F1-F896-45DA-4D1C-9EB6B2165A0E}"/>
          </ac:spMkLst>
        </pc:spChg>
        <pc:spChg chg="add mod">
          <ac:chgData name="Ruchi Shah" userId="488f5a62-9852-4549-9d67-698fe0747545" providerId="ADAL" clId="{9E843D30-4A2F-40E5-BC38-8382196E63F2}" dt="2022-12-12T16:52:10.586" v="1142" actId="1076"/>
          <ac:spMkLst>
            <pc:docMk/>
            <pc:sldMk cId="1615187513" sldId="292"/>
            <ac:spMk id="25" creationId="{3DA8A419-B5DB-18B7-8D31-280EE57FFBAE}"/>
          </ac:spMkLst>
        </pc:spChg>
        <pc:spChg chg="add mod">
          <ac:chgData name="Ruchi Shah" userId="488f5a62-9852-4549-9d67-698fe0747545" providerId="ADAL" clId="{9E843D30-4A2F-40E5-BC38-8382196E63F2}" dt="2022-12-12T16:52:10.586" v="1142" actId="1076"/>
          <ac:spMkLst>
            <pc:docMk/>
            <pc:sldMk cId="1615187513" sldId="292"/>
            <ac:spMk id="26" creationId="{738C72F9-039D-C540-E16A-72423D16B87E}"/>
          </ac:spMkLst>
        </pc:spChg>
        <pc:spChg chg="add mod">
          <ac:chgData name="Ruchi Shah" userId="488f5a62-9852-4549-9d67-698fe0747545" providerId="ADAL" clId="{9E843D30-4A2F-40E5-BC38-8382196E63F2}" dt="2022-12-12T16:55:54.330" v="1149" actId="403"/>
          <ac:spMkLst>
            <pc:docMk/>
            <pc:sldMk cId="1615187513" sldId="292"/>
            <ac:spMk id="27" creationId="{35B405E0-60A7-7181-7667-B10C00C5E08E}"/>
          </ac:spMkLst>
        </pc:spChg>
        <pc:grpChg chg="add mod">
          <ac:chgData name="Ruchi Shah" userId="488f5a62-9852-4549-9d67-698fe0747545" providerId="ADAL" clId="{9E843D30-4A2F-40E5-BC38-8382196E63F2}" dt="2022-12-12T16:52:10.586" v="1142" actId="1076"/>
          <ac:grpSpMkLst>
            <pc:docMk/>
            <pc:sldMk cId="1615187513" sldId="292"/>
            <ac:grpSpMk id="19" creationId="{F890CDD8-C344-C5BD-AC29-99CFE03335CD}"/>
          </ac:grpSpMkLst>
        </pc:grpChg>
      </pc:sldChg>
      <pc:sldChg chg="addSp modSp add mod ord">
        <pc:chgData name="Ruchi Shah" userId="488f5a62-9852-4549-9d67-698fe0747545" providerId="ADAL" clId="{9E843D30-4A2F-40E5-BC38-8382196E63F2}" dt="2022-12-12T17:47:13.416" v="1434" actId="1076"/>
        <pc:sldMkLst>
          <pc:docMk/>
          <pc:sldMk cId="993498113" sldId="293"/>
        </pc:sldMkLst>
        <pc:spChg chg="mod">
          <ac:chgData name="Ruchi Shah" userId="488f5a62-9852-4549-9d67-698fe0747545" providerId="ADAL" clId="{9E843D30-4A2F-40E5-BC38-8382196E63F2}" dt="2022-12-12T17:47:13.416" v="1434" actId="1076"/>
          <ac:spMkLst>
            <pc:docMk/>
            <pc:sldMk cId="993498113" sldId="293"/>
            <ac:spMk id="3" creationId="{00000000-0000-0000-0000-000000000000}"/>
          </ac:spMkLst>
        </pc:spChg>
        <pc:spChg chg="mod">
          <ac:chgData name="Ruchi Shah" userId="488f5a62-9852-4549-9d67-698fe0747545" providerId="ADAL" clId="{9E843D30-4A2F-40E5-BC38-8382196E63F2}" dt="2022-12-12T17:47:10.947" v="1433" actId="1076"/>
          <ac:spMkLst>
            <pc:docMk/>
            <pc:sldMk cId="993498113" sldId="293"/>
            <ac:spMk id="4" creationId="{00000000-0000-0000-0000-000000000000}"/>
          </ac:spMkLst>
        </pc:spChg>
        <pc:spChg chg="add mod">
          <ac:chgData name="Ruchi Shah" userId="488f5a62-9852-4549-9d67-698fe0747545" providerId="ADAL" clId="{9E843D30-4A2F-40E5-BC38-8382196E63F2}" dt="2022-12-12T17:45:10.779" v="1399" actId="1076"/>
          <ac:spMkLst>
            <pc:docMk/>
            <pc:sldMk cId="993498113" sldId="293"/>
            <ac:spMk id="6" creationId="{6A6C3FB0-2618-561B-11D3-F38233380B23}"/>
          </ac:spMkLst>
        </pc:spChg>
        <pc:spChg chg="add mod">
          <ac:chgData name="Ruchi Shah" userId="488f5a62-9852-4549-9d67-698fe0747545" providerId="ADAL" clId="{9E843D30-4A2F-40E5-BC38-8382196E63F2}" dt="2022-12-12T17:47:03.778" v="1431" actId="14100"/>
          <ac:spMkLst>
            <pc:docMk/>
            <pc:sldMk cId="993498113" sldId="293"/>
            <ac:spMk id="7" creationId="{B43DB980-75DD-B198-65CE-FC684CB7A1B5}"/>
          </ac:spMkLst>
        </pc:spChg>
      </pc:sldChg>
      <pc:sldChg chg="addSp delSp modSp add mod">
        <pc:chgData name="Ruchi Shah" userId="488f5a62-9852-4549-9d67-698fe0747545" providerId="ADAL" clId="{9E843D30-4A2F-40E5-BC38-8382196E63F2}" dt="2022-12-12T15:48:37.689" v="1065" actId="1076"/>
        <pc:sldMkLst>
          <pc:docMk/>
          <pc:sldMk cId="3971927740" sldId="294"/>
        </pc:sldMkLst>
        <pc:spChg chg="del">
          <ac:chgData name="Ruchi Shah" userId="488f5a62-9852-4549-9d67-698fe0747545" providerId="ADAL" clId="{9E843D30-4A2F-40E5-BC38-8382196E63F2}" dt="2022-12-12T15:42:21.965" v="1020" actId="478"/>
          <ac:spMkLst>
            <pc:docMk/>
            <pc:sldMk cId="3971927740" sldId="294"/>
            <ac:spMk id="4" creationId="{00000000-0000-0000-0000-000000000000}"/>
          </ac:spMkLst>
        </pc:spChg>
        <pc:spChg chg="mod">
          <ac:chgData name="Ruchi Shah" userId="488f5a62-9852-4549-9d67-698fe0747545" providerId="ADAL" clId="{9E843D30-4A2F-40E5-BC38-8382196E63F2}" dt="2022-12-12T15:42:28.571" v="1021"/>
          <ac:spMkLst>
            <pc:docMk/>
            <pc:sldMk cId="3971927740" sldId="294"/>
            <ac:spMk id="7" creationId="{BFC335F5-016E-A0AC-DC24-0DFF413DC486}"/>
          </ac:spMkLst>
        </pc:spChg>
        <pc:spChg chg="mod">
          <ac:chgData name="Ruchi Shah" userId="488f5a62-9852-4549-9d67-698fe0747545" providerId="ADAL" clId="{9E843D30-4A2F-40E5-BC38-8382196E63F2}" dt="2022-12-12T15:42:28.571" v="1021"/>
          <ac:spMkLst>
            <pc:docMk/>
            <pc:sldMk cId="3971927740" sldId="294"/>
            <ac:spMk id="8" creationId="{4E2DE5F7-ABF0-349B-C8F5-ED672939192A}"/>
          </ac:spMkLst>
        </pc:spChg>
        <pc:spChg chg="mod">
          <ac:chgData name="Ruchi Shah" userId="488f5a62-9852-4549-9d67-698fe0747545" providerId="ADAL" clId="{9E843D30-4A2F-40E5-BC38-8382196E63F2}" dt="2022-12-12T15:42:28.571" v="1021"/>
          <ac:spMkLst>
            <pc:docMk/>
            <pc:sldMk cId="3971927740" sldId="294"/>
            <ac:spMk id="9" creationId="{9E37AEA2-58EE-49E5-0245-4948E2240FFB}"/>
          </ac:spMkLst>
        </pc:spChg>
        <pc:spChg chg="mod">
          <ac:chgData name="Ruchi Shah" userId="488f5a62-9852-4549-9d67-698fe0747545" providerId="ADAL" clId="{9E843D30-4A2F-40E5-BC38-8382196E63F2}" dt="2022-12-12T15:42:28.571" v="1021"/>
          <ac:spMkLst>
            <pc:docMk/>
            <pc:sldMk cId="3971927740" sldId="294"/>
            <ac:spMk id="10" creationId="{61C06699-6C4B-8FE0-C1E7-0D8B92D87CC4}"/>
          </ac:spMkLst>
        </pc:spChg>
        <pc:spChg chg="mod">
          <ac:chgData name="Ruchi Shah" userId="488f5a62-9852-4549-9d67-698fe0747545" providerId="ADAL" clId="{9E843D30-4A2F-40E5-BC38-8382196E63F2}" dt="2022-12-12T15:42:28.571" v="1021"/>
          <ac:spMkLst>
            <pc:docMk/>
            <pc:sldMk cId="3971927740" sldId="294"/>
            <ac:spMk id="11" creationId="{24B964AE-F270-FF55-0201-AF04D7FF895A}"/>
          </ac:spMkLst>
        </pc:spChg>
        <pc:spChg chg="mod">
          <ac:chgData name="Ruchi Shah" userId="488f5a62-9852-4549-9d67-698fe0747545" providerId="ADAL" clId="{9E843D30-4A2F-40E5-BC38-8382196E63F2}" dt="2022-12-12T15:42:28.571" v="1021"/>
          <ac:spMkLst>
            <pc:docMk/>
            <pc:sldMk cId="3971927740" sldId="294"/>
            <ac:spMk id="12" creationId="{7CF3FCC6-9D08-8BE4-5F75-596E63E2C21D}"/>
          </ac:spMkLst>
        </pc:spChg>
        <pc:spChg chg="mod">
          <ac:chgData name="Ruchi Shah" userId="488f5a62-9852-4549-9d67-698fe0747545" providerId="ADAL" clId="{9E843D30-4A2F-40E5-BC38-8382196E63F2}" dt="2022-12-12T15:42:28.571" v="1021"/>
          <ac:spMkLst>
            <pc:docMk/>
            <pc:sldMk cId="3971927740" sldId="294"/>
            <ac:spMk id="13" creationId="{D5D1AAC0-B7E5-F4B6-BC38-83D3774EFD30}"/>
          </ac:spMkLst>
        </pc:spChg>
        <pc:spChg chg="mod">
          <ac:chgData name="Ruchi Shah" userId="488f5a62-9852-4549-9d67-698fe0747545" providerId="ADAL" clId="{9E843D30-4A2F-40E5-BC38-8382196E63F2}" dt="2022-12-12T15:42:28.571" v="1021"/>
          <ac:spMkLst>
            <pc:docMk/>
            <pc:sldMk cId="3971927740" sldId="294"/>
            <ac:spMk id="14" creationId="{FBDC175E-AE88-324B-2E02-42B69ABE7142}"/>
          </ac:spMkLst>
        </pc:spChg>
        <pc:spChg chg="mod">
          <ac:chgData name="Ruchi Shah" userId="488f5a62-9852-4549-9d67-698fe0747545" providerId="ADAL" clId="{9E843D30-4A2F-40E5-BC38-8382196E63F2}" dt="2022-12-12T15:42:28.571" v="1021"/>
          <ac:spMkLst>
            <pc:docMk/>
            <pc:sldMk cId="3971927740" sldId="294"/>
            <ac:spMk id="15" creationId="{7DE5E3CF-98E5-CF8E-A178-A397B8AE1161}"/>
          </ac:spMkLst>
        </pc:spChg>
        <pc:spChg chg="mod">
          <ac:chgData name="Ruchi Shah" userId="488f5a62-9852-4549-9d67-698fe0747545" providerId="ADAL" clId="{9E843D30-4A2F-40E5-BC38-8382196E63F2}" dt="2022-12-12T15:42:28.571" v="1021"/>
          <ac:spMkLst>
            <pc:docMk/>
            <pc:sldMk cId="3971927740" sldId="294"/>
            <ac:spMk id="16" creationId="{66B58003-2A79-B378-EAA1-7F9FE0F84200}"/>
          </ac:spMkLst>
        </pc:spChg>
        <pc:spChg chg="mod">
          <ac:chgData name="Ruchi Shah" userId="488f5a62-9852-4549-9d67-698fe0747545" providerId="ADAL" clId="{9E843D30-4A2F-40E5-BC38-8382196E63F2}" dt="2022-12-12T15:42:28.571" v="1021"/>
          <ac:spMkLst>
            <pc:docMk/>
            <pc:sldMk cId="3971927740" sldId="294"/>
            <ac:spMk id="17" creationId="{B2CFF4FC-CCD0-211A-5803-C2F7E42E4790}"/>
          </ac:spMkLst>
        </pc:spChg>
        <pc:spChg chg="mod">
          <ac:chgData name="Ruchi Shah" userId="488f5a62-9852-4549-9d67-698fe0747545" providerId="ADAL" clId="{9E843D30-4A2F-40E5-BC38-8382196E63F2}" dt="2022-12-12T15:43:04.062" v="1022" actId="207"/>
          <ac:spMkLst>
            <pc:docMk/>
            <pc:sldMk cId="3971927740" sldId="294"/>
            <ac:spMk id="18" creationId="{6DB886F4-D200-22A0-02C6-138FD4AB7DC7}"/>
          </ac:spMkLst>
        </pc:spChg>
        <pc:spChg chg="mod">
          <ac:chgData name="Ruchi Shah" userId="488f5a62-9852-4549-9d67-698fe0747545" providerId="ADAL" clId="{9E843D30-4A2F-40E5-BC38-8382196E63F2}" dt="2022-12-12T15:42:28.571" v="1021"/>
          <ac:spMkLst>
            <pc:docMk/>
            <pc:sldMk cId="3971927740" sldId="294"/>
            <ac:spMk id="19" creationId="{3F04153B-A8CF-1899-68F0-308A275BA543}"/>
          </ac:spMkLst>
        </pc:spChg>
        <pc:spChg chg="mod">
          <ac:chgData name="Ruchi Shah" userId="488f5a62-9852-4549-9d67-698fe0747545" providerId="ADAL" clId="{9E843D30-4A2F-40E5-BC38-8382196E63F2}" dt="2022-12-12T15:42:28.571" v="1021"/>
          <ac:spMkLst>
            <pc:docMk/>
            <pc:sldMk cId="3971927740" sldId="294"/>
            <ac:spMk id="20" creationId="{C10017AB-8336-CD3F-DB84-2DB8AF755826}"/>
          </ac:spMkLst>
        </pc:spChg>
        <pc:spChg chg="mod">
          <ac:chgData name="Ruchi Shah" userId="488f5a62-9852-4549-9d67-698fe0747545" providerId="ADAL" clId="{9E843D30-4A2F-40E5-BC38-8382196E63F2}" dt="2022-12-12T15:43:04.062" v="1022" actId="207"/>
          <ac:spMkLst>
            <pc:docMk/>
            <pc:sldMk cId="3971927740" sldId="294"/>
            <ac:spMk id="21" creationId="{02C704ED-649D-1AD2-33F3-77F90C9AEF9E}"/>
          </ac:spMkLst>
        </pc:spChg>
        <pc:spChg chg="mod">
          <ac:chgData name="Ruchi Shah" userId="488f5a62-9852-4549-9d67-698fe0747545" providerId="ADAL" clId="{9E843D30-4A2F-40E5-BC38-8382196E63F2}" dt="2022-12-12T15:42:28.571" v="1021"/>
          <ac:spMkLst>
            <pc:docMk/>
            <pc:sldMk cId="3971927740" sldId="294"/>
            <ac:spMk id="22" creationId="{70605A39-A204-3BF7-75F9-726A479F1D03}"/>
          </ac:spMkLst>
        </pc:spChg>
        <pc:spChg chg="mod">
          <ac:chgData name="Ruchi Shah" userId="488f5a62-9852-4549-9d67-698fe0747545" providerId="ADAL" clId="{9E843D30-4A2F-40E5-BC38-8382196E63F2}" dt="2022-12-12T15:43:19.312" v="1025" actId="207"/>
          <ac:spMkLst>
            <pc:docMk/>
            <pc:sldMk cId="3971927740" sldId="294"/>
            <ac:spMk id="23" creationId="{DA2F6645-63A3-111E-4A2D-729F766C7BC6}"/>
          </ac:spMkLst>
        </pc:spChg>
        <pc:spChg chg="mod">
          <ac:chgData name="Ruchi Shah" userId="488f5a62-9852-4549-9d67-698fe0747545" providerId="ADAL" clId="{9E843D30-4A2F-40E5-BC38-8382196E63F2}" dt="2022-12-12T15:42:28.571" v="1021"/>
          <ac:spMkLst>
            <pc:docMk/>
            <pc:sldMk cId="3971927740" sldId="294"/>
            <ac:spMk id="24" creationId="{6594A8F9-9610-727D-188C-B6437EE9D694}"/>
          </ac:spMkLst>
        </pc:spChg>
        <pc:spChg chg="mod">
          <ac:chgData name="Ruchi Shah" userId="488f5a62-9852-4549-9d67-698fe0747545" providerId="ADAL" clId="{9E843D30-4A2F-40E5-BC38-8382196E63F2}" dt="2022-12-12T15:42:28.571" v="1021"/>
          <ac:spMkLst>
            <pc:docMk/>
            <pc:sldMk cId="3971927740" sldId="294"/>
            <ac:spMk id="25" creationId="{73EC2C1A-066F-240E-1C12-EF2E09F909B4}"/>
          </ac:spMkLst>
        </pc:spChg>
        <pc:spChg chg="mod">
          <ac:chgData name="Ruchi Shah" userId="488f5a62-9852-4549-9d67-698fe0747545" providerId="ADAL" clId="{9E843D30-4A2F-40E5-BC38-8382196E63F2}" dt="2022-12-12T15:42:28.571" v="1021"/>
          <ac:spMkLst>
            <pc:docMk/>
            <pc:sldMk cId="3971927740" sldId="294"/>
            <ac:spMk id="26" creationId="{8D4C09E9-1B23-B482-A816-297058FA1DE4}"/>
          </ac:spMkLst>
        </pc:spChg>
        <pc:spChg chg="mod">
          <ac:chgData name="Ruchi Shah" userId="488f5a62-9852-4549-9d67-698fe0747545" providerId="ADAL" clId="{9E843D30-4A2F-40E5-BC38-8382196E63F2}" dt="2022-12-12T15:42:28.571" v="1021"/>
          <ac:spMkLst>
            <pc:docMk/>
            <pc:sldMk cId="3971927740" sldId="294"/>
            <ac:spMk id="27" creationId="{166EB935-7134-66A4-85C3-A5FFC14BE059}"/>
          </ac:spMkLst>
        </pc:spChg>
        <pc:spChg chg="mod">
          <ac:chgData name="Ruchi Shah" userId="488f5a62-9852-4549-9d67-698fe0747545" providerId="ADAL" clId="{9E843D30-4A2F-40E5-BC38-8382196E63F2}" dt="2022-12-12T15:45:11.652" v="1035" actId="207"/>
          <ac:spMkLst>
            <pc:docMk/>
            <pc:sldMk cId="3971927740" sldId="294"/>
            <ac:spMk id="28" creationId="{764E4097-3AFF-66A9-F9A2-56D03761A0E7}"/>
          </ac:spMkLst>
        </pc:spChg>
        <pc:spChg chg="mod">
          <ac:chgData name="Ruchi Shah" userId="488f5a62-9852-4549-9d67-698fe0747545" providerId="ADAL" clId="{9E843D30-4A2F-40E5-BC38-8382196E63F2}" dt="2022-12-12T15:42:28.571" v="1021"/>
          <ac:spMkLst>
            <pc:docMk/>
            <pc:sldMk cId="3971927740" sldId="294"/>
            <ac:spMk id="29" creationId="{3760E4A5-7D93-7B4C-F9F4-AD8540BDF2AF}"/>
          </ac:spMkLst>
        </pc:spChg>
        <pc:spChg chg="mod">
          <ac:chgData name="Ruchi Shah" userId="488f5a62-9852-4549-9d67-698fe0747545" providerId="ADAL" clId="{9E843D30-4A2F-40E5-BC38-8382196E63F2}" dt="2022-12-12T15:45:22.325" v="1036" actId="207"/>
          <ac:spMkLst>
            <pc:docMk/>
            <pc:sldMk cId="3971927740" sldId="294"/>
            <ac:spMk id="30" creationId="{58142108-3F0A-F3D6-FA45-B129C205C137}"/>
          </ac:spMkLst>
        </pc:spChg>
        <pc:spChg chg="mod">
          <ac:chgData name="Ruchi Shah" userId="488f5a62-9852-4549-9d67-698fe0747545" providerId="ADAL" clId="{9E843D30-4A2F-40E5-BC38-8382196E63F2}" dt="2022-12-12T15:45:04.897" v="1034" actId="207"/>
          <ac:spMkLst>
            <pc:docMk/>
            <pc:sldMk cId="3971927740" sldId="294"/>
            <ac:spMk id="31" creationId="{8DEB0CFD-25FB-63FC-E60A-65A7415C892C}"/>
          </ac:spMkLst>
        </pc:spChg>
        <pc:spChg chg="mod">
          <ac:chgData name="Ruchi Shah" userId="488f5a62-9852-4549-9d67-698fe0747545" providerId="ADAL" clId="{9E843D30-4A2F-40E5-BC38-8382196E63F2}" dt="2022-12-12T15:42:28.571" v="1021"/>
          <ac:spMkLst>
            <pc:docMk/>
            <pc:sldMk cId="3971927740" sldId="294"/>
            <ac:spMk id="32" creationId="{A56F3E90-8D58-4CDC-7D34-6A8B70DCDC6C}"/>
          </ac:spMkLst>
        </pc:spChg>
        <pc:spChg chg="mod">
          <ac:chgData name="Ruchi Shah" userId="488f5a62-9852-4549-9d67-698fe0747545" providerId="ADAL" clId="{9E843D30-4A2F-40E5-BC38-8382196E63F2}" dt="2022-12-12T15:42:28.571" v="1021"/>
          <ac:spMkLst>
            <pc:docMk/>
            <pc:sldMk cId="3971927740" sldId="294"/>
            <ac:spMk id="33" creationId="{7BB59A8B-68B7-8ABD-7980-612291B40B09}"/>
          </ac:spMkLst>
        </pc:spChg>
        <pc:spChg chg="mod">
          <ac:chgData name="Ruchi Shah" userId="488f5a62-9852-4549-9d67-698fe0747545" providerId="ADAL" clId="{9E843D30-4A2F-40E5-BC38-8382196E63F2}" dt="2022-12-12T15:42:28.571" v="1021"/>
          <ac:spMkLst>
            <pc:docMk/>
            <pc:sldMk cId="3971927740" sldId="294"/>
            <ac:spMk id="34" creationId="{DF82AFBC-0507-DE5F-CF69-27D5F45BD6C9}"/>
          </ac:spMkLst>
        </pc:spChg>
        <pc:spChg chg="mod">
          <ac:chgData name="Ruchi Shah" userId="488f5a62-9852-4549-9d67-698fe0747545" providerId="ADAL" clId="{9E843D30-4A2F-40E5-BC38-8382196E63F2}" dt="2022-12-12T15:44:02.961" v="1028" actId="207"/>
          <ac:spMkLst>
            <pc:docMk/>
            <pc:sldMk cId="3971927740" sldId="294"/>
            <ac:spMk id="35" creationId="{9DAAFC57-55BA-786A-0F13-5B9CA5FECF5D}"/>
          </ac:spMkLst>
        </pc:spChg>
        <pc:spChg chg="mod">
          <ac:chgData name="Ruchi Shah" userId="488f5a62-9852-4549-9d67-698fe0747545" providerId="ADAL" clId="{9E843D30-4A2F-40E5-BC38-8382196E63F2}" dt="2022-12-12T15:42:28.571" v="1021"/>
          <ac:spMkLst>
            <pc:docMk/>
            <pc:sldMk cId="3971927740" sldId="294"/>
            <ac:spMk id="36" creationId="{C69E4697-C922-3928-9BD6-D2449C91224E}"/>
          </ac:spMkLst>
        </pc:spChg>
        <pc:spChg chg="mod">
          <ac:chgData name="Ruchi Shah" userId="488f5a62-9852-4549-9d67-698fe0747545" providerId="ADAL" clId="{9E843D30-4A2F-40E5-BC38-8382196E63F2}" dt="2022-12-12T15:44:07.124" v="1029" actId="207"/>
          <ac:spMkLst>
            <pc:docMk/>
            <pc:sldMk cId="3971927740" sldId="294"/>
            <ac:spMk id="37" creationId="{76C8DC31-541C-6634-6070-7483BCCF11DD}"/>
          </ac:spMkLst>
        </pc:spChg>
        <pc:spChg chg="mod">
          <ac:chgData name="Ruchi Shah" userId="488f5a62-9852-4549-9d67-698fe0747545" providerId="ADAL" clId="{9E843D30-4A2F-40E5-BC38-8382196E63F2}" dt="2022-12-12T15:42:28.571" v="1021"/>
          <ac:spMkLst>
            <pc:docMk/>
            <pc:sldMk cId="3971927740" sldId="294"/>
            <ac:spMk id="38" creationId="{E6E40D47-5520-B034-457C-B1A85AD5670E}"/>
          </ac:spMkLst>
        </pc:spChg>
        <pc:spChg chg="mod">
          <ac:chgData name="Ruchi Shah" userId="488f5a62-9852-4549-9d67-698fe0747545" providerId="ADAL" clId="{9E843D30-4A2F-40E5-BC38-8382196E63F2}" dt="2022-12-12T15:44:42.517" v="1033" actId="207"/>
          <ac:spMkLst>
            <pc:docMk/>
            <pc:sldMk cId="3971927740" sldId="294"/>
            <ac:spMk id="39" creationId="{0F49B83B-E846-F5BD-2C06-BFB4755A105B}"/>
          </ac:spMkLst>
        </pc:spChg>
        <pc:spChg chg="mod">
          <ac:chgData name="Ruchi Shah" userId="488f5a62-9852-4549-9d67-698fe0747545" providerId="ADAL" clId="{9E843D30-4A2F-40E5-BC38-8382196E63F2}" dt="2022-12-12T15:42:28.571" v="1021"/>
          <ac:spMkLst>
            <pc:docMk/>
            <pc:sldMk cId="3971927740" sldId="294"/>
            <ac:spMk id="40" creationId="{346CCC17-51F5-C7F2-4EDF-808B9C9325E0}"/>
          </ac:spMkLst>
        </pc:spChg>
        <pc:spChg chg="mod">
          <ac:chgData name="Ruchi Shah" userId="488f5a62-9852-4549-9d67-698fe0747545" providerId="ADAL" clId="{9E843D30-4A2F-40E5-BC38-8382196E63F2}" dt="2022-12-12T15:42:28.571" v="1021"/>
          <ac:spMkLst>
            <pc:docMk/>
            <pc:sldMk cId="3971927740" sldId="294"/>
            <ac:spMk id="49" creationId="{7CCED025-C0EF-FD76-3000-29F8F83FCE9B}"/>
          </ac:spMkLst>
        </pc:spChg>
        <pc:spChg chg="mod">
          <ac:chgData name="Ruchi Shah" userId="488f5a62-9852-4549-9d67-698fe0747545" providerId="ADAL" clId="{9E843D30-4A2F-40E5-BC38-8382196E63F2}" dt="2022-12-12T15:48:13.091" v="1063" actId="1076"/>
          <ac:spMkLst>
            <pc:docMk/>
            <pc:sldMk cId="3971927740" sldId="294"/>
            <ac:spMk id="51" creationId="{142FF5B3-2008-2239-07A0-E829D2407357}"/>
          </ac:spMkLst>
        </pc:spChg>
        <pc:spChg chg="mod">
          <ac:chgData name="Ruchi Shah" userId="488f5a62-9852-4549-9d67-698fe0747545" providerId="ADAL" clId="{9E843D30-4A2F-40E5-BC38-8382196E63F2}" dt="2022-12-12T15:47:53.788" v="1060"/>
          <ac:spMkLst>
            <pc:docMk/>
            <pc:sldMk cId="3971927740" sldId="294"/>
            <ac:spMk id="52" creationId="{984BB53A-ED12-909D-328D-BD9C6926D5C0}"/>
          </ac:spMkLst>
        </pc:spChg>
        <pc:spChg chg="mod">
          <ac:chgData name="Ruchi Shah" userId="488f5a62-9852-4549-9d67-698fe0747545" providerId="ADAL" clId="{9E843D30-4A2F-40E5-BC38-8382196E63F2}" dt="2022-12-12T15:46:18.570" v="1040"/>
          <ac:spMkLst>
            <pc:docMk/>
            <pc:sldMk cId="3971927740" sldId="294"/>
            <ac:spMk id="53" creationId="{3696EB81-CCF4-ECE9-6465-298861CB75DF}"/>
          </ac:spMkLst>
        </pc:spChg>
        <pc:spChg chg="mod">
          <ac:chgData name="Ruchi Shah" userId="488f5a62-9852-4549-9d67-698fe0747545" providerId="ADAL" clId="{9E843D30-4A2F-40E5-BC38-8382196E63F2}" dt="2022-12-12T15:46:39.629" v="1042" actId="14100"/>
          <ac:spMkLst>
            <pc:docMk/>
            <pc:sldMk cId="3971927740" sldId="294"/>
            <ac:spMk id="54" creationId="{7DFB4369-C0CD-7F9A-EA42-C62479864379}"/>
          </ac:spMkLst>
        </pc:spChg>
        <pc:spChg chg="mod">
          <ac:chgData name="Ruchi Shah" userId="488f5a62-9852-4549-9d67-698fe0747545" providerId="ADAL" clId="{9E843D30-4A2F-40E5-BC38-8382196E63F2}" dt="2022-12-12T15:47:38.523" v="1059" actId="207"/>
          <ac:spMkLst>
            <pc:docMk/>
            <pc:sldMk cId="3971927740" sldId="294"/>
            <ac:spMk id="55" creationId="{9B29975F-D1AE-5ABC-22A6-5D18E80F3E8D}"/>
          </ac:spMkLst>
        </pc:spChg>
        <pc:spChg chg="mod">
          <ac:chgData name="Ruchi Shah" userId="488f5a62-9852-4549-9d67-698fe0747545" providerId="ADAL" clId="{9E843D30-4A2F-40E5-BC38-8382196E63F2}" dt="2022-12-12T15:47:10.899" v="1057" actId="20577"/>
          <ac:spMkLst>
            <pc:docMk/>
            <pc:sldMk cId="3971927740" sldId="294"/>
            <ac:spMk id="56" creationId="{B8F1641C-BD70-4022-16BB-20900482DFFF}"/>
          </ac:spMkLst>
        </pc:spChg>
        <pc:spChg chg="mod">
          <ac:chgData name="Ruchi Shah" userId="488f5a62-9852-4549-9d67-698fe0747545" providerId="ADAL" clId="{9E843D30-4A2F-40E5-BC38-8382196E63F2}" dt="2022-12-12T15:48:27.582" v="1064"/>
          <ac:spMkLst>
            <pc:docMk/>
            <pc:sldMk cId="3971927740" sldId="294"/>
            <ac:spMk id="57" creationId="{915B3C07-6E27-BCB4-B42A-BF56006443D0}"/>
          </ac:spMkLst>
        </pc:spChg>
        <pc:spChg chg="mod">
          <ac:chgData name="Ruchi Shah" userId="488f5a62-9852-4549-9d67-698fe0747545" providerId="ADAL" clId="{9E843D30-4A2F-40E5-BC38-8382196E63F2}" dt="2022-12-12T15:46:03.209" v="1039"/>
          <ac:spMkLst>
            <pc:docMk/>
            <pc:sldMk cId="3971927740" sldId="294"/>
            <ac:spMk id="58" creationId="{986007A5-C5AA-B759-391C-6C5301BDA8FF}"/>
          </ac:spMkLst>
        </pc:spChg>
        <pc:grpChg chg="add mod">
          <ac:chgData name="Ruchi Shah" userId="488f5a62-9852-4549-9d67-698fe0747545" providerId="ADAL" clId="{9E843D30-4A2F-40E5-BC38-8382196E63F2}" dt="2022-12-12T15:48:37.689" v="1065" actId="1076"/>
          <ac:grpSpMkLst>
            <pc:docMk/>
            <pc:sldMk cId="3971927740" sldId="294"/>
            <ac:grpSpMk id="6" creationId="{144BABBB-171F-4092-F940-B8A37744D317}"/>
          </ac:grpSpMkLst>
        </pc:grpChg>
        <pc:grpChg chg="mod">
          <ac:chgData name="Ruchi Shah" userId="488f5a62-9852-4549-9d67-698fe0747545" providerId="ADAL" clId="{9E843D30-4A2F-40E5-BC38-8382196E63F2}" dt="2022-12-12T15:42:28.571" v="1021"/>
          <ac:grpSpMkLst>
            <pc:docMk/>
            <pc:sldMk cId="3971927740" sldId="294"/>
            <ac:grpSpMk id="50" creationId="{32DB6A02-D0D1-F0BE-91E4-7AA848D9E250}"/>
          </ac:grpSpMkLst>
        </pc:grpChg>
        <pc:picChg chg="mod">
          <ac:chgData name="Ruchi Shah" userId="488f5a62-9852-4549-9d67-698fe0747545" providerId="ADAL" clId="{9E843D30-4A2F-40E5-BC38-8382196E63F2}" dt="2022-12-12T15:42:28.571" v="1021"/>
          <ac:picMkLst>
            <pc:docMk/>
            <pc:sldMk cId="3971927740" sldId="294"/>
            <ac:picMk id="41" creationId="{0D22AF12-EE67-2994-D7EE-5C8F77498636}"/>
          </ac:picMkLst>
        </pc:picChg>
        <pc:picChg chg="mod">
          <ac:chgData name="Ruchi Shah" userId="488f5a62-9852-4549-9d67-698fe0747545" providerId="ADAL" clId="{9E843D30-4A2F-40E5-BC38-8382196E63F2}" dt="2022-12-12T15:42:28.571" v="1021"/>
          <ac:picMkLst>
            <pc:docMk/>
            <pc:sldMk cId="3971927740" sldId="294"/>
            <ac:picMk id="42" creationId="{062C76D3-C133-09A6-B5BE-48132E0B2ABE}"/>
          </ac:picMkLst>
        </pc:picChg>
        <pc:picChg chg="mod">
          <ac:chgData name="Ruchi Shah" userId="488f5a62-9852-4549-9d67-698fe0747545" providerId="ADAL" clId="{9E843D30-4A2F-40E5-BC38-8382196E63F2}" dt="2022-12-12T15:42:28.571" v="1021"/>
          <ac:picMkLst>
            <pc:docMk/>
            <pc:sldMk cId="3971927740" sldId="294"/>
            <ac:picMk id="43" creationId="{9FEBB5C6-3FAC-6562-2B89-EECE69E202A4}"/>
          </ac:picMkLst>
        </pc:picChg>
        <pc:picChg chg="mod">
          <ac:chgData name="Ruchi Shah" userId="488f5a62-9852-4549-9d67-698fe0747545" providerId="ADAL" clId="{9E843D30-4A2F-40E5-BC38-8382196E63F2}" dt="2022-12-12T15:42:28.571" v="1021"/>
          <ac:picMkLst>
            <pc:docMk/>
            <pc:sldMk cId="3971927740" sldId="294"/>
            <ac:picMk id="44" creationId="{F7F12D2F-A916-F002-137A-341BB425595E}"/>
          </ac:picMkLst>
        </pc:picChg>
        <pc:picChg chg="mod">
          <ac:chgData name="Ruchi Shah" userId="488f5a62-9852-4549-9d67-698fe0747545" providerId="ADAL" clId="{9E843D30-4A2F-40E5-BC38-8382196E63F2}" dt="2022-12-12T15:42:28.571" v="1021"/>
          <ac:picMkLst>
            <pc:docMk/>
            <pc:sldMk cId="3971927740" sldId="294"/>
            <ac:picMk id="45" creationId="{7270EC17-1A0B-B32F-DC04-7AA547D307C1}"/>
          </ac:picMkLst>
        </pc:picChg>
        <pc:picChg chg="mod">
          <ac:chgData name="Ruchi Shah" userId="488f5a62-9852-4549-9d67-698fe0747545" providerId="ADAL" clId="{9E843D30-4A2F-40E5-BC38-8382196E63F2}" dt="2022-12-12T15:42:28.571" v="1021"/>
          <ac:picMkLst>
            <pc:docMk/>
            <pc:sldMk cId="3971927740" sldId="294"/>
            <ac:picMk id="46" creationId="{B695B21C-AB9F-FCBF-4300-200BC42218C7}"/>
          </ac:picMkLst>
        </pc:picChg>
        <pc:picChg chg="mod">
          <ac:chgData name="Ruchi Shah" userId="488f5a62-9852-4549-9d67-698fe0747545" providerId="ADAL" clId="{9E843D30-4A2F-40E5-BC38-8382196E63F2}" dt="2022-12-12T15:42:28.571" v="1021"/>
          <ac:picMkLst>
            <pc:docMk/>
            <pc:sldMk cId="3971927740" sldId="294"/>
            <ac:picMk id="47" creationId="{A9D68C30-9E7C-3D46-6762-2ACB837CA61D}"/>
          </ac:picMkLst>
        </pc:picChg>
        <pc:picChg chg="mod">
          <ac:chgData name="Ruchi Shah" userId="488f5a62-9852-4549-9d67-698fe0747545" providerId="ADAL" clId="{9E843D30-4A2F-40E5-BC38-8382196E63F2}" dt="2022-12-12T15:42:28.571" v="1021"/>
          <ac:picMkLst>
            <pc:docMk/>
            <pc:sldMk cId="3971927740" sldId="294"/>
            <ac:picMk id="48" creationId="{E64EB857-7E5A-94E3-E773-9910B05DE860}"/>
          </ac:picMkLst>
        </pc:picChg>
      </pc:sldChg>
      <pc:sldChg chg="add del setBg">
        <pc:chgData name="Ruchi Shah" userId="488f5a62-9852-4549-9d67-698fe0747545" providerId="ADAL" clId="{9E843D30-4A2F-40E5-BC38-8382196E63F2}" dt="2022-12-12T17:38:12.753" v="1339" actId="2696"/>
        <pc:sldMkLst>
          <pc:docMk/>
          <pc:sldMk cId="1450550136" sldId="295"/>
        </pc:sldMkLst>
      </pc:sldChg>
      <pc:sldChg chg="addSp delSp modSp add mod ord modNotes modNotesTx">
        <pc:chgData name="Ruchi Shah" userId="488f5a62-9852-4549-9d67-698fe0747545" providerId="ADAL" clId="{9E843D30-4A2F-40E5-BC38-8382196E63F2}" dt="2022-12-12T17:42:31.263" v="1374" actId="207"/>
        <pc:sldMkLst>
          <pc:docMk/>
          <pc:sldMk cId="1611039455" sldId="295"/>
        </pc:sldMkLst>
        <pc:spChg chg="del">
          <ac:chgData name="Ruchi Shah" userId="488f5a62-9852-4549-9d67-698fe0747545" providerId="ADAL" clId="{9E843D30-4A2F-40E5-BC38-8382196E63F2}" dt="2022-12-12T17:38:32.713" v="1343" actId="478"/>
          <ac:spMkLst>
            <pc:docMk/>
            <pc:sldMk cId="1611039455" sldId="295"/>
            <ac:spMk id="3" creationId="{00000000-0000-0000-0000-000000000000}"/>
          </ac:spMkLst>
        </pc:spChg>
        <pc:spChg chg="mod">
          <ac:chgData name="Ruchi Shah" userId="488f5a62-9852-4549-9d67-698fe0747545" providerId="ADAL" clId="{9E843D30-4A2F-40E5-BC38-8382196E63F2}" dt="2022-12-12T17:42:08.745" v="1372" actId="20577"/>
          <ac:spMkLst>
            <pc:docMk/>
            <pc:sldMk cId="1611039455" sldId="295"/>
            <ac:spMk id="4" creationId="{00000000-0000-0000-0000-000000000000}"/>
          </ac:spMkLst>
        </pc:spChg>
        <pc:spChg chg="add mod">
          <ac:chgData name="Ruchi Shah" userId="488f5a62-9852-4549-9d67-698fe0747545" providerId="ADAL" clId="{9E843D30-4A2F-40E5-BC38-8382196E63F2}" dt="2022-12-12T17:38:33.561" v="1344"/>
          <ac:spMkLst>
            <pc:docMk/>
            <pc:sldMk cId="1611039455" sldId="295"/>
            <ac:spMk id="6" creationId="{A4A58C8B-258F-5DA4-2D06-19B3445D96D9}"/>
          </ac:spMkLst>
        </pc:spChg>
        <pc:spChg chg="add mod">
          <ac:chgData name="Ruchi Shah" userId="488f5a62-9852-4549-9d67-698fe0747545" providerId="ADAL" clId="{9E843D30-4A2F-40E5-BC38-8382196E63F2}" dt="2022-12-12T17:38:47.016" v="1348"/>
          <ac:spMkLst>
            <pc:docMk/>
            <pc:sldMk cId="1611039455" sldId="295"/>
            <ac:spMk id="7" creationId="{C6A22865-7551-61C7-D45D-7A843BF7F752}"/>
          </ac:spMkLst>
        </pc:spChg>
        <pc:spChg chg="add mod">
          <ac:chgData name="Ruchi Shah" userId="488f5a62-9852-4549-9d67-698fe0747545" providerId="ADAL" clId="{9E843D30-4A2F-40E5-BC38-8382196E63F2}" dt="2022-12-12T17:42:31.263" v="1374" actId="207"/>
          <ac:spMkLst>
            <pc:docMk/>
            <pc:sldMk cId="1611039455" sldId="295"/>
            <ac:spMk id="8" creationId="{533054DD-A0D6-88A3-2D6A-39C770E13190}"/>
          </ac:spMkLst>
        </pc:spChg>
        <pc:spChg chg="add mod">
          <ac:chgData name="Ruchi Shah" userId="488f5a62-9852-4549-9d67-698fe0747545" providerId="ADAL" clId="{9E843D30-4A2F-40E5-BC38-8382196E63F2}" dt="2022-12-12T17:41:34.823" v="1371" actId="1076"/>
          <ac:spMkLst>
            <pc:docMk/>
            <pc:sldMk cId="1611039455" sldId="295"/>
            <ac:spMk id="9" creationId="{80403407-43B7-99A5-0D9A-70519180EEAB}"/>
          </ac:spMkLst>
        </pc:spChg>
      </pc:sldChg>
      <pc:sldChg chg="addSp delSp modSp add mod ord">
        <pc:chgData name="Ruchi Shah" userId="488f5a62-9852-4549-9d67-698fe0747545" providerId="ADAL" clId="{9E843D30-4A2F-40E5-BC38-8382196E63F2}" dt="2022-12-12T18:28:03.939" v="1638" actId="2711"/>
        <pc:sldMkLst>
          <pc:docMk/>
          <pc:sldMk cId="530288476" sldId="296"/>
        </pc:sldMkLst>
        <pc:spChg chg="mod">
          <ac:chgData name="Ruchi Shah" userId="488f5a62-9852-4549-9d67-698fe0747545" providerId="ADAL" clId="{9E843D30-4A2F-40E5-BC38-8382196E63F2}" dt="2022-12-12T18:07:36.210" v="1439"/>
          <ac:spMkLst>
            <pc:docMk/>
            <pc:sldMk cId="530288476" sldId="296"/>
            <ac:spMk id="3" creationId="{00000000-0000-0000-0000-000000000000}"/>
          </ac:spMkLst>
        </pc:spChg>
        <pc:spChg chg="add mod">
          <ac:chgData name="Ruchi Shah" userId="488f5a62-9852-4549-9d67-698fe0747545" providerId="ADAL" clId="{9E843D30-4A2F-40E5-BC38-8382196E63F2}" dt="2022-12-12T18:28:03.939" v="1638" actId="2711"/>
          <ac:spMkLst>
            <pc:docMk/>
            <pc:sldMk cId="530288476" sldId="296"/>
            <ac:spMk id="4" creationId="{A1A5C484-4285-8947-F986-7C8C5E9341D4}"/>
          </ac:spMkLst>
        </pc:spChg>
        <pc:spChg chg="add mod">
          <ac:chgData name="Ruchi Shah" userId="488f5a62-9852-4549-9d67-698fe0747545" providerId="ADAL" clId="{9E843D30-4A2F-40E5-BC38-8382196E63F2}" dt="2022-12-12T18:28:03.939" v="1638" actId="2711"/>
          <ac:spMkLst>
            <pc:docMk/>
            <pc:sldMk cId="530288476" sldId="296"/>
            <ac:spMk id="7" creationId="{CAA25E8C-99EB-A657-FAD2-7392BA66248A}"/>
          </ac:spMkLst>
        </pc:spChg>
        <pc:spChg chg="add mod">
          <ac:chgData name="Ruchi Shah" userId="488f5a62-9852-4549-9d67-698fe0747545" providerId="ADAL" clId="{9E843D30-4A2F-40E5-BC38-8382196E63F2}" dt="2022-12-12T18:26:03.814" v="1609" actId="1076"/>
          <ac:spMkLst>
            <pc:docMk/>
            <pc:sldMk cId="530288476" sldId="296"/>
            <ac:spMk id="58" creationId="{04B5E0E2-CD86-F889-8AEF-9C476DB71B93}"/>
          </ac:spMkLst>
        </pc:spChg>
        <pc:spChg chg="add mod">
          <ac:chgData name="Ruchi Shah" userId="488f5a62-9852-4549-9d67-698fe0747545" providerId="ADAL" clId="{9E843D30-4A2F-40E5-BC38-8382196E63F2}" dt="2022-12-12T18:26:03.814" v="1609" actId="1076"/>
          <ac:spMkLst>
            <pc:docMk/>
            <pc:sldMk cId="530288476" sldId="296"/>
            <ac:spMk id="59" creationId="{1D6B9477-9418-F9A4-8E97-D26A882A7C53}"/>
          </ac:spMkLst>
        </pc:spChg>
        <pc:spChg chg="add mod">
          <ac:chgData name="Ruchi Shah" userId="488f5a62-9852-4549-9d67-698fe0747545" providerId="ADAL" clId="{9E843D30-4A2F-40E5-BC38-8382196E63F2}" dt="2022-12-12T18:26:03.814" v="1609" actId="1076"/>
          <ac:spMkLst>
            <pc:docMk/>
            <pc:sldMk cId="530288476" sldId="296"/>
            <ac:spMk id="60" creationId="{5C368462-02D1-7A3D-920E-3B52DD88B840}"/>
          </ac:spMkLst>
        </pc:spChg>
        <pc:spChg chg="add mod">
          <ac:chgData name="Ruchi Shah" userId="488f5a62-9852-4549-9d67-698fe0747545" providerId="ADAL" clId="{9E843D30-4A2F-40E5-BC38-8382196E63F2}" dt="2022-12-12T18:26:03.814" v="1609" actId="1076"/>
          <ac:spMkLst>
            <pc:docMk/>
            <pc:sldMk cId="530288476" sldId="296"/>
            <ac:spMk id="65" creationId="{BF1BDB79-2765-EE74-D161-243F9F3AA3C2}"/>
          </ac:spMkLst>
        </pc:spChg>
        <pc:spChg chg="add mod">
          <ac:chgData name="Ruchi Shah" userId="488f5a62-9852-4549-9d67-698fe0747545" providerId="ADAL" clId="{9E843D30-4A2F-40E5-BC38-8382196E63F2}" dt="2022-12-12T18:26:03.814" v="1609" actId="1076"/>
          <ac:spMkLst>
            <pc:docMk/>
            <pc:sldMk cId="530288476" sldId="296"/>
            <ac:spMk id="66" creationId="{313191DF-C85E-1603-A429-B28D864C1E35}"/>
          </ac:spMkLst>
        </pc:spChg>
        <pc:spChg chg="add mod">
          <ac:chgData name="Ruchi Shah" userId="488f5a62-9852-4549-9d67-698fe0747545" providerId="ADAL" clId="{9E843D30-4A2F-40E5-BC38-8382196E63F2}" dt="2022-12-12T18:26:03.814" v="1609" actId="1076"/>
          <ac:spMkLst>
            <pc:docMk/>
            <pc:sldMk cId="530288476" sldId="296"/>
            <ac:spMk id="67" creationId="{75C17A51-4A72-4D3A-4AEE-B469A6671A0B}"/>
          </ac:spMkLst>
        </pc:spChg>
        <pc:spChg chg="add mod">
          <ac:chgData name="Ruchi Shah" userId="488f5a62-9852-4549-9d67-698fe0747545" providerId="ADAL" clId="{9E843D30-4A2F-40E5-BC38-8382196E63F2}" dt="2022-12-12T18:26:03.814" v="1609" actId="1076"/>
          <ac:spMkLst>
            <pc:docMk/>
            <pc:sldMk cId="530288476" sldId="296"/>
            <ac:spMk id="68" creationId="{0D35D600-DE55-4E86-3DD2-9D2EE7DBF85E}"/>
          </ac:spMkLst>
        </pc:spChg>
        <pc:spChg chg="add del mod">
          <ac:chgData name="Ruchi Shah" userId="488f5a62-9852-4549-9d67-698fe0747545" providerId="ADAL" clId="{9E843D30-4A2F-40E5-BC38-8382196E63F2}" dt="2022-12-12T18:16:14.611" v="1498" actId="478"/>
          <ac:spMkLst>
            <pc:docMk/>
            <pc:sldMk cId="530288476" sldId="296"/>
            <ac:spMk id="69" creationId="{00B62035-B27B-4313-E95D-318B9317A90E}"/>
          </ac:spMkLst>
        </pc:spChg>
        <pc:spChg chg="add mod">
          <ac:chgData name="Ruchi Shah" userId="488f5a62-9852-4549-9d67-698fe0747545" providerId="ADAL" clId="{9E843D30-4A2F-40E5-BC38-8382196E63F2}" dt="2022-12-12T18:26:17.675" v="1611" actId="1076"/>
          <ac:spMkLst>
            <pc:docMk/>
            <pc:sldMk cId="530288476" sldId="296"/>
            <ac:spMk id="70" creationId="{3B7CFE47-5F38-CC22-C72A-43D092A683D5}"/>
          </ac:spMkLst>
        </pc:spChg>
        <pc:spChg chg="add mod">
          <ac:chgData name="Ruchi Shah" userId="488f5a62-9852-4549-9d67-698fe0747545" providerId="ADAL" clId="{9E843D30-4A2F-40E5-BC38-8382196E63F2}" dt="2022-12-12T18:26:03.814" v="1609" actId="1076"/>
          <ac:spMkLst>
            <pc:docMk/>
            <pc:sldMk cId="530288476" sldId="296"/>
            <ac:spMk id="71" creationId="{88F758D2-45C7-4E2D-5E3D-D4CC71CDB323}"/>
          </ac:spMkLst>
        </pc:spChg>
        <pc:spChg chg="add mod">
          <ac:chgData name="Ruchi Shah" userId="488f5a62-9852-4549-9d67-698fe0747545" providerId="ADAL" clId="{9E843D30-4A2F-40E5-BC38-8382196E63F2}" dt="2022-12-12T18:26:11.442" v="1610" actId="1076"/>
          <ac:spMkLst>
            <pc:docMk/>
            <pc:sldMk cId="530288476" sldId="296"/>
            <ac:spMk id="72" creationId="{0ACF0AEA-BC46-CB82-E74D-75BC0F4E6F23}"/>
          </ac:spMkLst>
        </pc:spChg>
        <pc:spChg chg="add mod ord">
          <ac:chgData name="Ruchi Shah" userId="488f5a62-9852-4549-9d67-698fe0747545" providerId="ADAL" clId="{9E843D30-4A2F-40E5-BC38-8382196E63F2}" dt="2022-12-12T18:26:03.814" v="1609" actId="1076"/>
          <ac:spMkLst>
            <pc:docMk/>
            <pc:sldMk cId="530288476" sldId="296"/>
            <ac:spMk id="73" creationId="{C3C89B54-82D0-121A-6AB9-26CF44FDAD4B}"/>
          </ac:spMkLst>
        </pc:spChg>
        <pc:spChg chg="add mod">
          <ac:chgData name="Ruchi Shah" userId="488f5a62-9852-4549-9d67-698fe0747545" providerId="ADAL" clId="{9E843D30-4A2F-40E5-BC38-8382196E63F2}" dt="2022-12-12T18:27:37.633" v="1632" actId="1076"/>
          <ac:spMkLst>
            <pc:docMk/>
            <pc:sldMk cId="530288476" sldId="296"/>
            <ac:spMk id="74" creationId="{521C348B-99E6-8F09-8196-D8ED67ADB6CD}"/>
          </ac:spMkLst>
        </pc:spChg>
        <pc:spChg chg="add mod">
          <ac:chgData name="Ruchi Shah" userId="488f5a62-9852-4549-9d67-698fe0747545" providerId="ADAL" clId="{9E843D30-4A2F-40E5-BC38-8382196E63F2}" dt="2022-12-12T18:27:33.375" v="1631" actId="1076"/>
          <ac:spMkLst>
            <pc:docMk/>
            <pc:sldMk cId="530288476" sldId="296"/>
            <ac:spMk id="75" creationId="{0F6A9D78-0485-18FE-732C-12FB22F6D80B}"/>
          </ac:spMkLst>
        </pc:spChg>
        <pc:spChg chg="add mod">
          <ac:chgData name="Ruchi Shah" userId="488f5a62-9852-4549-9d67-698fe0747545" providerId="ADAL" clId="{9E843D30-4A2F-40E5-BC38-8382196E63F2}" dt="2022-12-12T18:26:03.814" v="1609" actId="1076"/>
          <ac:spMkLst>
            <pc:docMk/>
            <pc:sldMk cId="530288476" sldId="296"/>
            <ac:spMk id="76" creationId="{E4D143C5-E0FD-75AB-D588-DE5617506B7F}"/>
          </ac:spMkLst>
        </pc:spChg>
        <pc:spChg chg="add del mod ord">
          <ac:chgData name="Ruchi Shah" userId="488f5a62-9852-4549-9d67-698fe0747545" providerId="ADAL" clId="{9E843D30-4A2F-40E5-BC38-8382196E63F2}" dt="2022-12-12T18:23:25.879" v="1584" actId="478"/>
          <ac:spMkLst>
            <pc:docMk/>
            <pc:sldMk cId="530288476" sldId="296"/>
            <ac:spMk id="77" creationId="{CAC7D7AE-2488-AAFD-886A-899DFC781625}"/>
          </ac:spMkLst>
        </pc:spChg>
        <pc:grpChg chg="del">
          <ac:chgData name="Ruchi Shah" userId="488f5a62-9852-4549-9d67-698fe0747545" providerId="ADAL" clId="{9E843D30-4A2F-40E5-BC38-8382196E63F2}" dt="2022-12-12T18:06:33.215" v="1438" actId="478"/>
          <ac:grpSpMkLst>
            <pc:docMk/>
            <pc:sldMk cId="530288476" sldId="296"/>
            <ac:grpSpMk id="7" creationId="{4407C06C-D792-F9DD-70DF-BCA673BD6203}"/>
          </ac:grpSpMkLst>
        </pc:grpChg>
        <pc:picChg chg="add mod">
          <ac:chgData name="Ruchi Shah" userId="488f5a62-9852-4549-9d67-698fe0747545" providerId="ADAL" clId="{9E843D30-4A2F-40E5-BC38-8382196E63F2}" dt="2022-12-12T18:27:29.681" v="1630" actId="1076"/>
          <ac:picMkLst>
            <pc:docMk/>
            <pc:sldMk cId="530288476" sldId="296"/>
            <ac:picMk id="6" creationId="{DEE570F8-DD1B-9EB0-11A7-86708B3248A8}"/>
          </ac:picMkLst>
        </pc:picChg>
        <pc:picChg chg="add mod">
          <ac:chgData name="Ruchi Shah" userId="488f5a62-9852-4549-9d67-698fe0747545" providerId="ADAL" clId="{9E843D30-4A2F-40E5-BC38-8382196E63F2}" dt="2022-12-12T18:27:39.963" v="1633" actId="1076"/>
          <ac:picMkLst>
            <pc:docMk/>
            <pc:sldMk cId="530288476" sldId="296"/>
            <ac:picMk id="45" creationId="{AC427773-35CA-31C9-259D-C6310743E601}"/>
          </ac:picMkLst>
        </pc:picChg>
        <pc:picChg chg="add mod">
          <ac:chgData name="Ruchi Shah" userId="488f5a62-9852-4549-9d67-698fe0747545" providerId="ADAL" clId="{9E843D30-4A2F-40E5-BC38-8382196E63F2}" dt="2022-12-12T18:27:49.370" v="1637" actId="1076"/>
          <ac:picMkLst>
            <pc:docMk/>
            <pc:sldMk cId="530288476" sldId="296"/>
            <ac:picMk id="47" creationId="{6DD6888F-F234-7C3B-79FB-0F125BE04057}"/>
          </ac:picMkLst>
        </pc:picChg>
        <pc:picChg chg="add del mod">
          <ac:chgData name="Ruchi Shah" userId="488f5a62-9852-4549-9d67-698fe0747545" providerId="ADAL" clId="{9E843D30-4A2F-40E5-BC38-8382196E63F2}" dt="2022-12-12T18:10:13.183" v="1446" actId="478"/>
          <ac:picMkLst>
            <pc:docMk/>
            <pc:sldMk cId="530288476" sldId="296"/>
            <ac:picMk id="54" creationId="{AEDCE270-DCA6-DA85-C939-DC8B07E3391F}"/>
          </ac:picMkLst>
        </pc:picChg>
        <pc:picChg chg="add mod">
          <ac:chgData name="Ruchi Shah" userId="488f5a62-9852-4549-9d67-698fe0747545" providerId="ADAL" clId="{9E843D30-4A2F-40E5-BC38-8382196E63F2}" dt="2022-12-12T18:26:03.814" v="1609" actId="1076"/>
          <ac:picMkLst>
            <pc:docMk/>
            <pc:sldMk cId="530288476" sldId="296"/>
            <ac:picMk id="57" creationId="{2E3C3DE0-FB14-D1B6-DAE7-3A3BA1BD3B00}"/>
          </ac:picMkLst>
        </pc:picChg>
        <pc:cxnChg chg="add del mod">
          <ac:chgData name="Ruchi Shah" userId="488f5a62-9852-4549-9d67-698fe0747545" providerId="ADAL" clId="{9E843D30-4A2F-40E5-BC38-8382196E63F2}" dt="2022-12-12T18:14:11.853" v="1479" actId="478"/>
          <ac:cxnSpMkLst>
            <pc:docMk/>
            <pc:sldMk cId="530288476" sldId="296"/>
            <ac:cxnSpMk id="62" creationId="{8A66CC29-9470-6A76-15F9-A289AC69C10D}"/>
          </ac:cxnSpMkLst>
        </pc:cxnChg>
      </pc:sldChg>
    </pc:docChg>
  </pc:docChgLst>
  <pc:docChgLst>
    <pc:chgData name="Suruchi Bhargava" userId="e6e33369-05cf-4ff1-953d-cb021804a326" providerId="ADAL" clId="{02126701-CE1A-4376-9012-8F427F0850D1}"/>
    <pc:docChg chg="undo custSel addSld delSld modSld sldOrd">
      <pc:chgData name="Suruchi Bhargava" userId="e6e33369-05cf-4ff1-953d-cb021804a326" providerId="ADAL" clId="{02126701-CE1A-4376-9012-8F427F0850D1}" dt="2022-12-14T12:21:40.067" v="11522" actId="20577"/>
      <pc:docMkLst>
        <pc:docMk/>
      </pc:docMkLst>
      <pc:sldChg chg="modNotes modNotesTx">
        <pc:chgData name="Suruchi Bhargava" userId="e6e33369-05cf-4ff1-953d-cb021804a326" providerId="ADAL" clId="{02126701-CE1A-4376-9012-8F427F0850D1}" dt="2022-12-14T07:36:11.905" v="785" actId="27636"/>
        <pc:sldMkLst>
          <pc:docMk/>
          <pc:sldMk cId="1600939351" sldId="262"/>
        </pc:sldMkLst>
      </pc:sldChg>
      <pc:sldChg chg="modNotes modNotesTx">
        <pc:chgData name="Suruchi Bhargava" userId="e6e33369-05cf-4ff1-953d-cb021804a326" providerId="ADAL" clId="{02126701-CE1A-4376-9012-8F427F0850D1}" dt="2022-12-14T09:48:46.395" v="6643" actId="27636"/>
        <pc:sldMkLst>
          <pc:docMk/>
          <pc:sldMk cId="453093426" sldId="265"/>
        </pc:sldMkLst>
      </pc:sldChg>
      <pc:sldChg chg="modSp">
        <pc:chgData name="Suruchi Bhargava" userId="e6e33369-05cf-4ff1-953d-cb021804a326" providerId="ADAL" clId="{02126701-CE1A-4376-9012-8F427F0850D1}" dt="2022-12-14T06:19:49.196" v="3" actId="27636"/>
        <pc:sldMkLst>
          <pc:docMk/>
          <pc:sldMk cId="3380750505" sldId="266"/>
        </pc:sldMkLst>
        <pc:graphicFrameChg chg="mod">
          <ac:chgData name="Suruchi Bhargava" userId="e6e33369-05cf-4ff1-953d-cb021804a326" providerId="ADAL" clId="{02126701-CE1A-4376-9012-8F427F0850D1}" dt="2022-12-14T06:19:49.196" v="3" actId="27636"/>
          <ac:graphicFrameMkLst>
            <pc:docMk/>
            <pc:sldMk cId="3380750505" sldId="266"/>
            <ac:graphicFrameMk id="7" creationId="{698E71AB-0764-7EC3-8FC3-3E397FCB0591}"/>
          </ac:graphicFrameMkLst>
        </pc:graphicFrameChg>
      </pc:sldChg>
      <pc:sldChg chg="modNotesTx">
        <pc:chgData name="Suruchi Bhargava" userId="e6e33369-05cf-4ff1-953d-cb021804a326" providerId="ADAL" clId="{02126701-CE1A-4376-9012-8F427F0850D1}" dt="2022-12-14T08:52:12.886" v="5004" actId="20577"/>
        <pc:sldMkLst>
          <pc:docMk/>
          <pc:sldMk cId="1590059634" sldId="268"/>
        </pc:sldMkLst>
      </pc:sldChg>
      <pc:sldChg chg="modNotesTx">
        <pc:chgData name="Suruchi Bhargava" userId="e6e33369-05cf-4ff1-953d-cb021804a326" providerId="ADAL" clId="{02126701-CE1A-4376-9012-8F427F0850D1}" dt="2022-12-14T09:09:27.206" v="5850" actId="20577"/>
        <pc:sldMkLst>
          <pc:docMk/>
          <pc:sldMk cId="3239937807" sldId="271"/>
        </pc:sldMkLst>
      </pc:sldChg>
      <pc:sldChg chg="modNotesTx">
        <pc:chgData name="Suruchi Bhargava" userId="e6e33369-05cf-4ff1-953d-cb021804a326" providerId="ADAL" clId="{02126701-CE1A-4376-9012-8F427F0850D1}" dt="2022-12-14T08:58:36.153" v="5632" actId="20577"/>
        <pc:sldMkLst>
          <pc:docMk/>
          <pc:sldMk cId="1929441344" sldId="272"/>
        </pc:sldMkLst>
      </pc:sldChg>
      <pc:sldChg chg="del">
        <pc:chgData name="Suruchi Bhargava" userId="e6e33369-05cf-4ff1-953d-cb021804a326" providerId="ADAL" clId="{02126701-CE1A-4376-9012-8F427F0850D1}" dt="2022-12-14T10:21:47.454" v="8955" actId="47"/>
        <pc:sldMkLst>
          <pc:docMk/>
          <pc:sldMk cId="2935672421" sldId="276"/>
        </pc:sldMkLst>
      </pc:sldChg>
      <pc:sldChg chg="modNotesTx">
        <pc:chgData name="Suruchi Bhargava" userId="e6e33369-05cf-4ff1-953d-cb021804a326" providerId="ADAL" clId="{02126701-CE1A-4376-9012-8F427F0850D1}" dt="2022-12-14T08:58:06.430" v="5531" actId="20577"/>
        <pc:sldMkLst>
          <pc:docMk/>
          <pc:sldMk cId="3358778507" sldId="277"/>
        </pc:sldMkLst>
      </pc:sldChg>
      <pc:sldChg chg="modSp mod modNotes modNotesTx">
        <pc:chgData name="Suruchi Bhargava" userId="e6e33369-05cf-4ff1-953d-cb021804a326" providerId="ADAL" clId="{02126701-CE1A-4376-9012-8F427F0850D1}" dt="2022-12-14T12:21:40.067" v="11522" actId="20577"/>
        <pc:sldMkLst>
          <pc:docMk/>
          <pc:sldMk cId="2762886614" sldId="279"/>
        </pc:sldMkLst>
        <pc:spChg chg="mod">
          <ac:chgData name="Suruchi Bhargava" userId="e6e33369-05cf-4ff1-953d-cb021804a326" providerId="ADAL" clId="{02126701-CE1A-4376-9012-8F427F0850D1}" dt="2022-12-14T10:56:46.442" v="10127" actId="1076"/>
          <ac:spMkLst>
            <pc:docMk/>
            <pc:sldMk cId="2762886614" sldId="279"/>
            <ac:spMk id="7" creationId="{772B29FE-C840-27F5-EB6A-39A4DAEFABA1}"/>
          </ac:spMkLst>
        </pc:spChg>
        <pc:graphicFrameChg chg="mod">
          <ac:chgData name="Suruchi Bhargava" userId="e6e33369-05cf-4ff1-953d-cb021804a326" providerId="ADAL" clId="{02126701-CE1A-4376-9012-8F427F0850D1}" dt="2022-12-14T11:00:14.467" v="10191" actId="20577"/>
          <ac:graphicFrameMkLst>
            <pc:docMk/>
            <pc:sldMk cId="2762886614" sldId="279"/>
            <ac:graphicFrameMk id="6" creationId="{E1B9EBCA-F20D-38FF-2C03-67002F0B6076}"/>
          </ac:graphicFrameMkLst>
        </pc:graphicFrameChg>
      </pc:sldChg>
      <pc:sldChg chg="modNotesTx">
        <pc:chgData name="Suruchi Bhargava" userId="e6e33369-05cf-4ff1-953d-cb021804a326" providerId="ADAL" clId="{02126701-CE1A-4376-9012-8F427F0850D1}" dt="2022-12-14T08:56:06.022" v="5036" actId="20577"/>
        <pc:sldMkLst>
          <pc:docMk/>
          <pc:sldMk cId="1504100327" sldId="280"/>
        </pc:sldMkLst>
      </pc:sldChg>
      <pc:sldChg chg="modNotes modNotesTx">
        <pc:chgData name="Suruchi Bhargava" userId="e6e33369-05cf-4ff1-953d-cb021804a326" providerId="ADAL" clId="{02126701-CE1A-4376-9012-8F427F0850D1}" dt="2022-12-14T07:41:00.021" v="1003" actId="20577"/>
        <pc:sldMkLst>
          <pc:docMk/>
          <pc:sldMk cId="1698523344" sldId="282"/>
        </pc:sldMkLst>
      </pc:sldChg>
      <pc:sldChg chg="modNotesTx">
        <pc:chgData name="Suruchi Bhargava" userId="e6e33369-05cf-4ff1-953d-cb021804a326" providerId="ADAL" clId="{02126701-CE1A-4376-9012-8F427F0850D1}" dt="2022-12-14T07:41:17.164" v="1006"/>
        <pc:sldMkLst>
          <pc:docMk/>
          <pc:sldMk cId="1826057934" sldId="284"/>
        </pc:sldMkLst>
      </pc:sldChg>
      <pc:sldChg chg="modNotesTx">
        <pc:chgData name="Suruchi Bhargava" userId="e6e33369-05cf-4ff1-953d-cb021804a326" providerId="ADAL" clId="{02126701-CE1A-4376-9012-8F427F0850D1}" dt="2022-12-14T08:56:33.664" v="5126" actId="20577"/>
        <pc:sldMkLst>
          <pc:docMk/>
          <pc:sldMk cId="712498372" sldId="285"/>
        </pc:sldMkLst>
      </pc:sldChg>
      <pc:sldChg chg="modSp mod modNotesTx">
        <pc:chgData name="Suruchi Bhargava" userId="e6e33369-05cf-4ff1-953d-cb021804a326" providerId="ADAL" clId="{02126701-CE1A-4376-9012-8F427F0850D1}" dt="2022-12-14T07:53:23.656" v="1599" actId="20577"/>
        <pc:sldMkLst>
          <pc:docMk/>
          <pc:sldMk cId="3519870683" sldId="286"/>
        </pc:sldMkLst>
        <pc:spChg chg="mod">
          <ac:chgData name="Suruchi Bhargava" userId="e6e33369-05cf-4ff1-953d-cb021804a326" providerId="ADAL" clId="{02126701-CE1A-4376-9012-8F427F0850D1}" dt="2022-12-14T07:37:06.334" v="981" actId="20577"/>
          <ac:spMkLst>
            <pc:docMk/>
            <pc:sldMk cId="3519870683" sldId="286"/>
            <ac:spMk id="3" creationId="{00000000-0000-0000-0000-000000000000}"/>
          </ac:spMkLst>
        </pc:spChg>
        <pc:spChg chg="mod">
          <ac:chgData name="Suruchi Bhargava" userId="e6e33369-05cf-4ff1-953d-cb021804a326" providerId="ADAL" clId="{02126701-CE1A-4376-9012-8F427F0850D1}" dt="2022-12-14T07:48:13.305" v="1265" actId="20577"/>
          <ac:spMkLst>
            <pc:docMk/>
            <pc:sldMk cId="3519870683" sldId="286"/>
            <ac:spMk id="4" creationId="{00000000-0000-0000-0000-000000000000}"/>
          </ac:spMkLst>
        </pc:spChg>
      </pc:sldChg>
      <pc:sldChg chg="modSp mod modNotesTx">
        <pc:chgData name="Suruchi Bhargava" userId="e6e33369-05cf-4ff1-953d-cb021804a326" providerId="ADAL" clId="{02126701-CE1A-4376-9012-8F427F0850D1}" dt="2022-12-14T07:46:04.328" v="1130" actId="20577"/>
        <pc:sldMkLst>
          <pc:docMk/>
          <pc:sldMk cId="3310649680" sldId="287"/>
        </pc:sldMkLst>
        <pc:spChg chg="mod">
          <ac:chgData name="Suruchi Bhargava" userId="e6e33369-05cf-4ff1-953d-cb021804a326" providerId="ADAL" clId="{02126701-CE1A-4376-9012-8F427F0850D1}" dt="2022-12-14T07:29:29.517" v="169" actId="20577"/>
          <ac:spMkLst>
            <pc:docMk/>
            <pc:sldMk cId="3310649680" sldId="287"/>
            <ac:spMk id="3" creationId="{00000000-0000-0000-0000-000000000000}"/>
          </ac:spMkLst>
        </pc:spChg>
      </pc:sldChg>
      <pc:sldChg chg="modSp mod ord modNotesTx">
        <pc:chgData name="Suruchi Bhargava" userId="e6e33369-05cf-4ff1-953d-cb021804a326" providerId="ADAL" clId="{02126701-CE1A-4376-9012-8F427F0850D1}" dt="2022-12-14T12:21:21.702" v="11489" actId="20577"/>
        <pc:sldMkLst>
          <pc:docMk/>
          <pc:sldMk cId="49704524" sldId="288"/>
        </pc:sldMkLst>
        <pc:spChg chg="mod">
          <ac:chgData name="Suruchi Bhargava" userId="e6e33369-05cf-4ff1-953d-cb021804a326" providerId="ADAL" clId="{02126701-CE1A-4376-9012-8F427F0850D1}" dt="2022-12-14T11:24:30.699" v="11014" actId="20577"/>
          <ac:spMkLst>
            <pc:docMk/>
            <pc:sldMk cId="49704524" sldId="288"/>
            <ac:spMk id="3" creationId="{00000000-0000-0000-0000-000000000000}"/>
          </ac:spMkLst>
        </pc:spChg>
        <pc:spChg chg="mod">
          <ac:chgData name="Suruchi Bhargava" userId="e6e33369-05cf-4ff1-953d-cb021804a326" providerId="ADAL" clId="{02126701-CE1A-4376-9012-8F427F0850D1}" dt="2022-12-14T11:24:39.326" v="11016" actId="5793"/>
          <ac:spMkLst>
            <pc:docMk/>
            <pc:sldMk cId="49704524" sldId="288"/>
            <ac:spMk id="4" creationId="{00000000-0000-0000-0000-000000000000}"/>
          </ac:spMkLst>
        </pc:spChg>
      </pc:sldChg>
      <pc:sldChg chg="add del ord modNotes">
        <pc:chgData name="Suruchi Bhargava" userId="e6e33369-05cf-4ff1-953d-cb021804a326" providerId="ADAL" clId="{02126701-CE1A-4376-9012-8F427F0850D1}" dt="2022-12-14T10:11:16.647" v="8280" actId="47"/>
        <pc:sldMkLst>
          <pc:docMk/>
          <pc:sldMk cId="2219811142" sldId="291"/>
        </pc:sldMkLst>
      </pc:sldChg>
      <pc:sldChg chg="del ord modNotes">
        <pc:chgData name="Suruchi Bhargava" userId="e6e33369-05cf-4ff1-953d-cb021804a326" providerId="ADAL" clId="{02126701-CE1A-4376-9012-8F427F0850D1}" dt="2022-12-14T10:10:58.885" v="8277" actId="47"/>
        <pc:sldMkLst>
          <pc:docMk/>
          <pc:sldMk cId="1615187513" sldId="292"/>
        </pc:sldMkLst>
      </pc:sldChg>
      <pc:sldChg chg="modSp mod modNotes modNotesTx">
        <pc:chgData name="Suruchi Bhargava" userId="e6e33369-05cf-4ff1-953d-cb021804a326" providerId="ADAL" clId="{02126701-CE1A-4376-9012-8F427F0850D1}" dt="2022-12-14T09:48:46.313" v="6642" actId="27636"/>
        <pc:sldMkLst>
          <pc:docMk/>
          <pc:sldMk cId="3971927740" sldId="294"/>
        </pc:sldMkLst>
        <pc:spChg chg="mod">
          <ac:chgData name="Suruchi Bhargava" userId="e6e33369-05cf-4ff1-953d-cb021804a326" providerId="ADAL" clId="{02126701-CE1A-4376-9012-8F427F0850D1}" dt="2022-12-14T09:01:18.694" v="5652" actId="313"/>
          <ac:spMkLst>
            <pc:docMk/>
            <pc:sldMk cId="3971927740" sldId="294"/>
            <ac:spMk id="51" creationId="{142FF5B3-2008-2239-07A0-E829D2407357}"/>
          </ac:spMkLst>
        </pc:spChg>
      </pc:sldChg>
      <pc:sldChg chg="del ord modNotes">
        <pc:chgData name="Suruchi Bhargava" userId="e6e33369-05cf-4ff1-953d-cb021804a326" providerId="ADAL" clId="{02126701-CE1A-4376-9012-8F427F0850D1}" dt="2022-12-14T10:11:18.332" v="8281" actId="2696"/>
        <pc:sldMkLst>
          <pc:docMk/>
          <pc:sldMk cId="1611039455" sldId="295"/>
        </pc:sldMkLst>
      </pc:sldChg>
      <pc:sldChg chg="add del setBg">
        <pc:chgData name="Suruchi Bhargava" userId="e6e33369-05cf-4ff1-953d-cb021804a326" providerId="ADAL" clId="{02126701-CE1A-4376-9012-8F427F0850D1}" dt="2022-12-14T10:11:28.846" v="8284" actId="47"/>
        <pc:sldMkLst>
          <pc:docMk/>
          <pc:sldMk cId="2563679110" sldId="295"/>
        </pc:sldMkLst>
      </pc:sldChg>
      <pc:sldChg chg="addSp delSp modSp mod modNotesTx">
        <pc:chgData name="Suruchi Bhargava" userId="e6e33369-05cf-4ff1-953d-cb021804a326" providerId="ADAL" clId="{02126701-CE1A-4376-9012-8F427F0850D1}" dt="2022-12-14T10:54:19.154" v="9992" actId="20577"/>
        <pc:sldMkLst>
          <pc:docMk/>
          <pc:sldMk cId="530288476" sldId="296"/>
        </pc:sldMkLst>
        <pc:spChg chg="add del mod">
          <ac:chgData name="Suruchi Bhargava" userId="e6e33369-05cf-4ff1-953d-cb021804a326" providerId="ADAL" clId="{02126701-CE1A-4376-9012-8F427F0850D1}" dt="2022-12-14T10:34:18.068" v="9459" actId="478"/>
          <ac:spMkLst>
            <pc:docMk/>
            <pc:sldMk cId="530288476" sldId="296"/>
            <ac:spMk id="6" creationId="{CBC654E5-004F-AC79-B689-9EC4BE6AD176}"/>
          </ac:spMkLst>
        </pc:spChg>
        <pc:spChg chg="add mod">
          <ac:chgData name="Suruchi Bhargava" userId="e6e33369-05cf-4ff1-953d-cb021804a326" providerId="ADAL" clId="{02126701-CE1A-4376-9012-8F427F0850D1}" dt="2022-12-14T10:35:19.792" v="9472" actId="1076"/>
          <ac:spMkLst>
            <pc:docMk/>
            <pc:sldMk cId="530288476" sldId="296"/>
            <ac:spMk id="7" creationId="{E2EBA5D8-AA22-2917-7A7F-E98AEED3BA93}"/>
          </ac:spMkLst>
        </pc:spChg>
        <pc:spChg chg="mod">
          <ac:chgData name="Suruchi Bhargava" userId="e6e33369-05cf-4ff1-953d-cb021804a326" providerId="ADAL" clId="{02126701-CE1A-4376-9012-8F427F0850D1}" dt="2022-12-14T10:35:20.813" v="9473" actId="1076"/>
          <ac:spMkLst>
            <pc:docMk/>
            <pc:sldMk cId="530288476" sldId="296"/>
            <ac:spMk id="28" creationId="{4EFA4964-5B6E-0008-4B72-48B16BA4B092}"/>
          </ac:spMkLst>
        </pc:spChg>
        <pc:spChg chg="del">
          <ac:chgData name="Suruchi Bhargava" userId="e6e33369-05cf-4ff1-953d-cb021804a326" providerId="ADAL" clId="{02126701-CE1A-4376-9012-8F427F0850D1}" dt="2022-12-14T10:34:46.019" v="9464" actId="478"/>
          <ac:spMkLst>
            <pc:docMk/>
            <pc:sldMk cId="530288476" sldId="296"/>
            <ac:spMk id="33" creationId="{0A70EE24-C612-B4AC-7F84-C7DA9FECBB72}"/>
          </ac:spMkLst>
        </pc:spChg>
        <pc:spChg chg="mod">
          <ac:chgData name="Suruchi Bhargava" userId="e6e33369-05cf-4ff1-953d-cb021804a326" providerId="ADAL" clId="{02126701-CE1A-4376-9012-8F427F0850D1}" dt="2022-12-14T10:34:58.159" v="9468" actId="1076"/>
          <ac:spMkLst>
            <pc:docMk/>
            <pc:sldMk cId="530288476" sldId="296"/>
            <ac:spMk id="34" creationId="{EEC6F8A8-9BD7-11F9-039D-476B02A9D7E2}"/>
          </ac:spMkLst>
        </pc:spChg>
        <pc:spChg chg="mod">
          <ac:chgData name="Suruchi Bhargava" userId="e6e33369-05cf-4ff1-953d-cb021804a326" providerId="ADAL" clId="{02126701-CE1A-4376-9012-8F427F0850D1}" dt="2022-12-14T10:35:27.388" v="9474" actId="1076"/>
          <ac:spMkLst>
            <pc:docMk/>
            <pc:sldMk cId="530288476" sldId="296"/>
            <ac:spMk id="41" creationId="{89A8F4BD-DEAB-EEAB-5D6C-E0663E74260A}"/>
          </ac:spMkLst>
        </pc:spChg>
        <pc:spChg chg="mod">
          <ac:chgData name="Suruchi Bhargava" userId="e6e33369-05cf-4ff1-953d-cb021804a326" providerId="ADAL" clId="{02126701-CE1A-4376-9012-8F427F0850D1}" dt="2022-12-14T10:34:36.467" v="9463" actId="1076"/>
          <ac:spMkLst>
            <pc:docMk/>
            <pc:sldMk cId="530288476" sldId="296"/>
            <ac:spMk id="42" creationId="{8CC08FDE-B5F8-BD54-680A-A5CAF49AC3EC}"/>
          </ac:spMkLst>
        </pc:spChg>
        <pc:spChg chg="mod">
          <ac:chgData name="Suruchi Bhargava" userId="e6e33369-05cf-4ff1-953d-cb021804a326" providerId="ADAL" clId="{02126701-CE1A-4376-9012-8F427F0850D1}" dt="2022-12-14T10:35:04.735" v="9469" actId="1076"/>
          <ac:spMkLst>
            <pc:docMk/>
            <pc:sldMk cId="530288476" sldId="296"/>
            <ac:spMk id="43" creationId="{B0DA9181-0B11-CF04-886D-352E53E4F36F}"/>
          </ac:spMkLst>
        </pc:spChg>
        <pc:spChg chg="mod">
          <ac:chgData name="Suruchi Bhargava" userId="e6e33369-05cf-4ff1-953d-cb021804a326" providerId="ADAL" clId="{02126701-CE1A-4376-9012-8F427F0850D1}" dt="2022-12-14T10:32:38.448" v="9442" actId="20577"/>
          <ac:spMkLst>
            <pc:docMk/>
            <pc:sldMk cId="530288476" sldId="296"/>
            <ac:spMk id="44" creationId="{E5160069-4A06-1216-83ED-D3A987C5AA43}"/>
          </ac:spMkLst>
        </pc:spChg>
        <pc:spChg chg="mod">
          <ac:chgData name="Suruchi Bhargava" userId="e6e33369-05cf-4ff1-953d-cb021804a326" providerId="ADAL" clId="{02126701-CE1A-4376-9012-8F427F0850D1}" dt="2022-12-14T10:35:41.847" v="9475" actId="1076"/>
          <ac:spMkLst>
            <pc:docMk/>
            <pc:sldMk cId="530288476" sldId="296"/>
            <ac:spMk id="48" creationId="{C116F2B2-72AE-870D-57FD-EE400E5453C8}"/>
          </ac:spMkLst>
        </pc:spChg>
        <pc:picChg chg="add mod">
          <ac:chgData name="Suruchi Bhargava" userId="e6e33369-05cf-4ff1-953d-cb021804a326" providerId="ADAL" clId="{02126701-CE1A-4376-9012-8F427F0850D1}" dt="2022-12-14T10:35:16.003" v="9471" actId="1076"/>
          <ac:picMkLst>
            <pc:docMk/>
            <pc:sldMk cId="530288476" sldId="296"/>
            <ac:picMk id="4" creationId="{1BA1C2C9-0A5F-D59D-0E2B-746173C6894A}"/>
          </ac:picMkLst>
        </pc:picChg>
        <pc:picChg chg="mod">
          <ac:chgData name="Suruchi Bhargava" userId="e6e33369-05cf-4ff1-953d-cb021804a326" providerId="ADAL" clId="{02126701-CE1A-4376-9012-8F427F0850D1}" dt="2022-12-14T10:35:10.703" v="9470" actId="1076"/>
          <ac:picMkLst>
            <pc:docMk/>
            <pc:sldMk cId="530288476" sldId="296"/>
            <ac:picMk id="29" creationId="{66322814-E9A9-5C0F-6252-8D5E17460ED5}"/>
          </ac:picMkLst>
        </pc:picChg>
        <pc:picChg chg="mod">
          <ac:chgData name="Suruchi Bhargava" userId="e6e33369-05cf-4ff1-953d-cb021804a326" providerId="ADAL" clId="{02126701-CE1A-4376-9012-8F427F0850D1}" dt="2022-12-14T10:34:31.488" v="9462" actId="1076"/>
          <ac:picMkLst>
            <pc:docMk/>
            <pc:sldMk cId="530288476" sldId="296"/>
            <ac:picMk id="30" creationId="{AD7A8264-5D57-DB81-99FF-C3EAB559C744}"/>
          </ac:picMkLst>
        </pc:picChg>
      </pc:sldChg>
      <pc:sldChg chg="modSp mod">
        <pc:chgData name="Suruchi Bhargava" userId="e6e33369-05cf-4ff1-953d-cb021804a326" providerId="ADAL" clId="{02126701-CE1A-4376-9012-8F427F0850D1}" dt="2022-12-14T09:36:29.396" v="5851" actId="20577"/>
        <pc:sldMkLst>
          <pc:docMk/>
          <pc:sldMk cId="2037586462" sldId="297"/>
        </pc:sldMkLst>
        <pc:spChg chg="mod">
          <ac:chgData name="Suruchi Bhargava" userId="e6e33369-05cf-4ff1-953d-cb021804a326" providerId="ADAL" clId="{02126701-CE1A-4376-9012-8F427F0850D1}" dt="2022-12-14T09:36:29.396" v="5851" actId="20577"/>
          <ac:spMkLst>
            <pc:docMk/>
            <pc:sldMk cId="2037586462" sldId="297"/>
            <ac:spMk id="4" creationId="{00000000-0000-0000-0000-000000000000}"/>
          </ac:spMkLst>
        </pc:spChg>
      </pc:sldChg>
      <pc:sldChg chg="modNotesTx">
        <pc:chgData name="Suruchi Bhargava" userId="e6e33369-05cf-4ff1-953d-cb021804a326" providerId="ADAL" clId="{02126701-CE1A-4376-9012-8F427F0850D1}" dt="2022-12-14T08:12:32.259" v="2796" actId="20577"/>
        <pc:sldMkLst>
          <pc:docMk/>
          <pc:sldMk cId="2941805174" sldId="298"/>
        </pc:sldMkLst>
      </pc:sldChg>
      <pc:sldChg chg="modNotesTx">
        <pc:chgData name="Suruchi Bhargava" userId="e6e33369-05cf-4ff1-953d-cb021804a326" providerId="ADAL" clId="{02126701-CE1A-4376-9012-8F427F0850D1}" dt="2022-12-14T08:50:20.081" v="4731" actId="20577"/>
        <pc:sldMkLst>
          <pc:docMk/>
          <pc:sldMk cId="3925854200" sldId="299"/>
        </pc:sldMkLst>
      </pc:sldChg>
      <pc:sldChg chg="modSp mod modNotes modNotesTx">
        <pc:chgData name="Suruchi Bhargava" userId="e6e33369-05cf-4ff1-953d-cb021804a326" providerId="ADAL" clId="{02126701-CE1A-4376-9012-8F427F0850D1}" dt="2022-12-14T09:48:46.178" v="6641" actId="27636"/>
        <pc:sldMkLst>
          <pc:docMk/>
          <pc:sldMk cId="3974746548" sldId="301"/>
        </pc:sldMkLst>
        <pc:spChg chg="mod">
          <ac:chgData name="Suruchi Bhargava" userId="e6e33369-05cf-4ff1-953d-cb021804a326" providerId="ADAL" clId="{02126701-CE1A-4376-9012-8F427F0850D1}" dt="2022-12-14T07:54:41.024" v="1625" actId="20577"/>
          <ac:spMkLst>
            <pc:docMk/>
            <pc:sldMk cId="3974746548" sldId="301"/>
            <ac:spMk id="6" creationId="{36C99E7F-2A96-8368-16B5-5DEA80FA76AC}"/>
          </ac:spMkLst>
        </pc:spChg>
      </pc:sldChg>
      <pc:sldChg chg="addSp delSp modSp mod modNotes modNotesTx">
        <pc:chgData name="Suruchi Bhargava" userId="e6e33369-05cf-4ff1-953d-cb021804a326" providerId="ADAL" clId="{02126701-CE1A-4376-9012-8F427F0850D1}" dt="2022-12-14T10:04:41.954" v="8276" actId="20577"/>
        <pc:sldMkLst>
          <pc:docMk/>
          <pc:sldMk cId="1224166962" sldId="303"/>
        </pc:sldMkLst>
        <pc:spChg chg="mod">
          <ac:chgData name="Suruchi Bhargava" userId="e6e33369-05cf-4ff1-953d-cb021804a326" providerId="ADAL" clId="{02126701-CE1A-4376-9012-8F427F0850D1}" dt="2022-12-14T09:49:24.340" v="6715" actId="20577"/>
          <ac:spMkLst>
            <pc:docMk/>
            <pc:sldMk cId="1224166962" sldId="303"/>
            <ac:spMk id="3" creationId="{00000000-0000-0000-0000-000000000000}"/>
          </ac:spMkLst>
        </pc:spChg>
        <pc:graphicFrameChg chg="add mod modGraphic">
          <ac:chgData name="Suruchi Bhargava" userId="e6e33369-05cf-4ff1-953d-cb021804a326" providerId="ADAL" clId="{02126701-CE1A-4376-9012-8F427F0850D1}" dt="2022-12-14T10:02:21.667" v="7793" actId="20577"/>
          <ac:graphicFrameMkLst>
            <pc:docMk/>
            <pc:sldMk cId="1224166962" sldId="303"/>
            <ac:graphicFrameMk id="4" creationId="{C0CFEE07-DE45-722E-9BA0-26977EA4C28B}"/>
          </ac:graphicFrameMkLst>
        </pc:graphicFrameChg>
        <pc:graphicFrameChg chg="del">
          <ac:chgData name="Suruchi Bhargava" userId="e6e33369-05cf-4ff1-953d-cb021804a326" providerId="ADAL" clId="{02126701-CE1A-4376-9012-8F427F0850D1}" dt="2022-12-14T09:49:30.212" v="6716" actId="478"/>
          <ac:graphicFrameMkLst>
            <pc:docMk/>
            <pc:sldMk cId="1224166962" sldId="303"/>
            <ac:graphicFrameMk id="10" creationId="{0676052D-1F2B-E1AE-8AF3-129684A5B520}"/>
          </ac:graphicFrameMkLst>
        </pc:graphicFrameChg>
      </pc:sldChg>
      <pc:sldChg chg="addSp modSp add mod modNotes modNotesTx">
        <pc:chgData name="Suruchi Bhargava" userId="e6e33369-05cf-4ff1-953d-cb021804a326" providerId="ADAL" clId="{02126701-CE1A-4376-9012-8F427F0850D1}" dt="2022-12-14T10:21:12.598" v="8954" actId="20577"/>
        <pc:sldMkLst>
          <pc:docMk/>
          <pc:sldMk cId="471582324" sldId="304"/>
        </pc:sldMkLst>
        <pc:spChg chg="mod">
          <ac:chgData name="Suruchi Bhargava" userId="e6e33369-05cf-4ff1-953d-cb021804a326" providerId="ADAL" clId="{02126701-CE1A-4376-9012-8F427F0850D1}" dt="2022-12-14T10:21:12.598" v="8954" actId="20577"/>
          <ac:spMkLst>
            <pc:docMk/>
            <pc:sldMk cId="471582324" sldId="304"/>
            <ac:spMk id="7" creationId="{C6A22865-7551-61C7-D45D-7A843BF7F752}"/>
          </ac:spMkLst>
        </pc:spChg>
        <pc:picChg chg="add mod">
          <ac:chgData name="Suruchi Bhargava" userId="e6e33369-05cf-4ff1-953d-cb021804a326" providerId="ADAL" clId="{02126701-CE1A-4376-9012-8F427F0850D1}" dt="2022-12-14T10:20:52.421" v="8932" actId="1076"/>
          <ac:picMkLst>
            <pc:docMk/>
            <pc:sldMk cId="471582324" sldId="304"/>
            <ac:picMk id="8" creationId="{F23B1801-F661-481A-A84A-8F067C9969FD}"/>
          </ac:picMkLst>
        </pc:picChg>
        <pc:picChg chg="mod">
          <ac:chgData name="Suruchi Bhargava" userId="e6e33369-05cf-4ff1-953d-cb021804a326" providerId="ADAL" clId="{02126701-CE1A-4376-9012-8F427F0850D1}" dt="2022-12-14T10:20:49.441" v="8931" actId="1076"/>
          <ac:picMkLst>
            <pc:docMk/>
            <pc:sldMk cId="471582324" sldId="304"/>
            <ac:picMk id="10" creationId="{D30121E8-1572-C304-1D0E-01133D8D2DF8}"/>
          </ac:picMkLst>
        </pc:picChg>
      </pc:sldChg>
    </pc:docChg>
  </pc:docChgLst>
  <pc:docChgLst>
    <pc:chgData name="Suruchi Bhargava" userId="e6e33369-05cf-4ff1-953d-cb021804a326" providerId="ADAL" clId="{A0CBF6C7-014B-454C-A80D-46ECAD606AA2}"/>
    <pc:docChg chg="modSld">
      <pc:chgData name="Suruchi Bhargava" userId="e6e33369-05cf-4ff1-953d-cb021804a326" providerId="ADAL" clId="{A0CBF6C7-014B-454C-A80D-46ECAD606AA2}" dt="2022-12-14T12:34:56.471" v="20" actId="6549"/>
      <pc:docMkLst>
        <pc:docMk/>
      </pc:docMkLst>
      <pc:sldChg chg="modNotesTx">
        <pc:chgData name="Suruchi Bhargava" userId="e6e33369-05cf-4ff1-953d-cb021804a326" providerId="ADAL" clId="{A0CBF6C7-014B-454C-A80D-46ECAD606AA2}" dt="2022-12-14T12:28:11.886" v="0" actId="20577"/>
        <pc:sldMkLst>
          <pc:docMk/>
          <pc:sldMk cId="1600939351" sldId="262"/>
        </pc:sldMkLst>
      </pc:sldChg>
      <pc:sldChg chg="modNotesTx">
        <pc:chgData name="Suruchi Bhargava" userId="e6e33369-05cf-4ff1-953d-cb021804a326" providerId="ADAL" clId="{A0CBF6C7-014B-454C-A80D-46ECAD606AA2}" dt="2022-12-14T12:34:35.799" v="15" actId="6549"/>
        <pc:sldMkLst>
          <pc:docMk/>
          <pc:sldMk cId="453093426" sldId="265"/>
        </pc:sldMkLst>
      </pc:sldChg>
      <pc:sldChg chg="modNotesTx">
        <pc:chgData name="Suruchi Bhargava" userId="e6e33369-05cf-4ff1-953d-cb021804a326" providerId="ADAL" clId="{A0CBF6C7-014B-454C-A80D-46ECAD606AA2}" dt="2022-12-14T12:32:32.263" v="7" actId="20577"/>
        <pc:sldMkLst>
          <pc:docMk/>
          <pc:sldMk cId="1590059634" sldId="268"/>
        </pc:sldMkLst>
      </pc:sldChg>
      <pc:sldChg chg="modNotesTx">
        <pc:chgData name="Suruchi Bhargava" userId="e6e33369-05cf-4ff1-953d-cb021804a326" providerId="ADAL" clId="{A0CBF6C7-014B-454C-A80D-46ECAD606AA2}" dt="2022-12-14T12:34:31.809" v="14" actId="20577"/>
        <pc:sldMkLst>
          <pc:docMk/>
          <pc:sldMk cId="3239937807" sldId="271"/>
        </pc:sldMkLst>
      </pc:sldChg>
      <pc:sldChg chg="modNotesTx">
        <pc:chgData name="Suruchi Bhargava" userId="e6e33369-05cf-4ff1-953d-cb021804a326" providerId="ADAL" clId="{A0CBF6C7-014B-454C-A80D-46ECAD606AA2}" dt="2022-12-14T12:34:23.996" v="12" actId="20577"/>
        <pc:sldMkLst>
          <pc:docMk/>
          <pc:sldMk cId="1929441344" sldId="272"/>
        </pc:sldMkLst>
      </pc:sldChg>
      <pc:sldChg chg="modNotesTx">
        <pc:chgData name="Suruchi Bhargava" userId="e6e33369-05cf-4ff1-953d-cb021804a326" providerId="ADAL" clId="{A0CBF6C7-014B-454C-A80D-46ECAD606AA2}" dt="2022-12-14T12:34:19.611" v="11" actId="20577"/>
        <pc:sldMkLst>
          <pc:docMk/>
          <pc:sldMk cId="3358778507" sldId="277"/>
        </pc:sldMkLst>
      </pc:sldChg>
      <pc:sldChg chg="modNotesTx">
        <pc:chgData name="Suruchi Bhargava" userId="e6e33369-05cf-4ff1-953d-cb021804a326" providerId="ADAL" clId="{A0CBF6C7-014B-454C-A80D-46ECAD606AA2}" dt="2022-12-14T12:34:56.471" v="20" actId="6549"/>
        <pc:sldMkLst>
          <pc:docMk/>
          <pc:sldMk cId="2762886614" sldId="279"/>
        </pc:sldMkLst>
      </pc:sldChg>
      <pc:sldChg chg="modNotesTx">
        <pc:chgData name="Suruchi Bhargava" userId="e6e33369-05cf-4ff1-953d-cb021804a326" providerId="ADAL" clId="{A0CBF6C7-014B-454C-A80D-46ECAD606AA2}" dt="2022-12-14T12:33:51.351" v="9" actId="20577"/>
        <pc:sldMkLst>
          <pc:docMk/>
          <pc:sldMk cId="1504100327" sldId="280"/>
        </pc:sldMkLst>
      </pc:sldChg>
      <pc:sldChg chg="modNotesTx">
        <pc:chgData name="Suruchi Bhargava" userId="e6e33369-05cf-4ff1-953d-cb021804a326" providerId="ADAL" clId="{A0CBF6C7-014B-454C-A80D-46ECAD606AA2}" dt="2022-12-14T12:30:36.594" v="2" actId="20577"/>
        <pc:sldMkLst>
          <pc:docMk/>
          <pc:sldMk cId="1698523344" sldId="282"/>
        </pc:sldMkLst>
      </pc:sldChg>
      <pc:sldChg chg="modNotesTx">
        <pc:chgData name="Suruchi Bhargava" userId="e6e33369-05cf-4ff1-953d-cb021804a326" providerId="ADAL" clId="{A0CBF6C7-014B-454C-A80D-46ECAD606AA2}" dt="2022-12-14T12:30:31.021" v="1" actId="20577"/>
        <pc:sldMkLst>
          <pc:docMk/>
          <pc:sldMk cId="1826057934" sldId="284"/>
        </pc:sldMkLst>
      </pc:sldChg>
      <pc:sldChg chg="modNotesTx">
        <pc:chgData name="Suruchi Bhargava" userId="e6e33369-05cf-4ff1-953d-cb021804a326" providerId="ADAL" clId="{A0CBF6C7-014B-454C-A80D-46ECAD606AA2}" dt="2022-12-14T12:33:56.767" v="10" actId="20577"/>
        <pc:sldMkLst>
          <pc:docMk/>
          <pc:sldMk cId="712498372" sldId="285"/>
        </pc:sldMkLst>
      </pc:sldChg>
      <pc:sldChg chg="modNotesTx">
        <pc:chgData name="Suruchi Bhargava" userId="e6e33369-05cf-4ff1-953d-cb021804a326" providerId="ADAL" clId="{A0CBF6C7-014B-454C-A80D-46ECAD606AA2}" dt="2022-12-14T12:30:45.759" v="4" actId="20577"/>
        <pc:sldMkLst>
          <pc:docMk/>
          <pc:sldMk cId="3519870683" sldId="286"/>
        </pc:sldMkLst>
      </pc:sldChg>
      <pc:sldChg chg="modNotesTx">
        <pc:chgData name="Suruchi Bhargava" userId="e6e33369-05cf-4ff1-953d-cb021804a326" providerId="ADAL" clId="{A0CBF6C7-014B-454C-A80D-46ECAD606AA2}" dt="2022-12-14T12:30:41.316" v="3" actId="20577"/>
        <pc:sldMkLst>
          <pc:docMk/>
          <pc:sldMk cId="3310649680" sldId="287"/>
        </pc:sldMkLst>
      </pc:sldChg>
      <pc:sldChg chg="modNotesTx">
        <pc:chgData name="Suruchi Bhargava" userId="e6e33369-05cf-4ff1-953d-cb021804a326" providerId="ADAL" clId="{A0CBF6C7-014B-454C-A80D-46ECAD606AA2}" dt="2022-12-14T12:34:52.385" v="19" actId="6549"/>
        <pc:sldMkLst>
          <pc:docMk/>
          <pc:sldMk cId="49704524" sldId="288"/>
        </pc:sldMkLst>
      </pc:sldChg>
      <pc:sldChg chg="modNotesTx">
        <pc:chgData name="Suruchi Bhargava" userId="e6e33369-05cf-4ff1-953d-cb021804a326" providerId="ADAL" clId="{A0CBF6C7-014B-454C-A80D-46ECAD606AA2}" dt="2022-12-14T12:34:27.661" v="13" actId="20577"/>
        <pc:sldMkLst>
          <pc:docMk/>
          <pc:sldMk cId="3971927740" sldId="294"/>
        </pc:sldMkLst>
      </pc:sldChg>
      <pc:sldChg chg="modNotesTx">
        <pc:chgData name="Suruchi Bhargava" userId="e6e33369-05cf-4ff1-953d-cb021804a326" providerId="ADAL" clId="{A0CBF6C7-014B-454C-A80D-46ECAD606AA2}" dt="2022-12-14T12:34:48.470" v="18" actId="6549"/>
        <pc:sldMkLst>
          <pc:docMk/>
          <pc:sldMk cId="530288476" sldId="296"/>
        </pc:sldMkLst>
      </pc:sldChg>
      <pc:sldChg chg="modNotesTx">
        <pc:chgData name="Suruchi Bhargava" userId="e6e33369-05cf-4ff1-953d-cb021804a326" providerId="ADAL" clId="{A0CBF6C7-014B-454C-A80D-46ECAD606AA2}" dt="2022-12-14T12:32:27.404" v="6" actId="20577"/>
        <pc:sldMkLst>
          <pc:docMk/>
          <pc:sldMk cId="2941805174" sldId="298"/>
        </pc:sldMkLst>
      </pc:sldChg>
      <pc:sldChg chg="modNotesTx">
        <pc:chgData name="Suruchi Bhargava" userId="e6e33369-05cf-4ff1-953d-cb021804a326" providerId="ADAL" clId="{A0CBF6C7-014B-454C-A80D-46ECAD606AA2}" dt="2022-12-14T12:32:36.786" v="8" actId="20577"/>
        <pc:sldMkLst>
          <pc:docMk/>
          <pc:sldMk cId="3925854200" sldId="299"/>
        </pc:sldMkLst>
      </pc:sldChg>
      <pc:sldChg chg="modNotesTx">
        <pc:chgData name="Suruchi Bhargava" userId="e6e33369-05cf-4ff1-953d-cb021804a326" providerId="ADAL" clId="{A0CBF6C7-014B-454C-A80D-46ECAD606AA2}" dt="2022-12-14T12:30:51.916" v="5" actId="20577"/>
        <pc:sldMkLst>
          <pc:docMk/>
          <pc:sldMk cId="3974746548" sldId="301"/>
        </pc:sldMkLst>
      </pc:sldChg>
      <pc:sldChg chg="modNotesTx">
        <pc:chgData name="Suruchi Bhargava" userId="e6e33369-05cf-4ff1-953d-cb021804a326" providerId="ADAL" clId="{A0CBF6C7-014B-454C-A80D-46ECAD606AA2}" dt="2022-12-14T12:34:40.266" v="16" actId="6549"/>
        <pc:sldMkLst>
          <pc:docMk/>
          <pc:sldMk cId="1224166962" sldId="303"/>
        </pc:sldMkLst>
      </pc:sldChg>
      <pc:sldChg chg="modNotesTx">
        <pc:chgData name="Suruchi Bhargava" userId="e6e33369-05cf-4ff1-953d-cb021804a326" providerId="ADAL" clId="{A0CBF6C7-014B-454C-A80D-46ECAD606AA2}" dt="2022-12-14T12:34:43.329" v="17" actId="6549"/>
        <pc:sldMkLst>
          <pc:docMk/>
          <pc:sldMk cId="471582324" sldId="304"/>
        </pc:sldMkLst>
      </pc:sldChg>
    </pc:docChg>
  </pc:docChgLst>
  <pc:docChgLst>
    <pc:chgData name="Suruchi Bhargava" userId="e6e33369-05cf-4ff1-953d-cb021804a326" providerId="ADAL" clId="{FBB0CE9D-56E6-4EDD-B100-B9B0CC97ECEF}"/>
    <pc:docChg chg="addSld delSld modSld">
      <pc:chgData name="Suruchi Bhargava" userId="e6e33369-05cf-4ff1-953d-cb021804a326" providerId="ADAL" clId="{FBB0CE9D-56E6-4EDD-B100-B9B0CC97ECEF}" dt="2022-12-13T04:59:33.763" v="355" actId="1076"/>
      <pc:docMkLst>
        <pc:docMk/>
      </pc:docMkLst>
      <pc:sldChg chg="modSp mod">
        <pc:chgData name="Suruchi Bhargava" userId="e6e33369-05cf-4ff1-953d-cb021804a326" providerId="ADAL" clId="{FBB0CE9D-56E6-4EDD-B100-B9B0CC97ECEF}" dt="2022-12-13T04:49:29.572" v="147" actId="20577"/>
        <pc:sldMkLst>
          <pc:docMk/>
          <pc:sldMk cId="2430438564" sldId="261"/>
        </pc:sldMkLst>
        <pc:spChg chg="mod">
          <ac:chgData name="Suruchi Bhargava" userId="e6e33369-05cf-4ff1-953d-cb021804a326" providerId="ADAL" clId="{FBB0CE9D-56E6-4EDD-B100-B9B0CC97ECEF}" dt="2022-12-13T04:49:29.572" v="147" actId="20577"/>
          <ac:spMkLst>
            <pc:docMk/>
            <pc:sldMk cId="2430438564" sldId="261"/>
            <ac:spMk id="5" creationId="{00000000-0000-0000-0000-000000000000}"/>
          </ac:spMkLst>
        </pc:spChg>
        <pc:spChg chg="mod">
          <ac:chgData name="Suruchi Bhargava" userId="e6e33369-05cf-4ff1-953d-cb021804a326" providerId="ADAL" clId="{FBB0CE9D-56E6-4EDD-B100-B9B0CC97ECEF}" dt="2022-12-13T04:48:30.539" v="90" actId="20577"/>
          <ac:spMkLst>
            <pc:docMk/>
            <pc:sldMk cId="2430438564" sldId="261"/>
            <ac:spMk id="6" creationId="{00000000-0000-0000-0000-000000000000}"/>
          </ac:spMkLst>
        </pc:spChg>
      </pc:sldChg>
      <pc:sldChg chg="new del">
        <pc:chgData name="Suruchi Bhargava" userId="e6e33369-05cf-4ff1-953d-cb021804a326" providerId="ADAL" clId="{FBB0CE9D-56E6-4EDD-B100-B9B0CC97ECEF}" dt="2022-12-13T04:49:55.484" v="149" actId="47"/>
        <pc:sldMkLst>
          <pc:docMk/>
          <pc:sldMk cId="48394365" sldId="297"/>
        </pc:sldMkLst>
      </pc:sldChg>
      <pc:sldChg chg="addSp modSp mod modNotesTx">
        <pc:chgData name="Suruchi Bhargava" userId="e6e33369-05cf-4ff1-953d-cb021804a326" providerId="ADAL" clId="{FBB0CE9D-56E6-4EDD-B100-B9B0CC97ECEF}" dt="2022-12-13T04:59:33.763" v="355" actId="1076"/>
        <pc:sldMkLst>
          <pc:docMk/>
          <pc:sldMk cId="2037586462" sldId="297"/>
        </pc:sldMkLst>
        <pc:spChg chg="mod">
          <ac:chgData name="Suruchi Bhargava" userId="e6e33369-05cf-4ff1-953d-cb021804a326" providerId="ADAL" clId="{FBB0CE9D-56E6-4EDD-B100-B9B0CC97ECEF}" dt="2022-12-13T04:50:20.226" v="156" actId="1076"/>
          <ac:spMkLst>
            <pc:docMk/>
            <pc:sldMk cId="2037586462" sldId="297"/>
            <ac:spMk id="3" creationId="{00000000-0000-0000-0000-000000000000}"/>
          </ac:spMkLst>
        </pc:spChg>
        <pc:spChg chg="mod">
          <ac:chgData name="Suruchi Bhargava" userId="e6e33369-05cf-4ff1-953d-cb021804a326" providerId="ADAL" clId="{FBB0CE9D-56E6-4EDD-B100-B9B0CC97ECEF}" dt="2022-12-13T04:59:25.120" v="353" actId="14100"/>
          <ac:spMkLst>
            <pc:docMk/>
            <pc:sldMk cId="2037586462" sldId="297"/>
            <ac:spMk id="4" creationId="{00000000-0000-0000-0000-000000000000}"/>
          </ac:spMkLst>
        </pc:spChg>
        <pc:picChg chg="add mod">
          <ac:chgData name="Suruchi Bhargava" userId="e6e33369-05cf-4ff1-953d-cb021804a326" providerId="ADAL" clId="{FBB0CE9D-56E6-4EDD-B100-B9B0CC97ECEF}" dt="2022-12-13T04:59:33.763" v="355" actId="1076"/>
          <ac:picMkLst>
            <pc:docMk/>
            <pc:sldMk cId="2037586462" sldId="297"/>
            <ac:picMk id="1026" creationId="{23F3247F-FC3B-6744-905B-1BD331E19CDE}"/>
          </ac:picMkLst>
        </pc:picChg>
      </pc:sldChg>
    </pc:docChg>
  </pc:docChgLst>
  <pc:docChgLst>
    <pc:chgData name="Suruchi Bhargava" userId="e6e33369-05cf-4ff1-953d-cb021804a326" providerId="ADAL" clId="{E2DFEA1E-A996-48B6-92D5-EA52AAAA96A8}"/>
    <pc:docChg chg="undo custSel addSld delSld modSld sldOrd">
      <pc:chgData name="Suruchi Bhargava" userId="e6e33369-05cf-4ff1-953d-cb021804a326" providerId="ADAL" clId="{E2DFEA1E-A996-48B6-92D5-EA52AAAA96A8}" dt="2022-12-13T17:25:06.695" v="2552" actId="47"/>
      <pc:docMkLst>
        <pc:docMk/>
      </pc:docMkLst>
      <pc:sldChg chg="modSp mod modNotes modNotesTx">
        <pc:chgData name="Suruchi Bhargava" userId="e6e33369-05cf-4ff1-953d-cb021804a326" providerId="ADAL" clId="{E2DFEA1E-A996-48B6-92D5-EA52AAAA96A8}" dt="2022-12-13T06:18:29.250" v="872" actId="27636"/>
        <pc:sldMkLst>
          <pc:docMk/>
          <pc:sldMk cId="1600939351" sldId="262"/>
        </pc:sldMkLst>
        <pc:spChg chg="mod">
          <ac:chgData name="Suruchi Bhargava" userId="e6e33369-05cf-4ff1-953d-cb021804a326" providerId="ADAL" clId="{E2DFEA1E-A996-48B6-92D5-EA52AAAA96A8}" dt="2022-12-13T05:30:48.528" v="352" actId="20577"/>
          <ac:spMkLst>
            <pc:docMk/>
            <pc:sldMk cId="1600939351" sldId="262"/>
            <ac:spMk id="4" creationId="{00000000-0000-0000-0000-000000000000}"/>
          </ac:spMkLst>
        </pc:spChg>
      </pc:sldChg>
      <pc:sldChg chg="addSp delSp modSp mod modNotesTx">
        <pc:chgData name="Suruchi Bhargava" userId="e6e33369-05cf-4ff1-953d-cb021804a326" providerId="ADAL" clId="{E2DFEA1E-A996-48B6-92D5-EA52AAAA96A8}" dt="2022-12-13T09:56:14.982" v="2126" actId="20577"/>
        <pc:sldMkLst>
          <pc:docMk/>
          <pc:sldMk cId="453093426" sldId="265"/>
        </pc:sldMkLst>
        <pc:spChg chg="mod">
          <ac:chgData name="Suruchi Bhargava" userId="e6e33369-05cf-4ff1-953d-cb021804a326" providerId="ADAL" clId="{E2DFEA1E-A996-48B6-92D5-EA52AAAA96A8}" dt="2022-12-13T09:43:08.171" v="1790" actId="20577"/>
          <ac:spMkLst>
            <pc:docMk/>
            <pc:sldMk cId="453093426" sldId="265"/>
            <ac:spMk id="3" creationId="{00000000-0000-0000-0000-000000000000}"/>
          </ac:spMkLst>
        </pc:spChg>
        <pc:spChg chg="del mod">
          <ac:chgData name="Suruchi Bhargava" userId="e6e33369-05cf-4ff1-953d-cb021804a326" providerId="ADAL" clId="{E2DFEA1E-A996-48B6-92D5-EA52AAAA96A8}" dt="2022-12-13T09:49:25.955" v="1800" actId="478"/>
          <ac:spMkLst>
            <pc:docMk/>
            <pc:sldMk cId="453093426" sldId="265"/>
            <ac:spMk id="4" creationId="{00000000-0000-0000-0000-000000000000}"/>
          </ac:spMkLst>
        </pc:spChg>
        <pc:spChg chg="add del">
          <ac:chgData name="Suruchi Bhargava" userId="e6e33369-05cf-4ff1-953d-cb021804a326" providerId="ADAL" clId="{E2DFEA1E-A996-48B6-92D5-EA52AAAA96A8}" dt="2022-12-13T09:47:56.050" v="1793" actId="22"/>
          <ac:spMkLst>
            <pc:docMk/>
            <pc:sldMk cId="453093426" sldId="265"/>
            <ac:spMk id="7" creationId="{2271DF56-3487-F25B-D47B-C4D2A6369738}"/>
          </ac:spMkLst>
        </pc:spChg>
        <pc:spChg chg="add del">
          <ac:chgData name="Suruchi Bhargava" userId="e6e33369-05cf-4ff1-953d-cb021804a326" providerId="ADAL" clId="{E2DFEA1E-A996-48B6-92D5-EA52AAAA96A8}" dt="2022-12-13T09:48:00.082" v="1795" actId="22"/>
          <ac:spMkLst>
            <pc:docMk/>
            <pc:sldMk cId="453093426" sldId="265"/>
            <ac:spMk id="9" creationId="{D74409D0-87EA-8065-62A1-FCEC031CDC1D}"/>
          </ac:spMkLst>
        </pc:spChg>
        <pc:graphicFrameChg chg="add mod modGraphic">
          <ac:chgData name="Suruchi Bhargava" userId="e6e33369-05cf-4ff1-953d-cb021804a326" providerId="ADAL" clId="{E2DFEA1E-A996-48B6-92D5-EA52AAAA96A8}" dt="2022-12-13T09:54:34.036" v="2122" actId="20577"/>
          <ac:graphicFrameMkLst>
            <pc:docMk/>
            <pc:sldMk cId="453093426" sldId="265"/>
            <ac:graphicFrameMk id="10" creationId="{0676052D-1F2B-E1AE-8AF3-129684A5B520}"/>
          </ac:graphicFrameMkLst>
        </pc:graphicFrameChg>
      </pc:sldChg>
      <pc:sldChg chg="modSp addCm">
        <pc:chgData name="Suruchi Bhargava" userId="e6e33369-05cf-4ff1-953d-cb021804a326" providerId="ADAL" clId="{E2DFEA1E-A996-48B6-92D5-EA52AAAA96A8}" dt="2022-12-13T05:45:28.842" v="435"/>
        <pc:sldMkLst>
          <pc:docMk/>
          <pc:sldMk cId="3380750505" sldId="266"/>
        </pc:sldMkLst>
        <pc:graphicFrameChg chg="mod">
          <ac:chgData name="Suruchi Bhargava" userId="e6e33369-05cf-4ff1-953d-cb021804a326" providerId="ADAL" clId="{E2DFEA1E-A996-48B6-92D5-EA52AAAA96A8}" dt="2022-12-13T05:34:29.501" v="432" actId="20577"/>
          <ac:graphicFrameMkLst>
            <pc:docMk/>
            <pc:sldMk cId="3380750505" sldId="266"/>
            <ac:graphicFrameMk id="7" creationId="{698E71AB-0764-7EC3-8FC3-3E397FCB0591}"/>
          </ac:graphicFrameMkLst>
        </pc:graphicFrameChg>
      </pc:sldChg>
      <pc:sldChg chg="modSp mod">
        <pc:chgData name="Suruchi Bhargava" userId="e6e33369-05cf-4ff1-953d-cb021804a326" providerId="ADAL" clId="{E2DFEA1E-A996-48B6-92D5-EA52AAAA96A8}" dt="2022-12-13T08:15:51.442" v="1567" actId="20577"/>
        <pc:sldMkLst>
          <pc:docMk/>
          <pc:sldMk cId="1590059634" sldId="268"/>
        </pc:sldMkLst>
        <pc:spChg chg="mod">
          <ac:chgData name="Suruchi Bhargava" userId="e6e33369-05cf-4ff1-953d-cb021804a326" providerId="ADAL" clId="{E2DFEA1E-A996-48B6-92D5-EA52AAAA96A8}" dt="2022-12-13T08:12:45.700" v="1530" actId="20577"/>
          <ac:spMkLst>
            <pc:docMk/>
            <pc:sldMk cId="1590059634" sldId="268"/>
            <ac:spMk id="3" creationId="{00000000-0000-0000-0000-000000000000}"/>
          </ac:spMkLst>
        </pc:spChg>
        <pc:spChg chg="mod">
          <ac:chgData name="Suruchi Bhargava" userId="e6e33369-05cf-4ff1-953d-cb021804a326" providerId="ADAL" clId="{E2DFEA1E-A996-48B6-92D5-EA52AAAA96A8}" dt="2022-12-13T08:15:39.994" v="1546" actId="20577"/>
          <ac:spMkLst>
            <pc:docMk/>
            <pc:sldMk cId="1590059634" sldId="268"/>
            <ac:spMk id="13" creationId="{239FC00B-F7C6-E15A-A72E-3A8DC8BC1D67}"/>
          </ac:spMkLst>
        </pc:spChg>
        <pc:spChg chg="mod">
          <ac:chgData name="Suruchi Bhargava" userId="e6e33369-05cf-4ff1-953d-cb021804a326" providerId="ADAL" clId="{E2DFEA1E-A996-48B6-92D5-EA52AAAA96A8}" dt="2022-12-13T08:15:24.002" v="1544" actId="20577"/>
          <ac:spMkLst>
            <pc:docMk/>
            <pc:sldMk cId="1590059634" sldId="268"/>
            <ac:spMk id="14" creationId="{5E7A1197-5C8A-6CE1-0A1A-5D3D5BC3CA4E}"/>
          </ac:spMkLst>
        </pc:spChg>
        <pc:spChg chg="mod">
          <ac:chgData name="Suruchi Bhargava" userId="e6e33369-05cf-4ff1-953d-cb021804a326" providerId="ADAL" clId="{E2DFEA1E-A996-48B6-92D5-EA52AAAA96A8}" dt="2022-12-13T08:15:51.442" v="1567" actId="20577"/>
          <ac:spMkLst>
            <pc:docMk/>
            <pc:sldMk cId="1590059634" sldId="268"/>
            <ac:spMk id="23" creationId="{4D7482CC-76DB-F826-BAC8-AA192006FDB0}"/>
          </ac:spMkLst>
        </pc:spChg>
      </pc:sldChg>
      <pc:sldChg chg="modSp mod">
        <pc:chgData name="Suruchi Bhargava" userId="e6e33369-05cf-4ff1-953d-cb021804a326" providerId="ADAL" clId="{E2DFEA1E-A996-48B6-92D5-EA52AAAA96A8}" dt="2022-12-13T05:20:00.923" v="1" actId="20577"/>
        <pc:sldMkLst>
          <pc:docMk/>
          <pc:sldMk cId="941930086" sldId="269"/>
        </pc:sldMkLst>
        <pc:spChg chg="mod">
          <ac:chgData name="Suruchi Bhargava" userId="e6e33369-05cf-4ff1-953d-cb021804a326" providerId="ADAL" clId="{E2DFEA1E-A996-48B6-92D5-EA52AAAA96A8}" dt="2022-12-13T05:20:00.923" v="1" actId="20577"/>
          <ac:spMkLst>
            <pc:docMk/>
            <pc:sldMk cId="941930086" sldId="269"/>
            <ac:spMk id="4" creationId="{00000000-0000-0000-0000-000000000000}"/>
          </ac:spMkLst>
        </pc:spChg>
      </pc:sldChg>
      <pc:sldChg chg="modSp mod">
        <pc:chgData name="Suruchi Bhargava" userId="e6e33369-05cf-4ff1-953d-cb021804a326" providerId="ADAL" clId="{E2DFEA1E-A996-48B6-92D5-EA52AAAA96A8}" dt="2022-12-13T09:16:06.255" v="1783" actId="20577"/>
        <pc:sldMkLst>
          <pc:docMk/>
          <pc:sldMk cId="3239937807" sldId="271"/>
        </pc:sldMkLst>
        <pc:spChg chg="mod">
          <ac:chgData name="Suruchi Bhargava" userId="e6e33369-05cf-4ff1-953d-cb021804a326" providerId="ADAL" clId="{E2DFEA1E-A996-48B6-92D5-EA52AAAA96A8}" dt="2022-12-13T09:16:06.255" v="1783" actId="20577"/>
          <ac:spMkLst>
            <pc:docMk/>
            <pc:sldMk cId="3239937807" sldId="271"/>
            <ac:spMk id="4" creationId="{00000000-0000-0000-0000-000000000000}"/>
          </ac:spMkLst>
        </pc:spChg>
      </pc:sldChg>
      <pc:sldChg chg="modSp mod">
        <pc:chgData name="Suruchi Bhargava" userId="e6e33369-05cf-4ff1-953d-cb021804a326" providerId="ADAL" clId="{E2DFEA1E-A996-48B6-92D5-EA52AAAA96A8}" dt="2022-12-13T12:48:41.511" v="2252" actId="20577"/>
        <pc:sldMkLst>
          <pc:docMk/>
          <pc:sldMk cId="1461417816" sldId="273"/>
        </pc:sldMkLst>
        <pc:spChg chg="mod">
          <ac:chgData name="Suruchi Bhargava" userId="e6e33369-05cf-4ff1-953d-cb021804a326" providerId="ADAL" clId="{E2DFEA1E-A996-48B6-92D5-EA52AAAA96A8}" dt="2022-12-13T12:48:41.511" v="2252" actId="20577"/>
          <ac:spMkLst>
            <pc:docMk/>
            <pc:sldMk cId="1461417816" sldId="273"/>
            <ac:spMk id="4" creationId="{00000000-0000-0000-0000-000000000000}"/>
          </ac:spMkLst>
        </pc:spChg>
      </pc:sldChg>
      <pc:sldChg chg="del">
        <pc:chgData name="Suruchi Bhargava" userId="e6e33369-05cf-4ff1-953d-cb021804a326" providerId="ADAL" clId="{E2DFEA1E-A996-48B6-92D5-EA52AAAA96A8}" dt="2022-12-13T10:57:18.235" v="2134" actId="2696"/>
        <pc:sldMkLst>
          <pc:docMk/>
          <pc:sldMk cId="2909794857" sldId="275"/>
        </pc:sldMkLst>
      </pc:sldChg>
      <pc:sldChg chg="addSp modSp mod">
        <pc:chgData name="Suruchi Bhargava" userId="e6e33369-05cf-4ff1-953d-cb021804a326" providerId="ADAL" clId="{E2DFEA1E-A996-48B6-92D5-EA52AAAA96A8}" dt="2022-12-13T17:09:53.718" v="2428" actId="20577"/>
        <pc:sldMkLst>
          <pc:docMk/>
          <pc:sldMk cId="2935672421" sldId="276"/>
        </pc:sldMkLst>
        <pc:spChg chg="mod">
          <ac:chgData name="Suruchi Bhargava" userId="e6e33369-05cf-4ff1-953d-cb021804a326" providerId="ADAL" clId="{E2DFEA1E-A996-48B6-92D5-EA52AAAA96A8}" dt="2022-12-13T10:59:57.160" v="2161" actId="20577"/>
          <ac:spMkLst>
            <pc:docMk/>
            <pc:sldMk cId="2935672421" sldId="276"/>
            <ac:spMk id="3" creationId="{00000000-0000-0000-0000-000000000000}"/>
          </ac:spMkLst>
        </pc:spChg>
        <pc:spChg chg="mod">
          <ac:chgData name="Suruchi Bhargava" userId="e6e33369-05cf-4ff1-953d-cb021804a326" providerId="ADAL" clId="{E2DFEA1E-A996-48B6-92D5-EA52AAAA96A8}" dt="2022-12-13T17:08:07.463" v="2421" actId="14100"/>
          <ac:spMkLst>
            <pc:docMk/>
            <pc:sldMk cId="2935672421" sldId="276"/>
            <ac:spMk id="4" creationId="{00000000-0000-0000-0000-000000000000}"/>
          </ac:spMkLst>
        </pc:spChg>
        <pc:spChg chg="add mod">
          <ac:chgData name="Suruchi Bhargava" userId="e6e33369-05cf-4ff1-953d-cb021804a326" providerId="ADAL" clId="{E2DFEA1E-A996-48B6-92D5-EA52AAAA96A8}" dt="2022-12-13T17:09:53.718" v="2428" actId="20577"/>
          <ac:spMkLst>
            <pc:docMk/>
            <pc:sldMk cId="2935672421" sldId="276"/>
            <ac:spMk id="9" creationId="{CE237D56-EC5A-7A6C-389C-CE06A4720043}"/>
          </ac:spMkLst>
        </pc:spChg>
        <pc:picChg chg="add mod">
          <ac:chgData name="Suruchi Bhargava" userId="e6e33369-05cf-4ff1-953d-cb021804a326" providerId="ADAL" clId="{E2DFEA1E-A996-48B6-92D5-EA52AAAA96A8}" dt="2022-12-13T17:07:55.295" v="2419" actId="1076"/>
          <ac:picMkLst>
            <pc:docMk/>
            <pc:sldMk cId="2935672421" sldId="276"/>
            <ac:picMk id="7" creationId="{7EB781AC-F5F6-DCFD-171E-F610E3671B1E}"/>
          </ac:picMkLst>
        </pc:picChg>
      </pc:sldChg>
      <pc:sldChg chg="modSp mod">
        <pc:chgData name="Suruchi Bhargava" userId="e6e33369-05cf-4ff1-953d-cb021804a326" providerId="ADAL" clId="{E2DFEA1E-A996-48B6-92D5-EA52AAAA96A8}" dt="2022-12-13T09:11:58.650" v="1701" actId="20577"/>
        <pc:sldMkLst>
          <pc:docMk/>
          <pc:sldMk cId="3358778507" sldId="277"/>
        </pc:sldMkLst>
        <pc:spChg chg="mod">
          <ac:chgData name="Suruchi Bhargava" userId="e6e33369-05cf-4ff1-953d-cb021804a326" providerId="ADAL" clId="{E2DFEA1E-A996-48B6-92D5-EA52AAAA96A8}" dt="2022-12-13T08:21:53.256" v="1636" actId="20577"/>
          <ac:spMkLst>
            <pc:docMk/>
            <pc:sldMk cId="3358778507" sldId="277"/>
            <ac:spMk id="3" creationId="{00000000-0000-0000-0000-000000000000}"/>
          </ac:spMkLst>
        </pc:spChg>
        <pc:spChg chg="mod">
          <ac:chgData name="Suruchi Bhargava" userId="e6e33369-05cf-4ff1-953d-cb021804a326" providerId="ADAL" clId="{E2DFEA1E-A996-48B6-92D5-EA52AAAA96A8}" dt="2022-12-13T09:11:58.650" v="1701" actId="20577"/>
          <ac:spMkLst>
            <pc:docMk/>
            <pc:sldMk cId="3358778507" sldId="277"/>
            <ac:spMk id="18" creationId="{0A890F7E-0EE5-C4DE-9D62-03EA020B820B}"/>
          </ac:spMkLst>
        </pc:spChg>
        <pc:spChg chg="mod">
          <ac:chgData name="Suruchi Bhargava" userId="e6e33369-05cf-4ff1-953d-cb021804a326" providerId="ADAL" clId="{E2DFEA1E-A996-48B6-92D5-EA52AAAA96A8}" dt="2022-12-13T08:22:07.527" v="1637" actId="1076"/>
          <ac:spMkLst>
            <pc:docMk/>
            <pc:sldMk cId="3358778507" sldId="277"/>
            <ac:spMk id="19" creationId="{D00D006E-7599-6929-6199-56E69428D9FC}"/>
          </ac:spMkLst>
        </pc:spChg>
      </pc:sldChg>
      <pc:sldChg chg="del">
        <pc:chgData name="Suruchi Bhargava" userId="e6e33369-05cf-4ff1-953d-cb021804a326" providerId="ADAL" clId="{E2DFEA1E-A996-48B6-92D5-EA52AAAA96A8}" dt="2022-12-13T09:12:54.982" v="1728" actId="47"/>
        <pc:sldMkLst>
          <pc:docMk/>
          <pc:sldMk cId="2143346489" sldId="278"/>
        </pc:sldMkLst>
      </pc:sldChg>
      <pc:sldChg chg="modSp mod modNotesTx">
        <pc:chgData name="Suruchi Bhargava" userId="e6e33369-05cf-4ff1-953d-cb021804a326" providerId="ADAL" clId="{E2DFEA1E-A996-48B6-92D5-EA52AAAA96A8}" dt="2022-12-13T13:05:00.861" v="2390"/>
        <pc:sldMkLst>
          <pc:docMk/>
          <pc:sldMk cId="2762886614" sldId="279"/>
        </pc:sldMkLst>
        <pc:spChg chg="mod">
          <ac:chgData name="Suruchi Bhargava" userId="e6e33369-05cf-4ff1-953d-cb021804a326" providerId="ADAL" clId="{E2DFEA1E-A996-48B6-92D5-EA52AAAA96A8}" dt="2022-12-13T12:51:57.202" v="2282" actId="20577"/>
          <ac:spMkLst>
            <pc:docMk/>
            <pc:sldMk cId="2762886614" sldId="279"/>
            <ac:spMk id="3" creationId="{00000000-0000-0000-0000-000000000000}"/>
          </ac:spMkLst>
        </pc:spChg>
        <pc:spChg chg="mod">
          <ac:chgData name="Suruchi Bhargava" userId="e6e33369-05cf-4ff1-953d-cb021804a326" providerId="ADAL" clId="{E2DFEA1E-A996-48B6-92D5-EA52AAAA96A8}" dt="2022-12-13T13:04:10.558" v="2377" actId="20577"/>
          <ac:spMkLst>
            <pc:docMk/>
            <pc:sldMk cId="2762886614" sldId="279"/>
            <ac:spMk id="7" creationId="{772B29FE-C840-27F5-EB6A-39A4DAEFABA1}"/>
          </ac:spMkLst>
        </pc:spChg>
        <pc:spChg chg="mod">
          <ac:chgData name="Suruchi Bhargava" userId="e6e33369-05cf-4ff1-953d-cb021804a326" providerId="ADAL" clId="{E2DFEA1E-A996-48B6-92D5-EA52AAAA96A8}" dt="2022-12-13T13:02:46.248" v="2337" actId="1076"/>
          <ac:spMkLst>
            <pc:docMk/>
            <pc:sldMk cId="2762886614" sldId="279"/>
            <ac:spMk id="8" creationId="{34CFBAD1-3D92-F71D-8063-14524B3995AD}"/>
          </ac:spMkLst>
        </pc:spChg>
        <pc:spChg chg="mod">
          <ac:chgData name="Suruchi Bhargava" userId="e6e33369-05cf-4ff1-953d-cb021804a326" providerId="ADAL" clId="{E2DFEA1E-A996-48B6-92D5-EA52AAAA96A8}" dt="2022-12-13T13:03:02.750" v="2341" actId="20577"/>
          <ac:spMkLst>
            <pc:docMk/>
            <pc:sldMk cId="2762886614" sldId="279"/>
            <ac:spMk id="9" creationId="{B6B8FD45-2480-629E-A492-92E5C8F281D0}"/>
          </ac:spMkLst>
        </pc:spChg>
        <pc:graphicFrameChg chg="mod">
          <ac:chgData name="Suruchi Bhargava" userId="e6e33369-05cf-4ff1-953d-cb021804a326" providerId="ADAL" clId="{E2DFEA1E-A996-48B6-92D5-EA52AAAA96A8}" dt="2022-12-13T13:02:52.845" v="2339" actId="20577"/>
          <ac:graphicFrameMkLst>
            <pc:docMk/>
            <pc:sldMk cId="2762886614" sldId="279"/>
            <ac:graphicFrameMk id="6" creationId="{E1B9EBCA-F20D-38FF-2C03-67002F0B6076}"/>
          </ac:graphicFrameMkLst>
        </pc:graphicFrameChg>
      </pc:sldChg>
      <pc:sldChg chg="modSp mod">
        <pc:chgData name="Suruchi Bhargava" userId="e6e33369-05cf-4ff1-953d-cb021804a326" providerId="ADAL" clId="{E2DFEA1E-A996-48B6-92D5-EA52AAAA96A8}" dt="2022-12-13T08:16:20.374" v="1578" actId="14100"/>
        <pc:sldMkLst>
          <pc:docMk/>
          <pc:sldMk cId="1504100327" sldId="280"/>
        </pc:sldMkLst>
        <pc:spChg chg="mod">
          <ac:chgData name="Suruchi Bhargava" userId="e6e33369-05cf-4ff1-953d-cb021804a326" providerId="ADAL" clId="{E2DFEA1E-A996-48B6-92D5-EA52AAAA96A8}" dt="2022-12-13T08:16:20.374" v="1578" actId="14100"/>
          <ac:spMkLst>
            <pc:docMk/>
            <pc:sldMk cId="1504100327" sldId="280"/>
            <ac:spMk id="3" creationId="{00000000-0000-0000-0000-000000000000}"/>
          </ac:spMkLst>
        </pc:spChg>
      </pc:sldChg>
      <pc:sldChg chg="del">
        <pc:chgData name="Suruchi Bhargava" userId="e6e33369-05cf-4ff1-953d-cb021804a326" providerId="ADAL" clId="{E2DFEA1E-A996-48B6-92D5-EA52AAAA96A8}" dt="2022-12-13T09:15:28.621" v="1773" actId="47"/>
        <pc:sldMkLst>
          <pc:docMk/>
          <pc:sldMk cId="1547989515" sldId="281"/>
        </pc:sldMkLst>
      </pc:sldChg>
      <pc:sldChg chg="addSp delSp modSp mod modNotes modNotesTx">
        <pc:chgData name="Suruchi Bhargava" userId="e6e33369-05cf-4ff1-953d-cb021804a326" providerId="ADAL" clId="{E2DFEA1E-A996-48B6-92D5-EA52AAAA96A8}" dt="2022-12-13T06:24:47.790" v="1118" actId="1076"/>
        <pc:sldMkLst>
          <pc:docMk/>
          <pc:sldMk cId="1698523344" sldId="282"/>
        </pc:sldMkLst>
        <pc:spChg chg="mod">
          <ac:chgData name="Suruchi Bhargava" userId="e6e33369-05cf-4ff1-953d-cb021804a326" providerId="ADAL" clId="{E2DFEA1E-A996-48B6-92D5-EA52AAAA96A8}" dt="2022-12-13T06:24:31.832" v="1116" actId="108"/>
          <ac:spMkLst>
            <pc:docMk/>
            <pc:sldMk cId="1698523344" sldId="282"/>
            <ac:spMk id="4" creationId="{00000000-0000-0000-0000-000000000000}"/>
          </ac:spMkLst>
        </pc:spChg>
        <pc:spChg chg="add del mod">
          <ac:chgData name="Suruchi Bhargava" userId="e6e33369-05cf-4ff1-953d-cb021804a326" providerId="ADAL" clId="{E2DFEA1E-A996-48B6-92D5-EA52AAAA96A8}" dt="2022-12-13T06:21:03.603" v="882"/>
          <ac:spMkLst>
            <pc:docMk/>
            <pc:sldMk cId="1698523344" sldId="282"/>
            <ac:spMk id="6" creationId="{ED10C230-81D3-B065-2E16-DD5EF54698D5}"/>
          </ac:spMkLst>
        </pc:spChg>
        <pc:spChg chg="add mod">
          <ac:chgData name="Suruchi Bhargava" userId="e6e33369-05cf-4ff1-953d-cb021804a326" providerId="ADAL" clId="{E2DFEA1E-A996-48B6-92D5-EA52AAAA96A8}" dt="2022-12-13T06:24:47.790" v="1118" actId="1076"/>
          <ac:spMkLst>
            <pc:docMk/>
            <pc:sldMk cId="1698523344" sldId="282"/>
            <ac:spMk id="7" creationId="{3F64E040-9E13-0BC4-3632-D1284C3EC832}"/>
          </ac:spMkLst>
        </pc:spChg>
      </pc:sldChg>
      <pc:sldChg chg="addSp delSp modSp mod modNotesTx">
        <pc:chgData name="Suruchi Bhargava" userId="e6e33369-05cf-4ff1-953d-cb021804a326" providerId="ADAL" clId="{E2DFEA1E-A996-48B6-92D5-EA52AAAA96A8}" dt="2022-12-13T06:09:45.253" v="868" actId="1076"/>
        <pc:sldMkLst>
          <pc:docMk/>
          <pc:sldMk cId="1826057934" sldId="284"/>
        </pc:sldMkLst>
        <pc:spChg chg="mod">
          <ac:chgData name="Suruchi Bhargava" userId="e6e33369-05cf-4ff1-953d-cb021804a326" providerId="ADAL" clId="{E2DFEA1E-A996-48B6-92D5-EA52AAAA96A8}" dt="2022-12-13T06:06:20.528" v="844" actId="20577"/>
          <ac:spMkLst>
            <pc:docMk/>
            <pc:sldMk cId="1826057934" sldId="284"/>
            <ac:spMk id="4" creationId="{00000000-0000-0000-0000-000000000000}"/>
          </ac:spMkLst>
        </pc:spChg>
        <pc:spChg chg="add mod">
          <ac:chgData name="Suruchi Bhargava" userId="e6e33369-05cf-4ff1-953d-cb021804a326" providerId="ADAL" clId="{E2DFEA1E-A996-48B6-92D5-EA52AAAA96A8}" dt="2022-12-13T06:04:14.177" v="838" actId="1076"/>
          <ac:spMkLst>
            <pc:docMk/>
            <pc:sldMk cId="1826057934" sldId="284"/>
            <ac:spMk id="20" creationId="{54EF1A76-1104-5F83-8F2A-0C50016A0023}"/>
          </ac:spMkLst>
        </pc:spChg>
        <pc:spChg chg="add mod">
          <ac:chgData name="Suruchi Bhargava" userId="e6e33369-05cf-4ff1-953d-cb021804a326" providerId="ADAL" clId="{E2DFEA1E-A996-48B6-92D5-EA52AAAA96A8}" dt="2022-12-13T06:04:22.451" v="839" actId="1076"/>
          <ac:spMkLst>
            <pc:docMk/>
            <pc:sldMk cId="1826057934" sldId="284"/>
            <ac:spMk id="21" creationId="{E61BBC56-1FE8-6A64-C392-3C62356916FA}"/>
          </ac:spMkLst>
        </pc:spChg>
        <pc:spChg chg="add mod">
          <ac:chgData name="Suruchi Bhargava" userId="e6e33369-05cf-4ff1-953d-cb021804a326" providerId="ADAL" clId="{E2DFEA1E-A996-48B6-92D5-EA52AAAA96A8}" dt="2022-12-13T06:03:48.183" v="832" actId="1076"/>
          <ac:spMkLst>
            <pc:docMk/>
            <pc:sldMk cId="1826057934" sldId="284"/>
            <ac:spMk id="22" creationId="{CE9F24B4-559B-A192-6B05-193E5CA53DE5}"/>
          </ac:spMkLst>
        </pc:spChg>
        <pc:spChg chg="add del mod">
          <ac:chgData name="Suruchi Bhargava" userId="e6e33369-05cf-4ff1-953d-cb021804a326" providerId="ADAL" clId="{E2DFEA1E-A996-48B6-92D5-EA52AAAA96A8}" dt="2022-12-13T06:03:31.228" v="828"/>
          <ac:spMkLst>
            <pc:docMk/>
            <pc:sldMk cId="1826057934" sldId="284"/>
            <ac:spMk id="23" creationId="{B74D5946-37E6-3609-51F4-006972BF17B2}"/>
          </ac:spMkLst>
        </pc:spChg>
        <pc:spChg chg="add del mod">
          <ac:chgData name="Suruchi Bhargava" userId="e6e33369-05cf-4ff1-953d-cb021804a326" providerId="ADAL" clId="{E2DFEA1E-A996-48B6-92D5-EA52AAAA96A8}" dt="2022-12-13T06:07:44.642" v="853" actId="478"/>
          <ac:spMkLst>
            <pc:docMk/>
            <pc:sldMk cId="1826057934" sldId="284"/>
            <ac:spMk id="26" creationId="{E065BA05-9DD5-936F-5FD3-F8D7FA7682A2}"/>
          </ac:spMkLst>
        </pc:spChg>
        <pc:picChg chg="add mod">
          <ac:chgData name="Suruchi Bhargava" userId="e6e33369-05cf-4ff1-953d-cb021804a326" providerId="ADAL" clId="{E2DFEA1E-A996-48B6-92D5-EA52AAAA96A8}" dt="2022-12-13T06:03:44.977" v="831" actId="1076"/>
          <ac:picMkLst>
            <pc:docMk/>
            <pc:sldMk cId="1826057934" sldId="284"/>
            <ac:picMk id="7" creationId="{F989686B-016D-9D87-541C-4ACEF4018A99}"/>
          </ac:picMkLst>
        </pc:picChg>
        <pc:picChg chg="add mod">
          <ac:chgData name="Suruchi Bhargava" userId="e6e33369-05cf-4ff1-953d-cb021804a326" providerId="ADAL" clId="{E2DFEA1E-A996-48B6-92D5-EA52AAAA96A8}" dt="2022-12-13T06:04:07.029" v="837" actId="1076"/>
          <ac:picMkLst>
            <pc:docMk/>
            <pc:sldMk cId="1826057934" sldId="284"/>
            <ac:picMk id="9" creationId="{7E8B0EF9-8FF6-A397-A164-141CACCEFC7C}"/>
          </ac:picMkLst>
        </pc:picChg>
        <pc:picChg chg="add mod">
          <ac:chgData name="Suruchi Bhargava" userId="e6e33369-05cf-4ff1-953d-cb021804a326" providerId="ADAL" clId="{E2DFEA1E-A996-48B6-92D5-EA52AAAA96A8}" dt="2022-12-13T06:04:25.611" v="840" actId="1076"/>
          <ac:picMkLst>
            <pc:docMk/>
            <pc:sldMk cId="1826057934" sldId="284"/>
            <ac:picMk id="11" creationId="{A7F3DC38-6501-7C1C-EAF1-66EEFCAF3F60}"/>
          </ac:picMkLst>
        </pc:picChg>
        <pc:picChg chg="add del mod">
          <ac:chgData name="Suruchi Bhargava" userId="e6e33369-05cf-4ff1-953d-cb021804a326" providerId="ADAL" clId="{E2DFEA1E-A996-48B6-92D5-EA52AAAA96A8}" dt="2022-12-13T05:57:07.391" v="704" actId="478"/>
          <ac:picMkLst>
            <pc:docMk/>
            <pc:sldMk cId="1826057934" sldId="284"/>
            <ac:picMk id="13" creationId="{F309A919-C1CF-E4A9-4D89-E77280DD0C95}"/>
          </ac:picMkLst>
        </pc:picChg>
        <pc:picChg chg="add mod">
          <ac:chgData name="Suruchi Bhargava" userId="e6e33369-05cf-4ff1-953d-cb021804a326" providerId="ADAL" clId="{E2DFEA1E-A996-48B6-92D5-EA52AAAA96A8}" dt="2022-12-13T06:03:51.337" v="833" actId="1076"/>
          <ac:picMkLst>
            <pc:docMk/>
            <pc:sldMk cId="1826057934" sldId="284"/>
            <ac:picMk id="15" creationId="{5164CACC-C84B-8F3B-DDD0-29CF3CD3705F}"/>
          </ac:picMkLst>
        </pc:picChg>
        <pc:picChg chg="add mod">
          <ac:chgData name="Suruchi Bhargava" userId="e6e33369-05cf-4ff1-953d-cb021804a326" providerId="ADAL" clId="{E2DFEA1E-A996-48B6-92D5-EA52AAAA96A8}" dt="2022-12-13T06:03:57.855" v="835" actId="1076"/>
          <ac:picMkLst>
            <pc:docMk/>
            <pc:sldMk cId="1826057934" sldId="284"/>
            <ac:picMk id="17" creationId="{3AA47CFC-3625-8FB0-C801-E6E2C59F68E6}"/>
          </ac:picMkLst>
        </pc:picChg>
        <pc:picChg chg="add mod">
          <ac:chgData name="Suruchi Bhargava" userId="e6e33369-05cf-4ff1-953d-cb021804a326" providerId="ADAL" clId="{E2DFEA1E-A996-48B6-92D5-EA52AAAA96A8}" dt="2022-12-13T06:03:54.423" v="834" actId="1076"/>
          <ac:picMkLst>
            <pc:docMk/>
            <pc:sldMk cId="1826057934" sldId="284"/>
            <ac:picMk id="19" creationId="{9BE9EF59-E1E3-BA66-7866-837832668E62}"/>
          </ac:picMkLst>
        </pc:picChg>
        <pc:picChg chg="add del mod">
          <ac:chgData name="Suruchi Bhargava" userId="e6e33369-05cf-4ff1-953d-cb021804a326" providerId="ADAL" clId="{E2DFEA1E-A996-48B6-92D5-EA52AAAA96A8}" dt="2022-12-13T06:06:57.727" v="848" actId="478"/>
          <ac:picMkLst>
            <pc:docMk/>
            <pc:sldMk cId="1826057934" sldId="284"/>
            <ac:picMk id="25" creationId="{5371257E-E24F-5716-C751-60DE3227D389}"/>
          </ac:picMkLst>
        </pc:picChg>
        <pc:picChg chg="add mod">
          <ac:chgData name="Suruchi Bhargava" userId="e6e33369-05cf-4ff1-953d-cb021804a326" providerId="ADAL" clId="{E2DFEA1E-A996-48B6-92D5-EA52AAAA96A8}" dt="2022-12-13T06:09:45.253" v="868" actId="1076"/>
          <ac:picMkLst>
            <pc:docMk/>
            <pc:sldMk cId="1826057934" sldId="284"/>
            <ac:picMk id="31" creationId="{DAF08217-8BEA-01D1-2105-8DB5666D0D65}"/>
          </ac:picMkLst>
        </pc:picChg>
        <pc:picChg chg="add mod">
          <ac:chgData name="Suruchi Bhargava" userId="e6e33369-05cf-4ff1-953d-cb021804a326" providerId="ADAL" clId="{E2DFEA1E-A996-48B6-92D5-EA52AAAA96A8}" dt="2022-12-13T06:04:01.408" v="836" actId="1076"/>
          <ac:picMkLst>
            <pc:docMk/>
            <pc:sldMk cId="1826057934" sldId="284"/>
            <ac:picMk id="1026" creationId="{10C66E10-9847-8AB4-8A52-21F258351F9F}"/>
          </ac:picMkLst>
        </pc:picChg>
        <pc:cxnChg chg="add del mod">
          <ac:chgData name="Suruchi Bhargava" userId="e6e33369-05cf-4ff1-953d-cb021804a326" providerId="ADAL" clId="{E2DFEA1E-A996-48B6-92D5-EA52AAAA96A8}" dt="2022-12-13T06:08:31.673" v="857" actId="478"/>
          <ac:cxnSpMkLst>
            <pc:docMk/>
            <pc:sldMk cId="1826057934" sldId="284"/>
            <ac:cxnSpMk id="28" creationId="{D9090D5E-85A6-850E-C44E-C5F1E08CE4EB}"/>
          </ac:cxnSpMkLst>
        </pc:cxnChg>
      </pc:sldChg>
      <pc:sldChg chg="modSp mod">
        <pc:chgData name="Suruchi Bhargava" userId="e6e33369-05cf-4ff1-953d-cb021804a326" providerId="ADAL" clId="{E2DFEA1E-A996-48B6-92D5-EA52AAAA96A8}" dt="2022-12-13T08:16:31.538" v="1587" actId="6549"/>
        <pc:sldMkLst>
          <pc:docMk/>
          <pc:sldMk cId="712498372" sldId="285"/>
        </pc:sldMkLst>
        <pc:spChg chg="mod">
          <ac:chgData name="Suruchi Bhargava" userId="e6e33369-05cf-4ff1-953d-cb021804a326" providerId="ADAL" clId="{E2DFEA1E-A996-48B6-92D5-EA52AAAA96A8}" dt="2022-12-13T08:16:31.538" v="1587" actId="6549"/>
          <ac:spMkLst>
            <pc:docMk/>
            <pc:sldMk cId="712498372" sldId="285"/>
            <ac:spMk id="3" creationId="{00000000-0000-0000-0000-000000000000}"/>
          </ac:spMkLst>
        </pc:spChg>
      </pc:sldChg>
      <pc:sldChg chg="addSp modSp mod ord">
        <pc:chgData name="Suruchi Bhargava" userId="e6e33369-05cf-4ff1-953d-cb021804a326" providerId="ADAL" clId="{E2DFEA1E-A996-48B6-92D5-EA52AAAA96A8}" dt="2022-12-13T07:04:07.415" v="1256" actId="20577"/>
        <pc:sldMkLst>
          <pc:docMk/>
          <pc:sldMk cId="3519870683" sldId="286"/>
        </pc:sldMkLst>
        <pc:spChg chg="mod">
          <ac:chgData name="Suruchi Bhargava" userId="e6e33369-05cf-4ff1-953d-cb021804a326" providerId="ADAL" clId="{E2DFEA1E-A996-48B6-92D5-EA52AAAA96A8}" dt="2022-12-13T06:46:14.957" v="1149" actId="6549"/>
          <ac:spMkLst>
            <pc:docMk/>
            <pc:sldMk cId="3519870683" sldId="286"/>
            <ac:spMk id="3" creationId="{00000000-0000-0000-0000-000000000000}"/>
          </ac:spMkLst>
        </pc:spChg>
        <pc:spChg chg="mod">
          <ac:chgData name="Suruchi Bhargava" userId="e6e33369-05cf-4ff1-953d-cb021804a326" providerId="ADAL" clId="{E2DFEA1E-A996-48B6-92D5-EA52AAAA96A8}" dt="2022-12-13T07:04:07.415" v="1256" actId="20577"/>
          <ac:spMkLst>
            <pc:docMk/>
            <pc:sldMk cId="3519870683" sldId="286"/>
            <ac:spMk id="4" creationId="{00000000-0000-0000-0000-000000000000}"/>
          </ac:spMkLst>
        </pc:spChg>
        <pc:spChg chg="add mod">
          <ac:chgData name="Suruchi Bhargava" userId="e6e33369-05cf-4ff1-953d-cb021804a326" providerId="ADAL" clId="{E2DFEA1E-A996-48B6-92D5-EA52AAAA96A8}" dt="2022-12-13T06:55:21.021" v="1201" actId="14100"/>
          <ac:spMkLst>
            <pc:docMk/>
            <pc:sldMk cId="3519870683" sldId="286"/>
            <ac:spMk id="6" creationId="{8368DF30-0A07-79F3-1913-0A613CD18859}"/>
          </ac:spMkLst>
        </pc:spChg>
      </pc:sldChg>
      <pc:sldChg chg="addSp delSp modSp mod ord modNotesTx">
        <pc:chgData name="Suruchi Bhargava" userId="e6e33369-05cf-4ff1-953d-cb021804a326" providerId="ADAL" clId="{E2DFEA1E-A996-48B6-92D5-EA52AAAA96A8}" dt="2022-12-13T06:46:35.489" v="1174" actId="20577"/>
        <pc:sldMkLst>
          <pc:docMk/>
          <pc:sldMk cId="3310649680" sldId="287"/>
        </pc:sldMkLst>
        <pc:spChg chg="del mod">
          <ac:chgData name="Suruchi Bhargava" userId="e6e33369-05cf-4ff1-953d-cb021804a326" providerId="ADAL" clId="{E2DFEA1E-A996-48B6-92D5-EA52AAAA96A8}" dt="2022-12-13T06:45:07.697" v="1137" actId="478"/>
          <ac:spMkLst>
            <pc:docMk/>
            <pc:sldMk cId="3310649680" sldId="287"/>
            <ac:spMk id="4" creationId="{00000000-0000-0000-0000-000000000000}"/>
          </ac:spMkLst>
        </pc:spChg>
        <pc:picChg chg="add del mod">
          <ac:chgData name="Suruchi Bhargava" userId="e6e33369-05cf-4ff1-953d-cb021804a326" providerId="ADAL" clId="{E2DFEA1E-A996-48B6-92D5-EA52AAAA96A8}" dt="2022-12-13T06:45:09.370" v="1138" actId="478"/>
          <ac:picMkLst>
            <pc:docMk/>
            <pc:sldMk cId="3310649680" sldId="287"/>
            <ac:picMk id="7" creationId="{8243688C-F924-CDAE-0A3E-2AA4D32BEEF7}"/>
          </ac:picMkLst>
        </pc:picChg>
        <pc:picChg chg="add mod">
          <ac:chgData name="Suruchi Bhargava" userId="e6e33369-05cf-4ff1-953d-cb021804a326" providerId="ADAL" clId="{E2DFEA1E-A996-48B6-92D5-EA52AAAA96A8}" dt="2022-12-13T06:45:34.639" v="1143" actId="1076"/>
          <ac:picMkLst>
            <pc:docMk/>
            <pc:sldMk cId="3310649680" sldId="287"/>
            <ac:picMk id="9" creationId="{D54BE784-9F93-9296-AC34-44B668D3E55F}"/>
          </ac:picMkLst>
        </pc:picChg>
      </pc:sldChg>
      <pc:sldChg chg="modSp mod">
        <pc:chgData name="Suruchi Bhargava" userId="e6e33369-05cf-4ff1-953d-cb021804a326" providerId="ADAL" clId="{E2DFEA1E-A996-48B6-92D5-EA52AAAA96A8}" dt="2022-12-13T12:52:23.377" v="2283" actId="255"/>
        <pc:sldMkLst>
          <pc:docMk/>
          <pc:sldMk cId="49704524" sldId="288"/>
        </pc:sldMkLst>
        <pc:spChg chg="mod">
          <ac:chgData name="Suruchi Bhargava" userId="e6e33369-05cf-4ff1-953d-cb021804a326" providerId="ADAL" clId="{E2DFEA1E-A996-48B6-92D5-EA52AAAA96A8}" dt="2022-12-13T12:52:23.377" v="2283" actId="255"/>
          <ac:spMkLst>
            <pc:docMk/>
            <pc:sldMk cId="49704524" sldId="288"/>
            <ac:spMk id="4" creationId="{00000000-0000-0000-0000-000000000000}"/>
          </ac:spMkLst>
        </pc:spChg>
      </pc:sldChg>
      <pc:sldChg chg="del">
        <pc:chgData name="Suruchi Bhargava" userId="e6e33369-05cf-4ff1-953d-cb021804a326" providerId="ADAL" clId="{E2DFEA1E-A996-48B6-92D5-EA52AAAA96A8}" dt="2022-12-13T13:06:15.567" v="2391" actId="47"/>
        <pc:sldMkLst>
          <pc:docMk/>
          <pc:sldMk cId="3847365360" sldId="289"/>
        </pc:sldMkLst>
      </pc:sldChg>
      <pc:sldChg chg="del">
        <pc:chgData name="Suruchi Bhargava" userId="e6e33369-05cf-4ff1-953d-cb021804a326" providerId="ADAL" clId="{E2DFEA1E-A996-48B6-92D5-EA52AAAA96A8}" dt="2022-12-13T12:51:10.186" v="2268" actId="47"/>
        <pc:sldMkLst>
          <pc:docMk/>
          <pc:sldMk cId="1806161188" sldId="290"/>
        </pc:sldMkLst>
      </pc:sldChg>
      <pc:sldChg chg="modSp mod modNotesTx">
        <pc:chgData name="Suruchi Bhargava" userId="e6e33369-05cf-4ff1-953d-cb021804a326" providerId="ADAL" clId="{E2DFEA1E-A996-48B6-92D5-EA52AAAA96A8}" dt="2022-12-13T17:19:16.366" v="2494" actId="20577"/>
        <pc:sldMkLst>
          <pc:docMk/>
          <pc:sldMk cId="2219811142" sldId="291"/>
        </pc:sldMkLst>
        <pc:spChg chg="mod">
          <ac:chgData name="Suruchi Bhargava" userId="e6e33369-05cf-4ff1-953d-cb021804a326" providerId="ADAL" clId="{E2DFEA1E-A996-48B6-92D5-EA52AAAA96A8}" dt="2022-12-13T12:45:32.769" v="2220" actId="1076"/>
          <ac:spMkLst>
            <pc:docMk/>
            <pc:sldMk cId="2219811142" sldId="291"/>
            <ac:spMk id="32" creationId="{6B5FC5B8-47E5-F330-7871-2F3DD7D20560}"/>
          </ac:spMkLst>
        </pc:spChg>
        <pc:spChg chg="mod">
          <ac:chgData name="Suruchi Bhargava" userId="e6e33369-05cf-4ff1-953d-cb021804a326" providerId="ADAL" clId="{E2DFEA1E-A996-48B6-92D5-EA52AAAA96A8}" dt="2022-12-13T11:02:58.476" v="2215" actId="20577"/>
          <ac:spMkLst>
            <pc:docMk/>
            <pc:sldMk cId="2219811142" sldId="291"/>
            <ac:spMk id="33" creationId="{44917723-FBAD-6546-BBC0-43D724733A76}"/>
          </ac:spMkLst>
        </pc:spChg>
        <pc:grpChg chg="mod">
          <ac:chgData name="Suruchi Bhargava" userId="e6e33369-05cf-4ff1-953d-cb021804a326" providerId="ADAL" clId="{E2DFEA1E-A996-48B6-92D5-EA52AAAA96A8}" dt="2022-12-13T11:03:12.491" v="2217" actId="1076"/>
          <ac:grpSpMkLst>
            <pc:docMk/>
            <pc:sldMk cId="2219811142" sldId="291"/>
            <ac:grpSpMk id="27" creationId="{CE950E30-C40C-9C95-A704-C40FA6FBD37D}"/>
          </ac:grpSpMkLst>
        </pc:grpChg>
      </pc:sldChg>
      <pc:sldChg chg="modSp mod modNotesTx">
        <pc:chgData name="Suruchi Bhargava" userId="e6e33369-05cf-4ff1-953d-cb021804a326" providerId="ADAL" clId="{E2DFEA1E-A996-48B6-92D5-EA52AAAA96A8}" dt="2022-12-13T17:23:32.289" v="2537" actId="20577"/>
        <pc:sldMkLst>
          <pc:docMk/>
          <pc:sldMk cId="1615187513" sldId="292"/>
        </pc:sldMkLst>
        <pc:spChg chg="mod">
          <ac:chgData name="Suruchi Bhargava" userId="e6e33369-05cf-4ff1-953d-cb021804a326" providerId="ADAL" clId="{E2DFEA1E-A996-48B6-92D5-EA52AAAA96A8}" dt="2022-12-13T17:19:31.692" v="2526" actId="20577"/>
          <ac:spMkLst>
            <pc:docMk/>
            <pc:sldMk cId="1615187513" sldId="292"/>
            <ac:spMk id="4" creationId="{00000000-0000-0000-0000-000000000000}"/>
          </ac:spMkLst>
        </pc:spChg>
        <pc:spChg chg="mod">
          <ac:chgData name="Suruchi Bhargava" userId="e6e33369-05cf-4ff1-953d-cb021804a326" providerId="ADAL" clId="{E2DFEA1E-A996-48B6-92D5-EA52AAAA96A8}" dt="2022-12-13T11:02:09.635" v="2176" actId="1076"/>
          <ac:spMkLst>
            <pc:docMk/>
            <pc:sldMk cId="1615187513" sldId="292"/>
            <ac:spMk id="27" creationId="{35B405E0-60A7-7181-7667-B10C00C5E08E}"/>
          </ac:spMkLst>
        </pc:spChg>
      </pc:sldChg>
      <pc:sldChg chg="modSp del mod">
        <pc:chgData name="Suruchi Bhargava" userId="e6e33369-05cf-4ff1-953d-cb021804a326" providerId="ADAL" clId="{E2DFEA1E-A996-48B6-92D5-EA52AAAA96A8}" dt="2022-12-13T07:04:40.314" v="1257" actId="47"/>
        <pc:sldMkLst>
          <pc:docMk/>
          <pc:sldMk cId="993498113" sldId="293"/>
        </pc:sldMkLst>
        <pc:spChg chg="mod">
          <ac:chgData name="Suruchi Bhargava" userId="e6e33369-05cf-4ff1-953d-cb021804a326" providerId="ADAL" clId="{E2DFEA1E-A996-48B6-92D5-EA52AAAA96A8}" dt="2022-12-13T06:45:46.769" v="1144" actId="6549"/>
          <ac:spMkLst>
            <pc:docMk/>
            <pc:sldMk cId="993498113" sldId="293"/>
            <ac:spMk id="3" creationId="{00000000-0000-0000-0000-000000000000}"/>
          </ac:spMkLst>
        </pc:spChg>
        <pc:spChg chg="mod">
          <ac:chgData name="Suruchi Bhargava" userId="e6e33369-05cf-4ff1-953d-cb021804a326" providerId="ADAL" clId="{E2DFEA1E-A996-48B6-92D5-EA52AAAA96A8}" dt="2022-12-13T06:45:49.846" v="1145" actId="20577"/>
          <ac:spMkLst>
            <pc:docMk/>
            <pc:sldMk cId="993498113" sldId="293"/>
            <ac:spMk id="4" creationId="{00000000-0000-0000-0000-000000000000}"/>
          </ac:spMkLst>
        </pc:spChg>
      </pc:sldChg>
      <pc:sldChg chg="modSp mod modNotes modNotesTx">
        <pc:chgData name="Suruchi Bhargava" userId="e6e33369-05cf-4ff1-953d-cb021804a326" providerId="ADAL" clId="{E2DFEA1E-A996-48B6-92D5-EA52AAAA96A8}" dt="2022-12-13T09:48:03.730" v="1797" actId="27636"/>
        <pc:sldMkLst>
          <pc:docMk/>
          <pc:sldMk cId="3971927740" sldId="294"/>
        </pc:sldMkLst>
        <pc:spChg chg="mod">
          <ac:chgData name="Suruchi Bhargava" userId="e6e33369-05cf-4ff1-953d-cb021804a326" providerId="ADAL" clId="{E2DFEA1E-A996-48B6-92D5-EA52AAAA96A8}" dt="2022-12-13T09:15:23.799" v="1772" actId="20577"/>
          <ac:spMkLst>
            <pc:docMk/>
            <pc:sldMk cId="3971927740" sldId="294"/>
            <ac:spMk id="3" creationId="{00000000-0000-0000-0000-000000000000}"/>
          </ac:spMkLst>
        </pc:spChg>
        <pc:spChg chg="mod">
          <ac:chgData name="Suruchi Bhargava" userId="e6e33369-05cf-4ff1-953d-cb021804a326" providerId="ADAL" clId="{E2DFEA1E-A996-48B6-92D5-EA52AAAA96A8}" dt="2022-12-13T09:12:48.231" v="1727" actId="20577"/>
          <ac:spMkLst>
            <pc:docMk/>
            <pc:sldMk cId="3971927740" sldId="294"/>
            <ac:spMk id="54" creationId="{7DFB4369-C0CD-7F9A-EA42-C62479864379}"/>
          </ac:spMkLst>
        </pc:spChg>
        <pc:spChg chg="mod">
          <ac:chgData name="Suruchi Bhargava" userId="e6e33369-05cf-4ff1-953d-cb021804a326" providerId="ADAL" clId="{E2DFEA1E-A996-48B6-92D5-EA52AAAA96A8}" dt="2022-12-13T09:13:29.748" v="1743" actId="20577"/>
          <ac:spMkLst>
            <pc:docMk/>
            <pc:sldMk cId="3971927740" sldId="294"/>
            <ac:spMk id="57" creationId="{915B3C07-6E27-BCB4-B42A-BF56006443D0}"/>
          </ac:spMkLst>
        </pc:spChg>
      </pc:sldChg>
      <pc:sldChg chg="addSp delSp modSp mod modNotesTx">
        <pc:chgData name="Suruchi Bhargava" userId="e6e33369-05cf-4ff1-953d-cb021804a326" providerId="ADAL" clId="{E2DFEA1E-A996-48B6-92D5-EA52AAAA96A8}" dt="2022-12-13T17:24:26.998" v="2551" actId="478"/>
        <pc:sldMkLst>
          <pc:docMk/>
          <pc:sldMk cId="1611039455" sldId="295"/>
        </pc:sldMkLst>
        <pc:spChg chg="mod">
          <ac:chgData name="Suruchi Bhargava" userId="e6e33369-05cf-4ff1-953d-cb021804a326" providerId="ADAL" clId="{E2DFEA1E-A996-48B6-92D5-EA52AAAA96A8}" dt="2022-12-13T17:20:30.757" v="2529"/>
          <ac:spMkLst>
            <pc:docMk/>
            <pc:sldMk cId="1611039455" sldId="295"/>
            <ac:spMk id="4" creationId="{00000000-0000-0000-0000-000000000000}"/>
          </ac:spMkLst>
        </pc:spChg>
        <pc:spChg chg="mod">
          <ac:chgData name="Suruchi Bhargava" userId="e6e33369-05cf-4ff1-953d-cb021804a326" providerId="ADAL" clId="{E2DFEA1E-A996-48B6-92D5-EA52AAAA96A8}" dt="2022-12-13T12:45:57.924" v="2226" actId="313"/>
          <ac:spMkLst>
            <pc:docMk/>
            <pc:sldMk cId="1611039455" sldId="295"/>
            <ac:spMk id="7" creationId="{C6A22865-7551-61C7-D45D-7A843BF7F752}"/>
          </ac:spMkLst>
        </pc:spChg>
        <pc:spChg chg="del mod">
          <ac:chgData name="Suruchi Bhargava" userId="e6e33369-05cf-4ff1-953d-cb021804a326" providerId="ADAL" clId="{E2DFEA1E-A996-48B6-92D5-EA52AAAA96A8}" dt="2022-12-13T17:24:26.998" v="2551" actId="478"/>
          <ac:spMkLst>
            <pc:docMk/>
            <pc:sldMk cId="1611039455" sldId="295"/>
            <ac:spMk id="8" creationId="{533054DD-A0D6-88A3-2D6A-39C770E13190}"/>
          </ac:spMkLst>
        </pc:spChg>
        <pc:spChg chg="mod">
          <ac:chgData name="Suruchi Bhargava" userId="e6e33369-05cf-4ff1-953d-cb021804a326" providerId="ADAL" clId="{E2DFEA1E-A996-48B6-92D5-EA52AAAA96A8}" dt="2022-12-13T17:23:38.201" v="2538" actId="6549"/>
          <ac:spMkLst>
            <pc:docMk/>
            <pc:sldMk cId="1611039455" sldId="295"/>
            <ac:spMk id="9" creationId="{80403407-43B7-99A5-0D9A-70519180EEAB}"/>
          </ac:spMkLst>
        </pc:spChg>
        <pc:picChg chg="add mod">
          <ac:chgData name="Suruchi Bhargava" userId="e6e33369-05cf-4ff1-953d-cb021804a326" providerId="ADAL" clId="{E2DFEA1E-A996-48B6-92D5-EA52AAAA96A8}" dt="2022-12-13T17:23:43.050" v="2539" actId="1076"/>
          <ac:picMkLst>
            <pc:docMk/>
            <pc:sldMk cId="1611039455" sldId="295"/>
            <ac:picMk id="10" creationId="{D30121E8-1572-C304-1D0E-01133D8D2DF8}"/>
          </ac:picMkLst>
        </pc:picChg>
      </pc:sldChg>
      <pc:sldChg chg="delSp modSp mod ord">
        <pc:chgData name="Suruchi Bhargava" userId="e6e33369-05cf-4ff1-953d-cb021804a326" providerId="ADAL" clId="{E2DFEA1E-A996-48B6-92D5-EA52AAAA96A8}" dt="2022-12-13T12:49:06.184" v="2267" actId="478"/>
        <pc:sldMkLst>
          <pc:docMk/>
          <pc:sldMk cId="530288476" sldId="296"/>
        </pc:sldMkLst>
        <pc:spChg chg="mod">
          <ac:chgData name="Suruchi Bhargava" userId="e6e33369-05cf-4ff1-953d-cb021804a326" providerId="ADAL" clId="{E2DFEA1E-A996-48B6-92D5-EA52AAAA96A8}" dt="2022-12-13T12:48:53.552" v="2265" actId="20577"/>
          <ac:spMkLst>
            <pc:docMk/>
            <pc:sldMk cId="530288476" sldId="296"/>
            <ac:spMk id="3" creationId="{00000000-0000-0000-0000-000000000000}"/>
          </ac:spMkLst>
        </pc:spChg>
        <pc:spChg chg="del">
          <ac:chgData name="Suruchi Bhargava" userId="e6e33369-05cf-4ff1-953d-cb021804a326" providerId="ADAL" clId="{E2DFEA1E-A996-48B6-92D5-EA52AAAA96A8}" dt="2022-12-13T12:49:03.808" v="2266" actId="478"/>
          <ac:spMkLst>
            <pc:docMk/>
            <pc:sldMk cId="530288476" sldId="296"/>
            <ac:spMk id="50" creationId="{FD3D569C-9221-0054-D5BD-5B5200470CFB}"/>
          </ac:spMkLst>
        </pc:spChg>
        <pc:spChg chg="del">
          <ac:chgData name="Suruchi Bhargava" userId="e6e33369-05cf-4ff1-953d-cb021804a326" providerId="ADAL" clId="{E2DFEA1E-A996-48B6-92D5-EA52AAAA96A8}" dt="2022-12-13T12:49:06.184" v="2267" actId="478"/>
          <ac:spMkLst>
            <pc:docMk/>
            <pc:sldMk cId="530288476" sldId="296"/>
            <ac:spMk id="52" creationId="{FF816C64-6591-E1E2-5B00-C9570933390C}"/>
          </ac:spMkLst>
        </pc:spChg>
      </pc:sldChg>
      <pc:sldChg chg="modSp mod">
        <pc:chgData name="Suruchi Bhargava" userId="e6e33369-05cf-4ff1-953d-cb021804a326" providerId="ADAL" clId="{E2DFEA1E-A996-48B6-92D5-EA52AAAA96A8}" dt="2022-12-13T05:19:54.691" v="0" actId="20577"/>
        <pc:sldMkLst>
          <pc:docMk/>
          <pc:sldMk cId="2037586462" sldId="297"/>
        </pc:sldMkLst>
        <pc:spChg chg="mod">
          <ac:chgData name="Suruchi Bhargava" userId="e6e33369-05cf-4ff1-953d-cb021804a326" providerId="ADAL" clId="{E2DFEA1E-A996-48B6-92D5-EA52AAAA96A8}" dt="2022-12-13T05:19:54.691" v="0" actId="20577"/>
          <ac:spMkLst>
            <pc:docMk/>
            <pc:sldMk cId="2037586462" sldId="297"/>
            <ac:spMk id="4" creationId="{00000000-0000-0000-0000-000000000000}"/>
          </ac:spMkLst>
        </pc:spChg>
      </pc:sldChg>
      <pc:sldChg chg="add del setBg">
        <pc:chgData name="Suruchi Bhargava" userId="e6e33369-05cf-4ff1-953d-cb021804a326" providerId="ADAL" clId="{E2DFEA1E-A996-48B6-92D5-EA52AAAA96A8}" dt="2022-12-13T08:04:40.764" v="1259"/>
        <pc:sldMkLst>
          <pc:docMk/>
          <pc:sldMk cId="2014304577" sldId="298"/>
        </pc:sldMkLst>
      </pc:sldChg>
      <pc:sldChg chg="addSp delSp modSp mod">
        <pc:chgData name="Suruchi Bhargava" userId="e6e33369-05cf-4ff1-953d-cb021804a326" providerId="ADAL" clId="{E2DFEA1E-A996-48B6-92D5-EA52AAAA96A8}" dt="2022-12-13T08:11:46.868" v="1489" actId="1076"/>
        <pc:sldMkLst>
          <pc:docMk/>
          <pc:sldMk cId="2941805174" sldId="298"/>
        </pc:sldMkLst>
        <pc:spChg chg="mod">
          <ac:chgData name="Suruchi Bhargava" userId="e6e33369-05cf-4ff1-953d-cb021804a326" providerId="ADAL" clId="{E2DFEA1E-A996-48B6-92D5-EA52AAAA96A8}" dt="2022-12-13T08:04:54.137" v="1281" actId="20577"/>
          <ac:spMkLst>
            <pc:docMk/>
            <pc:sldMk cId="2941805174" sldId="298"/>
            <ac:spMk id="3" creationId="{00000000-0000-0000-0000-000000000000}"/>
          </ac:spMkLst>
        </pc:spChg>
        <pc:spChg chg="del">
          <ac:chgData name="Suruchi Bhargava" userId="e6e33369-05cf-4ff1-953d-cb021804a326" providerId="ADAL" clId="{E2DFEA1E-A996-48B6-92D5-EA52AAAA96A8}" dt="2022-12-13T08:06:23.261" v="1283" actId="478"/>
          <ac:spMkLst>
            <pc:docMk/>
            <pc:sldMk cId="2941805174" sldId="298"/>
            <ac:spMk id="4" creationId="{56650470-5B74-37E5-DA98-E391EDBABA38}"/>
          </ac:spMkLst>
        </pc:spChg>
        <pc:grpChg chg="del">
          <ac:chgData name="Suruchi Bhargava" userId="e6e33369-05cf-4ff1-953d-cb021804a326" providerId="ADAL" clId="{E2DFEA1E-A996-48B6-92D5-EA52AAAA96A8}" dt="2022-12-13T08:04:58.126" v="1282" actId="478"/>
          <ac:grpSpMkLst>
            <pc:docMk/>
            <pc:sldMk cId="2941805174" sldId="298"/>
            <ac:grpSpMk id="6" creationId="{FBCB0456-F13E-F0F8-9298-C49D31DEA001}"/>
          </ac:grpSpMkLst>
        </pc:grpChg>
        <pc:picChg chg="add del mod">
          <ac:chgData name="Suruchi Bhargava" userId="e6e33369-05cf-4ff1-953d-cb021804a326" providerId="ADAL" clId="{E2DFEA1E-A996-48B6-92D5-EA52AAAA96A8}" dt="2022-12-13T08:11:02.915" v="1479" actId="478"/>
          <ac:picMkLst>
            <pc:docMk/>
            <pc:sldMk cId="2941805174" sldId="298"/>
            <ac:picMk id="43" creationId="{700AB991-2F97-1CE5-95E5-B2C4DE6121DB}"/>
          </ac:picMkLst>
        </pc:picChg>
        <pc:picChg chg="add del mod">
          <ac:chgData name="Suruchi Bhargava" userId="e6e33369-05cf-4ff1-953d-cb021804a326" providerId="ADAL" clId="{E2DFEA1E-A996-48B6-92D5-EA52AAAA96A8}" dt="2022-12-13T08:11:12.055" v="1483" actId="478"/>
          <ac:picMkLst>
            <pc:docMk/>
            <pc:sldMk cId="2941805174" sldId="298"/>
            <ac:picMk id="44" creationId="{23442293-6023-197C-34C8-F8FFB482FAE0}"/>
          </ac:picMkLst>
        </pc:picChg>
        <pc:picChg chg="add mod">
          <ac:chgData name="Suruchi Bhargava" userId="e6e33369-05cf-4ff1-953d-cb021804a326" providerId="ADAL" clId="{E2DFEA1E-A996-48B6-92D5-EA52AAAA96A8}" dt="2022-12-13T08:11:46.868" v="1489" actId="1076"/>
          <ac:picMkLst>
            <pc:docMk/>
            <pc:sldMk cId="2941805174" sldId="298"/>
            <ac:picMk id="45" creationId="{D92343B4-8448-8303-42AD-F10E736D34E3}"/>
          </ac:picMkLst>
        </pc:picChg>
      </pc:sldChg>
      <pc:sldChg chg="modSp mod">
        <pc:chgData name="Suruchi Bhargava" userId="e6e33369-05cf-4ff1-953d-cb021804a326" providerId="ADAL" clId="{E2DFEA1E-A996-48B6-92D5-EA52AAAA96A8}" dt="2022-12-13T08:20:31.472" v="1614" actId="20577"/>
        <pc:sldMkLst>
          <pc:docMk/>
          <pc:sldMk cId="3925854200" sldId="299"/>
        </pc:sldMkLst>
        <pc:spChg chg="mod">
          <ac:chgData name="Suruchi Bhargava" userId="e6e33369-05cf-4ff1-953d-cb021804a326" providerId="ADAL" clId="{E2DFEA1E-A996-48B6-92D5-EA52AAAA96A8}" dt="2022-12-13T08:20:31.472" v="1614" actId="20577"/>
          <ac:spMkLst>
            <pc:docMk/>
            <pc:sldMk cId="3925854200" sldId="299"/>
            <ac:spMk id="6" creationId="{36C99E7F-2A96-8368-16B5-5DEA80FA76AC}"/>
          </ac:spMkLst>
        </pc:spChg>
      </pc:sldChg>
      <pc:sldChg chg="add del setBg">
        <pc:chgData name="Suruchi Bhargava" userId="e6e33369-05cf-4ff1-953d-cb021804a326" providerId="ADAL" clId="{E2DFEA1E-A996-48B6-92D5-EA52AAAA96A8}" dt="2022-12-13T09:03:14.143" v="1640" actId="47"/>
        <pc:sldMkLst>
          <pc:docMk/>
          <pc:sldMk cId="1175685292" sldId="300"/>
        </pc:sldMkLst>
      </pc:sldChg>
      <pc:sldChg chg="modSp add mod ord">
        <pc:chgData name="Suruchi Bhargava" userId="e6e33369-05cf-4ff1-953d-cb021804a326" providerId="ADAL" clId="{E2DFEA1E-A996-48B6-92D5-EA52AAAA96A8}" dt="2022-12-13T09:05:19.396" v="1692" actId="478"/>
        <pc:sldMkLst>
          <pc:docMk/>
          <pc:sldMk cId="3974746548" sldId="301"/>
        </pc:sldMkLst>
        <pc:spChg chg="mod">
          <ac:chgData name="Suruchi Bhargava" userId="e6e33369-05cf-4ff1-953d-cb021804a326" providerId="ADAL" clId="{E2DFEA1E-A996-48B6-92D5-EA52AAAA96A8}" dt="2022-12-13T09:03:33.703" v="1642" actId="1076"/>
          <ac:spMkLst>
            <pc:docMk/>
            <pc:sldMk cId="3974746548" sldId="301"/>
            <ac:spMk id="6" creationId="{36C99E7F-2A96-8368-16B5-5DEA80FA76AC}"/>
          </ac:spMkLst>
        </pc:spChg>
        <pc:graphicFrameChg chg="mod">
          <ac:chgData name="Suruchi Bhargava" userId="e6e33369-05cf-4ff1-953d-cb021804a326" providerId="ADAL" clId="{E2DFEA1E-A996-48B6-92D5-EA52AAAA96A8}" dt="2022-12-13T09:05:19.396" v="1692" actId="478"/>
          <ac:graphicFrameMkLst>
            <pc:docMk/>
            <pc:sldMk cId="3974746548" sldId="301"/>
            <ac:graphicFrameMk id="3" creationId="{7977150D-7CF3-F6F4-6FC6-0B936472C32E}"/>
          </ac:graphicFrameMkLst>
        </pc:graphicFrameChg>
      </pc:sldChg>
      <pc:sldChg chg="add del setBg">
        <pc:chgData name="Suruchi Bhargava" userId="e6e33369-05cf-4ff1-953d-cb021804a326" providerId="ADAL" clId="{E2DFEA1E-A996-48B6-92D5-EA52AAAA96A8}" dt="2022-12-13T09:48:10.703" v="1799" actId="47"/>
        <pc:sldMkLst>
          <pc:docMk/>
          <pc:sldMk cId="141982224" sldId="302"/>
        </pc:sldMkLst>
      </pc:sldChg>
      <pc:sldChg chg="del">
        <pc:chgData name="Suruchi Bhargava" userId="e6e33369-05cf-4ff1-953d-cb021804a326" providerId="ADAL" clId="{E2DFEA1E-A996-48B6-92D5-EA52AAAA96A8}" dt="2022-12-13T17:25:06.695" v="2552" actId="47"/>
        <pc:sldMkLst>
          <pc:docMk/>
          <pc:sldMk cId="3164971574" sldId="303"/>
        </pc:sldMkLst>
      </pc:sldChg>
      <pc:sldChg chg="add del">
        <pc:chgData name="Suruchi Bhargava" userId="e6e33369-05cf-4ff1-953d-cb021804a326" providerId="ADAL" clId="{E2DFEA1E-A996-48B6-92D5-EA52AAAA96A8}" dt="2022-12-13T09:54:25.639" v="2119" actId="47"/>
        <pc:sldMkLst>
          <pc:docMk/>
          <pc:sldMk cId="3630358112" sldId="303"/>
        </pc:sldMkLst>
      </pc:sldChg>
      <pc:sldChg chg="addSp delSp modSp add del mod">
        <pc:chgData name="Suruchi Bhargava" userId="e6e33369-05cf-4ff1-953d-cb021804a326" providerId="ADAL" clId="{E2DFEA1E-A996-48B6-92D5-EA52AAAA96A8}" dt="2022-12-13T08:10:49.488" v="1478" actId="47"/>
        <pc:sldMkLst>
          <pc:docMk/>
          <pc:sldMk cId="84158596" sldId="862"/>
        </pc:sldMkLst>
        <pc:spChg chg="del">
          <ac:chgData name="Suruchi Bhargava" userId="e6e33369-05cf-4ff1-953d-cb021804a326" providerId="ADAL" clId="{E2DFEA1E-A996-48B6-92D5-EA52AAAA96A8}" dt="2022-12-13T08:07:15.024" v="1294" actId="478"/>
          <ac:spMkLst>
            <pc:docMk/>
            <pc:sldMk cId="84158596" sldId="862"/>
            <ac:spMk id="102" creationId="{2EFA2AF8-DD76-43BD-9D49-B5D3595CFE1C}"/>
          </ac:spMkLst>
        </pc:spChg>
        <pc:spChg chg="del">
          <ac:chgData name="Suruchi Bhargava" userId="e6e33369-05cf-4ff1-953d-cb021804a326" providerId="ADAL" clId="{E2DFEA1E-A996-48B6-92D5-EA52AAAA96A8}" dt="2022-12-13T08:07:17.736" v="1295" actId="478"/>
          <ac:spMkLst>
            <pc:docMk/>
            <pc:sldMk cId="84158596" sldId="862"/>
            <ac:spMk id="103" creationId="{D1F8CFC3-121F-482A-8C9F-6F2D57E729FE}"/>
          </ac:spMkLst>
        </pc:spChg>
        <pc:spChg chg="del">
          <ac:chgData name="Suruchi Bhargava" userId="e6e33369-05cf-4ff1-953d-cb021804a326" providerId="ADAL" clId="{E2DFEA1E-A996-48B6-92D5-EA52AAAA96A8}" dt="2022-12-13T08:06:57.116" v="1289" actId="478"/>
          <ac:spMkLst>
            <pc:docMk/>
            <pc:sldMk cId="84158596" sldId="862"/>
            <ac:spMk id="199" creationId="{E1085429-2D5D-4B91-964B-0E80D703C9A7}"/>
          </ac:spMkLst>
        </pc:spChg>
        <pc:spChg chg="add del mod">
          <ac:chgData name="Suruchi Bhargava" userId="e6e33369-05cf-4ff1-953d-cb021804a326" providerId="ADAL" clId="{E2DFEA1E-A996-48B6-92D5-EA52AAAA96A8}" dt="2022-12-13T08:07:02.040" v="1291" actId="1076"/>
          <ac:spMkLst>
            <pc:docMk/>
            <pc:sldMk cId="84158596" sldId="862"/>
            <ac:spMk id="361" creationId="{3A13CDF7-E7A2-4B6E-A94B-156EB0A8B829}"/>
          </ac:spMkLst>
        </pc:spChg>
        <pc:spChg chg="mod">
          <ac:chgData name="Suruchi Bhargava" userId="e6e33369-05cf-4ff1-953d-cb021804a326" providerId="ADAL" clId="{E2DFEA1E-A996-48B6-92D5-EA52AAAA96A8}" dt="2022-12-13T08:07:45.338" v="1375" actId="20577"/>
          <ac:spMkLst>
            <pc:docMk/>
            <pc:sldMk cId="84158596" sldId="862"/>
            <ac:spMk id="538" creationId="{4D8FA95A-5045-47B4-BC3A-74CEF5599197}"/>
          </ac:spMkLst>
        </pc:spChg>
        <pc:spChg chg="mod">
          <ac:chgData name="Suruchi Bhargava" userId="e6e33369-05cf-4ff1-953d-cb021804a326" providerId="ADAL" clId="{E2DFEA1E-A996-48B6-92D5-EA52AAAA96A8}" dt="2022-12-13T08:07:52.479" v="1376" actId="1076"/>
          <ac:spMkLst>
            <pc:docMk/>
            <pc:sldMk cId="84158596" sldId="862"/>
            <ac:spMk id="539" creationId="{A6133BCA-4494-4AE1-AB46-656AE48DA4D2}"/>
          </ac:spMkLst>
        </pc:spChg>
        <pc:grpChg chg="add del mod">
          <ac:chgData name="Suruchi Bhargava" userId="e6e33369-05cf-4ff1-953d-cb021804a326" providerId="ADAL" clId="{E2DFEA1E-A996-48B6-92D5-EA52AAAA96A8}" dt="2022-12-13T08:07:05.495" v="1292" actId="1076"/>
          <ac:grpSpMkLst>
            <pc:docMk/>
            <pc:sldMk cId="84158596" sldId="862"/>
            <ac:grpSpMk id="50" creationId="{14969771-0AA3-4E69-A4EE-F2DD7B30699D}"/>
          </ac:grpSpMkLst>
        </pc:grpChg>
        <pc:grpChg chg="del">
          <ac:chgData name="Suruchi Bhargava" userId="e6e33369-05cf-4ff1-953d-cb021804a326" providerId="ADAL" clId="{E2DFEA1E-A996-48B6-92D5-EA52AAAA96A8}" dt="2022-12-13T08:06:59.223" v="1290" actId="478"/>
          <ac:grpSpMkLst>
            <pc:docMk/>
            <pc:sldMk cId="84158596" sldId="862"/>
            <ac:grpSpMk id="51" creationId="{91BFAFAB-921A-459A-A704-1AEA171EA35A}"/>
          </ac:grpSpMkLst>
        </pc:grpChg>
        <pc:grpChg chg="mod">
          <ac:chgData name="Suruchi Bhargava" userId="e6e33369-05cf-4ff1-953d-cb021804a326" providerId="ADAL" clId="{E2DFEA1E-A996-48B6-92D5-EA52AAAA96A8}" dt="2022-12-13T08:07:08.701" v="1293" actId="1076"/>
          <ac:grpSpMkLst>
            <pc:docMk/>
            <pc:sldMk cId="84158596" sldId="862"/>
            <ac:grpSpMk id="52" creationId="{B3675760-F209-4354-BD27-68CA2FA81942}"/>
          </ac:grpSpMkLst>
        </pc:grpChg>
      </pc:sldChg>
      <pc:sldChg chg="addSp delSp modSp add del mod">
        <pc:chgData name="Suruchi Bhargava" userId="e6e33369-05cf-4ff1-953d-cb021804a326" providerId="ADAL" clId="{E2DFEA1E-A996-48B6-92D5-EA52AAAA96A8}" dt="2022-12-13T08:12:23.018" v="1492" actId="47"/>
        <pc:sldMkLst>
          <pc:docMk/>
          <pc:sldMk cId="3800092430" sldId="863"/>
        </pc:sldMkLst>
        <pc:spChg chg="mod">
          <ac:chgData name="Suruchi Bhargava" userId="e6e33369-05cf-4ff1-953d-cb021804a326" providerId="ADAL" clId="{E2DFEA1E-A996-48B6-92D5-EA52AAAA96A8}" dt="2022-12-13T08:08:53.688" v="1390"/>
          <ac:spMkLst>
            <pc:docMk/>
            <pc:sldMk cId="3800092430" sldId="863"/>
            <ac:spMk id="14" creationId="{B5FD819C-87B0-CDBD-BB36-D43392A32FD6}"/>
          </ac:spMkLst>
        </pc:spChg>
        <pc:spChg chg="mod">
          <ac:chgData name="Suruchi Bhargava" userId="e6e33369-05cf-4ff1-953d-cb021804a326" providerId="ADAL" clId="{E2DFEA1E-A996-48B6-92D5-EA52AAAA96A8}" dt="2022-12-13T08:08:53.688" v="1390"/>
          <ac:spMkLst>
            <pc:docMk/>
            <pc:sldMk cId="3800092430" sldId="863"/>
            <ac:spMk id="15" creationId="{239FAC1E-08C2-74B8-25C7-F65B7EC35AE2}"/>
          </ac:spMkLst>
        </pc:spChg>
        <pc:spChg chg="mod">
          <ac:chgData name="Suruchi Bhargava" userId="e6e33369-05cf-4ff1-953d-cb021804a326" providerId="ADAL" clId="{E2DFEA1E-A996-48B6-92D5-EA52AAAA96A8}" dt="2022-12-13T08:08:53.688" v="1390"/>
          <ac:spMkLst>
            <pc:docMk/>
            <pc:sldMk cId="3800092430" sldId="863"/>
            <ac:spMk id="16" creationId="{2A14468D-25FD-BFA3-DF9B-EDF2DC125A8A}"/>
          </ac:spMkLst>
        </pc:spChg>
        <pc:spChg chg="mod">
          <ac:chgData name="Suruchi Bhargava" userId="e6e33369-05cf-4ff1-953d-cb021804a326" providerId="ADAL" clId="{E2DFEA1E-A996-48B6-92D5-EA52AAAA96A8}" dt="2022-12-13T08:08:53.688" v="1390"/>
          <ac:spMkLst>
            <pc:docMk/>
            <pc:sldMk cId="3800092430" sldId="863"/>
            <ac:spMk id="17" creationId="{02A6A5EF-BD4A-E2FC-B231-DAA1ADAA6324}"/>
          </ac:spMkLst>
        </pc:spChg>
        <pc:spChg chg="mod">
          <ac:chgData name="Suruchi Bhargava" userId="e6e33369-05cf-4ff1-953d-cb021804a326" providerId="ADAL" clId="{E2DFEA1E-A996-48B6-92D5-EA52AAAA96A8}" dt="2022-12-13T08:08:53.688" v="1390"/>
          <ac:spMkLst>
            <pc:docMk/>
            <pc:sldMk cId="3800092430" sldId="863"/>
            <ac:spMk id="18" creationId="{3DB2E2B2-8728-7010-813C-7F9E8AEDE599}"/>
          </ac:spMkLst>
        </pc:spChg>
        <pc:spChg chg="mod">
          <ac:chgData name="Suruchi Bhargava" userId="e6e33369-05cf-4ff1-953d-cb021804a326" providerId="ADAL" clId="{E2DFEA1E-A996-48B6-92D5-EA52AAAA96A8}" dt="2022-12-13T08:08:53.688" v="1390"/>
          <ac:spMkLst>
            <pc:docMk/>
            <pc:sldMk cId="3800092430" sldId="863"/>
            <ac:spMk id="19" creationId="{51C77E71-F01C-A3DE-141C-C43CC2BBA9FA}"/>
          </ac:spMkLst>
        </pc:spChg>
        <pc:spChg chg="del">
          <ac:chgData name="Suruchi Bhargava" userId="e6e33369-05cf-4ff1-953d-cb021804a326" providerId="ADAL" clId="{E2DFEA1E-A996-48B6-92D5-EA52AAAA96A8}" dt="2022-12-13T08:08:44.079" v="1386" actId="478"/>
          <ac:spMkLst>
            <pc:docMk/>
            <pc:sldMk cId="3800092430" sldId="863"/>
            <ac:spMk id="102" creationId="{2EFA2AF8-DD76-43BD-9D49-B5D3595CFE1C}"/>
          </ac:spMkLst>
        </pc:spChg>
        <pc:spChg chg="del">
          <ac:chgData name="Suruchi Bhargava" userId="e6e33369-05cf-4ff1-953d-cb021804a326" providerId="ADAL" clId="{E2DFEA1E-A996-48B6-92D5-EA52AAAA96A8}" dt="2022-12-13T08:08:41.643" v="1385" actId="478"/>
          <ac:spMkLst>
            <pc:docMk/>
            <pc:sldMk cId="3800092430" sldId="863"/>
            <ac:spMk id="103" creationId="{D1F8CFC3-121F-482A-8C9F-6F2D57E729FE}"/>
          </ac:spMkLst>
        </pc:spChg>
        <pc:spChg chg="mod">
          <ac:chgData name="Suruchi Bhargava" userId="e6e33369-05cf-4ff1-953d-cb021804a326" providerId="ADAL" clId="{E2DFEA1E-A996-48B6-92D5-EA52AAAA96A8}" dt="2022-12-13T08:08:46.292" v="1387" actId="1076"/>
          <ac:spMkLst>
            <pc:docMk/>
            <pc:sldMk cId="3800092430" sldId="863"/>
            <ac:spMk id="199" creationId="{E1085429-2D5D-4B91-964B-0E80D703C9A7}"/>
          </ac:spMkLst>
        </pc:spChg>
        <pc:spChg chg="del">
          <ac:chgData name="Suruchi Bhargava" userId="e6e33369-05cf-4ff1-953d-cb021804a326" providerId="ADAL" clId="{E2DFEA1E-A996-48B6-92D5-EA52AAAA96A8}" dt="2022-12-13T08:08:12.260" v="1378" actId="478"/>
          <ac:spMkLst>
            <pc:docMk/>
            <pc:sldMk cId="3800092430" sldId="863"/>
            <ac:spMk id="361" creationId="{3A13CDF7-E7A2-4B6E-A94B-156EB0A8B829}"/>
          </ac:spMkLst>
        </pc:spChg>
        <pc:spChg chg="mod">
          <ac:chgData name="Suruchi Bhargava" userId="e6e33369-05cf-4ff1-953d-cb021804a326" providerId="ADAL" clId="{E2DFEA1E-A996-48B6-92D5-EA52AAAA96A8}" dt="2022-12-13T08:09:55.989" v="1456" actId="255"/>
          <ac:spMkLst>
            <pc:docMk/>
            <pc:sldMk cId="3800092430" sldId="863"/>
            <ac:spMk id="538" creationId="{4D8FA95A-5045-47B4-BC3A-74CEF5599197}"/>
          </ac:spMkLst>
        </pc:spChg>
        <pc:spChg chg="mod">
          <ac:chgData name="Suruchi Bhargava" userId="e6e33369-05cf-4ff1-953d-cb021804a326" providerId="ADAL" clId="{E2DFEA1E-A996-48B6-92D5-EA52AAAA96A8}" dt="2022-12-13T08:10:19.651" v="1477" actId="20577"/>
          <ac:spMkLst>
            <pc:docMk/>
            <pc:sldMk cId="3800092430" sldId="863"/>
            <ac:spMk id="539" creationId="{A6133BCA-4494-4AE1-AB46-656AE48DA4D2}"/>
          </ac:spMkLst>
        </pc:spChg>
        <pc:spChg chg="del">
          <ac:chgData name="Suruchi Bhargava" userId="e6e33369-05cf-4ff1-953d-cb021804a326" providerId="ADAL" clId="{E2DFEA1E-A996-48B6-92D5-EA52AAAA96A8}" dt="2022-12-13T08:11:25.648" v="1484" actId="478"/>
          <ac:spMkLst>
            <pc:docMk/>
            <pc:sldMk cId="3800092430" sldId="863"/>
            <ac:spMk id="540" creationId="{667D5851-4442-48FA-B62E-102B7B89B52A}"/>
          </ac:spMkLst>
        </pc:spChg>
        <pc:grpChg chg="add mod">
          <ac:chgData name="Suruchi Bhargava" userId="e6e33369-05cf-4ff1-953d-cb021804a326" providerId="ADAL" clId="{E2DFEA1E-A996-48B6-92D5-EA52AAAA96A8}" dt="2022-12-13T08:09:00.513" v="1392" actId="14100"/>
          <ac:grpSpMkLst>
            <pc:docMk/>
            <pc:sldMk cId="3800092430" sldId="863"/>
            <ac:grpSpMk id="13" creationId="{EE2C0282-FF9F-C40F-8D8D-3163688BADA0}"/>
          </ac:grpSpMkLst>
        </pc:grpChg>
        <pc:grpChg chg="del">
          <ac:chgData name="Suruchi Bhargava" userId="e6e33369-05cf-4ff1-953d-cb021804a326" providerId="ADAL" clId="{E2DFEA1E-A996-48B6-92D5-EA52AAAA96A8}" dt="2022-12-13T08:08:13.880" v="1379" actId="478"/>
          <ac:grpSpMkLst>
            <pc:docMk/>
            <pc:sldMk cId="3800092430" sldId="863"/>
            <ac:grpSpMk id="50" creationId="{14969771-0AA3-4E69-A4EE-F2DD7B30699D}"/>
          </ac:grpSpMkLst>
        </pc:grpChg>
        <pc:grpChg chg="del mod">
          <ac:chgData name="Suruchi Bhargava" userId="e6e33369-05cf-4ff1-953d-cb021804a326" providerId="ADAL" clId="{E2DFEA1E-A996-48B6-92D5-EA52AAAA96A8}" dt="2022-12-13T08:08:49.940" v="1389" actId="478"/>
          <ac:grpSpMkLst>
            <pc:docMk/>
            <pc:sldMk cId="3800092430" sldId="863"/>
            <ac:grpSpMk id="51" creationId="{91BFAFAB-921A-459A-A704-1AEA171EA35A}"/>
          </ac:grpSpMkLst>
        </pc:grpChg>
        <pc:picChg chg="del">
          <ac:chgData name="Suruchi Bhargava" userId="e6e33369-05cf-4ff1-953d-cb021804a326" providerId="ADAL" clId="{E2DFEA1E-A996-48B6-92D5-EA52AAAA96A8}" dt="2022-12-13T08:11:27.769" v="1485" actId="478"/>
          <ac:picMkLst>
            <pc:docMk/>
            <pc:sldMk cId="3800092430" sldId="863"/>
            <ac:picMk id="90" creationId="{60527603-A26A-4AE3-A40F-6AC1C3B49CC4}"/>
          </ac:picMkLst>
        </pc:picChg>
        <pc:picChg chg="del">
          <ac:chgData name="Suruchi Bhargava" userId="e6e33369-05cf-4ff1-953d-cb021804a326" providerId="ADAL" clId="{E2DFEA1E-A996-48B6-92D5-EA52AAAA96A8}" dt="2022-12-13T08:09:30.165" v="1452" actId="478"/>
          <ac:picMkLst>
            <pc:docMk/>
            <pc:sldMk cId="3800092430" sldId="863"/>
            <ac:picMk id="99" creationId="{1A41703A-3D88-4465-8F1C-AA8E25BCF6DE}"/>
          </ac:picMkLst>
        </pc:picChg>
        <pc:picChg chg="del">
          <ac:chgData name="Suruchi Bhargava" userId="e6e33369-05cf-4ff1-953d-cb021804a326" providerId="ADAL" clId="{E2DFEA1E-A996-48B6-92D5-EA52AAAA96A8}" dt="2022-12-13T08:11:30.373" v="1486" actId="478"/>
          <ac:picMkLst>
            <pc:docMk/>
            <pc:sldMk cId="3800092430" sldId="863"/>
            <ac:picMk id="100" creationId="{23B8921A-C735-4857-8937-7678917F51AB}"/>
          </ac:picMkLst>
        </pc:picChg>
      </pc:sldChg>
      <pc:sldMasterChg chg="addSldLayout delSldLayout">
        <pc:chgData name="Suruchi Bhargava" userId="e6e33369-05cf-4ff1-953d-cb021804a326" providerId="ADAL" clId="{E2DFEA1E-A996-48B6-92D5-EA52AAAA96A8}" dt="2022-12-13T08:12:23.018" v="1492" actId="47"/>
        <pc:sldMasterMkLst>
          <pc:docMk/>
          <pc:sldMasterMk cId="0" sldId="2147483660"/>
        </pc:sldMasterMkLst>
        <pc:sldLayoutChg chg="add del">
          <pc:chgData name="Suruchi Bhargava" userId="e6e33369-05cf-4ff1-953d-cb021804a326" providerId="ADAL" clId="{E2DFEA1E-A996-48B6-92D5-EA52AAAA96A8}" dt="2022-12-13T08:12:23.018" v="1492" actId="47"/>
          <pc:sldLayoutMkLst>
            <pc:docMk/>
            <pc:sldMasterMk cId="0" sldId="2147483660"/>
            <pc:sldLayoutMk cId="826163158" sldId="2147483673"/>
          </pc:sldLayoutMkLst>
        </pc:sldLayoutChg>
      </pc:sldMasterChg>
    </pc:docChg>
  </pc:docChgLst>
  <pc:docChgLst>
    <pc:chgData name="Ruchi Shah" userId="488f5a62-9852-4549-9d67-698fe0747545" providerId="ADAL" clId="{07C41B90-72B6-4FD4-8F14-4F338CF02BAC}"/>
    <pc:docChg chg="undo redo custSel addSld delSld modSld sldOrd">
      <pc:chgData name="Ruchi Shah" userId="488f5a62-9852-4549-9d67-698fe0747545" providerId="ADAL" clId="{07C41B90-72B6-4FD4-8F14-4F338CF02BAC}" dt="2022-12-13T12:16:39.414" v="232" actId="2696"/>
      <pc:docMkLst>
        <pc:docMk/>
      </pc:docMkLst>
      <pc:sldChg chg="modSp mod">
        <pc:chgData name="Ruchi Shah" userId="488f5a62-9852-4549-9d67-698fe0747545" providerId="ADAL" clId="{07C41B90-72B6-4FD4-8F14-4F338CF02BAC}" dt="2022-12-13T11:33:57.339" v="87" actId="14100"/>
        <pc:sldMkLst>
          <pc:docMk/>
          <pc:sldMk cId="1600939351" sldId="262"/>
        </pc:sldMkLst>
        <pc:spChg chg="mod">
          <ac:chgData name="Ruchi Shah" userId="488f5a62-9852-4549-9d67-698fe0747545" providerId="ADAL" clId="{07C41B90-72B6-4FD4-8F14-4F338CF02BAC}" dt="2022-12-13T11:33:57.339" v="87" actId="14100"/>
          <ac:spMkLst>
            <pc:docMk/>
            <pc:sldMk cId="1600939351" sldId="262"/>
            <ac:spMk id="4" creationId="{00000000-0000-0000-0000-000000000000}"/>
          </ac:spMkLst>
        </pc:spChg>
      </pc:sldChg>
      <pc:sldChg chg="modSp">
        <pc:chgData name="Ruchi Shah" userId="488f5a62-9852-4549-9d67-698fe0747545" providerId="ADAL" clId="{07C41B90-72B6-4FD4-8F14-4F338CF02BAC}" dt="2022-12-13T11:27:24.752" v="66" actId="113"/>
        <pc:sldMkLst>
          <pc:docMk/>
          <pc:sldMk cId="453093426" sldId="265"/>
        </pc:sldMkLst>
        <pc:graphicFrameChg chg="mod">
          <ac:chgData name="Ruchi Shah" userId="488f5a62-9852-4549-9d67-698fe0747545" providerId="ADAL" clId="{07C41B90-72B6-4FD4-8F14-4F338CF02BAC}" dt="2022-12-13T11:27:24.752" v="66" actId="113"/>
          <ac:graphicFrameMkLst>
            <pc:docMk/>
            <pc:sldMk cId="453093426" sldId="265"/>
            <ac:graphicFrameMk id="10" creationId="{0676052D-1F2B-E1AE-8AF3-129684A5B520}"/>
          </ac:graphicFrameMkLst>
        </pc:graphicFrameChg>
      </pc:sldChg>
      <pc:sldChg chg="modSp mod delCm">
        <pc:chgData name="Ruchi Shah" userId="488f5a62-9852-4549-9d67-698fe0747545" providerId="ADAL" clId="{07C41B90-72B6-4FD4-8F14-4F338CF02BAC}" dt="2022-12-13T11:21:20.872" v="27" actId="108"/>
        <pc:sldMkLst>
          <pc:docMk/>
          <pc:sldMk cId="3380750505" sldId="266"/>
        </pc:sldMkLst>
        <pc:graphicFrameChg chg="mod modGraphic">
          <ac:chgData name="Ruchi Shah" userId="488f5a62-9852-4549-9d67-698fe0747545" providerId="ADAL" clId="{07C41B90-72B6-4FD4-8F14-4F338CF02BAC}" dt="2022-12-13T11:21:20.872" v="27" actId="108"/>
          <ac:graphicFrameMkLst>
            <pc:docMk/>
            <pc:sldMk cId="3380750505" sldId="266"/>
            <ac:graphicFrameMk id="7" creationId="{698E71AB-0764-7EC3-8FC3-3E397FCB0591}"/>
          </ac:graphicFrameMkLst>
        </pc:graphicFrameChg>
      </pc:sldChg>
      <pc:sldChg chg="modSp mod">
        <pc:chgData name="Ruchi Shah" userId="488f5a62-9852-4549-9d67-698fe0747545" providerId="ADAL" clId="{07C41B90-72B6-4FD4-8F14-4F338CF02BAC}" dt="2022-12-13T11:23:08.370" v="37" actId="1076"/>
        <pc:sldMkLst>
          <pc:docMk/>
          <pc:sldMk cId="1590059634" sldId="268"/>
        </pc:sldMkLst>
        <pc:spChg chg="mod">
          <ac:chgData name="Ruchi Shah" userId="488f5a62-9852-4549-9d67-698fe0747545" providerId="ADAL" clId="{07C41B90-72B6-4FD4-8F14-4F338CF02BAC}" dt="2022-12-13T11:22:50.758" v="34" actId="1076"/>
          <ac:spMkLst>
            <pc:docMk/>
            <pc:sldMk cId="1590059634" sldId="268"/>
            <ac:spMk id="8" creationId="{A06F947F-531D-8788-5551-57DC772C5500}"/>
          </ac:spMkLst>
        </pc:spChg>
        <pc:spChg chg="mod">
          <ac:chgData name="Ruchi Shah" userId="488f5a62-9852-4549-9d67-698fe0747545" providerId="ADAL" clId="{07C41B90-72B6-4FD4-8F14-4F338CF02BAC}" dt="2022-12-13T11:22:50.758" v="34" actId="1076"/>
          <ac:spMkLst>
            <pc:docMk/>
            <pc:sldMk cId="1590059634" sldId="268"/>
            <ac:spMk id="9" creationId="{9B6280E4-D2B6-BB76-DC5E-D907DE6D95AB}"/>
          </ac:spMkLst>
        </pc:spChg>
        <pc:spChg chg="mod">
          <ac:chgData name="Ruchi Shah" userId="488f5a62-9852-4549-9d67-698fe0747545" providerId="ADAL" clId="{07C41B90-72B6-4FD4-8F14-4F338CF02BAC}" dt="2022-12-13T11:22:50.758" v="34" actId="1076"/>
          <ac:spMkLst>
            <pc:docMk/>
            <pc:sldMk cId="1590059634" sldId="268"/>
            <ac:spMk id="10" creationId="{F72ED15E-8BA9-A0D3-5498-CA9A462F9001}"/>
          </ac:spMkLst>
        </pc:spChg>
        <pc:spChg chg="mod">
          <ac:chgData name="Ruchi Shah" userId="488f5a62-9852-4549-9d67-698fe0747545" providerId="ADAL" clId="{07C41B90-72B6-4FD4-8F14-4F338CF02BAC}" dt="2022-12-13T11:22:50.758" v="34" actId="1076"/>
          <ac:spMkLst>
            <pc:docMk/>
            <pc:sldMk cId="1590059634" sldId="268"/>
            <ac:spMk id="11" creationId="{C47F3B60-3799-5728-BD15-0F8A5958BBEE}"/>
          </ac:spMkLst>
        </pc:spChg>
        <pc:spChg chg="mod">
          <ac:chgData name="Ruchi Shah" userId="488f5a62-9852-4549-9d67-698fe0747545" providerId="ADAL" clId="{07C41B90-72B6-4FD4-8F14-4F338CF02BAC}" dt="2022-12-13T11:22:50.758" v="34" actId="1076"/>
          <ac:spMkLst>
            <pc:docMk/>
            <pc:sldMk cId="1590059634" sldId="268"/>
            <ac:spMk id="12" creationId="{72286117-01CE-FA29-FF5F-FFC92926F3F4}"/>
          </ac:spMkLst>
        </pc:spChg>
        <pc:spChg chg="mod">
          <ac:chgData name="Ruchi Shah" userId="488f5a62-9852-4549-9d67-698fe0747545" providerId="ADAL" clId="{07C41B90-72B6-4FD4-8F14-4F338CF02BAC}" dt="2022-12-13T11:23:02.808" v="36" actId="1076"/>
          <ac:spMkLst>
            <pc:docMk/>
            <pc:sldMk cId="1590059634" sldId="268"/>
            <ac:spMk id="13" creationId="{239FC00B-F7C6-E15A-A72E-3A8DC8BC1D67}"/>
          </ac:spMkLst>
        </pc:spChg>
        <pc:spChg chg="mod">
          <ac:chgData name="Ruchi Shah" userId="488f5a62-9852-4549-9d67-698fe0747545" providerId="ADAL" clId="{07C41B90-72B6-4FD4-8F14-4F338CF02BAC}" dt="2022-12-13T11:22:50.758" v="34" actId="1076"/>
          <ac:spMkLst>
            <pc:docMk/>
            <pc:sldMk cId="1590059634" sldId="268"/>
            <ac:spMk id="14" creationId="{5E7A1197-5C8A-6CE1-0A1A-5D3D5BC3CA4E}"/>
          </ac:spMkLst>
        </pc:spChg>
        <pc:spChg chg="mod">
          <ac:chgData name="Ruchi Shah" userId="488f5a62-9852-4549-9d67-698fe0747545" providerId="ADAL" clId="{07C41B90-72B6-4FD4-8F14-4F338CF02BAC}" dt="2022-12-13T11:22:50.758" v="34" actId="1076"/>
          <ac:spMkLst>
            <pc:docMk/>
            <pc:sldMk cId="1590059634" sldId="268"/>
            <ac:spMk id="23" creationId="{4D7482CC-76DB-F826-BAC8-AA192006FDB0}"/>
          </ac:spMkLst>
        </pc:spChg>
        <pc:spChg chg="mod">
          <ac:chgData name="Ruchi Shah" userId="488f5a62-9852-4549-9d67-698fe0747545" providerId="ADAL" clId="{07C41B90-72B6-4FD4-8F14-4F338CF02BAC}" dt="2022-12-13T11:22:50.758" v="34" actId="1076"/>
          <ac:spMkLst>
            <pc:docMk/>
            <pc:sldMk cId="1590059634" sldId="268"/>
            <ac:spMk id="26" creationId="{CE6A3B85-4901-87A4-44B7-2E8FEE55470C}"/>
          </ac:spMkLst>
        </pc:spChg>
        <pc:spChg chg="mod">
          <ac:chgData name="Ruchi Shah" userId="488f5a62-9852-4549-9d67-698fe0747545" providerId="ADAL" clId="{07C41B90-72B6-4FD4-8F14-4F338CF02BAC}" dt="2022-12-13T11:22:50.758" v="34" actId="1076"/>
          <ac:spMkLst>
            <pc:docMk/>
            <pc:sldMk cId="1590059634" sldId="268"/>
            <ac:spMk id="27" creationId="{A613CA78-D806-4E28-CFDD-F56CC98C16FA}"/>
          </ac:spMkLst>
        </pc:spChg>
        <pc:spChg chg="mod">
          <ac:chgData name="Ruchi Shah" userId="488f5a62-9852-4549-9d67-698fe0747545" providerId="ADAL" clId="{07C41B90-72B6-4FD4-8F14-4F338CF02BAC}" dt="2022-12-13T11:22:50.758" v="34" actId="1076"/>
          <ac:spMkLst>
            <pc:docMk/>
            <pc:sldMk cId="1590059634" sldId="268"/>
            <ac:spMk id="28" creationId="{5B56EDBA-A677-E215-9894-9C6474662644}"/>
          </ac:spMkLst>
        </pc:spChg>
        <pc:spChg chg="mod">
          <ac:chgData name="Ruchi Shah" userId="488f5a62-9852-4549-9d67-698fe0747545" providerId="ADAL" clId="{07C41B90-72B6-4FD4-8F14-4F338CF02BAC}" dt="2022-12-13T11:22:50.758" v="34" actId="1076"/>
          <ac:spMkLst>
            <pc:docMk/>
            <pc:sldMk cId="1590059634" sldId="268"/>
            <ac:spMk id="29" creationId="{32865A16-120F-1250-90F2-03DF17307890}"/>
          </ac:spMkLst>
        </pc:spChg>
        <pc:spChg chg="mod">
          <ac:chgData name="Ruchi Shah" userId="488f5a62-9852-4549-9d67-698fe0747545" providerId="ADAL" clId="{07C41B90-72B6-4FD4-8F14-4F338CF02BAC}" dt="2022-12-13T11:22:50.758" v="34" actId="1076"/>
          <ac:spMkLst>
            <pc:docMk/>
            <pc:sldMk cId="1590059634" sldId="268"/>
            <ac:spMk id="30" creationId="{14571D21-4998-8E0D-E9B4-B4D2A478F772}"/>
          </ac:spMkLst>
        </pc:spChg>
        <pc:spChg chg="mod">
          <ac:chgData name="Ruchi Shah" userId="488f5a62-9852-4549-9d67-698fe0747545" providerId="ADAL" clId="{07C41B90-72B6-4FD4-8F14-4F338CF02BAC}" dt="2022-12-13T11:22:50.758" v="34" actId="1076"/>
          <ac:spMkLst>
            <pc:docMk/>
            <pc:sldMk cId="1590059634" sldId="268"/>
            <ac:spMk id="31" creationId="{66E0A533-0F8F-BA0F-17F1-8B0508563D04}"/>
          </ac:spMkLst>
        </pc:spChg>
        <pc:spChg chg="mod">
          <ac:chgData name="Ruchi Shah" userId="488f5a62-9852-4549-9d67-698fe0747545" providerId="ADAL" clId="{07C41B90-72B6-4FD4-8F14-4F338CF02BAC}" dt="2022-12-13T11:22:50.758" v="34" actId="1076"/>
          <ac:spMkLst>
            <pc:docMk/>
            <pc:sldMk cId="1590059634" sldId="268"/>
            <ac:spMk id="32" creationId="{BE6185DE-C359-7D19-D807-CEA284A85723}"/>
          </ac:spMkLst>
        </pc:spChg>
        <pc:spChg chg="mod">
          <ac:chgData name="Ruchi Shah" userId="488f5a62-9852-4549-9d67-698fe0747545" providerId="ADAL" clId="{07C41B90-72B6-4FD4-8F14-4F338CF02BAC}" dt="2022-12-13T11:22:50.758" v="34" actId="1076"/>
          <ac:spMkLst>
            <pc:docMk/>
            <pc:sldMk cId="1590059634" sldId="268"/>
            <ac:spMk id="33" creationId="{FA0CD5E0-041E-D5BF-99C6-4C3AABC3DF14}"/>
          </ac:spMkLst>
        </pc:spChg>
        <pc:spChg chg="mod">
          <ac:chgData name="Ruchi Shah" userId="488f5a62-9852-4549-9d67-698fe0747545" providerId="ADAL" clId="{07C41B90-72B6-4FD4-8F14-4F338CF02BAC}" dt="2022-12-13T11:22:50.758" v="34" actId="1076"/>
          <ac:spMkLst>
            <pc:docMk/>
            <pc:sldMk cId="1590059634" sldId="268"/>
            <ac:spMk id="34" creationId="{6311D0DF-DB8C-6D70-BC9B-2367FE6194E6}"/>
          </ac:spMkLst>
        </pc:spChg>
        <pc:spChg chg="mod">
          <ac:chgData name="Ruchi Shah" userId="488f5a62-9852-4549-9d67-698fe0747545" providerId="ADAL" clId="{07C41B90-72B6-4FD4-8F14-4F338CF02BAC}" dt="2022-12-13T11:22:50.758" v="34" actId="1076"/>
          <ac:spMkLst>
            <pc:docMk/>
            <pc:sldMk cId="1590059634" sldId="268"/>
            <ac:spMk id="35" creationId="{55080F55-DC93-7D5A-851E-9657CD538F38}"/>
          </ac:spMkLst>
        </pc:spChg>
        <pc:spChg chg="mod">
          <ac:chgData name="Ruchi Shah" userId="488f5a62-9852-4549-9d67-698fe0747545" providerId="ADAL" clId="{07C41B90-72B6-4FD4-8F14-4F338CF02BAC}" dt="2022-12-13T11:22:50.758" v="34" actId="1076"/>
          <ac:spMkLst>
            <pc:docMk/>
            <pc:sldMk cId="1590059634" sldId="268"/>
            <ac:spMk id="36" creationId="{2F47B7A2-B3FE-7C89-38D5-5F2193DBED79}"/>
          </ac:spMkLst>
        </pc:spChg>
        <pc:spChg chg="mod">
          <ac:chgData name="Ruchi Shah" userId="488f5a62-9852-4549-9d67-698fe0747545" providerId="ADAL" clId="{07C41B90-72B6-4FD4-8F14-4F338CF02BAC}" dt="2022-12-13T11:22:50.758" v="34" actId="1076"/>
          <ac:spMkLst>
            <pc:docMk/>
            <pc:sldMk cId="1590059634" sldId="268"/>
            <ac:spMk id="37" creationId="{FB40BDDC-BC01-5CA7-21C7-21E936F60599}"/>
          </ac:spMkLst>
        </pc:spChg>
        <pc:spChg chg="mod">
          <ac:chgData name="Ruchi Shah" userId="488f5a62-9852-4549-9d67-698fe0747545" providerId="ADAL" clId="{07C41B90-72B6-4FD4-8F14-4F338CF02BAC}" dt="2022-12-13T11:22:50.758" v="34" actId="1076"/>
          <ac:spMkLst>
            <pc:docMk/>
            <pc:sldMk cId="1590059634" sldId="268"/>
            <ac:spMk id="38" creationId="{223B5BD3-1DA5-7274-699E-05377A96CFAE}"/>
          </ac:spMkLst>
        </pc:spChg>
        <pc:spChg chg="mod">
          <ac:chgData name="Ruchi Shah" userId="488f5a62-9852-4549-9d67-698fe0747545" providerId="ADAL" clId="{07C41B90-72B6-4FD4-8F14-4F338CF02BAC}" dt="2022-12-13T11:22:50.758" v="34" actId="1076"/>
          <ac:spMkLst>
            <pc:docMk/>
            <pc:sldMk cId="1590059634" sldId="268"/>
            <ac:spMk id="39" creationId="{4A1F999D-F948-BA29-CB02-8870FFC8CB37}"/>
          </ac:spMkLst>
        </pc:spChg>
        <pc:spChg chg="mod">
          <ac:chgData name="Ruchi Shah" userId="488f5a62-9852-4549-9d67-698fe0747545" providerId="ADAL" clId="{07C41B90-72B6-4FD4-8F14-4F338CF02BAC}" dt="2022-12-13T11:22:50.758" v="34" actId="1076"/>
          <ac:spMkLst>
            <pc:docMk/>
            <pc:sldMk cId="1590059634" sldId="268"/>
            <ac:spMk id="40" creationId="{07BDF77A-1CB1-5056-648A-6FCE69129A53}"/>
          </ac:spMkLst>
        </pc:spChg>
        <pc:spChg chg="mod">
          <ac:chgData name="Ruchi Shah" userId="488f5a62-9852-4549-9d67-698fe0747545" providerId="ADAL" clId="{07C41B90-72B6-4FD4-8F14-4F338CF02BAC}" dt="2022-12-13T11:22:50.758" v="34" actId="1076"/>
          <ac:spMkLst>
            <pc:docMk/>
            <pc:sldMk cId="1590059634" sldId="268"/>
            <ac:spMk id="41" creationId="{33C03501-8D9A-1B10-A115-910E82E9DA01}"/>
          </ac:spMkLst>
        </pc:spChg>
        <pc:spChg chg="mod">
          <ac:chgData name="Ruchi Shah" userId="488f5a62-9852-4549-9d67-698fe0747545" providerId="ADAL" clId="{07C41B90-72B6-4FD4-8F14-4F338CF02BAC}" dt="2022-12-13T11:22:50.758" v="34" actId="1076"/>
          <ac:spMkLst>
            <pc:docMk/>
            <pc:sldMk cId="1590059634" sldId="268"/>
            <ac:spMk id="42" creationId="{348F9CE4-8513-810F-C073-ECB865A16B14}"/>
          </ac:spMkLst>
        </pc:spChg>
        <pc:grpChg chg="mod">
          <ac:chgData name="Ruchi Shah" userId="488f5a62-9852-4549-9d67-698fe0747545" providerId="ADAL" clId="{07C41B90-72B6-4FD4-8F14-4F338CF02BAC}" dt="2022-12-13T11:22:50.758" v="34" actId="1076"/>
          <ac:grpSpMkLst>
            <pc:docMk/>
            <pc:sldMk cId="1590059634" sldId="268"/>
            <ac:grpSpMk id="6" creationId="{FBCB0456-F13E-F0F8-9298-C49D31DEA001}"/>
          </ac:grpSpMkLst>
        </pc:grpChg>
        <pc:grpChg chg="mod">
          <ac:chgData name="Ruchi Shah" userId="488f5a62-9852-4549-9d67-698fe0747545" providerId="ADAL" clId="{07C41B90-72B6-4FD4-8F14-4F338CF02BAC}" dt="2022-12-13T11:22:50.758" v="34" actId="1076"/>
          <ac:grpSpMkLst>
            <pc:docMk/>
            <pc:sldMk cId="1590059634" sldId="268"/>
            <ac:grpSpMk id="7" creationId="{A478C5B0-A2CC-A14E-CFF1-8C1916744763}"/>
          </ac:grpSpMkLst>
        </pc:grpChg>
        <pc:grpChg chg="mod">
          <ac:chgData name="Ruchi Shah" userId="488f5a62-9852-4549-9d67-698fe0747545" providerId="ADAL" clId="{07C41B90-72B6-4FD4-8F14-4F338CF02BAC}" dt="2022-12-13T11:22:50.758" v="34" actId="1076"/>
          <ac:grpSpMkLst>
            <pc:docMk/>
            <pc:sldMk cId="1590059634" sldId="268"/>
            <ac:grpSpMk id="22" creationId="{303EE11C-B2A8-402A-5461-59C585B08C04}"/>
          </ac:grpSpMkLst>
        </pc:grpChg>
        <pc:grpChg chg="mod">
          <ac:chgData name="Ruchi Shah" userId="488f5a62-9852-4549-9d67-698fe0747545" providerId="ADAL" clId="{07C41B90-72B6-4FD4-8F14-4F338CF02BAC}" dt="2022-12-13T11:22:50.758" v="34" actId="1076"/>
          <ac:grpSpMkLst>
            <pc:docMk/>
            <pc:sldMk cId="1590059634" sldId="268"/>
            <ac:grpSpMk id="25" creationId="{D08BE537-8DD8-1413-A780-FC5DE7AB42FE}"/>
          </ac:grpSpMkLst>
        </pc:grpChg>
        <pc:cxnChg chg="mod">
          <ac:chgData name="Ruchi Shah" userId="488f5a62-9852-4549-9d67-698fe0747545" providerId="ADAL" clId="{07C41B90-72B6-4FD4-8F14-4F338CF02BAC}" dt="2022-12-13T11:22:50.758" v="34" actId="1076"/>
          <ac:cxnSpMkLst>
            <pc:docMk/>
            <pc:sldMk cId="1590059634" sldId="268"/>
            <ac:cxnSpMk id="15" creationId="{F4A1EC90-BFB3-B348-3D1E-39D704B675EF}"/>
          </ac:cxnSpMkLst>
        </pc:cxnChg>
        <pc:cxnChg chg="mod">
          <ac:chgData name="Ruchi Shah" userId="488f5a62-9852-4549-9d67-698fe0747545" providerId="ADAL" clId="{07C41B90-72B6-4FD4-8F14-4F338CF02BAC}" dt="2022-12-13T11:22:50.758" v="34" actId="1076"/>
          <ac:cxnSpMkLst>
            <pc:docMk/>
            <pc:sldMk cId="1590059634" sldId="268"/>
            <ac:cxnSpMk id="16" creationId="{E9902E64-6262-D214-1F02-6F525BBA1C93}"/>
          </ac:cxnSpMkLst>
        </pc:cxnChg>
        <pc:cxnChg chg="mod">
          <ac:chgData name="Ruchi Shah" userId="488f5a62-9852-4549-9d67-698fe0747545" providerId="ADAL" clId="{07C41B90-72B6-4FD4-8F14-4F338CF02BAC}" dt="2022-12-13T11:22:50.758" v="34" actId="1076"/>
          <ac:cxnSpMkLst>
            <pc:docMk/>
            <pc:sldMk cId="1590059634" sldId="268"/>
            <ac:cxnSpMk id="17" creationId="{C398DC2E-048A-97A2-D012-7FC47F4B67F3}"/>
          </ac:cxnSpMkLst>
        </pc:cxnChg>
        <pc:cxnChg chg="mod">
          <ac:chgData name="Ruchi Shah" userId="488f5a62-9852-4549-9d67-698fe0747545" providerId="ADAL" clId="{07C41B90-72B6-4FD4-8F14-4F338CF02BAC}" dt="2022-12-13T11:22:50.758" v="34" actId="1076"/>
          <ac:cxnSpMkLst>
            <pc:docMk/>
            <pc:sldMk cId="1590059634" sldId="268"/>
            <ac:cxnSpMk id="18" creationId="{02610E50-DABB-A02A-0A89-4619B43C796E}"/>
          </ac:cxnSpMkLst>
        </pc:cxnChg>
        <pc:cxnChg chg="mod">
          <ac:chgData name="Ruchi Shah" userId="488f5a62-9852-4549-9d67-698fe0747545" providerId="ADAL" clId="{07C41B90-72B6-4FD4-8F14-4F338CF02BAC}" dt="2022-12-13T11:22:50.758" v="34" actId="1076"/>
          <ac:cxnSpMkLst>
            <pc:docMk/>
            <pc:sldMk cId="1590059634" sldId="268"/>
            <ac:cxnSpMk id="19" creationId="{4A4C4398-3E7E-C4D6-1FBC-0BA685702D5A}"/>
          </ac:cxnSpMkLst>
        </pc:cxnChg>
        <pc:cxnChg chg="mod">
          <ac:chgData name="Ruchi Shah" userId="488f5a62-9852-4549-9d67-698fe0747545" providerId="ADAL" clId="{07C41B90-72B6-4FD4-8F14-4F338CF02BAC}" dt="2022-12-13T11:22:50.758" v="34" actId="1076"/>
          <ac:cxnSpMkLst>
            <pc:docMk/>
            <pc:sldMk cId="1590059634" sldId="268"/>
            <ac:cxnSpMk id="20" creationId="{7E4F0CF3-7625-0710-8A2C-4B8F1FFE7807}"/>
          </ac:cxnSpMkLst>
        </pc:cxnChg>
        <pc:cxnChg chg="mod">
          <ac:chgData name="Ruchi Shah" userId="488f5a62-9852-4549-9d67-698fe0747545" providerId="ADAL" clId="{07C41B90-72B6-4FD4-8F14-4F338CF02BAC}" dt="2022-12-13T11:23:08.370" v="37" actId="1076"/>
          <ac:cxnSpMkLst>
            <pc:docMk/>
            <pc:sldMk cId="1590059634" sldId="268"/>
            <ac:cxnSpMk id="21" creationId="{EF4C3AFF-60EF-C995-5F98-25EDF08F57C3}"/>
          </ac:cxnSpMkLst>
        </pc:cxnChg>
        <pc:cxnChg chg="mod">
          <ac:chgData name="Ruchi Shah" userId="488f5a62-9852-4549-9d67-698fe0747545" providerId="ADAL" clId="{07C41B90-72B6-4FD4-8F14-4F338CF02BAC}" dt="2022-12-13T11:22:55.771" v="35" actId="1076"/>
          <ac:cxnSpMkLst>
            <pc:docMk/>
            <pc:sldMk cId="1590059634" sldId="268"/>
            <ac:cxnSpMk id="24" creationId="{F0FD7566-BDBA-1BD3-6739-0D027EDCB998}"/>
          </ac:cxnSpMkLst>
        </pc:cxnChg>
      </pc:sldChg>
      <pc:sldChg chg="modSp mod">
        <pc:chgData name="Ruchi Shah" userId="488f5a62-9852-4549-9d67-698fe0747545" providerId="ADAL" clId="{07C41B90-72B6-4FD4-8F14-4F338CF02BAC}" dt="2022-12-13T11:36:53.796" v="96" actId="1076"/>
        <pc:sldMkLst>
          <pc:docMk/>
          <pc:sldMk cId="2762886614" sldId="279"/>
        </pc:sldMkLst>
        <pc:spChg chg="mod">
          <ac:chgData name="Ruchi Shah" userId="488f5a62-9852-4549-9d67-698fe0747545" providerId="ADAL" clId="{07C41B90-72B6-4FD4-8F14-4F338CF02BAC}" dt="2022-12-13T11:36:53.796" v="96" actId="1076"/>
          <ac:spMkLst>
            <pc:docMk/>
            <pc:sldMk cId="2762886614" sldId="279"/>
            <ac:spMk id="7" creationId="{772B29FE-C840-27F5-EB6A-39A4DAEFABA1}"/>
          </ac:spMkLst>
        </pc:spChg>
        <pc:graphicFrameChg chg="mod">
          <ac:chgData name="Ruchi Shah" userId="488f5a62-9852-4549-9d67-698fe0747545" providerId="ADAL" clId="{07C41B90-72B6-4FD4-8F14-4F338CF02BAC}" dt="2022-12-13T11:36:49.337" v="95"/>
          <ac:graphicFrameMkLst>
            <pc:docMk/>
            <pc:sldMk cId="2762886614" sldId="279"/>
            <ac:graphicFrameMk id="6" creationId="{E1B9EBCA-F20D-38FF-2C03-67002F0B6076}"/>
          </ac:graphicFrameMkLst>
        </pc:graphicFrameChg>
      </pc:sldChg>
      <pc:sldChg chg="addSp delSp modSp mod">
        <pc:chgData name="Ruchi Shah" userId="488f5a62-9852-4549-9d67-698fe0747545" providerId="ADAL" clId="{07C41B90-72B6-4FD4-8F14-4F338CF02BAC}" dt="2022-12-13T11:40:22.409" v="114" actId="14100"/>
        <pc:sldMkLst>
          <pc:docMk/>
          <pc:sldMk cId="1826057934" sldId="284"/>
        </pc:sldMkLst>
        <pc:spChg chg="add del">
          <ac:chgData name="Ruchi Shah" userId="488f5a62-9852-4549-9d67-698fe0747545" providerId="ADAL" clId="{07C41B90-72B6-4FD4-8F14-4F338CF02BAC}" dt="2022-12-13T11:38:47.325" v="102" actId="478"/>
          <ac:spMkLst>
            <pc:docMk/>
            <pc:sldMk cId="1826057934" sldId="284"/>
            <ac:spMk id="6" creationId="{FB7EC035-1A18-0E57-B3C7-6256270EC3A2}"/>
          </ac:spMkLst>
        </pc:spChg>
        <pc:picChg chg="add del mod">
          <ac:chgData name="Ruchi Shah" userId="488f5a62-9852-4549-9d67-698fe0747545" providerId="ADAL" clId="{07C41B90-72B6-4FD4-8F14-4F338CF02BAC}" dt="2022-12-13T11:40:11.280" v="112" actId="478"/>
          <ac:picMkLst>
            <pc:docMk/>
            <pc:sldMk cId="1826057934" sldId="284"/>
            <ac:picMk id="10" creationId="{E6DA9A89-CFCA-36E7-A32E-4ACAF0A5AC2F}"/>
          </ac:picMkLst>
        </pc:picChg>
        <pc:picChg chg="mod">
          <ac:chgData name="Ruchi Shah" userId="488f5a62-9852-4549-9d67-698fe0747545" providerId="ADAL" clId="{07C41B90-72B6-4FD4-8F14-4F338CF02BAC}" dt="2022-12-13T11:40:22.409" v="114" actId="14100"/>
          <ac:picMkLst>
            <pc:docMk/>
            <pc:sldMk cId="1826057934" sldId="284"/>
            <ac:picMk id="31" creationId="{DAF08217-8BEA-01D1-2105-8DB5666D0D65}"/>
          </ac:picMkLst>
        </pc:picChg>
      </pc:sldChg>
      <pc:sldChg chg="modSp mod">
        <pc:chgData name="Ruchi Shah" userId="488f5a62-9852-4549-9d67-698fe0747545" providerId="ADAL" clId="{07C41B90-72B6-4FD4-8F14-4F338CF02BAC}" dt="2022-12-13T11:34:29.307" v="89" actId="1076"/>
        <pc:sldMkLst>
          <pc:docMk/>
          <pc:sldMk cId="3519870683" sldId="286"/>
        </pc:sldMkLst>
        <pc:spChg chg="mod">
          <ac:chgData name="Ruchi Shah" userId="488f5a62-9852-4549-9d67-698fe0747545" providerId="ADAL" clId="{07C41B90-72B6-4FD4-8F14-4F338CF02BAC}" dt="2022-12-13T11:34:29.307" v="89" actId="1076"/>
          <ac:spMkLst>
            <pc:docMk/>
            <pc:sldMk cId="3519870683" sldId="286"/>
            <ac:spMk id="4" creationId="{00000000-0000-0000-0000-000000000000}"/>
          </ac:spMkLst>
        </pc:spChg>
        <pc:spChg chg="mod">
          <ac:chgData name="Ruchi Shah" userId="488f5a62-9852-4549-9d67-698fe0747545" providerId="ADAL" clId="{07C41B90-72B6-4FD4-8F14-4F338CF02BAC}" dt="2022-12-13T11:34:22.302" v="88" actId="1076"/>
          <ac:spMkLst>
            <pc:docMk/>
            <pc:sldMk cId="3519870683" sldId="286"/>
            <ac:spMk id="6" creationId="{8368DF30-0A07-79F3-1913-0A613CD18859}"/>
          </ac:spMkLst>
        </pc:spChg>
      </pc:sldChg>
      <pc:sldChg chg="addSp delSp modSp mod">
        <pc:chgData name="Ruchi Shah" userId="488f5a62-9852-4549-9d67-698fe0747545" providerId="ADAL" clId="{07C41B90-72B6-4FD4-8F14-4F338CF02BAC}" dt="2022-12-13T12:03:53.917" v="190" actId="27349"/>
        <pc:sldMkLst>
          <pc:docMk/>
          <pc:sldMk cId="49704524" sldId="288"/>
        </pc:sldMkLst>
        <pc:spChg chg="mod">
          <ac:chgData name="Ruchi Shah" userId="488f5a62-9852-4549-9d67-698fe0747545" providerId="ADAL" clId="{07C41B90-72B6-4FD4-8F14-4F338CF02BAC}" dt="2022-12-13T11:59:26.600" v="155" actId="404"/>
          <ac:spMkLst>
            <pc:docMk/>
            <pc:sldMk cId="49704524" sldId="288"/>
            <ac:spMk id="4" creationId="{00000000-0000-0000-0000-000000000000}"/>
          </ac:spMkLst>
        </pc:spChg>
        <pc:spChg chg="add del mod">
          <ac:chgData name="Ruchi Shah" userId="488f5a62-9852-4549-9d67-698fe0747545" providerId="ADAL" clId="{07C41B90-72B6-4FD4-8F14-4F338CF02BAC}" dt="2022-12-13T11:54:59.182" v="131"/>
          <ac:spMkLst>
            <pc:docMk/>
            <pc:sldMk cId="49704524" sldId="288"/>
            <ac:spMk id="6" creationId="{4D43BCC2-BAA9-2AB0-5276-532A0B4F925E}"/>
          </ac:spMkLst>
        </pc:spChg>
        <pc:spChg chg="add del mod">
          <ac:chgData name="Ruchi Shah" userId="488f5a62-9852-4549-9d67-698fe0747545" providerId="ADAL" clId="{07C41B90-72B6-4FD4-8F14-4F338CF02BAC}" dt="2022-12-13T11:54:59.182" v="131"/>
          <ac:spMkLst>
            <pc:docMk/>
            <pc:sldMk cId="49704524" sldId="288"/>
            <ac:spMk id="7" creationId="{BB94E321-AFB2-2CC2-1530-FBA20B99CC84}"/>
          </ac:spMkLst>
        </pc:spChg>
        <pc:spChg chg="add del mod">
          <ac:chgData name="Ruchi Shah" userId="488f5a62-9852-4549-9d67-698fe0747545" providerId="ADAL" clId="{07C41B90-72B6-4FD4-8F14-4F338CF02BAC}" dt="2022-12-13T11:54:59.182" v="131"/>
          <ac:spMkLst>
            <pc:docMk/>
            <pc:sldMk cId="49704524" sldId="288"/>
            <ac:spMk id="8" creationId="{52B2D8C5-C9DC-8F9E-B9B8-E7887434A922}"/>
          </ac:spMkLst>
        </pc:spChg>
        <pc:spChg chg="add del mod">
          <ac:chgData name="Ruchi Shah" userId="488f5a62-9852-4549-9d67-698fe0747545" providerId="ADAL" clId="{07C41B90-72B6-4FD4-8F14-4F338CF02BAC}" dt="2022-12-13T11:54:59.182" v="131"/>
          <ac:spMkLst>
            <pc:docMk/>
            <pc:sldMk cId="49704524" sldId="288"/>
            <ac:spMk id="9" creationId="{28F7714E-F9DD-D3D0-DAD3-567458BD01E9}"/>
          </ac:spMkLst>
        </pc:spChg>
        <pc:spChg chg="add del mod">
          <ac:chgData name="Ruchi Shah" userId="488f5a62-9852-4549-9d67-698fe0747545" providerId="ADAL" clId="{07C41B90-72B6-4FD4-8F14-4F338CF02BAC}" dt="2022-12-13T11:54:59.182" v="131"/>
          <ac:spMkLst>
            <pc:docMk/>
            <pc:sldMk cId="49704524" sldId="288"/>
            <ac:spMk id="10" creationId="{27FA890E-1855-6C9B-26E9-2B469A33CD57}"/>
          </ac:spMkLst>
        </pc:spChg>
        <pc:spChg chg="add del mod">
          <ac:chgData name="Ruchi Shah" userId="488f5a62-9852-4549-9d67-698fe0747545" providerId="ADAL" clId="{07C41B90-72B6-4FD4-8F14-4F338CF02BAC}" dt="2022-12-13T11:54:59.182" v="131"/>
          <ac:spMkLst>
            <pc:docMk/>
            <pc:sldMk cId="49704524" sldId="288"/>
            <ac:spMk id="11" creationId="{E3A81E7C-2DD3-126C-ABD3-1C60835DCDA0}"/>
          </ac:spMkLst>
        </pc:spChg>
        <pc:spChg chg="add del mod">
          <ac:chgData name="Ruchi Shah" userId="488f5a62-9852-4549-9d67-698fe0747545" providerId="ADAL" clId="{07C41B90-72B6-4FD4-8F14-4F338CF02BAC}" dt="2022-12-13T11:54:59.182" v="131"/>
          <ac:spMkLst>
            <pc:docMk/>
            <pc:sldMk cId="49704524" sldId="288"/>
            <ac:spMk id="12" creationId="{A209F408-8355-FDF0-653C-D19224B6455F}"/>
          </ac:spMkLst>
        </pc:spChg>
        <pc:spChg chg="add del mod">
          <ac:chgData name="Ruchi Shah" userId="488f5a62-9852-4549-9d67-698fe0747545" providerId="ADAL" clId="{07C41B90-72B6-4FD4-8F14-4F338CF02BAC}" dt="2022-12-13T11:54:59.182" v="131"/>
          <ac:spMkLst>
            <pc:docMk/>
            <pc:sldMk cId="49704524" sldId="288"/>
            <ac:spMk id="13" creationId="{DF9DC312-565A-6171-C436-06BD6E5EBD96}"/>
          </ac:spMkLst>
        </pc:spChg>
        <pc:spChg chg="add del mod">
          <ac:chgData name="Ruchi Shah" userId="488f5a62-9852-4549-9d67-698fe0747545" providerId="ADAL" clId="{07C41B90-72B6-4FD4-8F14-4F338CF02BAC}" dt="2022-12-13T11:54:59.182" v="131"/>
          <ac:spMkLst>
            <pc:docMk/>
            <pc:sldMk cId="49704524" sldId="288"/>
            <ac:spMk id="14" creationId="{8FE162BB-275C-8838-2CE6-259B44F7F8ED}"/>
          </ac:spMkLst>
        </pc:spChg>
        <pc:spChg chg="add del mod">
          <ac:chgData name="Ruchi Shah" userId="488f5a62-9852-4549-9d67-698fe0747545" providerId="ADAL" clId="{07C41B90-72B6-4FD4-8F14-4F338CF02BAC}" dt="2022-12-13T11:54:59.182" v="131"/>
          <ac:spMkLst>
            <pc:docMk/>
            <pc:sldMk cId="49704524" sldId="288"/>
            <ac:spMk id="15" creationId="{8EE5AE76-D6DC-869B-A572-54C3EEFEB4ED}"/>
          </ac:spMkLst>
        </pc:spChg>
        <pc:spChg chg="add del mod">
          <ac:chgData name="Ruchi Shah" userId="488f5a62-9852-4549-9d67-698fe0747545" providerId="ADAL" clId="{07C41B90-72B6-4FD4-8F14-4F338CF02BAC}" dt="2022-12-13T11:54:59.182" v="131"/>
          <ac:spMkLst>
            <pc:docMk/>
            <pc:sldMk cId="49704524" sldId="288"/>
            <ac:spMk id="16" creationId="{5E135986-4211-E417-7455-CC487F45245F}"/>
          </ac:spMkLst>
        </pc:spChg>
        <pc:spChg chg="add mod">
          <ac:chgData name="Ruchi Shah" userId="488f5a62-9852-4549-9d67-698fe0747545" providerId="ADAL" clId="{07C41B90-72B6-4FD4-8F14-4F338CF02BAC}" dt="2022-12-13T12:00:58.133" v="166" actId="1076"/>
          <ac:spMkLst>
            <pc:docMk/>
            <pc:sldMk cId="49704524" sldId="288"/>
            <ac:spMk id="21" creationId="{072E5902-FC2F-2D3C-F769-F52D6C4F34DA}"/>
          </ac:spMkLst>
        </pc:spChg>
        <pc:spChg chg="add mod">
          <ac:chgData name="Ruchi Shah" userId="488f5a62-9852-4549-9d67-698fe0747545" providerId="ADAL" clId="{07C41B90-72B6-4FD4-8F14-4F338CF02BAC}" dt="2022-12-13T12:00:50.512" v="165" actId="14100"/>
          <ac:spMkLst>
            <pc:docMk/>
            <pc:sldMk cId="49704524" sldId="288"/>
            <ac:spMk id="22" creationId="{A6C09495-3835-9590-60F8-562851D279B2}"/>
          </ac:spMkLst>
        </pc:spChg>
        <pc:spChg chg="add mod">
          <ac:chgData name="Ruchi Shah" userId="488f5a62-9852-4549-9d67-698fe0747545" providerId="ADAL" clId="{07C41B90-72B6-4FD4-8F14-4F338CF02BAC}" dt="2022-12-13T12:01:12.704" v="169" actId="1076"/>
          <ac:spMkLst>
            <pc:docMk/>
            <pc:sldMk cId="49704524" sldId="288"/>
            <ac:spMk id="23" creationId="{F2E92B27-219A-B721-3BEF-7EE636D7E4C9}"/>
          </ac:spMkLst>
        </pc:spChg>
        <pc:spChg chg="add mod">
          <ac:chgData name="Ruchi Shah" userId="488f5a62-9852-4549-9d67-698fe0747545" providerId="ADAL" clId="{07C41B90-72B6-4FD4-8F14-4F338CF02BAC}" dt="2022-12-13T12:01:43.422" v="174" actId="1076"/>
          <ac:spMkLst>
            <pc:docMk/>
            <pc:sldMk cId="49704524" sldId="288"/>
            <ac:spMk id="24" creationId="{DD0FB318-5E9F-BA08-D92C-982235F58026}"/>
          </ac:spMkLst>
        </pc:spChg>
        <pc:spChg chg="add mod">
          <ac:chgData name="Ruchi Shah" userId="488f5a62-9852-4549-9d67-698fe0747545" providerId="ADAL" clId="{07C41B90-72B6-4FD4-8F14-4F338CF02BAC}" dt="2022-12-13T12:03:35.161" v="188" actId="113"/>
          <ac:spMkLst>
            <pc:docMk/>
            <pc:sldMk cId="49704524" sldId="288"/>
            <ac:spMk id="25" creationId="{728E73DC-BA86-6AF9-C679-1FFA0D98D805}"/>
          </ac:spMkLst>
        </pc:spChg>
        <pc:spChg chg="add mod">
          <ac:chgData name="Ruchi Shah" userId="488f5a62-9852-4549-9d67-698fe0747545" providerId="ADAL" clId="{07C41B90-72B6-4FD4-8F14-4F338CF02BAC}" dt="2022-12-13T12:01:35.971" v="173" actId="1076"/>
          <ac:spMkLst>
            <pc:docMk/>
            <pc:sldMk cId="49704524" sldId="288"/>
            <ac:spMk id="26" creationId="{0CC6A513-E8B6-110B-756E-655EE850D43D}"/>
          </ac:spMkLst>
        </pc:spChg>
        <pc:spChg chg="add mod">
          <ac:chgData name="Ruchi Shah" userId="488f5a62-9852-4549-9d67-698fe0747545" providerId="ADAL" clId="{07C41B90-72B6-4FD4-8F14-4F338CF02BAC}" dt="2022-12-13T12:03:35.161" v="188" actId="113"/>
          <ac:spMkLst>
            <pc:docMk/>
            <pc:sldMk cId="49704524" sldId="288"/>
            <ac:spMk id="27" creationId="{9387C2DB-90B4-EC10-E3C2-2C2AACF6C24F}"/>
          </ac:spMkLst>
        </pc:spChg>
        <pc:spChg chg="add mod">
          <ac:chgData name="Ruchi Shah" userId="488f5a62-9852-4549-9d67-698fe0747545" providerId="ADAL" clId="{07C41B90-72B6-4FD4-8F14-4F338CF02BAC}" dt="2022-12-13T12:01:26.829" v="170" actId="1076"/>
          <ac:spMkLst>
            <pc:docMk/>
            <pc:sldMk cId="49704524" sldId="288"/>
            <ac:spMk id="28" creationId="{36569CA7-F575-883E-42E9-2DFFBDF1E737}"/>
          </ac:spMkLst>
        </pc:spChg>
        <pc:spChg chg="add mod">
          <ac:chgData name="Ruchi Shah" userId="488f5a62-9852-4549-9d67-698fe0747545" providerId="ADAL" clId="{07C41B90-72B6-4FD4-8F14-4F338CF02BAC}" dt="2022-12-13T12:03:35.161" v="188" actId="113"/>
          <ac:spMkLst>
            <pc:docMk/>
            <pc:sldMk cId="49704524" sldId="288"/>
            <ac:spMk id="29" creationId="{C5EA9129-EB29-284F-5075-ADA2BEA4D284}"/>
          </ac:spMkLst>
        </pc:spChg>
        <pc:spChg chg="add mod">
          <ac:chgData name="Ruchi Shah" userId="488f5a62-9852-4549-9d67-698fe0747545" providerId="ADAL" clId="{07C41B90-72B6-4FD4-8F14-4F338CF02BAC}" dt="2022-12-13T12:01:09.981" v="168" actId="1076"/>
          <ac:spMkLst>
            <pc:docMk/>
            <pc:sldMk cId="49704524" sldId="288"/>
            <ac:spMk id="30" creationId="{5D9DE80C-916A-E8DF-D5CC-D0A98075186D}"/>
          </ac:spMkLst>
        </pc:spChg>
        <pc:spChg chg="add mod">
          <ac:chgData name="Ruchi Shah" userId="488f5a62-9852-4549-9d67-698fe0747545" providerId="ADAL" clId="{07C41B90-72B6-4FD4-8F14-4F338CF02BAC}" dt="2022-12-13T12:03:35.161" v="188" actId="113"/>
          <ac:spMkLst>
            <pc:docMk/>
            <pc:sldMk cId="49704524" sldId="288"/>
            <ac:spMk id="31" creationId="{080B75B0-705B-A577-0372-C95F00C8F6EB}"/>
          </ac:spMkLst>
        </pc:spChg>
        <pc:picChg chg="add del mod">
          <ac:chgData name="Ruchi Shah" userId="488f5a62-9852-4549-9d67-698fe0747545" providerId="ADAL" clId="{07C41B90-72B6-4FD4-8F14-4F338CF02BAC}" dt="2022-12-13T11:54:59.182" v="131"/>
          <ac:picMkLst>
            <pc:docMk/>
            <pc:sldMk cId="49704524" sldId="288"/>
            <ac:picMk id="17" creationId="{2153827B-748F-8D69-3D4E-4B022F9A6CFE}"/>
          </ac:picMkLst>
        </pc:picChg>
        <pc:picChg chg="add del mod">
          <ac:chgData name="Ruchi Shah" userId="488f5a62-9852-4549-9d67-698fe0747545" providerId="ADAL" clId="{07C41B90-72B6-4FD4-8F14-4F338CF02BAC}" dt="2022-12-13T11:54:59.182" v="131"/>
          <ac:picMkLst>
            <pc:docMk/>
            <pc:sldMk cId="49704524" sldId="288"/>
            <ac:picMk id="18" creationId="{E17CAB78-5F0D-3685-404D-AF1E962D459B}"/>
          </ac:picMkLst>
        </pc:picChg>
        <pc:picChg chg="add del mod">
          <ac:chgData name="Ruchi Shah" userId="488f5a62-9852-4549-9d67-698fe0747545" providerId="ADAL" clId="{07C41B90-72B6-4FD4-8F14-4F338CF02BAC}" dt="2022-12-13T11:54:59.182" v="131"/>
          <ac:picMkLst>
            <pc:docMk/>
            <pc:sldMk cId="49704524" sldId="288"/>
            <ac:picMk id="19" creationId="{EB1BE65B-7613-A454-C147-2E0D86D81545}"/>
          </ac:picMkLst>
        </pc:picChg>
        <pc:picChg chg="add del mod">
          <ac:chgData name="Ruchi Shah" userId="488f5a62-9852-4549-9d67-698fe0747545" providerId="ADAL" clId="{07C41B90-72B6-4FD4-8F14-4F338CF02BAC}" dt="2022-12-13T11:54:59.182" v="131"/>
          <ac:picMkLst>
            <pc:docMk/>
            <pc:sldMk cId="49704524" sldId="288"/>
            <ac:picMk id="20" creationId="{47715D90-A9C5-03F5-8C11-311F1806F174}"/>
          </ac:picMkLst>
        </pc:picChg>
        <pc:picChg chg="add mod">
          <ac:chgData name="Ruchi Shah" userId="488f5a62-9852-4549-9d67-698fe0747545" providerId="ADAL" clId="{07C41B90-72B6-4FD4-8F14-4F338CF02BAC}" dt="2022-12-13T12:03:48.630" v="189" actId="27349"/>
          <ac:picMkLst>
            <pc:docMk/>
            <pc:sldMk cId="49704524" sldId="288"/>
            <ac:picMk id="32" creationId="{ECB54162-F537-ADA2-A5B9-463170A086C0}"/>
          </ac:picMkLst>
        </pc:picChg>
        <pc:picChg chg="add mod">
          <ac:chgData name="Ruchi Shah" userId="488f5a62-9852-4549-9d67-698fe0747545" providerId="ADAL" clId="{07C41B90-72B6-4FD4-8F14-4F338CF02BAC}" dt="2022-12-13T12:01:35.971" v="173" actId="1076"/>
          <ac:picMkLst>
            <pc:docMk/>
            <pc:sldMk cId="49704524" sldId="288"/>
            <ac:picMk id="33" creationId="{9AA6E9C6-938B-10EA-0410-56FBE1B2DD58}"/>
          </ac:picMkLst>
        </pc:picChg>
        <pc:picChg chg="add mod">
          <ac:chgData name="Ruchi Shah" userId="488f5a62-9852-4549-9d67-698fe0747545" providerId="ADAL" clId="{07C41B90-72B6-4FD4-8F14-4F338CF02BAC}" dt="2022-12-13T12:03:53.917" v="190" actId="27349"/>
          <ac:picMkLst>
            <pc:docMk/>
            <pc:sldMk cId="49704524" sldId="288"/>
            <ac:picMk id="34" creationId="{FF806B8E-06F0-A80A-0BA5-53B5ED17719A}"/>
          </ac:picMkLst>
        </pc:picChg>
        <pc:picChg chg="add mod">
          <ac:chgData name="Ruchi Shah" userId="488f5a62-9852-4549-9d67-698fe0747545" providerId="ADAL" clId="{07C41B90-72B6-4FD4-8F14-4F338CF02BAC}" dt="2022-12-13T12:01:09.981" v="168" actId="1076"/>
          <ac:picMkLst>
            <pc:docMk/>
            <pc:sldMk cId="49704524" sldId="288"/>
            <ac:picMk id="35" creationId="{F3FECAB1-3BD8-CB39-AE8E-A447F0A2EFD8}"/>
          </ac:picMkLst>
        </pc:picChg>
      </pc:sldChg>
      <pc:sldChg chg="modSp mod">
        <pc:chgData name="Ruchi Shah" userId="488f5a62-9852-4549-9d67-698fe0747545" providerId="ADAL" clId="{07C41B90-72B6-4FD4-8F14-4F338CF02BAC}" dt="2022-12-13T11:26:16.745" v="61" actId="1076"/>
        <pc:sldMkLst>
          <pc:docMk/>
          <pc:sldMk cId="3971927740" sldId="294"/>
        </pc:sldMkLst>
        <pc:spChg chg="mod">
          <ac:chgData name="Ruchi Shah" userId="488f5a62-9852-4549-9d67-698fe0747545" providerId="ADAL" clId="{07C41B90-72B6-4FD4-8F14-4F338CF02BAC}" dt="2022-12-13T11:24:01.984" v="41" actId="1076"/>
          <ac:spMkLst>
            <pc:docMk/>
            <pc:sldMk cId="3971927740" sldId="294"/>
            <ac:spMk id="36" creationId="{C69E4697-C922-3928-9BD6-D2449C91224E}"/>
          </ac:spMkLst>
        </pc:spChg>
        <pc:spChg chg="mod">
          <ac:chgData name="Ruchi Shah" userId="488f5a62-9852-4549-9d67-698fe0747545" providerId="ADAL" clId="{07C41B90-72B6-4FD4-8F14-4F338CF02BAC}" dt="2022-12-13T11:24:09.189" v="42" actId="1076"/>
          <ac:spMkLst>
            <pc:docMk/>
            <pc:sldMk cId="3971927740" sldId="294"/>
            <ac:spMk id="37" creationId="{76C8DC31-541C-6634-6070-7483BCCF11DD}"/>
          </ac:spMkLst>
        </pc:spChg>
        <pc:spChg chg="mod">
          <ac:chgData name="Ruchi Shah" userId="488f5a62-9852-4549-9d67-698fe0747545" providerId="ADAL" clId="{07C41B90-72B6-4FD4-8F14-4F338CF02BAC}" dt="2022-12-13T11:24:15.392" v="43" actId="1076"/>
          <ac:spMkLst>
            <pc:docMk/>
            <pc:sldMk cId="3971927740" sldId="294"/>
            <ac:spMk id="38" creationId="{E6E40D47-5520-B034-457C-B1A85AD5670E}"/>
          </ac:spMkLst>
        </pc:spChg>
        <pc:spChg chg="mod">
          <ac:chgData name="Ruchi Shah" userId="488f5a62-9852-4549-9d67-698fe0747545" providerId="ADAL" clId="{07C41B90-72B6-4FD4-8F14-4F338CF02BAC}" dt="2022-12-13T11:24:22.713" v="44" actId="1076"/>
          <ac:spMkLst>
            <pc:docMk/>
            <pc:sldMk cId="3971927740" sldId="294"/>
            <ac:spMk id="40" creationId="{346CCC17-51F5-C7F2-4EDF-808B9C9325E0}"/>
          </ac:spMkLst>
        </pc:spChg>
        <pc:spChg chg="mod">
          <ac:chgData name="Ruchi Shah" userId="488f5a62-9852-4549-9d67-698fe0747545" providerId="ADAL" clId="{07C41B90-72B6-4FD4-8F14-4F338CF02BAC}" dt="2022-12-13T11:26:16.745" v="61" actId="1076"/>
          <ac:spMkLst>
            <pc:docMk/>
            <pc:sldMk cId="3971927740" sldId="294"/>
            <ac:spMk id="49" creationId="{7CCED025-C0EF-FD76-3000-29F8F83FCE9B}"/>
          </ac:spMkLst>
        </pc:spChg>
        <pc:spChg chg="mod">
          <ac:chgData name="Ruchi Shah" userId="488f5a62-9852-4549-9d67-698fe0747545" providerId="ADAL" clId="{07C41B90-72B6-4FD4-8F14-4F338CF02BAC}" dt="2022-12-13T11:25:11.372" v="51" actId="1076"/>
          <ac:spMkLst>
            <pc:docMk/>
            <pc:sldMk cId="3971927740" sldId="294"/>
            <ac:spMk id="51" creationId="{142FF5B3-2008-2239-07A0-E829D2407357}"/>
          </ac:spMkLst>
        </pc:spChg>
        <pc:spChg chg="mod">
          <ac:chgData name="Ruchi Shah" userId="488f5a62-9852-4549-9d67-698fe0747545" providerId="ADAL" clId="{07C41B90-72B6-4FD4-8F14-4F338CF02BAC}" dt="2022-12-13T11:25:19.158" v="52" actId="1076"/>
          <ac:spMkLst>
            <pc:docMk/>
            <pc:sldMk cId="3971927740" sldId="294"/>
            <ac:spMk id="52" creationId="{984BB53A-ED12-909D-328D-BD9C6926D5C0}"/>
          </ac:spMkLst>
        </pc:spChg>
        <pc:spChg chg="mod">
          <ac:chgData name="Ruchi Shah" userId="488f5a62-9852-4549-9d67-698fe0747545" providerId="ADAL" clId="{07C41B90-72B6-4FD4-8F14-4F338CF02BAC}" dt="2022-12-13T11:24:37.702" v="46" actId="1076"/>
          <ac:spMkLst>
            <pc:docMk/>
            <pc:sldMk cId="3971927740" sldId="294"/>
            <ac:spMk id="53" creationId="{3696EB81-CCF4-ECE9-6465-298861CB75DF}"/>
          </ac:spMkLst>
        </pc:spChg>
        <pc:spChg chg="mod">
          <ac:chgData name="Ruchi Shah" userId="488f5a62-9852-4549-9d67-698fe0747545" providerId="ADAL" clId="{07C41B90-72B6-4FD4-8F14-4F338CF02BAC}" dt="2022-12-13T11:24:33.174" v="45" actId="1076"/>
          <ac:spMkLst>
            <pc:docMk/>
            <pc:sldMk cId="3971927740" sldId="294"/>
            <ac:spMk id="54" creationId="{7DFB4369-C0CD-7F9A-EA42-C62479864379}"/>
          </ac:spMkLst>
        </pc:spChg>
        <pc:spChg chg="mod">
          <ac:chgData name="Ruchi Shah" userId="488f5a62-9852-4549-9d67-698fe0747545" providerId="ADAL" clId="{07C41B90-72B6-4FD4-8F14-4F338CF02BAC}" dt="2022-12-13T11:25:34.705" v="55" actId="1076"/>
          <ac:spMkLst>
            <pc:docMk/>
            <pc:sldMk cId="3971927740" sldId="294"/>
            <ac:spMk id="55" creationId="{9B29975F-D1AE-5ABC-22A6-5D18E80F3E8D}"/>
          </ac:spMkLst>
        </pc:spChg>
        <pc:spChg chg="mod">
          <ac:chgData name="Ruchi Shah" userId="488f5a62-9852-4549-9d67-698fe0747545" providerId="ADAL" clId="{07C41B90-72B6-4FD4-8F14-4F338CF02BAC}" dt="2022-12-13T11:25:28.587" v="54" actId="14100"/>
          <ac:spMkLst>
            <pc:docMk/>
            <pc:sldMk cId="3971927740" sldId="294"/>
            <ac:spMk id="56" creationId="{B8F1641C-BD70-4022-16BB-20900482DFFF}"/>
          </ac:spMkLst>
        </pc:spChg>
        <pc:spChg chg="mod">
          <ac:chgData name="Ruchi Shah" userId="488f5a62-9852-4549-9d67-698fe0747545" providerId="ADAL" clId="{07C41B90-72B6-4FD4-8F14-4F338CF02BAC}" dt="2022-12-13T11:24:46.395" v="48" actId="1076"/>
          <ac:spMkLst>
            <pc:docMk/>
            <pc:sldMk cId="3971927740" sldId="294"/>
            <ac:spMk id="57" creationId="{915B3C07-6E27-BCB4-B42A-BF56006443D0}"/>
          </ac:spMkLst>
        </pc:spChg>
        <pc:spChg chg="mod">
          <ac:chgData name="Ruchi Shah" userId="488f5a62-9852-4549-9d67-698fe0747545" providerId="ADAL" clId="{07C41B90-72B6-4FD4-8F14-4F338CF02BAC}" dt="2022-12-13T11:24:41.728" v="47" actId="1076"/>
          <ac:spMkLst>
            <pc:docMk/>
            <pc:sldMk cId="3971927740" sldId="294"/>
            <ac:spMk id="58" creationId="{986007A5-C5AA-B759-391C-6C5301BDA8FF}"/>
          </ac:spMkLst>
        </pc:spChg>
        <pc:grpChg chg="mod">
          <ac:chgData name="Ruchi Shah" userId="488f5a62-9852-4549-9d67-698fe0747545" providerId="ADAL" clId="{07C41B90-72B6-4FD4-8F14-4F338CF02BAC}" dt="2022-12-13T11:25:05.429" v="50" actId="1076"/>
          <ac:grpSpMkLst>
            <pc:docMk/>
            <pc:sldMk cId="3971927740" sldId="294"/>
            <ac:grpSpMk id="6" creationId="{144BABBB-171F-4092-F940-B8A37744D317}"/>
          </ac:grpSpMkLst>
        </pc:grpChg>
      </pc:sldChg>
      <pc:sldChg chg="modSp mod">
        <pc:chgData name="Ruchi Shah" userId="488f5a62-9852-4549-9d67-698fe0747545" providerId="ADAL" clId="{07C41B90-72B6-4FD4-8F14-4F338CF02BAC}" dt="2022-12-13T11:38:02.390" v="100" actId="1076"/>
        <pc:sldMkLst>
          <pc:docMk/>
          <pc:sldMk cId="1611039455" sldId="295"/>
        </pc:sldMkLst>
        <pc:spChg chg="mod">
          <ac:chgData name="Ruchi Shah" userId="488f5a62-9852-4549-9d67-698fe0747545" providerId="ADAL" clId="{07C41B90-72B6-4FD4-8F14-4F338CF02BAC}" dt="2022-12-13T11:38:02.390" v="100" actId="1076"/>
          <ac:spMkLst>
            <pc:docMk/>
            <pc:sldMk cId="1611039455" sldId="295"/>
            <ac:spMk id="4" creationId="{00000000-0000-0000-0000-000000000000}"/>
          </ac:spMkLst>
        </pc:spChg>
        <pc:spChg chg="mod">
          <ac:chgData name="Ruchi Shah" userId="488f5a62-9852-4549-9d67-698fe0747545" providerId="ADAL" clId="{07C41B90-72B6-4FD4-8F14-4F338CF02BAC}" dt="2022-12-13T11:37:57.814" v="99" actId="1076"/>
          <ac:spMkLst>
            <pc:docMk/>
            <pc:sldMk cId="1611039455" sldId="295"/>
            <ac:spMk id="8" creationId="{533054DD-A0D6-88A3-2D6A-39C770E13190}"/>
          </ac:spMkLst>
        </pc:spChg>
        <pc:spChg chg="mod">
          <ac:chgData name="Ruchi Shah" userId="488f5a62-9852-4549-9d67-698fe0747545" providerId="ADAL" clId="{07C41B90-72B6-4FD4-8F14-4F338CF02BAC}" dt="2022-12-13T11:37:53.603" v="98" actId="1076"/>
          <ac:spMkLst>
            <pc:docMk/>
            <pc:sldMk cId="1611039455" sldId="295"/>
            <ac:spMk id="9" creationId="{80403407-43B7-99A5-0D9A-70519180EEAB}"/>
          </ac:spMkLst>
        </pc:spChg>
      </pc:sldChg>
      <pc:sldChg chg="addSp delSp modSp mod">
        <pc:chgData name="Ruchi Shah" userId="488f5a62-9852-4549-9d67-698fe0747545" providerId="ADAL" clId="{07C41B90-72B6-4FD4-8F14-4F338CF02BAC}" dt="2022-12-13T11:30:55.851" v="85" actId="1076"/>
        <pc:sldMkLst>
          <pc:docMk/>
          <pc:sldMk cId="530288476" sldId="296"/>
        </pc:sldMkLst>
        <pc:spChg chg="del">
          <ac:chgData name="Ruchi Shah" userId="488f5a62-9852-4549-9d67-698fe0747545" providerId="ADAL" clId="{07C41B90-72B6-4FD4-8F14-4F338CF02BAC}" dt="2022-12-13T11:28:21.145" v="69" actId="478"/>
          <ac:spMkLst>
            <pc:docMk/>
            <pc:sldMk cId="530288476" sldId="296"/>
            <ac:spMk id="4" creationId="{A1A5C484-4285-8947-F986-7C8C5E9341D4}"/>
          </ac:spMkLst>
        </pc:spChg>
        <pc:spChg chg="del">
          <ac:chgData name="Ruchi Shah" userId="488f5a62-9852-4549-9d67-698fe0747545" providerId="ADAL" clId="{07C41B90-72B6-4FD4-8F14-4F338CF02BAC}" dt="2022-12-13T11:28:21.145" v="69" actId="478"/>
          <ac:spMkLst>
            <pc:docMk/>
            <pc:sldMk cId="530288476" sldId="296"/>
            <ac:spMk id="7" creationId="{CAA25E8C-99EB-A657-FAD2-7392BA66248A}"/>
          </ac:spMkLst>
        </pc:spChg>
        <pc:spChg chg="add del mod">
          <ac:chgData name="Ruchi Shah" userId="488f5a62-9852-4549-9d67-698fe0747545" providerId="ADAL" clId="{07C41B90-72B6-4FD4-8F14-4F338CF02BAC}" dt="2022-12-13T11:29:32.008" v="72"/>
          <ac:spMkLst>
            <pc:docMk/>
            <pc:sldMk cId="530288476" sldId="296"/>
            <ac:spMk id="8" creationId="{C1BE22CE-4372-157C-242E-D30988A5BE40}"/>
          </ac:spMkLst>
        </pc:spChg>
        <pc:spChg chg="add del mod">
          <ac:chgData name="Ruchi Shah" userId="488f5a62-9852-4549-9d67-698fe0747545" providerId="ADAL" clId="{07C41B90-72B6-4FD4-8F14-4F338CF02BAC}" dt="2022-12-13T11:29:32.008" v="72"/>
          <ac:spMkLst>
            <pc:docMk/>
            <pc:sldMk cId="530288476" sldId="296"/>
            <ac:spMk id="12" creationId="{4EEAE31C-1668-53E1-1E6F-979C982C041D}"/>
          </ac:spMkLst>
        </pc:spChg>
        <pc:spChg chg="add del mod">
          <ac:chgData name="Ruchi Shah" userId="488f5a62-9852-4549-9d67-698fe0747545" providerId="ADAL" clId="{07C41B90-72B6-4FD4-8F14-4F338CF02BAC}" dt="2022-12-13T11:29:32.008" v="72"/>
          <ac:spMkLst>
            <pc:docMk/>
            <pc:sldMk cId="530288476" sldId="296"/>
            <ac:spMk id="13" creationId="{4F575C1E-6765-EC14-751C-423D9D6B049F}"/>
          </ac:spMkLst>
        </pc:spChg>
        <pc:spChg chg="add del mod">
          <ac:chgData name="Ruchi Shah" userId="488f5a62-9852-4549-9d67-698fe0747545" providerId="ADAL" clId="{07C41B90-72B6-4FD4-8F14-4F338CF02BAC}" dt="2022-12-13T11:29:32.008" v="72"/>
          <ac:spMkLst>
            <pc:docMk/>
            <pc:sldMk cId="530288476" sldId="296"/>
            <ac:spMk id="14" creationId="{60433B40-D34A-93E2-5CE7-5BA069D329B9}"/>
          </ac:spMkLst>
        </pc:spChg>
        <pc:spChg chg="add del mod">
          <ac:chgData name="Ruchi Shah" userId="488f5a62-9852-4549-9d67-698fe0747545" providerId="ADAL" clId="{07C41B90-72B6-4FD4-8F14-4F338CF02BAC}" dt="2022-12-13T11:29:32.008" v="72"/>
          <ac:spMkLst>
            <pc:docMk/>
            <pc:sldMk cId="530288476" sldId="296"/>
            <ac:spMk id="15" creationId="{2FE74184-4AC9-38FD-AF2D-B1AFCE2ECA5A}"/>
          </ac:spMkLst>
        </pc:spChg>
        <pc:spChg chg="add del mod">
          <ac:chgData name="Ruchi Shah" userId="488f5a62-9852-4549-9d67-698fe0747545" providerId="ADAL" clId="{07C41B90-72B6-4FD4-8F14-4F338CF02BAC}" dt="2022-12-13T11:29:32.008" v="72"/>
          <ac:spMkLst>
            <pc:docMk/>
            <pc:sldMk cId="530288476" sldId="296"/>
            <ac:spMk id="16" creationId="{3248CB06-E8E4-620F-842B-0AA12A684045}"/>
          </ac:spMkLst>
        </pc:spChg>
        <pc:spChg chg="add del mod">
          <ac:chgData name="Ruchi Shah" userId="488f5a62-9852-4549-9d67-698fe0747545" providerId="ADAL" clId="{07C41B90-72B6-4FD4-8F14-4F338CF02BAC}" dt="2022-12-13T11:29:32.008" v="72"/>
          <ac:spMkLst>
            <pc:docMk/>
            <pc:sldMk cId="530288476" sldId="296"/>
            <ac:spMk id="17" creationId="{ECCB8C50-6758-A42F-7442-0FDC94E32CC8}"/>
          </ac:spMkLst>
        </pc:spChg>
        <pc:spChg chg="add del mod">
          <ac:chgData name="Ruchi Shah" userId="488f5a62-9852-4549-9d67-698fe0747545" providerId="ADAL" clId="{07C41B90-72B6-4FD4-8F14-4F338CF02BAC}" dt="2022-12-13T11:29:32.008" v="72"/>
          <ac:spMkLst>
            <pc:docMk/>
            <pc:sldMk cId="530288476" sldId="296"/>
            <ac:spMk id="18" creationId="{F111F6A8-984B-69F9-54CD-95DAE75E67B6}"/>
          </ac:spMkLst>
        </pc:spChg>
        <pc:spChg chg="add del mod">
          <ac:chgData name="Ruchi Shah" userId="488f5a62-9852-4549-9d67-698fe0747545" providerId="ADAL" clId="{07C41B90-72B6-4FD4-8F14-4F338CF02BAC}" dt="2022-12-13T11:29:32.008" v="72"/>
          <ac:spMkLst>
            <pc:docMk/>
            <pc:sldMk cId="530288476" sldId="296"/>
            <ac:spMk id="19" creationId="{3EC77C09-80D4-2C8C-039A-522A4AC33DE8}"/>
          </ac:spMkLst>
        </pc:spChg>
        <pc:spChg chg="add del mod">
          <ac:chgData name="Ruchi Shah" userId="488f5a62-9852-4549-9d67-698fe0747545" providerId="ADAL" clId="{07C41B90-72B6-4FD4-8F14-4F338CF02BAC}" dt="2022-12-13T11:29:32.008" v="72"/>
          <ac:spMkLst>
            <pc:docMk/>
            <pc:sldMk cId="530288476" sldId="296"/>
            <ac:spMk id="20" creationId="{13D2BA1F-01B9-FA33-1CE2-5E81C2526A7C}"/>
          </ac:spMkLst>
        </pc:spChg>
        <pc:spChg chg="add del mod">
          <ac:chgData name="Ruchi Shah" userId="488f5a62-9852-4549-9d67-698fe0747545" providerId="ADAL" clId="{07C41B90-72B6-4FD4-8F14-4F338CF02BAC}" dt="2022-12-13T11:29:32.008" v="72"/>
          <ac:spMkLst>
            <pc:docMk/>
            <pc:sldMk cId="530288476" sldId="296"/>
            <ac:spMk id="21" creationId="{9693DDBA-508C-1C5E-B82C-2F572CD39A96}"/>
          </ac:spMkLst>
        </pc:spChg>
        <pc:spChg chg="add del mod">
          <ac:chgData name="Ruchi Shah" userId="488f5a62-9852-4549-9d67-698fe0747545" providerId="ADAL" clId="{07C41B90-72B6-4FD4-8F14-4F338CF02BAC}" dt="2022-12-13T11:29:32.008" v="72"/>
          <ac:spMkLst>
            <pc:docMk/>
            <pc:sldMk cId="530288476" sldId="296"/>
            <ac:spMk id="22" creationId="{AF2A119D-BD0F-F3B6-9A10-6D50CA399244}"/>
          </ac:spMkLst>
        </pc:spChg>
        <pc:spChg chg="add del mod">
          <ac:chgData name="Ruchi Shah" userId="488f5a62-9852-4549-9d67-698fe0747545" providerId="ADAL" clId="{07C41B90-72B6-4FD4-8F14-4F338CF02BAC}" dt="2022-12-13T11:29:32.008" v="72"/>
          <ac:spMkLst>
            <pc:docMk/>
            <pc:sldMk cId="530288476" sldId="296"/>
            <ac:spMk id="23" creationId="{8BD26E5A-E638-D300-B430-B204CBFCC615}"/>
          </ac:spMkLst>
        </pc:spChg>
        <pc:spChg chg="add del mod">
          <ac:chgData name="Ruchi Shah" userId="488f5a62-9852-4549-9d67-698fe0747545" providerId="ADAL" clId="{07C41B90-72B6-4FD4-8F14-4F338CF02BAC}" dt="2022-12-13T11:29:32.008" v="72"/>
          <ac:spMkLst>
            <pc:docMk/>
            <pc:sldMk cId="530288476" sldId="296"/>
            <ac:spMk id="24" creationId="{4CF2C8C4-78E8-6ED1-20F6-0A3B148667B3}"/>
          </ac:spMkLst>
        </pc:spChg>
        <pc:spChg chg="add del mod">
          <ac:chgData name="Ruchi Shah" userId="488f5a62-9852-4549-9d67-698fe0747545" providerId="ADAL" clId="{07C41B90-72B6-4FD4-8F14-4F338CF02BAC}" dt="2022-12-13T11:29:32.008" v="72"/>
          <ac:spMkLst>
            <pc:docMk/>
            <pc:sldMk cId="530288476" sldId="296"/>
            <ac:spMk id="25" creationId="{B127C32E-B994-90CB-E88C-DE4C344D0C88}"/>
          </ac:spMkLst>
        </pc:spChg>
        <pc:spChg chg="add del mod">
          <ac:chgData name="Ruchi Shah" userId="488f5a62-9852-4549-9d67-698fe0747545" providerId="ADAL" clId="{07C41B90-72B6-4FD4-8F14-4F338CF02BAC}" dt="2022-12-13T11:29:32.008" v="72"/>
          <ac:spMkLst>
            <pc:docMk/>
            <pc:sldMk cId="530288476" sldId="296"/>
            <ac:spMk id="26" creationId="{8048B5F3-E6E3-07B3-C46B-E7CF6D419096}"/>
          </ac:spMkLst>
        </pc:spChg>
        <pc:spChg chg="add mod">
          <ac:chgData name="Ruchi Shah" userId="488f5a62-9852-4549-9d67-698fe0747545" providerId="ADAL" clId="{07C41B90-72B6-4FD4-8F14-4F338CF02BAC}" dt="2022-12-13T11:29:33.999" v="73"/>
          <ac:spMkLst>
            <pc:docMk/>
            <pc:sldMk cId="530288476" sldId="296"/>
            <ac:spMk id="28" creationId="{4EFA4964-5B6E-0008-4B72-48B16BA4B092}"/>
          </ac:spMkLst>
        </pc:spChg>
        <pc:spChg chg="add mod">
          <ac:chgData name="Ruchi Shah" userId="488f5a62-9852-4549-9d67-698fe0747545" providerId="ADAL" clId="{07C41B90-72B6-4FD4-8F14-4F338CF02BAC}" dt="2022-12-13T11:29:33.999" v="73"/>
          <ac:spMkLst>
            <pc:docMk/>
            <pc:sldMk cId="530288476" sldId="296"/>
            <ac:spMk id="32" creationId="{511BA980-FB80-230D-31F3-45BFE7BA554F}"/>
          </ac:spMkLst>
        </pc:spChg>
        <pc:spChg chg="add mod">
          <ac:chgData name="Ruchi Shah" userId="488f5a62-9852-4549-9d67-698fe0747545" providerId="ADAL" clId="{07C41B90-72B6-4FD4-8F14-4F338CF02BAC}" dt="2022-12-13T11:29:33.999" v="73"/>
          <ac:spMkLst>
            <pc:docMk/>
            <pc:sldMk cId="530288476" sldId="296"/>
            <ac:spMk id="33" creationId="{0A70EE24-C612-B4AC-7F84-C7DA9FECBB72}"/>
          </ac:spMkLst>
        </pc:spChg>
        <pc:spChg chg="add mod">
          <ac:chgData name="Ruchi Shah" userId="488f5a62-9852-4549-9d67-698fe0747545" providerId="ADAL" clId="{07C41B90-72B6-4FD4-8F14-4F338CF02BAC}" dt="2022-12-13T11:29:33.999" v="73"/>
          <ac:spMkLst>
            <pc:docMk/>
            <pc:sldMk cId="530288476" sldId="296"/>
            <ac:spMk id="34" creationId="{EEC6F8A8-9BD7-11F9-039D-476B02A9D7E2}"/>
          </ac:spMkLst>
        </pc:spChg>
        <pc:spChg chg="add mod">
          <ac:chgData name="Ruchi Shah" userId="488f5a62-9852-4549-9d67-698fe0747545" providerId="ADAL" clId="{07C41B90-72B6-4FD4-8F14-4F338CF02BAC}" dt="2022-12-13T11:29:33.999" v="73"/>
          <ac:spMkLst>
            <pc:docMk/>
            <pc:sldMk cId="530288476" sldId="296"/>
            <ac:spMk id="35" creationId="{1638CB88-4702-6ED7-AFEA-20FE3AEE6C6D}"/>
          </ac:spMkLst>
        </pc:spChg>
        <pc:spChg chg="add mod">
          <ac:chgData name="Ruchi Shah" userId="488f5a62-9852-4549-9d67-698fe0747545" providerId="ADAL" clId="{07C41B90-72B6-4FD4-8F14-4F338CF02BAC}" dt="2022-12-13T11:29:33.999" v="73"/>
          <ac:spMkLst>
            <pc:docMk/>
            <pc:sldMk cId="530288476" sldId="296"/>
            <ac:spMk id="36" creationId="{14977F61-A8B0-B08C-BE23-570AB4558F72}"/>
          </ac:spMkLst>
        </pc:spChg>
        <pc:spChg chg="add mod">
          <ac:chgData name="Ruchi Shah" userId="488f5a62-9852-4549-9d67-698fe0747545" providerId="ADAL" clId="{07C41B90-72B6-4FD4-8F14-4F338CF02BAC}" dt="2022-12-13T11:29:33.999" v="73"/>
          <ac:spMkLst>
            <pc:docMk/>
            <pc:sldMk cId="530288476" sldId="296"/>
            <ac:spMk id="37" creationId="{A3013880-B28B-9916-2DFE-33B9D4024C32}"/>
          </ac:spMkLst>
        </pc:spChg>
        <pc:spChg chg="add mod">
          <ac:chgData name="Ruchi Shah" userId="488f5a62-9852-4549-9d67-698fe0747545" providerId="ADAL" clId="{07C41B90-72B6-4FD4-8F14-4F338CF02BAC}" dt="2022-12-13T11:29:33.999" v="73"/>
          <ac:spMkLst>
            <pc:docMk/>
            <pc:sldMk cId="530288476" sldId="296"/>
            <ac:spMk id="38" creationId="{C1023E96-18B6-DB57-FFF3-C0C21E0632C8}"/>
          </ac:spMkLst>
        </pc:spChg>
        <pc:spChg chg="add mod">
          <ac:chgData name="Ruchi Shah" userId="488f5a62-9852-4549-9d67-698fe0747545" providerId="ADAL" clId="{07C41B90-72B6-4FD4-8F14-4F338CF02BAC}" dt="2022-12-13T11:29:33.999" v="73"/>
          <ac:spMkLst>
            <pc:docMk/>
            <pc:sldMk cId="530288476" sldId="296"/>
            <ac:spMk id="39" creationId="{6B0AB6E7-EAEF-29F2-FDB8-547266516D9A}"/>
          </ac:spMkLst>
        </pc:spChg>
        <pc:spChg chg="add mod">
          <ac:chgData name="Ruchi Shah" userId="488f5a62-9852-4549-9d67-698fe0747545" providerId="ADAL" clId="{07C41B90-72B6-4FD4-8F14-4F338CF02BAC}" dt="2022-12-13T11:29:33.999" v="73"/>
          <ac:spMkLst>
            <pc:docMk/>
            <pc:sldMk cId="530288476" sldId="296"/>
            <ac:spMk id="40" creationId="{C353FF82-22C7-B5E0-11E5-03F30A14FCC3}"/>
          </ac:spMkLst>
        </pc:spChg>
        <pc:spChg chg="add mod">
          <ac:chgData name="Ruchi Shah" userId="488f5a62-9852-4549-9d67-698fe0747545" providerId="ADAL" clId="{07C41B90-72B6-4FD4-8F14-4F338CF02BAC}" dt="2022-12-13T11:29:33.999" v="73"/>
          <ac:spMkLst>
            <pc:docMk/>
            <pc:sldMk cId="530288476" sldId="296"/>
            <ac:spMk id="41" creationId="{89A8F4BD-DEAB-EEAB-5D6C-E0663E74260A}"/>
          </ac:spMkLst>
        </pc:spChg>
        <pc:spChg chg="add mod">
          <ac:chgData name="Ruchi Shah" userId="488f5a62-9852-4549-9d67-698fe0747545" providerId="ADAL" clId="{07C41B90-72B6-4FD4-8F14-4F338CF02BAC}" dt="2022-12-13T11:29:33.999" v="73"/>
          <ac:spMkLst>
            <pc:docMk/>
            <pc:sldMk cId="530288476" sldId="296"/>
            <ac:spMk id="42" creationId="{8CC08FDE-B5F8-BD54-680A-A5CAF49AC3EC}"/>
          </ac:spMkLst>
        </pc:spChg>
        <pc:spChg chg="add mod">
          <ac:chgData name="Ruchi Shah" userId="488f5a62-9852-4549-9d67-698fe0747545" providerId="ADAL" clId="{07C41B90-72B6-4FD4-8F14-4F338CF02BAC}" dt="2022-12-13T11:29:33.999" v="73"/>
          <ac:spMkLst>
            <pc:docMk/>
            <pc:sldMk cId="530288476" sldId="296"/>
            <ac:spMk id="43" creationId="{B0DA9181-0B11-CF04-886D-352E53E4F36F}"/>
          </ac:spMkLst>
        </pc:spChg>
        <pc:spChg chg="add mod">
          <ac:chgData name="Ruchi Shah" userId="488f5a62-9852-4549-9d67-698fe0747545" providerId="ADAL" clId="{07C41B90-72B6-4FD4-8F14-4F338CF02BAC}" dt="2022-12-13T11:29:33.999" v="73"/>
          <ac:spMkLst>
            <pc:docMk/>
            <pc:sldMk cId="530288476" sldId="296"/>
            <ac:spMk id="44" creationId="{E5160069-4A06-1216-83ED-D3A987C5AA43}"/>
          </ac:spMkLst>
        </pc:spChg>
        <pc:spChg chg="add mod">
          <ac:chgData name="Ruchi Shah" userId="488f5a62-9852-4549-9d67-698fe0747545" providerId="ADAL" clId="{07C41B90-72B6-4FD4-8F14-4F338CF02BAC}" dt="2022-12-13T11:30:55.851" v="85" actId="1076"/>
          <ac:spMkLst>
            <pc:docMk/>
            <pc:sldMk cId="530288476" sldId="296"/>
            <ac:spMk id="46" creationId="{6D73D2D4-3902-5716-FC16-453CBFB1ECD4}"/>
          </ac:spMkLst>
        </pc:spChg>
        <pc:spChg chg="add mod">
          <ac:chgData name="Ruchi Shah" userId="488f5a62-9852-4549-9d67-698fe0747545" providerId="ADAL" clId="{07C41B90-72B6-4FD4-8F14-4F338CF02BAC}" dt="2022-12-13T11:30:52.029" v="84" actId="1076"/>
          <ac:spMkLst>
            <pc:docMk/>
            <pc:sldMk cId="530288476" sldId="296"/>
            <ac:spMk id="48" creationId="{C116F2B2-72AE-870D-57FD-EE400E5453C8}"/>
          </ac:spMkLst>
        </pc:spChg>
        <pc:spChg chg="add mod">
          <ac:chgData name="Ruchi Shah" userId="488f5a62-9852-4549-9d67-698fe0747545" providerId="ADAL" clId="{07C41B90-72B6-4FD4-8F14-4F338CF02BAC}" dt="2022-12-13T11:30:02.574" v="76" actId="1076"/>
          <ac:spMkLst>
            <pc:docMk/>
            <pc:sldMk cId="530288476" sldId="296"/>
            <ac:spMk id="50" creationId="{FD3D569C-9221-0054-D5BD-5B5200470CFB}"/>
          </ac:spMkLst>
        </pc:spChg>
        <pc:spChg chg="add mod">
          <ac:chgData name="Ruchi Shah" userId="488f5a62-9852-4549-9d67-698fe0747545" providerId="ADAL" clId="{07C41B90-72B6-4FD4-8F14-4F338CF02BAC}" dt="2022-12-13T11:29:55.073" v="75" actId="1076"/>
          <ac:spMkLst>
            <pc:docMk/>
            <pc:sldMk cId="530288476" sldId="296"/>
            <ac:spMk id="51" creationId="{FB89BF10-98BB-24AA-7208-6C520BB3F542}"/>
          </ac:spMkLst>
        </pc:spChg>
        <pc:spChg chg="add mod">
          <ac:chgData name="Ruchi Shah" userId="488f5a62-9852-4549-9d67-698fe0747545" providerId="ADAL" clId="{07C41B90-72B6-4FD4-8F14-4F338CF02BAC}" dt="2022-12-13T11:30:10.698" v="78" actId="1076"/>
          <ac:spMkLst>
            <pc:docMk/>
            <pc:sldMk cId="530288476" sldId="296"/>
            <ac:spMk id="52" creationId="{FF816C64-6591-E1E2-5B00-C9570933390C}"/>
          </ac:spMkLst>
        </pc:spChg>
        <pc:spChg chg="del">
          <ac:chgData name="Ruchi Shah" userId="488f5a62-9852-4549-9d67-698fe0747545" providerId="ADAL" clId="{07C41B90-72B6-4FD4-8F14-4F338CF02BAC}" dt="2022-12-13T11:28:21.145" v="69" actId="478"/>
          <ac:spMkLst>
            <pc:docMk/>
            <pc:sldMk cId="530288476" sldId="296"/>
            <ac:spMk id="55" creationId="{7E371627-2AFC-ACB5-868E-0FB0C67F6325}"/>
          </ac:spMkLst>
        </pc:spChg>
        <pc:spChg chg="del">
          <ac:chgData name="Ruchi Shah" userId="488f5a62-9852-4549-9d67-698fe0747545" providerId="ADAL" clId="{07C41B90-72B6-4FD4-8F14-4F338CF02BAC}" dt="2022-12-13T11:28:21.145" v="69" actId="478"/>
          <ac:spMkLst>
            <pc:docMk/>
            <pc:sldMk cId="530288476" sldId="296"/>
            <ac:spMk id="58" creationId="{04B5E0E2-CD86-F889-8AEF-9C476DB71B93}"/>
          </ac:spMkLst>
        </pc:spChg>
        <pc:spChg chg="del">
          <ac:chgData name="Ruchi Shah" userId="488f5a62-9852-4549-9d67-698fe0747545" providerId="ADAL" clId="{07C41B90-72B6-4FD4-8F14-4F338CF02BAC}" dt="2022-12-13T11:28:21.145" v="69" actId="478"/>
          <ac:spMkLst>
            <pc:docMk/>
            <pc:sldMk cId="530288476" sldId="296"/>
            <ac:spMk id="59" creationId="{1D6B9477-9418-F9A4-8E97-D26A882A7C53}"/>
          </ac:spMkLst>
        </pc:spChg>
        <pc:spChg chg="del">
          <ac:chgData name="Ruchi Shah" userId="488f5a62-9852-4549-9d67-698fe0747545" providerId="ADAL" clId="{07C41B90-72B6-4FD4-8F14-4F338CF02BAC}" dt="2022-12-13T11:28:21.145" v="69" actId="478"/>
          <ac:spMkLst>
            <pc:docMk/>
            <pc:sldMk cId="530288476" sldId="296"/>
            <ac:spMk id="60" creationId="{5C368462-02D1-7A3D-920E-3B52DD88B840}"/>
          </ac:spMkLst>
        </pc:spChg>
        <pc:spChg chg="del">
          <ac:chgData name="Ruchi Shah" userId="488f5a62-9852-4549-9d67-698fe0747545" providerId="ADAL" clId="{07C41B90-72B6-4FD4-8F14-4F338CF02BAC}" dt="2022-12-13T11:28:21.145" v="69" actId="478"/>
          <ac:spMkLst>
            <pc:docMk/>
            <pc:sldMk cId="530288476" sldId="296"/>
            <ac:spMk id="65" creationId="{BF1BDB79-2765-EE74-D161-243F9F3AA3C2}"/>
          </ac:spMkLst>
        </pc:spChg>
        <pc:spChg chg="del">
          <ac:chgData name="Ruchi Shah" userId="488f5a62-9852-4549-9d67-698fe0747545" providerId="ADAL" clId="{07C41B90-72B6-4FD4-8F14-4F338CF02BAC}" dt="2022-12-13T11:28:21.145" v="69" actId="478"/>
          <ac:spMkLst>
            <pc:docMk/>
            <pc:sldMk cId="530288476" sldId="296"/>
            <ac:spMk id="66" creationId="{313191DF-C85E-1603-A429-B28D864C1E35}"/>
          </ac:spMkLst>
        </pc:spChg>
        <pc:spChg chg="del">
          <ac:chgData name="Ruchi Shah" userId="488f5a62-9852-4549-9d67-698fe0747545" providerId="ADAL" clId="{07C41B90-72B6-4FD4-8F14-4F338CF02BAC}" dt="2022-12-13T11:28:21.145" v="69" actId="478"/>
          <ac:spMkLst>
            <pc:docMk/>
            <pc:sldMk cId="530288476" sldId="296"/>
            <ac:spMk id="67" creationId="{75C17A51-4A72-4D3A-4AEE-B469A6671A0B}"/>
          </ac:spMkLst>
        </pc:spChg>
        <pc:spChg chg="del">
          <ac:chgData name="Ruchi Shah" userId="488f5a62-9852-4549-9d67-698fe0747545" providerId="ADAL" clId="{07C41B90-72B6-4FD4-8F14-4F338CF02BAC}" dt="2022-12-13T11:28:21.145" v="69" actId="478"/>
          <ac:spMkLst>
            <pc:docMk/>
            <pc:sldMk cId="530288476" sldId="296"/>
            <ac:spMk id="68" creationId="{0D35D600-DE55-4E86-3DD2-9D2EE7DBF85E}"/>
          </ac:spMkLst>
        </pc:spChg>
        <pc:spChg chg="del">
          <ac:chgData name="Ruchi Shah" userId="488f5a62-9852-4549-9d67-698fe0747545" providerId="ADAL" clId="{07C41B90-72B6-4FD4-8F14-4F338CF02BAC}" dt="2022-12-13T11:28:26.978" v="70" actId="478"/>
          <ac:spMkLst>
            <pc:docMk/>
            <pc:sldMk cId="530288476" sldId="296"/>
            <ac:spMk id="70" creationId="{3B7CFE47-5F38-CC22-C72A-43D092A683D5}"/>
          </ac:spMkLst>
        </pc:spChg>
        <pc:spChg chg="del">
          <ac:chgData name="Ruchi Shah" userId="488f5a62-9852-4549-9d67-698fe0747545" providerId="ADAL" clId="{07C41B90-72B6-4FD4-8F14-4F338CF02BAC}" dt="2022-12-13T11:28:26.978" v="70" actId="478"/>
          <ac:spMkLst>
            <pc:docMk/>
            <pc:sldMk cId="530288476" sldId="296"/>
            <ac:spMk id="71" creationId="{88F758D2-45C7-4E2D-5E3D-D4CC71CDB323}"/>
          </ac:spMkLst>
        </pc:spChg>
        <pc:spChg chg="del">
          <ac:chgData name="Ruchi Shah" userId="488f5a62-9852-4549-9d67-698fe0747545" providerId="ADAL" clId="{07C41B90-72B6-4FD4-8F14-4F338CF02BAC}" dt="2022-12-13T11:28:26.978" v="70" actId="478"/>
          <ac:spMkLst>
            <pc:docMk/>
            <pc:sldMk cId="530288476" sldId="296"/>
            <ac:spMk id="72" creationId="{0ACF0AEA-BC46-CB82-E74D-75BC0F4E6F23}"/>
          </ac:spMkLst>
        </pc:spChg>
        <pc:spChg chg="del">
          <ac:chgData name="Ruchi Shah" userId="488f5a62-9852-4549-9d67-698fe0747545" providerId="ADAL" clId="{07C41B90-72B6-4FD4-8F14-4F338CF02BAC}" dt="2022-12-13T11:28:21.145" v="69" actId="478"/>
          <ac:spMkLst>
            <pc:docMk/>
            <pc:sldMk cId="530288476" sldId="296"/>
            <ac:spMk id="73" creationId="{C3C89B54-82D0-121A-6AB9-26CF44FDAD4B}"/>
          </ac:spMkLst>
        </pc:spChg>
        <pc:spChg chg="del">
          <ac:chgData name="Ruchi Shah" userId="488f5a62-9852-4549-9d67-698fe0747545" providerId="ADAL" clId="{07C41B90-72B6-4FD4-8F14-4F338CF02BAC}" dt="2022-12-13T11:28:21.145" v="69" actId="478"/>
          <ac:spMkLst>
            <pc:docMk/>
            <pc:sldMk cId="530288476" sldId="296"/>
            <ac:spMk id="74" creationId="{521C348B-99E6-8F09-8196-D8ED67ADB6CD}"/>
          </ac:spMkLst>
        </pc:spChg>
        <pc:spChg chg="del">
          <ac:chgData name="Ruchi Shah" userId="488f5a62-9852-4549-9d67-698fe0747545" providerId="ADAL" clId="{07C41B90-72B6-4FD4-8F14-4F338CF02BAC}" dt="2022-12-13T11:28:21.145" v="69" actId="478"/>
          <ac:spMkLst>
            <pc:docMk/>
            <pc:sldMk cId="530288476" sldId="296"/>
            <ac:spMk id="75" creationId="{0F6A9D78-0485-18FE-732C-12FB22F6D80B}"/>
          </ac:spMkLst>
        </pc:spChg>
        <pc:spChg chg="del">
          <ac:chgData name="Ruchi Shah" userId="488f5a62-9852-4549-9d67-698fe0747545" providerId="ADAL" clId="{07C41B90-72B6-4FD4-8F14-4F338CF02BAC}" dt="2022-12-13T11:28:21.145" v="69" actId="478"/>
          <ac:spMkLst>
            <pc:docMk/>
            <pc:sldMk cId="530288476" sldId="296"/>
            <ac:spMk id="76" creationId="{E4D143C5-E0FD-75AB-D588-DE5617506B7F}"/>
          </ac:spMkLst>
        </pc:spChg>
        <pc:picChg chg="del">
          <ac:chgData name="Ruchi Shah" userId="488f5a62-9852-4549-9d67-698fe0747545" providerId="ADAL" clId="{07C41B90-72B6-4FD4-8F14-4F338CF02BAC}" dt="2022-12-13T11:28:21.145" v="69" actId="478"/>
          <ac:picMkLst>
            <pc:docMk/>
            <pc:sldMk cId="530288476" sldId="296"/>
            <ac:picMk id="6" creationId="{DEE570F8-DD1B-9EB0-11A7-86708B3248A8}"/>
          </ac:picMkLst>
        </pc:picChg>
        <pc:picChg chg="add del mod">
          <ac:chgData name="Ruchi Shah" userId="488f5a62-9852-4549-9d67-698fe0747545" providerId="ADAL" clId="{07C41B90-72B6-4FD4-8F14-4F338CF02BAC}" dt="2022-12-13T11:29:32.008" v="72"/>
          <ac:picMkLst>
            <pc:docMk/>
            <pc:sldMk cId="530288476" sldId="296"/>
            <ac:picMk id="9" creationId="{F59531B3-7ECF-7C76-97BB-F3C7787853D1}"/>
          </ac:picMkLst>
        </pc:picChg>
        <pc:picChg chg="add del mod">
          <ac:chgData name="Ruchi Shah" userId="488f5a62-9852-4549-9d67-698fe0747545" providerId="ADAL" clId="{07C41B90-72B6-4FD4-8F14-4F338CF02BAC}" dt="2022-12-13T11:29:32.008" v="72"/>
          <ac:picMkLst>
            <pc:docMk/>
            <pc:sldMk cId="530288476" sldId="296"/>
            <ac:picMk id="10" creationId="{0B8024EA-23D1-2AFD-D715-D89023D73D4E}"/>
          </ac:picMkLst>
        </pc:picChg>
        <pc:picChg chg="add del mod">
          <ac:chgData name="Ruchi Shah" userId="488f5a62-9852-4549-9d67-698fe0747545" providerId="ADAL" clId="{07C41B90-72B6-4FD4-8F14-4F338CF02BAC}" dt="2022-12-13T11:29:32.008" v="72"/>
          <ac:picMkLst>
            <pc:docMk/>
            <pc:sldMk cId="530288476" sldId="296"/>
            <ac:picMk id="11" creationId="{2CAF0023-0FBD-8293-2C04-EA4C902CEA2A}"/>
          </ac:picMkLst>
        </pc:picChg>
        <pc:picChg chg="add del mod">
          <ac:chgData name="Ruchi Shah" userId="488f5a62-9852-4549-9d67-698fe0747545" providerId="ADAL" clId="{07C41B90-72B6-4FD4-8F14-4F338CF02BAC}" dt="2022-12-13T11:29:32.008" v="72"/>
          <ac:picMkLst>
            <pc:docMk/>
            <pc:sldMk cId="530288476" sldId="296"/>
            <ac:picMk id="27" creationId="{DD62A65A-658F-5681-8E5E-3DC3C67AE3F1}"/>
          </ac:picMkLst>
        </pc:picChg>
        <pc:picChg chg="add mod">
          <ac:chgData name="Ruchi Shah" userId="488f5a62-9852-4549-9d67-698fe0747545" providerId="ADAL" clId="{07C41B90-72B6-4FD4-8F14-4F338CF02BAC}" dt="2022-12-13T11:29:33.999" v="73"/>
          <ac:picMkLst>
            <pc:docMk/>
            <pc:sldMk cId="530288476" sldId="296"/>
            <ac:picMk id="29" creationId="{66322814-E9A9-5C0F-6252-8D5E17460ED5}"/>
          </ac:picMkLst>
        </pc:picChg>
        <pc:picChg chg="add mod">
          <ac:chgData name="Ruchi Shah" userId="488f5a62-9852-4549-9d67-698fe0747545" providerId="ADAL" clId="{07C41B90-72B6-4FD4-8F14-4F338CF02BAC}" dt="2022-12-13T11:29:33.999" v="73"/>
          <ac:picMkLst>
            <pc:docMk/>
            <pc:sldMk cId="530288476" sldId="296"/>
            <ac:picMk id="30" creationId="{AD7A8264-5D57-DB81-99FF-C3EAB559C744}"/>
          </ac:picMkLst>
        </pc:picChg>
        <pc:picChg chg="add mod">
          <ac:chgData name="Ruchi Shah" userId="488f5a62-9852-4549-9d67-698fe0747545" providerId="ADAL" clId="{07C41B90-72B6-4FD4-8F14-4F338CF02BAC}" dt="2022-12-13T11:29:33.999" v="73"/>
          <ac:picMkLst>
            <pc:docMk/>
            <pc:sldMk cId="530288476" sldId="296"/>
            <ac:picMk id="31" creationId="{622B163D-F814-6221-E930-7DBA74949AEA}"/>
          </ac:picMkLst>
        </pc:picChg>
        <pc:picChg chg="del">
          <ac:chgData name="Ruchi Shah" userId="488f5a62-9852-4549-9d67-698fe0747545" providerId="ADAL" clId="{07C41B90-72B6-4FD4-8F14-4F338CF02BAC}" dt="2022-12-13T11:28:21.145" v="69" actId="478"/>
          <ac:picMkLst>
            <pc:docMk/>
            <pc:sldMk cId="530288476" sldId="296"/>
            <ac:picMk id="45" creationId="{AC427773-35CA-31C9-259D-C6310743E601}"/>
          </ac:picMkLst>
        </pc:picChg>
        <pc:picChg chg="del">
          <ac:chgData name="Ruchi Shah" userId="488f5a62-9852-4549-9d67-698fe0747545" providerId="ADAL" clId="{07C41B90-72B6-4FD4-8F14-4F338CF02BAC}" dt="2022-12-13T11:28:21.145" v="69" actId="478"/>
          <ac:picMkLst>
            <pc:docMk/>
            <pc:sldMk cId="530288476" sldId="296"/>
            <ac:picMk id="47" creationId="{6DD6888F-F234-7C3B-79FB-0F125BE04057}"/>
          </ac:picMkLst>
        </pc:picChg>
        <pc:picChg chg="add mod">
          <ac:chgData name="Ruchi Shah" userId="488f5a62-9852-4549-9d67-698fe0747545" providerId="ADAL" clId="{07C41B90-72B6-4FD4-8F14-4F338CF02BAC}" dt="2022-12-13T11:29:33.999" v="73"/>
          <ac:picMkLst>
            <pc:docMk/>
            <pc:sldMk cId="530288476" sldId="296"/>
            <ac:picMk id="49" creationId="{7F5E2AB9-2901-4896-C86B-8F58837BA173}"/>
          </ac:picMkLst>
        </pc:picChg>
        <pc:picChg chg="del">
          <ac:chgData name="Ruchi Shah" userId="488f5a62-9852-4549-9d67-698fe0747545" providerId="ADAL" clId="{07C41B90-72B6-4FD4-8F14-4F338CF02BAC}" dt="2022-12-13T11:28:21.145" v="69" actId="478"/>
          <ac:picMkLst>
            <pc:docMk/>
            <pc:sldMk cId="530288476" sldId="296"/>
            <ac:picMk id="57" creationId="{2E3C3DE0-FB14-D1B6-DAE7-3A3BA1BD3B00}"/>
          </ac:picMkLst>
        </pc:picChg>
      </pc:sldChg>
      <pc:sldChg chg="modSp mod">
        <pc:chgData name="Ruchi Shah" userId="488f5a62-9852-4549-9d67-698fe0747545" providerId="ADAL" clId="{07C41B90-72B6-4FD4-8F14-4F338CF02BAC}" dt="2022-12-13T11:22:26.421" v="29" actId="1076"/>
        <pc:sldMkLst>
          <pc:docMk/>
          <pc:sldMk cId="2941805174" sldId="298"/>
        </pc:sldMkLst>
        <pc:picChg chg="mod">
          <ac:chgData name="Ruchi Shah" userId="488f5a62-9852-4549-9d67-698fe0747545" providerId="ADAL" clId="{07C41B90-72B6-4FD4-8F14-4F338CF02BAC}" dt="2022-12-13T11:22:26.421" v="29" actId="1076"/>
          <ac:picMkLst>
            <pc:docMk/>
            <pc:sldMk cId="2941805174" sldId="298"/>
            <ac:picMk id="45" creationId="{D92343B4-8448-8303-42AD-F10E736D34E3}"/>
          </ac:picMkLst>
        </pc:picChg>
      </pc:sldChg>
      <pc:sldChg chg="modSp add mod ord">
        <pc:chgData name="Ruchi Shah" userId="488f5a62-9852-4549-9d67-698fe0747545" providerId="ADAL" clId="{07C41B90-72B6-4FD4-8F14-4F338CF02BAC}" dt="2022-12-13T11:43:00.583" v="127" actId="20577"/>
        <pc:sldMkLst>
          <pc:docMk/>
          <pc:sldMk cId="363260861" sldId="302"/>
        </pc:sldMkLst>
        <pc:spChg chg="mod">
          <ac:chgData name="Ruchi Shah" userId="488f5a62-9852-4549-9d67-698fe0747545" providerId="ADAL" clId="{07C41B90-72B6-4FD4-8F14-4F338CF02BAC}" dt="2022-12-13T11:43:00.583" v="127" actId="20577"/>
          <ac:spMkLst>
            <pc:docMk/>
            <pc:sldMk cId="363260861" sldId="302"/>
            <ac:spMk id="4" creationId="{00000000-0000-0000-0000-000000000000}"/>
          </ac:spMkLst>
        </pc:spChg>
      </pc:sldChg>
      <pc:sldChg chg="add del setBg">
        <pc:chgData name="Ruchi Shah" userId="488f5a62-9852-4549-9d67-698fe0747545" providerId="ADAL" clId="{07C41B90-72B6-4FD4-8F14-4F338CF02BAC}" dt="2022-12-13T11:28:11.418" v="68"/>
        <pc:sldMkLst>
          <pc:docMk/>
          <pc:sldMk cId="590631913" sldId="302"/>
        </pc:sldMkLst>
      </pc:sldChg>
      <pc:sldChg chg="addSp delSp modSp add mod">
        <pc:chgData name="Ruchi Shah" userId="488f5a62-9852-4549-9d67-698fe0747545" providerId="ADAL" clId="{07C41B90-72B6-4FD4-8F14-4F338CF02BAC}" dt="2022-12-13T12:11:02.568" v="193"/>
        <pc:sldMkLst>
          <pc:docMk/>
          <pc:sldMk cId="3164971574" sldId="303"/>
        </pc:sldMkLst>
        <pc:spChg chg="del">
          <ac:chgData name="Ruchi Shah" userId="488f5a62-9852-4549-9d67-698fe0747545" providerId="ADAL" clId="{07C41B90-72B6-4FD4-8F14-4F338CF02BAC}" dt="2022-12-13T12:10:56.093" v="192" actId="478"/>
          <ac:spMkLst>
            <pc:docMk/>
            <pc:sldMk cId="3164971574" sldId="303"/>
            <ac:spMk id="4" creationId="{00000000-0000-0000-0000-000000000000}"/>
          </ac:spMkLst>
        </pc:spChg>
        <pc:graphicFrameChg chg="add mod">
          <ac:chgData name="Ruchi Shah" userId="488f5a62-9852-4549-9d67-698fe0747545" providerId="ADAL" clId="{07C41B90-72B6-4FD4-8F14-4F338CF02BAC}" dt="2022-12-13T12:11:02.568" v="193"/>
          <ac:graphicFrameMkLst>
            <pc:docMk/>
            <pc:sldMk cId="3164971574" sldId="303"/>
            <ac:graphicFrameMk id="6" creationId="{FAFDE9E3-23AA-503F-F444-8E551BEA0558}"/>
          </ac:graphicFrameMkLst>
        </pc:graphicFrameChg>
      </pc:sldChg>
      <pc:sldChg chg="addSp delSp modSp add del mod">
        <pc:chgData name="Ruchi Shah" userId="488f5a62-9852-4549-9d67-698fe0747545" providerId="ADAL" clId="{07C41B90-72B6-4FD4-8F14-4F338CF02BAC}" dt="2022-12-13T12:16:39.414" v="232" actId="2696"/>
        <pc:sldMkLst>
          <pc:docMk/>
          <pc:sldMk cId="1460322998" sldId="304"/>
        </pc:sldMkLst>
        <pc:spChg chg="add del mod">
          <ac:chgData name="Ruchi Shah" userId="488f5a62-9852-4549-9d67-698fe0747545" providerId="ADAL" clId="{07C41B90-72B6-4FD4-8F14-4F338CF02BAC}" dt="2022-12-13T12:12:37.179" v="201"/>
          <ac:spMkLst>
            <pc:docMk/>
            <pc:sldMk cId="1460322998" sldId="304"/>
            <ac:spMk id="4" creationId="{5ECC1FD0-01EA-55D7-C9D9-5BD46E832BE6}"/>
          </ac:spMkLst>
        </pc:spChg>
        <pc:spChg chg="del">
          <ac:chgData name="Ruchi Shah" userId="488f5a62-9852-4549-9d67-698fe0747545" providerId="ADAL" clId="{07C41B90-72B6-4FD4-8F14-4F338CF02BAC}" dt="2022-12-13T12:12:14.605" v="195" actId="478"/>
          <ac:spMkLst>
            <pc:docMk/>
            <pc:sldMk cId="1460322998" sldId="304"/>
            <ac:spMk id="7" creationId="{2DB6596C-8959-10F8-A040-75E4C256D211}"/>
          </ac:spMkLst>
        </pc:spChg>
        <pc:spChg chg="add del mod">
          <ac:chgData name="Ruchi Shah" userId="488f5a62-9852-4549-9d67-698fe0747545" providerId="ADAL" clId="{07C41B90-72B6-4FD4-8F14-4F338CF02BAC}" dt="2022-12-13T12:12:37.179" v="201"/>
          <ac:spMkLst>
            <pc:docMk/>
            <pc:sldMk cId="1460322998" sldId="304"/>
            <ac:spMk id="8" creationId="{E44E8E57-1881-0102-2258-B2D556D771B7}"/>
          </ac:spMkLst>
        </pc:spChg>
        <pc:spChg chg="add del mod">
          <ac:chgData name="Ruchi Shah" userId="488f5a62-9852-4549-9d67-698fe0747545" providerId="ADAL" clId="{07C41B90-72B6-4FD4-8F14-4F338CF02BAC}" dt="2022-12-13T12:12:37.179" v="201"/>
          <ac:spMkLst>
            <pc:docMk/>
            <pc:sldMk cId="1460322998" sldId="304"/>
            <ac:spMk id="9" creationId="{916B8712-C824-CDA8-F439-EF3719C3F9AB}"/>
          </ac:spMkLst>
        </pc:spChg>
        <pc:spChg chg="add del mod">
          <ac:chgData name="Ruchi Shah" userId="488f5a62-9852-4549-9d67-698fe0747545" providerId="ADAL" clId="{07C41B90-72B6-4FD4-8F14-4F338CF02BAC}" dt="2022-12-13T12:12:37.179" v="201"/>
          <ac:spMkLst>
            <pc:docMk/>
            <pc:sldMk cId="1460322998" sldId="304"/>
            <ac:spMk id="10" creationId="{DAD63525-B21E-8C5A-8ACF-6863B0301FDA}"/>
          </ac:spMkLst>
        </pc:spChg>
        <pc:spChg chg="add del mod">
          <ac:chgData name="Ruchi Shah" userId="488f5a62-9852-4549-9d67-698fe0747545" providerId="ADAL" clId="{07C41B90-72B6-4FD4-8F14-4F338CF02BAC}" dt="2022-12-13T12:14:10.281" v="217"/>
          <ac:spMkLst>
            <pc:docMk/>
            <pc:sldMk cId="1460322998" sldId="304"/>
            <ac:spMk id="11" creationId="{68AE9FDD-547E-17B7-513D-93382F52060E}"/>
          </ac:spMkLst>
        </pc:spChg>
        <pc:spChg chg="add del mod">
          <ac:chgData name="Ruchi Shah" userId="488f5a62-9852-4549-9d67-698fe0747545" providerId="ADAL" clId="{07C41B90-72B6-4FD4-8F14-4F338CF02BAC}" dt="2022-12-13T12:14:10.281" v="217"/>
          <ac:spMkLst>
            <pc:docMk/>
            <pc:sldMk cId="1460322998" sldId="304"/>
            <ac:spMk id="12" creationId="{6E5E1012-12D0-7988-D206-1C6570FDE953}"/>
          </ac:spMkLst>
        </pc:spChg>
        <pc:spChg chg="add del mod">
          <ac:chgData name="Ruchi Shah" userId="488f5a62-9852-4549-9d67-698fe0747545" providerId="ADAL" clId="{07C41B90-72B6-4FD4-8F14-4F338CF02BAC}" dt="2022-12-13T12:14:10.281" v="217"/>
          <ac:spMkLst>
            <pc:docMk/>
            <pc:sldMk cId="1460322998" sldId="304"/>
            <ac:spMk id="13" creationId="{03DAA76D-BD37-29BF-D251-BD65C5E5B1A7}"/>
          </ac:spMkLst>
        </pc:spChg>
        <pc:spChg chg="add del mod">
          <ac:chgData name="Ruchi Shah" userId="488f5a62-9852-4549-9d67-698fe0747545" providerId="ADAL" clId="{07C41B90-72B6-4FD4-8F14-4F338CF02BAC}" dt="2022-12-13T12:14:10.281" v="217"/>
          <ac:spMkLst>
            <pc:docMk/>
            <pc:sldMk cId="1460322998" sldId="304"/>
            <ac:spMk id="14" creationId="{C408DA66-1958-EE27-5737-D47CD20AD479}"/>
          </ac:spMkLst>
        </pc:spChg>
        <pc:spChg chg="add del mod">
          <ac:chgData name="Ruchi Shah" userId="488f5a62-9852-4549-9d67-698fe0747545" providerId="ADAL" clId="{07C41B90-72B6-4FD4-8F14-4F338CF02BAC}" dt="2022-12-13T12:14:10.281" v="217"/>
          <ac:spMkLst>
            <pc:docMk/>
            <pc:sldMk cId="1460322998" sldId="304"/>
            <ac:spMk id="15" creationId="{B323BFF8-EE05-703F-3112-5AD58193878D}"/>
          </ac:spMkLst>
        </pc:spChg>
        <pc:spChg chg="add del mod">
          <ac:chgData name="Ruchi Shah" userId="488f5a62-9852-4549-9d67-698fe0747545" providerId="ADAL" clId="{07C41B90-72B6-4FD4-8F14-4F338CF02BAC}" dt="2022-12-13T12:14:10.281" v="217"/>
          <ac:spMkLst>
            <pc:docMk/>
            <pc:sldMk cId="1460322998" sldId="304"/>
            <ac:spMk id="16" creationId="{EE29186E-F070-0034-77B6-D7995FAC7DB2}"/>
          </ac:spMkLst>
        </pc:spChg>
        <pc:spChg chg="add del mod">
          <ac:chgData name="Ruchi Shah" userId="488f5a62-9852-4549-9d67-698fe0747545" providerId="ADAL" clId="{07C41B90-72B6-4FD4-8F14-4F338CF02BAC}" dt="2022-12-13T12:14:10.281" v="217"/>
          <ac:spMkLst>
            <pc:docMk/>
            <pc:sldMk cId="1460322998" sldId="304"/>
            <ac:spMk id="17" creationId="{3F2278FD-2B02-AAC7-0BAD-5EF16A269950}"/>
          </ac:spMkLst>
        </pc:spChg>
        <pc:spChg chg="add del mod">
          <ac:chgData name="Ruchi Shah" userId="488f5a62-9852-4549-9d67-698fe0747545" providerId="ADAL" clId="{07C41B90-72B6-4FD4-8F14-4F338CF02BAC}" dt="2022-12-13T12:14:10.281" v="217"/>
          <ac:spMkLst>
            <pc:docMk/>
            <pc:sldMk cId="1460322998" sldId="304"/>
            <ac:spMk id="18" creationId="{27A0BD34-8271-7724-5F93-DFF8F210FAB2}"/>
          </ac:spMkLst>
        </pc:spChg>
        <pc:spChg chg="add del mod">
          <ac:chgData name="Ruchi Shah" userId="488f5a62-9852-4549-9d67-698fe0747545" providerId="ADAL" clId="{07C41B90-72B6-4FD4-8F14-4F338CF02BAC}" dt="2022-12-13T12:14:10.281" v="217"/>
          <ac:spMkLst>
            <pc:docMk/>
            <pc:sldMk cId="1460322998" sldId="304"/>
            <ac:spMk id="19" creationId="{F6871A6F-1E4E-781C-FD2A-A5121F4DA77D}"/>
          </ac:spMkLst>
        </pc:spChg>
        <pc:spChg chg="add del mod">
          <ac:chgData name="Ruchi Shah" userId="488f5a62-9852-4549-9d67-698fe0747545" providerId="ADAL" clId="{07C41B90-72B6-4FD4-8F14-4F338CF02BAC}" dt="2022-12-13T12:14:10.281" v="217"/>
          <ac:spMkLst>
            <pc:docMk/>
            <pc:sldMk cId="1460322998" sldId="304"/>
            <ac:spMk id="20" creationId="{8CE76DCC-AB02-2BA1-6BFD-57E1F56EFADC}"/>
          </ac:spMkLst>
        </pc:spChg>
        <pc:spChg chg="add del mod">
          <ac:chgData name="Ruchi Shah" userId="488f5a62-9852-4549-9d67-698fe0747545" providerId="ADAL" clId="{07C41B90-72B6-4FD4-8F14-4F338CF02BAC}" dt="2022-12-13T12:14:10.281" v="217"/>
          <ac:spMkLst>
            <pc:docMk/>
            <pc:sldMk cId="1460322998" sldId="304"/>
            <ac:spMk id="21" creationId="{CCC05DF2-D642-A695-EDA0-B0CC5F600A8F}"/>
          </ac:spMkLst>
        </pc:spChg>
        <pc:spChg chg="add del mod">
          <ac:chgData name="Ruchi Shah" userId="488f5a62-9852-4549-9d67-698fe0747545" providerId="ADAL" clId="{07C41B90-72B6-4FD4-8F14-4F338CF02BAC}" dt="2022-12-13T12:14:10.281" v="217"/>
          <ac:spMkLst>
            <pc:docMk/>
            <pc:sldMk cId="1460322998" sldId="304"/>
            <ac:spMk id="22" creationId="{093EB3E6-5E86-EEBA-8EB1-354732B598F6}"/>
          </ac:spMkLst>
        </pc:spChg>
        <pc:spChg chg="add del mod">
          <ac:chgData name="Ruchi Shah" userId="488f5a62-9852-4549-9d67-698fe0747545" providerId="ADAL" clId="{07C41B90-72B6-4FD4-8F14-4F338CF02BAC}" dt="2022-12-13T12:14:10.281" v="217"/>
          <ac:spMkLst>
            <pc:docMk/>
            <pc:sldMk cId="1460322998" sldId="304"/>
            <ac:spMk id="23" creationId="{EE39608A-450E-9BD4-7ECC-A39AC5FF6FE9}"/>
          </ac:spMkLst>
        </pc:spChg>
        <pc:spChg chg="add del mod">
          <ac:chgData name="Ruchi Shah" userId="488f5a62-9852-4549-9d67-698fe0747545" providerId="ADAL" clId="{07C41B90-72B6-4FD4-8F14-4F338CF02BAC}" dt="2022-12-13T12:14:10.281" v="217"/>
          <ac:spMkLst>
            <pc:docMk/>
            <pc:sldMk cId="1460322998" sldId="304"/>
            <ac:spMk id="24" creationId="{B79A5AF1-3F0C-1888-2496-C49BF5857E0D}"/>
          </ac:spMkLst>
        </pc:spChg>
        <pc:spChg chg="add del mod">
          <ac:chgData name="Ruchi Shah" userId="488f5a62-9852-4549-9d67-698fe0747545" providerId="ADAL" clId="{07C41B90-72B6-4FD4-8F14-4F338CF02BAC}" dt="2022-12-13T12:14:10.281" v="217"/>
          <ac:spMkLst>
            <pc:docMk/>
            <pc:sldMk cId="1460322998" sldId="304"/>
            <ac:spMk id="25" creationId="{70F9F518-4DDF-0754-3CCF-6F30714639C7}"/>
          </ac:spMkLst>
        </pc:spChg>
        <pc:spChg chg="add del mod">
          <ac:chgData name="Ruchi Shah" userId="488f5a62-9852-4549-9d67-698fe0747545" providerId="ADAL" clId="{07C41B90-72B6-4FD4-8F14-4F338CF02BAC}" dt="2022-12-13T12:14:10.281" v="217"/>
          <ac:spMkLst>
            <pc:docMk/>
            <pc:sldMk cId="1460322998" sldId="304"/>
            <ac:spMk id="26" creationId="{FF504E9B-F21B-AB55-5BB1-500526A87279}"/>
          </ac:spMkLst>
        </pc:spChg>
        <pc:spChg chg="add del mod">
          <ac:chgData name="Ruchi Shah" userId="488f5a62-9852-4549-9d67-698fe0747545" providerId="ADAL" clId="{07C41B90-72B6-4FD4-8F14-4F338CF02BAC}" dt="2022-12-13T12:14:10.281" v="217"/>
          <ac:spMkLst>
            <pc:docMk/>
            <pc:sldMk cId="1460322998" sldId="304"/>
            <ac:spMk id="29" creationId="{A283C1CD-D817-4042-C7B3-8B14FD0025A1}"/>
          </ac:spMkLst>
        </pc:spChg>
        <pc:spChg chg="add del mod">
          <ac:chgData name="Ruchi Shah" userId="488f5a62-9852-4549-9d67-698fe0747545" providerId="ADAL" clId="{07C41B90-72B6-4FD4-8F14-4F338CF02BAC}" dt="2022-12-13T12:14:10.281" v="217"/>
          <ac:spMkLst>
            <pc:docMk/>
            <pc:sldMk cId="1460322998" sldId="304"/>
            <ac:spMk id="30" creationId="{B99569B7-B5D4-63CD-D01F-6C1832AC2B02}"/>
          </ac:spMkLst>
        </pc:spChg>
        <pc:spChg chg="add del mod">
          <ac:chgData name="Ruchi Shah" userId="488f5a62-9852-4549-9d67-698fe0747545" providerId="ADAL" clId="{07C41B90-72B6-4FD4-8F14-4F338CF02BAC}" dt="2022-12-13T12:14:10.281" v="217"/>
          <ac:spMkLst>
            <pc:docMk/>
            <pc:sldMk cId="1460322998" sldId="304"/>
            <ac:spMk id="31" creationId="{BDD83FE5-AF02-0E3C-4865-8D1A09832EB4}"/>
          </ac:spMkLst>
        </pc:spChg>
        <pc:spChg chg="add del mod">
          <ac:chgData name="Ruchi Shah" userId="488f5a62-9852-4549-9d67-698fe0747545" providerId="ADAL" clId="{07C41B90-72B6-4FD4-8F14-4F338CF02BAC}" dt="2022-12-13T12:14:10.281" v="217"/>
          <ac:spMkLst>
            <pc:docMk/>
            <pc:sldMk cId="1460322998" sldId="304"/>
            <ac:spMk id="32" creationId="{D83EC525-37E2-900D-377A-CCC8F8FB218D}"/>
          </ac:spMkLst>
        </pc:spChg>
        <pc:spChg chg="add del mod">
          <ac:chgData name="Ruchi Shah" userId="488f5a62-9852-4549-9d67-698fe0747545" providerId="ADAL" clId="{07C41B90-72B6-4FD4-8F14-4F338CF02BAC}" dt="2022-12-13T12:14:10.281" v="217"/>
          <ac:spMkLst>
            <pc:docMk/>
            <pc:sldMk cId="1460322998" sldId="304"/>
            <ac:spMk id="33" creationId="{2E846AA5-EBF9-C03B-FA7A-7C39AE74358D}"/>
          </ac:spMkLst>
        </pc:spChg>
        <pc:spChg chg="add del mod">
          <ac:chgData name="Ruchi Shah" userId="488f5a62-9852-4549-9d67-698fe0747545" providerId="ADAL" clId="{07C41B90-72B6-4FD4-8F14-4F338CF02BAC}" dt="2022-12-13T12:14:10.281" v="217"/>
          <ac:spMkLst>
            <pc:docMk/>
            <pc:sldMk cId="1460322998" sldId="304"/>
            <ac:spMk id="34" creationId="{6EADC981-6CFF-F1C4-A152-30EF2ADF0D7B}"/>
          </ac:spMkLst>
        </pc:spChg>
        <pc:spChg chg="add mod">
          <ac:chgData name="Ruchi Shah" userId="488f5a62-9852-4549-9d67-698fe0747545" providerId="ADAL" clId="{07C41B90-72B6-4FD4-8F14-4F338CF02BAC}" dt="2022-12-13T12:15:33.254" v="220" actId="1076"/>
          <ac:spMkLst>
            <pc:docMk/>
            <pc:sldMk cId="1460322998" sldId="304"/>
            <ac:spMk id="35" creationId="{58EDAF47-644A-7E69-8F69-43FEA0988D79}"/>
          </ac:spMkLst>
        </pc:spChg>
        <pc:spChg chg="add mod">
          <ac:chgData name="Ruchi Shah" userId="488f5a62-9852-4549-9d67-698fe0747545" providerId="ADAL" clId="{07C41B90-72B6-4FD4-8F14-4F338CF02BAC}" dt="2022-12-13T12:15:33.254" v="220" actId="1076"/>
          <ac:spMkLst>
            <pc:docMk/>
            <pc:sldMk cId="1460322998" sldId="304"/>
            <ac:spMk id="36" creationId="{1B6AD645-1ABF-FD5A-F5D6-D18B95B45320}"/>
          </ac:spMkLst>
        </pc:spChg>
        <pc:spChg chg="add mod">
          <ac:chgData name="Ruchi Shah" userId="488f5a62-9852-4549-9d67-698fe0747545" providerId="ADAL" clId="{07C41B90-72B6-4FD4-8F14-4F338CF02BAC}" dt="2022-12-13T12:15:33.254" v="220" actId="1076"/>
          <ac:spMkLst>
            <pc:docMk/>
            <pc:sldMk cId="1460322998" sldId="304"/>
            <ac:spMk id="37" creationId="{AA2C06C7-B0C5-EA59-96ED-67519E71D648}"/>
          </ac:spMkLst>
        </pc:spChg>
        <pc:spChg chg="add mod">
          <ac:chgData name="Ruchi Shah" userId="488f5a62-9852-4549-9d67-698fe0747545" providerId="ADAL" clId="{07C41B90-72B6-4FD4-8F14-4F338CF02BAC}" dt="2022-12-13T12:15:33.254" v="220" actId="1076"/>
          <ac:spMkLst>
            <pc:docMk/>
            <pc:sldMk cId="1460322998" sldId="304"/>
            <ac:spMk id="38" creationId="{15732F44-C700-9FDC-73BC-84097112617A}"/>
          </ac:spMkLst>
        </pc:spChg>
        <pc:spChg chg="add mod">
          <ac:chgData name="Ruchi Shah" userId="488f5a62-9852-4549-9d67-698fe0747545" providerId="ADAL" clId="{07C41B90-72B6-4FD4-8F14-4F338CF02BAC}" dt="2022-12-13T12:15:33.254" v="220" actId="1076"/>
          <ac:spMkLst>
            <pc:docMk/>
            <pc:sldMk cId="1460322998" sldId="304"/>
            <ac:spMk id="39" creationId="{4394C461-1DA1-0C0C-527F-6B8457E98D6F}"/>
          </ac:spMkLst>
        </pc:spChg>
        <pc:spChg chg="add mod">
          <ac:chgData name="Ruchi Shah" userId="488f5a62-9852-4549-9d67-698fe0747545" providerId="ADAL" clId="{07C41B90-72B6-4FD4-8F14-4F338CF02BAC}" dt="2022-12-13T12:15:33.254" v="220" actId="1076"/>
          <ac:spMkLst>
            <pc:docMk/>
            <pc:sldMk cId="1460322998" sldId="304"/>
            <ac:spMk id="40" creationId="{09459959-51F3-0DD6-9CBD-FF86C978BF3B}"/>
          </ac:spMkLst>
        </pc:spChg>
        <pc:spChg chg="add mod">
          <ac:chgData name="Ruchi Shah" userId="488f5a62-9852-4549-9d67-698fe0747545" providerId="ADAL" clId="{07C41B90-72B6-4FD4-8F14-4F338CF02BAC}" dt="2022-12-13T12:15:33.254" v="220" actId="1076"/>
          <ac:spMkLst>
            <pc:docMk/>
            <pc:sldMk cId="1460322998" sldId="304"/>
            <ac:spMk id="41" creationId="{E6BA4226-C67F-3B65-97B3-A142B663CA46}"/>
          </ac:spMkLst>
        </pc:spChg>
        <pc:spChg chg="add mod">
          <ac:chgData name="Ruchi Shah" userId="488f5a62-9852-4549-9d67-698fe0747545" providerId="ADAL" clId="{07C41B90-72B6-4FD4-8F14-4F338CF02BAC}" dt="2022-12-13T12:15:57.303" v="224" actId="1076"/>
          <ac:spMkLst>
            <pc:docMk/>
            <pc:sldMk cId="1460322998" sldId="304"/>
            <ac:spMk id="44" creationId="{9A00AD9E-0BFD-2D1E-569C-EDF76427105F}"/>
          </ac:spMkLst>
        </pc:spChg>
        <pc:spChg chg="add mod">
          <ac:chgData name="Ruchi Shah" userId="488f5a62-9852-4549-9d67-698fe0747545" providerId="ADAL" clId="{07C41B90-72B6-4FD4-8F14-4F338CF02BAC}" dt="2022-12-13T12:15:33.254" v="220" actId="1076"/>
          <ac:spMkLst>
            <pc:docMk/>
            <pc:sldMk cId="1460322998" sldId="304"/>
            <ac:spMk id="45" creationId="{BEC5E11F-895F-9E1C-E176-2C46E2256248}"/>
          </ac:spMkLst>
        </pc:spChg>
        <pc:spChg chg="add mod">
          <ac:chgData name="Ruchi Shah" userId="488f5a62-9852-4549-9d67-698fe0747545" providerId="ADAL" clId="{07C41B90-72B6-4FD4-8F14-4F338CF02BAC}" dt="2022-12-13T12:15:33.254" v="220" actId="1076"/>
          <ac:spMkLst>
            <pc:docMk/>
            <pc:sldMk cId="1460322998" sldId="304"/>
            <ac:spMk id="46" creationId="{AAE219FA-C800-F69B-318B-09F1F58A052C}"/>
          </ac:spMkLst>
        </pc:spChg>
        <pc:spChg chg="add mod">
          <ac:chgData name="Ruchi Shah" userId="488f5a62-9852-4549-9d67-698fe0747545" providerId="ADAL" clId="{07C41B90-72B6-4FD4-8F14-4F338CF02BAC}" dt="2022-12-13T12:15:33.254" v="220" actId="1076"/>
          <ac:spMkLst>
            <pc:docMk/>
            <pc:sldMk cId="1460322998" sldId="304"/>
            <ac:spMk id="47" creationId="{A2434399-33E0-8D1F-7507-7E2DD4B1F530}"/>
          </ac:spMkLst>
        </pc:spChg>
        <pc:spChg chg="add mod">
          <ac:chgData name="Ruchi Shah" userId="488f5a62-9852-4549-9d67-698fe0747545" providerId="ADAL" clId="{07C41B90-72B6-4FD4-8F14-4F338CF02BAC}" dt="2022-12-13T12:15:33.254" v="220" actId="1076"/>
          <ac:spMkLst>
            <pc:docMk/>
            <pc:sldMk cId="1460322998" sldId="304"/>
            <ac:spMk id="48" creationId="{C3793EEE-4128-4145-C3FF-E0475D223A40}"/>
          </ac:spMkLst>
        </pc:spChg>
        <pc:spChg chg="add del mod">
          <ac:chgData name="Ruchi Shah" userId="488f5a62-9852-4549-9d67-698fe0747545" providerId="ADAL" clId="{07C41B90-72B6-4FD4-8F14-4F338CF02BAC}" dt="2022-12-13T12:16:30.744" v="231" actId="478"/>
          <ac:spMkLst>
            <pc:docMk/>
            <pc:sldMk cId="1460322998" sldId="304"/>
            <ac:spMk id="49" creationId="{ACBBBCE1-483F-B9D7-BF67-2D9D1E11A488}"/>
          </ac:spMkLst>
        </pc:spChg>
        <pc:spChg chg="add mod ord">
          <ac:chgData name="Ruchi Shah" userId="488f5a62-9852-4549-9d67-698fe0747545" providerId="ADAL" clId="{07C41B90-72B6-4FD4-8F14-4F338CF02BAC}" dt="2022-12-13T12:16:07.131" v="226" actId="1076"/>
          <ac:spMkLst>
            <pc:docMk/>
            <pc:sldMk cId="1460322998" sldId="304"/>
            <ac:spMk id="50" creationId="{EC6ABA51-9FB9-89A9-A540-EAE69AD7329E}"/>
          </ac:spMkLst>
        </pc:spChg>
        <pc:spChg chg="add del mod">
          <ac:chgData name="Ruchi Shah" userId="488f5a62-9852-4549-9d67-698fe0747545" providerId="ADAL" clId="{07C41B90-72B6-4FD4-8F14-4F338CF02BAC}" dt="2022-12-13T12:16:15.129" v="228"/>
          <ac:spMkLst>
            <pc:docMk/>
            <pc:sldMk cId="1460322998" sldId="304"/>
            <ac:spMk id="51" creationId="{48082D29-E0C3-E7A0-884F-AFC6B7DFD99C}"/>
          </ac:spMkLst>
        </pc:spChg>
        <pc:spChg chg="add mod">
          <ac:chgData name="Ruchi Shah" userId="488f5a62-9852-4549-9d67-698fe0747545" providerId="ADAL" clId="{07C41B90-72B6-4FD4-8F14-4F338CF02BAC}" dt="2022-12-13T12:16:27.319" v="230" actId="1076"/>
          <ac:spMkLst>
            <pc:docMk/>
            <pc:sldMk cId="1460322998" sldId="304"/>
            <ac:spMk id="52" creationId="{86299531-4F17-E764-BAA7-BC2D53081D3B}"/>
          </ac:spMkLst>
        </pc:spChg>
        <pc:picChg chg="add del mod">
          <ac:chgData name="Ruchi Shah" userId="488f5a62-9852-4549-9d67-698fe0747545" providerId="ADAL" clId="{07C41B90-72B6-4FD4-8F14-4F338CF02BAC}" dt="2022-12-13T12:12:37.179" v="201"/>
          <ac:picMkLst>
            <pc:docMk/>
            <pc:sldMk cId="1460322998" sldId="304"/>
            <ac:picMk id="3" creationId="{5F82C15D-5C45-0A1A-4368-F5FD59DD5595}"/>
          </ac:picMkLst>
        </pc:picChg>
        <pc:picChg chg="add del mod">
          <ac:chgData name="Ruchi Shah" userId="488f5a62-9852-4549-9d67-698fe0747545" providerId="ADAL" clId="{07C41B90-72B6-4FD4-8F14-4F338CF02BAC}" dt="2022-12-13T12:14:10.281" v="217"/>
          <ac:picMkLst>
            <pc:docMk/>
            <pc:sldMk cId="1460322998" sldId="304"/>
            <ac:picMk id="27" creationId="{D157F773-8D2E-0D7F-CC6C-B4F6FC642E97}"/>
          </ac:picMkLst>
        </pc:picChg>
        <pc:picChg chg="add del mod">
          <ac:chgData name="Ruchi Shah" userId="488f5a62-9852-4549-9d67-698fe0747545" providerId="ADAL" clId="{07C41B90-72B6-4FD4-8F14-4F338CF02BAC}" dt="2022-12-13T12:14:10.281" v="217"/>
          <ac:picMkLst>
            <pc:docMk/>
            <pc:sldMk cId="1460322998" sldId="304"/>
            <ac:picMk id="28" creationId="{73C9B1EF-EB30-460C-8948-151DC19CE8B9}"/>
          </ac:picMkLst>
        </pc:picChg>
        <pc:cxnChg chg="add mod">
          <ac:chgData name="Ruchi Shah" userId="488f5a62-9852-4549-9d67-698fe0747545" providerId="ADAL" clId="{07C41B90-72B6-4FD4-8F14-4F338CF02BAC}" dt="2022-12-13T12:15:33.254" v="220" actId="1076"/>
          <ac:cxnSpMkLst>
            <pc:docMk/>
            <pc:sldMk cId="1460322998" sldId="304"/>
            <ac:cxnSpMk id="42" creationId="{CCCE7EA4-F276-CD03-DDDB-1F9F859D5FAD}"/>
          </ac:cxnSpMkLst>
        </pc:cxnChg>
        <pc:cxnChg chg="add mod">
          <ac:chgData name="Ruchi Shah" userId="488f5a62-9852-4549-9d67-698fe0747545" providerId="ADAL" clId="{07C41B90-72B6-4FD4-8F14-4F338CF02BAC}" dt="2022-12-13T12:15:33.254" v="220" actId="1076"/>
          <ac:cxnSpMkLst>
            <pc:docMk/>
            <pc:sldMk cId="1460322998" sldId="304"/>
            <ac:cxnSpMk id="43" creationId="{9FD360C0-ED59-8830-1B39-BCE1D01D32C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96732-947B-4D1E-B176-82473DA0DFF9}"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GB"/>
        </a:p>
      </dgm:t>
    </dgm:pt>
    <dgm:pt modelId="{7FF0CDFA-EF46-43F7-8BA5-E467EB2B7419}">
      <dgm:prSet phldrT="[Text]" custT="1"/>
      <dgm:spPr/>
      <dgm:t>
        <a:bodyPr/>
        <a:lstStyle/>
        <a:p>
          <a:r>
            <a:rPr lang="en-GB" sz="2000" b="1" i="0"/>
            <a:t>Types of Warranties</a:t>
          </a:r>
          <a:endParaRPr lang="en-GB" sz="2000"/>
        </a:p>
      </dgm:t>
    </dgm:pt>
    <dgm:pt modelId="{3E0A2B2B-DBDF-48D4-A51F-A9C7010AE0A6}" type="parTrans" cxnId="{49548323-2428-4733-8661-33C50DFE1971}">
      <dgm:prSet/>
      <dgm:spPr/>
      <dgm:t>
        <a:bodyPr/>
        <a:lstStyle/>
        <a:p>
          <a:endParaRPr lang="en-GB" sz="2000"/>
        </a:p>
      </dgm:t>
    </dgm:pt>
    <dgm:pt modelId="{0A73A023-0A53-4899-8CAC-4F42E3906BC4}" type="sibTrans" cxnId="{49548323-2428-4733-8661-33C50DFE1971}">
      <dgm:prSet/>
      <dgm:spPr/>
      <dgm:t>
        <a:bodyPr/>
        <a:lstStyle/>
        <a:p>
          <a:endParaRPr lang="en-GB" sz="2000"/>
        </a:p>
      </dgm:t>
    </dgm:pt>
    <dgm:pt modelId="{56EEA4CF-3015-4963-B367-BD9011BDE4BE}">
      <dgm:prSet phldrT="[Text]" custT="1"/>
      <dgm:spPr/>
      <dgm:t>
        <a:bodyPr/>
        <a:lstStyle/>
        <a:p>
          <a:r>
            <a:rPr lang="en-GB" sz="2000" b="0" i="0"/>
            <a:t>Express Warranty</a:t>
          </a:r>
          <a:endParaRPr lang="en-GB" sz="2000"/>
        </a:p>
      </dgm:t>
    </dgm:pt>
    <dgm:pt modelId="{C35C41B8-C986-4D64-8A11-081019467766}" type="parTrans" cxnId="{08927726-DAFE-4DD2-BF0D-1BFA52701870}">
      <dgm:prSet/>
      <dgm:spPr/>
      <dgm:t>
        <a:bodyPr/>
        <a:lstStyle/>
        <a:p>
          <a:endParaRPr lang="en-GB" sz="2000"/>
        </a:p>
      </dgm:t>
    </dgm:pt>
    <dgm:pt modelId="{7C44771F-C67A-4333-A4F4-BCBF67FCF9A1}" type="sibTrans" cxnId="{08927726-DAFE-4DD2-BF0D-1BFA52701870}">
      <dgm:prSet/>
      <dgm:spPr/>
      <dgm:t>
        <a:bodyPr/>
        <a:lstStyle/>
        <a:p>
          <a:endParaRPr lang="en-GB" sz="2000"/>
        </a:p>
      </dgm:t>
    </dgm:pt>
    <dgm:pt modelId="{2A9C44C4-1759-4748-8BFB-A6D39CAB180D}">
      <dgm:prSet phldrT="[Text]" custT="1"/>
      <dgm:spPr/>
      <dgm:t>
        <a:bodyPr/>
        <a:lstStyle/>
        <a:p>
          <a:r>
            <a:rPr lang="en-GB" sz="2000" b="0" i="0" dirty="0"/>
            <a:t>Implied Warranty</a:t>
          </a:r>
          <a:endParaRPr lang="en-GB" sz="2000" dirty="0"/>
        </a:p>
      </dgm:t>
    </dgm:pt>
    <dgm:pt modelId="{9B92DD7B-4695-47CE-9378-F7DCD0E8A484}" type="parTrans" cxnId="{20A29749-A74A-484C-B04A-7AECC1013EB7}">
      <dgm:prSet/>
      <dgm:spPr/>
      <dgm:t>
        <a:bodyPr/>
        <a:lstStyle/>
        <a:p>
          <a:endParaRPr lang="en-GB" sz="2000"/>
        </a:p>
      </dgm:t>
    </dgm:pt>
    <dgm:pt modelId="{EC7CF4AB-14A6-4470-9815-A901B1C0D8E5}" type="sibTrans" cxnId="{20A29749-A74A-484C-B04A-7AECC1013EB7}">
      <dgm:prSet/>
      <dgm:spPr/>
      <dgm:t>
        <a:bodyPr/>
        <a:lstStyle/>
        <a:p>
          <a:endParaRPr lang="en-GB" sz="2000"/>
        </a:p>
      </dgm:t>
    </dgm:pt>
    <dgm:pt modelId="{0735B18C-E864-4C40-8D0D-CA639B1746B1}">
      <dgm:prSet phldrT="[Text]" custT="1"/>
      <dgm:spPr>
        <a:solidFill>
          <a:schemeClr val="accent1"/>
        </a:solidFill>
      </dgm:spPr>
      <dgm:t>
        <a:bodyPr/>
        <a:lstStyle/>
        <a:p>
          <a:r>
            <a:rPr lang="en-GB" sz="2000" b="1" i="0">
              <a:solidFill>
                <a:sysClr val="windowText" lastClr="000000"/>
              </a:solidFill>
            </a:rPr>
            <a:t>Express Oral Warranty</a:t>
          </a:r>
          <a:endParaRPr lang="en-GB" sz="2000">
            <a:solidFill>
              <a:sysClr val="windowText" lastClr="000000"/>
            </a:solidFill>
          </a:endParaRPr>
        </a:p>
      </dgm:t>
    </dgm:pt>
    <dgm:pt modelId="{718B4A4E-03EE-4798-8E4E-1E8808ADA48F}" type="parTrans" cxnId="{6F62CC5C-56C5-4FC5-8945-FF253DC530C4}">
      <dgm:prSet>
        <dgm:style>
          <a:lnRef idx="3">
            <a:schemeClr val="accent1"/>
          </a:lnRef>
          <a:fillRef idx="0">
            <a:schemeClr val="accent1"/>
          </a:fillRef>
          <a:effectRef idx="2">
            <a:schemeClr val="accent1"/>
          </a:effectRef>
          <a:fontRef idx="minor">
            <a:schemeClr val="tx1"/>
          </a:fontRef>
        </dgm:style>
      </dgm:prSet>
      <dgm:spPr/>
      <dgm:t>
        <a:bodyPr/>
        <a:lstStyle/>
        <a:p>
          <a:endParaRPr lang="en-GB" sz="2000"/>
        </a:p>
      </dgm:t>
    </dgm:pt>
    <dgm:pt modelId="{6E40886A-B4DD-4693-8DD5-884BCCE76581}" type="sibTrans" cxnId="{6F62CC5C-56C5-4FC5-8945-FF253DC530C4}">
      <dgm:prSet/>
      <dgm:spPr/>
      <dgm:t>
        <a:bodyPr/>
        <a:lstStyle/>
        <a:p>
          <a:endParaRPr lang="en-GB" sz="2000"/>
        </a:p>
      </dgm:t>
    </dgm:pt>
    <dgm:pt modelId="{EE55C4EE-C57C-44E0-8156-07AA160B1717}">
      <dgm:prSet phldrT="[Text]" custT="1"/>
      <dgm:spPr>
        <a:solidFill>
          <a:schemeClr val="accent1"/>
        </a:solidFill>
      </dgm:spPr>
      <dgm:t>
        <a:bodyPr/>
        <a:lstStyle/>
        <a:p>
          <a:r>
            <a:rPr lang="en-GB" sz="2000" b="1" i="0" dirty="0">
              <a:solidFill>
                <a:sysClr val="windowText" lastClr="000000"/>
              </a:solidFill>
            </a:rPr>
            <a:t>Express Written Warranty</a:t>
          </a:r>
          <a:endParaRPr lang="en-GB" sz="2000" dirty="0">
            <a:solidFill>
              <a:sysClr val="windowText" lastClr="000000"/>
            </a:solidFill>
          </a:endParaRPr>
        </a:p>
      </dgm:t>
    </dgm:pt>
    <dgm:pt modelId="{07D55025-D1B3-4417-86D0-569124D7F525}" type="parTrans" cxnId="{50797192-92F0-41D4-9FB8-8B33A7092DD1}">
      <dgm:prSet>
        <dgm:style>
          <a:lnRef idx="3">
            <a:schemeClr val="accent1"/>
          </a:lnRef>
          <a:fillRef idx="0">
            <a:schemeClr val="accent1"/>
          </a:fillRef>
          <a:effectRef idx="2">
            <a:schemeClr val="accent1"/>
          </a:effectRef>
          <a:fontRef idx="minor">
            <a:schemeClr val="tx1"/>
          </a:fontRef>
        </dgm:style>
      </dgm:prSet>
      <dgm:spPr/>
      <dgm:t>
        <a:bodyPr/>
        <a:lstStyle/>
        <a:p>
          <a:endParaRPr lang="en-GB" sz="2000"/>
        </a:p>
      </dgm:t>
    </dgm:pt>
    <dgm:pt modelId="{1A4C19BB-37D6-44C9-8A93-8C7BCC88B14D}" type="sibTrans" cxnId="{50797192-92F0-41D4-9FB8-8B33A7092DD1}">
      <dgm:prSet/>
      <dgm:spPr/>
      <dgm:t>
        <a:bodyPr/>
        <a:lstStyle/>
        <a:p>
          <a:endParaRPr lang="en-GB" sz="2000"/>
        </a:p>
      </dgm:t>
    </dgm:pt>
    <dgm:pt modelId="{86DC2A10-FDD5-428B-A284-B58CFD2A502A}">
      <dgm:prSet phldrT="[Text]" custT="1"/>
      <dgm:spPr>
        <a:solidFill>
          <a:schemeClr val="accent1"/>
        </a:solidFill>
      </dgm:spPr>
      <dgm:t>
        <a:bodyPr/>
        <a:lstStyle/>
        <a:p>
          <a:pPr>
            <a:buFont typeface="+mj-lt"/>
            <a:buAutoNum type="alphaLcParenR"/>
          </a:pPr>
          <a:r>
            <a:rPr lang="en-US" sz="2000" b="1" dirty="0">
              <a:solidFill>
                <a:sysClr val="windowText" lastClr="000000"/>
              </a:solidFill>
            </a:rPr>
            <a:t>Warranty of Merchantability</a:t>
          </a:r>
          <a:endParaRPr lang="en-GB" sz="2000" dirty="0">
            <a:solidFill>
              <a:sysClr val="windowText" lastClr="000000"/>
            </a:solidFill>
          </a:endParaRPr>
        </a:p>
      </dgm:t>
    </dgm:pt>
    <dgm:pt modelId="{EEA28BDE-D805-4F44-A718-EC2EFC24BCD4}" type="sibTrans" cxnId="{7992416A-0D08-404F-ADB7-68BC71A81AB4}">
      <dgm:prSet/>
      <dgm:spPr/>
      <dgm:t>
        <a:bodyPr/>
        <a:lstStyle/>
        <a:p>
          <a:endParaRPr lang="en-GB" sz="2000"/>
        </a:p>
      </dgm:t>
    </dgm:pt>
    <dgm:pt modelId="{F26DADDC-3704-4984-AEEF-EAB4F6EA0166}" type="parTrans" cxnId="{7992416A-0D08-404F-ADB7-68BC71A81AB4}">
      <dgm:prSet>
        <dgm:style>
          <a:lnRef idx="3">
            <a:schemeClr val="accent1"/>
          </a:lnRef>
          <a:fillRef idx="0">
            <a:schemeClr val="accent1"/>
          </a:fillRef>
          <a:effectRef idx="2">
            <a:schemeClr val="accent1"/>
          </a:effectRef>
          <a:fontRef idx="minor">
            <a:schemeClr val="tx1"/>
          </a:fontRef>
        </dgm:style>
      </dgm:prSet>
      <dgm:spPr>
        <a:ln/>
      </dgm:spPr>
      <dgm:t>
        <a:bodyPr/>
        <a:lstStyle/>
        <a:p>
          <a:endParaRPr lang="en-GB" sz="2000"/>
        </a:p>
      </dgm:t>
    </dgm:pt>
    <dgm:pt modelId="{5062F2D4-AA8E-452B-A028-9E18B2A8E053}">
      <dgm:prSet phldrT="[Text]" custT="1"/>
      <dgm:spPr>
        <a:solidFill>
          <a:srgbClr val="FFCC66"/>
        </a:solidFill>
        <a:ln w="25400" cap="flat" cmpd="sng" algn="ctr">
          <a:solidFill>
            <a:srgbClr val="FFFFFF">
              <a:hueOff val="0"/>
              <a:satOff val="0"/>
              <a:lumOff val="0"/>
              <a:alphaOff val="0"/>
            </a:srgbClr>
          </a:solidFill>
          <a:prstDash val="solid"/>
        </a:ln>
        <a:effectLst/>
      </dgm:spPr>
      <dgm:t>
        <a:bodyPr spcFirstLastPara="0" vert="horz" wrap="square" lIns="12700" tIns="12700" rIns="12700" bIns="12700" numCol="1" spcCol="1270" anchor="ctr" anchorCtr="0"/>
        <a:lstStyle/>
        <a:p>
          <a:r>
            <a:rPr lang="en-US" sz="2000" b="1" kern="1200" dirty="0">
              <a:solidFill>
                <a:sysClr val="windowText" lastClr="000000"/>
              </a:solidFill>
              <a:latin typeface="Times New Roman"/>
              <a:ea typeface="+mn-ea"/>
              <a:cs typeface="+mn-cs"/>
            </a:rPr>
            <a:t>Warranty</a:t>
          </a:r>
          <a:r>
            <a:rPr lang="en-US" sz="2000" b="1" kern="1200" dirty="0">
              <a:solidFill>
                <a:sysClr val="windowText" lastClr="000000"/>
              </a:solidFill>
            </a:rPr>
            <a:t> of Fitness </a:t>
          </a:r>
          <a:endParaRPr lang="en-GB" sz="2000" kern="1200" dirty="0">
            <a:solidFill>
              <a:sysClr val="windowText" lastClr="000000"/>
            </a:solidFill>
          </a:endParaRPr>
        </a:p>
      </dgm:t>
    </dgm:pt>
    <dgm:pt modelId="{DFB00601-B372-4CD7-9045-FAB2007AA2CE}" type="sibTrans" cxnId="{96479341-84E0-4AB5-8648-48394FFBC3DC}">
      <dgm:prSet/>
      <dgm:spPr/>
      <dgm:t>
        <a:bodyPr/>
        <a:lstStyle/>
        <a:p>
          <a:endParaRPr lang="en-GB" sz="2000"/>
        </a:p>
      </dgm:t>
    </dgm:pt>
    <dgm:pt modelId="{B1E97E7C-F56A-4696-AFF3-8B811DF7A4D1}" type="parTrans" cxnId="{96479341-84E0-4AB5-8648-48394FFBC3DC}">
      <dgm:prSet>
        <dgm:style>
          <a:lnRef idx="3">
            <a:schemeClr val="accent1"/>
          </a:lnRef>
          <a:fillRef idx="0">
            <a:schemeClr val="accent1"/>
          </a:fillRef>
          <a:effectRef idx="2">
            <a:schemeClr val="accent1"/>
          </a:effectRef>
          <a:fontRef idx="minor">
            <a:schemeClr val="tx1"/>
          </a:fontRef>
        </dgm:style>
      </dgm:prSet>
      <dgm:spPr/>
      <dgm:t>
        <a:bodyPr/>
        <a:lstStyle/>
        <a:p>
          <a:endParaRPr lang="en-GB" sz="2000"/>
        </a:p>
      </dgm:t>
    </dgm:pt>
    <dgm:pt modelId="{B9D621AF-205A-4BC9-8170-4D03425E1206}">
      <dgm:prSet phldrT="[Text]" custT="1"/>
      <dgm:spPr>
        <a:solidFill>
          <a:srgbClr val="FFCC66"/>
        </a:solidFill>
        <a:ln w="25400" cap="flat" cmpd="sng" algn="ctr">
          <a:solidFill>
            <a:srgbClr val="FFFFFF">
              <a:hueOff val="0"/>
              <a:satOff val="0"/>
              <a:lumOff val="0"/>
              <a:alphaOff val="0"/>
            </a:srgbClr>
          </a:solidFill>
          <a:prstDash val="solid"/>
        </a:ln>
        <a:effectLst/>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Font typeface="+mj-lt"/>
            <a:buNone/>
          </a:pPr>
          <a:r>
            <a:rPr lang="en-US" sz="2000" b="1" kern="1200" dirty="0">
              <a:solidFill>
                <a:sysClr val="windowText" lastClr="000000"/>
              </a:solidFill>
              <a:latin typeface="Times New Roman"/>
              <a:ea typeface="+mn-ea"/>
              <a:cs typeface="+mn-cs"/>
            </a:rPr>
            <a:t>Warranty of Title</a:t>
          </a:r>
          <a:endParaRPr lang="en-GB" sz="2000" b="1" kern="1200" dirty="0">
            <a:solidFill>
              <a:sysClr val="windowText" lastClr="000000"/>
            </a:solidFill>
            <a:latin typeface="Times New Roman"/>
            <a:ea typeface="+mn-ea"/>
            <a:cs typeface="+mn-cs"/>
          </a:endParaRPr>
        </a:p>
      </dgm:t>
    </dgm:pt>
    <dgm:pt modelId="{95E8B0AC-A590-4C75-AC9C-6E9D826ADE32}" type="sibTrans" cxnId="{7DFFFB46-55DC-48D2-8E66-753C4C2C680A}">
      <dgm:prSet/>
      <dgm:spPr/>
      <dgm:t>
        <a:bodyPr/>
        <a:lstStyle/>
        <a:p>
          <a:endParaRPr lang="en-GB" sz="2000"/>
        </a:p>
      </dgm:t>
    </dgm:pt>
    <dgm:pt modelId="{FA4F8DFB-6EFC-4692-857B-BD5F743C0C20}" type="parTrans" cxnId="{7DFFFB46-55DC-48D2-8E66-753C4C2C680A}">
      <dgm:prSet>
        <dgm:style>
          <a:lnRef idx="3">
            <a:schemeClr val="accent1"/>
          </a:lnRef>
          <a:fillRef idx="0">
            <a:schemeClr val="accent1"/>
          </a:fillRef>
          <a:effectRef idx="2">
            <a:schemeClr val="accent1"/>
          </a:effectRef>
          <a:fontRef idx="minor">
            <a:schemeClr val="tx1"/>
          </a:fontRef>
        </dgm:style>
      </dgm:prSet>
      <dgm:spPr/>
      <dgm:t>
        <a:bodyPr/>
        <a:lstStyle/>
        <a:p>
          <a:endParaRPr lang="en-GB" sz="2000"/>
        </a:p>
      </dgm:t>
    </dgm:pt>
    <dgm:pt modelId="{807E2068-7D90-453F-BEB0-0FBC7FABD6F4}">
      <dgm:prSet phldrT="[Text]" custT="1"/>
      <dgm:spPr>
        <a:solidFill>
          <a:schemeClr val="accent1"/>
        </a:solidFill>
      </dgm:spPr>
      <dgm:t>
        <a:bodyPr/>
        <a:lstStyle/>
        <a:p>
          <a:pPr>
            <a:buFont typeface="+mj-lt"/>
            <a:buAutoNum type="alphaLcParenR"/>
          </a:pPr>
          <a:r>
            <a:rPr lang="en-US" sz="2000" b="1" dirty="0">
              <a:solidFill>
                <a:sysClr val="windowText" lastClr="000000"/>
              </a:solidFill>
            </a:rPr>
            <a:t>Warranty Of Habitability</a:t>
          </a:r>
          <a:endParaRPr lang="en-GB" sz="2000" dirty="0">
            <a:solidFill>
              <a:sysClr val="windowText" lastClr="000000"/>
            </a:solidFill>
          </a:endParaRPr>
        </a:p>
      </dgm:t>
    </dgm:pt>
    <dgm:pt modelId="{991F1E6B-CA76-4F30-AC0A-E2EF2196051F}" type="sibTrans" cxnId="{D76A705E-1315-4E1C-B1EB-E3DBCAA2DB98}">
      <dgm:prSet/>
      <dgm:spPr/>
      <dgm:t>
        <a:bodyPr/>
        <a:lstStyle/>
        <a:p>
          <a:endParaRPr lang="en-GB" sz="2000"/>
        </a:p>
      </dgm:t>
    </dgm:pt>
    <dgm:pt modelId="{FE4D6AC3-C02D-4C67-BD42-78EA35DA5D18}" type="parTrans" cxnId="{D76A705E-1315-4E1C-B1EB-E3DBCAA2DB98}">
      <dgm:prSet>
        <dgm:style>
          <a:lnRef idx="3">
            <a:schemeClr val="accent1"/>
          </a:lnRef>
          <a:fillRef idx="0">
            <a:schemeClr val="accent1"/>
          </a:fillRef>
          <a:effectRef idx="2">
            <a:schemeClr val="accent1"/>
          </a:effectRef>
          <a:fontRef idx="minor">
            <a:schemeClr val="tx1"/>
          </a:fontRef>
        </dgm:style>
      </dgm:prSet>
      <dgm:spPr/>
      <dgm:t>
        <a:bodyPr/>
        <a:lstStyle/>
        <a:p>
          <a:endParaRPr lang="en-GB" sz="2000"/>
        </a:p>
      </dgm:t>
    </dgm:pt>
    <dgm:pt modelId="{5EB7D1CB-BE87-4EC0-B7B9-43C757A071ED}" type="pres">
      <dgm:prSet presAssocID="{21396732-947B-4D1E-B176-82473DA0DFF9}" presName="hierChild1" presStyleCnt="0">
        <dgm:presLayoutVars>
          <dgm:orgChart val="1"/>
          <dgm:chPref val="1"/>
          <dgm:dir/>
          <dgm:animOne val="branch"/>
          <dgm:animLvl val="lvl"/>
          <dgm:resizeHandles/>
        </dgm:presLayoutVars>
      </dgm:prSet>
      <dgm:spPr/>
    </dgm:pt>
    <dgm:pt modelId="{165FB219-AAAA-4083-8F74-BA714D4C2218}" type="pres">
      <dgm:prSet presAssocID="{7FF0CDFA-EF46-43F7-8BA5-E467EB2B7419}" presName="hierRoot1" presStyleCnt="0">
        <dgm:presLayoutVars>
          <dgm:hierBranch val="init"/>
        </dgm:presLayoutVars>
      </dgm:prSet>
      <dgm:spPr/>
    </dgm:pt>
    <dgm:pt modelId="{61A5B2ED-A00B-4D48-B1E6-54B36B0021C5}" type="pres">
      <dgm:prSet presAssocID="{7FF0CDFA-EF46-43F7-8BA5-E467EB2B7419}" presName="rootComposite1" presStyleCnt="0"/>
      <dgm:spPr/>
    </dgm:pt>
    <dgm:pt modelId="{762110DF-3B03-4C97-8563-93F5379CEB95}" type="pres">
      <dgm:prSet presAssocID="{7FF0CDFA-EF46-43F7-8BA5-E467EB2B7419}" presName="rootText1" presStyleLbl="node0" presStyleIdx="0" presStyleCnt="1" custScaleX="309154">
        <dgm:presLayoutVars>
          <dgm:chPref val="3"/>
        </dgm:presLayoutVars>
      </dgm:prSet>
      <dgm:spPr/>
    </dgm:pt>
    <dgm:pt modelId="{73E19A6D-4BA2-47D4-95A1-F6BF7BDA9E20}" type="pres">
      <dgm:prSet presAssocID="{7FF0CDFA-EF46-43F7-8BA5-E467EB2B7419}" presName="rootConnector1" presStyleLbl="node1" presStyleIdx="0" presStyleCnt="0"/>
      <dgm:spPr/>
    </dgm:pt>
    <dgm:pt modelId="{13B27FA7-3C7F-4333-9105-21FA2A393412}" type="pres">
      <dgm:prSet presAssocID="{7FF0CDFA-EF46-43F7-8BA5-E467EB2B7419}" presName="hierChild2" presStyleCnt="0"/>
      <dgm:spPr/>
    </dgm:pt>
    <dgm:pt modelId="{3EF28919-4C2C-4EFB-BEC7-6E5F5DC45884}" type="pres">
      <dgm:prSet presAssocID="{C35C41B8-C986-4D64-8A11-081019467766}" presName="Name37" presStyleLbl="parChTrans1D2" presStyleIdx="0" presStyleCnt="2"/>
      <dgm:spPr/>
    </dgm:pt>
    <dgm:pt modelId="{2B998C2C-27AC-4A4C-A0B9-8CD0D4D10B84}" type="pres">
      <dgm:prSet presAssocID="{56EEA4CF-3015-4963-B367-BD9011BDE4BE}" presName="hierRoot2" presStyleCnt="0">
        <dgm:presLayoutVars>
          <dgm:hierBranch val="init"/>
        </dgm:presLayoutVars>
      </dgm:prSet>
      <dgm:spPr/>
    </dgm:pt>
    <dgm:pt modelId="{5F827B98-FFB3-4258-9485-87845A515816}" type="pres">
      <dgm:prSet presAssocID="{56EEA4CF-3015-4963-B367-BD9011BDE4BE}" presName="rootComposite" presStyleCnt="0"/>
      <dgm:spPr/>
    </dgm:pt>
    <dgm:pt modelId="{0E3960E5-EA6C-4BD0-945C-759200EBBFFF}" type="pres">
      <dgm:prSet presAssocID="{56EEA4CF-3015-4963-B367-BD9011BDE4BE}" presName="rootText" presStyleLbl="node2" presStyleIdx="0" presStyleCnt="2" custScaleX="286009" custScaleY="104748">
        <dgm:presLayoutVars>
          <dgm:chPref val="3"/>
        </dgm:presLayoutVars>
      </dgm:prSet>
      <dgm:spPr/>
    </dgm:pt>
    <dgm:pt modelId="{108B5F19-8F84-479C-91D6-A6A8FCF4F2FE}" type="pres">
      <dgm:prSet presAssocID="{56EEA4CF-3015-4963-B367-BD9011BDE4BE}" presName="rootConnector" presStyleLbl="node2" presStyleIdx="0" presStyleCnt="2"/>
      <dgm:spPr/>
    </dgm:pt>
    <dgm:pt modelId="{2A04176E-D8E1-4E73-B473-BAB794EA27C6}" type="pres">
      <dgm:prSet presAssocID="{56EEA4CF-3015-4963-B367-BD9011BDE4BE}" presName="hierChild4" presStyleCnt="0"/>
      <dgm:spPr/>
    </dgm:pt>
    <dgm:pt modelId="{D2E9B927-D476-4F75-AD01-84DD745E09A4}" type="pres">
      <dgm:prSet presAssocID="{07D55025-D1B3-4417-86D0-569124D7F525}" presName="Name37" presStyleLbl="parChTrans1D3" presStyleIdx="0" presStyleCnt="6"/>
      <dgm:spPr/>
    </dgm:pt>
    <dgm:pt modelId="{AF0587D9-1AC8-42DC-A948-93A66C863671}" type="pres">
      <dgm:prSet presAssocID="{EE55C4EE-C57C-44E0-8156-07AA160B1717}" presName="hierRoot2" presStyleCnt="0">
        <dgm:presLayoutVars>
          <dgm:hierBranch val="init"/>
        </dgm:presLayoutVars>
      </dgm:prSet>
      <dgm:spPr/>
    </dgm:pt>
    <dgm:pt modelId="{6333B232-0BE9-42CA-8A59-A48EC79A58D6}" type="pres">
      <dgm:prSet presAssocID="{EE55C4EE-C57C-44E0-8156-07AA160B1717}" presName="rootComposite" presStyleCnt="0"/>
      <dgm:spPr/>
    </dgm:pt>
    <dgm:pt modelId="{2CC2BA70-E38E-4DE8-A4E1-323F8400B66D}" type="pres">
      <dgm:prSet presAssocID="{EE55C4EE-C57C-44E0-8156-07AA160B1717}" presName="rootText" presStyleLbl="node3" presStyleIdx="0" presStyleCnt="6" custScaleX="218605">
        <dgm:presLayoutVars>
          <dgm:chPref val="3"/>
        </dgm:presLayoutVars>
      </dgm:prSet>
      <dgm:spPr/>
    </dgm:pt>
    <dgm:pt modelId="{6D7DF4F1-9CF0-46CC-A98B-7277DD84B224}" type="pres">
      <dgm:prSet presAssocID="{EE55C4EE-C57C-44E0-8156-07AA160B1717}" presName="rootConnector" presStyleLbl="node3" presStyleIdx="0" presStyleCnt="6"/>
      <dgm:spPr/>
    </dgm:pt>
    <dgm:pt modelId="{F2C2BF3B-CBFF-46BE-8B33-43A00711A695}" type="pres">
      <dgm:prSet presAssocID="{EE55C4EE-C57C-44E0-8156-07AA160B1717}" presName="hierChild4" presStyleCnt="0"/>
      <dgm:spPr/>
    </dgm:pt>
    <dgm:pt modelId="{A295C4D5-F2C2-415D-8FCC-0DEAA970F2C5}" type="pres">
      <dgm:prSet presAssocID="{EE55C4EE-C57C-44E0-8156-07AA160B1717}" presName="hierChild5" presStyleCnt="0"/>
      <dgm:spPr/>
    </dgm:pt>
    <dgm:pt modelId="{39173611-3364-4D29-BF9A-94AFE69DE9F4}" type="pres">
      <dgm:prSet presAssocID="{718B4A4E-03EE-4798-8E4E-1E8808ADA48F}" presName="Name37" presStyleLbl="parChTrans1D3" presStyleIdx="1" presStyleCnt="6"/>
      <dgm:spPr/>
    </dgm:pt>
    <dgm:pt modelId="{526F807A-7ACA-46D7-A86B-3BF7516C3CA0}" type="pres">
      <dgm:prSet presAssocID="{0735B18C-E864-4C40-8D0D-CA639B1746B1}" presName="hierRoot2" presStyleCnt="0">
        <dgm:presLayoutVars>
          <dgm:hierBranch val="init"/>
        </dgm:presLayoutVars>
      </dgm:prSet>
      <dgm:spPr/>
    </dgm:pt>
    <dgm:pt modelId="{201F8CF5-4E79-45A4-8344-3A574ABCB4A2}" type="pres">
      <dgm:prSet presAssocID="{0735B18C-E864-4C40-8D0D-CA639B1746B1}" presName="rootComposite" presStyleCnt="0"/>
      <dgm:spPr/>
    </dgm:pt>
    <dgm:pt modelId="{1243E808-6E92-495D-BFDD-DB535563B5C6}" type="pres">
      <dgm:prSet presAssocID="{0735B18C-E864-4C40-8D0D-CA639B1746B1}" presName="rootText" presStyleLbl="node3" presStyleIdx="1" presStyleCnt="6" custScaleX="218605">
        <dgm:presLayoutVars>
          <dgm:chPref val="3"/>
        </dgm:presLayoutVars>
      </dgm:prSet>
      <dgm:spPr/>
    </dgm:pt>
    <dgm:pt modelId="{534736F8-F201-4C9A-AD63-C4D2B30B7B8E}" type="pres">
      <dgm:prSet presAssocID="{0735B18C-E864-4C40-8D0D-CA639B1746B1}" presName="rootConnector" presStyleLbl="node3" presStyleIdx="1" presStyleCnt="6"/>
      <dgm:spPr/>
    </dgm:pt>
    <dgm:pt modelId="{733F1BAB-E207-482C-A6AF-FF2366B8743C}" type="pres">
      <dgm:prSet presAssocID="{0735B18C-E864-4C40-8D0D-CA639B1746B1}" presName="hierChild4" presStyleCnt="0"/>
      <dgm:spPr/>
    </dgm:pt>
    <dgm:pt modelId="{E9D3A851-00C0-4A3E-A43D-9F38505FB8DB}" type="pres">
      <dgm:prSet presAssocID="{0735B18C-E864-4C40-8D0D-CA639B1746B1}" presName="hierChild5" presStyleCnt="0"/>
      <dgm:spPr/>
    </dgm:pt>
    <dgm:pt modelId="{578B08C4-F90C-44C6-A4C7-1A4A7E5285DB}" type="pres">
      <dgm:prSet presAssocID="{56EEA4CF-3015-4963-B367-BD9011BDE4BE}" presName="hierChild5" presStyleCnt="0"/>
      <dgm:spPr/>
    </dgm:pt>
    <dgm:pt modelId="{F99E55EC-4896-4F2A-803E-BFE917B3F0CC}" type="pres">
      <dgm:prSet presAssocID="{9B92DD7B-4695-47CE-9378-F7DCD0E8A484}" presName="Name37" presStyleLbl="parChTrans1D2" presStyleIdx="1" presStyleCnt="2"/>
      <dgm:spPr/>
    </dgm:pt>
    <dgm:pt modelId="{5F6160AF-DE44-4FA8-8B96-037608AA6AEE}" type="pres">
      <dgm:prSet presAssocID="{2A9C44C4-1759-4748-8BFB-A6D39CAB180D}" presName="hierRoot2" presStyleCnt="0">
        <dgm:presLayoutVars>
          <dgm:hierBranch val="init"/>
        </dgm:presLayoutVars>
      </dgm:prSet>
      <dgm:spPr/>
    </dgm:pt>
    <dgm:pt modelId="{CDD7C137-FA1A-429A-B9EA-87E9C56CFDE0}" type="pres">
      <dgm:prSet presAssocID="{2A9C44C4-1759-4748-8BFB-A6D39CAB180D}" presName="rootComposite" presStyleCnt="0"/>
      <dgm:spPr/>
    </dgm:pt>
    <dgm:pt modelId="{1A35990F-B951-4D70-A6D4-0BE83AD08718}" type="pres">
      <dgm:prSet presAssocID="{2A9C44C4-1759-4748-8BFB-A6D39CAB180D}" presName="rootText" presStyleLbl="node2" presStyleIdx="1" presStyleCnt="2" custScaleX="283691" custScaleY="104748">
        <dgm:presLayoutVars>
          <dgm:chPref val="3"/>
        </dgm:presLayoutVars>
      </dgm:prSet>
      <dgm:spPr/>
    </dgm:pt>
    <dgm:pt modelId="{603F416D-0739-497A-92B1-B4F9D19E86AF}" type="pres">
      <dgm:prSet presAssocID="{2A9C44C4-1759-4748-8BFB-A6D39CAB180D}" presName="rootConnector" presStyleLbl="node2" presStyleIdx="1" presStyleCnt="2"/>
      <dgm:spPr/>
    </dgm:pt>
    <dgm:pt modelId="{CF7A5624-BC2E-41B0-A8A8-1364C6152D40}" type="pres">
      <dgm:prSet presAssocID="{2A9C44C4-1759-4748-8BFB-A6D39CAB180D}" presName="hierChild4" presStyleCnt="0"/>
      <dgm:spPr/>
    </dgm:pt>
    <dgm:pt modelId="{9FD09EE8-B465-4E0B-B621-C62A105F4928}" type="pres">
      <dgm:prSet presAssocID="{F26DADDC-3704-4984-AEEF-EAB4F6EA0166}" presName="Name37" presStyleLbl="parChTrans1D3" presStyleIdx="2" presStyleCnt="6"/>
      <dgm:spPr>
        <a:xfrm>
          <a:off x="3952967" y="1391325"/>
          <a:ext cx="479330" cy="518150"/>
        </a:xfrm>
        <a:custGeom>
          <a:avLst/>
          <a:gdLst/>
          <a:ahLst/>
          <a:cxnLst/>
          <a:rect l="0" t="0" r="0" b="0"/>
          <a:pathLst>
            <a:path>
              <a:moveTo>
                <a:pt x="0" y="0"/>
              </a:moveTo>
              <a:lnTo>
                <a:pt x="0" y="518150"/>
              </a:lnTo>
              <a:lnTo>
                <a:pt x="479330" y="518150"/>
              </a:lnTo>
            </a:path>
          </a:pathLst>
        </a:custGeom>
      </dgm:spPr>
    </dgm:pt>
    <dgm:pt modelId="{87735A29-3082-4EA7-868A-239BCFAB3B4B}" type="pres">
      <dgm:prSet presAssocID="{86DC2A10-FDD5-428B-A284-B58CFD2A502A}" presName="hierRoot2" presStyleCnt="0">
        <dgm:presLayoutVars>
          <dgm:hierBranch val="init"/>
        </dgm:presLayoutVars>
      </dgm:prSet>
      <dgm:spPr/>
    </dgm:pt>
    <dgm:pt modelId="{6E93CE80-D925-49E9-8288-78E8883E1ACE}" type="pres">
      <dgm:prSet presAssocID="{86DC2A10-FDD5-428B-A284-B58CFD2A502A}" presName="rootComposite" presStyleCnt="0"/>
      <dgm:spPr/>
    </dgm:pt>
    <dgm:pt modelId="{8D84C978-9D1F-4A6C-9606-8238671BDDA3}" type="pres">
      <dgm:prSet presAssocID="{86DC2A10-FDD5-428B-A284-B58CFD2A502A}" presName="rootText" presStyleLbl="node3" presStyleIdx="2" presStyleCnt="6" custScaleX="218697">
        <dgm:presLayoutVars>
          <dgm:chPref val="3"/>
        </dgm:presLayoutVars>
      </dgm:prSet>
      <dgm:spPr/>
    </dgm:pt>
    <dgm:pt modelId="{FBA127A9-CB8F-4DEC-99D0-17BBB71DA4B3}" type="pres">
      <dgm:prSet presAssocID="{86DC2A10-FDD5-428B-A284-B58CFD2A502A}" presName="rootConnector" presStyleLbl="node3" presStyleIdx="2" presStyleCnt="6"/>
      <dgm:spPr/>
    </dgm:pt>
    <dgm:pt modelId="{5BDD9B22-711F-4324-8BDB-5D4DE5B59A04}" type="pres">
      <dgm:prSet presAssocID="{86DC2A10-FDD5-428B-A284-B58CFD2A502A}" presName="hierChild4" presStyleCnt="0"/>
      <dgm:spPr/>
    </dgm:pt>
    <dgm:pt modelId="{DFAD6E79-BF56-4CFB-A277-244A3A539DDA}" type="pres">
      <dgm:prSet presAssocID="{86DC2A10-FDD5-428B-A284-B58CFD2A502A}" presName="hierChild5" presStyleCnt="0"/>
      <dgm:spPr/>
    </dgm:pt>
    <dgm:pt modelId="{4801AB8C-8390-4857-B639-043B29596587}" type="pres">
      <dgm:prSet presAssocID="{B1E97E7C-F56A-4696-AFF3-8B811DF7A4D1}" presName="Name37" presStyleLbl="parChTrans1D3" presStyleIdx="3" presStyleCnt="6"/>
      <dgm:spPr/>
    </dgm:pt>
    <dgm:pt modelId="{DD91BBD5-D3A6-4B32-BBA7-BAE53E4CE5D0}" type="pres">
      <dgm:prSet presAssocID="{5062F2D4-AA8E-452B-A028-9E18B2A8E053}" presName="hierRoot2" presStyleCnt="0">
        <dgm:presLayoutVars>
          <dgm:hierBranch val="init"/>
        </dgm:presLayoutVars>
      </dgm:prSet>
      <dgm:spPr/>
    </dgm:pt>
    <dgm:pt modelId="{4732EC86-9701-4A26-83A7-432C2031D98E}" type="pres">
      <dgm:prSet presAssocID="{5062F2D4-AA8E-452B-A028-9E18B2A8E053}" presName="rootComposite" presStyleCnt="0"/>
      <dgm:spPr/>
    </dgm:pt>
    <dgm:pt modelId="{E75A5495-4796-4A66-B9E2-C302E284ACB7}" type="pres">
      <dgm:prSet presAssocID="{5062F2D4-AA8E-452B-A028-9E18B2A8E053}" presName="rootText" presStyleLbl="node3" presStyleIdx="3" presStyleCnt="6" custScaleX="218697">
        <dgm:presLayoutVars>
          <dgm:chPref val="3"/>
        </dgm:presLayoutVars>
      </dgm:prSet>
      <dgm:spPr>
        <a:xfrm>
          <a:off x="4432298" y="2427627"/>
          <a:ext cx="2463435" cy="563207"/>
        </a:xfrm>
        <a:prstGeom prst="rect">
          <a:avLst/>
        </a:prstGeom>
      </dgm:spPr>
    </dgm:pt>
    <dgm:pt modelId="{363952B6-1065-45D3-A636-591CC706CA62}" type="pres">
      <dgm:prSet presAssocID="{5062F2D4-AA8E-452B-A028-9E18B2A8E053}" presName="rootConnector" presStyleLbl="node3" presStyleIdx="3" presStyleCnt="6"/>
      <dgm:spPr/>
    </dgm:pt>
    <dgm:pt modelId="{5152A510-BB4B-4A8F-AB79-D2338C2A89CA}" type="pres">
      <dgm:prSet presAssocID="{5062F2D4-AA8E-452B-A028-9E18B2A8E053}" presName="hierChild4" presStyleCnt="0"/>
      <dgm:spPr/>
    </dgm:pt>
    <dgm:pt modelId="{C3BAA376-D020-4420-932B-A8158B549D82}" type="pres">
      <dgm:prSet presAssocID="{5062F2D4-AA8E-452B-A028-9E18B2A8E053}" presName="hierChild5" presStyleCnt="0"/>
      <dgm:spPr/>
    </dgm:pt>
    <dgm:pt modelId="{53863F24-2545-4D72-B619-19FFEC7DF39D}" type="pres">
      <dgm:prSet presAssocID="{FA4F8DFB-6EFC-4692-857B-BD5F743C0C20}" presName="Name37" presStyleLbl="parChTrans1D3" presStyleIdx="4" presStyleCnt="6"/>
      <dgm:spPr/>
    </dgm:pt>
    <dgm:pt modelId="{A30C91DB-813D-40D9-9C66-9F4044E6A74B}" type="pres">
      <dgm:prSet presAssocID="{B9D621AF-205A-4BC9-8170-4D03425E1206}" presName="hierRoot2" presStyleCnt="0">
        <dgm:presLayoutVars>
          <dgm:hierBranch val="init"/>
        </dgm:presLayoutVars>
      </dgm:prSet>
      <dgm:spPr/>
    </dgm:pt>
    <dgm:pt modelId="{02A70166-0DE2-4E64-90F4-810EE7C3E348}" type="pres">
      <dgm:prSet presAssocID="{B9D621AF-205A-4BC9-8170-4D03425E1206}" presName="rootComposite" presStyleCnt="0"/>
      <dgm:spPr/>
    </dgm:pt>
    <dgm:pt modelId="{4CB13FBA-B005-4614-91A1-0F8BBD1C99BC}" type="pres">
      <dgm:prSet presAssocID="{B9D621AF-205A-4BC9-8170-4D03425E1206}" presName="rootText" presStyleLbl="node3" presStyleIdx="4" presStyleCnt="6" custScaleX="218697">
        <dgm:presLayoutVars>
          <dgm:chPref val="3"/>
        </dgm:presLayoutVars>
      </dgm:prSet>
      <dgm:spPr>
        <a:xfrm>
          <a:off x="4432298" y="3227382"/>
          <a:ext cx="2463435" cy="563207"/>
        </a:xfrm>
        <a:prstGeom prst="rect">
          <a:avLst/>
        </a:prstGeom>
      </dgm:spPr>
    </dgm:pt>
    <dgm:pt modelId="{F1784436-A3F2-4627-8F59-3F88A0D5E26B}" type="pres">
      <dgm:prSet presAssocID="{B9D621AF-205A-4BC9-8170-4D03425E1206}" presName="rootConnector" presStyleLbl="node3" presStyleIdx="4" presStyleCnt="6"/>
      <dgm:spPr/>
    </dgm:pt>
    <dgm:pt modelId="{8397A4B2-6A79-4051-8CEC-83DBA771AF00}" type="pres">
      <dgm:prSet presAssocID="{B9D621AF-205A-4BC9-8170-4D03425E1206}" presName="hierChild4" presStyleCnt="0"/>
      <dgm:spPr/>
    </dgm:pt>
    <dgm:pt modelId="{307DD745-C12A-49EF-9CCD-861D6FCC0810}" type="pres">
      <dgm:prSet presAssocID="{B9D621AF-205A-4BC9-8170-4D03425E1206}" presName="hierChild5" presStyleCnt="0"/>
      <dgm:spPr/>
    </dgm:pt>
    <dgm:pt modelId="{271D8067-FDFF-435A-815E-93CC263EDDA7}" type="pres">
      <dgm:prSet presAssocID="{FE4D6AC3-C02D-4C67-BD42-78EA35DA5D18}" presName="Name37" presStyleLbl="parChTrans1D3" presStyleIdx="5" presStyleCnt="6"/>
      <dgm:spPr/>
    </dgm:pt>
    <dgm:pt modelId="{76991E02-2C16-4B0E-9629-F6B0E8788520}" type="pres">
      <dgm:prSet presAssocID="{807E2068-7D90-453F-BEB0-0FBC7FABD6F4}" presName="hierRoot2" presStyleCnt="0">
        <dgm:presLayoutVars>
          <dgm:hierBranch val="init"/>
        </dgm:presLayoutVars>
      </dgm:prSet>
      <dgm:spPr/>
    </dgm:pt>
    <dgm:pt modelId="{9A24D2D2-DF5B-4099-90FE-FF6E1E2D50BC}" type="pres">
      <dgm:prSet presAssocID="{807E2068-7D90-453F-BEB0-0FBC7FABD6F4}" presName="rootComposite" presStyleCnt="0"/>
      <dgm:spPr/>
    </dgm:pt>
    <dgm:pt modelId="{EF357E6F-1423-4D08-8C28-687C778816E4}" type="pres">
      <dgm:prSet presAssocID="{807E2068-7D90-453F-BEB0-0FBC7FABD6F4}" presName="rootText" presStyleLbl="node3" presStyleIdx="5" presStyleCnt="6" custScaleX="218697">
        <dgm:presLayoutVars>
          <dgm:chPref val="3"/>
        </dgm:presLayoutVars>
      </dgm:prSet>
      <dgm:spPr/>
    </dgm:pt>
    <dgm:pt modelId="{F42BB00C-50BF-4A70-AD5E-8870974A5443}" type="pres">
      <dgm:prSet presAssocID="{807E2068-7D90-453F-BEB0-0FBC7FABD6F4}" presName="rootConnector" presStyleLbl="node3" presStyleIdx="5" presStyleCnt="6"/>
      <dgm:spPr/>
    </dgm:pt>
    <dgm:pt modelId="{0FE35406-9F31-448B-BBCA-62AA56BFA1D3}" type="pres">
      <dgm:prSet presAssocID="{807E2068-7D90-453F-BEB0-0FBC7FABD6F4}" presName="hierChild4" presStyleCnt="0"/>
      <dgm:spPr/>
    </dgm:pt>
    <dgm:pt modelId="{70621D85-1CF1-486B-8B79-F127CEC9403B}" type="pres">
      <dgm:prSet presAssocID="{807E2068-7D90-453F-BEB0-0FBC7FABD6F4}" presName="hierChild5" presStyleCnt="0"/>
      <dgm:spPr/>
    </dgm:pt>
    <dgm:pt modelId="{B605F5EC-3EC4-4F81-A3B0-DB2244F66C4D}" type="pres">
      <dgm:prSet presAssocID="{2A9C44C4-1759-4748-8BFB-A6D39CAB180D}" presName="hierChild5" presStyleCnt="0"/>
      <dgm:spPr/>
    </dgm:pt>
    <dgm:pt modelId="{F90F9F2F-4E4A-4EA3-AC26-685AC39BF63C}" type="pres">
      <dgm:prSet presAssocID="{7FF0CDFA-EF46-43F7-8BA5-E467EB2B7419}" presName="hierChild3" presStyleCnt="0"/>
      <dgm:spPr/>
    </dgm:pt>
  </dgm:ptLst>
  <dgm:cxnLst>
    <dgm:cxn modelId="{FB9F201A-3AF4-4E2E-B353-0585DE00BAA4}" type="presOf" srcId="{0735B18C-E864-4C40-8D0D-CA639B1746B1}" destId="{1243E808-6E92-495D-BFDD-DB535563B5C6}" srcOrd="0" destOrd="0" presId="urn:microsoft.com/office/officeart/2005/8/layout/orgChart1"/>
    <dgm:cxn modelId="{49548323-2428-4733-8661-33C50DFE1971}" srcId="{21396732-947B-4D1E-B176-82473DA0DFF9}" destId="{7FF0CDFA-EF46-43F7-8BA5-E467EB2B7419}" srcOrd="0" destOrd="0" parTransId="{3E0A2B2B-DBDF-48D4-A51F-A9C7010AE0A6}" sibTransId="{0A73A023-0A53-4899-8CAC-4F42E3906BC4}"/>
    <dgm:cxn modelId="{08927726-DAFE-4DD2-BF0D-1BFA52701870}" srcId="{7FF0CDFA-EF46-43F7-8BA5-E467EB2B7419}" destId="{56EEA4CF-3015-4963-B367-BD9011BDE4BE}" srcOrd="0" destOrd="0" parTransId="{C35C41B8-C986-4D64-8A11-081019467766}" sibTransId="{7C44771F-C67A-4333-A4F4-BCBF67FCF9A1}"/>
    <dgm:cxn modelId="{4CE57A2E-CECF-4820-A0C5-9C20CEB65597}" type="presOf" srcId="{2A9C44C4-1759-4748-8BFB-A6D39CAB180D}" destId="{1A35990F-B951-4D70-A6D4-0BE83AD08718}" srcOrd="0" destOrd="0" presId="urn:microsoft.com/office/officeart/2005/8/layout/orgChart1"/>
    <dgm:cxn modelId="{25D1DD32-1D26-49C2-8CB7-8721D6F204FA}" type="presOf" srcId="{0735B18C-E864-4C40-8D0D-CA639B1746B1}" destId="{534736F8-F201-4C9A-AD63-C4D2B30B7B8E}" srcOrd="1" destOrd="0" presId="urn:microsoft.com/office/officeart/2005/8/layout/orgChart1"/>
    <dgm:cxn modelId="{6269DC33-A53A-4594-81B7-B9D5CF7CEDE4}" type="presOf" srcId="{21396732-947B-4D1E-B176-82473DA0DFF9}" destId="{5EB7D1CB-BE87-4EC0-B7B9-43C757A071ED}" srcOrd="0" destOrd="0" presId="urn:microsoft.com/office/officeart/2005/8/layout/orgChart1"/>
    <dgm:cxn modelId="{6F62CC5C-56C5-4FC5-8945-FF253DC530C4}" srcId="{56EEA4CF-3015-4963-B367-BD9011BDE4BE}" destId="{0735B18C-E864-4C40-8D0D-CA639B1746B1}" srcOrd="1" destOrd="0" parTransId="{718B4A4E-03EE-4798-8E4E-1E8808ADA48F}" sibTransId="{6E40886A-B4DD-4693-8DD5-884BCCE76581}"/>
    <dgm:cxn modelId="{E5F9CF5C-C520-4C85-8D07-04EEEBE1CFB1}" type="presOf" srcId="{7FF0CDFA-EF46-43F7-8BA5-E467EB2B7419}" destId="{73E19A6D-4BA2-47D4-95A1-F6BF7BDA9E20}" srcOrd="1" destOrd="0" presId="urn:microsoft.com/office/officeart/2005/8/layout/orgChart1"/>
    <dgm:cxn modelId="{D76A705E-1315-4E1C-B1EB-E3DBCAA2DB98}" srcId="{2A9C44C4-1759-4748-8BFB-A6D39CAB180D}" destId="{807E2068-7D90-453F-BEB0-0FBC7FABD6F4}" srcOrd="3" destOrd="0" parTransId="{FE4D6AC3-C02D-4C67-BD42-78EA35DA5D18}" sibTransId="{991F1E6B-CA76-4F30-AC0A-E2EF2196051F}"/>
    <dgm:cxn modelId="{96479341-84E0-4AB5-8648-48394FFBC3DC}" srcId="{2A9C44C4-1759-4748-8BFB-A6D39CAB180D}" destId="{5062F2D4-AA8E-452B-A028-9E18B2A8E053}" srcOrd="1" destOrd="0" parTransId="{B1E97E7C-F56A-4696-AFF3-8B811DF7A4D1}" sibTransId="{DFB00601-B372-4CD7-9045-FAB2007AA2CE}"/>
    <dgm:cxn modelId="{36AB5542-654F-487D-BCBF-33029B68FC0F}" type="presOf" srcId="{7FF0CDFA-EF46-43F7-8BA5-E467EB2B7419}" destId="{762110DF-3B03-4C97-8563-93F5379CEB95}" srcOrd="0" destOrd="0" presId="urn:microsoft.com/office/officeart/2005/8/layout/orgChart1"/>
    <dgm:cxn modelId="{1AA67A42-E951-4C27-8222-146CBFA864F0}" type="presOf" srcId="{807E2068-7D90-453F-BEB0-0FBC7FABD6F4}" destId="{EF357E6F-1423-4D08-8C28-687C778816E4}" srcOrd="0" destOrd="0" presId="urn:microsoft.com/office/officeart/2005/8/layout/orgChart1"/>
    <dgm:cxn modelId="{7DFFFB46-55DC-48D2-8E66-753C4C2C680A}" srcId="{2A9C44C4-1759-4748-8BFB-A6D39CAB180D}" destId="{B9D621AF-205A-4BC9-8170-4D03425E1206}" srcOrd="2" destOrd="0" parTransId="{FA4F8DFB-6EFC-4692-857B-BD5F743C0C20}" sibTransId="{95E8B0AC-A590-4C75-AC9C-6E9D826ADE32}"/>
    <dgm:cxn modelId="{20A29749-A74A-484C-B04A-7AECC1013EB7}" srcId="{7FF0CDFA-EF46-43F7-8BA5-E467EB2B7419}" destId="{2A9C44C4-1759-4748-8BFB-A6D39CAB180D}" srcOrd="1" destOrd="0" parTransId="{9B92DD7B-4695-47CE-9378-F7DCD0E8A484}" sibTransId="{EC7CF4AB-14A6-4470-9815-A901B1C0D8E5}"/>
    <dgm:cxn modelId="{06429869-6074-48B4-A5FA-330155815A01}" type="presOf" srcId="{FA4F8DFB-6EFC-4692-857B-BD5F743C0C20}" destId="{53863F24-2545-4D72-B619-19FFEC7DF39D}" srcOrd="0" destOrd="0" presId="urn:microsoft.com/office/officeart/2005/8/layout/orgChart1"/>
    <dgm:cxn modelId="{7992416A-0D08-404F-ADB7-68BC71A81AB4}" srcId="{2A9C44C4-1759-4748-8BFB-A6D39CAB180D}" destId="{86DC2A10-FDD5-428B-A284-B58CFD2A502A}" srcOrd="0" destOrd="0" parTransId="{F26DADDC-3704-4984-AEEF-EAB4F6EA0166}" sibTransId="{EEA28BDE-D805-4F44-A718-EC2EFC24BCD4}"/>
    <dgm:cxn modelId="{FF545D73-4482-4F39-AFB8-EDCB74D59BB8}" type="presOf" srcId="{5062F2D4-AA8E-452B-A028-9E18B2A8E053}" destId="{E75A5495-4796-4A66-B9E2-C302E284ACB7}" srcOrd="0" destOrd="0" presId="urn:microsoft.com/office/officeart/2005/8/layout/orgChart1"/>
    <dgm:cxn modelId="{65A3C254-B381-49CE-90A8-BDA25FFE881D}" type="presOf" srcId="{9B92DD7B-4695-47CE-9378-F7DCD0E8A484}" destId="{F99E55EC-4896-4F2A-803E-BFE917B3F0CC}" srcOrd="0" destOrd="0" presId="urn:microsoft.com/office/officeart/2005/8/layout/orgChart1"/>
    <dgm:cxn modelId="{8547EF7B-14D6-4D87-B56D-7AB406829BE3}" type="presOf" srcId="{56EEA4CF-3015-4963-B367-BD9011BDE4BE}" destId="{108B5F19-8F84-479C-91D6-A6A8FCF4F2FE}" srcOrd="1" destOrd="0" presId="urn:microsoft.com/office/officeart/2005/8/layout/orgChart1"/>
    <dgm:cxn modelId="{8E33B686-283A-41FD-9B61-C10F69998EB5}" type="presOf" srcId="{07D55025-D1B3-4417-86D0-569124D7F525}" destId="{D2E9B927-D476-4F75-AD01-84DD745E09A4}" srcOrd="0" destOrd="0" presId="urn:microsoft.com/office/officeart/2005/8/layout/orgChart1"/>
    <dgm:cxn modelId="{6788FE88-3818-4967-8815-001DDD74429F}" type="presOf" srcId="{86DC2A10-FDD5-428B-A284-B58CFD2A502A}" destId="{FBA127A9-CB8F-4DEC-99D0-17BBB71DA4B3}" srcOrd="1" destOrd="0" presId="urn:microsoft.com/office/officeart/2005/8/layout/orgChart1"/>
    <dgm:cxn modelId="{8BD0DF8C-49CA-466B-8BA0-006865197A00}" type="presOf" srcId="{C35C41B8-C986-4D64-8A11-081019467766}" destId="{3EF28919-4C2C-4EFB-BEC7-6E5F5DC45884}" srcOrd="0" destOrd="0" presId="urn:microsoft.com/office/officeart/2005/8/layout/orgChart1"/>
    <dgm:cxn modelId="{50797192-92F0-41D4-9FB8-8B33A7092DD1}" srcId="{56EEA4CF-3015-4963-B367-BD9011BDE4BE}" destId="{EE55C4EE-C57C-44E0-8156-07AA160B1717}" srcOrd="0" destOrd="0" parTransId="{07D55025-D1B3-4417-86D0-569124D7F525}" sibTransId="{1A4C19BB-37D6-44C9-8A93-8C7BCC88B14D}"/>
    <dgm:cxn modelId="{F318F69B-016E-44AB-8758-88FCD4293831}" type="presOf" srcId="{5062F2D4-AA8E-452B-A028-9E18B2A8E053}" destId="{363952B6-1065-45D3-A636-591CC706CA62}" srcOrd="1" destOrd="0" presId="urn:microsoft.com/office/officeart/2005/8/layout/orgChart1"/>
    <dgm:cxn modelId="{8FB1B8A5-2F5D-4B55-B7C6-69D1E217EB57}" type="presOf" srcId="{807E2068-7D90-453F-BEB0-0FBC7FABD6F4}" destId="{F42BB00C-50BF-4A70-AD5E-8870974A5443}" srcOrd="1" destOrd="0" presId="urn:microsoft.com/office/officeart/2005/8/layout/orgChart1"/>
    <dgm:cxn modelId="{1E0FFBAA-E5A5-4F23-ADEB-705B6F30F776}" type="presOf" srcId="{B9D621AF-205A-4BC9-8170-4D03425E1206}" destId="{F1784436-A3F2-4627-8F59-3F88A0D5E26B}" srcOrd="1" destOrd="0" presId="urn:microsoft.com/office/officeart/2005/8/layout/orgChart1"/>
    <dgm:cxn modelId="{514EB2AD-A7EB-4159-845F-AEBEB4B6184C}" type="presOf" srcId="{EE55C4EE-C57C-44E0-8156-07AA160B1717}" destId="{6D7DF4F1-9CF0-46CC-A98B-7277DD84B224}" srcOrd="1" destOrd="0" presId="urn:microsoft.com/office/officeart/2005/8/layout/orgChart1"/>
    <dgm:cxn modelId="{9EC256AF-B47B-4A99-A9E0-8A887C99CF4C}" type="presOf" srcId="{B9D621AF-205A-4BC9-8170-4D03425E1206}" destId="{4CB13FBA-B005-4614-91A1-0F8BBD1C99BC}" srcOrd="0" destOrd="0" presId="urn:microsoft.com/office/officeart/2005/8/layout/orgChart1"/>
    <dgm:cxn modelId="{4982C3B2-E226-4B66-A978-83078FE80B4F}" type="presOf" srcId="{86DC2A10-FDD5-428B-A284-B58CFD2A502A}" destId="{8D84C978-9D1F-4A6C-9606-8238671BDDA3}" srcOrd="0" destOrd="0" presId="urn:microsoft.com/office/officeart/2005/8/layout/orgChart1"/>
    <dgm:cxn modelId="{8DFF00B3-23BC-4A20-B8E9-61578F33BB95}" type="presOf" srcId="{EE55C4EE-C57C-44E0-8156-07AA160B1717}" destId="{2CC2BA70-E38E-4DE8-A4E1-323F8400B66D}" srcOrd="0" destOrd="0" presId="urn:microsoft.com/office/officeart/2005/8/layout/orgChart1"/>
    <dgm:cxn modelId="{1F751EB8-D8AE-4434-9EDA-E24E88748FEB}" type="presOf" srcId="{F26DADDC-3704-4984-AEEF-EAB4F6EA0166}" destId="{9FD09EE8-B465-4E0B-B621-C62A105F4928}" srcOrd="0" destOrd="0" presId="urn:microsoft.com/office/officeart/2005/8/layout/orgChart1"/>
    <dgm:cxn modelId="{B588D5B8-A014-4801-9E56-9E92308A19F6}" type="presOf" srcId="{B1E97E7C-F56A-4696-AFF3-8B811DF7A4D1}" destId="{4801AB8C-8390-4857-B639-043B29596587}" srcOrd="0" destOrd="0" presId="urn:microsoft.com/office/officeart/2005/8/layout/orgChart1"/>
    <dgm:cxn modelId="{926286E3-28B6-4FC2-9341-8446C456EDD3}" type="presOf" srcId="{2A9C44C4-1759-4748-8BFB-A6D39CAB180D}" destId="{603F416D-0739-497A-92B1-B4F9D19E86AF}" srcOrd="1" destOrd="0" presId="urn:microsoft.com/office/officeart/2005/8/layout/orgChart1"/>
    <dgm:cxn modelId="{8B19CEE7-0B62-40E2-838C-7D45FC7822B1}" type="presOf" srcId="{718B4A4E-03EE-4798-8E4E-1E8808ADA48F}" destId="{39173611-3364-4D29-BF9A-94AFE69DE9F4}" srcOrd="0" destOrd="0" presId="urn:microsoft.com/office/officeart/2005/8/layout/orgChart1"/>
    <dgm:cxn modelId="{4A6459EB-E3BE-4C85-B2A9-1470608D4848}" type="presOf" srcId="{FE4D6AC3-C02D-4C67-BD42-78EA35DA5D18}" destId="{271D8067-FDFF-435A-815E-93CC263EDDA7}" srcOrd="0" destOrd="0" presId="urn:microsoft.com/office/officeart/2005/8/layout/orgChart1"/>
    <dgm:cxn modelId="{8409B1EB-4F3C-4C41-A76B-718FC234E76F}" type="presOf" srcId="{56EEA4CF-3015-4963-B367-BD9011BDE4BE}" destId="{0E3960E5-EA6C-4BD0-945C-759200EBBFFF}" srcOrd="0" destOrd="0" presId="urn:microsoft.com/office/officeart/2005/8/layout/orgChart1"/>
    <dgm:cxn modelId="{3DE3DAA9-9E32-48F0-B8FB-29A0B362659B}" type="presParOf" srcId="{5EB7D1CB-BE87-4EC0-B7B9-43C757A071ED}" destId="{165FB219-AAAA-4083-8F74-BA714D4C2218}" srcOrd="0" destOrd="0" presId="urn:microsoft.com/office/officeart/2005/8/layout/orgChart1"/>
    <dgm:cxn modelId="{774C8BDD-32FB-4C09-A35A-FB1587526BA8}" type="presParOf" srcId="{165FB219-AAAA-4083-8F74-BA714D4C2218}" destId="{61A5B2ED-A00B-4D48-B1E6-54B36B0021C5}" srcOrd="0" destOrd="0" presId="urn:microsoft.com/office/officeart/2005/8/layout/orgChart1"/>
    <dgm:cxn modelId="{49E6542B-2135-4D28-8268-C56D23562A2E}" type="presParOf" srcId="{61A5B2ED-A00B-4D48-B1E6-54B36B0021C5}" destId="{762110DF-3B03-4C97-8563-93F5379CEB95}" srcOrd="0" destOrd="0" presId="urn:microsoft.com/office/officeart/2005/8/layout/orgChart1"/>
    <dgm:cxn modelId="{634B2FA6-DC94-4D54-8250-3C76FF811BAC}" type="presParOf" srcId="{61A5B2ED-A00B-4D48-B1E6-54B36B0021C5}" destId="{73E19A6D-4BA2-47D4-95A1-F6BF7BDA9E20}" srcOrd="1" destOrd="0" presId="urn:microsoft.com/office/officeart/2005/8/layout/orgChart1"/>
    <dgm:cxn modelId="{74A955A6-D531-45E6-AF19-B999E5B1C019}" type="presParOf" srcId="{165FB219-AAAA-4083-8F74-BA714D4C2218}" destId="{13B27FA7-3C7F-4333-9105-21FA2A393412}" srcOrd="1" destOrd="0" presId="urn:microsoft.com/office/officeart/2005/8/layout/orgChart1"/>
    <dgm:cxn modelId="{31FDC3C7-5FDD-44B1-B7DB-535DFE1FEFBA}" type="presParOf" srcId="{13B27FA7-3C7F-4333-9105-21FA2A393412}" destId="{3EF28919-4C2C-4EFB-BEC7-6E5F5DC45884}" srcOrd="0" destOrd="0" presId="urn:microsoft.com/office/officeart/2005/8/layout/orgChart1"/>
    <dgm:cxn modelId="{312C5DFE-49D8-459F-BBAC-EC082DF6EBB6}" type="presParOf" srcId="{13B27FA7-3C7F-4333-9105-21FA2A393412}" destId="{2B998C2C-27AC-4A4C-A0B9-8CD0D4D10B84}" srcOrd="1" destOrd="0" presId="urn:microsoft.com/office/officeart/2005/8/layout/orgChart1"/>
    <dgm:cxn modelId="{2AFB1106-2942-437F-BDC3-6AB492AA41C4}" type="presParOf" srcId="{2B998C2C-27AC-4A4C-A0B9-8CD0D4D10B84}" destId="{5F827B98-FFB3-4258-9485-87845A515816}" srcOrd="0" destOrd="0" presId="urn:microsoft.com/office/officeart/2005/8/layout/orgChart1"/>
    <dgm:cxn modelId="{AAADFDA7-866D-4895-AAE0-13A248E423D6}" type="presParOf" srcId="{5F827B98-FFB3-4258-9485-87845A515816}" destId="{0E3960E5-EA6C-4BD0-945C-759200EBBFFF}" srcOrd="0" destOrd="0" presId="urn:microsoft.com/office/officeart/2005/8/layout/orgChart1"/>
    <dgm:cxn modelId="{EFE56ACD-FCB7-4287-BEA1-75F21CFBEBE0}" type="presParOf" srcId="{5F827B98-FFB3-4258-9485-87845A515816}" destId="{108B5F19-8F84-479C-91D6-A6A8FCF4F2FE}" srcOrd="1" destOrd="0" presId="urn:microsoft.com/office/officeart/2005/8/layout/orgChart1"/>
    <dgm:cxn modelId="{EEED57F0-65C8-482A-A346-07AD4EC3FFD7}" type="presParOf" srcId="{2B998C2C-27AC-4A4C-A0B9-8CD0D4D10B84}" destId="{2A04176E-D8E1-4E73-B473-BAB794EA27C6}" srcOrd="1" destOrd="0" presId="urn:microsoft.com/office/officeart/2005/8/layout/orgChart1"/>
    <dgm:cxn modelId="{56FDA4B4-E666-4698-BD6E-3FAAE8EA62BC}" type="presParOf" srcId="{2A04176E-D8E1-4E73-B473-BAB794EA27C6}" destId="{D2E9B927-D476-4F75-AD01-84DD745E09A4}" srcOrd="0" destOrd="0" presId="urn:microsoft.com/office/officeart/2005/8/layout/orgChart1"/>
    <dgm:cxn modelId="{71C7A1C8-0F87-4F51-8670-D85046D48727}" type="presParOf" srcId="{2A04176E-D8E1-4E73-B473-BAB794EA27C6}" destId="{AF0587D9-1AC8-42DC-A948-93A66C863671}" srcOrd="1" destOrd="0" presId="urn:microsoft.com/office/officeart/2005/8/layout/orgChart1"/>
    <dgm:cxn modelId="{56343A3C-B15B-4EDC-AFA1-02C22A87CB5F}" type="presParOf" srcId="{AF0587D9-1AC8-42DC-A948-93A66C863671}" destId="{6333B232-0BE9-42CA-8A59-A48EC79A58D6}" srcOrd="0" destOrd="0" presId="urn:microsoft.com/office/officeart/2005/8/layout/orgChart1"/>
    <dgm:cxn modelId="{88F58FDE-873C-47EF-BB42-9D39CB0EB4BE}" type="presParOf" srcId="{6333B232-0BE9-42CA-8A59-A48EC79A58D6}" destId="{2CC2BA70-E38E-4DE8-A4E1-323F8400B66D}" srcOrd="0" destOrd="0" presId="urn:microsoft.com/office/officeart/2005/8/layout/orgChart1"/>
    <dgm:cxn modelId="{62C69140-EEBC-46CA-8E84-EF1E8037F228}" type="presParOf" srcId="{6333B232-0BE9-42CA-8A59-A48EC79A58D6}" destId="{6D7DF4F1-9CF0-46CC-A98B-7277DD84B224}" srcOrd="1" destOrd="0" presId="urn:microsoft.com/office/officeart/2005/8/layout/orgChart1"/>
    <dgm:cxn modelId="{9A81C546-5C2E-4713-AFC3-8931B5BE24EA}" type="presParOf" srcId="{AF0587D9-1AC8-42DC-A948-93A66C863671}" destId="{F2C2BF3B-CBFF-46BE-8B33-43A00711A695}" srcOrd="1" destOrd="0" presId="urn:microsoft.com/office/officeart/2005/8/layout/orgChart1"/>
    <dgm:cxn modelId="{8A3D13F9-3989-4050-9CE5-4DFB342C7FCF}" type="presParOf" srcId="{AF0587D9-1AC8-42DC-A948-93A66C863671}" destId="{A295C4D5-F2C2-415D-8FCC-0DEAA970F2C5}" srcOrd="2" destOrd="0" presId="urn:microsoft.com/office/officeart/2005/8/layout/orgChart1"/>
    <dgm:cxn modelId="{92106DB1-3E63-4C4C-9F5D-9CF736AA558C}" type="presParOf" srcId="{2A04176E-D8E1-4E73-B473-BAB794EA27C6}" destId="{39173611-3364-4D29-BF9A-94AFE69DE9F4}" srcOrd="2" destOrd="0" presId="urn:microsoft.com/office/officeart/2005/8/layout/orgChart1"/>
    <dgm:cxn modelId="{A74EF651-4BF2-4B1C-8E93-D5B5A69CC214}" type="presParOf" srcId="{2A04176E-D8E1-4E73-B473-BAB794EA27C6}" destId="{526F807A-7ACA-46D7-A86B-3BF7516C3CA0}" srcOrd="3" destOrd="0" presId="urn:microsoft.com/office/officeart/2005/8/layout/orgChart1"/>
    <dgm:cxn modelId="{1BAE7929-46D1-4701-8EAE-E5C39F5E255D}" type="presParOf" srcId="{526F807A-7ACA-46D7-A86B-3BF7516C3CA0}" destId="{201F8CF5-4E79-45A4-8344-3A574ABCB4A2}" srcOrd="0" destOrd="0" presId="urn:microsoft.com/office/officeart/2005/8/layout/orgChart1"/>
    <dgm:cxn modelId="{3C7EB374-161B-49E6-BAE4-2B3486A5EF1D}" type="presParOf" srcId="{201F8CF5-4E79-45A4-8344-3A574ABCB4A2}" destId="{1243E808-6E92-495D-BFDD-DB535563B5C6}" srcOrd="0" destOrd="0" presId="urn:microsoft.com/office/officeart/2005/8/layout/orgChart1"/>
    <dgm:cxn modelId="{59DDB8A5-E34A-4922-99AE-3F9FFEE38972}" type="presParOf" srcId="{201F8CF5-4E79-45A4-8344-3A574ABCB4A2}" destId="{534736F8-F201-4C9A-AD63-C4D2B30B7B8E}" srcOrd="1" destOrd="0" presId="urn:microsoft.com/office/officeart/2005/8/layout/orgChart1"/>
    <dgm:cxn modelId="{2AC5D149-D01D-40BF-9FFF-B5C55DBAFF36}" type="presParOf" srcId="{526F807A-7ACA-46D7-A86B-3BF7516C3CA0}" destId="{733F1BAB-E207-482C-A6AF-FF2366B8743C}" srcOrd="1" destOrd="0" presId="urn:microsoft.com/office/officeart/2005/8/layout/orgChart1"/>
    <dgm:cxn modelId="{DA738F9E-A913-464D-B679-BD1FAF89B8E7}" type="presParOf" srcId="{526F807A-7ACA-46D7-A86B-3BF7516C3CA0}" destId="{E9D3A851-00C0-4A3E-A43D-9F38505FB8DB}" srcOrd="2" destOrd="0" presId="urn:microsoft.com/office/officeart/2005/8/layout/orgChart1"/>
    <dgm:cxn modelId="{0534DFA8-B2C2-46CC-B2C4-E1428B21C131}" type="presParOf" srcId="{2B998C2C-27AC-4A4C-A0B9-8CD0D4D10B84}" destId="{578B08C4-F90C-44C6-A4C7-1A4A7E5285DB}" srcOrd="2" destOrd="0" presId="urn:microsoft.com/office/officeart/2005/8/layout/orgChart1"/>
    <dgm:cxn modelId="{87E347F8-0953-4BC6-B530-F11DEDD5C2DF}" type="presParOf" srcId="{13B27FA7-3C7F-4333-9105-21FA2A393412}" destId="{F99E55EC-4896-4F2A-803E-BFE917B3F0CC}" srcOrd="2" destOrd="0" presId="urn:microsoft.com/office/officeart/2005/8/layout/orgChart1"/>
    <dgm:cxn modelId="{AF4180C2-9390-4A40-99C6-FDC2D9267B86}" type="presParOf" srcId="{13B27FA7-3C7F-4333-9105-21FA2A393412}" destId="{5F6160AF-DE44-4FA8-8B96-037608AA6AEE}" srcOrd="3" destOrd="0" presId="urn:microsoft.com/office/officeart/2005/8/layout/orgChart1"/>
    <dgm:cxn modelId="{54C6F173-383A-468C-9078-7BEA307F5DB9}" type="presParOf" srcId="{5F6160AF-DE44-4FA8-8B96-037608AA6AEE}" destId="{CDD7C137-FA1A-429A-B9EA-87E9C56CFDE0}" srcOrd="0" destOrd="0" presId="urn:microsoft.com/office/officeart/2005/8/layout/orgChart1"/>
    <dgm:cxn modelId="{C1EABDAE-0A46-492E-8275-30E52861AC4D}" type="presParOf" srcId="{CDD7C137-FA1A-429A-B9EA-87E9C56CFDE0}" destId="{1A35990F-B951-4D70-A6D4-0BE83AD08718}" srcOrd="0" destOrd="0" presId="urn:microsoft.com/office/officeart/2005/8/layout/orgChart1"/>
    <dgm:cxn modelId="{B86BD68C-4A52-4B00-8D12-C6C0A5C9EA6E}" type="presParOf" srcId="{CDD7C137-FA1A-429A-B9EA-87E9C56CFDE0}" destId="{603F416D-0739-497A-92B1-B4F9D19E86AF}" srcOrd="1" destOrd="0" presId="urn:microsoft.com/office/officeart/2005/8/layout/orgChart1"/>
    <dgm:cxn modelId="{46559117-29BC-426D-83BF-6B6B385EED96}" type="presParOf" srcId="{5F6160AF-DE44-4FA8-8B96-037608AA6AEE}" destId="{CF7A5624-BC2E-41B0-A8A8-1364C6152D40}" srcOrd="1" destOrd="0" presId="urn:microsoft.com/office/officeart/2005/8/layout/orgChart1"/>
    <dgm:cxn modelId="{D64BAA84-9824-41B0-8A11-C81BA9E34BF8}" type="presParOf" srcId="{CF7A5624-BC2E-41B0-A8A8-1364C6152D40}" destId="{9FD09EE8-B465-4E0B-B621-C62A105F4928}" srcOrd="0" destOrd="0" presId="urn:microsoft.com/office/officeart/2005/8/layout/orgChart1"/>
    <dgm:cxn modelId="{5E6D78EE-D5B3-4DB3-B246-2C2C93142626}" type="presParOf" srcId="{CF7A5624-BC2E-41B0-A8A8-1364C6152D40}" destId="{87735A29-3082-4EA7-868A-239BCFAB3B4B}" srcOrd="1" destOrd="0" presId="urn:microsoft.com/office/officeart/2005/8/layout/orgChart1"/>
    <dgm:cxn modelId="{CF8D3A19-6B17-4540-9B26-50BF22E77E17}" type="presParOf" srcId="{87735A29-3082-4EA7-868A-239BCFAB3B4B}" destId="{6E93CE80-D925-49E9-8288-78E8883E1ACE}" srcOrd="0" destOrd="0" presId="urn:microsoft.com/office/officeart/2005/8/layout/orgChart1"/>
    <dgm:cxn modelId="{4D587615-FC64-4BC5-AD19-08EF92EF1B5E}" type="presParOf" srcId="{6E93CE80-D925-49E9-8288-78E8883E1ACE}" destId="{8D84C978-9D1F-4A6C-9606-8238671BDDA3}" srcOrd="0" destOrd="0" presId="urn:microsoft.com/office/officeart/2005/8/layout/orgChart1"/>
    <dgm:cxn modelId="{B3B4C9FD-137F-4D95-9804-8227DDD00F3C}" type="presParOf" srcId="{6E93CE80-D925-49E9-8288-78E8883E1ACE}" destId="{FBA127A9-CB8F-4DEC-99D0-17BBB71DA4B3}" srcOrd="1" destOrd="0" presId="urn:microsoft.com/office/officeart/2005/8/layout/orgChart1"/>
    <dgm:cxn modelId="{12A627D1-E7B7-42B3-B35F-F54E0D65E5F0}" type="presParOf" srcId="{87735A29-3082-4EA7-868A-239BCFAB3B4B}" destId="{5BDD9B22-711F-4324-8BDB-5D4DE5B59A04}" srcOrd="1" destOrd="0" presId="urn:microsoft.com/office/officeart/2005/8/layout/orgChart1"/>
    <dgm:cxn modelId="{A1FA008B-2E06-405E-8EDA-A8BCC04ACAB9}" type="presParOf" srcId="{87735A29-3082-4EA7-868A-239BCFAB3B4B}" destId="{DFAD6E79-BF56-4CFB-A277-244A3A539DDA}" srcOrd="2" destOrd="0" presId="urn:microsoft.com/office/officeart/2005/8/layout/orgChart1"/>
    <dgm:cxn modelId="{5DFB6BB2-B7D1-41CF-842D-94D388A5241F}" type="presParOf" srcId="{CF7A5624-BC2E-41B0-A8A8-1364C6152D40}" destId="{4801AB8C-8390-4857-B639-043B29596587}" srcOrd="2" destOrd="0" presId="urn:microsoft.com/office/officeart/2005/8/layout/orgChart1"/>
    <dgm:cxn modelId="{FA400E53-A203-4365-8C4B-1BCEAA37072C}" type="presParOf" srcId="{CF7A5624-BC2E-41B0-A8A8-1364C6152D40}" destId="{DD91BBD5-D3A6-4B32-BBA7-BAE53E4CE5D0}" srcOrd="3" destOrd="0" presId="urn:microsoft.com/office/officeart/2005/8/layout/orgChart1"/>
    <dgm:cxn modelId="{39D754F0-9E10-450C-A11F-6C3C7CE036A4}" type="presParOf" srcId="{DD91BBD5-D3A6-4B32-BBA7-BAE53E4CE5D0}" destId="{4732EC86-9701-4A26-83A7-432C2031D98E}" srcOrd="0" destOrd="0" presId="urn:microsoft.com/office/officeart/2005/8/layout/orgChart1"/>
    <dgm:cxn modelId="{A398103B-0880-4B15-BD49-E2EF3234B61A}" type="presParOf" srcId="{4732EC86-9701-4A26-83A7-432C2031D98E}" destId="{E75A5495-4796-4A66-B9E2-C302E284ACB7}" srcOrd="0" destOrd="0" presId="urn:microsoft.com/office/officeart/2005/8/layout/orgChart1"/>
    <dgm:cxn modelId="{9B0DEAAC-1580-4C44-97D3-A7021CF1A0ED}" type="presParOf" srcId="{4732EC86-9701-4A26-83A7-432C2031D98E}" destId="{363952B6-1065-45D3-A636-591CC706CA62}" srcOrd="1" destOrd="0" presId="urn:microsoft.com/office/officeart/2005/8/layout/orgChart1"/>
    <dgm:cxn modelId="{4BCB7007-CB84-457A-A3CD-1EBFCD90FB5D}" type="presParOf" srcId="{DD91BBD5-D3A6-4B32-BBA7-BAE53E4CE5D0}" destId="{5152A510-BB4B-4A8F-AB79-D2338C2A89CA}" srcOrd="1" destOrd="0" presId="urn:microsoft.com/office/officeart/2005/8/layout/orgChart1"/>
    <dgm:cxn modelId="{DB762893-2145-4E6E-BB4C-94BD5E4E39D6}" type="presParOf" srcId="{DD91BBD5-D3A6-4B32-BBA7-BAE53E4CE5D0}" destId="{C3BAA376-D020-4420-932B-A8158B549D82}" srcOrd="2" destOrd="0" presId="urn:microsoft.com/office/officeart/2005/8/layout/orgChart1"/>
    <dgm:cxn modelId="{39054D0F-B6A0-4F5C-9BC8-7FADB0BB1A32}" type="presParOf" srcId="{CF7A5624-BC2E-41B0-A8A8-1364C6152D40}" destId="{53863F24-2545-4D72-B619-19FFEC7DF39D}" srcOrd="4" destOrd="0" presId="urn:microsoft.com/office/officeart/2005/8/layout/orgChart1"/>
    <dgm:cxn modelId="{8A009EF4-DA50-450D-9A77-DA495999F821}" type="presParOf" srcId="{CF7A5624-BC2E-41B0-A8A8-1364C6152D40}" destId="{A30C91DB-813D-40D9-9C66-9F4044E6A74B}" srcOrd="5" destOrd="0" presId="urn:microsoft.com/office/officeart/2005/8/layout/orgChart1"/>
    <dgm:cxn modelId="{23A32A8A-A3F8-4EBB-B42E-CF33A43D4813}" type="presParOf" srcId="{A30C91DB-813D-40D9-9C66-9F4044E6A74B}" destId="{02A70166-0DE2-4E64-90F4-810EE7C3E348}" srcOrd="0" destOrd="0" presId="urn:microsoft.com/office/officeart/2005/8/layout/orgChart1"/>
    <dgm:cxn modelId="{148D934A-325E-4B42-9F2E-00FA1E541D8F}" type="presParOf" srcId="{02A70166-0DE2-4E64-90F4-810EE7C3E348}" destId="{4CB13FBA-B005-4614-91A1-0F8BBD1C99BC}" srcOrd="0" destOrd="0" presId="urn:microsoft.com/office/officeart/2005/8/layout/orgChart1"/>
    <dgm:cxn modelId="{FF010958-2387-44EA-9D76-F359EA5C4E6B}" type="presParOf" srcId="{02A70166-0DE2-4E64-90F4-810EE7C3E348}" destId="{F1784436-A3F2-4627-8F59-3F88A0D5E26B}" srcOrd="1" destOrd="0" presId="urn:microsoft.com/office/officeart/2005/8/layout/orgChart1"/>
    <dgm:cxn modelId="{155A8CA9-C680-43D9-B4C6-F78D9C7C80F7}" type="presParOf" srcId="{A30C91DB-813D-40D9-9C66-9F4044E6A74B}" destId="{8397A4B2-6A79-4051-8CEC-83DBA771AF00}" srcOrd="1" destOrd="0" presId="urn:microsoft.com/office/officeart/2005/8/layout/orgChart1"/>
    <dgm:cxn modelId="{A61B696A-E506-4476-B121-C2573415EC63}" type="presParOf" srcId="{A30C91DB-813D-40D9-9C66-9F4044E6A74B}" destId="{307DD745-C12A-49EF-9CCD-861D6FCC0810}" srcOrd="2" destOrd="0" presId="urn:microsoft.com/office/officeart/2005/8/layout/orgChart1"/>
    <dgm:cxn modelId="{74D46F10-05C2-44ED-AE56-E85DE748A65B}" type="presParOf" srcId="{CF7A5624-BC2E-41B0-A8A8-1364C6152D40}" destId="{271D8067-FDFF-435A-815E-93CC263EDDA7}" srcOrd="6" destOrd="0" presId="urn:microsoft.com/office/officeart/2005/8/layout/orgChart1"/>
    <dgm:cxn modelId="{AEE6372A-6FE5-4706-99E5-68E3E81083C5}" type="presParOf" srcId="{CF7A5624-BC2E-41B0-A8A8-1364C6152D40}" destId="{76991E02-2C16-4B0E-9629-F6B0E8788520}" srcOrd="7" destOrd="0" presId="urn:microsoft.com/office/officeart/2005/8/layout/orgChart1"/>
    <dgm:cxn modelId="{B2202C51-A6C5-4E95-91D7-B4C2BD501FDE}" type="presParOf" srcId="{76991E02-2C16-4B0E-9629-F6B0E8788520}" destId="{9A24D2D2-DF5B-4099-90FE-FF6E1E2D50BC}" srcOrd="0" destOrd="0" presId="urn:microsoft.com/office/officeart/2005/8/layout/orgChart1"/>
    <dgm:cxn modelId="{763C05CB-E6FD-4B2F-AFCE-AD9BB25EB4E8}" type="presParOf" srcId="{9A24D2D2-DF5B-4099-90FE-FF6E1E2D50BC}" destId="{EF357E6F-1423-4D08-8C28-687C778816E4}" srcOrd="0" destOrd="0" presId="urn:microsoft.com/office/officeart/2005/8/layout/orgChart1"/>
    <dgm:cxn modelId="{19140AAA-3F37-4F06-B84A-6A0CEC83D54A}" type="presParOf" srcId="{9A24D2D2-DF5B-4099-90FE-FF6E1E2D50BC}" destId="{F42BB00C-50BF-4A70-AD5E-8870974A5443}" srcOrd="1" destOrd="0" presId="urn:microsoft.com/office/officeart/2005/8/layout/orgChart1"/>
    <dgm:cxn modelId="{FA8E5E4A-2FE5-40FF-A354-44BC31983D22}" type="presParOf" srcId="{76991E02-2C16-4B0E-9629-F6B0E8788520}" destId="{0FE35406-9F31-448B-BBCA-62AA56BFA1D3}" srcOrd="1" destOrd="0" presId="urn:microsoft.com/office/officeart/2005/8/layout/orgChart1"/>
    <dgm:cxn modelId="{93FB5A79-FDD4-4934-93FA-237B6048F225}" type="presParOf" srcId="{76991E02-2C16-4B0E-9629-F6B0E8788520}" destId="{70621D85-1CF1-486B-8B79-F127CEC9403B}" srcOrd="2" destOrd="0" presId="urn:microsoft.com/office/officeart/2005/8/layout/orgChart1"/>
    <dgm:cxn modelId="{816D34FA-8823-4065-9603-A0EAAB097A3F}" type="presParOf" srcId="{5F6160AF-DE44-4FA8-8B96-037608AA6AEE}" destId="{B605F5EC-3EC4-4F81-A3B0-DB2244F66C4D}" srcOrd="2" destOrd="0" presId="urn:microsoft.com/office/officeart/2005/8/layout/orgChart1"/>
    <dgm:cxn modelId="{197DA4C2-647F-4C89-8076-DAB68BFC1290}" type="presParOf" srcId="{165FB219-AAAA-4083-8F74-BA714D4C2218}" destId="{F90F9F2F-4E4A-4EA3-AC26-685AC39BF63C}"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9E2A0-9AD7-488A-A088-8E643C356A3D}"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IN"/>
        </a:p>
      </dgm:t>
    </dgm:pt>
    <dgm:pt modelId="{E933834B-5C21-46E4-87AF-98B9AC17B218}">
      <dgm:prSet phldrT="[Text]" custT="1"/>
      <dgm:spPr>
        <a:solidFill>
          <a:schemeClr val="tx2"/>
        </a:solidFill>
        <a:ln>
          <a:noFill/>
        </a:ln>
      </dgm:spPr>
      <dgm:t>
        <a:bodyPr/>
        <a:lstStyle/>
        <a:p>
          <a:r>
            <a:rPr lang="en-IN" sz="1800" b="1">
              <a:solidFill>
                <a:schemeClr val="bg1"/>
              </a:solidFill>
              <a:latin typeface="Nunito" pitchFamily="2" charset="0"/>
            </a:rPr>
            <a:t>Provisions &amp; Contingencies</a:t>
          </a:r>
        </a:p>
      </dgm:t>
    </dgm:pt>
    <dgm:pt modelId="{AC4E2AAA-A8DC-49DA-886F-308AD430EAC7}" type="parTrans" cxnId="{45BEB316-80B2-4CD4-B933-FD59E1319CAA}">
      <dgm:prSet/>
      <dgm:spPr/>
      <dgm:t>
        <a:bodyPr/>
        <a:lstStyle/>
        <a:p>
          <a:endParaRPr lang="en-IN" sz="1800" b="1">
            <a:solidFill>
              <a:schemeClr val="tx1">
                <a:lumMod val="85000"/>
                <a:lumOff val="15000"/>
              </a:schemeClr>
            </a:solidFill>
            <a:latin typeface="Nunito" pitchFamily="2" charset="0"/>
          </a:endParaRPr>
        </a:p>
      </dgm:t>
    </dgm:pt>
    <dgm:pt modelId="{A11EF27E-77D8-41D8-8A96-0AA00F7BBB87}" type="sibTrans" cxnId="{45BEB316-80B2-4CD4-B933-FD59E1319CAA}">
      <dgm:prSet/>
      <dgm:spPr/>
      <dgm:t>
        <a:bodyPr/>
        <a:lstStyle/>
        <a:p>
          <a:endParaRPr lang="en-IN" sz="1800" b="1">
            <a:solidFill>
              <a:schemeClr val="tx1">
                <a:lumMod val="85000"/>
                <a:lumOff val="15000"/>
              </a:schemeClr>
            </a:solidFill>
            <a:latin typeface="Nunito" pitchFamily="2" charset="0"/>
          </a:endParaRPr>
        </a:p>
      </dgm:t>
    </dgm:pt>
    <dgm:pt modelId="{0D8CC0DD-8ABF-481C-824D-1706E67438A0}">
      <dgm:prSet phldrT="[Text]" custT="1"/>
      <dgm:spPr>
        <a:solidFill>
          <a:schemeClr val="accent3">
            <a:lumMod val="65000"/>
          </a:schemeClr>
        </a:solidFill>
        <a:ln>
          <a:noFill/>
        </a:ln>
      </dgm:spPr>
      <dgm:t>
        <a:bodyPr/>
        <a:lstStyle/>
        <a:p>
          <a:r>
            <a:rPr lang="en-IN" sz="1800" b="1">
              <a:solidFill>
                <a:schemeClr val="bg1"/>
              </a:solidFill>
              <a:latin typeface="Nunito" pitchFamily="2" charset="0"/>
            </a:rPr>
            <a:t>Recognition</a:t>
          </a:r>
        </a:p>
      </dgm:t>
    </dgm:pt>
    <dgm:pt modelId="{D6801B2F-733E-40C9-8537-D137B04D0E08}" type="parTrans" cxnId="{77615C1F-53DE-4415-BFC7-4BA2E4B0D191}">
      <dgm:prSet custT="1">
        <dgm:style>
          <a:lnRef idx="3">
            <a:schemeClr val="accent1"/>
          </a:lnRef>
          <a:fillRef idx="0">
            <a:schemeClr val="accent1"/>
          </a:fillRef>
          <a:effectRef idx="2">
            <a:schemeClr val="accent1"/>
          </a:effectRef>
          <a:fontRef idx="minor">
            <a:schemeClr val="tx1"/>
          </a:fontRef>
        </dgm:style>
      </dgm:prSet>
      <dgm:spPr>
        <a:ln>
          <a:solidFill>
            <a:schemeClr val="accent3">
              <a:lumMod val="50000"/>
            </a:schemeClr>
          </a:solidFill>
        </a:ln>
      </dgm:spPr>
      <dgm:t>
        <a:bodyPr/>
        <a:lstStyle/>
        <a:p>
          <a:endParaRPr lang="en-IN" sz="1800" b="1">
            <a:solidFill>
              <a:schemeClr val="tx1">
                <a:lumMod val="85000"/>
                <a:lumOff val="15000"/>
              </a:schemeClr>
            </a:solidFill>
            <a:latin typeface="Nunito" pitchFamily="2" charset="0"/>
          </a:endParaRPr>
        </a:p>
      </dgm:t>
    </dgm:pt>
    <dgm:pt modelId="{9C67633F-FF31-4E14-91FD-8B9D5CC4E886}" type="sibTrans" cxnId="{77615C1F-53DE-4415-BFC7-4BA2E4B0D191}">
      <dgm:prSet/>
      <dgm:spPr/>
      <dgm:t>
        <a:bodyPr/>
        <a:lstStyle/>
        <a:p>
          <a:endParaRPr lang="en-IN" sz="1800" b="1">
            <a:solidFill>
              <a:schemeClr val="tx1">
                <a:lumMod val="85000"/>
                <a:lumOff val="15000"/>
              </a:schemeClr>
            </a:solidFill>
            <a:latin typeface="Nunito" pitchFamily="2" charset="0"/>
          </a:endParaRPr>
        </a:p>
      </dgm:t>
    </dgm:pt>
    <dgm:pt modelId="{5A949D0D-FCA5-48AA-B177-62E238F42877}">
      <dgm:prSet phldrT="[Text]" custT="1"/>
      <dgm:spPr>
        <a:solidFill>
          <a:schemeClr val="accent5">
            <a:lumMod val="50000"/>
          </a:schemeClr>
        </a:solidFill>
        <a:ln>
          <a:noFill/>
        </a:ln>
      </dgm:spPr>
      <dgm:t>
        <a:bodyPr/>
        <a:lstStyle/>
        <a:p>
          <a:r>
            <a:rPr lang="en-IN" sz="1800" b="1">
              <a:solidFill>
                <a:schemeClr val="bg1"/>
              </a:solidFill>
              <a:latin typeface="Nunito" pitchFamily="2" charset="0"/>
            </a:rPr>
            <a:t>Provision</a:t>
          </a:r>
        </a:p>
      </dgm:t>
    </dgm:pt>
    <dgm:pt modelId="{FA7403CB-3B4B-49F0-8A24-9E9F0D5D364D}" type="parTrans" cxnId="{1C6B54CB-3A5A-484E-9C4E-339E24721BCC}">
      <dgm:prSet custT="1">
        <dgm:style>
          <a:lnRef idx="3">
            <a:schemeClr val="accent1"/>
          </a:lnRef>
          <a:fillRef idx="0">
            <a:schemeClr val="accent1"/>
          </a:fillRef>
          <a:effectRef idx="2">
            <a:schemeClr val="accent1"/>
          </a:effectRef>
          <a:fontRef idx="minor">
            <a:schemeClr val="tx1"/>
          </a:fontRef>
        </dgm:style>
      </dgm:prSet>
      <dgm:spPr>
        <a:ln>
          <a:solidFill>
            <a:schemeClr val="accent5">
              <a:lumMod val="50000"/>
            </a:schemeClr>
          </a:solidFill>
        </a:ln>
      </dgm:spPr>
      <dgm:t>
        <a:bodyPr/>
        <a:lstStyle/>
        <a:p>
          <a:endParaRPr lang="en-IN" sz="1800" b="1">
            <a:solidFill>
              <a:schemeClr val="tx1">
                <a:lumMod val="85000"/>
                <a:lumOff val="15000"/>
              </a:schemeClr>
            </a:solidFill>
            <a:latin typeface="Nunito" pitchFamily="2" charset="0"/>
          </a:endParaRPr>
        </a:p>
      </dgm:t>
    </dgm:pt>
    <dgm:pt modelId="{764D6A4E-4DEA-44B9-A854-92CA049F1991}" type="sibTrans" cxnId="{1C6B54CB-3A5A-484E-9C4E-339E24721BCC}">
      <dgm:prSet/>
      <dgm:spPr/>
      <dgm:t>
        <a:bodyPr/>
        <a:lstStyle/>
        <a:p>
          <a:endParaRPr lang="en-IN" sz="1800" b="1">
            <a:solidFill>
              <a:schemeClr val="tx1">
                <a:lumMod val="85000"/>
                <a:lumOff val="15000"/>
              </a:schemeClr>
            </a:solidFill>
            <a:latin typeface="Nunito" pitchFamily="2" charset="0"/>
          </a:endParaRPr>
        </a:p>
      </dgm:t>
    </dgm:pt>
    <dgm:pt modelId="{4AE3CB3D-60B3-4C46-9E4D-1E9F1A940FA9}">
      <dgm:prSet phldrT="[Text]" custT="1"/>
      <dgm:spPr>
        <a:solidFill>
          <a:schemeClr val="accent5">
            <a:lumMod val="50000"/>
          </a:schemeClr>
        </a:solidFill>
        <a:ln>
          <a:noFill/>
        </a:ln>
      </dgm:spPr>
      <dgm:t>
        <a:bodyPr/>
        <a:lstStyle/>
        <a:p>
          <a:r>
            <a:rPr lang="en-IN" sz="1800" b="1">
              <a:solidFill>
                <a:schemeClr val="bg1"/>
              </a:solidFill>
              <a:latin typeface="Nunito" pitchFamily="2" charset="0"/>
            </a:rPr>
            <a:t>Contingency</a:t>
          </a:r>
        </a:p>
      </dgm:t>
    </dgm:pt>
    <dgm:pt modelId="{31563AAB-425C-4A01-91D4-F4906E37F515}" type="parTrans" cxnId="{AAB0F665-A108-406E-BE25-A24360279DF9}">
      <dgm:prSet custT="1">
        <dgm:style>
          <a:lnRef idx="3">
            <a:schemeClr val="accent1"/>
          </a:lnRef>
          <a:fillRef idx="0">
            <a:schemeClr val="accent1"/>
          </a:fillRef>
          <a:effectRef idx="2">
            <a:schemeClr val="accent1"/>
          </a:effectRef>
          <a:fontRef idx="minor">
            <a:schemeClr val="tx1"/>
          </a:fontRef>
        </dgm:style>
      </dgm:prSet>
      <dgm:spPr>
        <a:ln>
          <a:solidFill>
            <a:schemeClr val="accent5">
              <a:lumMod val="50000"/>
            </a:schemeClr>
          </a:solidFill>
        </a:ln>
      </dgm:spPr>
      <dgm:t>
        <a:bodyPr/>
        <a:lstStyle/>
        <a:p>
          <a:endParaRPr lang="en-IN" sz="1800" b="1">
            <a:solidFill>
              <a:schemeClr val="tx1">
                <a:lumMod val="85000"/>
                <a:lumOff val="15000"/>
              </a:schemeClr>
            </a:solidFill>
            <a:latin typeface="Nunito" pitchFamily="2" charset="0"/>
          </a:endParaRPr>
        </a:p>
      </dgm:t>
    </dgm:pt>
    <dgm:pt modelId="{9030DA82-DE35-4BA9-A197-0A7D0FB640B4}" type="sibTrans" cxnId="{AAB0F665-A108-406E-BE25-A24360279DF9}">
      <dgm:prSet/>
      <dgm:spPr/>
      <dgm:t>
        <a:bodyPr/>
        <a:lstStyle/>
        <a:p>
          <a:endParaRPr lang="en-IN" sz="1800" b="1">
            <a:solidFill>
              <a:schemeClr val="tx1">
                <a:lumMod val="85000"/>
                <a:lumOff val="15000"/>
              </a:schemeClr>
            </a:solidFill>
            <a:latin typeface="Nunito" pitchFamily="2" charset="0"/>
          </a:endParaRPr>
        </a:p>
      </dgm:t>
    </dgm:pt>
    <dgm:pt modelId="{4F2D0AE7-35C2-4319-8D18-94F3B238B0CA}">
      <dgm:prSet phldrT="[Text]" custT="1"/>
      <dgm:spPr>
        <a:solidFill>
          <a:schemeClr val="accent3">
            <a:lumMod val="65000"/>
          </a:schemeClr>
        </a:solidFill>
        <a:ln>
          <a:noFill/>
        </a:ln>
      </dgm:spPr>
      <dgm:t>
        <a:bodyPr/>
        <a:lstStyle/>
        <a:p>
          <a:r>
            <a:rPr lang="en-IN" sz="1800" b="1">
              <a:solidFill>
                <a:schemeClr val="bg1"/>
              </a:solidFill>
              <a:latin typeface="Nunito" pitchFamily="2" charset="0"/>
            </a:rPr>
            <a:t>Measurement</a:t>
          </a:r>
        </a:p>
      </dgm:t>
    </dgm:pt>
    <dgm:pt modelId="{FD7284BD-79EE-4EC8-8303-B61363B93A94}" type="parTrans" cxnId="{A337E305-A15F-4C5C-A58B-D13698E6F2D7}">
      <dgm:prSet custT="1"/>
      <dgm:spPr/>
      <dgm:t>
        <a:bodyPr/>
        <a:lstStyle/>
        <a:p>
          <a:endParaRPr lang="en-GB" sz="1800" b="1"/>
        </a:p>
      </dgm:t>
    </dgm:pt>
    <dgm:pt modelId="{A4807961-A789-4AF0-83D0-549D7996D124}" type="sibTrans" cxnId="{A337E305-A15F-4C5C-A58B-D13698E6F2D7}">
      <dgm:prSet/>
      <dgm:spPr/>
      <dgm:t>
        <a:bodyPr/>
        <a:lstStyle/>
        <a:p>
          <a:endParaRPr lang="en-GB" sz="1800" b="1"/>
        </a:p>
      </dgm:t>
    </dgm:pt>
    <dgm:pt modelId="{73023406-FA81-47C9-990A-9BC23F21E1C0}">
      <dgm:prSet phldrT="[Text]" custT="1"/>
      <dgm:spPr>
        <a:solidFill>
          <a:schemeClr val="accent3">
            <a:lumMod val="65000"/>
          </a:schemeClr>
        </a:solidFill>
        <a:ln>
          <a:noFill/>
        </a:ln>
      </dgm:spPr>
      <dgm:t>
        <a:bodyPr/>
        <a:lstStyle/>
        <a:p>
          <a:r>
            <a:rPr lang="en-IN" sz="1800" b="1">
              <a:solidFill>
                <a:schemeClr val="bg1"/>
              </a:solidFill>
              <a:latin typeface="Nunito" pitchFamily="2" charset="0"/>
            </a:rPr>
            <a:t>Disclosure</a:t>
          </a:r>
        </a:p>
      </dgm:t>
    </dgm:pt>
    <dgm:pt modelId="{F84D1421-5D44-490C-AF59-312F09D1CEE9}" type="parTrans" cxnId="{5EF8A075-B1C5-4C60-B836-961352FBC238}">
      <dgm:prSet custT="1">
        <dgm:style>
          <a:lnRef idx="3">
            <a:schemeClr val="accent1"/>
          </a:lnRef>
          <a:fillRef idx="0">
            <a:schemeClr val="accent1"/>
          </a:fillRef>
          <a:effectRef idx="2">
            <a:schemeClr val="accent1"/>
          </a:effectRef>
          <a:fontRef idx="minor">
            <a:schemeClr val="tx1"/>
          </a:fontRef>
        </dgm:style>
      </dgm:prSet>
      <dgm:spPr>
        <a:ln>
          <a:solidFill>
            <a:schemeClr val="accent3">
              <a:lumMod val="50000"/>
            </a:schemeClr>
          </a:solidFill>
        </a:ln>
      </dgm:spPr>
      <dgm:t>
        <a:bodyPr/>
        <a:lstStyle/>
        <a:p>
          <a:endParaRPr lang="en-GB" sz="1800" b="1"/>
        </a:p>
      </dgm:t>
    </dgm:pt>
    <dgm:pt modelId="{138A1280-F3ED-4BFA-A91E-FD0E27F81C55}" type="sibTrans" cxnId="{5EF8A075-B1C5-4C60-B836-961352FBC238}">
      <dgm:prSet/>
      <dgm:spPr/>
      <dgm:t>
        <a:bodyPr/>
        <a:lstStyle/>
        <a:p>
          <a:endParaRPr lang="en-GB" sz="1800" b="1"/>
        </a:p>
      </dgm:t>
    </dgm:pt>
    <dgm:pt modelId="{68B76E80-42D6-4025-BE74-F9D9BA6BAEA6}">
      <dgm:prSet phldrT="[Text]" custT="1"/>
      <dgm:spPr>
        <a:solidFill>
          <a:schemeClr val="accent5">
            <a:lumMod val="50000"/>
          </a:schemeClr>
        </a:solidFill>
        <a:ln>
          <a:noFill/>
        </a:ln>
      </dgm:spPr>
      <dgm:t>
        <a:bodyPr/>
        <a:lstStyle/>
        <a:p>
          <a:r>
            <a:rPr lang="en-IN" sz="1800" b="1" dirty="0">
              <a:solidFill>
                <a:schemeClr val="bg1"/>
              </a:solidFill>
              <a:latin typeface="Nunito" pitchFamily="2" charset="0"/>
            </a:rPr>
            <a:t>Provision</a:t>
          </a:r>
        </a:p>
      </dgm:t>
    </dgm:pt>
    <dgm:pt modelId="{B88E7210-FB12-49EF-B6D8-31CEA6A5802C}" type="parTrans" cxnId="{6C27C463-68F4-47E2-814D-9D5A5B9E55B0}">
      <dgm:prSet custT="1">
        <dgm:style>
          <a:lnRef idx="3">
            <a:schemeClr val="accent1"/>
          </a:lnRef>
          <a:fillRef idx="0">
            <a:schemeClr val="accent1"/>
          </a:fillRef>
          <a:effectRef idx="2">
            <a:schemeClr val="accent1"/>
          </a:effectRef>
          <a:fontRef idx="minor">
            <a:schemeClr val="tx1"/>
          </a:fontRef>
        </dgm:style>
      </dgm:prSet>
      <dgm:spPr>
        <a:ln>
          <a:solidFill>
            <a:schemeClr val="accent5">
              <a:lumMod val="50000"/>
            </a:schemeClr>
          </a:solidFill>
        </a:ln>
      </dgm:spPr>
      <dgm:t>
        <a:bodyPr/>
        <a:lstStyle/>
        <a:p>
          <a:endParaRPr lang="en-GB" sz="1800" b="1"/>
        </a:p>
      </dgm:t>
    </dgm:pt>
    <dgm:pt modelId="{AA77ADB5-5BA0-4B33-A54E-DB37D4B172B1}" type="sibTrans" cxnId="{6C27C463-68F4-47E2-814D-9D5A5B9E55B0}">
      <dgm:prSet/>
      <dgm:spPr/>
      <dgm:t>
        <a:bodyPr/>
        <a:lstStyle/>
        <a:p>
          <a:endParaRPr lang="en-GB" sz="1800" b="1"/>
        </a:p>
      </dgm:t>
    </dgm:pt>
    <dgm:pt modelId="{9ED44C22-B5B0-4A55-95C8-69F9D8F3C207}">
      <dgm:prSet phldrT="[Text]" custT="1"/>
      <dgm:spPr>
        <a:solidFill>
          <a:schemeClr val="accent5">
            <a:lumMod val="50000"/>
          </a:schemeClr>
        </a:solidFill>
        <a:ln>
          <a:noFill/>
        </a:ln>
      </dgm:spPr>
      <dgm:t>
        <a:bodyPr/>
        <a:lstStyle/>
        <a:p>
          <a:r>
            <a:rPr lang="en-IN" sz="1800" b="1">
              <a:solidFill>
                <a:schemeClr val="bg1"/>
              </a:solidFill>
              <a:latin typeface="Nunito" pitchFamily="2" charset="0"/>
            </a:rPr>
            <a:t>Contingency</a:t>
          </a:r>
        </a:p>
      </dgm:t>
    </dgm:pt>
    <dgm:pt modelId="{8B8F93C2-4340-4B73-B297-FCBAA1B330DB}" type="parTrans" cxnId="{51B77F7E-C412-4FBB-A118-640D571E58E1}">
      <dgm:prSet custT="1">
        <dgm:style>
          <a:lnRef idx="3">
            <a:schemeClr val="accent1"/>
          </a:lnRef>
          <a:fillRef idx="0">
            <a:schemeClr val="accent1"/>
          </a:fillRef>
          <a:effectRef idx="2">
            <a:schemeClr val="accent1"/>
          </a:effectRef>
          <a:fontRef idx="minor">
            <a:schemeClr val="tx1"/>
          </a:fontRef>
        </dgm:style>
      </dgm:prSet>
      <dgm:spPr>
        <a:ln>
          <a:solidFill>
            <a:schemeClr val="accent5">
              <a:lumMod val="50000"/>
            </a:schemeClr>
          </a:solidFill>
        </a:ln>
      </dgm:spPr>
      <dgm:t>
        <a:bodyPr/>
        <a:lstStyle/>
        <a:p>
          <a:endParaRPr lang="en-GB" sz="1800" b="1"/>
        </a:p>
      </dgm:t>
    </dgm:pt>
    <dgm:pt modelId="{90A788C0-E154-4126-867A-8E5FCCA2BD6D}" type="sibTrans" cxnId="{51B77F7E-C412-4FBB-A118-640D571E58E1}">
      <dgm:prSet/>
      <dgm:spPr/>
      <dgm:t>
        <a:bodyPr/>
        <a:lstStyle/>
        <a:p>
          <a:endParaRPr lang="en-GB" sz="1800" b="1"/>
        </a:p>
      </dgm:t>
    </dgm:pt>
    <dgm:pt modelId="{E10320BC-D588-40DA-B5E2-D78660DDCA3E}">
      <dgm:prSet phldrT="[Text]" custT="1"/>
      <dgm:spPr>
        <a:solidFill>
          <a:schemeClr val="accent1"/>
        </a:solidFill>
        <a:ln>
          <a:noFill/>
        </a:ln>
      </dgm:spPr>
      <dgm:t>
        <a:bodyPr/>
        <a:lstStyle/>
        <a:p>
          <a:r>
            <a:rPr lang="en-IN" sz="1800" b="1" dirty="0">
              <a:solidFill>
                <a:schemeClr val="accent5">
                  <a:lumMod val="25000"/>
                </a:schemeClr>
              </a:solidFill>
              <a:latin typeface="Nunito" pitchFamily="2" charset="0"/>
            </a:rPr>
            <a:t>Best Estimate</a:t>
          </a:r>
        </a:p>
      </dgm:t>
    </dgm:pt>
    <dgm:pt modelId="{3D84A0B6-8048-494C-8380-88543E72265D}" type="parTrans" cxnId="{BE25008E-9197-4534-A2DE-68A35EFE909E}">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GB" sz="1800" b="1"/>
        </a:p>
      </dgm:t>
    </dgm:pt>
    <dgm:pt modelId="{EB238EB6-61C5-44CB-8DD9-6B42C7C954C2}" type="sibTrans" cxnId="{BE25008E-9197-4534-A2DE-68A35EFE909E}">
      <dgm:prSet/>
      <dgm:spPr/>
      <dgm:t>
        <a:bodyPr/>
        <a:lstStyle/>
        <a:p>
          <a:endParaRPr lang="en-GB" sz="1800" b="1"/>
        </a:p>
      </dgm:t>
    </dgm:pt>
    <dgm:pt modelId="{70246A1C-0BCD-48ED-8EB1-E4916F2C8D7D}">
      <dgm:prSet phldrT="[Text]" custT="1"/>
      <dgm:spPr>
        <a:solidFill>
          <a:schemeClr val="accent1"/>
        </a:solidFill>
        <a:ln>
          <a:noFill/>
        </a:ln>
      </dgm:spPr>
      <dgm:t>
        <a:bodyPr/>
        <a:lstStyle/>
        <a:p>
          <a:r>
            <a:rPr lang="en-IN" sz="1800" b="1" dirty="0">
              <a:solidFill>
                <a:schemeClr val="accent5">
                  <a:lumMod val="25000"/>
                </a:schemeClr>
              </a:solidFill>
              <a:latin typeface="Nunito" pitchFamily="2" charset="0"/>
            </a:rPr>
            <a:t>Risks/Uncertainties</a:t>
          </a:r>
        </a:p>
      </dgm:t>
    </dgm:pt>
    <dgm:pt modelId="{19641C78-FFE7-4BEB-80B1-B7348706186E}" type="parTrans" cxnId="{D5B745D4-493D-4485-BA33-4B4349F8D7A9}">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GB" sz="1800" b="1"/>
        </a:p>
      </dgm:t>
    </dgm:pt>
    <dgm:pt modelId="{ED817CD3-80B5-4C1E-98C1-CE889F7C50A5}" type="sibTrans" cxnId="{D5B745D4-493D-4485-BA33-4B4349F8D7A9}">
      <dgm:prSet/>
      <dgm:spPr/>
      <dgm:t>
        <a:bodyPr/>
        <a:lstStyle/>
        <a:p>
          <a:endParaRPr lang="en-GB" sz="1800" b="1"/>
        </a:p>
      </dgm:t>
    </dgm:pt>
    <dgm:pt modelId="{B4DC231C-0BD7-4D48-A4AC-A2DDBF2FBF52}">
      <dgm:prSet phldrT="[Text]" custT="1"/>
      <dgm:spPr>
        <a:solidFill>
          <a:schemeClr val="accent1"/>
        </a:solidFill>
        <a:ln>
          <a:noFill/>
        </a:ln>
      </dgm:spPr>
      <dgm:t>
        <a:bodyPr/>
        <a:lstStyle/>
        <a:p>
          <a:r>
            <a:rPr lang="en-IN" sz="1800" b="1" dirty="0">
              <a:solidFill>
                <a:schemeClr val="accent5">
                  <a:lumMod val="25000"/>
                </a:schemeClr>
              </a:solidFill>
              <a:latin typeface="Nunito" pitchFamily="2" charset="0"/>
            </a:rPr>
            <a:t>Present Value</a:t>
          </a:r>
        </a:p>
      </dgm:t>
    </dgm:pt>
    <dgm:pt modelId="{8691ADFD-FAA8-415B-9FA5-623C835DBE14}" type="parTrans" cxnId="{92B974E0-0E1E-47FC-89B5-4A37B0706789}">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GB" sz="1800" b="1"/>
        </a:p>
      </dgm:t>
    </dgm:pt>
    <dgm:pt modelId="{FC199570-6025-4B71-890F-02C663EC0CFA}" type="sibTrans" cxnId="{92B974E0-0E1E-47FC-89B5-4A37B0706789}">
      <dgm:prSet/>
      <dgm:spPr/>
      <dgm:t>
        <a:bodyPr/>
        <a:lstStyle/>
        <a:p>
          <a:endParaRPr lang="en-GB" sz="1800" b="1"/>
        </a:p>
      </dgm:t>
    </dgm:pt>
    <dgm:pt modelId="{EB58A171-B39E-415B-B7F3-F0CCF16C753C}">
      <dgm:prSet phldrT="[Text]" custT="1"/>
      <dgm:spPr>
        <a:solidFill>
          <a:schemeClr val="accent1"/>
        </a:solidFill>
        <a:ln>
          <a:noFill/>
        </a:ln>
      </dgm:spPr>
      <dgm:t>
        <a:bodyPr/>
        <a:lstStyle/>
        <a:p>
          <a:pPr algn="ctr"/>
          <a:r>
            <a:rPr lang="en-IN" sz="1800" b="1" dirty="0">
              <a:solidFill>
                <a:schemeClr val="accent5">
                  <a:lumMod val="25000"/>
                </a:schemeClr>
              </a:solidFill>
              <a:latin typeface="Nunito" pitchFamily="2" charset="0"/>
            </a:rPr>
            <a:t>Expected Asset Disposals</a:t>
          </a:r>
        </a:p>
      </dgm:t>
    </dgm:pt>
    <dgm:pt modelId="{0C1A5254-84EB-4DE4-9503-6D334CDC0E60}" type="parTrans" cxnId="{7E1CAB35-97D1-4ABD-9F9C-A55173398942}">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GB" sz="1800" b="1"/>
        </a:p>
      </dgm:t>
    </dgm:pt>
    <dgm:pt modelId="{94FCF9A4-3485-481A-B5BE-B87C5FC2E565}" type="sibTrans" cxnId="{7E1CAB35-97D1-4ABD-9F9C-A55173398942}">
      <dgm:prSet/>
      <dgm:spPr/>
      <dgm:t>
        <a:bodyPr/>
        <a:lstStyle/>
        <a:p>
          <a:endParaRPr lang="en-GB" sz="1800" b="1"/>
        </a:p>
      </dgm:t>
    </dgm:pt>
    <dgm:pt modelId="{FDF36074-A53E-49C3-844D-DE60A5CBAD5E}">
      <dgm:prSet phldrT="[Text]" custT="1"/>
      <dgm:spPr>
        <a:solidFill>
          <a:schemeClr val="accent1"/>
        </a:solidFill>
        <a:ln>
          <a:noFill/>
        </a:ln>
      </dgm:spPr>
      <dgm:t>
        <a:bodyPr/>
        <a:lstStyle/>
        <a:p>
          <a:r>
            <a:rPr lang="en-IN" sz="1800" b="1">
              <a:solidFill>
                <a:schemeClr val="accent5">
                  <a:lumMod val="25000"/>
                </a:schemeClr>
              </a:solidFill>
              <a:latin typeface="Nunito" pitchFamily="2" charset="0"/>
            </a:rPr>
            <a:t>Future Events</a:t>
          </a:r>
        </a:p>
      </dgm:t>
    </dgm:pt>
    <dgm:pt modelId="{A4B8425B-85AB-4A2F-9DE7-23B98D97DE63}" type="parTrans" cxnId="{08C7469B-29BF-4FCE-B5A5-901E69B0F482}">
      <dgm:prSet custT="1">
        <dgm:style>
          <a:lnRef idx="3">
            <a:schemeClr val="accent1"/>
          </a:lnRef>
          <a:fillRef idx="0">
            <a:schemeClr val="accent1"/>
          </a:fillRef>
          <a:effectRef idx="2">
            <a:schemeClr val="accent1"/>
          </a:effectRef>
          <a:fontRef idx="minor">
            <a:schemeClr val="tx1"/>
          </a:fontRef>
        </dgm:style>
      </dgm:prSet>
      <dgm:spPr>
        <a:ln/>
      </dgm:spPr>
      <dgm:t>
        <a:bodyPr/>
        <a:lstStyle/>
        <a:p>
          <a:endParaRPr lang="en-GB" sz="1800" b="1"/>
        </a:p>
      </dgm:t>
    </dgm:pt>
    <dgm:pt modelId="{78566B4B-1B7C-4A54-8F55-71A2E95F16FA}" type="sibTrans" cxnId="{08C7469B-29BF-4FCE-B5A5-901E69B0F482}">
      <dgm:prSet/>
      <dgm:spPr/>
      <dgm:t>
        <a:bodyPr/>
        <a:lstStyle/>
        <a:p>
          <a:endParaRPr lang="en-GB" sz="1800" b="1"/>
        </a:p>
      </dgm:t>
    </dgm:pt>
    <dgm:pt modelId="{C950F7DC-34BD-4B3C-AD73-ED5C5A7A2859}">
      <dgm:prSet phldrT="[Text]" custT="1"/>
      <dgm:spPr>
        <a:solidFill>
          <a:schemeClr val="accent2"/>
        </a:solidFill>
        <a:ln>
          <a:noFill/>
        </a:ln>
      </dgm:spPr>
      <dgm:t>
        <a:bodyPr/>
        <a:lstStyle/>
        <a:p>
          <a:r>
            <a:rPr lang="en-IN" sz="1800" b="1">
              <a:solidFill>
                <a:schemeClr val="bg1"/>
              </a:solidFill>
              <a:latin typeface="Nunito" pitchFamily="2" charset="0"/>
            </a:rPr>
            <a:t>Contingent Asset</a:t>
          </a:r>
        </a:p>
      </dgm:t>
    </dgm:pt>
    <dgm:pt modelId="{CB034DC8-674D-4102-9199-DF9BBC177224}" type="parTrans" cxnId="{0921C5C7-2702-4D8D-8202-EF652B76F05B}">
      <dgm:prSet custT="1">
        <dgm:style>
          <a:lnRef idx="3">
            <a:schemeClr val="accent2"/>
          </a:lnRef>
          <a:fillRef idx="0">
            <a:schemeClr val="accent2"/>
          </a:fillRef>
          <a:effectRef idx="2">
            <a:schemeClr val="accent2"/>
          </a:effectRef>
          <a:fontRef idx="minor">
            <a:schemeClr val="tx1"/>
          </a:fontRef>
        </dgm:style>
      </dgm:prSet>
      <dgm:spPr>
        <a:ln/>
      </dgm:spPr>
      <dgm:t>
        <a:bodyPr/>
        <a:lstStyle/>
        <a:p>
          <a:endParaRPr lang="en-GB" sz="1800" b="1"/>
        </a:p>
      </dgm:t>
    </dgm:pt>
    <dgm:pt modelId="{D000E112-F0D7-41B7-8E53-19E8D6887D36}" type="sibTrans" cxnId="{0921C5C7-2702-4D8D-8202-EF652B76F05B}">
      <dgm:prSet/>
      <dgm:spPr/>
      <dgm:t>
        <a:bodyPr/>
        <a:lstStyle/>
        <a:p>
          <a:endParaRPr lang="en-GB" sz="1800" b="1"/>
        </a:p>
      </dgm:t>
    </dgm:pt>
    <dgm:pt modelId="{3FCD9A0F-C0A1-40C6-B30B-015D6C53919D}">
      <dgm:prSet phldrT="[Text]" custT="1"/>
      <dgm:spPr>
        <a:solidFill>
          <a:schemeClr val="accent2"/>
        </a:solidFill>
        <a:ln>
          <a:noFill/>
        </a:ln>
      </dgm:spPr>
      <dgm:t>
        <a:bodyPr/>
        <a:lstStyle/>
        <a:p>
          <a:r>
            <a:rPr lang="en-IN" sz="1800" b="1" dirty="0">
              <a:solidFill>
                <a:schemeClr val="bg1"/>
              </a:solidFill>
              <a:latin typeface="Nunito" pitchFamily="2" charset="0"/>
            </a:rPr>
            <a:t>Contingent Liability</a:t>
          </a:r>
        </a:p>
      </dgm:t>
    </dgm:pt>
    <dgm:pt modelId="{50EF0D3A-B716-411F-853C-D969074AEAAF}" type="parTrans" cxnId="{14F49C91-DE0B-45FB-8BE7-2398B01BE87C}">
      <dgm:prSet custT="1">
        <dgm:style>
          <a:lnRef idx="3">
            <a:schemeClr val="accent2"/>
          </a:lnRef>
          <a:fillRef idx="0">
            <a:schemeClr val="accent2"/>
          </a:fillRef>
          <a:effectRef idx="2">
            <a:schemeClr val="accent2"/>
          </a:effectRef>
          <a:fontRef idx="minor">
            <a:schemeClr val="tx1"/>
          </a:fontRef>
        </dgm:style>
      </dgm:prSet>
      <dgm:spPr>
        <a:ln/>
      </dgm:spPr>
      <dgm:t>
        <a:bodyPr/>
        <a:lstStyle/>
        <a:p>
          <a:endParaRPr lang="en-GB" sz="1800" b="1"/>
        </a:p>
      </dgm:t>
    </dgm:pt>
    <dgm:pt modelId="{3A21B23F-776D-4CC6-9EEE-756417E51EB1}" type="sibTrans" cxnId="{14F49C91-DE0B-45FB-8BE7-2398B01BE87C}">
      <dgm:prSet/>
      <dgm:spPr/>
      <dgm:t>
        <a:bodyPr/>
        <a:lstStyle/>
        <a:p>
          <a:endParaRPr lang="en-GB" sz="1800" b="1"/>
        </a:p>
      </dgm:t>
    </dgm:pt>
    <dgm:pt modelId="{00E1124E-2F09-4535-B74B-6A8D8742C98C}" type="pres">
      <dgm:prSet presAssocID="{FB49E2A0-9AD7-488A-A088-8E643C356A3D}" presName="Name0" presStyleCnt="0">
        <dgm:presLayoutVars>
          <dgm:chPref val="1"/>
          <dgm:dir/>
          <dgm:animOne val="branch"/>
          <dgm:animLvl val="lvl"/>
          <dgm:resizeHandles val="exact"/>
        </dgm:presLayoutVars>
      </dgm:prSet>
      <dgm:spPr/>
    </dgm:pt>
    <dgm:pt modelId="{9D7502F8-0B7E-48B5-9816-BDD50D1C76BC}" type="pres">
      <dgm:prSet presAssocID="{E933834B-5C21-46E4-87AF-98B9AC17B218}" presName="root1" presStyleCnt="0"/>
      <dgm:spPr/>
    </dgm:pt>
    <dgm:pt modelId="{188644E3-16E8-4563-ADB4-79A65F72408A}" type="pres">
      <dgm:prSet presAssocID="{E933834B-5C21-46E4-87AF-98B9AC17B218}" presName="LevelOneTextNode" presStyleLbl="node0" presStyleIdx="0" presStyleCnt="1" custScaleX="104516" custScaleY="171607">
        <dgm:presLayoutVars>
          <dgm:chPref val="3"/>
        </dgm:presLayoutVars>
      </dgm:prSet>
      <dgm:spPr/>
    </dgm:pt>
    <dgm:pt modelId="{AB2E1222-821D-495F-9037-BF0163C29760}" type="pres">
      <dgm:prSet presAssocID="{E933834B-5C21-46E4-87AF-98B9AC17B218}" presName="level2hierChild" presStyleCnt="0"/>
      <dgm:spPr/>
    </dgm:pt>
    <dgm:pt modelId="{D66FA313-2CE2-4689-A6DE-65A3B3A1D214}" type="pres">
      <dgm:prSet presAssocID="{D6801B2F-733E-40C9-8537-D137B04D0E08}" presName="conn2-1" presStyleLbl="parChTrans1D2" presStyleIdx="0" presStyleCnt="3"/>
      <dgm:spPr/>
    </dgm:pt>
    <dgm:pt modelId="{020EFBC7-DBC1-42B1-9B81-9720A8532DAB}" type="pres">
      <dgm:prSet presAssocID="{D6801B2F-733E-40C9-8537-D137B04D0E08}" presName="connTx" presStyleLbl="parChTrans1D2" presStyleIdx="0" presStyleCnt="3"/>
      <dgm:spPr/>
    </dgm:pt>
    <dgm:pt modelId="{FF4FA3B3-4083-4A88-A23F-D42896799BF8}" type="pres">
      <dgm:prSet presAssocID="{0D8CC0DD-8ABF-481C-824D-1706E67438A0}" presName="root2" presStyleCnt="0"/>
      <dgm:spPr/>
    </dgm:pt>
    <dgm:pt modelId="{F0ADC5A7-11FE-4EE4-B65F-EC43E43C4A03}" type="pres">
      <dgm:prSet presAssocID="{0D8CC0DD-8ABF-481C-824D-1706E67438A0}" presName="LevelTwoTextNode" presStyleLbl="node2" presStyleIdx="0" presStyleCnt="3" custScaleX="154850">
        <dgm:presLayoutVars>
          <dgm:chPref val="3"/>
        </dgm:presLayoutVars>
      </dgm:prSet>
      <dgm:spPr/>
    </dgm:pt>
    <dgm:pt modelId="{C38B8825-A7CF-49AD-8782-A9E26C620DE6}" type="pres">
      <dgm:prSet presAssocID="{0D8CC0DD-8ABF-481C-824D-1706E67438A0}" presName="level3hierChild" presStyleCnt="0"/>
      <dgm:spPr/>
    </dgm:pt>
    <dgm:pt modelId="{EEAB011C-61D8-4BA8-B9EE-A505B0EB7791}" type="pres">
      <dgm:prSet presAssocID="{B88E7210-FB12-49EF-B6D8-31CEA6A5802C}" presName="conn2-1" presStyleLbl="parChTrans1D3" presStyleIdx="0" presStyleCnt="9"/>
      <dgm:spPr/>
    </dgm:pt>
    <dgm:pt modelId="{F235C40D-6C9B-4E74-93B0-8452903048CF}" type="pres">
      <dgm:prSet presAssocID="{B88E7210-FB12-49EF-B6D8-31CEA6A5802C}" presName="connTx" presStyleLbl="parChTrans1D3" presStyleIdx="0" presStyleCnt="9"/>
      <dgm:spPr/>
    </dgm:pt>
    <dgm:pt modelId="{767D7492-F365-4E51-80DB-4C734A63AC41}" type="pres">
      <dgm:prSet presAssocID="{68B76E80-42D6-4025-BE74-F9D9BA6BAEA6}" presName="root2" presStyleCnt="0"/>
      <dgm:spPr/>
    </dgm:pt>
    <dgm:pt modelId="{7EA22804-B2B0-4827-81E0-0A94B0714883}" type="pres">
      <dgm:prSet presAssocID="{68B76E80-42D6-4025-BE74-F9D9BA6BAEA6}" presName="LevelTwoTextNode" presStyleLbl="node3" presStyleIdx="0" presStyleCnt="9" custScaleX="260595">
        <dgm:presLayoutVars>
          <dgm:chPref val="3"/>
        </dgm:presLayoutVars>
      </dgm:prSet>
      <dgm:spPr/>
    </dgm:pt>
    <dgm:pt modelId="{2E9A70CF-6DDD-45CA-9D03-EBDA0525DFCD}" type="pres">
      <dgm:prSet presAssocID="{68B76E80-42D6-4025-BE74-F9D9BA6BAEA6}" presName="level3hierChild" presStyleCnt="0"/>
      <dgm:spPr/>
    </dgm:pt>
    <dgm:pt modelId="{B82D9D54-DAE2-4026-8129-D8014ACE901A}" type="pres">
      <dgm:prSet presAssocID="{8B8F93C2-4340-4B73-B297-FCBAA1B330DB}" presName="conn2-1" presStyleLbl="parChTrans1D3" presStyleIdx="1" presStyleCnt="9"/>
      <dgm:spPr/>
    </dgm:pt>
    <dgm:pt modelId="{8A87DCD3-1B01-4AF0-B9FE-88D8857B4E7C}" type="pres">
      <dgm:prSet presAssocID="{8B8F93C2-4340-4B73-B297-FCBAA1B330DB}" presName="connTx" presStyleLbl="parChTrans1D3" presStyleIdx="1" presStyleCnt="9"/>
      <dgm:spPr/>
    </dgm:pt>
    <dgm:pt modelId="{3B8B0873-5D85-440E-ADA1-05BDC725C0C7}" type="pres">
      <dgm:prSet presAssocID="{9ED44C22-B5B0-4A55-95C8-69F9D8F3C207}" presName="root2" presStyleCnt="0"/>
      <dgm:spPr/>
    </dgm:pt>
    <dgm:pt modelId="{BC6FC956-AA3B-4B5A-9219-71B10F321264}" type="pres">
      <dgm:prSet presAssocID="{9ED44C22-B5B0-4A55-95C8-69F9D8F3C207}" presName="LevelTwoTextNode" presStyleLbl="node3" presStyleIdx="1" presStyleCnt="9" custScaleX="260595">
        <dgm:presLayoutVars>
          <dgm:chPref val="3"/>
        </dgm:presLayoutVars>
      </dgm:prSet>
      <dgm:spPr/>
    </dgm:pt>
    <dgm:pt modelId="{A4D7F8FF-565E-491A-B502-6EEBDBE5D316}" type="pres">
      <dgm:prSet presAssocID="{9ED44C22-B5B0-4A55-95C8-69F9D8F3C207}" presName="level3hierChild" presStyleCnt="0"/>
      <dgm:spPr/>
    </dgm:pt>
    <dgm:pt modelId="{729E9D1E-C876-460C-8081-223FE30342E4}" type="pres">
      <dgm:prSet presAssocID="{CB034DC8-674D-4102-9199-DF9BBC177224}" presName="conn2-1" presStyleLbl="parChTrans1D4" presStyleIdx="0" presStyleCnt="2"/>
      <dgm:spPr/>
    </dgm:pt>
    <dgm:pt modelId="{C4A98178-2F54-49FA-95D8-34D715B5B33A}" type="pres">
      <dgm:prSet presAssocID="{CB034DC8-674D-4102-9199-DF9BBC177224}" presName="connTx" presStyleLbl="parChTrans1D4" presStyleIdx="0" presStyleCnt="2"/>
      <dgm:spPr/>
    </dgm:pt>
    <dgm:pt modelId="{2EE77F3E-500F-4963-9F42-43223DF5F58D}" type="pres">
      <dgm:prSet presAssocID="{C950F7DC-34BD-4B3C-AD73-ED5C5A7A2859}" presName="root2" presStyleCnt="0"/>
      <dgm:spPr/>
    </dgm:pt>
    <dgm:pt modelId="{E75AC724-3B43-45B3-81B2-58BFE5D2D479}" type="pres">
      <dgm:prSet presAssocID="{C950F7DC-34BD-4B3C-AD73-ED5C5A7A2859}" presName="LevelTwoTextNode" presStyleLbl="node4" presStyleIdx="0" presStyleCnt="2" custScaleX="191386">
        <dgm:presLayoutVars>
          <dgm:chPref val="3"/>
        </dgm:presLayoutVars>
      </dgm:prSet>
      <dgm:spPr/>
    </dgm:pt>
    <dgm:pt modelId="{E2698373-7069-43CF-A625-919EA718A9D0}" type="pres">
      <dgm:prSet presAssocID="{C950F7DC-34BD-4B3C-AD73-ED5C5A7A2859}" presName="level3hierChild" presStyleCnt="0"/>
      <dgm:spPr/>
    </dgm:pt>
    <dgm:pt modelId="{061DF27F-FCD9-4134-9D9F-B19FE211AF05}" type="pres">
      <dgm:prSet presAssocID="{50EF0D3A-B716-411F-853C-D969074AEAAF}" presName="conn2-1" presStyleLbl="parChTrans1D4" presStyleIdx="1" presStyleCnt="2"/>
      <dgm:spPr/>
    </dgm:pt>
    <dgm:pt modelId="{FD232F8C-6769-4945-BD35-F3F211D81C18}" type="pres">
      <dgm:prSet presAssocID="{50EF0D3A-B716-411F-853C-D969074AEAAF}" presName="connTx" presStyleLbl="parChTrans1D4" presStyleIdx="1" presStyleCnt="2"/>
      <dgm:spPr/>
    </dgm:pt>
    <dgm:pt modelId="{1634CA7F-1D9F-43B6-8DA8-5283A128334A}" type="pres">
      <dgm:prSet presAssocID="{3FCD9A0F-C0A1-40C6-B30B-015D6C53919D}" presName="root2" presStyleCnt="0"/>
      <dgm:spPr/>
    </dgm:pt>
    <dgm:pt modelId="{B097474F-4768-406D-AA5D-99FAFA8412A7}" type="pres">
      <dgm:prSet presAssocID="{3FCD9A0F-C0A1-40C6-B30B-015D6C53919D}" presName="LevelTwoTextNode" presStyleLbl="node4" presStyleIdx="1" presStyleCnt="2" custScaleX="191386">
        <dgm:presLayoutVars>
          <dgm:chPref val="3"/>
        </dgm:presLayoutVars>
      </dgm:prSet>
      <dgm:spPr/>
    </dgm:pt>
    <dgm:pt modelId="{B8133000-8593-4C30-B23E-916787AF7999}" type="pres">
      <dgm:prSet presAssocID="{3FCD9A0F-C0A1-40C6-B30B-015D6C53919D}" presName="level3hierChild" presStyleCnt="0"/>
      <dgm:spPr/>
    </dgm:pt>
    <dgm:pt modelId="{DACABC9D-5B0C-4252-AD61-EE4BF239BEE1}" type="pres">
      <dgm:prSet presAssocID="{FD7284BD-79EE-4EC8-8303-B61363B93A94}" presName="conn2-1" presStyleLbl="parChTrans1D2" presStyleIdx="1" presStyleCnt="3"/>
      <dgm:spPr/>
    </dgm:pt>
    <dgm:pt modelId="{CA48D33F-273C-492D-9FED-F1F88A7B226B}" type="pres">
      <dgm:prSet presAssocID="{FD7284BD-79EE-4EC8-8303-B61363B93A94}" presName="connTx" presStyleLbl="parChTrans1D2" presStyleIdx="1" presStyleCnt="3"/>
      <dgm:spPr/>
    </dgm:pt>
    <dgm:pt modelId="{621D34D3-00B0-4952-940D-C5E7D6F9E4B7}" type="pres">
      <dgm:prSet presAssocID="{4F2D0AE7-35C2-4319-8D18-94F3B238B0CA}" presName="root2" presStyleCnt="0"/>
      <dgm:spPr/>
    </dgm:pt>
    <dgm:pt modelId="{2DECE041-4947-4EA2-BBC7-E1B387D7710A}" type="pres">
      <dgm:prSet presAssocID="{4F2D0AE7-35C2-4319-8D18-94F3B238B0CA}" presName="LevelTwoTextNode" presStyleLbl="node2" presStyleIdx="1" presStyleCnt="3" custScaleX="154850">
        <dgm:presLayoutVars>
          <dgm:chPref val="3"/>
        </dgm:presLayoutVars>
      </dgm:prSet>
      <dgm:spPr/>
    </dgm:pt>
    <dgm:pt modelId="{78809712-962E-441E-A4ED-B4A19D41B29E}" type="pres">
      <dgm:prSet presAssocID="{4F2D0AE7-35C2-4319-8D18-94F3B238B0CA}" presName="level3hierChild" presStyleCnt="0"/>
      <dgm:spPr/>
    </dgm:pt>
    <dgm:pt modelId="{2111967C-B477-41CD-905C-07A35274FD8A}" type="pres">
      <dgm:prSet presAssocID="{3D84A0B6-8048-494C-8380-88543E72265D}" presName="conn2-1" presStyleLbl="parChTrans1D3" presStyleIdx="2" presStyleCnt="9"/>
      <dgm:spPr/>
    </dgm:pt>
    <dgm:pt modelId="{7A41E263-AA4F-41FF-A61A-1D93207555F6}" type="pres">
      <dgm:prSet presAssocID="{3D84A0B6-8048-494C-8380-88543E72265D}" presName="connTx" presStyleLbl="parChTrans1D3" presStyleIdx="2" presStyleCnt="9"/>
      <dgm:spPr/>
    </dgm:pt>
    <dgm:pt modelId="{72C4EF31-0D15-43CA-90F4-A96F65C9D0A8}" type="pres">
      <dgm:prSet presAssocID="{E10320BC-D588-40DA-B5E2-D78660DDCA3E}" presName="root2" presStyleCnt="0"/>
      <dgm:spPr/>
    </dgm:pt>
    <dgm:pt modelId="{00C55365-4E72-4B71-A014-970CCDE023D3}" type="pres">
      <dgm:prSet presAssocID="{E10320BC-D588-40DA-B5E2-D78660DDCA3E}" presName="LevelTwoTextNode" presStyleLbl="node3" presStyleIdx="2" presStyleCnt="9" custScaleX="260595">
        <dgm:presLayoutVars>
          <dgm:chPref val="3"/>
        </dgm:presLayoutVars>
      </dgm:prSet>
      <dgm:spPr/>
    </dgm:pt>
    <dgm:pt modelId="{D436FFB6-03C2-4DF4-BA16-FD3CB369A76E}" type="pres">
      <dgm:prSet presAssocID="{E10320BC-D588-40DA-B5E2-D78660DDCA3E}" presName="level3hierChild" presStyleCnt="0"/>
      <dgm:spPr/>
    </dgm:pt>
    <dgm:pt modelId="{573D1BC7-7038-497C-879E-7A75F60F54AE}" type="pres">
      <dgm:prSet presAssocID="{19641C78-FFE7-4BEB-80B1-B7348706186E}" presName="conn2-1" presStyleLbl="parChTrans1D3" presStyleIdx="3" presStyleCnt="9"/>
      <dgm:spPr/>
    </dgm:pt>
    <dgm:pt modelId="{FBDC7FFD-A245-4EC1-8317-CC75DB684FEC}" type="pres">
      <dgm:prSet presAssocID="{19641C78-FFE7-4BEB-80B1-B7348706186E}" presName="connTx" presStyleLbl="parChTrans1D3" presStyleIdx="3" presStyleCnt="9"/>
      <dgm:spPr/>
    </dgm:pt>
    <dgm:pt modelId="{C140D14F-25BA-42C6-B682-6D8A737AC9A7}" type="pres">
      <dgm:prSet presAssocID="{70246A1C-0BCD-48ED-8EB1-E4916F2C8D7D}" presName="root2" presStyleCnt="0"/>
      <dgm:spPr/>
    </dgm:pt>
    <dgm:pt modelId="{3EDAF55B-0795-443F-B8FB-28E2BC070710}" type="pres">
      <dgm:prSet presAssocID="{70246A1C-0BCD-48ED-8EB1-E4916F2C8D7D}" presName="LevelTwoTextNode" presStyleLbl="node3" presStyleIdx="3" presStyleCnt="9" custScaleX="260595">
        <dgm:presLayoutVars>
          <dgm:chPref val="3"/>
        </dgm:presLayoutVars>
      </dgm:prSet>
      <dgm:spPr/>
    </dgm:pt>
    <dgm:pt modelId="{7182E9AE-23C3-4476-AA72-AB6069CE04B7}" type="pres">
      <dgm:prSet presAssocID="{70246A1C-0BCD-48ED-8EB1-E4916F2C8D7D}" presName="level3hierChild" presStyleCnt="0"/>
      <dgm:spPr/>
    </dgm:pt>
    <dgm:pt modelId="{69382362-6049-406B-9B5E-13369FCF98E7}" type="pres">
      <dgm:prSet presAssocID="{8691ADFD-FAA8-415B-9FA5-623C835DBE14}" presName="conn2-1" presStyleLbl="parChTrans1D3" presStyleIdx="4" presStyleCnt="9"/>
      <dgm:spPr/>
    </dgm:pt>
    <dgm:pt modelId="{4C7A7B8B-794F-4159-8A08-FC5EBD293E59}" type="pres">
      <dgm:prSet presAssocID="{8691ADFD-FAA8-415B-9FA5-623C835DBE14}" presName="connTx" presStyleLbl="parChTrans1D3" presStyleIdx="4" presStyleCnt="9"/>
      <dgm:spPr/>
    </dgm:pt>
    <dgm:pt modelId="{24F1FFB6-0744-446D-AFCE-27DDD4FB21C8}" type="pres">
      <dgm:prSet presAssocID="{B4DC231C-0BD7-4D48-A4AC-A2DDBF2FBF52}" presName="root2" presStyleCnt="0"/>
      <dgm:spPr/>
    </dgm:pt>
    <dgm:pt modelId="{32D0D1A0-7E65-43BD-AD65-76C6CEF80729}" type="pres">
      <dgm:prSet presAssocID="{B4DC231C-0BD7-4D48-A4AC-A2DDBF2FBF52}" presName="LevelTwoTextNode" presStyleLbl="node3" presStyleIdx="4" presStyleCnt="9" custScaleX="260595">
        <dgm:presLayoutVars>
          <dgm:chPref val="3"/>
        </dgm:presLayoutVars>
      </dgm:prSet>
      <dgm:spPr/>
    </dgm:pt>
    <dgm:pt modelId="{2C9F888F-F9A8-4E40-86C5-E4E4DFEB94A3}" type="pres">
      <dgm:prSet presAssocID="{B4DC231C-0BD7-4D48-A4AC-A2DDBF2FBF52}" presName="level3hierChild" presStyleCnt="0"/>
      <dgm:spPr/>
    </dgm:pt>
    <dgm:pt modelId="{CC996EF4-335D-4623-AD68-EF56B4BC7F09}" type="pres">
      <dgm:prSet presAssocID="{0C1A5254-84EB-4DE4-9503-6D334CDC0E60}" presName="conn2-1" presStyleLbl="parChTrans1D3" presStyleIdx="5" presStyleCnt="9"/>
      <dgm:spPr/>
    </dgm:pt>
    <dgm:pt modelId="{1F1872AA-BCA4-45A5-82A3-CB48F5C8DA4F}" type="pres">
      <dgm:prSet presAssocID="{0C1A5254-84EB-4DE4-9503-6D334CDC0E60}" presName="connTx" presStyleLbl="parChTrans1D3" presStyleIdx="5" presStyleCnt="9"/>
      <dgm:spPr/>
    </dgm:pt>
    <dgm:pt modelId="{061AF52D-DFA7-44DE-984F-F95B9A70BC8E}" type="pres">
      <dgm:prSet presAssocID="{EB58A171-B39E-415B-B7F3-F0CCF16C753C}" presName="root2" presStyleCnt="0"/>
      <dgm:spPr/>
    </dgm:pt>
    <dgm:pt modelId="{0352C425-D5BF-45AA-B3EC-0A333DC24C8A}" type="pres">
      <dgm:prSet presAssocID="{EB58A171-B39E-415B-B7F3-F0CCF16C753C}" presName="LevelTwoTextNode" presStyleLbl="node3" presStyleIdx="5" presStyleCnt="9" custScaleX="260595">
        <dgm:presLayoutVars>
          <dgm:chPref val="3"/>
        </dgm:presLayoutVars>
      </dgm:prSet>
      <dgm:spPr/>
    </dgm:pt>
    <dgm:pt modelId="{E31A511A-4D74-4EF6-9268-5D0FE00D95B1}" type="pres">
      <dgm:prSet presAssocID="{EB58A171-B39E-415B-B7F3-F0CCF16C753C}" presName="level3hierChild" presStyleCnt="0"/>
      <dgm:spPr/>
    </dgm:pt>
    <dgm:pt modelId="{4E467049-E543-465E-82A5-B54B81B86F4F}" type="pres">
      <dgm:prSet presAssocID="{A4B8425B-85AB-4A2F-9DE7-23B98D97DE63}" presName="conn2-1" presStyleLbl="parChTrans1D3" presStyleIdx="6" presStyleCnt="9"/>
      <dgm:spPr/>
    </dgm:pt>
    <dgm:pt modelId="{44528824-3A1D-4396-87EF-636F3CAB4992}" type="pres">
      <dgm:prSet presAssocID="{A4B8425B-85AB-4A2F-9DE7-23B98D97DE63}" presName="connTx" presStyleLbl="parChTrans1D3" presStyleIdx="6" presStyleCnt="9"/>
      <dgm:spPr/>
    </dgm:pt>
    <dgm:pt modelId="{EB2C9E5A-9B2C-4BDF-971B-E084927A760C}" type="pres">
      <dgm:prSet presAssocID="{FDF36074-A53E-49C3-844D-DE60A5CBAD5E}" presName="root2" presStyleCnt="0"/>
      <dgm:spPr/>
    </dgm:pt>
    <dgm:pt modelId="{AE1B27C5-6FD4-4E3C-8D01-8E36886956A9}" type="pres">
      <dgm:prSet presAssocID="{FDF36074-A53E-49C3-844D-DE60A5CBAD5E}" presName="LevelTwoTextNode" presStyleLbl="node3" presStyleIdx="6" presStyleCnt="9" custScaleX="260595">
        <dgm:presLayoutVars>
          <dgm:chPref val="3"/>
        </dgm:presLayoutVars>
      </dgm:prSet>
      <dgm:spPr/>
    </dgm:pt>
    <dgm:pt modelId="{0F2EE4A3-81A3-47AC-B0A5-B7F3997E247C}" type="pres">
      <dgm:prSet presAssocID="{FDF36074-A53E-49C3-844D-DE60A5CBAD5E}" presName="level3hierChild" presStyleCnt="0"/>
      <dgm:spPr/>
    </dgm:pt>
    <dgm:pt modelId="{2F8C1FA6-78A0-4470-9275-C9F1FE624FF9}" type="pres">
      <dgm:prSet presAssocID="{F84D1421-5D44-490C-AF59-312F09D1CEE9}" presName="conn2-1" presStyleLbl="parChTrans1D2" presStyleIdx="2" presStyleCnt="3"/>
      <dgm:spPr/>
    </dgm:pt>
    <dgm:pt modelId="{536516B0-23ED-44C1-A0C8-14FEFA960242}" type="pres">
      <dgm:prSet presAssocID="{F84D1421-5D44-490C-AF59-312F09D1CEE9}" presName="connTx" presStyleLbl="parChTrans1D2" presStyleIdx="2" presStyleCnt="3"/>
      <dgm:spPr/>
    </dgm:pt>
    <dgm:pt modelId="{12CED254-9FD7-4CA9-B7CD-042D2E50E690}" type="pres">
      <dgm:prSet presAssocID="{73023406-FA81-47C9-990A-9BC23F21E1C0}" presName="root2" presStyleCnt="0"/>
      <dgm:spPr/>
    </dgm:pt>
    <dgm:pt modelId="{5EB31740-DC06-49B9-9AAB-A9457E9FA0F1}" type="pres">
      <dgm:prSet presAssocID="{73023406-FA81-47C9-990A-9BC23F21E1C0}" presName="LevelTwoTextNode" presStyleLbl="node2" presStyleIdx="2" presStyleCnt="3" custScaleX="154850">
        <dgm:presLayoutVars>
          <dgm:chPref val="3"/>
        </dgm:presLayoutVars>
      </dgm:prSet>
      <dgm:spPr/>
    </dgm:pt>
    <dgm:pt modelId="{A5A6D0D3-912F-4D32-8CF7-017AF34202A1}" type="pres">
      <dgm:prSet presAssocID="{73023406-FA81-47C9-990A-9BC23F21E1C0}" presName="level3hierChild" presStyleCnt="0"/>
      <dgm:spPr/>
    </dgm:pt>
    <dgm:pt modelId="{ED028D51-8C08-44DB-AB5E-0F6A51FDC74F}" type="pres">
      <dgm:prSet presAssocID="{FA7403CB-3B4B-49F0-8A24-9E9F0D5D364D}" presName="conn2-1" presStyleLbl="parChTrans1D3" presStyleIdx="7" presStyleCnt="9"/>
      <dgm:spPr/>
    </dgm:pt>
    <dgm:pt modelId="{CBC22ECF-B574-4EDB-B45A-1BAD319F344F}" type="pres">
      <dgm:prSet presAssocID="{FA7403CB-3B4B-49F0-8A24-9E9F0D5D364D}" presName="connTx" presStyleLbl="parChTrans1D3" presStyleIdx="7" presStyleCnt="9"/>
      <dgm:spPr/>
    </dgm:pt>
    <dgm:pt modelId="{1D7DC619-6989-45CD-98A9-34761BD5B62B}" type="pres">
      <dgm:prSet presAssocID="{5A949D0D-FCA5-48AA-B177-62E238F42877}" presName="root2" presStyleCnt="0"/>
      <dgm:spPr/>
    </dgm:pt>
    <dgm:pt modelId="{81234F51-78FE-4786-93D8-D10B8D74CCA2}" type="pres">
      <dgm:prSet presAssocID="{5A949D0D-FCA5-48AA-B177-62E238F42877}" presName="LevelTwoTextNode" presStyleLbl="node3" presStyleIdx="7" presStyleCnt="9" custScaleX="260595">
        <dgm:presLayoutVars>
          <dgm:chPref val="3"/>
        </dgm:presLayoutVars>
      </dgm:prSet>
      <dgm:spPr/>
    </dgm:pt>
    <dgm:pt modelId="{1EA57483-90C6-400B-BA01-CB9CA8361475}" type="pres">
      <dgm:prSet presAssocID="{5A949D0D-FCA5-48AA-B177-62E238F42877}" presName="level3hierChild" presStyleCnt="0"/>
      <dgm:spPr/>
    </dgm:pt>
    <dgm:pt modelId="{A60B954D-92A2-4A2D-B133-01C7E0CBCA70}" type="pres">
      <dgm:prSet presAssocID="{31563AAB-425C-4A01-91D4-F4906E37F515}" presName="conn2-1" presStyleLbl="parChTrans1D3" presStyleIdx="8" presStyleCnt="9"/>
      <dgm:spPr/>
    </dgm:pt>
    <dgm:pt modelId="{CA631FF4-42F3-4CE4-B11C-09FBD101DE9F}" type="pres">
      <dgm:prSet presAssocID="{31563AAB-425C-4A01-91D4-F4906E37F515}" presName="connTx" presStyleLbl="parChTrans1D3" presStyleIdx="8" presStyleCnt="9"/>
      <dgm:spPr/>
    </dgm:pt>
    <dgm:pt modelId="{5A0EE3FC-0006-42D2-869B-C1A72DC72CB8}" type="pres">
      <dgm:prSet presAssocID="{4AE3CB3D-60B3-4C46-9E4D-1E9F1A940FA9}" presName="root2" presStyleCnt="0"/>
      <dgm:spPr/>
    </dgm:pt>
    <dgm:pt modelId="{92E1BC41-6E75-4CE3-B6A5-A81EFAB0EBA9}" type="pres">
      <dgm:prSet presAssocID="{4AE3CB3D-60B3-4C46-9E4D-1E9F1A940FA9}" presName="LevelTwoTextNode" presStyleLbl="node3" presStyleIdx="8" presStyleCnt="9" custScaleX="260595">
        <dgm:presLayoutVars>
          <dgm:chPref val="3"/>
        </dgm:presLayoutVars>
      </dgm:prSet>
      <dgm:spPr/>
    </dgm:pt>
    <dgm:pt modelId="{B01FB31E-8B8C-43CB-B99A-C494BD56D4CF}" type="pres">
      <dgm:prSet presAssocID="{4AE3CB3D-60B3-4C46-9E4D-1E9F1A940FA9}" presName="level3hierChild" presStyleCnt="0"/>
      <dgm:spPr/>
    </dgm:pt>
  </dgm:ptLst>
  <dgm:cxnLst>
    <dgm:cxn modelId="{A337E305-A15F-4C5C-A58B-D13698E6F2D7}" srcId="{E933834B-5C21-46E4-87AF-98B9AC17B218}" destId="{4F2D0AE7-35C2-4319-8D18-94F3B238B0CA}" srcOrd="1" destOrd="0" parTransId="{FD7284BD-79EE-4EC8-8303-B61363B93A94}" sibTransId="{A4807961-A789-4AF0-83D0-549D7996D124}"/>
    <dgm:cxn modelId="{A7FDEF05-D600-440B-BACC-025CB0AF74BD}" type="presOf" srcId="{31563AAB-425C-4A01-91D4-F4906E37F515}" destId="{CA631FF4-42F3-4CE4-B11C-09FBD101DE9F}" srcOrd="1" destOrd="0" presId="urn:microsoft.com/office/officeart/2008/layout/HorizontalMultiLevelHierarchy"/>
    <dgm:cxn modelId="{9C1F5709-AD90-45C3-9F39-DC03522F337C}" type="presOf" srcId="{50EF0D3A-B716-411F-853C-D969074AEAAF}" destId="{FD232F8C-6769-4945-BD35-F3F211D81C18}" srcOrd="1" destOrd="0" presId="urn:microsoft.com/office/officeart/2008/layout/HorizontalMultiLevelHierarchy"/>
    <dgm:cxn modelId="{71DB3311-7AE3-48E7-A1D5-27476152FF51}" type="presOf" srcId="{FD7284BD-79EE-4EC8-8303-B61363B93A94}" destId="{CA48D33F-273C-492D-9FED-F1F88A7B226B}" srcOrd="1" destOrd="0" presId="urn:microsoft.com/office/officeart/2008/layout/HorizontalMultiLevelHierarchy"/>
    <dgm:cxn modelId="{45BEB316-80B2-4CD4-B933-FD59E1319CAA}" srcId="{FB49E2A0-9AD7-488A-A088-8E643C356A3D}" destId="{E933834B-5C21-46E4-87AF-98B9AC17B218}" srcOrd="0" destOrd="0" parTransId="{AC4E2AAA-A8DC-49DA-886F-308AD430EAC7}" sibTransId="{A11EF27E-77D8-41D8-8A96-0AA00F7BBB87}"/>
    <dgm:cxn modelId="{F1FFD01B-A07C-42B4-BC38-19EFDF684D41}" type="presOf" srcId="{A4B8425B-85AB-4A2F-9DE7-23B98D97DE63}" destId="{44528824-3A1D-4396-87EF-636F3CAB4992}" srcOrd="1" destOrd="0" presId="urn:microsoft.com/office/officeart/2008/layout/HorizontalMultiLevelHierarchy"/>
    <dgm:cxn modelId="{107C7D1D-C804-4213-B2D0-10068ACB5D8B}" type="presOf" srcId="{FDF36074-A53E-49C3-844D-DE60A5CBAD5E}" destId="{AE1B27C5-6FD4-4E3C-8D01-8E36886956A9}" srcOrd="0" destOrd="0" presId="urn:microsoft.com/office/officeart/2008/layout/HorizontalMultiLevelHierarchy"/>
    <dgm:cxn modelId="{77615C1F-53DE-4415-BFC7-4BA2E4B0D191}" srcId="{E933834B-5C21-46E4-87AF-98B9AC17B218}" destId="{0D8CC0DD-8ABF-481C-824D-1706E67438A0}" srcOrd="0" destOrd="0" parTransId="{D6801B2F-733E-40C9-8537-D137B04D0E08}" sibTransId="{9C67633F-FF31-4E14-91FD-8B9D5CC4E886}"/>
    <dgm:cxn modelId="{F4A9F733-22D9-4BD1-B860-B2A36F228C07}" type="presOf" srcId="{4AE3CB3D-60B3-4C46-9E4D-1E9F1A940FA9}" destId="{92E1BC41-6E75-4CE3-B6A5-A81EFAB0EBA9}" srcOrd="0" destOrd="0" presId="urn:microsoft.com/office/officeart/2008/layout/HorizontalMultiLevelHierarchy"/>
    <dgm:cxn modelId="{7E1CAB35-97D1-4ABD-9F9C-A55173398942}" srcId="{4F2D0AE7-35C2-4319-8D18-94F3B238B0CA}" destId="{EB58A171-B39E-415B-B7F3-F0CCF16C753C}" srcOrd="3" destOrd="0" parTransId="{0C1A5254-84EB-4DE4-9503-6D334CDC0E60}" sibTransId="{94FCF9A4-3485-481A-B5BE-B87C5FC2E565}"/>
    <dgm:cxn modelId="{87BACF39-0A73-4C98-877E-1BC8D385BB03}" type="presOf" srcId="{B88E7210-FB12-49EF-B6D8-31CEA6A5802C}" destId="{EEAB011C-61D8-4BA8-B9EE-A505B0EB7791}" srcOrd="0" destOrd="0" presId="urn:microsoft.com/office/officeart/2008/layout/HorizontalMultiLevelHierarchy"/>
    <dgm:cxn modelId="{E2D7425B-848E-433E-92B3-65DF72FE1E6B}" type="presOf" srcId="{F84D1421-5D44-490C-AF59-312F09D1CEE9}" destId="{536516B0-23ED-44C1-A0C8-14FEFA960242}" srcOrd="1" destOrd="0" presId="urn:microsoft.com/office/officeart/2008/layout/HorizontalMultiLevelHierarchy"/>
    <dgm:cxn modelId="{BBD6425C-4B51-47C4-A524-BA5F59646DC7}" type="presOf" srcId="{8691ADFD-FAA8-415B-9FA5-623C835DBE14}" destId="{69382362-6049-406B-9B5E-13369FCF98E7}" srcOrd="0" destOrd="0" presId="urn:microsoft.com/office/officeart/2008/layout/HorizontalMultiLevelHierarchy"/>
    <dgm:cxn modelId="{6C27C463-68F4-47E2-814D-9D5A5B9E55B0}" srcId="{0D8CC0DD-8ABF-481C-824D-1706E67438A0}" destId="{68B76E80-42D6-4025-BE74-F9D9BA6BAEA6}" srcOrd="0" destOrd="0" parTransId="{B88E7210-FB12-49EF-B6D8-31CEA6A5802C}" sibTransId="{AA77ADB5-5BA0-4B33-A54E-DB37D4B172B1}"/>
    <dgm:cxn modelId="{5C819264-5F4E-46CF-B4F8-E964548682D7}" type="presOf" srcId="{0C1A5254-84EB-4DE4-9503-6D334CDC0E60}" destId="{CC996EF4-335D-4623-AD68-EF56B4BC7F09}" srcOrd="0" destOrd="0" presId="urn:microsoft.com/office/officeart/2008/layout/HorizontalMultiLevelHierarchy"/>
    <dgm:cxn modelId="{AAB0F665-A108-406E-BE25-A24360279DF9}" srcId="{73023406-FA81-47C9-990A-9BC23F21E1C0}" destId="{4AE3CB3D-60B3-4C46-9E4D-1E9F1A940FA9}" srcOrd="1" destOrd="0" parTransId="{31563AAB-425C-4A01-91D4-F4906E37F515}" sibTransId="{9030DA82-DE35-4BA9-A197-0A7D0FB640B4}"/>
    <dgm:cxn modelId="{F0EA3149-C172-4B8E-8309-08A38A28EFE9}" type="presOf" srcId="{8691ADFD-FAA8-415B-9FA5-623C835DBE14}" destId="{4C7A7B8B-794F-4159-8A08-FC5EBD293E59}" srcOrd="1" destOrd="0" presId="urn:microsoft.com/office/officeart/2008/layout/HorizontalMultiLevelHierarchy"/>
    <dgm:cxn modelId="{3F9BED4B-2DAC-49F0-AB29-15BF7CC2F56B}" type="presOf" srcId="{31563AAB-425C-4A01-91D4-F4906E37F515}" destId="{A60B954D-92A2-4A2D-B133-01C7E0CBCA70}" srcOrd="0" destOrd="0" presId="urn:microsoft.com/office/officeart/2008/layout/HorizontalMultiLevelHierarchy"/>
    <dgm:cxn modelId="{B8474B6E-C650-45D0-AD68-F03D42C8738A}" type="presOf" srcId="{B88E7210-FB12-49EF-B6D8-31CEA6A5802C}" destId="{F235C40D-6C9B-4E74-93B0-8452903048CF}" srcOrd="1" destOrd="0" presId="urn:microsoft.com/office/officeart/2008/layout/HorizontalMultiLevelHierarchy"/>
    <dgm:cxn modelId="{8B707A6E-D0B9-4377-93E2-584ED063D285}" type="presOf" srcId="{FA7403CB-3B4B-49F0-8A24-9E9F0D5D364D}" destId="{CBC22ECF-B574-4EDB-B45A-1BAD319F344F}" srcOrd="1" destOrd="0" presId="urn:microsoft.com/office/officeart/2008/layout/HorizontalMultiLevelHierarchy"/>
    <dgm:cxn modelId="{A8C3A950-89B3-48B6-8CEF-8D34B41F2583}" type="presOf" srcId="{FD7284BD-79EE-4EC8-8303-B61363B93A94}" destId="{DACABC9D-5B0C-4252-AD61-EE4BF239BEE1}" srcOrd="0" destOrd="0" presId="urn:microsoft.com/office/officeart/2008/layout/HorizontalMultiLevelHierarchy"/>
    <dgm:cxn modelId="{CCA6F270-610A-442D-9433-F4382D63E091}" type="presOf" srcId="{0D8CC0DD-8ABF-481C-824D-1706E67438A0}" destId="{F0ADC5A7-11FE-4EE4-B65F-EC43E43C4A03}" srcOrd="0" destOrd="0" presId="urn:microsoft.com/office/officeart/2008/layout/HorizontalMultiLevelHierarchy"/>
    <dgm:cxn modelId="{0402DA53-3BC7-4454-8EA1-1216BDFCED72}" type="presOf" srcId="{4F2D0AE7-35C2-4319-8D18-94F3B238B0CA}" destId="{2DECE041-4947-4EA2-BBC7-E1B387D7710A}" srcOrd="0" destOrd="0" presId="urn:microsoft.com/office/officeart/2008/layout/HorizontalMultiLevelHierarchy"/>
    <dgm:cxn modelId="{5EF8A075-B1C5-4C60-B836-961352FBC238}" srcId="{E933834B-5C21-46E4-87AF-98B9AC17B218}" destId="{73023406-FA81-47C9-990A-9BC23F21E1C0}" srcOrd="2" destOrd="0" parTransId="{F84D1421-5D44-490C-AF59-312F09D1CEE9}" sibTransId="{138A1280-F3ED-4BFA-A91E-FD0E27F81C55}"/>
    <dgm:cxn modelId="{041AB678-A575-4290-B2B3-7D191BA427EB}" type="presOf" srcId="{0C1A5254-84EB-4DE4-9503-6D334CDC0E60}" destId="{1F1872AA-BCA4-45A5-82A3-CB48F5C8DA4F}" srcOrd="1" destOrd="0" presId="urn:microsoft.com/office/officeart/2008/layout/HorizontalMultiLevelHierarchy"/>
    <dgm:cxn modelId="{9A75547D-508B-4FED-AEBE-ACCA6521EFEE}" type="presOf" srcId="{E933834B-5C21-46E4-87AF-98B9AC17B218}" destId="{188644E3-16E8-4563-ADB4-79A65F72408A}" srcOrd="0" destOrd="0" presId="urn:microsoft.com/office/officeart/2008/layout/HorizontalMultiLevelHierarchy"/>
    <dgm:cxn modelId="{51B77F7E-C412-4FBB-A118-640D571E58E1}" srcId="{0D8CC0DD-8ABF-481C-824D-1706E67438A0}" destId="{9ED44C22-B5B0-4A55-95C8-69F9D8F3C207}" srcOrd="1" destOrd="0" parTransId="{8B8F93C2-4340-4B73-B297-FCBAA1B330DB}" sibTransId="{90A788C0-E154-4126-867A-8E5FCCA2BD6D}"/>
    <dgm:cxn modelId="{73194C8D-32D9-461E-B2D8-BED6F0327EFB}" type="presOf" srcId="{E10320BC-D588-40DA-B5E2-D78660DDCA3E}" destId="{00C55365-4E72-4B71-A014-970CCDE023D3}" srcOrd="0" destOrd="0" presId="urn:microsoft.com/office/officeart/2008/layout/HorizontalMultiLevelHierarchy"/>
    <dgm:cxn modelId="{BE25008E-9197-4534-A2DE-68A35EFE909E}" srcId="{4F2D0AE7-35C2-4319-8D18-94F3B238B0CA}" destId="{E10320BC-D588-40DA-B5E2-D78660DDCA3E}" srcOrd="0" destOrd="0" parTransId="{3D84A0B6-8048-494C-8380-88543E72265D}" sibTransId="{EB238EB6-61C5-44CB-8DD9-6B42C7C954C2}"/>
    <dgm:cxn modelId="{05843990-4F2C-481C-B0D9-C82D25F47141}" type="presOf" srcId="{19641C78-FFE7-4BEB-80B1-B7348706186E}" destId="{573D1BC7-7038-497C-879E-7A75F60F54AE}" srcOrd="0" destOrd="0" presId="urn:microsoft.com/office/officeart/2008/layout/HorizontalMultiLevelHierarchy"/>
    <dgm:cxn modelId="{14F49C91-DE0B-45FB-8BE7-2398B01BE87C}" srcId="{9ED44C22-B5B0-4A55-95C8-69F9D8F3C207}" destId="{3FCD9A0F-C0A1-40C6-B30B-015D6C53919D}" srcOrd="1" destOrd="0" parTransId="{50EF0D3A-B716-411F-853C-D969074AEAAF}" sibTransId="{3A21B23F-776D-4CC6-9EEE-756417E51EB1}"/>
    <dgm:cxn modelId="{F3052B92-A7EE-46BE-85F5-9DA6437AAEAC}" type="presOf" srcId="{A4B8425B-85AB-4A2F-9DE7-23B98D97DE63}" destId="{4E467049-E543-465E-82A5-B54B81B86F4F}" srcOrd="0" destOrd="0" presId="urn:microsoft.com/office/officeart/2008/layout/HorizontalMultiLevelHierarchy"/>
    <dgm:cxn modelId="{EEB61793-7335-44FD-B5C3-FBFC621FF135}" type="presOf" srcId="{FA7403CB-3B4B-49F0-8A24-9E9F0D5D364D}" destId="{ED028D51-8C08-44DB-AB5E-0F6A51FDC74F}" srcOrd="0" destOrd="0" presId="urn:microsoft.com/office/officeart/2008/layout/HorizontalMultiLevelHierarchy"/>
    <dgm:cxn modelId="{08C7469B-29BF-4FCE-B5A5-901E69B0F482}" srcId="{4F2D0AE7-35C2-4319-8D18-94F3B238B0CA}" destId="{FDF36074-A53E-49C3-844D-DE60A5CBAD5E}" srcOrd="4" destOrd="0" parTransId="{A4B8425B-85AB-4A2F-9DE7-23B98D97DE63}" sibTransId="{78566B4B-1B7C-4A54-8F55-71A2E95F16FA}"/>
    <dgm:cxn modelId="{D5BEDEA3-0A2C-46D4-B02C-A0D7DD10267E}" type="presOf" srcId="{EB58A171-B39E-415B-B7F3-F0CCF16C753C}" destId="{0352C425-D5BF-45AA-B3EC-0A333DC24C8A}" srcOrd="0" destOrd="0" presId="urn:microsoft.com/office/officeart/2008/layout/HorizontalMultiLevelHierarchy"/>
    <dgm:cxn modelId="{8AB9B6A5-770C-4F07-9A90-861B76B44B86}" type="presOf" srcId="{8B8F93C2-4340-4B73-B297-FCBAA1B330DB}" destId="{8A87DCD3-1B01-4AF0-B9FE-88D8857B4E7C}" srcOrd="1" destOrd="0" presId="urn:microsoft.com/office/officeart/2008/layout/HorizontalMultiLevelHierarchy"/>
    <dgm:cxn modelId="{3512D1A9-DCFD-491C-939D-4B52F3972432}" type="presOf" srcId="{F84D1421-5D44-490C-AF59-312F09D1CEE9}" destId="{2F8C1FA6-78A0-4470-9275-C9F1FE624FF9}" srcOrd="0" destOrd="0" presId="urn:microsoft.com/office/officeart/2008/layout/HorizontalMultiLevelHierarchy"/>
    <dgm:cxn modelId="{62B399AB-9EEF-487B-AAB2-00529914034B}" type="presOf" srcId="{CB034DC8-674D-4102-9199-DF9BBC177224}" destId="{729E9D1E-C876-460C-8081-223FE30342E4}" srcOrd="0" destOrd="0" presId="urn:microsoft.com/office/officeart/2008/layout/HorizontalMultiLevelHierarchy"/>
    <dgm:cxn modelId="{73F160AE-A490-4454-A80E-500FBA7DFF46}" type="presOf" srcId="{73023406-FA81-47C9-990A-9BC23F21E1C0}" destId="{5EB31740-DC06-49B9-9AAB-A9457E9FA0F1}" srcOrd="0" destOrd="0" presId="urn:microsoft.com/office/officeart/2008/layout/HorizontalMultiLevelHierarchy"/>
    <dgm:cxn modelId="{B1DAD5AF-4EFB-46F8-8029-A68183E60C1E}" type="presOf" srcId="{C950F7DC-34BD-4B3C-AD73-ED5C5A7A2859}" destId="{E75AC724-3B43-45B3-81B2-58BFE5D2D479}" srcOrd="0" destOrd="0" presId="urn:microsoft.com/office/officeart/2008/layout/HorizontalMultiLevelHierarchy"/>
    <dgm:cxn modelId="{9FA7C3BA-3745-4E7B-9E4A-832CB7C50CE3}" type="presOf" srcId="{8B8F93C2-4340-4B73-B297-FCBAA1B330DB}" destId="{B82D9D54-DAE2-4026-8129-D8014ACE901A}" srcOrd="0" destOrd="0" presId="urn:microsoft.com/office/officeart/2008/layout/HorizontalMultiLevelHierarchy"/>
    <dgm:cxn modelId="{56007BC1-6BB3-4776-8202-9D4ADCD3E60F}" type="presOf" srcId="{D6801B2F-733E-40C9-8537-D137B04D0E08}" destId="{020EFBC7-DBC1-42B1-9B81-9720A8532DAB}" srcOrd="1" destOrd="0" presId="urn:microsoft.com/office/officeart/2008/layout/HorizontalMultiLevelHierarchy"/>
    <dgm:cxn modelId="{653F78C3-36EC-4B1F-AFE0-F359CF88D425}" type="presOf" srcId="{68B76E80-42D6-4025-BE74-F9D9BA6BAEA6}" destId="{7EA22804-B2B0-4827-81E0-0A94B0714883}" srcOrd="0" destOrd="0" presId="urn:microsoft.com/office/officeart/2008/layout/HorizontalMultiLevelHierarchy"/>
    <dgm:cxn modelId="{0921C5C7-2702-4D8D-8202-EF652B76F05B}" srcId="{9ED44C22-B5B0-4A55-95C8-69F9D8F3C207}" destId="{C950F7DC-34BD-4B3C-AD73-ED5C5A7A2859}" srcOrd="0" destOrd="0" parTransId="{CB034DC8-674D-4102-9199-DF9BBC177224}" sibTransId="{D000E112-F0D7-41B7-8E53-19E8D6887D36}"/>
    <dgm:cxn modelId="{D32FDBCA-364C-4E64-8767-DEF484019310}" type="presOf" srcId="{5A949D0D-FCA5-48AA-B177-62E238F42877}" destId="{81234F51-78FE-4786-93D8-D10B8D74CCA2}" srcOrd="0" destOrd="0" presId="urn:microsoft.com/office/officeart/2008/layout/HorizontalMultiLevelHierarchy"/>
    <dgm:cxn modelId="{1C6B54CB-3A5A-484E-9C4E-339E24721BCC}" srcId="{73023406-FA81-47C9-990A-9BC23F21E1C0}" destId="{5A949D0D-FCA5-48AA-B177-62E238F42877}" srcOrd="0" destOrd="0" parTransId="{FA7403CB-3B4B-49F0-8A24-9E9F0D5D364D}" sibTransId="{764D6A4E-4DEA-44B9-A854-92CA049F1991}"/>
    <dgm:cxn modelId="{E4D3A1CE-F5E3-4EEA-9EB9-8DA7DB53FB15}" type="presOf" srcId="{B4DC231C-0BD7-4D48-A4AC-A2DDBF2FBF52}" destId="{32D0D1A0-7E65-43BD-AD65-76C6CEF80729}" srcOrd="0" destOrd="0" presId="urn:microsoft.com/office/officeart/2008/layout/HorizontalMultiLevelHierarchy"/>
    <dgm:cxn modelId="{D670B9D2-372C-491D-88DD-58417438CAF8}" type="presOf" srcId="{CB034DC8-674D-4102-9199-DF9BBC177224}" destId="{C4A98178-2F54-49FA-95D8-34D715B5B33A}" srcOrd="1" destOrd="0" presId="urn:microsoft.com/office/officeart/2008/layout/HorizontalMultiLevelHierarchy"/>
    <dgm:cxn modelId="{D5B745D4-493D-4485-BA33-4B4349F8D7A9}" srcId="{4F2D0AE7-35C2-4319-8D18-94F3B238B0CA}" destId="{70246A1C-0BCD-48ED-8EB1-E4916F2C8D7D}" srcOrd="1" destOrd="0" parTransId="{19641C78-FFE7-4BEB-80B1-B7348706186E}" sibTransId="{ED817CD3-80B5-4C1E-98C1-CE889F7C50A5}"/>
    <dgm:cxn modelId="{BB21C9D6-0F87-43A7-9893-50557F215611}" type="presOf" srcId="{9ED44C22-B5B0-4A55-95C8-69F9D8F3C207}" destId="{BC6FC956-AA3B-4B5A-9219-71B10F321264}" srcOrd="0" destOrd="0" presId="urn:microsoft.com/office/officeart/2008/layout/HorizontalMultiLevelHierarchy"/>
    <dgm:cxn modelId="{92B974E0-0E1E-47FC-89B5-4A37B0706789}" srcId="{4F2D0AE7-35C2-4319-8D18-94F3B238B0CA}" destId="{B4DC231C-0BD7-4D48-A4AC-A2DDBF2FBF52}" srcOrd="2" destOrd="0" parTransId="{8691ADFD-FAA8-415B-9FA5-623C835DBE14}" sibTransId="{FC199570-6025-4B71-890F-02C663EC0CFA}"/>
    <dgm:cxn modelId="{DA8950EE-5D67-4617-969A-679179916FA5}" type="presOf" srcId="{19641C78-FFE7-4BEB-80B1-B7348706186E}" destId="{FBDC7FFD-A245-4EC1-8317-CC75DB684FEC}" srcOrd="1" destOrd="0" presId="urn:microsoft.com/office/officeart/2008/layout/HorizontalMultiLevelHierarchy"/>
    <dgm:cxn modelId="{CF4A5DEF-D918-4583-B263-2180F96EBCF1}" type="presOf" srcId="{FB49E2A0-9AD7-488A-A088-8E643C356A3D}" destId="{00E1124E-2F09-4535-B74B-6A8D8742C98C}" srcOrd="0" destOrd="0" presId="urn:microsoft.com/office/officeart/2008/layout/HorizontalMultiLevelHierarchy"/>
    <dgm:cxn modelId="{ADA7C2F3-1F49-4FAC-BA91-B312DDEB98F3}" type="presOf" srcId="{D6801B2F-733E-40C9-8537-D137B04D0E08}" destId="{D66FA313-2CE2-4689-A6DE-65A3B3A1D214}" srcOrd="0" destOrd="0" presId="urn:microsoft.com/office/officeart/2008/layout/HorizontalMultiLevelHierarchy"/>
    <dgm:cxn modelId="{361191F4-BFCB-4BFE-A8E5-C6DEDF87BA03}" type="presOf" srcId="{70246A1C-0BCD-48ED-8EB1-E4916F2C8D7D}" destId="{3EDAF55B-0795-443F-B8FB-28E2BC070710}" srcOrd="0" destOrd="0" presId="urn:microsoft.com/office/officeart/2008/layout/HorizontalMultiLevelHierarchy"/>
    <dgm:cxn modelId="{1BA86DF7-B496-45EE-B592-55C716329B6C}" type="presOf" srcId="{3D84A0B6-8048-494C-8380-88543E72265D}" destId="{7A41E263-AA4F-41FF-A61A-1D93207555F6}" srcOrd="1" destOrd="0" presId="urn:microsoft.com/office/officeart/2008/layout/HorizontalMultiLevelHierarchy"/>
    <dgm:cxn modelId="{FBA0FCFC-558B-4C10-ACFC-19EC3D0DD70D}" type="presOf" srcId="{3D84A0B6-8048-494C-8380-88543E72265D}" destId="{2111967C-B477-41CD-905C-07A35274FD8A}" srcOrd="0" destOrd="0" presId="urn:microsoft.com/office/officeart/2008/layout/HorizontalMultiLevelHierarchy"/>
    <dgm:cxn modelId="{CF51A0FE-E3EA-43EE-B18E-DBC7042770D1}" type="presOf" srcId="{3FCD9A0F-C0A1-40C6-B30B-015D6C53919D}" destId="{B097474F-4768-406D-AA5D-99FAFA8412A7}" srcOrd="0" destOrd="0" presId="urn:microsoft.com/office/officeart/2008/layout/HorizontalMultiLevelHierarchy"/>
    <dgm:cxn modelId="{57E378FF-45AF-43D3-84C1-0BA3D60D5BFA}" type="presOf" srcId="{50EF0D3A-B716-411F-853C-D969074AEAAF}" destId="{061DF27F-FCD9-4134-9D9F-B19FE211AF05}" srcOrd="0" destOrd="0" presId="urn:microsoft.com/office/officeart/2008/layout/HorizontalMultiLevelHierarchy"/>
    <dgm:cxn modelId="{AC30E9A5-4D3C-48AE-9879-E4721ED5FF40}" type="presParOf" srcId="{00E1124E-2F09-4535-B74B-6A8D8742C98C}" destId="{9D7502F8-0B7E-48B5-9816-BDD50D1C76BC}" srcOrd="0" destOrd="0" presId="urn:microsoft.com/office/officeart/2008/layout/HorizontalMultiLevelHierarchy"/>
    <dgm:cxn modelId="{CEE32F9E-A587-48A5-BDCA-6E3DBA7E116C}" type="presParOf" srcId="{9D7502F8-0B7E-48B5-9816-BDD50D1C76BC}" destId="{188644E3-16E8-4563-ADB4-79A65F72408A}" srcOrd="0" destOrd="0" presId="urn:microsoft.com/office/officeart/2008/layout/HorizontalMultiLevelHierarchy"/>
    <dgm:cxn modelId="{677F15D1-F9D3-46A9-BE62-74B3D9A7A493}" type="presParOf" srcId="{9D7502F8-0B7E-48B5-9816-BDD50D1C76BC}" destId="{AB2E1222-821D-495F-9037-BF0163C29760}" srcOrd="1" destOrd="0" presId="urn:microsoft.com/office/officeart/2008/layout/HorizontalMultiLevelHierarchy"/>
    <dgm:cxn modelId="{0D68E29C-708A-419A-8776-6D381223BC3F}" type="presParOf" srcId="{AB2E1222-821D-495F-9037-BF0163C29760}" destId="{D66FA313-2CE2-4689-A6DE-65A3B3A1D214}" srcOrd="0" destOrd="0" presId="urn:microsoft.com/office/officeart/2008/layout/HorizontalMultiLevelHierarchy"/>
    <dgm:cxn modelId="{D265AEAF-4EB0-4BC2-B9D3-CEA91F80DFDE}" type="presParOf" srcId="{D66FA313-2CE2-4689-A6DE-65A3B3A1D214}" destId="{020EFBC7-DBC1-42B1-9B81-9720A8532DAB}" srcOrd="0" destOrd="0" presId="urn:microsoft.com/office/officeart/2008/layout/HorizontalMultiLevelHierarchy"/>
    <dgm:cxn modelId="{779586CF-2A3D-4149-A7D5-A42D3F659407}" type="presParOf" srcId="{AB2E1222-821D-495F-9037-BF0163C29760}" destId="{FF4FA3B3-4083-4A88-A23F-D42896799BF8}" srcOrd="1" destOrd="0" presId="urn:microsoft.com/office/officeart/2008/layout/HorizontalMultiLevelHierarchy"/>
    <dgm:cxn modelId="{FC448768-42C6-4C1C-85C0-9055AC0B28B7}" type="presParOf" srcId="{FF4FA3B3-4083-4A88-A23F-D42896799BF8}" destId="{F0ADC5A7-11FE-4EE4-B65F-EC43E43C4A03}" srcOrd="0" destOrd="0" presId="urn:microsoft.com/office/officeart/2008/layout/HorizontalMultiLevelHierarchy"/>
    <dgm:cxn modelId="{67452293-CF04-4398-9BC7-6EB8AAD72D85}" type="presParOf" srcId="{FF4FA3B3-4083-4A88-A23F-D42896799BF8}" destId="{C38B8825-A7CF-49AD-8782-A9E26C620DE6}" srcOrd="1" destOrd="0" presId="urn:microsoft.com/office/officeart/2008/layout/HorizontalMultiLevelHierarchy"/>
    <dgm:cxn modelId="{8FDEFE51-272B-4EF8-A644-F49C094555F3}" type="presParOf" srcId="{C38B8825-A7CF-49AD-8782-A9E26C620DE6}" destId="{EEAB011C-61D8-4BA8-B9EE-A505B0EB7791}" srcOrd="0" destOrd="0" presId="urn:microsoft.com/office/officeart/2008/layout/HorizontalMultiLevelHierarchy"/>
    <dgm:cxn modelId="{167F3535-BEC8-4B97-8DCE-945659BD9DC3}" type="presParOf" srcId="{EEAB011C-61D8-4BA8-B9EE-A505B0EB7791}" destId="{F235C40D-6C9B-4E74-93B0-8452903048CF}" srcOrd="0" destOrd="0" presId="urn:microsoft.com/office/officeart/2008/layout/HorizontalMultiLevelHierarchy"/>
    <dgm:cxn modelId="{BBDF7588-D46A-499B-8998-26D4B4C2E573}" type="presParOf" srcId="{C38B8825-A7CF-49AD-8782-A9E26C620DE6}" destId="{767D7492-F365-4E51-80DB-4C734A63AC41}" srcOrd="1" destOrd="0" presId="urn:microsoft.com/office/officeart/2008/layout/HorizontalMultiLevelHierarchy"/>
    <dgm:cxn modelId="{897418C9-D22A-4240-B71E-EBAB91F4F1A7}" type="presParOf" srcId="{767D7492-F365-4E51-80DB-4C734A63AC41}" destId="{7EA22804-B2B0-4827-81E0-0A94B0714883}" srcOrd="0" destOrd="0" presId="urn:microsoft.com/office/officeart/2008/layout/HorizontalMultiLevelHierarchy"/>
    <dgm:cxn modelId="{B9947CDB-A12D-42DB-BFC9-05FDE238058F}" type="presParOf" srcId="{767D7492-F365-4E51-80DB-4C734A63AC41}" destId="{2E9A70CF-6DDD-45CA-9D03-EBDA0525DFCD}" srcOrd="1" destOrd="0" presId="urn:microsoft.com/office/officeart/2008/layout/HorizontalMultiLevelHierarchy"/>
    <dgm:cxn modelId="{EEFB35FB-4337-47C1-AD21-D5BF263D1EA5}" type="presParOf" srcId="{C38B8825-A7CF-49AD-8782-A9E26C620DE6}" destId="{B82D9D54-DAE2-4026-8129-D8014ACE901A}" srcOrd="2" destOrd="0" presId="urn:microsoft.com/office/officeart/2008/layout/HorizontalMultiLevelHierarchy"/>
    <dgm:cxn modelId="{341C6425-E826-4E2F-9372-6C84D09A8F71}" type="presParOf" srcId="{B82D9D54-DAE2-4026-8129-D8014ACE901A}" destId="{8A87DCD3-1B01-4AF0-B9FE-88D8857B4E7C}" srcOrd="0" destOrd="0" presId="urn:microsoft.com/office/officeart/2008/layout/HorizontalMultiLevelHierarchy"/>
    <dgm:cxn modelId="{118CE544-D6AD-4713-B3D3-66D157CC2C7E}" type="presParOf" srcId="{C38B8825-A7CF-49AD-8782-A9E26C620DE6}" destId="{3B8B0873-5D85-440E-ADA1-05BDC725C0C7}" srcOrd="3" destOrd="0" presId="urn:microsoft.com/office/officeart/2008/layout/HorizontalMultiLevelHierarchy"/>
    <dgm:cxn modelId="{DB82E7A6-9CE3-4ABA-A401-0ACB9D366C7C}" type="presParOf" srcId="{3B8B0873-5D85-440E-ADA1-05BDC725C0C7}" destId="{BC6FC956-AA3B-4B5A-9219-71B10F321264}" srcOrd="0" destOrd="0" presId="urn:microsoft.com/office/officeart/2008/layout/HorizontalMultiLevelHierarchy"/>
    <dgm:cxn modelId="{B0A4A87C-8B3B-4011-AD7A-8979F2331E33}" type="presParOf" srcId="{3B8B0873-5D85-440E-ADA1-05BDC725C0C7}" destId="{A4D7F8FF-565E-491A-B502-6EEBDBE5D316}" srcOrd="1" destOrd="0" presId="urn:microsoft.com/office/officeart/2008/layout/HorizontalMultiLevelHierarchy"/>
    <dgm:cxn modelId="{AE12F5F1-28A1-4BCD-999C-AE3135D84339}" type="presParOf" srcId="{A4D7F8FF-565E-491A-B502-6EEBDBE5D316}" destId="{729E9D1E-C876-460C-8081-223FE30342E4}" srcOrd="0" destOrd="0" presId="urn:microsoft.com/office/officeart/2008/layout/HorizontalMultiLevelHierarchy"/>
    <dgm:cxn modelId="{27B622F8-BCE0-4705-8C56-DDBA15D06039}" type="presParOf" srcId="{729E9D1E-C876-460C-8081-223FE30342E4}" destId="{C4A98178-2F54-49FA-95D8-34D715B5B33A}" srcOrd="0" destOrd="0" presId="urn:microsoft.com/office/officeart/2008/layout/HorizontalMultiLevelHierarchy"/>
    <dgm:cxn modelId="{F2E2FEE8-E970-4646-B525-3FBC4D887C0E}" type="presParOf" srcId="{A4D7F8FF-565E-491A-B502-6EEBDBE5D316}" destId="{2EE77F3E-500F-4963-9F42-43223DF5F58D}" srcOrd="1" destOrd="0" presId="urn:microsoft.com/office/officeart/2008/layout/HorizontalMultiLevelHierarchy"/>
    <dgm:cxn modelId="{F5ED64BE-D8EC-45F5-9801-84CE48B74052}" type="presParOf" srcId="{2EE77F3E-500F-4963-9F42-43223DF5F58D}" destId="{E75AC724-3B43-45B3-81B2-58BFE5D2D479}" srcOrd="0" destOrd="0" presId="urn:microsoft.com/office/officeart/2008/layout/HorizontalMultiLevelHierarchy"/>
    <dgm:cxn modelId="{537D873A-0AC0-4C8F-BD58-188CA29D6D43}" type="presParOf" srcId="{2EE77F3E-500F-4963-9F42-43223DF5F58D}" destId="{E2698373-7069-43CF-A625-919EA718A9D0}" srcOrd="1" destOrd="0" presId="urn:microsoft.com/office/officeart/2008/layout/HorizontalMultiLevelHierarchy"/>
    <dgm:cxn modelId="{0C80DCBA-907D-4C63-8D13-B76BBA112D82}" type="presParOf" srcId="{A4D7F8FF-565E-491A-B502-6EEBDBE5D316}" destId="{061DF27F-FCD9-4134-9D9F-B19FE211AF05}" srcOrd="2" destOrd="0" presId="urn:microsoft.com/office/officeart/2008/layout/HorizontalMultiLevelHierarchy"/>
    <dgm:cxn modelId="{B85F19C7-6111-40BF-8EBC-7678FC916A37}" type="presParOf" srcId="{061DF27F-FCD9-4134-9D9F-B19FE211AF05}" destId="{FD232F8C-6769-4945-BD35-F3F211D81C18}" srcOrd="0" destOrd="0" presId="urn:microsoft.com/office/officeart/2008/layout/HorizontalMultiLevelHierarchy"/>
    <dgm:cxn modelId="{63CACCC9-A741-4FCB-8BE8-D3D9CEAD35B2}" type="presParOf" srcId="{A4D7F8FF-565E-491A-B502-6EEBDBE5D316}" destId="{1634CA7F-1D9F-43B6-8DA8-5283A128334A}" srcOrd="3" destOrd="0" presId="urn:microsoft.com/office/officeart/2008/layout/HorizontalMultiLevelHierarchy"/>
    <dgm:cxn modelId="{AE937ABD-8384-4190-84EA-75B218DBB95D}" type="presParOf" srcId="{1634CA7F-1D9F-43B6-8DA8-5283A128334A}" destId="{B097474F-4768-406D-AA5D-99FAFA8412A7}" srcOrd="0" destOrd="0" presId="urn:microsoft.com/office/officeart/2008/layout/HorizontalMultiLevelHierarchy"/>
    <dgm:cxn modelId="{CEFBBB6D-EA33-4F97-9087-2B4C203C3277}" type="presParOf" srcId="{1634CA7F-1D9F-43B6-8DA8-5283A128334A}" destId="{B8133000-8593-4C30-B23E-916787AF7999}" srcOrd="1" destOrd="0" presId="urn:microsoft.com/office/officeart/2008/layout/HorizontalMultiLevelHierarchy"/>
    <dgm:cxn modelId="{73B1F4C9-6593-4AB6-B413-951F24B46F73}" type="presParOf" srcId="{AB2E1222-821D-495F-9037-BF0163C29760}" destId="{DACABC9D-5B0C-4252-AD61-EE4BF239BEE1}" srcOrd="2" destOrd="0" presId="urn:microsoft.com/office/officeart/2008/layout/HorizontalMultiLevelHierarchy"/>
    <dgm:cxn modelId="{F2AF42E5-E6DA-46FA-8587-02EBA47DBDCE}" type="presParOf" srcId="{DACABC9D-5B0C-4252-AD61-EE4BF239BEE1}" destId="{CA48D33F-273C-492D-9FED-F1F88A7B226B}" srcOrd="0" destOrd="0" presId="urn:microsoft.com/office/officeart/2008/layout/HorizontalMultiLevelHierarchy"/>
    <dgm:cxn modelId="{5B4FC47C-0B9E-4437-B739-262852B4BB69}" type="presParOf" srcId="{AB2E1222-821D-495F-9037-BF0163C29760}" destId="{621D34D3-00B0-4952-940D-C5E7D6F9E4B7}" srcOrd="3" destOrd="0" presId="urn:microsoft.com/office/officeart/2008/layout/HorizontalMultiLevelHierarchy"/>
    <dgm:cxn modelId="{5A77045F-EE61-44F9-87A2-7B6D04B71AE8}" type="presParOf" srcId="{621D34D3-00B0-4952-940D-C5E7D6F9E4B7}" destId="{2DECE041-4947-4EA2-BBC7-E1B387D7710A}" srcOrd="0" destOrd="0" presId="urn:microsoft.com/office/officeart/2008/layout/HorizontalMultiLevelHierarchy"/>
    <dgm:cxn modelId="{16CEB622-E07B-4BEA-B452-B403C1875198}" type="presParOf" srcId="{621D34D3-00B0-4952-940D-C5E7D6F9E4B7}" destId="{78809712-962E-441E-A4ED-B4A19D41B29E}" srcOrd="1" destOrd="0" presId="urn:microsoft.com/office/officeart/2008/layout/HorizontalMultiLevelHierarchy"/>
    <dgm:cxn modelId="{18D319D9-F6D5-438C-8BD7-9B4A50043258}" type="presParOf" srcId="{78809712-962E-441E-A4ED-B4A19D41B29E}" destId="{2111967C-B477-41CD-905C-07A35274FD8A}" srcOrd="0" destOrd="0" presId="urn:microsoft.com/office/officeart/2008/layout/HorizontalMultiLevelHierarchy"/>
    <dgm:cxn modelId="{5F188264-ACBD-41CD-921F-A3094CEA85B6}" type="presParOf" srcId="{2111967C-B477-41CD-905C-07A35274FD8A}" destId="{7A41E263-AA4F-41FF-A61A-1D93207555F6}" srcOrd="0" destOrd="0" presId="urn:microsoft.com/office/officeart/2008/layout/HorizontalMultiLevelHierarchy"/>
    <dgm:cxn modelId="{D8CF5F62-EF87-4A07-9FF1-8618B1090E6C}" type="presParOf" srcId="{78809712-962E-441E-A4ED-B4A19D41B29E}" destId="{72C4EF31-0D15-43CA-90F4-A96F65C9D0A8}" srcOrd="1" destOrd="0" presId="urn:microsoft.com/office/officeart/2008/layout/HorizontalMultiLevelHierarchy"/>
    <dgm:cxn modelId="{012A1234-1364-46BD-ADD0-EAD71D67861C}" type="presParOf" srcId="{72C4EF31-0D15-43CA-90F4-A96F65C9D0A8}" destId="{00C55365-4E72-4B71-A014-970CCDE023D3}" srcOrd="0" destOrd="0" presId="urn:microsoft.com/office/officeart/2008/layout/HorizontalMultiLevelHierarchy"/>
    <dgm:cxn modelId="{9637ACE5-1266-4138-ABE5-5917310E8DA0}" type="presParOf" srcId="{72C4EF31-0D15-43CA-90F4-A96F65C9D0A8}" destId="{D436FFB6-03C2-4DF4-BA16-FD3CB369A76E}" srcOrd="1" destOrd="0" presId="urn:microsoft.com/office/officeart/2008/layout/HorizontalMultiLevelHierarchy"/>
    <dgm:cxn modelId="{4CC9E12F-B3FC-4CC6-930A-A0DE84EFEB46}" type="presParOf" srcId="{78809712-962E-441E-A4ED-B4A19D41B29E}" destId="{573D1BC7-7038-497C-879E-7A75F60F54AE}" srcOrd="2" destOrd="0" presId="urn:microsoft.com/office/officeart/2008/layout/HorizontalMultiLevelHierarchy"/>
    <dgm:cxn modelId="{6658FC5D-A337-46DD-882E-9100E76193E4}" type="presParOf" srcId="{573D1BC7-7038-497C-879E-7A75F60F54AE}" destId="{FBDC7FFD-A245-4EC1-8317-CC75DB684FEC}" srcOrd="0" destOrd="0" presId="urn:microsoft.com/office/officeart/2008/layout/HorizontalMultiLevelHierarchy"/>
    <dgm:cxn modelId="{5553BF4F-2513-4867-A3E6-B46F039008D1}" type="presParOf" srcId="{78809712-962E-441E-A4ED-B4A19D41B29E}" destId="{C140D14F-25BA-42C6-B682-6D8A737AC9A7}" srcOrd="3" destOrd="0" presId="urn:microsoft.com/office/officeart/2008/layout/HorizontalMultiLevelHierarchy"/>
    <dgm:cxn modelId="{34753EDB-91ED-4F31-B62C-B635546193C3}" type="presParOf" srcId="{C140D14F-25BA-42C6-B682-6D8A737AC9A7}" destId="{3EDAF55B-0795-443F-B8FB-28E2BC070710}" srcOrd="0" destOrd="0" presId="urn:microsoft.com/office/officeart/2008/layout/HorizontalMultiLevelHierarchy"/>
    <dgm:cxn modelId="{0E14DB87-B9E6-47FD-953B-5E9B3BC9AC3E}" type="presParOf" srcId="{C140D14F-25BA-42C6-B682-6D8A737AC9A7}" destId="{7182E9AE-23C3-4476-AA72-AB6069CE04B7}" srcOrd="1" destOrd="0" presId="urn:microsoft.com/office/officeart/2008/layout/HorizontalMultiLevelHierarchy"/>
    <dgm:cxn modelId="{BFBEF256-C2B4-46C7-96A0-D8E016BA7512}" type="presParOf" srcId="{78809712-962E-441E-A4ED-B4A19D41B29E}" destId="{69382362-6049-406B-9B5E-13369FCF98E7}" srcOrd="4" destOrd="0" presId="urn:microsoft.com/office/officeart/2008/layout/HorizontalMultiLevelHierarchy"/>
    <dgm:cxn modelId="{E47193A0-C6B4-4F27-85F7-8168DF310079}" type="presParOf" srcId="{69382362-6049-406B-9B5E-13369FCF98E7}" destId="{4C7A7B8B-794F-4159-8A08-FC5EBD293E59}" srcOrd="0" destOrd="0" presId="urn:microsoft.com/office/officeart/2008/layout/HorizontalMultiLevelHierarchy"/>
    <dgm:cxn modelId="{F3B62D32-9332-4F4E-8E9A-4C3A13951BC5}" type="presParOf" srcId="{78809712-962E-441E-A4ED-B4A19D41B29E}" destId="{24F1FFB6-0744-446D-AFCE-27DDD4FB21C8}" srcOrd="5" destOrd="0" presId="urn:microsoft.com/office/officeart/2008/layout/HorizontalMultiLevelHierarchy"/>
    <dgm:cxn modelId="{00473F3F-BBFE-4F58-B70A-B0119E4CD037}" type="presParOf" srcId="{24F1FFB6-0744-446D-AFCE-27DDD4FB21C8}" destId="{32D0D1A0-7E65-43BD-AD65-76C6CEF80729}" srcOrd="0" destOrd="0" presId="urn:microsoft.com/office/officeart/2008/layout/HorizontalMultiLevelHierarchy"/>
    <dgm:cxn modelId="{2DC3185B-6FCD-422F-B42B-2D37A5B36E57}" type="presParOf" srcId="{24F1FFB6-0744-446D-AFCE-27DDD4FB21C8}" destId="{2C9F888F-F9A8-4E40-86C5-E4E4DFEB94A3}" srcOrd="1" destOrd="0" presId="urn:microsoft.com/office/officeart/2008/layout/HorizontalMultiLevelHierarchy"/>
    <dgm:cxn modelId="{8584D655-1BC9-41DA-8CF7-4281CA16D419}" type="presParOf" srcId="{78809712-962E-441E-A4ED-B4A19D41B29E}" destId="{CC996EF4-335D-4623-AD68-EF56B4BC7F09}" srcOrd="6" destOrd="0" presId="urn:microsoft.com/office/officeart/2008/layout/HorizontalMultiLevelHierarchy"/>
    <dgm:cxn modelId="{44683E82-6593-46B5-BC9C-82E766B7ECDB}" type="presParOf" srcId="{CC996EF4-335D-4623-AD68-EF56B4BC7F09}" destId="{1F1872AA-BCA4-45A5-82A3-CB48F5C8DA4F}" srcOrd="0" destOrd="0" presId="urn:microsoft.com/office/officeart/2008/layout/HorizontalMultiLevelHierarchy"/>
    <dgm:cxn modelId="{F34EE71F-6008-4758-8A96-93C41B6DD99C}" type="presParOf" srcId="{78809712-962E-441E-A4ED-B4A19D41B29E}" destId="{061AF52D-DFA7-44DE-984F-F95B9A70BC8E}" srcOrd="7" destOrd="0" presId="urn:microsoft.com/office/officeart/2008/layout/HorizontalMultiLevelHierarchy"/>
    <dgm:cxn modelId="{E9416A7B-2CAB-4D64-B4A8-86EC3487212F}" type="presParOf" srcId="{061AF52D-DFA7-44DE-984F-F95B9A70BC8E}" destId="{0352C425-D5BF-45AA-B3EC-0A333DC24C8A}" srcOrd="0" destOrd="0" presId="urn:microsoft.com/office/officeart/2008/layout/HorizontalMultiLevelHierarchy"/>
    <dgm:cxn modelId="{BF8661C9-14FF-4BCE-A671-327A80222931}" type="presParOf" srcId="{061AF52D-DFA7-44DE-984F-F95B9A70BC8E}" destId="{E31A511A-4D74-4EF6-9268-5D0FE00D95B1}" srcOrd="1" destOrd="0" presId="urn:microsoft.com/office/officeart/2008/layout/HorizontalMultiLevelHierarchy"/>
    <dgm:cxn modelId="{78F654ED-1388-4310-83DB-FA6DBB18A450}" type="presParOf" srcId="{78809712-962E-441E-A4ED-B4A19D41B29E}" destId="{4E467049-E543-465E-82A5-B54B81B86F4F}" srcOrd="8" destOrd="0" presId="urn:microsoft.com/office/officeart/2008/layout/HorizontalMultiLevelHierarchy"/>
    <dgm:cxn modelId="{6CB08B7E-6FA7-479F-B60F-E6EBAE049CF0}" type="presParOf" srcId="{4E467049-E543-465E-82A5-B54B81B86F4F}" destId="{44528824-3A1D-4396-87EF-636F3CAB4992}" srcOrd="0" destOrd="0" presId="urn:microsoft.com/office/officeart/2008/layout/HorizontalMultiLevelHierarchy"/>
    <dgm:cxn modelId="{A70092A7-B344-410E-B3A1-201E8F8A56C8}" type="presParOf" srcId="{78809712-962E-441E-A4ED-B4A19D41B29E}" destId="{EB2C9E5A-9B2C-4BDF-971B-E084927A760C}" srcOrd="9" destOrd="0" presId="urn:microsoft.com/office/officeart/2008/layout/HorizontalMultiLevelHierarchy"/>
    <dgm:cxn modelId="{7265F216-C5BC-436F-BAFC-2562D2901B69}" type="presParOf" srcId="{EB2C9E5A-9B2C-4BDF-971B-E084927A760C}" destId="{AE1B27C5-6FD4-4E3C-8D01-8E36886956A9}" srcOrd="0" destOrd="0" presId="urn:microsoft.com/office/officeart/2008/layout/HorizontalMultiLevelHierarchy"/>
    <dgm:cxn modelId="{4E216B81-47A9-4B17-A326-2866009BF448}" type="presParOf" srcId="{EB2C9E5A-9B2C-4BDF-971B-E084927A760C}" destId="{0F2EE4A3-81A3-47AC-B0A5-B7F3997E247C}" srcOrd="1" destOrd="0" presId="urn:microsoft.com/office/officeart/2008/layout/HorizontalMultiLevelHierarchy"/>
    <dgm:cxn modelId="{6A198391-74F6-4830-B478-40C06BA987BB}" type="presParOf" srcId="{AB2E1222-821D-495F-9037-BF0163C29760}" destId="{2F8C1FA6-78A0-4470-9275-C9F1FE624FF9}" srcOrd="4" destOrd="0" presId="urn:microsoft.com/office/officeart/2008/layout/HorizontalMultiLevelHierarchy"/>
    <dgm:cxn modelId="{0CE03BCA-1BB1-451A-BF15-E50ABC93C864}" type="presParOf" srcId="{2F8C1FA6-78A0-4470-9275-C9F1FE624FF9}" destId="{536516B0-23ED-44C1-A0C8-14FEFA960242}" srcOrd="0" destOrd="0" presId="urn:microsoft.com/office/officeart/2008/layout/HorizontalMultiLevelHierarchy"/>
    <dgm:cxn modelId="{3355BF3D-F53F-4573-8A62-CB9D94954343}" type="presParOf" srcId="{AB2E1222-821D-495F-9037-BF0163C29760}" destId="{12CED254-9FD7-4CA9-B7CD-042D2E50E690}" srcOrd="5" destOrd="0" presId="urn:microsoft.com/office/officeart/2008/layout/HorizontalMultiLevelHierarchy"/>
    <dgm:cxn modelId="{5077225C-D05A-4E99-957B-2555ED6F38B1}" type="presParOf" srcId="{12CED254-9FD7-4CA9-B7CD-042D2E50E690}" destId="{5EB31740-DC06-49B9-9AAB-A9457E9FA0F1}" srcOrd="0" destOrd="0" presId="urn:microsoft.com/office/officeart/2008/layout/HorizontalMultiLevelHierarchy"/>
    <dgm:cxn modelId="{8D41D27A-B76A-45FB-BFB1-7E95C192F03B}" type="presParOf" srcId="{12CED254-9FD7-4CA9-B7CD-042D2E50E690}" destId="{A5A6D0D3-912F-4D32-8CF7-017AF34202A1}" srcOrd="1" destOrd="0" presId="urn:microsoft.com/office/officeart/2008/layout/HorizontalMultiLevelHierarchy"/>
    <dgm:cxn modelId="{68BCFE76-3ECA-4C0C-9AAC-44708E0855C1}" type="presParOf" srcId="{A5A6D0D3-912F-4D32-8CF7-017AF34202A1}" destId="{ED028D51-8C08-44DB-AB5E-0F6A51FDC74F}" srcOrd="0" destOrd="0" presId="urn:microsoft.com/office/officeart/2008/layout/HorizontalMultiLevelHierarchy"/>
    <dgm:cxn modelId="{5DAB6A94-3E22-4E88-BE33-98709956EF90}" type="presParOf" srcId="{ED028D51-8C08-44DB-AB5E-0F6A51FDC74F}" destId="{CBC22ECF-B574-4EDB-B45A-1BAD319F344F}" srcOrd="0" destOrd="0" presId="urn:microsoft.com/office/officeart/2008/layout/HorizontalMultiLevelHierarchy"/>
    <dgm:cxn modelId="{92FB937D-EA64-4BCA-82AD-39E994210571}" type="presParOf" srcId="{A5A6D0D3-912F-4D32-8CF7-017AF34202A1}" destId="{1D7DC619-6989-45CD-98A9-34761BD5B62B}" srcOrd="1" destOrd="0" presId="urn:microsoft.com/office/officeart/2008/layout/HorizontalMultiLevelHierarchy"/>
    <dgm:cxn modelId="{58CDBD1D-2F53-491C-B4DA-3C117E9726E5}" type="presParOf" srcId="{1D7DC619-6989-45CD-98A9-34761BD5B62B}" destId="{81234F51-78FE-4786-93D8-D10B8D74CCA2}" srcOrd="0" destOrd="0" presId="urn:microsoft.com/office/officeart/2008/layout/HorizontalMultiLevelHierarchy"/>
    <dgm:cxn modelId="{20E56127-B41F-47F0-A9B8-26893C24F75D}" type="presParOf" srcId="{1D7DC619-6989-45CD-98A9-34761BD5B62B}" destId="{1EA57483-90C6-400B-BA01-CB9CA8361475}" srcOrd="1" destOrd="0" presId="urn:microsoft.com/office/officeart/2008/layout/HorizontalMultiLevelHierarchy"/>
    <dgm:cxn modelId="{A4B7EB9E-7D50-490A-9B0A-A20E5AC6184C}" type="presParOf" srcId="{A5A6D0D3-912F-4D32-8CF7-017AF34202A1}" destId="{A60B954D-92A2-4A2D-B133-01C7E0CBCA70}" srcOrd="2" destOrd="0" presId="urn:microsoft.com/office/officeart/2008/layout/HorizontalMultiLevelHierarchy"/>
    <dgm:cxn modelId="{1FF49894-7041-4B92-894F-AAFBEEE79551}" type="presParOf" srcId="{A60B954D-92A2-4A2D-B133-01C7E0CBCA70}" destId="{CA631FF4-42F3-4CE4-B11C-09FBD101DE9F}" srcOrd="0" destOrd="0" presId="urn:microsoft.com/office/officeart/2008/layout/HorizontalMultiLevelHierarchy"/>
    <dgm:cxn modelId="{F397476E-D2FA-41C6-A73E-51AB1FD7BE6C}" type="presParOf" srcId="{A5A6D0D3-912F-4D32-8CF7-017AF34202A1}" destId="{5A0EE3FC-0006-42D2-869B-C1A72DC72CB8}" srcOrd="3" destOrd="0" presId="urn:microsoft.com/office/officeart/2008/layout/HorizontalMultiLevelHierarchy"/>
    <dgm:cxn modelId="{2035FDE7-1F7B-4BFB-B8CA-CF395331CAD7}" type="presParOf" srcId="{5A0EE3FC-0006-42D2-869B-C1A72DC72CB8}" destId="{92E1BC41-6E75-4CE3-B6A5-A81EFAB0EBA9}" srcOrd="0" destOrd="0" presId="urn:microsoft.com/office/officeart/2008/layout/HorizontalMultiLevelHierarchy"/>
    <dgm:cxn modelId="{E0BA570B-8C4D-4B3D-943E-9B46220185DD}" type="presParOf" srcId="{5A0EE3FC-0006-42D2-869B-C1A72DC72CB8}" destId="{B01FB31E-8B8C-43CB-B99A-C494BD56D4CF}" srcOrd="1" destOrd="0" presId="urn:microsoft.com/office/officeart/2008/layout/HorizontalMultiLevelHierarchy"/>
  </dgm:cxnLst>
  <dgm:bg>
    <a:solidFill>
      <a:schemeClr val="accent3"/>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CCCBE5-4F81-4E34-9509-6E8ED314007B}"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IN"/>
        </a:p>
      </dgm:t>
    </dgm:pt>
    <dgm:pt modelId="{A063A7C4-85FA-4BE7-8D54-EDB5E574F8B2}">
      <dgm:prSet phldrT="[Text]"/>
      <dgm:spPr>
        <a:solidFill>
          <a:schemeClr val="accent1"/>
        </a:solidFill>
      </dgm:spPr>
      <dgm:t>
        <a:bodyPr/>
        <a:lstStyle/>
        <a:p>
          <a:r>
            <a:rPr lang="en-US" b="1" dirty="0"/>
            <a:t>Default Rate</a:t>
          </a:r>
          <a:endParaRPr lang="en-IN" b="1" dirty="0"/>
        </a:p>
      </dgm:t>
    </dgm:pt>
    <dgm:pt modelId="{8BD11A1E-8E75-4403-8E33-0A3B5F5F1B5D}" type="parTrans" cxnId="{2377F258-C27A-4768-8070-1F41BECFEEDC}">
      <dgm:prSet/>
      <dgm:spPr/>
      <dgm:t>
        <a:bodyPr/>
        <a:lstStyle/>
        <a:p>
          <a:endParaRPr lang="en-IN"/>
        </a:p>
      </dgm:t>
    </dgm:pt>
    <dgm:pt modelId="{177D8370-8DC2-444C-9F67-670164014FFD}" type="sibTrans" cxnId="{2377F258-C27A-4768-8070-1F41BECFEEDC}">
      <dgm:prSet/>
      <dgm:spPr>
        <a:solidFill>
          <a:schemeClr val="accent1"/>
        </a:solidFill>
      </dgm:spPr>
      <dgm:t>
        <a:bodyPr/>
        <a:lstStyle/>
        <a:p>
          <a:endParaRPr lang="en-IN"/>
        </a:p>
      </dgm:t>
    </dgm:pt>
    <dgm:pt modelId="{F90D9D3E-E8B4-41BC-96FE-15B5CF79E2B8}">
      <dgm:prSet phldrT="[Text]"/>
      <dgm:spPr>
        <a:ln>
          <a:solidFill>
            <a:schemeClr val="accent1"/>
          </a:solidFill>
        </a:ln>
      </dgm:spPr>
      <dgm:t>
        <a:bodyPr/>
        <a:lstStyle/>
        <a:p>
          <a:r>
            <a:rPr lang="en-US" dirty="0"/>
            <a:t>Expected Units to be repaired</a:t>
          </a:r>
          <a:endParaRPr lang="en-IN" dirty="0"/>
        </a:p>
      </dgm:t>
    </dgm:pt>
    <dgm:pt modelId="{194A1498-0700-4F8F-89B2-DBF03C212B0F}" type="parTrans" cxnId="{AF9AB75E-8F2A-4099-90F7-08CA67449C44}">
      <dgm:prSet/>
      <dgm:spPr/>
      <dgm:t>
        <a:bodyPr/>
        <a:lstStyle/>
        <a:p>
          <a:endParaRPr lang="en-IN"/>
        </a:p>
      </dgm:t>
    </dgm:pt>
    <dgm:pt modelId="{6FD36D3C-3152-43F9-9772-5C2CFDB6801B}" type="sibTrans" cxnId="{AF9AB75E-8F2A-4099-90F7-08CA67449C44}">
      <dgm:prSet/>
      <dgm:spPr/>
      <dgm:t>
        <a:bodyPr/>
        <a:lstStyle/>
        <a:p>
          <a:endParaRPr lang="en-IN"/>
        </a:p>
      </dgm:t>
    </dgm:pt>
    <dgm:pt modelId="{0E0B99A5-FC5C-44CB-A12D-ED1A678106F1}">
      <dgm:prSet phldrT="[Text]"/>
      <dgm:spPr/>
      <dgm:t>
        <a:bodyPr/>
        <a:lstStyle/>
        <a:p>
          <a:r>
            <a:rPr lang="en-US" b="1" dirty="0"/>
            <a:t>Expected Warranty calls</a:t>
          </a:r>
          <a:endParaRPr lang="en-IN" b="1" dirty="0"/>
        </a:p>
      </dgm:t>
    </dgm:pt>
    <dgm:pt modelId="{1F6DF805-0548-45CA-813F-71C1934088F5}" type="parTrans" cxnId="{058B37F9-36F9-4186-AE1D-73D53E1AACE6}">
      <dgm:prSet/>
      <dgm:spPr/>
      <dgm:t>
        <a:bodyPr/>
        <a:lstStyle/>
        <a:p>
          <a:endParaRPr lang="en-IN"/>
        </a:p>
      </dgm:t>
    </dgm:pt>
    <dgm:pt modelId="{5D933D3F-F5A2-4D10-A25D-59DE9D9B91B5}" type="sibTrans" cxnId="{058B37F9-36F9-4186-AE1D-73D53E1AACE6}">
      <dgm:prSet/>
      <dgm:spPr/>
      <dgm:t>
        <a:bodyPr/>
        <a:lstStyle/>
        <a:p>
          <a:endParaRPr lang="en-IN"/>
        </a:p>
      </dgm:t>
    </dgm:pt>
    <dgm:pt modelId="{A752310A-EC43-4251-8DAE-7B2377CE904C}">
      <dgm:prSet phldrT="[Text]"/>
      <dgm:spPr/>
      <dgm:t>
        <a:bodyPr/>
        <a:lstStyle/>
        <a:p>
          <a:r>
            <a:rPr lang="en-US" dirty="0"/>
            <a:t>Number of units sold</a:t>
          </a:r>
          <a:endParaRPr lang="en-IN" dirty="0"/>
        </a:p>
      </dgm:t>
    </dgm:pt>
    <dgm:pt modelId="{CCE0BC4B-15A0-4589-957A-3D90A86AF43D}" type="parTrans" cxnId="{81B6B3DB-EEF8-423C-A4E0-3F1D94885770}">
      <dgm:prSet/>
      <dgm:spPr/>
      <dgm:t>
        <a:bodyPr/>
        <a:lstStyle/>
        <a:p>
          <a:endParaRPr lang="en-IN"/>
        </a:p>
      </dgm:t>
    </dgm:pt>
    <dgm:pt modelId="{DDF7971E-ACB6-4CD1-BB1C-62F9E66177B2}" type="sibTrans" cxnId="{81B6B3DB-EEF8-423C-A4E0-3F1D94885770}">
      <dgm:prSet/>
      <dgm:spPr/>
      <dgm:t>
        <a:bodyPr/>
        <a:lstStyle/>
        <a:p>
          <a:endParaRPr lang="en-IN"/>
        </a:p>
      </dgm:t>
    </dgm:pt>
    <dgm:pt modelId="{85144DEF-79D5-4FDE-A0E6-C285843F1345}">
      <dgm:prSet phldrT="[Text]"/>
      <dgm:spPr/>
      <dgm:t>
        <a:bodyPr/>
        <a:lstStyle/>
        <a:p>
          <a:r>
            <a:rPr lang="en-US" dirty="0"/>
            <a:t>Default rate</a:t>
          </a:r>
          <a:endParaRPr lang="en-IN" dirty="0"/>
        </a:p>
      </dgm:t>
    </dgm:pt>
    <dgm:pt modelId="{AF3E2BF5-7A21-4B62-9DEE-BD5997AC9C61}" type="parTrans" cxnId="{D165E5DA-1D2A-41F2-8244-92CF713012F0}">
      <dgm:prSet/>
      <dgm:spPr/>
      <dgm:t>
        <a:bodyPr/>
        <a:lstStyle/>
        <a:p>
          <a:endParaRPr lang="en-IN"/>
        </a:p>
      </dgm:t>
    </dgm:pt>
    <dgm:pt modelId="{CD5471D5-9F8E-4203-AC45-3391CE85E6CD}" type="sibTrans" cxnId="{D165E5DA-1D2A-41F2-8244-92CF713012F0}">
      <dgm:prSet/>
      <dgm:spPr/>
      <dgm:t>
        <a:bodyPr/>
        <a:lstStyle/>
        <a:p>
          <a:endParaRPr lang="en-IN"/>
        </a:p>
      </dgm:t>
    </dgm:pt>
    <dgm:pt modelId="{017A0CBF-3C8F-4B6B-9749-1377308D21BC}">
      <dgm:prSet phldrT="[Text]"/>
      <dgm:spPr/>
      <dgm:t>
        <a:bodyPr/>
        <a:lstStyle/>
        <a:p>
          <a:r>
            <a:rPr lang="en-US" b="1" dirty="0"/>
            <a:t>Warranty Servicing Cost</a:t>
          </a:r>
          <a:endParaRPr lang="en-IN" b="1" dirty="0"/>
        </a:p>
      </dgm:t>
    </dgm:pt>
    <dgm:pt modelId="{E71A7CBD-04B7-40A9-94F0-80253F201373}" type="parTrans" cxnId="{09FFB23F-8E98-49C4-A74F-CE10E5D22154}">
      <dgm:prSet/>
      <dgm:spPr/>
      <dgm:t>
        <a:bodyPr/>
        <a:lstStyle/>
        <a:p>
          <a:endParaRPr lang="en-IN"/>
        </a:p>
      </dgm:t>
    </dgm:pt>
    <dgm:pt modelId="{0DB05E75-0565-4540-A72D-D967FDC9D7A9}" type="sibTrans" cxnId="{09FFB23F-8E98-49C4-A74F-CE10E5D22154}">
      <dgm:prSet/>
      <dgm:spPr/>
      <dgm:t>
        <a:bodyPr/>
        <a:lstStyle/>
        <a:p>
          <a:endParaRPr lang="en-IN"/>
        </a:p>
      </dgm:t>
    </dgm:pt>
    <dgm:pt modelId="{9527F709-6AF6-4F01-8EB2-2ACCF0F4A258}">
      <dgm:prSet phldrT="[Text]"/>
      <dgm:spPr/>
      <dgm:t>
        <a:bodyPr/>
        <a:lstStyle/>
        <a:p>
          <a:r>
            <a:rPr lang="en-US" dirty="0"/>
            <a:t>Expected Repair cost per unit</a:t>
          </a:r>
          <a:endParaRPr lang="en-IN" dirty="0"/>
        </a:p>
      </dgm:t>
    </dgm:pt>
    <dgm:pt modelId="{BE86CB30-ABA3-4377-B242-2567B6656C8F}" type="parTrans" cxnId="{0AC5A33F-73B2-4192-AB02-16B81C113C42}">
      <dgm:prSet/>
      <dgm:spPr/>
      <dgm:t>
        <a:bodyPr/>
        <a:lstStyle/>
        <a:p>
          <a:endParaRPr lang="en-IN"/>
        </a:p>
      </dgm:t>
    </dgm:pt>
    <dgm:pt modelId="{0EE7DFE8-3A29-4D88-BDAD-4BDF952B6675}" type="sibTrans" cxnId="{0AC5A33F-73B2-4192-AB02-16B81C113C42}">
      <dgm:prSet/>
      <dgm:spPr/>
      <dgm:t>
        <a:bodyPr/>
        <a:lstStyle/>
        <a:p>
          <a:endParaRPr lang="en-IN"/>
        </a:p>
      </dgm:t>
    </dgm:pt>
    <dgm:pt modelId="{0B6BD2FE-345D-4A72-9C91-06FD39D539BE}">
      <dgm:prSet phldrT="[Text]"/>
      <dgm:spPr/>
      <dgm:t>
        <a:bodyPr/>
        <a:lstStyle/>
        <a:p>
          <a:r>
            <a:rPr lang="en-US" dirty="0"/>
            <a:t>Expected Replacement cost per unit</a:t>
          </a:r>
          <a:endParaRPr lang="en-IN" dirty="0"/>
        </a:p>
      </dgm:t>
    </dgm:pt>
    <dgm:pt modelId="{5783FCDD-A1EB-4BF8-8AF1-6849CEDA85FA}" type="parTrans" cxnId="{2DDC2D6F-7C49-4E9E-A575-C26F48A44797}">
      <dgm:prSet/>
      <dgm:spPr/>
      <dgm:t>
        <a:bodyPr/>
        <a:lstStyle/>
        <a:p>
          <a:endParaRPr lang="en-IN"/>
        </a:p>
      </dgm:t>
    </dgm:pt>
    <dgm:pt modelId="{BAACC844-53B3-4A70-9453-B8B16CD11858}" type="sibTrans" cxnId="{2DDC2D6F-7C49-4E9E-A575-C26F48A44797}">
      <dgm:prSet/>
      <dgm:spPr/>
      <dgm:t>
        <a:bodyPr/>
        <a:lstStyle/>
        <a:p>
          <a:endParaRPr lang="en-IN"/>
        </a:p>
      </dgm:t>
    </dgm:pt>
    <dgm:pt modelId="{F2960834-C8DA-4425-AC9F-7A5217D45BB7}">
      <dgm:prSet phldrT="[Text]"/>
      <dgm:spPr>
        <a:ln>
          <a:solidFill>
            <a:schemeClr val="accent1"/>
          </a:solidFill>
        </a:ln>
      </dgm:spPr>
      <dgm:t>
        <a:bodyPr/>
        <a:lstStyle/>
        <a:p>
          <a:r>
            <a:rPr lang="en-US" dirty="0"/>
            <a:t>Expected Units to be replaced </a:t>
          </a:r>
          <a:endParaRPr lang="en-IN" dirty="0"/>
        </a:p>
      </dgm:t>
    </dgm:pt>
    <dgm:pt modelId="{2FC3A381-C6EA-48AF-9C0E-CB689E6A94B4}" type="parTrans" cxnId="{3E9DD4E8-D465-42B7-8DE3-4DF6481FC9D1}">
      <dgm:prSet/>
      <dgm:spPr/>
      <dgm:t>
        <a:bodyPr/>
        <a:lstStyle/>
        <a:p>
          <a:endParaRPr lang="en-IN"/>
        </a:p>
      </dgm:t>
    </dgm:pt>
    <dgm:pt modelId="{40058718-C35A-4CAA-8869-965A3C6B2643}" type="sibTrans" cxnId="{3E9DD4E8-D465-42B7-8DE3-4DF6481FC9D1}">
      <dgm:prSet/>
      <dgm:spPr/>
      <dgm:t>
        <a:bodyPr/>
        <a:lstStyle/>
        <a:p>
          <a:endParaRPr lang="en-IN"/>
        </a:p>
      </dgm:t>
    </dgm:pt>
    <dgm:pt modelId="{268222CC-E13D-40F9-B152-E6BB2BC4183A}" type="pres">
      <dgm:prSet presAssocID="{5ECCCBE5-4F81-4E34-9509-6E8ED314007B}" presName="Name0" presStyleCnt="0">
        <dgm:presLayoutVars>
          <dgm:dir/>
          <dgm:animLvl val="lvl"/>
          <dgm:resizeHandles val="exact"/>
        </dgm:presLayoutVars>
      </dgm:prSet>
      <dgm:spPr/>
    </dgm:pt>
    <dgm:pt modelId="{53169727-20FA-4EAE-B265-4F15D3FCCB6C}" type="pres">
      <dgm:prSet presAssocID="{5ECCCBE5-4F81-4E34-9509-6E8ED314007B}" presName="tSp" presStyleCnt="0"/>
      <dgm:spPr/>
    </dgm:pt>
    <dgm:pt modelId="{AF79B78B-9140-4EBA-BAFE-864835B956E0}" type="pres">
      <dgm:prSet presAssocID="{5ECCCBE5-4F81-4E34-9509-6E8ED314007B}" presName="bSp" presStyleCnt="0"/>
      <dgm:spPr/>
    </dgm:pt>
    <dgm:pt modelId="{D084AE5C-9580-42DC-8B99-3777DC5D5826}" type="pres">
      <dgm:prSet presAssocID="{5ECCCBE5-4F81-4E34-9509-6E8ED314007B}" presName="process" presStyleCnt="0"/>
      <dgm:spPr/>
    </dgm:pt>
    <dgm:pt modelId="{4A48A6F8-D4D5-44B7-AFD2-17B28C53FBDD}" type="pres">
      <dgm:prSet presAssocID="{A063A7C4-85FA-4BE7-8D54-EDB5E574F8B2}" presName="composite1" presStyleCnt="0"/>
      <dgm:spPr/>
    </dgm:pt>
    <dgm:pt modelId="{D6354DAC-5EC8-4188-96FF-4CCEC08F3AF3}" type="pres">
      <dgm:prSet presAssocID="{A063A7C4-85FA-4BE7-8D54-EDB5E574F8B2}" presName="dummyNode1" presStyleLbl="node1" presStyleIdx="0" presStyleCnt="3"/>
      <dgm:spPr/>
    </dgm:pt>
    <dgm:pt modelId="{2C813030-6502-47B1-BE04-712FBBF31C47}" type="pres">
      <dgm:prSet presAssocID="{A063A7C4-85FA-4BE7-8D54-EDB5E574F8B2}" presName="childNode1" presStyleLbl="bgAcc1" presStyleIdx="0" presStyleCnt="3">
        <dgm:presLayoutVars>
          <dgm:bulletEnabled val="1"/>
        </dgm:presLayoutVars>
      </dgm:prSet>
      <dgm:spPr/>
    </dgm:pt>
    <dgm:pt modelId="{86C1F1AC-0AEA-48CE-832B-E8F1E6739B86}" type="pres">
      <dgm:prSet presAssocID="{A063A7C4-85FA-4BE7-8D54-EDB5E574F8B2}" presName="childNode1tx" presStyleLbl="bgAcc1" presStyleIdx="0" presStyleCnt="3">
        <dgm:presLayoutVars>
          <dgm:bulletEnabled val="1"/>
        </dgm:presLayoutVars>
      </dgm:prSet>
      <dgm:spPr/>
    </dgm:pt>
    <dgm:pt modelId="{234860F9-0F96-4C93-8F9C-7439D930D51F}" type="pres">
      <dgm:prSet presAssocID="{A063A7C4-85FA-4BE7-8D54-EDB5E574F8B2}" presName="parentNode1" presStyleLbl="node1" presStyleIdx="0" presStyleCnt="3">
        <dgm:presLayoutVars>
          <dgm:chMax val="1"/>
          <dgm:bulletEnabled val="1"/>
        </dgm:presLayoutVars>
      </dgm:prSet>
      <dgm:spPr/>
    </dgm:pt>
    <dgm:pt modelId="{4718A597-817E-49D8-8860-BDD01DC6737B}" type="pres">
      <dgm:prSet presAssocID="{A063A7C4-85FA-4BE7-8D54-EDB5E574F8B2}" presName="connSite1" presStyleCnt="0"/>
      <dgm:spPr/>
    </dgm:pt>
    <dgm:pt modelId="{68C25638-6FD1-492D-A549-9E8CB8990049}" type="pres">
      <dgm:prSet presAssocID="{177D8370-8DC2-444C-9F67-670164014FFD}" presName="Name9" presStyleLbl="sibTrans2D1" presStyleIdx="0" presStyleCnt="2"/>
      <dgm:spPr/>
    </dgm:pt>
    <dgm:pt modelId="{7C158572-0E2A-40EA-9267-B0EBFF51F712}" type="pres">
      <dgm:prSet presAssocID="{0E0B99A5-FC5C-44CB-A12D-ED1A678106F1}" presName="composite2" presStyleCnt="0"/>
      <dgm:spPr/>
    </dgm:pt>
    <dgm:pt modelId="{A6745C68-3C7B-4931-AB68-B8AF19B2CF7E}" type="pres">
      <dgm:prSet presAssocID="{0E0B99A5-FC5C-44CB-A12D-ED1A678106F1}" presName="dummyNode2" presStyleLbl="node1" presStyleIdx="0" presStyleCnt="3"/>
      <dgm:spPr/>
    </dgm:pt>
    <dgm:pt modelId="{D45A162D-BBFF-4309-9DB9-7DDB41137CB7}" type="pres">
      <dgm:prSet presAssocID="{0E0B99A5-FC5C-44CB-A12D-ED1A678106F1}" presName="childNode2" presStyleLbl="bgAcc1" presStyleIdx="1" presStyleCnt="3">
        <dgm:presLayoutVars>
          <dgm:bulletEnabled val="1"/>
        </dgm:presLayoutVars>
      </dgm:prSet>
      <dgm:spPr/>
    </dgm:pt>
    <dgm:pt modelId="{A838A103-D502-48B2-8D20-752A83613773}" type="pres">
      <dgm:prSet presAssocID="{0E0B99A5-FC5C-44CB-A12D-ED1A678106F1}" presName="childNode2tx" presStyleLbl="bgAcc1" presStyleIdx="1" presStyleCnt="3">
        <dgm:presLayoutVars>
          <dgm:bulletEnabled val="1"/>
        </dgm:presLayoutVars>
      </dgm:prSet>
      <dgm:spPr/>
    </dgm:pt>
    <dgm:pt modelId="{A1960ACE-D514-4AC4-8063-BA288DC8847E}" type="pres">
      <dgm:prSet presAssocID="{0E0B99A5-FC5C-44CB-A12D-ED1A678106F1}" presName="parentNode2" presStyleLbl="node1" presStyleIdx="1" presStyleCnt="3">
        <dgm:presLayoutVars>
          <dgm:chMax val="0"/>
          <dgm:bulletEnabled val="1"/>
        </dgm:presLayoutVars>
      </dgm:prSet>
      <dgm:spPr/>
    </dgm:pt>
    <dgm:pt modelId="{21B9E0BD-A18F-4378-8A4A-D7B690EBC159}" type="pres">
      <dgm:prSet presAssocID="{0E0B99A5-FC5C-44CB-A12D-ED1A678106F1}" presName="connSite2" presStyleCnt="0"/>
      <dgm:spPr/>
    </dgm:pt>
    <dgm:pt modelId="{76DD7B14-6A75-4624-94BE-BB02E91E9D28}" type="pres">
      <dgm:prSet presAssocID="{5D933D3F-F5A2-4D10-A25D-59DE9D9B91B5}" presName="Name18" presStyleLbl="sibTrans2D1" presStyleIdx="1" presStyleCnt="2"/>
      <dgm:spPr/>
    </dgm:pt>
    <dgm:pt modelId="{0FC8FB05-46E6-496A-80CB-09A1735FC609}" type="pres">
      <dgm:prSet presAssocID="{017A0CBF-3C8F-4B6B-9749-1377308D21BC}" presName="composite1" presStyleCnt="0"/>
      <dgm:spPr/>
    </dgm:pt>
    <dgm:pt modelId="{4EE312B4-A58B-4FE2-8DAA-829733561B8C}" type="pres">
      <dgm:prSet presAssocID="{017A0CBF-3C8F-4B6B-9749-1377308D21BC}" presName="dummyNode1" presStyleLbl="node1" presStyleIdx="1" presStyleCnt="3"/>
      <dgm:spPr/>
    </dgm:pt>
    <dgm:pt modelId="{3CB6AE90-0756-43EA-BF5D-70989DE05361}" type="pres">
      <dgm:prSet presAssocID="{017A0CBF-3C8F-4B6B-9749-1377308D21BC}" presName="childNode1" presStyleLbl="bgAcc1" presStyleIdx="2" presStyleCnt="3">
        <dgm:presLayoutVars>
          <dgm:bulletEnabled val="1"/>
        </dgm:presLayoutVars>
      </dgm:prSet>
      <dgm:spPr/>
    </dgm:pt>
    <dgm:pt modelId="{FBE20174-043D-4257-AFAD-82CFBD82D45B}" type="pres">
      <dgm:prSet presAssocID="{017A0CBF-3C8F-4B6B-9749-1377308D21BC}" presName="childNode1tx" presStyleLbl="bgAcc1" presStyleIdx="2" presStyleCnt="3">
        <dgm:presLayoutVars>
          <dgm:bulletEnabled val="1"/>
        </dgm:presLayoutVars>
      </dgm:prSet>
      <dgm:spPr/>
    </dgm:pt>
    <dgm:pt modelId="{795A8C27-D3EA-452B-AB4C-A465653E230C}" type="pres">
      <dgm:prSet presAssocID="{017A0CBF-3C8F-4B6B-9749-1377308D21BC}" presName="parentNode1" presStyleLbl="node1" presStyleIdx="2" presStyleCnt="3">
        <dgm:presLayoutVars>
          <dgm:chMax val="1"/>
          <dgm:bulletEnabled val="1"/>
        </dgm:presLayoutVars>
      </dgm:prSet>
      <dgm:spPr/>
    </dgm:pt>
    <dgm:pt modelId="{5C58357A-F7FE-422B-8EB1-177823090924}" type="pres">
      <dgm:prSet presAssocID="{017A0CBF-3C8F-4B6B-9749-1377308D21BC}" presName="connSite1" presStyleCnt="0"/>
      <dgm:spPr/>
    </dgm:pt>
  </dgm:ptLst>
  <dgm:cxnLst>
    <dgm:cxn modelId="{9F19FF1E-4F54-435A-8750-2F177DAEE964}" type="presOf" srcId="{A752310A-EC43-4251-8DAE-7B2377CE904C}" destId="{D45A162D-BBFF-4309-9DB9-7DDB41137CB7}" srcOrd="0" destOrd="0" presId="urn:microsoft.com/office/officeart/2005/8/layout/hProcess4"/>
    <dgm:cxn modelId="{8562C920-B007-4F2C-BDB4-F0D30D55F5CD}" type="presOf" srcId="{177D8370-8DC2-444C-9F67-670164014FFD}" destId="{68C25638-6FD1-492D-A549-9E8CB8990049}" srcOrd="0" destOrd="0" presId="urn:microsoft.com/office/officeart/2005/8/layout/hProcess4"/>
    <dgm:cxn modelId="{32028922-61C2-4C5F-80F5-E01260849500}" type="presOf" srcId="{A063A7C4-85FA-4BE7-8D54-EDB5E574F8B2}" destId="{234860F9-0F96-4C93-8F9C-7439D930D51F}" srcOrd="0" destOrd="0" presId="urn:microsoft.com/office/officeart/2005/8/layout/hProcess4"/>
    <dgm:cxn modelId="{D6D93428-BC8E-4AA7-9EC8-0D55F6457114}" type="presOf" srcId="{A752310A-EC43-4251-8DAE-7B2377CE904C}" destId="{A838A103-D502-48B2-8D20-752A83613773}" srcOrd="1" destOrd="0" presId="urn:microsoft.com/office/officeart/2005/8/layout/hProcess4"/>
    <dgm:cxn modelId="{D0CCE42C-D105-4978-8492-A8107BFDC57C}" type="presOf" srcId="{0B6BD2FE-345D-4A72-9C91-06FD39D539BE}" destId="{FBE20174-043D-4257-AFAD-82CFBD82D45B}" srcOrd="1" destOrd="1" presId="urn:microsoft.com/office/officeart/2005/8/layout/hProcess4"/>
    <dgm:cxn modelId="{3A7F2B2F-8DEC-412B-A937-0235998B3A65}" type="presOf" srcId="{9527F709-6AF6-4F01-8EB2-2ACCF0F4A258}" destId="{FBE20174-043D-4257-AFAD-82CFBD82D45B}" srcOrd="1" destOrd="0" presId="urn:microsoft.com/office/officeart/2005/8/layout/hProcess4"/>
    <dgm:cxn modelId="{9A87CD38-36AC-43D0-ACC2-C4E7967D4C73}" type="presOf" srcId="{F90D9D3E-E8B4-41BC-96FE-15B5CF79E2B8}" destId="{86C1F1AC-0AEA-48CE-832B-E8F1E6739B86}" srcOrd="1" destOrd="0" presId="urn:microsoft.com/office/officeart/2005/8/layout/hProcess4"/>
    <dgm:cxn modelId="{0AC5A33F-73B2-4192-AB02-16B81C113C42}" srcId="{017A0CBF-3C8F-4B6B-9749-1377308D21BC}" destId="{9527F709-6AF6-4F01-8EB2-2ACCF0F4A258}" srcOrd="0" destOrd="0" parTransId="{BE86CB30-ABA3-4377-B242-2567B6656C8F}" sibTransId="{0EE7DFE8-3A29-4D88-BDAD-4BDF952B6675}"/>
    <dgm:cxn modelId="{09FFB23F-8E98-49C4-A74F-CE10E5D22154}" srcId="{5ECCCBE5-4F81-4E34-9509-6E8ED314007B}" destId="{017A0CBF-3C8F-4B6B-9749-1377308D21BC}" srcOrd="2" destOrd="0" parTransId="{E71A7CBD-04B7-40A9-94F0-80253F201373}" sibTransId="{0DB05E75-0565-4540-A72D-D967FDC9D7A9}"/>
    <dgm:cxn modelId="{AF9AB75E-8F2A-4099-90F7-08CA67449C44}" srcId="{A063A7C4-85FA-4BE7-8D54-EDB5E574F8B2}" destId="{F90D9D3E-E8B4-41BC-96FE-15B5CF79E2B8}" srcOrd="0" destOrd="0" parTransId="{194A1498-0700-4F8F-89B2-DBF03C212B0F}" sibTransId="{6FD36D3C-3152-43F9-9772-5C2CFDB6801B}"/>
    <dgm:cxn modelId="{9EE46B41-854E-4C68-B6DF-9215DFE57AC6}" type="presOf" srcId="{0B6BD2FE-345D-4A72-9C91-06FD39D539BE}" destId="{3CB6AE90-0756-43EA-BF5D-70989DE05361}" srcOrd="0" destOrd="1" presId="urn:microsoft.com/office/officeart/2005/8/layout/hProcess4"/>
    <dgm:cxn modelId="{2DDC2D6F-7C49-4E9E-A575-C26F48A44797}" srcId="{017A0CBF-3C8F-4B6B-9749-1377308D21BC}" destId="{0B6BD2FE-345D-4A72-9C91-06FD39D539BE}" srcOrd="1" destOrd="0" parTransId="{5783FCDD-A1EB-4BF8-8AF1-6849CEDA85FA}" sibTransId="{BAACC844-53B3-4A70-9453-B8B16CD11858}"/>
    <dgm:cxn modelId="{147F1670-078E-42A0-B33D-CAD52D87713E}" type="presOf" srcId="{85144DEF-79D5-4FDE-A0E6-C285843F1345}" destId="{D45A162D-BBFF-4309-9DB9-7DDB41137CB7}" srcOrd="0" destOrd="1" presId="urn:microsoft.com/office/officeart/2005/8/layout/hProcess4"/>
    <dgm:cxn modelId="{1ACBEE50-0A8A-48FC-BCE9-76C38065E6A2}" type="presOf" srcId="{017A0CBF-3C8F-4B6B-9749-1377308D21BC}" destId="{795A8C27-D3EA-452B-AB4C-A465653E230C}" srcOrd="0" destOrd="0" presId="urn:microsoft.com/office/officeart/2005/8/layout/hProcess4"/>
    <dgm:cxn modelId="{2D04C676-22E5-4C8B-B49A-787E67BF257B}" type="presOf" srcId="{5ECCCBE5-4F81-4E34-9509-6E8ED314007B}" destId="{268222CC-E13D-40F9-B152-E6BB2BC4183A}" srcOrd="0" destOrd="0" presId="urn:microsoft.com/office/officeart/2005/8/layout/hProcess4"/>
    <dgm:cxn modelId="{54228377-1F8C-4A71-9091-9EFEEC459BA8}" type="presOf" srcId="{F2960834-C8DA-4425-AC9F-7A5217D45BB7}" destId="{2C813030-6502-47B1-BE04-712FBBF31C47}" srcOrd="0" destOrd="1" presId="urn:microsoft.com/office/officeart/2005/8/layout/hProcess4"/>
    <dgm:cxn modelId="{2377F258-C27A-4768-8070-1F41BECFEEDC}" srcId="{5ECCCBE5-4F81-4E34-9509-6E8ED314007B}" destId="{A063A7C4-85FA-4BE7-8D54-EDB5E574F8B2}" srcOrd="0" destOrd="0" parTransId="{8BD11A1E-8E75-4403-8E33-0A3B5F5F1B5D}" sibTransId="{177D8370-8DC2-444C-9F67-670164014FFD}"/>
    <dgm:cxn modelId="{A099D193-6B43-43A4-9EAF-5EABC13D812A}" type="presOf" srcId="{85144DEF-79D5-4FDE-A0E6-C285843F1345}" destId="{A838A103-D502-48B2-8D20-752A83613773}" srcOrd="1" destOrd="1" presId="urn:microsoft.com/office/officeart/2005/8/layout/hProcess4"/>
    <dgm:cxn modelId="{3B15A09B-F8E6-4AF5-8AE8-DF92DDB12050}" type="presOf" srcId="{5D933D3F-F5A2-4D10-A25D-59DE9D9B91B5}" destId="{76DD7B14-6A75-4624-94BE-BB02E91E9D28}" srcOrd="0" destOrd="0" presId="urn:microsoft.com/office/officeart/2005/8/layout/hProcess4"/>
    <dgm:cxn modelId="{8C29D5C4-EA8E-4384-AF0F-6EFC5F63E029}" type="presOf" srcId="{F90D9D3E-E8B4-41BC-96FE-15B5CF79E2B8}" destId="{2C813030-6502-47B1-BE04-712FBBF31C47}" srcOrd="0" destOrd="0" presId="urn:microsoft.com/office/officeart/2005/8/layout/hProcess4"/>
    <dgm:cxn modelId="{15B27FCE-D142-49C4-A21A-9C35F5B0E0B9}" type="presOf" srcId="{F2960834-C8DA-4425-AC9F-7A5217D45BB7}" destId="{86C1F1AC-0AEA-48CE-832B-E8F1E6739B86}" srcOrd="1" destOrd="1" presId="urn:microsoft.com/office/officeart/2005/8/layout/hProcess4"/>
    <dgm:cxn modelId="{D165E5DA-1D2A-41F2-8244-92CF713012F0}" srcId="{0E0B99A5-FC5C-44CB-A12D-ED1A678106F1}" destId="{85144DEF-79D5-4FDE-A0E6-C285843F1345}" srcOrd="1" destOrd="0" parTransId="{AF3E2BF5-7A21-4B62-9DEE-BD5997AC9C61}" sibTransId="{CD5471D5-9F8E-4203-AC45-3391CE85E6CD}"/>
    <dgm:cxn modelId="{81B6B3DB-EEF8-423C-A4E0-3F1D94885770}" srcId="{0E0B99A5-FC5C-44CB-A12D-ED1A678106F1}" destId="{A752310A-EC43-4251-8DAE-7B2377CE904C}" srcOrd="0" destOrd="0" parTransId="{CCE0BC4B-15A0-4589-957A-3D90A86AF43D}" sibTransId="{DDF7971E-ACB6-4CD1-BB1C-62F9E66177B2}"/>
    <dgm:cxn modelId="{E2CBA4DF-F8D5-4CA7-87B0-0514C19CB776}" type="presOf" srcId="{0E0B99A5-FC5C-44CB-A12D-ED1A678106F1}" destId="{A1960ACE-D514-4AC4-8063-BA288DC8847E}" srcOrd="0" destOrd="0" presId="urn:microsoft.com/office/officeart/2005/8/layout/hProcess4"/>
    <dgm:cxn modelId="{D1A957E5-916D-4182-A164-1E88A756BDE5}" type="presOf" srcId="{9527F709-6AF6-4F01-8EB2-2ACCF0F4A258}" destId="{3CB6AE90-0756-43EA-BF5D-70989DE05361}" srcOrd="0" destOrd="0" presId="urn:microsoft.com/office/officeart/2005/8/layout/hProcess4"/>
    <dgm:cxn modelId="{3E9DD4E8-D465-42B7-8DE3-4DF6481FC9D1}" srcId="{A063A7C4-85FA-4BE7-8D54-EDB5E574F8B2}" destId="{F2960834-C8DA-4425-AC9F-7A5217D45BB7}" srcOrd="1" destOrd="0" parTransId="{2FC3A381-C6EA-48AF-9C0E-CB689E6A94B4}" sibTransId="{40058718-C35A-4CAA-8869-965A3C6B2643}"/>
    <dgm:cxn modelId="{058B37F9-36F9-4186-AE1D-73D53E1AACE6}" srcId="{5ECCCBE5-4F81-4E34-9509-6E8ED314007B}" destId="{0E0B99A5-FC5C-44CB-A12D-ED1A678106F1}" srcOrd="1" destOrd="0" parTransId="{1F6DF805-0548-45CA-813F-71C1934088F5}" sibTransId="{5D933D3F-F5A2-4D10-A25D-59DE9D9B91B5}"/>
    <dgm:cxn modelId="{1D0922FF-6A4A-4A1E-81B1-E21839B779F4}" type="presParOf" srcId="{268222CC-E13D-40F9-B152-E6BB2BC4183A}" destId="{53169727-20FA-4EAE-B265-4F15D3FCCB6C}" srcOrd="0" destOrd="0" presId="urn:microsoft.com/office/officeart/2005/8/layout/hProcess4"/>
    <dgm:cxn modelId="{7CBB4FFF-4609-4CAC-A759-B496CC01BDE0}" type="presParOf" srcId="{268222CC-E13D-40F9-B152-E6BB2BC4183A}" destId="{AF79B78B-9140-4EBA-BAFE-864835B956E0}" srcOrd="1" destOrd="0" presId="urn:microsoft.com/office/officeart/2005/8/layout/hProcess4"/>
    <dgm:cxn modelId="{FB5730F2-893C-4619-A43F-74DD00AECA3F}" type="presParOf" srcId="{268222CC-E13D-40F9-B152-E6BB2BC4183A}" destId="{D084AE5C-9580-42DC-8B99-3777DC5D5826}" srcOrd="2" destOrd="0" presId="urn:microsoft.com/office/officeart/2005/8/layout/hProcess4"/>
    <dgm:cxn modelId="{74CD57C3-3638-43AE-A75E-AC53EDFC9B79}" type="presParOf" srcId="{D084AE5C-9580-42DC-8B99-3777DC5D5826}" destId="{4A48A6F8-D4D5-44B7-AFD2-17B28C53FBDD}" srcOrd="0" destOrd="0" presId="urn:microsoft.com/office/officeart/2005/8/layout/hProcess4"/>
    <dgm:cxn modelId="{0B65E45E-5315-40C7-940D-ECFD92A85BE3}" type="presParOf" srcId="{4A48A6F8-D4D5-44B7-AFD2-17B28C53FBDD}" destId="{D6354DAC-5EC8-4188-96FF-4CCEC08F3AF3}" srcOrd="0" destOrd="0" presId="urn:microsoft.com/office/officeart/2005/8/layout/hProcess4"/>
    <dgm:cxn modelId="{88CEF7FB-CCB7-46BF-A948-38C782F8BF6E}" type="presParOf" srcId="{4A48A6F8-D4D5-44B7-AFD2-17B28C53FBDD}" destId="{2C813030-6502-47B1-BE04-712FBBF31C47}" srcOrd="1" destOrd="0" presId="urn:microsoft.com/office/officeart/2005/8/layout/hProcess4"/>
    <dgm:cxn modelId="{F55B272B-BB46-48F6-8D57-090195C979C1}" type="presParOf" srcId="{4A48A6F8-D4D5-44B7-AFD2-17B28C53FBDD}" destId="{86C1F1AC-0AEA-48CE-832B-E8F1E6739B86}" srcOrd="2" destOrd="0" presId="urn:microsoft.com/office/officeart/2005/8/layout/hProcess4"/>
    <dgm:cxn modelId="{2DB80DD7-A6BC-455D-A2C5-39C3C93967C2}" type="presParOf" srcId="{4A48A6F8-D4D5-44B7-AFD2-17B28C53FBDD}" destId="{234860F9-0F96-4C93-8F9C-7439D930D51F}" srcOrd="3" destOrd="0" presId="urn:microsoft.com/office/officeart/2005/8/layout/hProcess4"/>
    <dgm:cxn modelId="{2BABAA4A-62E3-44FE-86F6-AC352A195FF1}" type="presParOf" srcId="{4A48A6F8-D4D5-44B7-AFD2-17B28C53FBDD}" destId="{4718A597-817E-49D8-8860-BDD01DC6737B}" srcOrd="4" destOrd="0" presId="urn:microsoft.com/office/officeart/2005/8/layout/hProcess4"/>
    <dgm:cxn modelId="{3F9868C5-5A8A-4343-BD92-AD37C6BDB071}" type="presParOf" srcId="{D084AE5C-9580-42DC-8B99-3777DC5D5826}" destId="{68C25638-6FD1-492D-A549-9E8CB8990049}" srcOrd="1" destOrd="0" presId="urn:microsoft.com/office/officeart/2005/8/layout/hProcess4"/>
    <dgm:cxn modelId="{FFB1C40C-089A-4E72-9ADC-5E30EBF8BF61}" type="presParOf" srcId="{D084AE5C-9580-42DC-8B99-3777DC5D5826}" destId="{7C158572-0E2A-40EA-9267-B0EBFF51F712}" srcOrd="2" destOrd="0" presId="urn:microsoft.com/office/officeart/2005/8/layout/hProcess4"/>
    <dgm:cxn modelId="{B9D58C76-32CF-4AC8-B53A-0CC83D2E10A8}" type="presParOf" srcId="{7C158572-0E2A-40EA-9267-B0EBFF51F712}" destId="{A6745C68-3C7B-4931-AB68-B8AF19B2CF7E}" srcOrd="0" destOrd="0" presId="urn:microsoft.com/office/officeart/2005/8/layout/hProcess4"/>
    <dgm:cxn modelId="{780A4D9B-A5D0-44AA-A8B8-D61A230AC4B2}" type="presParOf" srcId="{7C158572-0E2A-40EA-9267-B0EBFF51F712}" destId="{D45A162D-BBFF-4309-9DB9-7DDB41137CB7}" srcOrd="1" destOrd="0" presId="urn:microsoft.com/office/officeart/2005/8/layout/hProcess4"/>
    <dgm:cxn modelId="{BCB612A2-9958-443F-8A3C-3930F953EB35}" type="presParOf" srcId="{7C158572-0E2A-40EA-9267-B0EBFF51F712}" destId="{A838A103-D502-48B2-8D20-752A83613773}" srcOrd="2" destOrd="0" presId="urn:microsoft.com/office/officeart/2005/8/layout/hProcess4"/>
    <dgm:cxn modelId="{B77354D7-1917-469D-AEF9-2DEAE07DA979}" type="presParOf" srcId="{7C158572-0E2A-40EA-9267-B0EBFF51F712}" destId="{A1960ACE-D514-4AC4-8063-BA288DC8847E}" srcOrd="3" destOrd="0" presId="urn:microsoft.com/office/officeart/2005/8/layout/hProcess4"/>
    <dgm:cxn modelId="{1A25A0AD-A9FF-421B-9019-B2DF059E4049}" type="presParOf" srcId="{7C158572-0E2A-40EA-9267-B0EBFF51F712}" destId="{21B9E0BD-A18F-4378-8A4A-D7B690EBC159}" srcOrd="4" destOrd="0" presId="urn:microsoft.com/office/officeart/2005/8/layout/hProcess4"/>
    <dgm:cxn modelId="{601BB90D-06EB-4F5C-B838-A0FD2BE17EB9}" type="presParOf" srcId="{D084AE5C-9580-42DC-8B99-3777DC5D5826}" destId="{76DD7B14-6A75-4624-94BE-BB02E91E9D28}" srcOrd="3" destOrd="0" presId="urn:microsoft.com/office/officeart/2005/8/layout/hProcess4"/>
    <dgm:cxn modelId="{6F8D351C-36A2-49CA-8B4B-B1C668FA5E1A}" type="presParOf" srcId="{D084AE5C-9580-42DC-8B99-3777DC5D5826}" destId="{0FC8FB05-46E6-496A-80CB-09A1735FC609}" srcOrd="4" destOrd="0" presId="urn:microsoft.com/office/officeart/2005/8/layout/hProcess4"/>
    <dgm:cxn modelId="{00CC1167-3AC5-4596-9AD8-F35002DC1BB9}" type="presParOf" srcId="{0FC8FB05-46E6-496A-80CB-09A1735FC609}" destId="{4EE312B4-A58B-4FE2-8DAA-829733561B8C}" srcOrd="0" destOrd="0" presId="urn:microsoft.com/office/officeart/2005/8/layout/hProcess4"/>
    <dgm:cxn modelId="{36B8E0E0-1286-4BE1-B5EA-23CAE8F7F868}" type="presParOf" srcId="{0FC8FB05-46E6-496A-80CB-09A1735FC609}" destId="{3CB6AE90-0756-43EA-BF5D-70989DE05361}" srcOrd="1" destOrd="0" presId="urn:microsoft.com/office/officeart/2005/8/layout/hProcess4"/>
    <dgm:cxn modelId="{AEBA97EA-1445-48E6-91BD-530137694D64}" type="presParOf" srcId="{0FC8FB05-46E6-496A-80CB-09A1735FC609}" destId="{FBE20174-043D-4257-AFAD-82CFBD82D45B}" srcOrd="2" destOrd="0" presId="urn:microsoft.com/office/officeart/2005/8/layout/hProcess4"/>
    <dgm:cxn modelId="{C9F90194-C262-431B-B531-E6AEBA1691C1}" type="presParOf" srcId="{0FC8FB05-46E6-496A-80CB-09A1735FC609}" destId="{795A8C27-D3EA-452B-AB4C-A465653E230C}" srcOrd="3" destOrd="0" presId="urn:microsoft.com/office/officeart/2005/8/layout/hProcess4"/>
    <dgm:cxn modelId="{50611E83-3078-47A5-A819-E280B63322D1}" type="presParOf" srcId="{0FC8FB05-46E6-496A-80CB-09A1735FC609}" destId="{5C58357A-F7FE-422B-8EB1-177823090924}"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77CFD2-D620-41BF-B3ED-052878FAEFC2}"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IN"/>
        </a:p>
      </dgm:t>
    </dgm:pt>
    <dgm:pt modelId="{FB20A1B4-8605-4FC2-A9DE-4408A31168C7}">
      <dgm:prSet phldrT="[Text]"/>
      <dgm:spPr/>
      <dgm:t>
        <a:bodyPr/>
        <a:lstStyle/>
        <a:p>
          <a:r>
            <a:rPr lang="en-US" dirty="0"/>
            <a:t>Development Techniques</a:t>
          </a:r>
          <a:endParaRPr lang="en-IN" dirty="0"/>
        </a:p>
      </dgm:t>
    </dgm:pt>
    <dgm:pt modelId="{AB859ADD-72D5-4A7B-940A-8C32624FC1C8}" type="parTrans" cxnId="{54B86F3A-D1EC-402F-A0F1-E85F8AA7E82B}">
      <dgm:prSet/>
      <dgm:spPr/>
      <dgm:t>
        <a:bodyPr/>
        <a:lstStyle/>
        <a:p>
          <a:endParaRPr lang="en-IN"/>
        </a:p>
      </dgm:t>
    </dgm:pt>
    <dgm:pt modelId="{5F58FE81-8D97-48DF-B258-1E2DCEDDB3D2}" type="sibTrans" cxnId="{54B86F3A-D1EC-402F-A0F1-E85F8AA7E82B}">
      <dgm:prSet/>
      <dgm:spPr/>
      <dgm:t>
        <a:bodyPr/>
        <a:lstStyle/>
        <a:p>
          <a:endParaRPr lang="en-IN"/>
        </a:p>
      </dgm:t>
    </dgm:pt>
    <dgm:pt modelId="{DBC715AF-3FAF-4955-8C98-8ED587B00E70}">
      <dgm:prSet phldrT="[Text]"/>
      <dgm:spPr/>
      <dgm:t>
        <a:bodyPr/>
        <a:lstStyle/>
        <a:p>
          <a:r>
            <a:rPr lang="en-US" dirty="0"/>
            <a:t>Total amount of warranty claims projected using past data</a:t>
          </a:r>
          <a:endParaRPr lang="en-IN" dirty="0"/>
        </a:p>
      </dgm:t>
    </dgm:pt>
    <dgm:pt modelId="{CFF3884A-F161-49EA-B051-5B6913BEEB71}" type="parTrans" cxnId="{4F0799C2-F1C1-4963-920F-B1994EA114E4}">
      <dgm:prSet/>
      <dgm:spPr/>
      <dgm:t>
        <a:bodyPr/>
        <a:lstStyle/>
        <a:p>
          <a:endParaRPr lang="en-IN"/>
        </a:p>
      </dgm:t>
    </dgm:pt>
    <dgm:pt modelId="{8C8691F6-C427-4011-BE69-E28BBB636D2A}" type="sibTrans" cxnId="{4F0799C2-F1C1-4963-920F-B1994EA114E4}">
      <dgm:prSet/>
      <dgm:spPr/>
      <dgm:t>
        <a:bodyPr/>
        <a:lstStyle/>
        <a:p>
          <a:endParaRPr lang="en-IN"/>
        </a:p>
      </dgm:t>
    </dgm:pt>
    <dgm:pt modelId="{E19B811D-81AB-4386-A95F-856CCAB2EDA3}">
      <dgm:prSet phldrT="[Text]"/>
      <dgm:spPr/>
      <dgm:t>
        <a:bodyPr/>
        <a:lstStyle/>
        <a:p>
          <a:r>
            <a:rPr lang="en-US" dirty="0"/>
            <a:t>Burning Cost</a:t>
          </a:r>
          <a:endParaRPr lang="en-IN" dirty="0"/>
        </a:p>
      </dgm:t>
    </dgm:pt>
    <dgm:pt modelId="{3FCBFFF7-29E7-4B3B-A834-BC3C11E5B26D}" type="parTrans" cxnId="{6B5D71A8-A92F-4C1E-B5B1-29B9B62481DC}">
      <dgm:prSet/>
      <dgm:spPr/>
      <dgm:t>
        <a:bodyPr/>
        <a:lstStyle/>
        <a:p>
          <a:endParaRPr lang="en-IN"/>
        </a:p>
      </dgm:t>
    </dgm:pt>
    <dgm:pt modelId="{9EF37307-5622-4FD0-B6B7-13FDD0A01EA6}" type="sibTrans" cxnId="{6B5D71A8-A92F-4C1E-B5B1-29B9B62481DC}">
      <dgm:prSet/>
      <dgm:spPr/>
      <dgm:t>
        <a:bodyPr/>
        <a:lstStyle/>
        <a:p>
          <a:endParaRPr lang="en-IN"/>
        </a:p>
      </dgm:t>
    </dgm:pt>
    <dgm:pt modelId="{76AA953C-E732-46AF-88FE-07E980C75875}">
      <dgm:prSet phldrT="[Text]"/>
      <dgm:spPr/>
      <dgm:t>
        <a:bodyPr/>
        <a:lstStyle/>
        <a:p>
          <a:r>
            <a:rPr lang="en-US" dirty="0"/>
            <a:t>Aggregate warranty claims cost over the past years per claim</a:t>
          </a:r>
          <a:endParaRPr lang="en-IN" dirty="0"/>
        </a:p>
      </dgm:t>
    </dgm:pt>
    <dgm:pt modelId="{0FBF4D46-881E-4734-B393-374453A32734}" type="parTrans" cxnId="{4EF9C233-A9C6-43BC-B98D-06D30635E698}">
      <dgm:prSet/>
      <dgm:spPr/>
      <dgm:t>
        <a:bodyPr/>
        <a:lstStyle/>
        <a:p>
          <a:endParaRPr lang="en-IN"/>
        </a:p>
      </dgm:t>
    </dgm:pt>
    <dgm:pt modelId="{7C2C9205-2889-43A6-9AA7-BC0DE25F5791}" type="sibTrans" cxnId="{4EF9C233-A9C6-43BC-B98D-06D30635E698}">
      <dgm:prSet/>
      <dgm:spPr/>
      <dgm:t>
        <a:bodyPr/>
        <a:lstStyle/>
        <a:p>
          <a:endParaRPr lang="en-IN"/>
        </a:p>
      </dgm:t>
    </dgm:pt>
    <dgm:pt modelId="{BB8D0ADB-F7B5-4DD5-9224-95CF4DC1CD6A}">
      <dgm:prSet phldrT="[Text]"/>
      <dgm:spPr/>
      <dgm:t>
        <a:bodyPr/>
        <a:lstStyle/>
        <a:p>
          <a:r>
            <a:rPr lang="en-US" dirty="0"/>
            <a:t>Total Basis</a:t>
          </a:r>
          <a:endParaRPr lang="en-IN" dirty="0"/>
        </a:p>
      </dgm:t>
    </dgm:pt>
    <dgm:pt modelId="{FEB0C52C-9863-46E4-9B83-49D3D2B41844}" type="parTrans" cxnId="{866A0984-BA99-4798-B87A-F70B1AF1D685}">
      <dgm:prSet/>
      <dgm:spPr/>
      <dgm:t>
        <a:bodyPr/>
        <a:lstStyle/>
        <a:p>
          <a:endParaRPr lang="en-IN"/>
        </a:p>
      </dgm:t>
    </dgm:pt>
    <dgm:pt modelId="{053AF50D-94EF-4446-819E-1C12B27C8534}" type="sibTrans" cxnId="{866A0984-BA99-4798-B87A-F70B1AF1D685}">
      <dgm:prSet/>
      <dgm:spPr/>
      <dgm:t>
        <a:bodyPr/>
        <a:lstStyle/>
        <a:p>
          <a:endParaRPr lang="en-IN"/>
        </a:p>
      </dgm:t>
    </dgm:pt>
    <dgm:pt modelId="{6AF0C43B-BBE3-40CC-8D66-F6E04DF7237E}">
      <dgm:prSet phldrT="[Text]"/>
      <dgm:spPr/>
      <dgm:t>
        <a:bodyPr/>
        <a:lstStyle/>
        <a:p>
          <a:r>
            <a:rPr lang="en-US" dirty="0"/>
            <a:t>Number/Amount</a:t>
          </a:r>
          <a:endParaRPr lang="en-IN" dirty="0"/>
        </a:p>
      </dgm:t>
    </dgm:pt>
    <dgm:pt modelId="{3A21AB2A-6017-44C9-8F4B-6BF492C16A8F}" type="parTrans" cxnId="{BACD255A-4250-4505-AA26-47C81597A9A7}">
      <dgm:prSet/>
      <dgm:spPr/>
    </dgm:pt>
    <dgm:pt modelId="{8DD18D9F-AA8B-42D1-BAD3-600E1205F375}" type="sibTrans" cxnId="{BACD255A-4250-4505-AA26-47C81597A9A7}">
      <dgm:prSet/>
      <dgm:spPr/>
    </dgm:pt>
    <dgm:pt modelId="{F8E85DB6-37FB-4782-86B6-7EAAEC3908D1}" type="pres">
      <dgm:prSet presAssocID="{F177CFD2-D620-41BF-B3ED-052878FAEFC2}" presName="Name0" presStyleCnt="0">
        <dgm:presLayoutVars>
          <dgm:dir/>
          <dgm:animLvl val="lvl"/>
          <dgm:resizeHandles/>
        </dgm:presLayoutVars>
      </dgm:prSet>
      <dgm:spPr/>
    </dgm:pt>
    <dgm:pt modelId="{6610E8F8-7189-472C-A5BB-113E7E2940EE}" type="pres">
      <dgm:prSet presAssocID="{FB20A1B4-8605-4FC2-A9DE-4408A31168C7}" presName="linNode" presStyleCnt="0"/>
      <dgm:spPr/>
    </dgm:pt>
    <dgm:pt modelId="{5F2D202B-C400-4D62-B3B9-97DA5CB7399F}" type="pres">
      <dgm:prSet presAssocID="{FB20A1B4-8605-4FC2-A9DE-4408A31168C7}" presName="parentShp" presStyleLbl="node1" presStyleIdx="0" presStyleCnt="2">
        <dgm:presLayoutVars>
          <dgm:bulletEnabled val="1"/>
        </dgm:presLayoutVars>
      </dgm:prSet>
      <dgm:spPr/>
    </dgm:pt>
    <dgm:pt modelId="{85BFA477-2701-4CE0-AF07-C9FBA1DD9FDC}" type="pres">
      <dgm:prSet presAssocID="{FB20A1B4-8605-4FC2-A9DE-4408A31168C7}" presName="childShp" presStyleLbl="bgAccFollowNode1" presStyleIdx="0" presStyleCnt="2">
        <dgm:presLayoutVars>
          <dgm:bulletEnabled val="1"/>
        </dgm:presLayoutVars>
      </dgm:prSet>
      <dgm:spPr/>
    </dgm:pt>
    <dgm:pt modelId="{553E7CE2-90F1-4A02-96AD-28E07205FDBC}" type="pres">
      <dgm:prSet presAssocID="{5F58FE81-8D97-48DF-B258-1E2DCEDDB3D2}" presName="spacing" presStyleCnt="0"/>
      <dgm:spPr/>
    </dgm:pt>
    <dgm:pt modelId="{1C2A4C9B-81E0-47B1-8132-455E16B0B438}" type="pres">
      <dgm:prSet presAssocID="{E19B811D-81AB-4386-A95F-856CCAB2EDA3}" presName="linNode" presStyleCnt="0"/>
      <dgm:spPr/>
    </dgm:pt>
    <dgm:pt modelId="{1496C770-DD70-49A2-B1A0-029954D85826}" type="pres">
      <dgm:prSet presAssocID="{E19B811D-81AB-4386-A95F-856CCAB2EDA3}" presName="parentShp" presStyleLbl="node1" presStyleIdx="1" presStyleCnt="2">
        <dgm:presLayoutVars>
          <dgm:bulletEnabled val="1"/>
        </dgm:presLayoutVars>
      </dgm:prSet>
      <dgm:spPr/>
    </dgm:pt>
    <dgm:pt modelId="{96DA0547-8451-4A23-A1E2-5692A397565B}" type="pres">
      <dgm:prSet presAssocID="{E19B811D-81AB-4386-A95F-856CCAB2EDA3}" presName="childShp" presStyleLbl="bgAccFollowNode1" presStyleIdx="1" presStyleCnt="2">
        <dgm:presLayoutVars>
          <dgm:bulletEnabled val="1"/>
        </dgm:presLayoutVars>
      </dgm:prSet>
      <dgm:spPr/>
    </dgm:pt>
  </dgm:ptLst>
  <dgm:cxnLst>
    <dgm:cxn modelId="{4EF9C233-A9C6-43BC-B98D-06D30635E698}" srcId="{E19B811D-81AB-4386-A95F-856CCAB2EDA3}" destId="{76AA953C-E732-46AF-88FE-07E980C75875}" srcOrd="0" destOrd="0" parTransId="{0FBF4D46-881E-4734-B393-374453A32734}" sibTransId="{7C2C9205-2889-43A6-9AA7-BC0DE25F5791}"/>
    <dgm:cxn modelId="{54B86F3A-D1EC-402F-A0F1-E85F8AA7E82B}" srcId="{F177CFD2-D620-41BF-B3ED-052878FAEFC2}" destId="{FB20A1B4-8605-4FC2-A9DE-4408A31168C7}" srcOrd="0" destOrd="0" parTransId="{AB859ADD-72D5-4A7B-940A-8C32624FC1C8}" sibTransId="{5F58FE81-8D97-48DF-B258-1E2DCEDDB3D2}"/>
    <dgm:cxn modelId="{1CA56F5D-9664-47F6-9917-5E911566BDFF}" type="presOf" srcId="{6AF0C43B-BBE3-40CC-8D66-F6E04DF7237E}" destId="{85BFA477-2701-4CE0-AF07-C9FBA1DD9FDC}" srcOrd="0" destOrd="1" presId="urn:microsoft.com/office/officeart/2005/8/layout/vList6"/>
    <dgm:cxn modelId="{33E08B69-29D3-485A-8C97-FD2ED27C8CA2}" type="presOf" srcId="{76AA953C-E732-46AF-88FE-07E980C75875}" destId="{96DA0547-8451-4A23-A1E2-5692A397565B}" srcOrd="0" destOrd="0" presId="urn:microsoft.com/office/officeart/2005/8/layout/vList6"/>
    <dgm:cxn modelId="{BACD255A-4250-4505-AA26-47C81597A9A7}" srcId="{FB20A1B4-8605-4FC2-A9DE-4408A31168C7}" destId="{6AF0C43B-BBE3-40CC-8D66-F6E04DF7237E}" srcOrd="1" destOrd="0" parTransId="{3A21AB2A-6017-44C9-8F4B-6BF492C16A8F}" sibTransId="{8DD18D9F-AA8B-42D1-BAD3-600E1205F375}"/>
    <dgm:cxn modelId="{31E0467C-E9D0-4E17-8E00-4CDA91F94C92}" type="presOf" srcId="{BB8D0ADB-F7B5-4DD5-9224-95CF4DC1CD6A}" destId="{96DA0547-8451-4A23-A1E2-5692A397565B}" srcOrd="0" destOrd="1" presId="urn:microsoft.com/office/officeart/2005/8/layout/vList6"/>
    <dgm:cxn modelId="{AA4D347F-ED43-44B9-A9BC-7E19964D66F2}" type="presOf" srcId="{FB20A1B4-8605-4FC2-A9DE-4408A31168C7}" destId="{5F2D202B-C400-4D62-B3B9-97DA5CB7399F}" srcOrd="0" destOrd="0" presId="urn:microsoft.com/office/officeart/2005/8/layout/vList6"/>
    <dgm:cxn modelId="{866A0984-BA99-4798-B87A-F70B1AF1D685}" srcId="{E19B811D-81AB-4386-A95F-856CCAB2EDA3}" destId="{BB8D0ADB-F7B5-4DD5-9224-95CF4DC1CD6A}" srcOrd="1" destOrd="0" parTransId="{FEB0C52C-9863-46E4-9B83-49D3D2B41844}" sibTransId="{053AF50D-94EF-4446-819E-1C12B27C8534}"/>
    <dgm:cxn modelId="{6B5D71A8-A92F-4C1E-B5B1-29B9B62481DC}" srcId="{F177CFD2-D620-41BF-B3ED-052878FAEFC2}" destId="{E19B811D-81AB-4386-A95F-856CCAB2EDA3}" srcOrd="1" destOrd="0" parTransId="{3FCBFFF7-29E7-4B3B-A834-BC3C11E5B26D}" sibTransId="{9EF37307-5622-4FD0-B6B7-13FDD0A01EA6}"/>
    <dgm:cxn modelId="{F74A50AB-E026-4E13-A486-314E8BEDF6C3}" type="presOf" srcId="{F177CFD2-D620-41BF-B3ED-052878FAEFC2}" destId="{F8E85DB6-37FB-4782-86B6-7EAAEC3908D1}" srcOrd="0" destOrd="0" presId="urn:microsoft.com/office/officeart/2005/8/layout/vList6"/>
    <dgm:cxn modelId="{4F0799C2-F1C1-4963-920F-B1994EA114E4}" srcId="{FB20A1B4-8605-4FC2-A9DE-4408A31168C7}" destId="{DBC715AF-3FAF-4955-8C98-8ED587B00E70}" srcOrd="0" destOrd="0" parTransId="{CFF3884A-F161-49EA-B051-5B6913BEEB71}" sibTransId="{8C8691F6-C427-4011-BE69-E28BBB636D2A}"/>
    <dgm:cxn modelId="{380AE1CF-19E1-4683-96C3-FC2F8F57515C}" type="presOf" srcId="{DBC715AF-3FAF-4955-8C98-8ED587B00E70}" destId="{85BFA477-2701-4CE0-AF07-C9FBA1DD9FDC}" srcOrd="0" destOrd="0" presId="urn:microsoft.com/office/officeart/2005/8/layout/vList6"/>
    <dgm:cxn modelId="{102EBCE8-AF47-4659-A1A8-2B6872A545D5}" type="presOf" srcId="{E19B811D-81AB-4386-A95F-856CCAB2EDA3}" destId="{1496C770-DD70-49A2-B1A0-029954D85826}" srcOrd="0" destOrd="0" presId="urn:microsoft.com/office/officeart/2005/8/layout/vList6"/>
    <dgm:cxn modelId="{3F8DC305-1DFC-4B37-935D-B57C596739CF}" type="presParOf" srcId="{F8E85DB6-37FB-4782-86B6-7EAAEC3908D1}" destId="{6610E8F8-7189-472C-A5BB-113E7E2940EE}" srcOrd="0" destOrd="0" presId="urn:microsoft.com/office/officeart/2005/8/layout/vList6"/>
    <dgm:cxn modelId="{60B1F336-BEB3-4427-93D2-76F3DD49B9A3}" type="presParOf" srcId="{6610E8F8-7189-472C-A5BB-113E7E2940EE}" destId="{5F2D202B-C400-4D62-B3B9-97DA5CB7399F}" srcOrd="0" destOrd="0" presId="urn:microsoft.com/office/officeart/2005/8/layout/vList6"/>
    <dgm:cxn modelId="{39CBD132-534D-48A4-89B3-30BE66DF0B83}" type="presParOf" srcId="{6610E8F8-7189-472C-A5BB-113E7E2940EE}" destId="{85BFA477-2701-4CE0-AF07-C9FBA1DD9FDC}" srcOrd="1" destOrd="0" presId="urn:microsoft.com/office/officeart/2005/8/layout/vList6"/>
    <dgm:cxn modelId="{DBF7CAA3-1618-444B-8E42-FC3E9A8CEE22}" type="presParOf" srcId="{F8E85DB6-37FB-4782-86B6-7EAAEC3908D1}" destId="{553E7CE2-90F1-4A02-96AD-28E07205FDBC}" srcOrd="1" destOrd="0" presId="urn:microsoft.com/office/officeart/2005/8/layout/vList6"/>
    <dgm:cxn modelId="{9EB6C273-9002-4A77-8745-721DB0D92BC3}" type="presParOf" srcId="{F8E85DB6-37FB-4782-86B6-7EAAEC3908D1}" destId="{1C2A4C9B-81E0-47B1-8132-455E16B0B438}" srcOrd="2" destOrd="0" presId="urn:microsoft.com/office/officeart/2005/8/layout/vList6"/>
    <dgm:cxn modelId="{44246C55-F714-4080-B071-F93A7D0333D5}" type="presParOf" srcId="{1C2A4C9B-81E0-47B1-8132-455E16B0B438}" destId="{1496C770-DD70-49A2-B1A0-029954D85826}" srcOrd="0" destOrd="0" presId="urn:microsoft.com/office/officeart/2005/8/layout/vList6"/>
    <dgm:cxn modelId="{C4038101-434E-4837-BE63-30BC127F10DD}" type="presParOf" srcId="{1C2A4C9B-81E0-47B1-8132-455E16B0B438}" destId="{96DA0547-8451-4A23-A1E2-5692A397565B}"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135CC-022C-4F78-97CF-6095AB4510DA}" type="doc">
      <dgm:prSet loTypeId="urn:microsoft.com/office/officeart/2005/8/layout/venn1" loCatId="relationship" qsTypeId="urn:microsoft.com/office/officeart/2005/8/quickstyle/3d2" qsCatId="3D" csTypeId="urn:microsoft.com/office/officeart/2005/8/colors/colorful5" csCatId="colorful" phldr="1"/>
      <dgm:spPr/>
    </dgm:pt>
    <dgm:pt modelId="{C7C5CA7D-DF02-4B66-B4AD-E6D29CBB46AC}">
      <dgm:prSet phldrT="[Text]" custT="1"/>
      <dgm:spPr>
        <a:solidFill>
          <a:schemeClr val="accent1"/>
        </a:solidFill>
      </dgm:spPr>
      <dgm:t>
        <a:bodyPr/>
        <a:lstStyle/>
        <a:p>
          <a:pPr algn="ctr"/>
          <a:r>
            <a:rPr lang="en-US" sz="2400" b="1" dirty="0"/>
            <a:t>CRM</a:t>
          </a:r>
          <a:endParaRPr lang="en-GB" sz="2400" b="1" dirty="0"/>
        </a:p>
      </dgm:t>
    </dgm:pt>
    <dgm:pt modelId="{E5773393-D906-4AEE-A54D-D669E2E6D424}" type="parTrans" cxnId="{E123D9CD-1B6F-4C55-8A86-AA9563F91695}">
      <dgm:prSet/>
      <dgm:spPr/>
      <dgm:t>
        <a:bodyPr/>
        <a:lstStyle/>
        <a:p>
          <a:pPr algn="ctr"/>
          <a:endParaRPr lang="en-GB" sz="2400" b="1"/>
        </a:p>
      </dgm:t>
    </dgm:pt>
    <dgm:pt modelId="{AE1BD50D-E5E6-4A66-ACD9-52ED2D63110F}" type="sibTrans" cxnId="{E123D9CD-1B6F-4C55-8A86-AA9563F91695}">
      <dgm:prSet/>
      <dgm:spPr/>
      <dgm:t>
        <a:bodyPr/>
        <a:lstStyle/>
        <a:p>
          <a:pPr algn="ctr"/>
          <a:endParaRPr lang="en-GB" sz="2400" b="1"/>
        </a:p>
      </dgm:t>
    </dgm:pt>
    <dgm:pt modelId="{B8F4EE01-C1C5-4565-9661-4A0CD8CCAFA0}">
      <dgm:prSet phldrT="[Text]" custT="1"/>
      <dgm:spPr/>
      <dgm:t>
        <a:bodyPr/>
        <a:lstStyle/>
        <a:p>
          <a:pPr algn="ctr"/>
          <a:r>
            <a:rPr lang="en-US" sz="2400" b="1" dirty="0"/>
            <a:t>SMEs</a:t>
          </a:r>
          <a:endParaRPr lang="en-GB" sz="2400" b="1" dirty="0"/>
        </a:p>
      </dgm:t>
    </dgm:pt>
    <dgm:pt modelId="{3A44DA1A-D04C-4B70-B88E-557EE7DACD30}" type="parTrans" cxnId="{6B180837-463F-41C9-A881-E3E61A9289B8}">
      <dgm:prSet/>
      <dgm:spPr/>
      <dgm:t>
        <a:bodyPr/>
        <a:lstStyle/>
        <a:p>
          <a:pPr algn="ctr"/>
          <a:endParaRPr lang="en-GB" sz="2400" b="1"/>
        </a:p>
      </dgm:t>
    </dgm:pt>
    <dgm:pt modelId="{02C3C2E4-384E-42F4-9037-68763557BCDD}" type="sibTrans" cxnId="{6B180837-463F-41C9-A881-E3E61A9289B8}">
      <dgm:prSet/>
      <dgm:spPr/>
      <dgm:t>
        <a:bodyPr/>
        <a:lstStyle/>
        <a:p>
          <a:pPr algn="ctr"/>
          <a:endParaRPr lang="en-GB" sz="2400" b="1"/>
        </a:p>
      </dgm:t>
    </dgm:pt>
    <dgm:pt modelId="{E5BB5498-F026-4E0B-8A3C-B9F2E1DC7AD6}">
      <dgm:prSet phldrT="[Text]" custT="1"/>
      <dgm:spPr/>
      <dgm:t>
        <a:bodyPr/>
        <a:lstStyle/>
        <a:p>
          <a:pPr algn="ctr"/>
          <a:r>
            <a:rPr lang="en-US" sz="2400" b="1" dirty="0"/>
            <a:t>Logistics</a:t>
          </a:r>
        </a:p>
        <a:p>
          <a:pPr algn="ctr"/>
          <a:endParaRPr lang="en-US" sz="2400" b="1" dirty="0"/>
        </a:p>
        <a:p>
          <a:pPr algn="ctr"/>
          <a:endParaRPr lang="en-GB" sz="2400" b="1" dirty="0"/>
        </a:p>
      </dgm:t>
    </dgm:pt>
    <dgm:pt modelId="{173D6732-4353-44FD-AB14-F4D388B8074E}" type="parTrans" cxnId="{8EEE748D-D637-4721-A083-1322A8B01E5D}">
      <dgm:prSet/>
      <dgm:spPr/>
      <dgm:t>
        <a:bodyPr/>
        <a:lstStyle/>
        <a:p>
          <a:pPr algn="ctr"/>
          <a:endParaRPr lang="en-GB" sz="2400" b="1"/>
        </a:p>
      </dgm:t>
    </dgm:pt>
    <dgm:pt modelId="{F3F5AB2F-7E82-42C8-B396-53663D029A87}" type="sibTrans" cxnId="{8EEE748D-D637-4721-A083-1322A8B01E5D}">
      <dgm:prSet/>
      <dgm:spPr/>
      <dgm:t>
        <a:bodyPr/>
        <a:lstStyle/>
        <a:p>
          <a:pPr algn="ctr"/>
          <a:endParaRPr lang="en-GB" sz="2400" b="1"/>
        </a:p>
      </dgm:t>
    </dgm:pt>
    <dgm:pt modelId="{6224CF06-B841-43A8-A7A3-E6ED600B2AD9}" type="pres">
      <dgm:prSet presAssocID="{C85135CC-022C-4F78-97CF-6095AB4510DA}" presName="compositeShape" presStyleCnt="0">
        <dgm:presLayoutVars>
          <dgm:chMax val="7"/>
          <dgm:dir/>
          <dgm:resizeHandles val="exact"/>
        </dgm:presLayoutVars>
      </dgm:prSet>
      <dgm:spPr/>
    </dgm:pt>
    <dgm:pt modelId="{2C048F4D-3442-48A8-B3EB-18D210CD380B}" type="pres">
      <dgm:prSet presAssocID="{C7C5CA7D-DF02-4B66-B4AD-E6D29CBB46AC}" presName="circ1" presStyleLbl="vennNode1" presStyleIdx="0" presStyleCnt="3"/>
      <dgm:spPr/>
    </dgm:pt>
    <dgm:pt modelId="{6E15F46A-623E-4178-8872-9F3EFA3A87F6}" type="pres">
      <dgm:prSet presAssocID="{C7C5CA7D-DF02-4B66-B4AD-E6D29CBB46AC}" presName="circ1Tx" presStyleLbl="revTx" presStyleIdx="0" presStyleCnt="0">
        <dgm:presLayoutVars>
          <dgm:chMax val="0"/>
          <dgm:chPref val="0"/>
          <dgm:bulletEnabled val="1"/>
        </dgm:presLayoutVars>
      </dgm:prSet>
      <dgm:spPr/>
    </dgm:pt>
    <dgm:pt modelId="{06F8E2FC-DA45-47BE-A636-00A54C0C7542}" type="pres">
      <dgm:prSet presAssocID="{B8F4EE01-C1C5-4565-9661-4A0CD8CCAFA0}" presName="circ2" presStyleLbl="vennNode1" presStyleIdx="1" presStyleCnt="3"/>
      <dgm:spPr/>
    </dgm:pt>
    <dgm:pt modelId="{82E99AFE-3C30-4AE6-A15A-49713BD61A77}" type="pres">
      <dgm:prSet presAssocID="{B8F4EE01-C1C5-4565-9661-4A0CD8CCAFA0}" presName="circ2Tx" presStyleLbl="revTx" presStyleIdx="0" presStyleCnt="0">
        <dgm:presLayoutVars>
          <dgm:chMax val="0"/>
          <dgm:chPref val="0"/>
          <dgm:bulletEnabled val="1"/>
        </dgm:presLayoutVars>
      </dgm:prSet>
      <dgm:spPr/>
    </dgm:pt>
    <dgm:pt modelId="{49660A21-B252-455E-8F5F-F2F69849C358}" type="pres">
      <dgm:prSet presAssocID="{E5BB5498-F026-4E0B-8A3C-B9F2E1DC7AD6}" presName="circ3" presStyleLbl="vennNode1" presStyleIdx="2" presStyleCnt="3"/>
      <dgm:spPr/>
    </dgm:pt>
    <dgm:pt modelId="{954CE5B8-8478-4DFF-B8A2-162E5759D1BB}" type="pres">
      <dgm:prSet presAssocID="{E5BB5498-F026-4E0B-8A3C-B9F2E1DC7AD6}" presName="circ3Tx" presStyleLbl="revTx" presStyleIdx="0" presStyleCnt="0">
        <dgm:presLayoutVars>
          <dgm:chMax val="0"/>
          <dgm:chPref val="0"/>
          <dgm:bulletEnabled val="1"/>
        </dgm:presLayoutVars>
      </dgm:prSet>
      <dgm:spPr/>
    </dgm:pt>
  </dgm:ptLst>
  <dgm:cxnLst>
    <dgm:cxn modelId="{FF85CB0B-891B-410B-819B-963F302A94C9}" type="presOf" srcId="{E5BB5498-F026-4E0B-8A3C-B9F2E1DC7AD6}" destId="{49660A21-B252-455E-8F5F-F2F69849C358}" srcOrd="0" destOrd="0" presId="urn:microsoft.com/office/officeart/2005/8/layout/venn1"/>
    <dgm:cxn modelId="{EB984312-F394-4F04-92EE-FD8F7CFCCC04}" type="presOf" srcId="{C7C5CA7D-DF02-4B66-B4AD-E6D29CBB46AC}" destId="{2C048F4D-3442-48A8-B3EB-18D210CD380B}" srcOrd="0" destOrd="0" presId="urn:microsoft.com/office/officeart/2005/8/layout/venn1"/>
    <dgm:cxn modelId="{6B180837-463F-41C9-A881-E3E61A9289B8}" srcId="{C85135CC-022C-4F78-97CF-6095AB4510DA}" destId="{B8F4EE01-C1C5-4565-9661-4A0CD8CCAFA0}" srcOrd="1" destOrd="0" parTransId="{3A44DA1A-D04C-4B70-B88E-557EE7DACD30}" sibTransId="{02C3C2E4-384E-42F4-9037-68763557BCDD}"/>
    <dgm:cxn modelId="{8F056F73-38D5-48F0-BA1C-B428A616712F}" type="presOf" srcId="{E5BB5498-F026-4E0B-8A3C-B9F2E1DC7AD6}" destId="{954CE5B8-8478-4DFF-B8A2-162E5759D1BB}" srcOrd="1" destOrd="0" presId="urn:microsoft.com/office/officeart/2005/8/layout/venn1"/>
    <dgm:cxn modelId="{8EEE748D-D637-4721-A083-1322A8B01E5D}" srcId="{C85135CC-022C-4F78-97CF-6095AB4510DA}" destId="{E5BB5498-F026-4E0B-8A3C-B9F2E1DC7AD6}" srcOrd="2" destOrd="0" parTransId="{173D6732-4353-44FD-AB14-F4D388B8074E}" sibTransId="{F3F5AB2F-7E82-42C8-B396-53663D029A87}"/>
    <dgm:cxn modelId="{14CAAEA1-7CC5-456E-BD7E-E3749AFA7103}" type="presOf" srcId="{C7C5CA7D-DF02-4B66-B4AD-E6D29CBB46AC}" destId="{6E15F46A-623E-4178-8872-9F3EFA3A87F6}" srcOrd="1" destOrd="0" presId="urn:microsoft.com/office/officeart/2005/8/layout/venn1"/>
    <dgm:cxn modelId="{E123D9CD-1B6F-4C55-8A86-AA9563F91695}" srcId="{C85135CC-022C-4F78-97CF-6095AB4510DA}" destId="{C7C5CA7D-DF02-4B66-B4AD-E6D29CBB46AC}" srcOrd="0" destOrd="0" parTransId="{E5773393-D906-4AEE-A54D-D669E2E6D424}" sibTransId="{AE1BD50D-E5E6-4A66-ACD9-52ED2D63110F}"/>
    <dgm:cxn modelId="{AE421CD1-59EF-4679-BAAE-9937991BBBA1}" type="presOf" srcId="{B8F4EE01-C1C5-4565-9661-4A0CD8CCAFA0}" destId="{06F8E2FC-DA45-47BE-A636-00A54C0C7542}" srcOrd="0" destOrd="0" presId="urn:microsoft.com/office/officeart/2005/8/layout/venn1"/>
    <dgm:cxn modelId="{391A00E6-7935-44DC-AC47-D5470F2A5CE3}" type="presOf" srcId="{B8F4EE01-C1C5-4565-9661-4A0CD8CCAFA0}" destId="{82E99AFE-3C30-4AE6-A15A-49713BD61A77}" srcOrd="1" destOrd="0" presId="urn:microsoft.com/office/officeart/2005/8/layout/venn1"/>
    <dgm:cxn modelId="{B87E01EA-4B3F-4C6F-9005-239C0E12657B}" type="presOf" srcId="{C85135CC-022C-4F78-97CF-6095AB4510DA}" destId="{6224CF06-B841-43A8-A7A3-E6ED600B2AD9}" srcOrd="0" destOrd="0" presId="urn:microsoft.com/office/officeart/2005/8/layout/venn1"/>
    <dgm:cxn modelId="{DDECD0B2-8560-452C-A173-87B5B568CBC1}" type="presParOf" srcId="{6224CF06-B841-43A8-A7A3-E6ED600B2AD9}" destId="{2C048F4D-3442-48A8-B3EB-18D210CD380B}" srcOrd="0" destOrd="0" presId="urn:microsoft.com/office/officeart/2005/8/layout/venn1"/>
    <dgm:cxn modelId="{C4F00E4A-EA20-4D9E-96D2-926D215AEBF9}" type="presParOf" srcId="{6224CF06-B841-43A8-A7A3-E6ED600B2AD9}" destId="{6E15F46A-623E-4178-8872-9F3EFA3A87F6}" srcOrd="1" destOrd="0" presId="urn:microsoft.com/office/officeart/2005/8/layout/venn1"/>
    <dgm:cxn modelId="{DD30877E-7AE9-4FD4-8CCC-AEB6CDEF28CB}" type="presParOf" srcId="{6224CF06-B841-43A8-A7A3-E6ED600B2AD9}" destId="{06F8E2FC-DA45-47BE-A636-00A54C0C7542}" srcOrd="2" destOrd="0" presId="urn:microsoft.com/office/officeart/2005/8/layout/venn1"/>
    <dgm:cxn modelId="{7CA270C8-6525-4F03-95A3-EAEC562AD6E9}" type="presParOf" srcId="{6224CF06-B841-43A8-A7A3-E6ED600B2AD9}" destId="{82E99AFE-3C30-4AE6-A15A-49713BD61A77}" srcOrd="3" destOrd="0" presId="urn:microsoft.com/office/officeart/2005/8/layout/venn1"/>
    <dgm:cxn modelId="{09524197-E591-4FD4-9015-343AD6F4FF62}" type="presParOf" srcId="{6224CF06-B841-43A8-A7A3-E6ED600B2AD9}" destId="{49660A21-B252-455E-8F5F-F2F69849C358}" srcOrd="4" destOrd="0" presId="urn:microsoft.com/office/officeart/2005/8/layout/venn1"/>
    <dgm:cxn modelId="{77C8C57B-C963-4B91-941F-B73D38F6430F}" type="presParOf" srcId="{6224CF06-B841-43A8-A7A3-E6ED600B2AD9}" destId="{954CE5B8-8478-4DFF-B8A2-162E5759D1BB}"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D8067-FDFF-435A-815E-93CC263EDDA7}">
      <dsp:nvSpPr>
        <dsp:cNvPr id="0" name=""/>
        <dsp:cNvSpPr/>
      </dsp:nvSpPr>
      <dsp:spPr>
        <a:xfrm>
          <a:off x="3952967" y="1391325"/>
          <a:ext cx="479330" cy="2917415"/>
        </a:xfrm>
        <a:custGeom>
          <a:avLst/>
          <a:gdLst/>
          <a:ahLst/>
          <a:cxnLst/>
          <a:rect l="0" t="0" r="0" b="0"/>
          <a:pathLst>
            <a:path>
              <a:moveTo>
                <a:pt x="0" y="0"/>
              </a:moveTo>
              <a:lnTo>
                <a:pt x="0" y="2917415"/>
              </a:lnTo>
              <a:lnTo>
                <a:pt x="479330" y="2917415"/>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53863F24-2545-4D72-B619-19FFEC7DF39D}">
      <dsp:nvSpPr>
        <dsp:cNvPr id="0" name=""/>
        <dsp:cNvSpPr/>
      </dsp:nvSpPr>
      <dsp:spPr>
        <a:xfrm>
          <a:off x="3952967" y="1391325"/>
          <a:ext cx="479330" cy="2117660"/>
        </a:xfrm>
        <a:custGeom>
          <a:avLst/>
          <a:gdLst/>
          <a:ahLst/>
          <a:cxnLst/>
          <a:rect l="0" t="0" r="0" b="0"/>
          <a:pathLst>
            <a:path>
              <a:moveTo>
                <a:pt x="0" y="0"/>
              </a:moveTo>
              <a:lnTo>
                <a:pt x="0" y="2117660"/>
              </a:lnTo>
              <a:lnTo>
                <a:pt x="479330" y="211766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4801AB8C-8390-4857-B639-043B29596587}">
      <dsp:nvSpPr>
        <dsp:cNvPr id="0" name=""/>
        <dsp:cNvSpPr/>
      </dsp:nvSpPr>
      <dsp:spPr>
        <a:xfrm>
          <a:off x="3952967" y="1391325"/>
          <a:ext cx="479330" cy="1317905"/>
        </a:xfrm>
        <a:custGeom>
          <a:avLst/>
          <a:gdLst/>
          <a:ahLst/>
          <a:cxnLst/>
          <a:rect l="0" t="0" r="0" b="0"/>
          <a:pathLst>
            <a:path>
              <a:moveTo>
                <a:pt x="0" y="0"/>
              </a:moveTo>
              <a:lnTo>
                <a:pt x="0" y="1317905"/>
              </a:lnTo>
              <a:lnTo>
                <a:pt x="479330" y="1317905"/>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9FD09EE8-B465-4E0B-B621-C62A105F4928}">
      <dsp:nvSpPr>
        <dsp:cNvPr id="0" name=""/>
        <dsp:cNvSpPr/>
      </dsp:nvSpPr>
      <dsp:spPr>
        <a:xfrm>
          <a:off x="3952967" y="1391325"/>
          <a:ext cx="479330" cy="518150"/>
        </a:xfrm>
        <a:custGeom>
          <a:avLst/>
          <a:gdLst/>
          <a:ahLst/>
          <a:cxnLst/>
          <a:rect l="0" t="0" r="0" b="0"/>
          <a:pathLst>
            <a:path>
              <a:moveTo>
                <a:pt x="0" y="0"/>
              </a:moveTo>
              <a:lnTo>
                <a:pt x="0" y="518150"/>
              </a:lnTo>
              <a:lnTo>
                <a:pt x="479330" y="5181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F99E55EC-4896-4F2A-803E-BFE917B3F0CC}">
      <dsp:nvSpPr>
        <dsp:cNvPr id="0" name=""/>
        <dsp:cNvSpPr/>
      </dsp:nvSpPr>
      <dsp:spPr>
        <a:xfrm>
          <a:off x="3502084" y="564829"/>
          <a:ext cx="1729097" cy="236547"/>
        </a:xfrm>
        <a:custGeom>
          <a:avLst/>
          <a:gdLst/>
          <a:ahLst/>
          <a:cxnLst/>
          <a:rect l="0" t="0" r="0" b="0"/>
          <a:pathLst>
            <a:path>
              <a:moveTo>
                <a:pt x="0" y="0"/>
              </a:moveTo>
              <a:lnTo>
                <a:pt x="0" y="118273"/>
              </a:lnTo>
              <a:lnTo>
                <a:pt x="1729097" y="118273"/>
              </a:lnTo>
              <a:lnTo>
                <a:pt x="1729097" y="2365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173611-3364-4D29-BF9A-94AFE69DE9F4}">
      <dsp:nvSpPr>
        <dsp:cNvPr id="0" name=""/>
        <dsp:cNvSpPr/>
      </dsp:nvSpPr>
      <dsp:spPr>
        <a:xfrm>
          <a:off x="497382" y="1391325"/>
          <a:ext cx="483247" cy="1317905"/>
        </a:xfrm>
        <a:custGeom>
          <a:avLst/>
          <a:gdLst/>
          <a:ahLst/>
          <a:cxnLst/>
          <a:rect l="0" t="0" r="0" b="0"/>
          <a:pathLst>
            <a:path>
              <a:moveTo>
                <a:pt x="0" y="0"/>
              </a:moveTo>
              <a:lnTo>
                <a:pt x="0" y="1317905"/>
              </a:lnTo>
              <a:lnTo>
                <a:pt x="483247" y="1317905"/>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D2E9B927-D476-4F75-AD01-84DD745E09A4}">
      <dsp:nvSpPr>
        <dsp:cNvPr id="0" name=""/>
        <dsp:cNvSpPr/>
      </dsp:nvSpPr>
      <dsp:spPr>
        <a:xfrm>
          <a:off x="497382" y="1391325"/>
          <a:ext cx="483247" cy="518150"/>
        </a:xfrm>
        <a:custGeom>
          <a:avLst/>
          <a:gdLst/>
          <a:ahLst/>
          <a:cxnLst/>
          <a:rect l="0" t="0" r="0" b="0"/>
          <a:pathLst>
            <a:path>
              <a:moveTo>
                <a:pt x="0" y="0"/>
              </a:moveTo>
              <a:lnTo>
                <a:pt x="0" y="518150"/>
              </a:lnTo>
              <a:lnTo>
                <a:pt x="483247" y="51815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3EF28919-4C2C-4EFB-BEC7-6E5F5DC45884}">
      <dsp:nvSpPr>
        <dsp:cNvPr id="0" name=""/>
        <dsp:cNvSpPr/>
      </dsp:nvSpPr>
      <dsp:spPr>
        <a:xfrm>
          <a:off x="1786042" y="564829"/>
          <a:ext cx="1716042" cy="236547"/>
        </a:xfrm>
        <a:custGeom>
          <a:avLst/>
          <a:gdLst/>
          <a:ahLst/>
          <a:cxnLst/>
          <a:rect l="0" t="0" r="0" b="0"/>
          <a:pathLst>
            <a:path>
              <a:moveTo>
                <a:pt x="1716042" y="0"/>
              </a:moveTo>
              <a:lnTo>
                <a:pt x="1716042" y="118273"/>
              </a:lnTo>
              <a:lnTo>
                <a:pt x="0" y="118273"/>
              </a:lnTo>
              <a:lnTo>
                <a:pt x="0" y="2365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110DF-3B03-4C97-8563-93F5379CEB95}">
      <dsp:nvSpPr>
        <dsp:cNvPr id="0" name=""/>
        <dsp:cNvSpPr/>
      </dsp:nvSpPr>
      <dsp:spPr>
        <a:xfrm>
          <a:off x="1760906" y="1622"/>
          <a:ext cx="3482357" cy="5632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i="0" kern="1200"/>
            <a:t>Types of Warranties</a:t>
          </a:r>
          <a:endParaRPr lang="en-GB" sz="2000" kern="1200"/>
        </a:p>
      </dsp:txBody>
      <dsp:txXfrm>
        <a:off x="1760906" y="1622"/>
        <a:ext cx="3482357" cy="563207"/>
      </dsp:txXfrm>
    </dsp:sp>
    <dsp:sp modelId="{0E3960E5-EA6C-4BD0-945C-759200EBBFFF}">
      <dsp:nvSpPr>
        <dsp:cNvPr id="0" name=""/>
        <dsp:cNvSpPr/>
      </dsp:nvSpPr>
      <dsp:spPr>
        <a:xfrm>
          <a:off x="175217" y="801377"/>
          <a:ext cx="3221648" cy="5899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a:t>Express Warranty</a:t>
          </a:r>
          <a:endParaRPr lang="en-GB" sz="2000" kern="1200"/>
        </a:p>
      </dsp:txBody>
      <dsp:txXfrm>
        <a:off x="175217" y="801377"/>
        <a:ext cx="3221648" cy="589948"/>
      </dsp:txXfrm>
    </dsp:sp>
    <dsp:sp modelId="{2CC2BA70-E38E-4DE8-A4E1-323F8400B66D}">
      <dsp:nvSpPr>
        <dsp:cNvPr id="0" name=""/>
        <dsp:cNvSpPr/>
      </dsp:nvSpPr>
      <dsp:spPr>
        <a:xfrm>
          <a:off x="980630" y="1627872"/>
          <a:ext cx="2462399" cy="56320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ysClr val="windowText" lastClr="000000"/>
              </a:solidFill>
            </a:rPr>
            <a:t>Express Written Warranty</a:t>
          </a:r>
          <a:endParaRPr lang="en-GB" sz="2000" kern="1200" dirty="0">
            <a:solidFill>
              <a:sysClr val="windowText" lastClr="000000"/>
            </a:solidFill>
          </a:endParaRPr>
        </a:p>
      </dsp:txBody>
      <dsp:txXfrm>
        <a:off x="980630" y="1627872"/>
        <a:ext cx="2462399" cy="563207"/>
      </dsp:txXfrm>
    </dsp:sp>
    <dsp:sp modelId="{1243E808-6E92-495D-BFDD-DB535563B5C6}">
      <dsp:nvSpPr>
        <dsp:cNvPr id="0" name=""/>
        <dsp:cNvSpPr/>
      </dsp:nvSpPr>
      <dsp:spPr>
        <a:xfrm>
          <a:off x="980630" y="2427627"/>
          <a:ext cx="2462399" cy="56320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i="0" kern="1200">
              <a:solidFill>
                <a:sysClr val="windowText" lastClr="000000"/>
              </a:solidFill>
            </a:rPr>
            <a:t>Express Oral Warranty</a:t>
          </a:r>
          <a:endParaRPr lang="en-GB" sz="2000" kern="1200">
            <a:solidFill>
              <a:sysClr val="windowText" lastClr="000000"/>
            </a:solidFill>
          </a:endParaRPr>
        </a:p>
      </dsp:txBody>
      <dsp:txXfrm>
        <a:off x="980630" y="2427627"/>
        <a:ext cx="2462399" cy="563207"/>
      </dsp:txXfrm>
    </dsp:sp>
    <dsp:sp modelId="{1A35990F-B951-4D70-A6D4-0BE83AD08718}">
      <dsp:nvSpPr>
        <dsp:cNvPr id="0" name=""/>
        <dsp:cNvSpPr/>
      </dsp:nvSpPr>
      <dsp:spPr>
        <a:xfrm>
          <a:off x="3633413" y="801377"/>
          <a:ext cx="3195538" cy="5899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Implied Warranty</a:t>
          </a:r>
          <a:endParaRPr lang="en-GB" sz="2000" kern="1200" dirty="0"/>
        </a:p>
      </dsp:txBody>
      <dsp:txXfrm>
        <a:off x="3633413" y="801377"/>
        <a:ext cx="3195538" cy="589948"/>
      </dsp:txXfrm>
    </dsp:sp>
    <dsp:sp modelId="{8D84C978-9D1F-4A6C-9606-8238671BDDA3}">
      <dsp:nvSpPr>
        <dsp:cNvPr id="0" name=""/>
        <dsp:cNvSpPr/>
      </dsp:nvSpPr>
      <dsp:spPr>
        <a:xfrm>
          <a:off x="4432298" y="1627872"/>
          <a:ext cx="2463435" cy="56320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ysClr val="windowText" lastClr="000000"/>
              </a:solidFill>
            </a:rPr>
            <a:t>Warranty of Merchantability</a:t>
          </a:r>
          <a:endParaRPr lang="en-GB" sz="2000" kern="1200" dirty="0">
            <a:solidFill>
              <a:sysClr val="windowText" lastClr="000000"/>
            </a:solidFill>
          </a:endParaRPr>
        </a:p>
      </dsp:txBody>
      <dsp:txXfrm>
        <a:off x="4432298" y="1627872"/>
        <a:ext cx="2463435" cy="563207"/>
      </dsp:txXfrm>
    </dsp:sp>
    <dsp:sp modelId="{E75A5495-4796-4A66-B9E2-C302E284ACB7}">
      <dsp:nvSpPr>
        <dsp:cNvPr id="0" name=""/>
        <dsp:cNvSpPr/>
      </dsp:nvSpPr>
      <dsp:spPr>
        <a:xfrm>
          <a:off x="4432298" y="2427627"/>
          <a:ext cx="2463435" cy="563207"/>
        </a:xfrm>
        <a:prstGeom prst="rect">
          <a:avLst/>
        </a:prstGeom>
        <a:solidFill>
          <a:srgbClr val="FFCC66"/>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Times New Roman"/>
              <a:ea typeface="+mn-ea"/>
              <a:cs typeface="+mn-cs"/>
            </a:rPr>
            <a:t>Warranty</a:t>
          </a:r>
          <a:r>
            <a:rPr lang="en-US" sz="2000" b="1" kern="1200" dirty="0">
              <a:solidFill>
                <a:sysClr val="windowText" lastClr="000000"/>
              </a:solidFill>
            </a:rPr>
            <a:t> of Fitness </a:t>
          </a:r>
          <a:endParaRPr lang="en-GB" sz="2000" kern="1200" dirty="0">
            <a:solidFill>
              <a:sysClr val="windowText" lastClr="000000"/>
            </a:solidFill>
          </a:endParaRPr>
        </a:p>
      </dsp:txBody>
      <dsp:txXfrm>
        <a:off x="4432298" y="2427627"/>
        <a:ext cx="2463435" cy="563207"/>
      </dsp:txXfrm>
    </dsp:sp>
    <dsp:sp modelId="{4CB13FBA-B005-4614-91A1-0F8BBD1C99BC}">
      <dsp:nvSpPr>
        <dsp:cNvPr id="0" name=""/>
        <dsp:cNvSpPr/>
      </dsp:nvSpPr>
      <dsp:spPr>
        <a:xfrm>
          <a:off x="4432298" y="3227382"/>
          <a:ext cx="2463435" cy="563207"/>
        </a:xfrm>
        <a:prstGeom prst="rect">
          <a:avLst/>
        </a:prstGeom>
        <a:solidFill>
          <a:srgbClr val="FFCC66"/>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ysClr val="windowText" lastClr="000000"/>
              </a:solidFill>
              <a:latin typeface="Times New Roman"/>
              <a:ea typeface="+mn-ea"/>
              <a:cs typeface="+mn-cs"/>
            </a:rPr>
            <a:t>Warranty of Title</a:t>
          </a:r>
          <a:endParaRPr lang="en-GB" sz="2000" b="1" kern="1200" dirty="0">
            <a:solidFill>
              <a:sysClr val="windowText" lastClr="000000"/>
            </a:solidFill>
            <a:latin typeface="Times New Roman"/>
            <a:ea typeface="+mn-ea"/>
            <a:cs typeface="+mn-cs"/>
          </a:endParaRPr>
        </a:p>
      </dsp:txBody>
      <dsp:txXfrm>
        <a:off x="4432298" y="3227382"/>
        <a:ext cx="2463435" cy="563207"/>
      </dsp:txXfrm>
    </dsp:sp>
    <dsp:sp modelId="{EF357E6F-1423-4D08-8C28-687C778816E4}">
      <dsp:nvSpPr>
        <dsp:cNvPr id="0" name=""/>
        <dsp:cNvSpPr/>
      </dsp:nvSpPr>
      <dsp:spPr>
        <a:xfrm>
          <a:off x="4432298" y="4027137"/>
          <a:ext cx="2463435" cy="563207"/>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ysClr val="windowText" lastClr="000000"/>
              </a:solidFill>
            </a:rPr>
            <a:t>Warranty Of Habitability</a:t>
          </a:r>
          <a:endParaRPr lang="en-GB" sz="2000" kern="1200" dirty="0">
            <a:solidFill>
              <a:sysClr val="windowText" lastClr="000000"/>
            </a:solidFill>
          </a:endParaRPr>
        </a:p>
      </dsp:txBody>
      <dsp:txXfrm>
        <a:off x="4432298" y="4027137"/>
        <a:ext cx="2463435" cy="563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B954D-92A2-4A2D-B133-01C7E0CBCA70}">
      <dsp:nvSpPr>
        <dsp:cNvPr id="0" name=""/>
        <dsp:cNvSpPr/>
      </dsp:nvSpPr>
      <dsp:spPr>
        <a:xfrm>
          <a:off x="2647888" y="4168085"/>
          <a:ext cx="255552" cy="243475"/>
        </a:xfrm>
        <a:custGeom>
          <a:avLst/>
          <a:gdLst/>
          <a:ahLst/>
          <a:cxnLst/>
          <a:rect l="0" t="0" r="0" b="0"/>
          <a:pathLst>
            <a:path>
              <a:moveTo>
                <a:pt x="0" y="0"/>
              </a:moveTo>
              <a:lnTo>
                <a:pt x="127776" y="0"/>
              </a:lnTo>
              <a:lnTo>
                <a:pt x="127776" y="243475"/>
              </a:lnTo>
              <a:lnTo>
                <a:pt x="255552" y="243475"/>
              </a:lnTo>
            </a:path>
          </a:pathLst>
        </a:custGeom>
        <a:noFill/>
        <a:ln w="38100"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b="1" kern="1200">
            <a:solidFill>
              <a:schemeClr val="tx1">
                <a:lumMod val="85000"/>
                <a:lumOff val="15000"/>
              </a:schemeClr>
            </a:solidFill>
            <a:latin typeface="Nunito" pitchFamily="2" charset="0"/>
          </a:endParaRPr>
        </a:p>
      </dsp:txBody>
      <dsp:txXfrm>
        <a:off x="2766840" y="4280998"/>
        <a:ext cx="17648" cy="17648"/>
      </dsp:txXfrm>
    </dsp:sp>
    <dsp:sp modelId="{ED028D51-8C08-44DB-AB5E-0F6A51FDC74F}">
      <dsp:nvSpPr>
        <dsp:cNvPr id="0" name=""/>
        <dsp:cNvSpPr/>
      </dsp:nvSpPr>
      <dsp:spPr>
        <a:xfrm>
          <a:off x="2647888" y="3924609"/>
          <a:ext cx="255552" cy="243475"/>
        </a:xfrm>
        <a:custGeom>
          <a:avLst/>
          <a:gdLst/>
          <a:ahLst/>
          <a:cxnLst/>
          <a:rect l="0" t="0" r="0" b="0"/>
          <a:pathLst>
            <a:path>
              <a:moveTo>
                <a:pt x="0" y="243475"/>
              </a:moveTo>
              <a:lnTo>
                <a:pt x="127776" y="243475"/>
              </a:lnTo>
              <a:lnTo>
                <a:pt x="127776" y="0"/>
              </a:lnTo>
              <a:lnTo>
                <a:pt x="255552" y="0"/>
              </a:lnTo>
            </a:path>
          </a:pathLst>
        </a:custGeom>
        <a:noFill/>
        <a:ln w="38100"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b="1" kern="1200">
            <a:solidFill>
              <a:schemeClr val="tx1">
                <a:lumMod val="85000"/>
                <a:lumOff val="15000"/>
              </a:schemeClr>
            </a:solidFill>
            <a:latin typeface="Nunito" pitchFamily="2" charset="0"/>
          </a:endParaRPr>
        </a:p>
      </dsp:txBody>
      <dsp:txXfrm>
        <a:off x="2766840" y="4037522"/>
        <a:ext cx="17648" cy="17648"/>
      </dsp:txXfrm>
    </dsp:sp>
    <dsp:sp modelId="{2F8C1FA6-78A0-4470-9275-C9F1FE624FF9}">
      <dsp:nvSpPr>
        <dsp:cNvPr id="0" name=""/>
        <dsp:cNvSpPr/>
      </dsp:nvSpPr>
      <dsp:spPr>
        <a:xfrm>
          <a:off x="413723" y="2463754"/>
          <a:ext cx="255552" cy="1704330"/>
        </a:xfrm>
        <a:custGeom>
          <a:avLst/>
          <a:gdLst/>
          <a:ahLst/>
          <a:cxnLst/>
          <a:rect l="0" t="0" r="0" b="0"/>
          <a:pathLst>
            <a:path>
              <a:moveTo>
                <a:pt x="0" y="0"/>
              </a:moveTo>
              <a:lnTo>
                <a:pt x="127776" y="0"/>
              </a:lnTo>
              <a:lnTo>
                <a:pt x="127776" y="1704330"/>
              </a:lnTo>
              <a:lnTo>
                <a:pt x="255552" y="1704330"/>
              </a:lnTo>
            </a:path>
          </a:pathLst>
        </a:custGeom>
        <a:noFill/>
        <a:ln w="38100"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498415" y="3272835"/>
        <a:ext cx="86169" cy="86169"/>
      </dsp:txXfrm>
    </dsp:sp>
    <dsp:sp modelId="{4E467049-E543-465E-82A5-B54B81B86F4F}">
      <dsp:nvSpPr>
        <dsp:cNvPr id="0" name=""/>
        <dsp:cNvSpPr/>
      </dsp:nvSpPr>
      <dsp:spPr>
        <a:xfrm>
          <a:off x="2647888" y="2463754"/>
          <a:ext cx="255552" cy="973903"/>
        </a:xfrm>
        <a:custGeom>
          <a:avLst/>
          <a:gdLst/>
          <a:ahLst/>
          <a:cxnLst/>
          <a:rect l="0" t="0" r="0" b="0"/>
          <a:pathLst>
            <a:path>
              <a:moveTo>
                <a:pt x="0" y="0"/>
              </a:moveTo>
              <a:lnTo>
                <a:pt x="127776" y="0"/>
              </a:lnTo>
              <a:lnTo>
                <a:pt x="127776" y="973903"/>
              </a:lnTo>
              <a:lnTo>
                <a:pt x="255552" y="973903"/>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750493" y="2925534"/>
        <a:ext cx="50343" cy="50343"/>
      </dsp:txXfrm>
    </dsp:sp>
    <dsp:sp modelId="{CC996EF4-335D-4623-AD68-EF56B4BC7F09}">
      <dsp:nvSpPr>
        <dsp:cNvPr id="0" name=""/>
        <dsp:cNvSpPr/>
      </dsp:nvSpPr>
      <dsp:spPr>
        <a:xfrm>
          <a:off x="2647888" y="2463754"/>
          <a:ext cx="255552" cy="486951"/>
        </a:xfrm>
        <a:custGeom>
          <a:avLst/>
          <a:gdLst/>
          <a:ahLst/>
          <a:cxnLst/>
          <a:rect l="0" t="0" r="0" b="0"/>
          <a:pathLst>
            <a:path>
              <a:moveTo>
                <a:pt x="0" y="0"/>
              </a:moveTo>
              <a:lnTo>
                <a:pt x="127776" y="0"/>
              </a:lnTo>
              <a:lnTo>
                <a:pt x="127776" y="486951"/>
              </a:lnTo>
              <a:lnTo>
                <a:pt x="255552" y="486951"/>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761916" y="2693481"/>
        <a:ext cx="27496" cy="27496"/>
      </dsp:txXfrm>
    </dsp:sp>
    <dsp:sp modelId="{69382362-6049-406B-9B5E-13369FCF98E7}">
      <dsp:nvSpPr>
        <dsp:cNvPr id="0" name=""/>
        <dsp:cNvSpPr/>
      </dsp:nvSpPr>
      <dsp:spPr>
        <a:xfrm>
          <a:off x="2647888" y="2418034"/>
          <a:ext cx="255552" cy="91440"/>
        </a:xfrm>
        <a:custGeom>
          <a:avLst/>
          <a:gdLst/>
          <a:ahLst/>
          <a:cxnLst/>
          <a:rect l="0" t="0" r="0" b="0"/>
          <a:pathLst>
            <a:path>
              <a:moveTo>
                <a:pt x="0" y="45720"/>
              </a:moveTo>
              <a:lnTo>
                <a:pt x="255552" y="4572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769276" y="2457365"/>
        <a:ext cx="12777" cy="12777"/>
      </dsp:txXfrm>
    </dsp:sp>
    <dsp:sp modelId="{573D1BC7-7038-497C-879E-7A75F60F54AE}">
      <dsp:nvSpPr>
        <dsp:cNvPr id="0" name=""/>
        <dsp:cNvSpPr/>
      </dsp:nvSpPr>
      <dsp:spPr>
        <a:xfrm>
          <a:off x="2647888" y="1976802"/>
          <a:ext cx="255552" cy="486951"/>
        </a:xfrm>
        <a:custGeom>
          <a:avLst/>
          <a:gdLst/>
          <a:ahLst/>
          <a:cxnLst/>
          <a:rect l="0" t="0" r="0" b="0"/>
          <a:pathLst>
            <a:path>
              <a:moveTo>
                <a:pt x="0" y="486951"/>
              </a:moveTo>
              <a:lnTo>
                <a:pt x="127776" y="486951"/>
              </a:lnTo>
              <a:lnTo>
                <a:pt x="127776" y="0"/>
              </a:lnTo>
              <a:lnTo>
                <a:pt x="255552" y="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761916" y="2206530"/>
        <a:ext cx="27496" cy="27496"/>
      </dsp:txXfrm>
    </dsp:sp>
    <dsp:sp modelId="{2111967C-B477-41CD-905C-07A35274FD8A}">
      <dsp:nvSpPr>
        <dsp:cNvPr id="0" name=""/>
        <dsp:cNvSpPr/>
      </dsp:nvSpPr>
      <dsp:spPr>
        <a:xfrm>
          <a:off x="2647888" y="1489851"/>
          <a:ext cx="255552" cy="973903"/>
        </a:xfrm>
        <a:custGeom>
          <a:avLst/>
          <a:gdLst/>
          <a:ahLst/>
          <a:cxnLst/>
          <a:rect l="0" t="0" r="0" b="0"/>
          <a:pathLst>
            <a:path>
              <a:moveTo>
                <a:pt x="0" y="973903"/>
              </a:moveTo>
              <a:lnTo>
                <a:pt x="127776" y="973903"/>
              </a:lnTo>
              <a:lnTo>
                <a:pt x="127776" y="0"/>
              </a:lnTo>
              <a:lnTo>
                <a:pt x="255552" y="0"/>
              </a:lnTo>
            </a:path>
          </a:pathLst>
        </a:custGeom>
        <a:noFill/>
        <a:ln w="38100" cap="flat" cmpd="sng" algn="ctr">
          <a:solidFill>
            <a:schemeClr val="accent1"/>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750493" y="1951631"/>
        <a:ext cx="50343" cy="50343"/>
      </dsp:txXfrm>
    </dsp:sp>
    <dsp:sp modelId="{DACABC9D-5B0C-4252-AD61-EE4BF239BEE1}">
      <dsp:nvSpPr>
        <dsp:cNvPr id="0" name=""/>
        <dsp:cNvSpPr/>
      </dsp:nvSpPr>
      <dsp:spPr>
        <a:xfrm>
          <a:off x="413723" y="2418034"/>
          <a:ext cx="255552" cy="91440"/>
        </a:xfrm>
        <a:custGeom>
          <a:avLst/>
          <a:gdLst/>
          <a:ahLst/>
          <a:cxnLst/>
          <a:rect l="0" t="0" r="0" b="0"/>
          <a:pathLst>
            <a:path>
              <a:moveTo>
                <a:pt x="0" y="45720"/>
              </a:moveTo>
              <a:lnTo>
                <a:pt x="25555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535111" y="2457365"/>
        <a:ext cx="12777" cy="12777"/>
      </dsp:txXfrm>
    </dsp:sp>
    <dsp:sp modelId="{061DF27F-FCD9-4134-9D9F-B19FE211AF05}">
      <dsp:nvSpPr>
        <dsp:cNvPr id="0" name=""/>
        <dsp:cNvSpPr/>
      </dsp:nvSpPr>
      <dsp:spPr>
        <a:xfrm>
          <a:off x="6233222" y="1002899"/>
          <a:ext cx="255552" cy="243475"/>
        </a:xfrm>
        <a:custGeom>
          <a:avLst/>
          <a:gdLst/>
          <a:ahLst/>
          <a:cxnLst/>
          <a:rect l="0" t="0" r="0" b="0"/>
          <a:pathLst>
            <a:path>
              <a:moveTo>
                <a:pt x="0" y="0"/>
              </a:moveTo>
              <a:lnTo>
                <a:pt x="127776" y="0"/>
              </a:lnTo>
              <a:lnTo>
                <a:pt x="127776" y="243475"/>
              </a:lnTo>
              <a:lnTo>
                <a:pt x="255552" y="243475"/>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6352174" y="1115813"/>
        <a:ext cx="17648" cy="17648"/>
      </dsp:txXfrm>
    </dsp:sp>
    <dsp:sp modelId="{729E9D1E-C876-460C-8081-223FE30342E4}">
      <dsp:nvSpPr>
        <dsp:cNvPr id="0" name=""/>
        <dsp:cNvSpPr/>
      </dsp:nvSpPr>
      <dsp:spPr>
        <a:xfrm>
          <a:off x="6233222" y="759423"/>
          <a:ext cx="255552" cy="243475"/>
        </a:xfrm>
        <a:custGeom>
          <a:avLst/>
          <a:gdLst/>
          <a:ahLst/>
          <a:cxnLst/>
          <a:rect l="0" t="0" r="0" b="0"/>
          <a:pathLst>
            <a:path>
              <a:moveTo>
                <a:pt x="0" y="243475"/>
              </a:moveTo>
              <a:lnTo>
                <a:pt x="127776" y="243475"/>
              </a:lnTo>
              <a:lnTo>
                <a:pt x="127776" y="0"/>
              </a:lnTo>
              <a:lnTo>
                <a:pt x="255552" y="0"/>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6352174" y="872337"/>
        <a:ext cx="17648" cy="17648"/>
      </dsp:txXfrm>
    </dsp:sp>
    <dsp:sp modelId="{B82D9D54-DAE2-4026-8129-D8014ACE901A}">
      <dsp:nvSpPr>
        <dsp:cNvPr id="0" name=""/>
        <dsp:cNvSpPr/>
      </dsp:nvSpPr>
      <dsp:spPr>
        <a:xfrm>
          <a:off x="2647888" y="759423"/>
          <a:ext cx="255552" cy="243475"/>
        </a:xfrm>
        <a:custGeom>
          <a:avLst/>
          <a:gdLst/>
          <a:ahLst/>
          <a:cxnLst/>
          <a:rect l="0" t="0" r="0" b="0"/>
          <a:pathLst>
            <a:path>
              <a:moveTo>
                <a:pt x="0" y="0"/>
              </a:moveTo>
              <a:lnTo>
                <a:pt x="127776" y="0"/>
              </a:lnTo>
              <a:lnTo>
                <a:pt x="127776" y="243475"/>
              </a:lnTo>
              <a:lnTo>
                <a:pt x="255552" y="243475"/>
              </a:lnTo>
            </a:path>
          </a:pathLst>
        </a:custGeom>
        <a:noFill/>
        <a:ln w="38100"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766840" y="872337"/>
        <a:ext cx="17648" cy="17648"/>
      </dsp:txXfrm>
    </dsp:sp>
    <dsp:sp modelId="{EEAB011C-61D8-4BA8-B9EE-A505B0EB7791}">
      <dsp:nvSpPr>
        <dsp:cNvPr id="0" name=""/>
        <dsp:cNvSpPr/>
      </dsp:nvSpPr>
      <dsp:spPr>
        <a:xfrm>
          <a:off x="2647888" y="515948"/>
          <a:ext cx="255552" cy="243475"/>
        </a:xfrm>
        <a:custGeom>
          <a:avLst/>
          <a:gdLst/>
          <a:ahLst/>
          <a:cxnLst/>
          <a:rect l="0" t="0" r="0" b="0"/>
          <a:pathLst>
            <a:path>
              <a:moveTo>
                <a:pt x="0" y="243475"/>
              </a:moveTo>
              <a:lnTo>
                <a:pt x="127776" y="243475"/>
              </a:lnTo>
              <a:lnTo>
                <a:pt x="127776" y="0"/>
              </a:lnTo>
              <a:lnTo>
                <a:pt x="255552" y="0"/>
              </a:lnTo>
            </a:path>
          </a:pathLst>
        </a:custGeom>
        <a:noFill/>
        <a:ln w="38100"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2766840" y="628861"/>
        <a:ext cx="17648" cy="17648"/>
      </dsp:txXfrm>
    </dsp:sp>
    <dsp:sp modelId="{D66FA313-2CE2-4689-A6DE-65A3B3A1D214}">
      <dsp:nvSpPr>
        <dsp:cNvPr id="0" name=""/>
        <dsp:cNvSpPr/>
      </dsp:nvSpPr>
      <dsp:spPr>
        <a:xfrm>
          <a:off x="413723" y="759423"/>
          <a:ext cx="255552" cy="1704330"/>
        </a:xfrm>
        <a:custGeom>
          <a:avLst/>
          <a:gdLst/>
          <a:ahLst/>
          <a:cxnLst/>
          <a:rect l="0" t="0" r="0" b="0"/>
          <a:pathLst>
            <a:path>
              <a:moveTo>
                <a:pt x="0" y="1704330"/>
              </a:moveTo>
              <a:lnTo>
                <a:pt x="127776" y="1704330"/>
              </a:lnTo>
              <a:lnTo>
                <a:pt x="127776" y="0"/>
              </a:lnTo>
              <a:lnTo>
                <a:pt x="255552" y="0"/>
              </a:lnTo>
            </a:path>
          </a:pathLst>
        </a:custGeom>
        <a:noFill/>
        <a:ln w="38100"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IN" sz="1800" b="1" kern="1200">
            <a:solidFill>
              <a:schemeClr val="tx1">
                <a:lumMod val="85000"/>
                <a:lumOff val="15000"/>
              </a:schemeClr>
            </a:solidFill>
            <a:latin typeface="Nunito" pitchFamily="2" charset="0"/>
          </a:endParaRPr>
        </a:p>
      </dsp:txBody>
      <dsp:txXfrm>
        <a:off x="498415" y="1568504"/>
        <a:ext cx="86169" cy="86169"/>
      </dsp:txXfrm>
    </dsp:sp>
    <dsp:sp modelId="{188644E3-16E8-4563-ADB4-79A65F72408A}">
      <dsp:nvSpPr>
        <dsp:cNvPr id="0" name=""/>
        <dsp:cNvSpPr/>
      </dsp:nvSpPr>
      <dsp:spPr>
        <a:xfrm rot="16200000">
          <a:off x="-1549101" y="2260177"/>
          <a:ext cx="3518496" cy="407153"/>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Provisions &amp; Contingencies</a:t>
          </a:r>
        </a:p>
      </dsp:txBody>
      <dsp:txXfrm>
        <a:off x="-1549101" y="2260177"/>
        <a:ext cx="3518496" cy="407153"/>
      </dsp:txXfrm>
    </dsp:sp>
    <dsp:sp modelId="{F0ADC5A7-11FE-4EE4-B65F-EC43E43C4A03}">
      <dsp:nvSpPr>
        <dsp:cNvPr id="0" name=""/>
        <dsp:cNvSpPr/>
      </dsp:nvSpPr>
      <dsp:spPr>
        <a:xfrm>
          <a:off x="669275" y="564643"/>
          <a:ext cx="1978612" cy="389561"/>
        </a:xfrm>
        <a:prstGeom prst="rect">
          <a:avLst/>
        </a:prstGeom>
        <a:solidFill>
          <a:schemeClr val="accent3">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Recognition</a:t>
          </a:r>
        </a:p>
      </dsp:txBody>
      <dsp:txXfrm>
        <a:off x="669275" y="564643"/>
        <a:ext cx="1978612" cy="389561"/>
      </dsp:txXfrm>
    </dsp:sp>
    <dsp:sp modelId="{7EA22804-B2B0-4827-81E0-0A94B0714883}">
      <dsp:nvSpPr>
        <dsp:cNvPr id="0" name=""/>
        <dsp:cNvSpPr/>
      </dsp:nvSpPr>
      <dsp:spPr>
        <a:xfrm>
          <a:off x="2903441" y="321167"/>
          <a:ext cx="3329781" cy="389561"/>
        </a:xfrm>
        <a:prstGeom prst="rect">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latin typeface="Nunito" pitchFamily="2" charset="0"/>
            </a:rPr>
            <a:t>Provision</a:t>
          </a:r>
        </a:p>
      </dsp:txBody>
      <dsp:txXfrm>
        <a:off x="2903441" y="321167"/>
        <a:ext cx="3329781" cy="389561"/>
      </dsp:txXfrm>
    </dsp:sp>
    <dsp:sp modelId="{BC6FC956-AA3B-4B5A-9219-71B10F321264}">
      <dsp:nvSpPr>
        <dsp:cNvPr id="0" name=""/>
        <dsp:cNvSpPr/>
      </dsp:nvSpPr>
      <dsp:spPr>
        <a:xfrm>
          <a:off x="2903441" y="808119"/>
          <a:ext cx="3329781" cy="389561"/>
        </a:xfrm>
        <a:prstGeom prst="rect">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Contingency</a:t>
          </a:r>
        </a:p>
      </dsp:txBody>
      <dsp:txXfrm>
        <a:off x="2903441" y="808119"/>
        <a:ext cx="3329781" cy="389561"/>
      </dsp:txXfrm>
    </dsp:sp>
    <dsp:sp modelId="{E75AC724-3B43-45B3-81B2-58BFE5D2D479}">
      <dsp:nvSpPr>
        <dsp:cNvPr id="0" name=""/>
        <dsp:cNvSpPr/>
      </dsp:nvSpPr>
      <dsp:spPr>
        <a:xfrm>
          <a:off x="6488774" y="564643"/>
          <a:ext cx="2445455" cy="389561"/>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Contingent Asset</a:t>
          </a:r>
        </a:p>
      </dsp:txBody>
      <dsp:txXfrm>
        <a:off x="6488774" y="564643"/>
        <a:ext cx="2445455" cy="389561"/>
      </dsp:txXfrm>
    </dsp:sp>
    <dsp:sp modelId="{B097474F-4768-406D-AA5D-99FAFA8412A7}">
      <dsp:nvSpPr>
        <dsp:cNvPr id="0" name=""/>
        <dsp:cNvSpPr/>
      </dsp:nvSpPr>
      <dsp:spPr>
        <a:xfrm>
          <a:off x="6488774" y="1051594"/>
          <a:ext cx="2445455" cy="389561"/>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bg1"/>
              </a:solidFill>
              <a:latin typeface="Nunito" pitchFamily="2" charset="0"/>
            </a:rPr>
            <a:t>Contingent Liability</a:t>
          </a:r>
        </a:p>
      </dsp:txBody>
      <dsp:txXfrm>
        <a:off x="6488774" y="1051594"/>
        <a:ext cx="2445455" cy="389561"/>
      </dsp:txXfrm>
    </dsp:sp>
    <dsp:sp modelId="{2DECE041-4947-4EA2-BBC7-E1B387D7710A}">
      <dsp:nvSpPr>
        <dsp:cNvPr id="0" name=""/>
        <dsp:cNvSpPr/>
      </dsp:nvSpPr>
      <dsp:spPr>
        <a:xfrm>
          <a:off x="669275" y="2268973"/>
          <a:ext cx="1978612" cy="389561"/>
        </a:xfrm>
        <a:prstGeom prst="rect">
          <a:avLst/>
        </a:prstGeom>
        <a:solidFill>
          <a:schemeClr val="accent3">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Measurement</a:t>
          </a:r>
        </a:p>
      </dsp:txBody>
      <dsp:txXfrm>
        <a:off x="669275" y="2268973"/>
        <a:ext cx="1978612" cy="389561"/>
      </dsp:txXfrm>
    </dsp:sp>
    <dsp:sp modelId="{00C55365-4E72-4B71-A014-970CCDE023D3}">
      <dsp:nvSpPr>
        <dsp:cNvPr id="0" name=""/>
        <dsp:cNvSpPr/>
      </dsp:nvSpPr>
      <dsp:spPr>
        <a:xfrm>
          <a:off x="2903441" y="1295070"/>
          <a:ext cx="3329781" cy="389561"/>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5">
                  <a:lumMod val="25000"/>
                </a:schemeClr>
              </a:solidFill>
              <a:latin typeface="Nunito" pitchFamily="2" charset="0"/>
            </a:rPr>
            <a:t>Best Estimate</a:t>
          </a:r>
        </a:p>
      </dsp:txBody>
      <dsp:txXfrm>
        <a:off x="2903441" y="1295070"/>
        <a:ext cx="3329781" cy="389561"/>
      </dsp:txXfrm>
    </dsp:sp>
    <dsp:sp modelId="{3EDAF55B-0795-443F-B8FB-28E2BC070710}">
      <dsp:nvSpPr>
        <dsp:cNvPr id="0" name=""/>
        <dsp:cNvSpPr/>
      </dsp:nvSpPr>
      <dsp:spPr>
        <a:xfrm>
          <a:off x="2903441" y="1782022"/>
          <a:ext cx="3329781" cy="389561"/>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5">
                  <a:lumMod val="25000"/>
                </a:schemeClr>
              </a:solidFill>
              <a:latin typeface="Nunito" pitchFamily="2" charset="0"/>
            </a:rPr>
            <a:t>Risks/Uncertainties</a:t>
          </a:r>
        </a:p>
      </dsp:txBody>
      <dsp:txXfrm>
        <a:off x="2903441" y="1782022"/>
        <a:ext cx="3329781" cy="389561"/>
      </dsp:txXfrm>
    </dsp:sp>
    <dsp:sp modelId="{32D0D1A0-7E65-43BD-AD65-76C6CEF80729}">
      <dsp:nvSpPr>
        <dsp:cNvPr id="0" name=""/>
        <dsp:cNvSpPr/>
      </dsp:nvSpPr>
      <dsp:spPr>
        <a:xfrm>
          <a:off x="2903441" y="2268973"/>
          <a:ext cx="3329781" cy="389561"/>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5">
                  <a:lumMod val="25000"/>
                </a:schemeClr>
              </a:solidFill>
              <a:latin typeface="Nunito" pitchFamily="2" charset="0"/>
            </a:rPr>
            <a:t>Present Value</a:t>
          </a:r>
        </a:p>
      </dsp:txBody>
      <dsp:txXfrm>
        <a:off x="2903441" y="2268973"/>
        <a:ext cx="3329781" cy="389561"/>
      </dsp:txXfrm>
    </dsp:sp>
    <dsp:sp modelId="{0352C425-D5BF-45AA-B3EC-0A333DC24C8A}">
      <dsp:nvSpPr>
        <dsp:cNvPr id="0" name=""/>
        <dsp:cNvSpPr/>
      </dsp:nvSpPr>
      <dsp:spPr>
        <a:xfrm>
          <a:off x="2903441" y="2755925"/>
          <a:ext cx="3329781" cy="389561"/>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5">
                  <a:lumMod val="25000"/>
                </a:schemeClr>
              </a:solidFill>
              <a:latin typeface="Nunito" pitchFamily="2" charset="0"/>
            </a:rPr>
            <a:t>Expected Asset Disposals</a:t>
          </a:r>
        </a:p>
      </dsp:txBody>
      <dsp:txXfrm>
        <a:off x="2903441" y="2755925"/>
        <a:ext cx="3329781" cy="389561"/>
      </dsp:txXfrm>
    </dsp:sp>
    <dsp:sp modelId="{AE1B27C5-6FD4-4E3C-8D01-8E36886956A9}">
      <dsp:nvSpPr>
        <dsp:cNvPr id="0" name=""/>
        <dsp:cNvSpPr/>
      </dsp:nvSpPr>
      <dsp:spPr>
        <a:xfrm>
          <a:off x="2903441" y="3242877"/>
          <a:ext cx="3329781" cy="389561"/>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accent5">
                  <a:lumMod val="25000"/>
                </a:schemeClr>
              </a:solidFill>
              <a:latin typeface="Nunito" pitchFamily="2" charset="0"/>
            </a:rPr>
            <a:t>Future Events</a:t>
          </a:r>
        </a:p>
      </dsp:txBody>
      <dsp:txXfrm>
        <a:off x="2903441" y="3242877"/>
        <a:ext cx="3329781" cy="389561"/>
      </dsp:txXfrm>
    </dsp:sp>
    <dsp:sp modelId="{5EB31740-DC06-49B9-9AAB-A9457E9FA0F1}">
      <dsp:nvSpPr>
        <dsp:cNvPr id="0" name=""/>
        <dsp:cNvSpPr/>
      </dsp:nvSpPr>
      <dsp:spPr>
        <a:xfrm>
          <a:off x="669275" y="3973304"/>
          <a:ext cx="1978612" cy="389561"/>
        </a:xfrm>
        <a:prstGeom prst="rect">
          <a:avLst/>
        </a:prstGeom>
        <a:solidFill>
          <a:schemeClr val="accent3">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Disclosure</a:t>
          </a:r>
        </a:p>
      </dsp:txBody>
      <dsp:txXfrm>
        <a:off x="669275" y="3973304"/>
        <a:ext cx="1978612" cy="389561"/>
      </dsp:txXfrm>
    </dsp:sp>
    <dsp:sp modelId="{81234F51-78FE-4786-93D8-D10B8D74CCA2}">
      <dsp:nvSpPr>
        <dsp:cNvPr id="0" name=""/>
        <dsp:cNvSpPr/>
      </dsp:nvSpPr>
      <dsp:spPr>
        <a:xfrm>
          <a:off x="2903441" y="3729828"/>
          <a:ext cx="3329781" cy="389561"/>
        </a:xfrm>
        <a:prstGeom prst="rect">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Provision</a:t>
          </a:r>
        </a:p>
      </dsp:txBody>
      <dsp:txXfrm>
        <a:off x="2903441" y="3729828"/>
        <a:ext cx="3329781" cy="389561"/>
      </dsp:txXfrm>
    </dsp:sp>
    <dsp:sp modelId="{92E1BC41-6E75-4CE3-B6A5-A81EFAB0EBA9}">
      <dsp:nvSpPr>
        <dsp:cNvPr id="0" name=""/>
        <dsp:cNvSpPr/>
      </dsp:nvSpPr>
      <dsp:spPr>
        <a:xfrm>
          <a:off x="2903441" y="4216780"/>
          <a:ext cx="3329781" cy="389561"/>
        </a:xfrm>
        <a:prstGeom prst="rect">
          <a:avLst/>
        </a:prstGeom>
        <a:solidFill>
          <a:schemeClr val="accent5">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a:solidFill>
                <a:schemeClr val="bg1"/>
              </a:solidFill>
              <a:latin typeface="Nunito" pitchFamily="2" charset="0"/>
            </a:rPr>
            <a:t>Contingency</a:t>
          </a:r>
        </a:p>
      </dsp:txBody>
      <dsp:txXfrm>
        <a:off x="2903441" y="4216780"/>
        <a:ext cx="3329781" cy="389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3030-6502-47B1-BE04-712FBBF31C47}">
      <dsp:nvSpPr>
        <dsp:cNvPr id="0" name=""/>
        <dsp:cNvSpPr/>
      </dsp:nvSpPr>
      <dsp:spPr>
        <a:xfrm>
          <a:off x="141" y="1774586"/>
          <a:ext cx="2266626" cy="1869493"/>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Expected Units to be repaired</a:t>
          </a:r>
          <a:endParaRPr lang="en-IN" sz="1900" kern="1200" dirty="0"/>
        </a:p>
        <a:p>
          <a:pPr marL="171450" lvl="1" indent="-171450" algn="l" defTabSz="844550">
            <a:lnSpc>
              <a:spcPct val="90000"/>
            </a:lnSpc>
            <a:spcBef>
              <a:spcPct val="0"/>
            </a:spcBef>
            <a:spcAft>
              <a:spcPct val="15000"/>
            </a:spcAft>
            <a:buChar char="•"/>
          </a:pPr>
          <a:r>
            <a:rPr lang="en-US" sz="1900" kern="1200" dirty="0"/>
            <a:t>Expected Units to be replaced </a:t>
          </a:r>
          <a:endParaRPr lang="en-IN" sz="1900" kern="1200" dirty="0"/>
        </a:p>
      </dsp:txBody>
      <dsp:txXfrm>
        <a:off x="43163" y="1817608"/>
        <a:ext cx="2180582" cy="1382843"/>
      </dsp:txXfrm>
    </dsp:sp>
    <dsp:sp modelId="{68C25638-6FD1-492D-A549-9E8CB8990049}">
      <dsp:nvSpPr>
        <dsp:cNvPr id="0" name=""/>
        <dsp:cNvSpPr/>
      </dsp:nvSpPr>
      <dsp:spPr>
        <a:xfrm>
          <a:off x="1300946" y="2316885"/>
          <a:ext cx="2356306" cy="2356306"/>
        </a:xfrm>
        <a:prstGeom prst="leftCircularArrow">
          <a:avLst>
            <a:gd name="adj1" fmla="val 2550"/>
            <a:gd name="adj2" fmla="val 309429"/>
            <a:gd name="adj3" fmla="val 2084940"/>
            <a:gd name="adj4" fmla="val 9024489"/>
            <a:gd name="adj5" fmla="val 297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34860F9-0F96-4C93-8F9C-7439D930D51F}">
      <dsp:nvSpPr>
        <dsp:cNvPr id="0" name=""/>
        <dsp:cNvSpPr/>
      </dsp:nvSpPr>
      <dsp:spPr>
        <a:xfrm>
          <a:off x="503836" y="3243474"/>
          <a:ext cx="2014779" cy="80121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Default Rate</a:t>
          </a:r>
          <a:endParaRPr lang="en-IN" sz="2300" b="1" kern="1200" dirty="0"/>
        </a:p>
      </dsp:txBody>
      <dsp:txXfrm>
        <a:off x="527303" y="3266941"/>
        <a:ext cx="1967845" cy="754277"/>
      </dsp:txXfrm>
    </dsp:sp>
    <dsp:sp modelId="{D45A162D-BBFF-4309-9DB9-7DDB41137CB7}">
      <dsp:nvSpPr>
        <dsp:cNvPr id="0" name=""/>
        <dsp:cNvSpPr/>
      </dsp:nvSpPr>
      <dsp:spPr>
        <a:xfrm>
          <a:off x="2804762" y="1774586"/>
          <a:ext cx="2266626" cy="186949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135226"/>
              <a:satOff val="0"/>
              <a:lumOff val="-20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Number of units sold</a:t>
          </a:r>
          <a:endParaRPr lang="en-IN" sz="1900" kern="1200" dirty="0"/>
        </a:p>
        <a:p>
          <a:pPr marL="171450" lvl="1" indent="-171450" algn="l" defTabSz="844550">
            <a:lnSpc>
              <a:spcPct val="90000"/>
            </a:lnSpc>
            <a:spcBef>
              <a:spcPct val="0"/>
            </a:spcBef>
            <a:spcAft>
              <a:spcPct val="15000"/>
            </a:spcAft>
            <a:buChar char="•"/>
          </a:pPr>
          <a:r>
            <a:rPr lang="en-US" sz="1900" kern="1200" dirty="0"/>
            <a:t>Default rate</a:t>
          </a:r>
          <a:endParaRPr lang="en-IN" sz="1900" kern="1200" dirty="0"/>
        </a:p>
      </dsp:txBody>
      <dsp:txXfrm>
        <a:off x="2847784" y="2218214"/>
        <a:ext cx="2180582" cy="1382843"/>
      </dsp:txXfrm>
    </dsp:sp>
    <dsp:sp modelId="{76DD7B14-6A75-4624-94BE-BB02E91E9D28}">
      <dsp:nvSpPr>
        <dsp:cNvPr id="0" name=""/>
        <dsp:cNvSpPr/>
      </dsp:nvSpPr>
      <dsp:spPr>
        <a:xfrm>
          <a:off x="4086679" y="672173"/>
          <a:ext cx="2645930" cy="2645930"/>
        </a:xfrm>
        <a:prstGeom prst="circularArrow">
          <a:avLst>
            <a:gd name="adj1" fmla="val 2271"/>
            <a:gd name="adj2" fmla="val 273786"/>
            <a:gd name="adj3" fmla="val 19550703"/>
            <a:gd name="adj4" fmla="val 12575511"/>
            <a:gd name="adj5" fmla="val 2650"/>
          </a:avLst>
        </a:prstGeom>
        <a:solidFill>
          <a:schemeClr val="accent5">
            <a:hueOff val="12270452"/>
            <a:satOff val="0"/>
            <a:lumOff val="-40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960ACE-D514-4AC4-8063-BA288DC8847E}">
      <dsp:nvSpPr>
        <dsp:cNvPr id="0" name=""/>
        <dsp:cNvSpPr/>
      </dsp:nvSpPr>
      <dsp:spPr>
        <a:xfrm>
          <a:off x="3308457" y="1373981"/>
          <a:ext cx="2014779" cy="801211"/>
        </a:xfrm>
        <a:prstGeom prst="roundRect">
          <a:avLst>
            <a:gd name="adj" fmla="val 10000"/>
          </a:avLst>
        </a:prstGeom>
        <a:solidFill>
          <a:schemeClr val="accent5">
            <a:hueOff val="6135226"/>
            <a:satOff val="0"/>
            <a:lumOff val="-2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Expected Warranty calls</a:t>
          </a:r>
          <a:endParaRPr lang="en-IN" sz="2300" b="1" kern="1200" dirty="0"/>
        </a:p>
      </dsp:txBody>
      <dsp:txXfrm>
        <a:off x="3331924" y="1397448"/>
        <a:ext cx="1967845" cy="754277"/>
      </dsp:txXfrm>
    </dsp:sp>
    <dsp:sp modelId="{3CB6AE90-0756-43EA-BF5D-70989DE05361}">
      <dsp:nvSpPr>
        <dsp:cNvPr id="0" name=""/>
        <dsp:cNvSpPr/>
      </dsp:nvSpPr>
      <dsp:spPr>
        <a:xfrm>
          <a:off x="5609383" y="1774586"/>
          <a:ext cx="2266626" cy="186949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2270452"/>
              <a:satOff val="0"/>
              <a:lumOff val="-40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Expected Repair cost per unit</a:t>
          </a:r>
          <a:endParaRPr lang="en-IN" sz="1900" kern="1200" dirty="0"/>
        </a:p>
        <a:p>
          <a:pPr marL="171450" lvl="1" indent="-171450" algn="l" defTabSz="844550">
            <a:lnSpc>
              <a:spcPct val="90000"/>
            </a:lnSpc>
            <a:spcBef>
              <a:spcPct val="0"/>
            </a:spcBef>
            <a:spcAft>
              <a:spcPct val="15000"/>
            </a:spcAft>
            <a:buChar char="•"/>
          </a:pPr>
          <a:r>
            <a:rPr lang="en-US" sz="1900" kern="1200" dirty="0"/>
            <a:t>Expected Replacement cost per unit</a:t>
          </a:r>
          <a:endParaRPr lang="en-IN" sz="1900" kern="1200" dirty="0"/>
        </a:p>
      </dsp:txBody>
      <dsp:txXfrm>
        <a:off x="5652405" y="1817608"/>
        <a:ext cx="2180582" cy="1382843"/>
      </dsp:txXfrm>
    </dsp:sp>
    <dsp:sp modelId="{795A8C27-D3EA-452B-AB4C-A465653E230C}">
      <dsp:nvSpPr>
        <dsp:cNvPr id="0" name=""/>
        <dsp:cNvSpPr/>
      </dsp:nvSpPr>
      <dsp:spPr>
        <a:xfrm>
          <a:off x="6113078" y="3243474"/>
          <a:ext cx="2014779" cy="801211"/>
        </a:xfrm>
        <a:prstGeom prst="roundRect">
          <a:avLst>
            <a:gd name="adj" fmla="val 10000"/>
          </a:avLst>
        </a:prstGeom>
        <a:solidFill>
          <a:schemeClr val="accent5">
            <a:hueOff val="12270452"/>
            <a:satOff val="0"/>
            <a:lumOff val="-4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Warranty Servicing Cost</a:t>
          </a:r>
          <a:endParaRPr lang="en-IN" sz="2300" b="1" kern="1200" dirty="0"/>
        </a:p>
      </dsp:txBody>
      <dsp:txXfrm>
        <a:off x="6136545" y="3266941"/>
        <a:ext cx="1967845" cy="754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FA477-2701-4CE0-AF07-C9FBA1DD9FDC}">
      <dsp:nvSpPr>
        <dsp:cNvPr id="0" name=""/>
        <dsp:cNvSpPr/>
      </dsp:nvSpPr>
      <dsp:spPr>
        <a:xfrm>
          <a:off x="3352800" y="558"/>
          <a:ext cx="5029200" cy="2178626"/>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Total amount of warranty claims projected using past data</a:t>
          </a:r>
          <a:endParaRPr lang="en-IN" sz="2900" kern="1200" dirty="0"/>
        </a:p>
        <a:p>
          <a:pPr marL="285750" lvl="1" indent="-285750" algn="l" defTabSz="1289050">
            <a:lnSpc>
              <a:spcPct val="90000"/>
            </a:lnSpc>
            <a:spcBef>
              <a:spcPct val="0"/>
            </a:spcBef>
            <a:spcAft>
              <a:spcPct val="15000"/>
            </a:spcAft>
            <a:buChar char="•"/>
          </a:pPr>
          <a:r>
            <a:rPr lang="en-US" sz="2900" kern="1200" dirty="0"/>
            <a:t>Number/Amount</a:t>
          </a:r>
          <a:endParaRPr lang="en-IN" sz="2900" kern="1200" dirty="0"/>
        </a:p>
      </dsp:txBody>
      <dsp:txXfrm>
        <a:off x="3352800" y="272886"/>
        <a:ext cx="4212215" cy="1633970"/>
      </dsp:txXfrm>
    </dsp:sp>
    <dsp:sp modelId="{5F2D202B-C400-4D62-B3B9-97DA5CB7399F}">
      <dsp:nvSpPr>
        <dsp:cNvPr id="0" name=""/>
        <dsp:cNvSpPr/>
      </dsp:nvSpPr>
      <dsp:spPr>
        <a:xfrm>
          <a:off x="0" y="558"/>
          <a:ext cx="3352800" cy="21786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Development Techniques</a:t>
          </a:r>
          <a:endParaRPr lang="en-IN" sz="3900" kern="1200" dirty="0"/>
        </a:p>
      </dsp:txBody>
      <dsp:txXfrm>
        <a:off x="106352" y="106910"/>
        <a:ext cx="3140096" cy="1965922"/>
      </dsp:txXfrm>
    </dsp:sp>
    <dsp:sp modelId="{96DA0547-8451-4A23-A1E2-5692A397565B}">
      <dsp:nvSpPr>
        <dsp:cNvPr id="0" name=""/>
        <dsp:cNvSpPr/>
      </dsp:nvSpPr>
      <dsp:spPr>
        <a:xfrm>
          <a:off x="3352800" y="2397047"/>
          <a:ext cx="5029200" cy="2178626"/>
        </a:xfrm>
        <a:prstGeom prst="rightArrow">
          <a:avLst>
            <a:gd name="adj1" fmla="val 75000"/>
            <a:gd name="adj2" fmla="val 50000"/>
          </a:avLst>
        </a:prstGeom>
        <a:solidFill>
          <a:schemeClr val="accent4">
            <a:tint val="40000"/>
            <a:alpha val="90000"/>
            <a:hueOff val="2004733"/>
            <a:satOff val="100000"/>
            <a:lumOff val="15335"/>
            <a:alphaOff val="0"/>
          </a:schemeClr>
        </a:solidFill>
        <a:ln w="25400" cap="flat" cmpd="sng" algn="ctr">
          <a:solidFill>
            <a:schemeClr val="accent4">
              <a:tint val="40000"/>
              <a:alpha val="90000"/>
              <a:hueOff val="2004733"/>
              <a:satOff val="100000"/>
              <a:lumOff val="153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Aggregate warranty claims cost over the past years per claim</a:t>
          </a:r>
          <a:endParaRPr lang="en-IN" sz="2900" kern="1200" dirty="0"/>
        </a:p>
        <a:p>
          <a:pPr marL="285750" lvl="1" indent="-285750" algn="l" defTabSz="1289050">
            <a:lnSpc>
              <a:spcPct val="90000"/>
            </a:lnSpc>
            <a:spcBef>
              <a:spcPct val="0"/>
            </a:spcBef>
            <a:spcAft>
              <a:spcPct val="15000"/>
            </a:spcAft>
            <a:buChar char="•"/>
          </a:pPr>
          <a:r>
            <a:rPr lang="en-US" sz="2900" kern="1200" dirty="0"/>
            <a:t>Total Basis</a:t>
          </a:r>
          <a:endParaRPr lang="en-IN" sz="2900" kern="1200" dirty="0"/>
        </a:p>
      </dsp:txBody>
      <dsp:txXfrm>
        <a:off x="3352800" y="2669375"/>
        <a:ext cx="4212215" cy="1633970"/>
      </dsp:txXfrm>
    </dsp:sp>
    <dsp:sp modelId="{1496C770-DD70-49A2-B1A0-029954D85826}">
      <dsp:nvSpPr>
        <dsp:cNvPr id="0" name=""/>
        <dsp:cNvSpPr/>
      </dsp:nvSpPr>
      <dsp:spPr>
        <a:xfrm>
          <a:off x="0" y="2397047"/>
          <a:ext cx="3352800" cy="2178626"/>
        </a:xfrm>
        <a:prstGeom prst="roundRect">
          <a:avLst/>
        </a:prstGeom>
        <a:solidFill>
          <a:schemeClr val="accent4">
            <a:hueOff val="2129548"/>
            <a:satOff val="100000"/>
            <a:lumOff val="8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Burning Cost</a:t>
          </a:r>
          <a:endParaRPr lang="en-IN" sz="3900" kern="1200" dirty="0"/>
        </a:p>
      </dsp:txBody>
      <dsp:txXfrm>
        <a:off x="106352" y="2503399"/>
        <a:ext cx="3140096" cy="19659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48F4D-3442-48A8-B3EB-18D210CD380B}">
      <dsp:nvSpPr>
        <dsp:cNvPr id="0" name=""/>
        <dsp:cNvSpPr/>
      </dsp:nvSpPr>
      <dsp:spPr>
        <a:xfrm>
          <a:off x="2778831" y="53548"/>
          <a:ext cx="2570337" cy="2570337"/>
        </a:xfrm>
        <a:prstGeom prst="ellipse">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CRM</a:t>
          </a:r>
          <a:endParaRPr lang="en-GB" sz="2400" b="1" kern="1200" dirty="0"/>
        </a:p>
      </dsp:txBody>
      <dsp:txXfrm>
        <a:off x="3121543" y="503357"/>
        <a:ext cx="1884913" cy="1156651"/>
      </dsp:txXfrm>
    </dsp:sp>
    <dsp:sp modelId="{06F8E2FC-DA45-47BE-A636-00A54C0C7542}">
      <dsp:nvSpPr>
        <dsp:cNvPr id="0" name=""/>
        <dsp:cNvSpPr/>
      </dsp:nvSpPr>
      <dsp:spPr>
        <a:xfrm>
          <a:off x="3706294" y="1660009"/>
          <a:ext cx="2570337" cy="2570337"/>
        </a:xfrm>
        <a:prstGeom prst="ellipse">
          <a:avLst/>
        </a:prstGeom>
        <a:gradFill rotWithShape="0">
          <a:gsLst>
            <a:gs pos="0">
              <a:schemeClr val="accent5">
                <a:alpha val="50000"/>
                <a:hueOff val="6135226"/>
                <a:satOff val="0"/>
                <a:lumOff val="-20392"/>
                <a:alphaOff val="0"/>
                <a:shade val="51000"/>
                <a:satMod val="130000"/>
              </a:schemeClr>
            </a:gs>
            <a:gs pos="80000">
              <a:schemeClr val="accent5">
                <a:alpha val="50000"/>
                <a:hueOff val="6135226"/>
                <a:satOff val="0"/>
                <a:lumOff val="-20392"/>
                <a:alphaOff val="0"/>
                <a:shade val="93000"/>
                <a:satMod val="130000"/>
              </a:schemeClr>
            </a:gs>
            <a:gs pos="100000">
              <a:schemeClr val="accent5">
                <a:alpha val="50000"/>
                <a:hueOff val="6135226"/>
                <a:satOff val="0"/>
                <a:lumOff val="-20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SMEs</a:t>
          </a:r>
          <a:endParaRPr lang="en-GB" sz="2400" b="1" kern="1200" dirty="0"/>
        </a:p>
      </dsp:txBody>
      <dsp:txXfrm>
        <a:off x="4492389" y="2324013"/>
        <a:ext cx="1542202" cy="1413685"/>
      </dsp:txXfrm>
    </dsp:sp>
    <dsp:sp modelId="{49660A21-B252-455E-8F5F-F2F69849C358}">
      <dsp:nvSpPr>
        <dsp:cNvPr id="0" name=""/>
        <dsp:cNvSpPr/>
      </dsp:nvSpPr>
      <dsp:spPr>
        <a:xfrm>
          <a:off x="1851368" y="1660009"/>
          <a:ext cx="2570337" cy="2570337"/>
        </a:xfrm>
        <a:prstGeom prst="ellipse">
          <a:avLst/>
        </a:prstGeom>
        <a:gradFill rotWithShape="0">
          <a:gsLst>
            <a:gs pos="0">
              <a:schemeClr val="accent5">
                <a:alpha val="50000"/>
                <a:hueOff val="12270452"/>
                <a:satOff val="0"/>
                <a:lumOff val="-40784"/>
                <a:alphaOff val="0"/>
                <a:shade val="51000"/>
                <a:satMod val="130000"/>
              </a:schemeClr>
            </a:gs>
            <a:gs pos="80000">
              <a:schemeClr val="accent5">
                <a:alpha val="50000"/>
                <a:hueOff val="12270452"/>
                <a:satOff val="0"/>
                <a:lumOff val="-40784"/>
                <a:alphaOff val="0"/>
                <a:shade val="93000"/>
                <a:satMod val="130000"/>
              </a:schemeClr>
            </a:gs>
            <a:gs pos="100000">
              <a:schemeClr val="accent5">
                <a:alpha val="50000"/>
                <a:hueOff val="12270452"/>
                <a:satOff val="0"/>
                <a:lumOff val="-40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Logistics</a:t>
          </a:r>
        </a:p>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endParaRPr lang="en-GB" sz="2400" b="1" kern="1200" dirty="0"/>
        </a:p>
      </dsp:txBody>
      <dsp:txXfrm>
        <a:off x="2093408" y="2324013"/>
        <a:ext cx="1542202" cy="14136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14-12-2022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12/14/2022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ker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5661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57746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4532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63255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94665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7854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US"/>
              <a:t>1</a:t>
            </a:r>
          </a:p>
        </p:txBody>
      </p:sp>
      <p:sp>
        <p:nvSpPr>
          <p:cNvPr id="5" name="Slide Number Placeholder 4"/>
          <p:cNvSpPr>
            <a:spLocks noGrp="1"/>
          </p:cNvSpPr>
          <p:nvPr>
            <p:ph type="sldNum" sz="quarter" idx="5"/>
          </p:nvPr>
        </p:nvSpPr>
        <p:spPr/>
        <p:txBody>
          <a:bodyPr/>
          <a:lstStyle/>
          <a:p>
            <a:fld id="{6963E7AC-6455-4A0F-B654-220C7D7B7B8D}" type="slidenum">
              <a:rPr lang="en-US" smtClean="0"/>
              <a:pPr/>
              <a:t>18</a:t>
            </a:fld>
            <a:endParaRPr lang="en-US"/>
          </a:p>
        </p:txBody>
      </p:sp>
    </p:spTree>
    <p:extLst>
      <p:ext uri="{BB962C8B-B14F-4D97-AF65-F5344CB8AC3E}">
        <p14:creationId xmlns:p14="http://schemas.microsoft.com/office/powerpoint/2010/main" val="19953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8585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US"/>
              <a:t>1</a:t>
            </a:r>
          </a:p>
        </p:txBody>
      </p:sp>
      <p:sp>
        <p:nvSpPr>
          <p:cNvPr id="5" name="Slide Number Placeholder 4"/>
          <p:cNvSpPr>
            <a:spLocks noGrp="1"/>
          </p:cNvSpPr>
          <p:nvPr>
            <p:ph type="sldNum" sz="quarter" idx="5"/>
          </p:nvPr>
        </p:nvSpPr>
        <p:spPr/>
        <p:txBody>
          <a:bodyPr/>
          <a:lstStyle/>
          <a:p>
            <a:fld id="{6963E7AC-6455-4A0F-B654-220C7D7B7B8D}" type="slidenum">
              <a:rPr lang="en-US" smtClean="0"/>
              <a:pPr/>
              <a:t>20</a:t>
            </a:fld>
            <a:endParaRPr lang="en-US"/>
          </a:p>
        </p:txBody>
      </p:sp>
    </p:spTree>
    <p:extLst>
      <p:ext uri="{BB962C8B-B14F-4D97-AF65-F5344CB8AC3E}">
        <p14:creationId xmlns:p14="http://schemas.microsoft.com/office/powerpoint/2010/main" val="317614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161771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0000" lnSpcReduction="20000"/>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20288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kern="0"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2834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algn="l"/>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864916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60672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61214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650997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US"/>
              <a:t>1</a:t>
            </a:r>
          </a:p>
        </p:txBody>
      </p:sp>
      <p:sp>
        <p:nvSpPr>
          <p:cNvPr id="5" name="Slide Number Placeholder 4"/>
          <p:cNvSpPr>
            <a:spLocks noGrp="1"/>
          </p:cNvSpPr>
          <p:nvPr>
            <p:ph type="sldNum" sz="quarter" idx="5"/>
          </p:nvPr>
        </p:nvSpPr>
        <p:spPr/>
        <p:txBody>
          <a:bodyPr/>
          <a:lstStyle/>
          <a:p>
            <a:fld id="{6963E7AC-6455-4A0F-B654-220C7D7B7B8D}" type="slidenum">
              <a:rPr lang="en-US" smtClean="0"/>
              <a:pPr/>
              <a:t>28</a:t>
            </a:fld>
            <a:endParaRPr lang="en-US"/>
          </a:p>
        </p:txBody>
      </p:sp>
    </p:spTree>
    <p:extLst>
      <p:ext uri="{BB962C8B-B14F-4D97-AF65-F5344CB8AC3E}">
        <p14:creationId xmlns:p14="http://schemas.microsoft.com/office/powerpoint/2010/main" val="246031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kern="0"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9957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3448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lgn="just">
              <a:lnSpc>
                <a:spcPct val="150000"/>
              </a:lnSpc>
              <a:buFont typeface="Symbol" panose="05050102010706020507" pitchFamily="18" charset="2"/>
              <a:buNone/>
            </a:pP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70847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eaLnBrk="1" fontAlgn="auto" hangingPunct="1">
              <a:spcAft>
                <a:spcPts val="0"/>
              </a:spcAft>
              <a:buFont typeface="Arial" panose="020B0604020202020204" pitchFamily="34" charset="0"/>
              <a:buNone/>
              <a:defRPr/>
            </a:pP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5554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81216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pPr marL="0" indent="0" eaLnBrk="1" fontAlgn="auto" hangingPunct="1">
              <a:spcAft>
                <a:spcPts val="0"/>
              </a:spcAft>
              <a:buFont typeface="Arial" panose="020B0604020202020204" pitchFamily="34" charset="0"/>
              <a:buNone/>
              <a:defRPr/>
            </a:pPr>
            <a:endParaRPr lang="en-IN" dirty="0"/>
          </a:p>
          <a:p>
            <a:pPr marL="0" indent="0" eaLnBrk="1" fontAlgn="auto" hangingPunct="1">
              <a:spcAft>
                <a:spcPts val="0"/>
              </a:spcAft>
              <a:buFont typeface="Arial" panose="020B0604020202020204" pitchFamily="34" charset="0"/>
              <a:buNone/>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80513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80289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3" Type="http://schemas.openxmlformats.org/officeDocument/2006/relationships/image" Target="../media/image4.jpeg"/><Relationship Id="rId21" Type="http://schemas.openxmlformats.org/officeDocument/2006/relationships/image" Target="../media/image47.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notesSlide" Target="../notesSlides/notesSlide16.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6.png"/><Relationship Id="rId15" Type="http://schemas.openxmlformats.org/officeDocument/2006/relationships/image" Target="../media/image41.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5.png"/><Relationship Id="rId9" Type="http://schemas.openxmlformats.org/officeDocument/2006/relationships/image" Target="../media/image35.sv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jpeg"/><Relationship Id="rId7" Type="http://schemas.openxmlformats.org/officeDocument/2006/relationships/diagramLayout" Target="../diagrams/layout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6.png"/><Relationship Id="rId15" Type="http://schemas.openxmlformats.org/officeDocument/2006/relationships/image" Target="../media/image58.svg"/><Relationship Id="rId10" Type="http://schemas.openxmlformats.org/officeDocument/2006/relationships/image" Target="../media/image54.png"/><Relationship Id="rId4" Type="http://schemas.openxmlformats.org/officeDocument/2006/relationships/image" Target="../media/image5.png"/><Relationship Id="rId9" Type="http://schemas.openxmlformats.org/officeDocument/2006/relationships/image" Target="../media/image53.svg"/><Relationship Id="rId1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4.jpe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6.png"/><Relationship Id="rId10" Type="http://schemas.openxmlformats.org/officeDocument/2006/relationships/image" Target="../media/image63.png"/><Relationship Id="rId4" Type="http://schemas.openxmlformats.org/officeDocument/2006/relationships/image" Target="../media/image5.png"/><Relationship Id="rId9" Type="http://schemas.openxmlformats.org/officeDocument/2006/relationships/image" Target="../media/image62.sv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jpeg"/><Relationship Id="rId7" Type="http://schemas.openxmlformats.org/officeDocument/2006/relationships/diagramLayout" Target="../diagrams/layout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jpeg"/><Relationship Id="rId3" Type="http://schemas.openxmlformats.org/officeDocument/2006/relationships/image" Target="../media/image4.jpe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6.pn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74826" y="3503068"/>
            <a:ext cx="4392613"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err="1">
                <a:solidFill>
                  <a:schemeClr val="tx1"/>
                </a:solidFill>
              </a:rPr>
              <a:t>Warranty</a:t>
            </a:r>
            <a:r>
              <a:rPr lang="es-UY" altLang="en-US" sz="3600" b="1" kern="0">
                <a:solidFill>
                  <a:schemeClr val="tx1"/>
                </a:solidFill>
              </a:rPr>
              <a:t> </a:t>
            </a:r>
            <a:r>
              <a:rPr lang="es-UY" altLang="en-US" sz="3600" b="1" kern="0" err="1">
                <a:solidFill>
                  <a:schemeClr val="tx1"/>
                </a:solidFill>
              </a:rPr>
              <a:t>Valuation</a:t>
            </a:r>
            <a:endParaRPr lang="es-ES" altLang="en-US" sz="3600" b="1" kern="0">
              <a:solidFill>
                <a:schemeClr val="tx1"/>
              </a:solidFill>
            </a:endParaRPr>
          </a:p>
        </p:txBody>
      </p:sp>
      <p:sp>
        <p:nvSpPr>
          <p:cNvPr id="5" name="Rectangle 168"/>
          <p:cNvSpPr>
            <a:spLocks noChangeArrowheads="1"/>
          </p:cNvSpPr>
          <p:nvPr/>
        </p:nvSpPr>
        <p:spPr bwMode="auto">
          <a:xfrm>
            <a:off x="1774826" y="4267200"/>
            <a:ext cx="51847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a:solidFill>
                <a:schemeClr val="tx1"/>
              </a:solidFill>
            </a:endParaRPr>
          </a:p>
          <a:p>
            <a:pPr algn="l"/>
            <a:endParaRPr lang="en-US" altLang="en-US" sz="1800" b="1">
              <a:solidFill>
                <a:schemeClr val="tx1"/>
              </a:solidFill>
            </a:endParaRPr>
          </a:p>
          <a:p>
            <a:pPr algn="l"/>
            <a:endParaRPr lang="en-US" altLang="en-US" sz="1800" b="1">
              <a:solidFill>
                <a:schemeClr val="tx1"/>
              </a:solidFill>
            </a:endParaRPr>
          </a:p>
          <a:p>
            <a:pPr algn="l"/>
            <a:r>
              <a:rPr lang="en-US" altLang="en-US" sz="1800" b="1">
                <a:solidFill>
                  <a:schemeClr val="tx1"/>
                </a:solidFill>
              </a:rPr>
              <a:t>By: Suruchi Bhargava</a:t>
            </a:r>
          </a:p>
          <a:p>
            <a:pPr algn="l"/>
            <a:r>
              <a:rPr lang="en-US" altLang="en-US" sz="1800" b="1">
                <a:solidFill>
                  <a:schemeClr val="tx1"/>
                </a:solidFill>
              </a:rPr>
              <a:t>       (FIA,FIAI,FIII)</a:t>
            </a:r>
            <a:br>
              <a:rPr lang="en-US" altLang="en-US" sz="1800" b="1">
                <a:solidFill>
                  <a:schemeClr val="tx1"/>
                </a:solidFill>
              </a:rPr>
            </a:br>
            <a:r>
              <a:rPr lang="en-US" altLang="en-US" sz="1800" b="1">
                <a:solidFill>
                  <a:schemeClr val="tx1"/>
                </a:solidFill>
              </a:rPr>
              <a:t>       Lead Non-life insurance, K.A.Pandit</a:t>
            </a:r>
          </a:p>
          <a:p>
            <a:pPr algn="l"/>
            <a:br>
              <a:rPr lang="en-US" altLang="en-US" sz="1800" b="1">
                <a:solidFill>
                  <a:schemeClr val="tx1"/>
                </a:solidFill>
              </a:rPr>
            </a:br>
            <a:endParaRPr lang="es-ES" altLang="en-US" sz="1800" b="1">
              <a:solidFill>
                <a:schemeClr val="tx1"/>
              </a:solidFill>
            </a:endParaRPr>
          </a:p>
        </p:txBody>
      </p:sp>
      <p:sp>
        <p:nvSpPr>
          <p:cNvPr id="6" name="Rectangle 150"/>
          <p:cNvSpPr txBox="1">
            <a:spLocks noChangeArrowheads="1"/>
          </p:cNvSpPr>
          <p:nvPr/>
        </p:nvSpPr>
        <p:spPr>
          <a:xfrm>
            <a:off x="1774826" y="1333500"/>
            <a:ext cx="8054974"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a:solidFill>
                  <a:schemeClr val="bg1"/>
                </a:solidFill>
              </a:rPr>
              <a:t>6th </a:t>
            </a:r>
            <a:r>
              <a:rPr lang="es-UY" altLang="en-US" sz="3600" b="1" kern="0" err="1">
                <a:solidFill>
                  <a:schemeClr val="bg1"/>
                </a:solidFill>
              </a:rPr>
              <a:t>Techtalk</a:t>
            </a:r>
            <a:r>
              <a:rPr lang="es-UY" altLang="en-US" sz="3600" b="1" kern="0">
                <a:solidFill>
                  <a:schemeClr val="bg1"/>
                </a:solidFill>
              </a:rPr>
              <a:t> </a:t>
            </a:r>
            <a:r>
              <a:rPr lang="es-UY" altLang="en-US" sz="3600" b="1" kern="0" err="1">
                <a:solidFill>
                  <a:schemeClr val="bg1"/>
                </a:solidFill>
              </a:rPr>
              <a:t>on</a:t>
            </a:r>
            <a:r>
              <a:rPr lang="es-UY" altLang="en-US" sz="3600" b="1" kern="0">
                <a:solidFill>
                  <a:schemeClr val="bg1"/>
                </a:solidFill>
              </a:rPr>
              <a:t> </a:t>
            </a:r>
            <a:r>
              <a:rPr lang="es-UY" altLang="en-US" sz="3600" b="1" kern="0" err="1">
                <a:solidFill>
                  <a:schemeClr val="bg1"/>
                </a:solidFill>
              </a:rPr>
              <a:t>Employee</a:t>
            </a:r>
            <a:r>
              <a:rPr lang="es-UY" altLang="en-US" sz="3600" b="1" kern="0">
                <a:solidFill>
                  <a:schemeClr val="bg1"/>
                </a:solidFill>
              </a:rPr>
              <a:t> </a:t>
            </a:r>
            <a:r>
              <a:rPr lang="es-UY" altLang="en-US" sz="3600" b="1" kern="0" err="1">
                <a:solidFill>
                  <a:schemeClr val="bg1"/>
                </a:solidFill>
              </a:rPr>
              <a:t>Benefits</a:t>
            </a:r>
            <a:endParaRPr lang="es-UY" altLang="en-US" sz="3600" b="1" kern="0">
              <a:solidFill>
                <a:schemeClr val="bg1"/>
              </a:solidFill>
            </a:endParaRPr>
          </a:p>
          <a:p>
            <a:pPr algn="l"/>
            <a:r>
              <a:rPr lang="es-UY" altLang="en-US" sz="3600" b="1" kern="0" err="1">
                <a:solidFill>
                  <a:schemeClr val="bg1"/>
                </a:solidFill>
              </a:rPr>
              <a:t>Webinar</a:t>
            </a:r>
            <a:endParaRPr lang="es-UY" altLang="en-US" sz="3600" b="1" kern="0">
              <a:solidFill>
                <a:schemeClr val="bg1"/>
              </a:solidFill>
            </a:endParaRPr>
          </a:p>
          <a:p>
            <a:pPr algn="l"/>
            <a:r>
              <a:rPr lang="es-UY" altLang="en-US" sz="3600" b="1" kern="0">
                <a:solidFill>
                  <a:schemeClr val="bg1"/>
                </a:solidFill>
              </a:rPr>
              <a:t>Date: 15-12-2022</a:t>
            </a:r>
            <a:endParaRPr lang="es-ES" altLang="en-US" sz="3600" b="1" kern="0">
              <a:solidFill>
                <a:schemeClr val="bg1"/>
              </a:solidFill>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mn-cs"/>
              </a:rPr>
              <a:t>www.actuariesindia.org</a:t>
            </a:r>
          </a:p>
        </p:txBody>
      </p:sp>
      <p:graphicFrame>
        <p:nvGraphicFramePr>
          <p:cNvPr id="3" name="Diagram 2">
            <a:extLst>
              <a:ext uri="{FF2B5EF4-FFF2-40B4-BE49-F238E27FC236}">
                <a16:creationId xmlns:a16="http://schemas.microsoft.com/office/drawing/2014/main" id="{7977150D-7CF3-F6F4-6FC6-0B936472C32E}"/>
              </a:ext>
            </a:extLst>
          </p:cNvPr>
          <p:cNvGraphicFramePr/>
          <p:nvPr>
            <p:extLst>
              <p:ext uri="{D42A27DB-BD31-4B8C-83A1-F6EECF244321}">
                <p14:modId xmlns:p14="http://schemas.microsoft.com/office/powerpoint/2010/main" val="3864564621"/>
              </p:ext>
            </p:extLst>
          </p:nvPr>
        </p:nvGraphicFramePr>
        <p:xfrm>
          <a:off x="2422273" y="1487214"/>
          <a:ext cx="8940800" cy="49275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ctangle 2">
            <a:extLst>
              <a:ext uri="{FF2B5EF4-FFF2-40B4-BE49-F238E27FC236}">
                <a16:creationId xmlns:a16="http://schemas.microsoft.com/office/drawing/2014/main" id="{36C99E7F-2A96-8368-16B5-5DEA80FA76AC}"/>
              </a:ext>
            </a:extLst>
          </p:cNvPr>
          <p:cNvSpPr txBox="1">
            <a:spLocks noChangeArrowheads="1"/>
          </p:cNvSpPr>
          <p:nvPr/>
        </p:nvSpPr>
        <p:spPr>
          <a:xfrm>
            <a:off x="2713809" y="270200"/>
            <a:ext cx="70257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Warranty Claims Provision</a:t>
            </a:r>
          </a:p>
        </p:txBody>
      </p:sp>
    </p:spTree>
    <p:extLst>
      <p:ext uri="{BB962C8B-B14F-4D97-AF65-F5344CB8AC3E}">
        <p14:creationId xmlns:p14="http://schemas.microsoft.com/office/powerpoint/2010/main" val="397474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52600" y="3845968"/>
            <a:ext cx="6096000" cy="9144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b="1" kern="0">
                <a:solidFill>
                  <a:schemeClr val="tx1"/>
                </a:solidFill>
              </a:rPr>
              <a:t>2. Factors to Consider for Valuation</a:t>
            </a:r>
            <a:endParaRPr lang="es-ES" altLang="en-US" sz="3600" b="1" kern="0">
              <a:solidFill>
                <a:schemeClr val="tx1"/>
              </a:solidFill>
            </a:endParaRPr>
          </a:p>
        </p:txBody>
      </p:sp>
    </p:spTree>
    <p:extLst>
      <p:ext uri="{BB962C8B-B14F-4D97-AF65-F5344CB8AC3E}">
        <p14:creationId xmlns:p14="http://schemas.microsoft.com/office/powerpoint/2010/main" val="340240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5685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Arial"/>
                <a:ea typeface="+mj-ea"/>
                <a:cs typeface="+mj-cs"/>
              </a:rPr>
              <a:t>Purpose of Valuation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5" name="Picture 44">
            <a:extLst>
              <a:ext uri="{FF2B5EF4-FFF2-40B4-BE49-F238E27FC236}">
                <a16:creationId xmlns:a16="http://schemas.microsoft.com/office/drawing/2014/main" id="{D92343B4-8448-8303-42AD-F10E736D34E3}"/>
              </a:ext>
            </a:extLst>
          </p:cNvPr>
          <p:cNvPicPr>
            <a:picLocks noChangeAspect="1"/>
          </p:cNvPicPr>
          <p:nvPr/>
        </p:nvPicPr>
        <p:blipFill>
          <a:blip r:embed="rId6"/>
          <a:stretch>
            <a:fillRect/>
          </a:stretch>
        </p:blipFill>
        <p:spPr>
          <a:xfrm>
            <a:off x="2590353" y="1265800"/>
            <a:ext cx="8536852" cy="4828298"/>
          </a:xfrm>
          <a:prstGeom prst="rect">
            <a:avLst/>
          </a:prstGeom>
        </p:spPr>
      </p:pic>
    </p:spTree>
    <p:extLst>
      <p:ext uri="{BB962C8B-B14F-4D97-AF65-F5344CB8AC3E}">
        <p14:creationId xmlns:p14="http://schemas.microsoft.com/office/powerpoint/2010/main" val="294180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5685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Availability of </a:t>
            </a:r>
            <a:r>
              <a:rPr lang="en-US" altLang="en-US" kern="0">
                <a:solidFill>
                  <a:schemeClr val="tx1"/>
                </a:solidFill>
              </a:rPr>
              <a:t>Data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grpSp>
        <p:nvGrpSpPr>
          <p:cNvPr id="6" name="Group 5">
            <a:extLst>
              <a:ext uri="{FF2B5EF4-FFF2-40B4-BE49-F238E27FC236}">
                <a16:creationId xmlns:a16="http://schemas.microsoft.com/office/drawing/2014/main" id="{FBCB0456-F13E-F0F8-9298-C49D31DEA001}"/>
              </a:ext>
            </a:extLst>
          </p:cNvPr>
          <p:cNvGrpSpPr/>
          <p:nvPr/>
        </p:nvGrpSpPr>
        <p:grpSpPr>
          <a:xfrm>
            <a:off x="1546067" y="1603243"/>
            <a:ext cx="10266184" cy="4682623"/>
            <a:chOff x="185696" y="1248355"/>
            <a:chExt cx="11618879" cy="5299617"/>
          </a:xfrm>
        </p:grpSpPr>
        <p:grpSp>
          <p:nvGrpSpPr>
            <p:cNvPr id="7" name="Group 6">
              <a:extLst>
                <a:ext uri="{FF2B5EF4-FFF2-40B4-BE49-F238E27FC236}">
                  <a16:creationId xmlns:a16="http://schemas.microsoft.com/office/drawing/2014/main" id="{A478C5B0-A2CC-A14E-CFF1-8C1916744763}"/>
                </a:ext>
              </a:extLst>
            </p:cNvPr>
            <p:cNvGrpSpPr/>
            <p:nvPr/>
          </p:nvGrpSpPr>
          <p:grpSpPr>
            <a:xfrm>
              <a:off x="4106951" y="1789907"/>
              <a:ext cx="4067161" cy="4013274"/>
              <a:chOff x="4106951" y="1769358"/>
              <a:chExt cx="4067161" cy="4013274"/>
            </a:xfrm>
          </p:grpSpPr>
          <p:grpSp>
            <p:nvGrpSpPr>
              <p:cNvPr id="25" name="Group 24">
                <a:extLst>
                  <a:ext uri="{FF2B5EF4-FFF2-40B4-BE49-F238E27FC236}">
                    <a16:creationId xmlns:a16="http://schemas.microsoft.com/office/drawing/2014/main" id="{D08BE537-8DD8-1413-A780-FC5DE7AB42FE}"/>
                  </a:ext>
                </a:extLst>
              </p:cNvPr>
              <p:cNvGrpSpPr/>
              <p:nvPr/>
            </p:nvGrpSpPr>
            <p:grpSpPr>
              <a:xfrm>
                <a:off x="4106951" y="1769358"/>
                <a:ext cx="3978097" cy="3980014"/>
                <a:chOff x="4106951" y="1769358"/>
                <a:chExt cx="3978097" cy="3980014"/>
              </a:xfrm>
            </p:grpSpPr>
            <p:sp>
              <p:nvSpPr>
                <p:cNvPr id="34" name="Freeform 64">
                  <a:extLst>
                    <a:ext uri="{FF2B5EF4-FFF2-40B4-BE49-F238E27FC236}">
                      <a16:creationId xmlns:a16="http://schemas.microsoft.com/office/drawing/2014/main" id="{6311D0DF-DB8C-6D70-BC9B-2367FE6194E6}"/>
                    </a:ext>
                  </a:extLst>
                </p:cNvPr>
                <p:cNvSpPr>
                  <a:spLocks noEditPoints="1"/>
                </p:cNvSpPr>
                <p:nvPr/>
              </p:nvSpPr>
              <p:spPr bwMode="auto">
                <a:xfrm>
                  <a:off x="4106951" y="1769358"/>
                  <a:ext cx="2276622" cy="1992883"/>
                </a:xfrm>
                <a:custGeom>
                  <a:avLst/>
                  <a:gdLst>
                    <a:gd name="T0" fmla="*/ 2147483646 w 889"/>
                    <a:gd name="T1" fmla="*/ 2147483646 h 778"/>
                    <a:gd name="T2" fmla="*/ 2147483646 w 889"/>
                    <a:gd name="T3" fmla="*/ 2147483646 h 778"/>
                    <a:gd name="T4" fmla="*/ 2147483646 w 889"/>
                    <a:gd name="T5" fmla="*/ 2147483646 h 778"/>
                    <a:gd name="T6" fmla="*/ 2147483646 w 889"/>
                    <a:gd name="T7" fmla="*/ 2147483646 h 778"/>
                    <a:gd name="T8" fmla="*/ 2147483646 w 889"/>
                    <a:gd name="T9" fmla="*/ 0 h 778"/>
                    <a:gd name="T10" fmla="*/ 0 w 889"/>
                    <a:gd name="T11" fmla="*/ 2147483646 h 778"/>
                    <a:gd name="T12" fmla="*/ 0 w 889"/>
                    <a:gd name="T13" fmla="*/ 2147483646 h 778"/>
                    <a:gd name="T14" fmla="*/ 2147483646 w 889"/>
                    <a:gd name="T15" fmla="*/ 0 h 778"/>
                    <a:gd name="T16" fmla="*/ 2147483646 w 889"/>
                    <a:gd name="T17" fmla="*/ 0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9" h="778">
                      <a:moveTo>
                        <a:pt x="889" y="219"/>
                      </a:moveTo>
                      <a:cubicBezTo>
                        <a:pt x="888" y="221"/>
                        <a:pt x="888" y="221"/>
                        <a:pt x="888" y="221"/>
                      </a:cubicBezTo>
                      <a:cubicBezTo>
                        <a:pt x="888" y="221"/>
                        <a:pt x="888" y="221"/>
                        <a:pt x="888" y="221"/>
                      </a:cubicBezTo>
                      <a:cubicBezTo>
                        <a:pt x="889" y="219"/>
                        <a:pt x="889" y="219"/>
                        <a:pt x="889" y="219"/>
                      </a:cubicBezTo>
                      <a:moveTo>
                        <a:pt x="764" y="0"/>
                      </a:moveTo>
                      <a:cubicBezTo>
                        <a:pt x="342" y="7"/>
                        <a:pt x="0" y="354"/>
                        <a:pt x="0" y="778"/>
                      </a:cubicBezTo>
                      <a:cubicBezTo>
                        <a:pt x="0" y="778"/>
                        <a:pt x="0" y="778"/>
                        <a:pt x="0" y="778"/>
                      </a:cubicBezTo>
                      <a:cubicBezTo>
                        <a:pt x="0" y="354"/>
                        <a:pt x="342" y="7"/>
                        <a:pt x="764" y="0"/>
                      </a:cubicBezTo>
                      <a:cubicBezTo>
                        <a:pt x="764" y="0"/>
                        <a:pt x="764" y="0"/>
                        <a:pt x="76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Nunito Sans" panose="00000500000000000000" pitchFamily="2" charset="0"/>
                    <a:cs typeface="Arial" panose="020B0604020202020204" pitchFamily="34" charset="0"/>
                  </a:endParaRPr>
                </a:p>
              </p:txBody>
            </p:sp>
            <p:sp>
              <p:nvSpPr>
                <p:cNvPr id="35" name="Freeform 10">
                  <a:extLst>
                    <a:ext uri="{FF2B5EF4-FFF2-40B4-BE49-F238E27FC236}">
                      <a16:creationId xmlns:a16="http://schemas.microsoft.com/office/drawing/2014/main" id="{55080F55-DC93-7D5A-851E-9657CD538F38}"/>
                    </a:ext>
                  </a:extLst>
                </p:cNvPr>
                <p:cNvSpPr>
                  <a:spLocks/>
                </p:cNvSpPr>
                <p:nvPr/>
              </p:nvSpPr>
              <p:spPr bwMode="auto">
                <a:xfrm>
                  <a:off x="5594663" y="1781820"/>
                  <a:ext cx="1498257" cy="1478127"/>
                </a:xfrm>
                <a:custGeom>
                  <a:avLst/>
                  <a:gdLst>
                    <a:gd name="T0" fmla="*/ 2481263 w 293"/>
                    <a:gd name="T1" fmla="*/ 2447925 h 289"/>
                    <a:gd name="T2" fmla="*/ 2481263 w 293"/>
                    <a:gd name="T3" fmla="*/ 525160 h 289"/>
                    <a:gd name="T4" fmla="*/ 2421984 w 293"/>
                    <a:gd name="T5" fmla="*/ 271051 h 289"/>
                    <a:gd name="T6" fmla="*/ 2311894 w 293"/>
                    <a:gd name="T7" fmla="*/ 127055 h 289"/>
                    <a:gd name="T8" fmla="*/ 1863064 w 293"/>
                    <a:gd name="T9" fmla="*/ 0 h 289"/>
                    <a:gd name="T10" fmla="*/ 0 w 293"/>
                    <a:gd name="T11" fmla="*/ 0 h 289"/>
                    <a:gd name="T12" fmla="*/ 127027 w 293"/>
                    <a:gd name="T13" fmla="*/ 93174 h 289"/>
                    <a:gd name="T14" fmla="*/ 2481263 w 293"/>
                    <a:gd name="T15" fmla="*/ 2447925 h 2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 h="289">
                      <a:moveTo>
                        <a:pt x="293" y="289"/>
                      </a:moveTo>
                      <a:cubicBezTo>
                        <a:pt x="293" y="62"/>
                        <a:pt x="293" y="62"/>
                        <a:pt x="293" y="62"/>
                      </a:cubicBezTo>
                      <a:cubicBezTo>
                        <a:pt x="293" y="62"/>
                        <a:pt x="293" y="48"/>
                        <a:pt x="286" y="32"/>
                      </a:cubicBezTo>
                      <a:cubicBezTo>
                        <a:pt x="281" y="22"/>
                        <a:pt x="275" y="17"/>
                        <a:pt x="273" y="15"/>
                      </a:cubicBezTo>
                      <a:cubicBezTo>
                        <a:pt x="257" y="5"/>
                        <a:pt x="239" y="0"/>
                        <a:pt x="220" y="0"/>
                      </a:cubicBezTo>
                      <a:cubicBezTo>
                        <a:pt x="0" y="0"/>
                        <a:pt x="0" y="0"/>
                        <a:pt x="0" y="0"/>
                      </a:cubicBezTo>
                      <a:cubicBezTo>
                        <a:pt x="9" y="5"/>
                        <a:pt x="15" y="11"/>
                        <a:pt x="15" y="11"/>
                      </a:cubicBezTo>
                      <a:lnTo>
                        <a:pt x="293" y="289"/>
                      </a:lnTo>
                      <a:close/>
                    </a:path>
                  </a:pathLst>
                </a:custGeom>
                <a:solidFill>
                  <a:schemeClr val="accent1"/>
                </a:solidFill>
                <a:ln>
                  <a:noFill/>
                </a:ln>
              </p:spPr>
              <p:txBody>
                <a:bodyPr/>
                <a:lstStyle/>
                <a:p>
                  <a:endParaRPr lang="en-US" dirty="0">
                    <a:latin typeface="Nunito Sans" panose="00000500000000000000" pitchFamily="2" charset="0"/>
                    <a:cs typeface="Arial" panose="020B0604020202020204" pitchFamily="34" charset="0"/>
                  </a:endParaRPr>
                </a:p>
              </p:txBody>
            </p:sp>
            <p:sp>
              <p:nvSpPr>
                <p:cNvPr id="36" name="Freeform 11">
                  <a:extLst>
                    <a:ext uri="{FF2B5EF4-FFF2-40B4-BE49-F238E27FC236}">
                      <a16:creationId xmlns:a16="http://schemas.microsoft.com/office/drawing/2014/main" id="{2F47B7A2-B3FE-7C89-38D5-5F2193DBED79}"/>
                    </a:ext>
                  </a:extLst>
                </p:cNvPr>
                <p:cNvSpPr>
                  <a:spLocks/>
                </p:cNvSpPr>
                <p:nvPr/>
              </p:nvSpPr>
              <p:spPr bwMode="auto">
                <a:xfrm>
                  <a:off x="4337010" y="1787571"/>
                  <a:ext cx="2105995" cy="929820"/>
                </a:xfrm>
                <a:custGeom>
                  <a:avLst/>
                  <a:gdLst>
                    <a:gd name="T0" fmla="*/ 2133277 w 412"/>
                    <a:gd name="T1" fmla="*/ 169217 h 182"/>
                    <a:gd name="T2" fmla="*/ 1913177 w 412"/>
                    <a:gd name="T3" fmla="*/ 25383 h 182"/>
                    <a:gd name="T4" fmla="*/ 1769265 w 412"/>
                    <a:gd name="T5" fmla="*/ 0 h 182"/>
                    <a:gd name="T6" fmla="*/ 1726938 w 412"/>
                    <a:gd name="T7" fmla="*/ 8461 h 182"/>
                    <a:gd name="T8" fmla="*/ 1320600 w 412"/>
                    <a:gd name="T9" fmla="*/ 228443 h 182"/>
                    <a:gd name="T10" fmla="*/ 0 w 412"/>
                    <a:gd name="T11" fmla="*/ 1539875 h 182"/>
                    <a:gd name="T12" fmla="*/ 160842 w 412"/>
                    <a:gd name="T13" fmla="*/ 1522953 h 182"/>
                    <a:gd name="T14" fmla="*/ 160842 w 412"/>
                    <a:gd name="T15" fmla="*/ 1522953 h 182"/>
                    <a:gd name="T16" fmla="*/ 3487738 w 412"/>
                    <a:gd name="T17" fmla="*/ 1522953 h 182"/>
                    <a:gd name="T18" fmla="*/ 2133277 w 412"/>
                    <a:gd name="T19" fmla="*/ 169217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2" h="182">
                      <a:moveTo>
                        <a:pt x="252" y="20"/>
                      </a:moveTo>
                      <a:cubicBezTo>
                        <a:pt x="251" y="20"/>
                        <a:pt x="241" y="9"/>
                        <a:pt x="226" y="3"/>
                      </a:cubicBezTo>
                      <a:cubicBezTo>
                        <a:pt x="219" y="1"/>
                        <a:pt x="213" y="0"/>
                        <a:pt x="209" y="0"/>
                      </a:cubicBezTo>
                      <a:cubicBezTo>
                        <a:pt x="207" y="0"/>
                        <a:pt x="205" y="0"/>
                        <a:pt x="204" y="1"/>
                      </a:cubicBezTo>
                      <a:cubicBezTo>
                        <a:pt x="186" y="5"/>
                        <a:pt x="169" y="14"/>
                        <a:pt x="156" y="27"/>
                      </a:cubicBezTo>
                      <a:cubicBezTo>
                        <a:pt x="0" y="182"/>
                        <a:pt x="0" y="182"/>
                        <a:pt x="0" y="182"/>
                      </a:cubicBezTo>
                      <a:cubicBezTo>
                        <a:pt x="10" y="180"/>
                        <a:pt x="17" y="180"/>
                        <a:pt x="19" y="180"/>
                      </a:cubicBezTo>
                      <a:cubicBezTo>
                        <a:pt x="19" y="180"/>
                        <a:pt x="19" y="180"/>
                        <a:pt x="19" y="180"/>
                      </a:cubicBezTo>
                      <a:cubicBezTo>
                        <a:pt x="412" y="180"/>
                        <a:pt x="412" y="180"/>
                        <a:pt x="412" y="180"/>
                      </a:cubicBezTo>
                      <a:lnTo>
                        <a:pt x="252" y="20"/>
                      </a:lnTo>
                      <a:close/>
                    </a:path>
                  </a:pathLst>
                </a:custGeom>
                <a:solidFill>
                  <a:schemeClr val="accent2"/>
                </a:solidFill>
                <a:ln>
                  <a:noFill/>
                </a:ln>
              </p:spPr>
              <p:txBody>
                <a:bodyPr/>
                <a:lstStyle/>
                <a:p>
                  <a:endParaRPr lang="en-US">
                    <a:latin typeface="Nunito Sans" panose="00000500000000000000" pitchFamily="2" charset="0"/>
                    <a:cs typeface="Arial" panose="020B0604020202020204" pitchFamily="34" charset="0"/>
                  </a:endParaRPr>
                </a:p>
              </p:txBody>
            </p:sp>
            <p:sp>
              <p:nvSpPr>
                <p:cNvPr id="37" name="Freeform 12">
                  <a:extLst>
                    <a:ext uri="{FF2B5EF4-FFF2-40B4-BE49-F238E27FC236}">
                      <a16:creationId xmlns:a16="http://schemas.microsoft.com/office/drawing/2014/main" id="{FB40BDDC-BC01-5CA7-21C7-21E936F60599}"/>
                    </a:ext>
                  </a:extLst>
                </p:cNvPr>
                <p:cNvSpPr>
                  <a:spLocks/>
                </p:cNvSpPr>
                <p:nvPr/>
              </p:nvSpPr>
              <p:spPr bwMode="auto">
                <a:xfrm>
                  <a:off x="7148518" y="2002293"/>
                  <a:ext cx="936530" cy="2105995"/>
                </a:xfrm>
                <a:custGeom>
                  <a:avLst/>
                  <a:gdLst>
                    <a:gd name="T0" fmla="*/ 1534037 w 183"/>
                    <a:gd name="T1" fmla="*/ 1726938 h 412"/>
                    <a:gd name="T2" fmla="*/ 1313678 w 183"/>
                    <a:gd name="T3" fmla="*/ 1320600 h 412"/>
                    <a:gd name="T4" fmla="*/ 0 w 183"/>
                    <a:gd name="T5" fmla="*/ 0 h 412"/>
                    <a:gd name="T6" fmla="*/ 16951 w 183"/>
                    <a:gd name="T7" fmla="*/ 160842 h 412"/>
                    <a:gd name="T8" fmla="*/ 16951 w 183"/>
                    <a:gd name="T9" fmla="*/ 3487738 h 412"/>
                    <a:gd name="T10" fmla="*/ 1373006 w 183"/>
                    <a:gd name="T11" fmla="*/ 2133277 h 412"/>
                    <a:gd name="T12" fmla="*/ 1517087 w 183"/>
                    <a:gd name="T13" fmla="*/ 1913177 h 412"/>
                    <a:gd name="T14" fmla="*/ 1534037 w 183"/>
                    <a:gd name="T15" fmla="*/ 1726938 h 4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12">
                      <a:moveTo>
                        <a:pt x="181" y="204"/>
                      </a:moveTo>
                      <a:cubicBezTo>
                        <a:pt x="177" y="186"/>
                        <a:pt x="168" y="169"/>
                        <a:pt x="155" y="156"/>
                      </a:cubicBezTo>
                      <a:cubicBezTo>
                        <a:pt x="0" y="0"/>
                        <a:pt x="0" y="0"/>
                        <a:pt x="0" y="0"/>
                      </a:cubicBezTo>
                      <a:cubicBezTo>
                        <a:pt x="2" y="11"/>
                        <a:pt x="2" y="19"/>
                        <a:pt x="2" y="19"/>
                      </a:cubicBezTo>
                      <a:cubicBezTo>
                        <a:pt x="2" y="412"/>
                        <a:pt x="2" y="412"/>
                        <a:pt x="2" y="412"/>
                      </a:cubicBezTo>
                      <a:cubicBezTo>
                        <a:pt x="162" y="252"/>
                        <a:pt x="162" y="252"/>
                        <a:pt x="162" y="252"/>
                      </a:cubicBezTo>
                      <a:cubicBezTo>
                        <a:pt x="162" y="251"/>
                        <a:pt x="173" y="241"/>
                        <a:pt x="179" y="226"/>
                      </a:cubicBezTo>
                      <a:cubicBezTo>
                        <a:pt x="183" y="215"/>
                        <a:pt x="182" y="207"/>
                        <a:pt x="181" y="204"/>
                      </a:cubicBezTo>
                      <a:close/>
                    </a:path>
                  </a:pathLst>
                </a:custGeom>
                <a:solidFill>
                  <a:schemeClr val="accent2"/>
                </a:solidFill>
                <a:ln>
                  <a:noFill/>
                </a:ln>
              </p:spPr>
              <p:txBody>
                <a:bodyPr/>
                <a:lstStyle/>
                <a:p>
                  <a:endParaRPr lang="en-US">
                    <a:latin typeface="Nunito Sans" panose="00000500000000000000" pitchFamily="2" charset="0"/>
                    <a:cs typeface="Arial" panose="020B0604020202020204" pitchFamily="34" charset="0"/>
                  </a:endParaRPr>
                </a:p>
              </p:txBody>
            </p:sp>
            <p:sp>
              <p:nvSpPr>
                <p:cNvPr id="38" name="Freeform 13">
                  <a:extLst>
                    <a:ext uri="{FF2B5EF4-FFF2-40B4-BE49-F238E27FC236}">
                      <a16:creationId xmlns:a16="http://schemas.microsoft.com/office/drawing/2014/main" id="{223B5BD3-1DA5-7274-699E-05377A96CFAE}"/>
                    </a:ext>
                  </a:extLst>
                </p:cNvPr>
                <p:cNvSpPr>
                  <a:spLocks/>
                </p:cNvSpPr>
                <p:nvPr/>
              </p:nvSpPr>
              <p:spPr bwMode="auto">
                <a:xfrm>
                  <a:off x="4117496" y="2773947"/>
                  <a:ext cx="1477168" cy="1498257"/>
                </a:xfrm>
                <a:custGeom>
                  <a:avLst/>
                  <a:gdLst>
                    <a:gd name="T0" fmla="*/ 270875 w 289"/>
                    <a:gd name="T1" fmla="*/ 59279 h 293"/>
                    <a:gd name="T2" fmla="*/ 126973 w 289"/>
                    <a:gd name="T3" fmla="*/ 169369 h 293"/>
                    <a:gd name="T4" fmla="*/ 0 w 289"/>
                    <a:gd name="T5" fmla="*/ 618199 h 293"/>
                    <a:gd name="T6" fmla="*/ 0 w 289"/>
                    <a:gd name="T7" fmla="*/ 2481263 h 293"/>
                    <a:gd name="T8" fmla="*/ 93113 w 289"/>
                    <a:gd name="T9" fmla="*/ 2354236 h 293"/>
                    <a:gd name="T10" fmla="*/ 2446338 w 289"/>
                    <a:gd name="T11" fmla="*/ 0 h 293"/>
                    <a:gd name="T12" fmla="*/ 524820 w 289"/>
                    <a:gd name="T13" fmla="*/ 0 h 293"/>
                    <a:gd name="T14" fmla="*/ 270875 w 289"/>
                    <a:gd name="T15" fmla="*/ 59279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293">
                      <a:moveTo>
                        <a:pt x="32" y="7"/>
                      </a:moveTo>
                      <a:cubicBezTo>
                        <a:pt x="22" y="12"/>
                        <a:pt x="17" y="18"/>
                        <a:pt x="15" y="20"/>
                      </a:cubicBezTo>
                      <a:cubicBezTo>
                        <a:pt x="5" y="36"/>
                        <a:pt x="0" y="54"/>
                        <a:pt x="0" y="73"/>
                      </a:cubicBezTo>
                      <a:cubicBezTo>
                        <a:pt x="0" y="293"/>
                        <a:pt x="0" y="293"/>
                        <a:pt x="0" y="293"/>
                      </a:cubicBezTo>
                      <a:cubicBezTo>
                        <a:pt x="5" y="284"/>
                        <a:pt x="11" y="278"/>
                        <a:pt x="11" y="278"/>
                      </a:cubicBezTo>
                      <a:cubicBezTo>
                        <a:pt x="289" y="0"/>
                        <a:pt x="289" y="0"/>
                        <a:pt x="289" y="0"/>
                      </a:cubicBezTo>
                      <a:cubicBezTo>
                        <a:pt x="62" y="0"/>
                        <a:pt x="62" y="0"/>
                        <a:pt x="62" y="0"/>
                      </a:cubicBezTo>
                      <a:cubicBezTo>
                        <a:pt x="61" y="0"/>
                        <a:pt x="47" y="1"/>
                        <a:pt x="32" y="7"/>
                      </a:cubicBezTo>
                      <a:close/>
                    </a:path>
                  </a:pathLst>
                </a:custGeom>
                <a:solidFill>
                  <a:schemeClr val="accent1"/>
                </a:solidFill>
                <a:ln>
                  <a:noFill/>
                </a:ln>
              </p:spPr>
              <p:txBody>
                <a:bodyPr/>
                <a:lstStyle/>
                <a:p>
                  <a:endParaRPr lang="en-US">
                    <a:latin typeface="Nunito Sans" panose="00000500000000000000" pitchFamily="2" charset="0"/>
                    <a:cs typeface="Arial" panose="020B0604020202020204" pitchFamily="34" charset="0"/>
                  </a:endParaRPr>
                </a:p>
              </p:txBody>
            </p:sp>
            <p:sp>
              <p:nvSpPr>
                <p:cNvPr id="39" name="Freeform 14">
                  <a:extLst>
                    <a:ext uri="{FF2B5EF4-FFF2-40B4-BE49-F238E27FC236}">
                      <a16:creationId xmlns:a16="http://schemas.microsoft.com/office/drawing/2014/main" id="{4A1F999D-F948-BA29-CB02-8870FFC8CB37}"/>
                    </a:ext>
                  </a:extLst>
                </p:cNvPr>
                <p:cNvSpPr>
                  <a:spLocks/>
                </p:cNvSpPr>
                <p:nvPr/>
              </p:nvSpPr>
              <p:spPr bwMode="auto">
                <a:xfrm>
                  <a:off x="5758580" y="4813800"/>
                  <a:ext cx="2105995" cy="930779"/>
                </a:xfrm>
                <a:custGeom>
                  <a:avLst/>
                  <a:gdLst>
                    <a:gd name="T0" fmla="*/ 1574561 w 412"/>
                    <a:gd name="T1" fmla="*/ 1516054 h 182"/>
                    <a:gd name="T2" fmla="*/ 1718473 w 412"/>
                    <a:gd name="T3" fmla="*/ 1541463 h 182"/>
                    <a:gd name="T4" fmla="*/ 1760800 w 412"/>
                    <a:gd name="T5" fmla="*/ 1532993 h 182"/>
                    <a:gd name="T6" fmla="*/ 2167138 w 412"/>
                    <a:gd name="T7" fmla="*/ 1312784 h 182"/>
                    <a:gd name="T8" fmla="*/ 3487738 w 412"/>
                    <a:gd name="T9" fmla="*/ 0 h 182"/>
                    <a:gd name="T10" fmla="*/ 3326896 w 412"/>
                    <a:gd name="T11" fmla="*/ 16939 h 182"/>
                    <a:gd name="T12" fmla="*/ 3326896 w 412"/>
                    <a:gd name="T13" fmla="*/ 16939 h 182"/>
                    <a:gd name="T14" fmla="*/ 0 w 412"/>
                    <a:gd name="T15" fmla="*/ 16939 h 182"/>
                    <a:gd name="T16" fmla="*/ 1354461 w 412"/>
                    <a:gd name="T17" fmla="*/ 1372071 h 182"/>
                    <a:gd name="T18" fmla="*/ 1574561 w 412"/>
                    <a:gd name="T19" fmla="*/ 1516054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2" h="182">
                      <a:moveTo>
                        <a:pt x="186" y="179"/>
                      </a:moveTo>
                      <a:cubicBezTo>
                        <a:pt x="193" y="181"/>
                        <a:pt x="199" y="182"/>
                        <a:pt x="203" y="182"/>
                      </a:cubicBezTo>
                      <a:cubicBezTo>
                        <a:pt x="205" y="182"/>
                        <a:pt x="207" y="182"/>
                        <a:pt x="208" y="181"/>
                      </a:cubicBezTo>
                      <a:cubicBezTo>
                        <a:pt x="226" y="177"/>
                        <a:pt x="243" y="168"/>
                        <a:pt x="256" y="155"/>
                      </a:cubicBezTo>
                      <a:cubicBezTo>
                        <a:pt x="412" y="0"/>
                        <a:pt x="412" y="0"/>
                        <a:pt x="412" y="0"/>
                      </a:cubicBezTo>
                      <a:cubicBezTo>
                        <a:pt x="402" y="2"/>
                        <a:pt x="395" y="2"/>
                        <a:pt x="393" y="2"/>
                      </a:cubicBezTo>
                      <a:cubicBezTo>
                        <a:pt x="393" y="2"/>
                        <a:pt x="393" y="2"/>
                        <a:pt x="393" y="2"/>
                      </a:cubicBezTo>
                      <a:cubicBezTo>
                        <a:pt x="0" y="2"/>
                        <a:pt x="0" y="2"/>
                        <a:pt x="0" y="2"/>
                      </a:cubicBezTo>
                      <a:cubicBezTo>
                        <a:pt x="160" y="162"/>
                        <a:pt x="160" y="162"/>
                        <a:pt x="160" y="162"/>
                      </a:cubicBezTo>
                      <a:cubicBezTo>
                        <a:pt x="161" y="162"/>
                        <a:pt x="171" y="173"/>
                        <a:pt x="186" y="179"/>
                      </a:cubicBezTo>
                      <a:close/>
                    </a:path>
                  </a:pathLst>
                </a:custGeom>
                <a:solidFill>
                  <a:schemeClr val="accent2"/>
                </a:solidFill>
                <a:ln>
                  <a:noFill/>
                </a:ln>
              </p:spPr>
              <p:txBody>
                <a:bodyPr/>
                <a:lstStyle/>
                <a:p>
                  <a:endParaRPr lang="en-US">
                    <a:latin typeface="Nunito Sans" panose="00000500000000000000" pitchFamily="2" charset="0"/>
                    <a:cs typeface="Arial" panose="020B0604020202020204" pitchFamily="34" charset="0"/>
                  </a:endParaRPr>
                </a:p>
              </p:txBody>
            </p:sp>
            <p:sp>
              <p:nvSpPr>
                <p:cNvPr id="40" name="Freeform 15">
                  <a:extLst>
                    <a:ext uri="{FF2B5EF4-FFF2-40B4-BE49-F238E27FC236}">
                      <a16:creationId xmlns:a16="http://schemas.microsoft.com/office/drawing/2014/main" id="{07BDF77A-1CB1-5056-648A-6FCE69129A53}"/>
                    </a:ext>
                  </a:extLst>
                </p:cNvPr>
                <p:cNvSpPr>
                  <a:spLocks/>
                </p:cNvSpPr>
                <p:nvPr/>
              </p:nvSpPr>
              <p:spPr bwMode="auto">
                <a:xfrm>
                  <a:off x="4117496" y="3422905"/>
                  <a:ext cx="935572" cy="2106953"/>
                </a:xfrm>
                <a:custGeom>
                  <a:avLst/>
                  <a:gdLst>
                    <a:gd name="T0" fmla="*/ 1532467 w 183"/>
                    <a:gd name="T1" fmla="*/ 0 h 412"/>
                    <a:gd name="T2" fmla="*/ 177800 w 183"/>
                    <a:gd name="T3" fmla="*/ 1355078 h 412"/>
                    <a:gd name="T4" fmla="*/ 33867 w 183"/>
                    <a:gd name="T5" fmla="*/ 1575278 h 412"/>
                    <a:gd name="T6" fmla="*/ 16933 w 183"/>
                    <a:gd name="T7" fmla="*/ 1761601 h 412"/>
                    <a:gd name="T8" fmla="*/ 237067 w 183"/>
                    <a:gd name="T9" fmla="*/ 2168124 h 412"/>
                    <a:gd name="T10" fmla="*/ 1549400 w 183"/>
                    <a:gd name="T11" fmla="*/ 3489325 h 412"/>
                    <a:gd name="T12" fmla="*/ 1532467 w 183"/>
                    <a:gd name="T13" fmla="*/ 3328410 h 412"/>
                    <a:gd name="T14" fmla="*/ 1532467 w 183"/>
                    <a:gd name="T15" fmla="*/ 0 h 4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12">
                      <a:moveTo>
                        <a:pt x="181" y="0"/>
                      </a:moveTo>
                      <a:cubicBezTo>
                        <a:pt x="21" y="160"/>
                        <a:pt x="21" y="160"/>
                        <a:pt x="21" y="160"/>
                      </a:cubicBezTo>
                      <a:cubicBezTo>
                        <a:pt x="21" y="161"/>
                        <a:pt x="10" y="171"/>
                        <a:pt x="4" y="186"/>
                      </a:cubicBezTo>
                      <a:cubicBezTo>
                        <a:pt x="0" y="197"/>
                        <a:pt x="1" y="205"/>
                        <a:pt x="2" y="208"/>
                      </a:cubicBezTo>
                      <a:cubicBezTo>
                        <a:pt x="6" y="226"/>
                        <a:pt x="15" y="243"/>
                        <a:pt x="28" y="256"/>
                      </a:cubicBezTo>
                      <a:cubicBezTo>
                        <a:pt x="183" y="412"/>
                        <a:pt x="183" y="412"/>
                        <a:pt x="183" y="412"/>
                      </a:cubicBezTo>
                      <a:cubicBezTo>
                        <a:pt x="181" y="401"/>
                        <a:pt x="181" y="393"/>
                        <a:pt x="181" y="393"/>
                      </a:cubicBezTo>
                      <a:lnTo>
                        <a:pt x="181" y="0"/>
                      </a:lnTo>
                      <a:close/>
                    </a:path>
                  </a:pathLst>
                </a:custGeom>
                <a:solidFill>
                  <a:schemeClr val="accent2"/>
                </a:solidFill>
                <a:ln>
                  <a:noFill/>
                </a:ln>
              </p:spPr>
              <p:txBody>
                <a:bodyPr/>
                <a:lstStyle/>
                <a:p>
                  <a:endParaRPr lang="en-US">
                    <a:latin typeface="Nunito Sans" panose="00000500000000000000" pitchFamily="2" charset="0"/>
                    <a:cs typeface="Arial" panose="020B0604020202020204" pitchFamily="34" charset="0"/>
                  </a:endParaRPr>
                </a:p>
              </p:txBody>
            </p:sp>
            <p:sp>
              <p:nvSpPr>
                <p:cNvPr id="41" name="Freeform 16">
                  <a:extLst>
                    <a:ext uri="{FF2B5EF4-FFF2-40B4-BE49-F238E27FC236}">
                      <a16:creationId xmlns:a16="http://schemas.microsoft.com/office/drawing/2014/main" id="{33C03501-8D9A-1B10-A115-910E82E9DA01}"/>
                    </a:ext>
                  </a:extLst>
                </p:cNvPr>
                <p:cNvSpPr>
                  <a:spLocks/>
                </p:cNvSpPr>
                <p:nvPr/>
              </p:nvSpPr>
              <p:spPr bwMode="auto">
                <a:xfrm>
                  <a:off x="6606921" y="3259946"/>
                  <a:ext cx="1478127" cy="1497298"/>
                </a:xfrm>
                <a:custGeom>
                  <a:avLst/>
                  <a:gdLst>
                    <a:gd name="T0" fmla="*/ 0 w 289"/>
                    <a:gd name="T1" fmla="*/ 2479675 h 293"/>
                    <a:gd name="T2" fmla="*/ 1922765 w 289"/>
                    <a:gd name="T3" fmla="*/ 2479675 h 293"/>
                    <a:gd name="T4" fmla="*/ 2176874 w 289"/>
                    <a:gd name="T5" fmla="*/ 2420434 h 293"/>
                    <a:gd name="T6" fmla="*/ 2320870 w 289"/>
                    <a:gd name="T7" fmla="*/ 2310414 h 293"/>
                    <a:gd name="T8" fmla="*/ 2447925 w 289"/>
                    <a:gd name="T9" fmla="*/ 1861872 h 293"/>
                    <a:gd name="T10" fmla="*/ 2447925 w 289"/>
                    <a:gd name="T11" fmla="*/ 0 h 293"/>
                    <a:gd name="T12" fmla="*/ 2354751 w 289"/>
                    <a:gd name="T13" fmla="*/ 126946 h 293"/>
                    <a:gd name="T14" fmla="*/ 0 w 289"/>
                    <a:gd name="T15" fmla="*/ 2479675 h 2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293">
                      <a:moveTo>
                        <a:pt x="0" y="293"/>
                      </a:moveTo>
                      <a:cubicBezTo>
                        <a:pt x="227" y="293"/>
                        <a:pt x="227" y="293"/>
                        <a:pt x="227" y="293"/>
                      </a:cubicBezTo>
                      <a:cubicBezTo>
                        <a:pt x="228" y="293"/>
                        <a:pt x="242" y="292"/>
                        <a:pt x="257" y="286"/>
                      </a:cubicBezTo>
                      <a:cubicBezTo>
                        <a:pt x="267" y="281"/>
                        <a:pt x="272" y="275"/>
                        <a:pt x="274" y="273"/>
                      </a:cubicBezTo>
                      <a:cubicBezTo>
                        <a:pt x="284" y="257"/>
                        <a:pt x="289" y="239"/>
                        <a:pt x="289" y="220"/>
                      </a:cubicBezTo>
                      <a:cubicBezTo>
                        <a:pt x="289" y="0"/>
                        <a:pt x="289" y="0"/>
                        <a:pt x="289" y="0"/>
                      </a:cubicBezTo>
                      <a:cubicBezTo>
                        <a:pt x="284" y="9"/>
                        <a:pt x="278" y="15"/>
                        <a:pt x="278" y="15"/>
                      </a:cubicBezTo>
                      <a:lnTo>
                        <a:pt x="0" y="293"/>
                      </a:lnTo>
                      <a:close/>
                    </a:path>
                  </a:pathLst>
                </a:custGeom>
                <a:solidFill>
                  <a:schemeClr val="accent1"/>
                </a:solidFill>
                <a:ln>
                  <a:noFill/>
                </a:ln>
              </p:spPr>
              <p:txBody>
                <a:bodyPr/>
                <a:lstStyle/>
                <a:p>
                  <a:endParaRPr lang="en-US">
                    <a:latin typeface="Nunito Sans" panose="00000500000000000000" pitchFamily="2" charset="0"/>
                    <a:cs typeface="Arial" panose="020B0604020202020204" pitchFamily="34" charset="0"/>
                  </a:endParaRPr>
                </a:p>
              </p:txBody>
            </p:sp>
            <p:sp>
              <p:nvSpPr>
                <p:cNvPr id="42" name="Freeform 17">
                  <a:extLst>
                    <a:ext uri="{FF2B5EF4-FFF2-40B4-BE49-F238E27FC236}">
                      <a16:creationId xmlns:a16="http://schemas.microsoft.com/office/drawing/2014/main" id="{348F9CE4-8513-810F-C073-ECB865A16B14}"/>
                    </a:ext>
                  </a:extLst>
                </p:cNvPr>
                <p:cNvSpPr>
                  <a:spLocks/>
                </p:cNvSpPr>
                <p:nvPr/>
              </p:nvSpPr>
              <p:spPr bwMode="auto">
                <a:xfrm>
                  <a:off x="5108665" y="4272204"/>
                  <a:ext cx="1498256" cy="1477168"/>
                </a:xfrm>
                <a:custGeom>
                  <a:avLst/>
                  <a:gdLst>
                    <a:gd name="T0" fmla="*/ 169369 w 293"/>
                    <a:gd name="T1" fmla="*/ 2319365 h 289"/>
                    <a:gd name="T2" fmla="*/ 618199 w 293"/>
                    <a:gd name="T3" fmla="*/ 2446338 h 289"/>
                    <a:gd name="T4" fmla="*/ 2481263 w 293"/>
                    <a:gd name="T5" fmla="*/ 2446338 h 289"/>
                    <a:gd name="T6" fmla="*/ 2354236 w 293"/>
                    <a:gd name="T7" fmla="*/ 2353225 h 289"/>
                    <a:gd name="T8" fmla="*/ 0 w 293"/>
                    <a:gd name="T9" fmla="*/ 0 h 289"/>
                    <a:gd name="T10" fmla="*/ 0 w 293"/>
                    <a:gd name="T11" fmla="*/ 1921518 h 289"/>
                    <a:gd name="T12" fmla="*/ 59279 w 293"/>
                    <a:gd name="T13" fmla="*/ 2175463 h 289"/>
                    <a:gd name="T14" fmla="*/ 169369 w 293"/>
                    <a:gd name="T15" fmla="*/ 2319365 h 2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3" h="289">
                      <a:moveTo>
                        <a:pt x="20" y="274"/>
                      </a:moveTo>
                      <a:cubicBezTo>
                        <a:pt x="36" y="284"/>
                        <a:pt x="54" y="289"/>
                        <a:pt x="73" y="289"/>
                      </a:cubicBezTo>
                      <a:cubicBezTo>
                        <a:pt x="293" y="289"/>
                        <a:pt x="293" y="289"/>
                        <a:pt x="293" y="289"/>
                      </a:cubicBezTo>
                      <a:cubicBezTo>
                        <a:pt x="284" y="284"/>
                        <a:pt x="278" y="278"/>
                        <a:pt x="278" y="278"/>
                      </a:cubicBezTo>
                      <a:cubicBezTo>
                        <a:pt x="0" y="0"/>
                        <a:pt x="0" y="0"/>
                        <a:pt x="0" y="0"/>
                      </a:cubicBezTo>
                      <a:cubicBezTo>
                        <a:pt x="0" y="227"/>
                        <a:pt x="0" y="227"/>
                        <a:pt x="0" y="227"/>
                      </a:cubicBezTo>
                      <a:cubicBezTo>
                        <a:pt x="0" y="227"/>
                        <a:pt x="0" y="241"/>
                        <a:pt x="7" y="257"/>
                      </a:cubicBezTo>
                      <a:cubicBezTo>
                        <a:pt x="12" y="267"/>
                        <a:pt x="18" y="272"/>
                        <a:pt x="20" y="274"/>
                      </a:cubicBezTo>
                      <a:close/>
                    </a:path>
                  </a:pathLst>
                </a:custGeom>
                <a:solidFill>
                  <a:schemeClr val="accent1"/>
                </a:solidFill>
                <a:ln>
                  <a:noFill/>
                </a:ln>
              </p:spPr>
              <p:txBody>
                <a:bodyPr/>
                <a:lstStyle/>
                <a:p>
                  <a:endParaRPr lang="en-US">
                    <a:latin typeface="Nunito Sans" panose="00000500000000000000" pitchFamily="2" charset="0"/>
                    <a:cs typeface="Arial" panose="020B0604020202020204" pitchFamily="34" charset="0"/>
                  </a:endParaRPr>
                </a:p>
              </p:txBody>
            </p:sp>
          </p:grpSp>
          <p:sp>
            <p:nvSpPr>
              <p:cNvPr id="26" name="TextBox 25">
                <a:extLst>
                  <a:ext uri="{FF2B5EF4-FFF2-40B4-BE49-F238E27FC236}">
                    <a16:creationId xmlns:a16="http://schemas.microsoft.com/office/drawing/2014/main" id="{CE6A3B85-4901-87A4-44B7-2E8FEE55470C}"/>
                  </a:ext>
                </a:extLst>
              </p:cNvPr>
              <p:cNvSpPr txBox="1"/>
              <p:nvPr/>
            </p:nvSpPr>
            <p:spPr>
              <a:xfrm>
                <a:off x="6528894" y="1878357"/>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01</a:t>
                </a:r>
                <a:endParaRPr lang="en-IN" sz="2000" dirty="0">
                  <a:solidFill>
                    <a:schemeClr val="bg1"/>
                  </a:solidFill>
                  <a:latin typeface="Nunito Sans" panose="000005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A613CA78-D806-4E28-CFDD-F56CC98C16FA}"/>
                  </a:ext>
                </a:extLst>
              </p:cNvPr>
              <p:cNvSpPr txBox="1"/>
              <p:nvPr/>
            </p:nvSpPr>
            <p:spPr>
              <a:xfrm>
                <a:off x="7616782" y="2855632"/>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02</a:t>
                </a:r>
                <a:endParaRPr lang="en-IN" sz="2000" dirty="0">
                  <a:solidFill>
                    <a:schemeClr val="bg1"/>
                  </a:solidFill>
                  <a:latin typeface="Nunito Sans" panose="000005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5B56EDBA-A677-E215-9894-9C6474662644}"/>
                  </a:ext>
                </a:extLst>
              </p:cNvPr>
              <p:cNvSpPr txBox="1"/>
              <p:nvPr/>
            </p:nvSpPr>
            <p:spPr>
              <a:xfrm>
                <a:off x="7616784" y="4272204"/>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03</a:t>
                </a:r>
                <a:endParaRPr lang="en-IN" sz="2000" dirty="0">
                  <a:solidFill>
                    <a:schemeClr val="bg1"/>
                  </a:solidFill>
                  <a:latin typeface="Nunito Sans" panose="000005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32865A16-120F-1250-90F2-03DF17307890}"/>
                  </a:ext>
                </a:extLst>
              </p:cNvPr>
              <p:cNvSpPr txBox="1"/>
              <p:nvPr/>
            </p:nvSpPr>
            <p:spPr>
              <a:xfrm>
                <a:off x="6524816" y="5329803"/>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04</a:t>
                </a:r>
                <a:endParaRPr lang="en-IN" sz="2000" dirty="0">
                  <a:solidFill>
                    <a:schemeClr val="bg1"/>
                  </a:solidFill>
                  <a:latin typeface="Nunito Sans" panose="000005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14571D21-4998-8E0D-E9B4-B4D2A478F772}"/>
                  </a:ext>
                </a:extLst>
              </p:cNvPr>
              <p:cNvSpPr txBox="1"/>
              <p:nvPr/>
            </p:nvSpPr>
            <p:spPr>
              <a:xfrm>
                <a:off x="5153286" y="5329803"/>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05</a:t>
                </a:r>
                <a:endParaRPr lang="en-IN" sz="2000" dirty="0">
                  <a:solidFill>
                    <a:schemeClr val="bg1"/>
                  </a:solidFill>
                  <a:latin typeface="Nunito Sans" panose="000005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66E0A533-0F8F-BA0F-17F1-8B0508563D04}"/>
                  </a:ext>
                </a:extLst>
              </p:cNvPr>
              <p:cNvSpPr txBox="1"/>
              <p:nvPr/>
            </p:nvSpPr>
            <p:spPr>
              <a:xfrm>
                <a:off x="4140930" y="4245939"/>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06</a:t>
                </a:r>
                <a:endParaRPr lang="en-IN" sz="2000" dirty="0">
                  <a:solidFill>
                    <a:schemeClr val="bg1"/>
                  </a:solidFill>
                  <a:latin typeface="Nunito Sans" panose="000005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BE6185DE-C359-7D19-D807-CEA284A85723}"/>
                  </a:ext>
                </a:extLst>
              </p:cNvPr>
              <p:cNvSpPr txBox="1"/>
              <p:nvPr/>
            </p:nvSpPr>
            <p:spPr>
              <a:xfrm>
                <a:off x="4140930" y="2822326"/>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07</a:t>
                </a:r>
                <a:endParaRPr lang="en-IN" sz="2000" dirty="0">
                  <a:solidFill>
                    <a:schemeClr val="bg1"/>
                  </a:solidFill>
                  <a:latin typeface="Nunito Sans" panose="00000500000000000000" pitchFamily="2" charset="0"/>
                  <a:cs typeface="Arial" panose="020B0604020202020204" pitchFamily="34" charset="0"/>
                </a:endParaRPr>
              </a:p>
            </p:txBody>
          </p:sp>
          <p:sp>
            <p:nvSpPr>
              <p:cNvPr id="33" name="TextBox 32">
                <a:extLst>
                  <a:ext uri="{FF2B5EF4-FFF2-40B4-BE49-F238E27FC236}">
                    <a16:creationId xmlns:a16="http://schemas.microsoft.com/office/drawing/2014/main" id="{FA0CD5E0-041E-D5BF-99C6-4C3AABC3DF14}"/>
                  </a:ext>
                </a:extLst>
              </p:cNvPr>
              <p:cNvSpPr txBox="1"/>
              <p:nvPr/>
            </p:nvSpPr>
            <p:spPr>
              <a:xfrm>
                <a:off x="5167831" y="1879852"/>
                <a:ext cx="557328" cy="452829"/>
              </a:xfrm>
              <a:prstGeom prst="rect">
                <a:avLst/>
              </a:prstGeom>
              <a:noFill/>
            </p:spPr>
            <p:txBody>
              <a:bodyPr wrap="none" rtlCol="0">
                <a:spAutoFit/>
              </a:bodyPr>
              <a:lstStyle/>
              <a:p>
                <a:r>
                  <a:rPr lang="en-US" sz="2000" dirty="0">
                    <a:solidFill>
                      <a:schemeClr val="bg1"/>
                    </a:solidFill>
                    <a:latin typeface="Nunito Sans" panose="00000500000000000000" pitchFamily="2" charset="0"/>
                    <a:cs typeface="Arial" panose="020B0604020202020204" pitchFamily="34" charset="0"/>
                  </a:rPr>
                  <a:t>08</a:t>
                </a:r>
                <a:endParaRPr lang="en-IN" sz="2000" dirty="0">
                  <a:solidFill>
                    <a:schemeClr val="bg1"/>
                  </a:solidFill>
                  <a:latin typeface="Nunito Sans" panose="00000500000000000000" pitchFamily="2" charset="0"/>
                  <a:cs typeface="Arial" panose="020B0604020202020204" pitchFamily="34" charset="0"/>
                </a:endParaRPr>
              </a:p>
            </p:txBody>
          </p:sp>
        </p:grpSp>
        <p:sp>
          <p:nvSpPr>
            <p:cNvPr id="8" name="TextBox 7">
              <a:extLst>
                <a:ext uri="{FF2B5EF4-FFF2-40B4-BE49-F238E27FC236}">
                  <a16:creationId xmlns:a16="http://schemas.microsoft.com/office/drawing/2014/main" id="{A06F947F-531D-8788-5551-57DC772C5500}"/>
                </a:ext>
              </a:extLst>
            </p:cNvPr>
            <p:cNvSpPr txBox="1"/>
            <p:nvPr/>
          </p:nvSpPr>
          <p:spPr>
            <a:xfrm>
              <a:off x="6443005" y="1248355"/>
              <a:ext cx="2641529" cy="417996"/>
            </a:xfrm>
            <a:prstGeom prst="rect">
              <a:avLst/>
            </a:prstGeom>
            <a:noFill/>
          </p:spPr>
          <p:txBody>
            <a:bodyPr wrap="square" rtlCol="0">
              <a:spAutoFit/>
            </a:bodyPr>
            <a:lstStyle/>
            <a:p>
              <a:r>
                <a:rPr lang="en-US" b="1" dirty="0">
                  <a:solidFill>
                    <a:schemeClr val="tx2"/>
                  </a:solidFill>
                  <a:latin typeface="Nunito Sans" panose="00000500000000000000" pitchFamily="2" charset="0"/>
                  <a:cs typeface="Arial" panose="020B0604020202020204" pitchFamily="34" charset="0"/>
                </a:rPr>
                <a:t>Type of product</a:t>
              </a:r>
              <a:endParaRPr lang="en-IN" b="1" dirty="0">
                <a:solidFill>
                  <a:schemeClr val="tx2"/>
                </a:solidFill>
                <a:latin typeface="Nunito Sans" panose="000005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9B6280E4-D2B6-BB76-DC5E-D907DE6D95AB}"/>
                </a:ext>
              </a:extLst>
            </p:cNvPr>
            <p:cNvSpPr txBox="1"/>
            <p:nvPr/>
          </p:nvSpPr>
          <p:spPr>
            <a:xfrm>
              <a:off x="8108434" y="2458186"/>
              <a:ext cx="2641529" cy="417996"/>
            </a:xfrm>
            <a:prstGeom prst="rect">
              <a:avLst/>
            </a:prstGeom>
            <a:noFill/>
          </p:spPr>
          <p:txBody>
            <a:bodyPr wrap="square" rtlCol="0">
              <a:spAutoFit/>
            </a:bodyPr>
            <a:lstStyle/>
            <a:p>
              <a:r>
                <a:rPr lang="en-US" b="1" dirty="0">
                  <a:solidFill>
                    <a:schemeClr val="tx2"/>
                  </a:solidFill>
                  <a:latin typeface="Nunito Sans" panose="00000500000000000000" pitchFamily="2" charset="0"/>
                  <a:cs typeface="Arial" panose="020B0604020202020204" pitchFamily="34" charset="0"/>
                </a:rPr>
                <a:t>Make &amp; Model</a:t>
              </a:r>
              <a:endParaRPr lang="en-IN" b="1" dirty="0">
                <a:solidFill>
                  <a:schemeClr val="tx2"/>
                </a:solidFill>
                <a:latin typeface="Nunito Sans" panose="000005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F72ED15E-8BA9-A0D3-5498-CA9A462F9001}"/>
                </a:ext>
              </a:extLst>
            </p:cNvPr>
            <p:cNvSpPr txBox="1"/>
            <p:nvPr/>
          </p:nvSpPr>
          <p:spPr>
            <a:xfrm>
              <a:off x="8172440" y="3522574"/>
              <a:ext cx="3632135" cy="1044990"/>
            </a:xfrm>
            <a:prstGeom prst="rect">
              <a:avLst/>
            </a:prstGeom>
            <a:noFill/>
          </p:spPr>
          <p:txBody>
            <a:bodyPr wrap="square" rtlCol="0">
              <a:spAutoFit/>
            </a:bodyPr>
            <a:lstStyle/>
            <a:p>
              <a:r>
                <a:rPr lang="en-US" b="1" dirty="0">
                  <a:solidFill>
                    <a:schemeClr val="tx2"/>
                  </a:solidFill>
                  <a:latin typeface="Nunito Sans" panose="00000500000000000000" pitchFamily="2" charset="0"/>
                  <a:cs typeface="Arial" panose="020B0604020202020204" pitchFamily="34" charset="0"/>
                </a:rPr>
                <a:t>Manufacturing Date,</a:t>
              </a:r>
            </a:p>
            <a:p>
              <a:r>
                <a:rPr lang="en-US" b="1" dirty="0">
                  <a:solidFill>
                    <a:schemeClr val="tx2"/>
                  </a:solidFill>
                  <a:latin typeface="Nunito Sans" panose="00000500000000000000" pitchFamily="2" charset="0"/>
                  <a:cs typeface="Arial" panose="020B0604020202020204" pitchFamily="34" charset="0"/>
                </a:rPr>
                <a:t>Sales Date, </a:t>
              </a:r>
            </a:p>
            <a:p>
              <a:r>
                <a:rPr lang="en-US" b="1" dirty="0">
                  <a:solidFill>
                    <a:schemeClr val="tx2"/>
                  </a:solidFill>
                  <a:latin typeface="Nunito Sans" panose="00000500000000000000" pitchFamily="2" charset="0"/>
                  <a:cs typeface="Arial" panose="020B0604020202020204" pitchFamily="34" charset="0"/>
                </a:rPr>
                <a:t>Date of Warranty Claim</a:t>
              </a:r>
              <a:endParaRPr lang="en-IN" b="1" dirty="0">
                <a:solidFill>
                  <a:schemeClr val="tx2"/>
                </a:solidFill>
                <a:latin typeface="Nunito Sans" panose="00000500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C47F3B60-3799-5728-BD15-0F8A5958BBEE}"/>
                </a:ext>
              </a:extLst>
            </p:cNvPr>
            <p:cNvSpPr txBox="1"/>
            <p:nvPr/>
          </p:nvSpPr>
          <p:spPr>
            <a:xfrm>
              <a:off x="7148518" y="5502982"/>
              <a:ext cx="4153978" cy="1044990"/>
            </a:xfrm>
            <a:prstGeom prst="rect">
              <a:avLst/>
            </a:prstGeom>
            <a:noFill/>
          </p:spPr>
          <p:txBody>
            <a:bodyPr wrap="square" rtlCol="0">
              <a:spAutoFit/>
            </a:bodyPr>
            <a:lstStyle/>
            <a:p>
              <a:r>
                <a:rPr lang="en-US" b="1" dirty="0">
                  <a:solidFill>
                    <a:schemeClr val="tx2"/>
                  </a:solidFill>
                  <a:latin typeface="Nunito Sans" panose="00000500000000000000" pitchFamily="2" charset="0"/>
                  <a:cs typeface="Arial" panose="020B0604020202020204" pitchFamily="34" charset="0"/>
                </a:rPr>
                <a:t>Cost of Product</a:t>
              </a:r>
            </a:p>
            <a:p>
              <a:r>
                <a:rPr lang="en-US" b="1" dirty="0">
                  <a:solidFill>
                    <a:schemeClr val="tx2"/>
                  </a:solidFill>
                  <a:latin typeface="Nunito Sans" panose="00000500000000000000" pitchFamily="2" charset="0"/>
                  <a:cs typeface="Arial" panose="020B0604020202020204" pitchFamily="34" charset="0"/>
                </a:rPr>
                <a:t>Cost of Repair or Replacement</a:t>
              </a:r>
            </a:p>
            <a:p>
              <a:endParaRPr lang="en-IN" b="1" dirty="0">
                <a:solidFill>
                  <a:schemeClr val="tx2"/>
                </a:solidFill>
                <a:latin typeface="Nunito Sans" panose="000005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72286117-01CE-FA29-FF5F-FFC92926F3F4}"/>
                </a:ext>
              </a:extLst>
            </p:cNvPr>
            <p:cNvSpPr txBox="1"/>
            <p:nvPr/>
          </p:nvSpPr>
          <p:spPr>
            <a:xfrm>
              <a:off x="3581166" y="5799595"/>
              <a:ext cx="2380618" cy="417996"/>
            </a:xfrm>
            <a:prstGeom prst="rect">
              <a:avLst/>
            </a:prstGeom>
            <a:noFill/>
          </p:spPr>
          <p:txBody>
            <a:bodyPr wrap="none" rtlCol="0">
              <a:spAutoFit/>
            </a:bodyPr>
            <a:lstStyle/>
            <a:p>
              <a:r>
                <a:rPr lang="en-US" b="1" dirty="0">
                  <a:solidFill>
                    <a:schemeClr val="tx2"/>
                  </a:solidFill>
                  <a:latin typeface="Nunito Sans" panose="00000500000000000000" pitchFamily="2" charset="0"/>
                  <a:cs typeface="Arial" panose="020B0604020202020204" pitchFamily="34" charset="0"/>
                </a:rPr>
                <a:t>Term of Warranty</a:t>
              </a:r>
            </a:p>
          </p:txBody>
        </p:sp>
        <p:sp>
          <p:nvSpPr>
            <p:cNvPr id="13" name="TextBox 12">
              <a:extLst>
                <a:ext uri="{FF2B5EF4-FFF2-40B4-BE49-F238E27FC236}">
                  <a16:creationId xmlns:a16="http://schemas.microsoft.com/office/drawing/2014/main" id="{239FC00B-F7C6-E15A-A72E-3A8DC8BC1D67}"/>
                </a:ext>
              </a:extLst>
            </p:cNvPr>
            <p:cNvSpPr txBox="1"/>
            <p:nvPr/>
          </p:nvSpPr>
          <p:spPr>
            <a:xfrm>
              <a:off x="185696" y="2982155"/>
              <a:ext cx="3842735" cy="731493"/>
            </a:xfrm>
            <a:prstGeom prst="rect">
              <a:avLst/>
            </a:prstGeom>
            <a:noFill/>
          </p:spPr>
          <p:txBody>
            <a:bodyPr wrap="square" rtlCol="0">
              <a:spAutoFit/>
            </a:bodyPr>
            <a:lstStyle/>
            <a:p>
              <a:pPr algn="r"/>
              <a:r>
                <a:rPr lang="en-US" b="1" dirty="0">
                  <a:solidFill>
                    <a:schemeClr val="tx2"/>
                  </a:solidFill>
                  <a:latin typeface="Nunito Sans" panose="00000500000000000000" pitchFamily="2" charset="0"/>
                  <a:cs typeface="Arial" panose="020B0604020202020204" pitchFamily="34" charset="0"/>
                </a:rPr>
                <a:t>Type of Defect: Repair or Replacement of Product</a:t>
              </a:r>
            </a:p>
          </p:txBody>
        </p:sp>
        <p:sp>
          <p:nvSpPr>
            <p:cNvPr id="14" name="TextBox 13">
              <a:extLst>
                <a:ext uri="{FF2B5EF4-FFF2-40B4-BE49-F238E27FC236}">
                  <a16:creationId xmlns:a16="http://schemas.microsoft.com/office/drawing/2014/main" id="{5E7A1197-5C8A-6CE1-0A1A-5D3D5BC3CA4E}"/>
                </a:ext>
              </a:extLst>
            </p:cNvPr>
            <p:cNvSpPr txBox="1"/>
            <p:nvPr/>
          </p:nvSpPr>
          <p:spPr>
            <a:xfrm>
              <a:off x="2589555" y="4812862"/>
              <a:ext cx="1747455" cy="417996"/>
            </a:xfrm>
            <a:prstGeom prst="rect">
              <a:avLst/>
            </a:prstGeom>
            <a:noFill/>
          </p:spPr>
          <p:txBody>
            <a:bodyPr wrap="none" rtlCol="0">
              <a:spAutoFit/>
            </a:bodyPr>
            <a:lstStyle/>
            <a:p>
              <a:pPr algn="r"/>
              <a:r>
                <a:rPr lang="en-US" b="1" dirty="0">
                  <a:solidFill>
                    <a:schemeClr val="tx2"/>
                  </a:solidFill>
                  <a:latin typeface="Nunito Sans" panose="00000500000000000000" pitchFamily="2" charset="0"/>
                  <a:cs typeface="Arial" panose="020B0604020202020204" pitchFamily="34" charset="0"/>
                </a:rPr>
                <a:t>Point of Sale</a:t>
              </a:r>
            </a:p>
          </p:txBody>
        </p:sp>
        <p:cxnSp>
          <p:nvCxnSpPr>
            <p:cNvPr id="15" name="Straight Connector 14">
              <a:extLst>
                <a:ext uri="{FF2B5EF4-FFF2-40B4-BE49-F238E27FC236}">
                  <a16:creationId xmlns:a16="http://schemas.microsoft.com/office/drawing/2014/main" id="{F4A1EC90-BFB3-B348-3D1E-39D704B675EF}"/>
                </a:ext>
              </a:extLst>
            </p:cNvPr>
            <p:cNvCxnSpPr/>
            <p:nvPr/>
          </p:nvCxnSpPr>
          <p:spPr>
            <a:xfrm>
              <a:off x="6551979" y="1659976"/>
              <a:ext cx="59653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902E64-6262-D214-1F02-6F525BBA1C93}"/>
                </a:ext>
              </a:extLst>
            </p:cNvPr>
            <p:cNvCxnSpPr/>
            <p:nvPr/>
          </p:nvCxnSpPr>
          <p:spPr>
            <a:xfrm>
              <a:off x="8277234" y="2867745"/>
              <a:ext cx="59653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98DC2E-048A-97A2-D012-7FC47F4B67F3}"/>
                </a:ext>
              </a:extLst>
            </p:cNvPr>
            <p:cNvCxnSpPr/>
            <p:nvPr/>
          </p:nvCxnSpPr>
          <p:spPr>
            <a:xfrm>
              <a:off x="8277234" y="4514152"/>
              <a:ext cx="59653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2610E50-DABB-A02A-0A89-4619B43C796E}"/>
                </a:ext>
              </a:extLst>
            </p:cNvPr>
            <p:cNvCxnSpPr/>
            <p:nvPr/>
          </p:nvCxnSpPr>
          <p:spPr>
            <a:xfrm>
              <a:off x="7268036" y="6209455"/>
              <a:ext cx="59653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4C4398-3E7E-C4D6-1FBC-0BA685702D5A}"/>
                </a:ext>
              </a:extLst>
            </p:cNvPr>
            <p:cNvCxnSpPr/>
            <p:nvPr/>
          </p:nvCxnSpPr>
          <p:spPr>
            <a:xfrm>
              <a:off x="5245262" y="6205651"/>
              <a:ext cx="59653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4F0CF3-7625-0710-8A2C-4B8F1FFE7807}"/>
                </a:ext>
              </a:extLst>
            </p:cNvPr>
            <p:cNvCxnSpPr/>
            <p:nvPr/>
          </p:nvCxnSpPr>
          <p:spPr>
            <a:xfrm>
              <a:off x="3581165" y="5230859"/>
              <a:ext cx="59653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4C3AFF-60EF-C995-5F98-25EDF08F57C3}"/>
                </a:ext>
              </a:extLst>
            </p:cNvPr>
            <p:cNvCxnSpPr/>
            <p:nvPr/>
          </p:nvCxnSpPr>
          <p:spPr>
            <a:xfrm>
              <a:off x="3306349" y="3782790"/>
              <a:ext cx="59653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03EE11C-B2A8-402A-5461-59C585B08C04}"/>
                </a:ext>
              </a:extLst>
            </p:cNvPr>
            <p:cNvGrpSpPr/>
            <p:nvPr/>
          </p:nvGrpSpPr>
          <p:grpSpPr>
            <a:xfrm>
              <a:off x="507833" y="1524973"/>
              <a:ext cx="4464507" cy="425769"/>
              <a:chOff x="245590" y="1803635"/>
              <a:chExt cx="4464507" cy="425769"/>
            </a:xfrm>
          </p:grpSpPr>
          <p:sp>
            <p:nvSpPr>
              <p:cNvPr id="23" name="TextBox 22">
                <a:extLst>
                  <a:ext uri="{FF2B5EF4-FFF2-40B4-BE49-F238E27FC236}">
                    <a16:creationId xmlns:a16="http://schemas.microsoft.com/office/drawing/2014/main" id="{4D7482CC-76DB-F826-BAC8-AA192006FDB0}"/>
                  </a:ext>
                </a:extLst>
              </p:cNvPr>
              <p:cNvSpPr txBox="1"/>
              <p:nvPr/>
            </p:nvSpPr>
            <p:spPr>
              <a:xfrm>
                <a:off x="245590" y="1803635"/>
                <a:ext cx="4464507" cy="417996"/>
              </a:xfrm>
              <a:prstGeom prst="rect">
                <a:avLst/>
              </a:prstGeom>
              <a:noFill/>
            </p:spPr>
            <p:txBody>
              <a:bodyPr wrap="square" rtlCol="0">
                <a:spAutoFit/>
              </a:bodyPr>
              <a:lstStyle/>
              <a:p>
                <a:pPr algn="r"/>
                <a:r>
                  <a:rPr lang="en-US" b="1" dirty="0">
                    <a:solidFill>
                      <a:schemeClr val="tx2"/>
                    </a:solidFill>
                    <a:latin typeface="Nunito Sans" panose="00000500000000000000" pitchFamily="2" charset="0"/>
                    <a:cs typeface="Arial" panose="020B0604020202020204" pitchFamily="34" charset="0"/>
                  </a:rPr>
                  <a:t>Historical experience</a:t>
                </a:r>
              </a:p>
            </p:txBody>
          </p:sp>
          <p:cxnSp>
            <p:nvCxnSpPr>
              <p:cNvPr id="24" name="Straight Connector 23">
                <a:extLst>
                  <a:ext uri="{FF2B5EF4-FFF2-40B4-BE49-F238E27FC236}">
                    <a16:creationId xmlns:a16="http://schemas.microsoft.com/office/drawing/2014/main" id="{F0FD7566-BDBA-1BD3-6739-0D027EDCB998}"/>
                  </a:ext>
                </a:extLst>
              </p:cNvPr>
              <p:cNvCxnSpPr/>
              <p:nvPr/>
            </p:nvCxnSpPr>
            <p:spPr>
              <a:xfrm>
                <a:off x="4024768" y="2229404"/>
                <a:ext cx="5965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9005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36C99E7F-2A96-8368-16B5-5DEA80FA76AC}"/>
              </a:ext>
            </a:extLst>
          </p:cNvPr>
          <p:cNvSpPr txBox="1">
            <a:spLocks noChangeArrowheads="1"/>
          </p:cNvSpPr>
          <p:nvPr/>
        </p:nvSpPr>
        <p:spPr>
          <a:xfrm>
            <a:off x="2841666" y="426500"/>
            <a:ext cx="70257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Arial"/>
                <a:ea typeface="+mj-ea"/>
                <a:cs typeface="+mj-cs"/>
              </a:rPr>
              <a:t>Credibility of Data</a:t>
            </a:r>
          </a:p>
        </p:txBody>
      </p:sp>
      <p:pic>
        <p:nvPicPr>
          <p:cNvPr id="1026" name="Picture 2" descr="Car engine outline icon. car repair service spare part. | CanStock">
            <a:extLst>
              <a:ext uri="{FF2B5EF4-FFF2-40B4-BE49-F238E27FC236}">
                <a16:creationId xmlns:a16="http://schemas.microsoft.com/office/drawing/2014/main" id="{52AF21F2-AEFA-9AA5-ABE8-1671D23826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623"/>
          <a:stretch/>
        </p:blipFill>
        <p:spPr bwMode="auto">
          <a:xfrm>
            <a:off x="4858692" y="2776850"/>
            <a:ext cx="1221882" cy="887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 engine outline icon. car repair service spare part. | CanStock">
            <a:extLst>
              <a:ext uri="{FF2B5EF4-FFF2-40B4-BE49-F238E27FC236}">
                <a16:creationId xmlns:a16="http://schemas.microsoft.com/office/drawing/2014/main" id="{DACF4762-B9A2-5300-004A-C587234CA2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623"/>
          <a:stretch/>
        </p:blipFill>
        <p:spPr bwMode="auto">
          <a:xfrm>
            <a:off x="7656759" y="2765974"/>
            <a:ext cx="1221882" cy="887607"/>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Curved Right 10">
            <a:extLst>
              <a:ext uri="{FF2B5EF4-FFF2-40B4-BE49-F238E27FC236}">
                <a16:creationId xmlns:a16="http://schemas.microsoft.com/office/drawing/2014/main" id="{06FFA713-6CC1-BC0E-D018-3FC719E93D7E}"/>
              </a:ext>
            </a:extLst>
          </p:cNvPr>
          <p:cNvSpPr/>
          <p:nvPr/>
        </p:nvSpPr>
        <p:spPr bwMode="auto">
          <a:xfrm>
            <a:off x="3830662" y="1825708"/>
            <a:ext cx="882659" cy="1588768"/>
          </a:xfrm>
          <a:prstGeom prst="curvedRightArrow">
            <a:avLst/>
          </a:prstGeom>
          <a:solidFill>
            <a:schemeClr val="accent5">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 name="Arrow: Curved Left 11">
            <a:extLst>
              <a:ext uri="{FF2B5EF4-FFF2-40B4-BE49-F238E27FC236}">
                <a16:creationId xmlns:a16="http://schemas.microsoft.com/office/drawing/2014/main" id="{20092F50-9892-7BC9-833A-7414B4563FE8}"/>
              </a:ext>
            </a:extLst>
          </p:cNvPr>
          <p:cNvSpPr/>
          <p:nvPr/>
        </p:nvSpPr>
        <p:spPr bwMode="auto">
          <a:xfrm>
            <a:off x="9024010" y="1790373"/>
            <a:ext cx="810000" cy="1587600"/>
          </a:xfrm>
          <a:prstGeom prst="curvedLeftArrow">
            <a:avLst/>
          </a:prstGeom>
          <a:solidFill>
            <a:schemeClr val="accent5">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028" name="Picture 4" descr="Stats - Free interface icons">
            <a:extLst>
              <a:ext uri="{FF2B5EF4-FFF2-40B4-BE49-F238E27FC236}">
                <a16:creationId xmlns:a16="http://schemas.microsoft.com/office/drawing/2014/main" id="{E6155C36-7D1C-B55B-D4B0-3674F95813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1697" y="4819316"/>
            <a:ext cx="2028852" cy="1762559"/>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id="{97FDD9C4-786F-84B8-8C14-EDCEED4A0A47}"/>
              </a:ext>
            </a:extLst>
          </p:cNvPr>
          <p:cNvSpPr/>
          <p:nvPr/>
        </p:nvSpPr>
        <p:spPr bwMode="auto">
          <a:xfrm>
            <a:off x="6080574" y="4020858"/>
            <a:ext cx="1332832" cy="892552"/>
          </a:xfrm>
          <a:prstGeom prst="downArrow">
            <a:avLst/>
          </a:prstGeom>
          <a:solidFill>
            <a:schemeClr val="accent5">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 name="Arrow: Down 13">
            <a:extLst>
              <a:ext uri="{FF2B5EF4-FFF2-40B4-BE49-F238E27FC236}">
                <a16:creationId xmlns:a16="http://schemas.microsoft.com/office/drawing/2014/main" id="{D3586E2C-1AA7-5133-7A62-5B3B86A0405D}"/>
              </a:ext>
            </a:extLst>
          </p:cNvPr>
          <p:cNvSpPr/>
          <p:nvPr/>
        </p:nvSpPr>
        <p:spPr bwMode="auto">
          <a:xfrm rot="16200000">
            <a:off x="8549661" y="5093428"/>
            <a:ext cx="569922" cy="944782"/>
          </a:xfrm>
          <a:prstGeom prst="downArrow">
            <a:avLst/>
          </a:prstGeom>
          <a:solidFill>
            <a:schemeClr val="accent5">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030" name="Picture 6" descr="Claim - Free shipping and delivery icons">
            <a:extLst>
              <a:ext uri="{FF2B5EF4-FFF2-40B4-BE49-F238E27FC236}">
                <a16:creationId xmlns:a16="http://schemas.microsoft.com/office/drawing/2014/main" id="{4717E4AF-23AF-F94B-55C3-1D0D4520A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0349" y="5027948"/>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95AD0FB-E787-6F1E-4773-6166FD3225B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5501414" y="788134"/>
            <a:ext cx="2734503" cy="23210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3532610-C8D8-6476-3707-0F3DCB5250AD}"/>
              </a:ext>
            </a:extLst>
          </p:cNvPr>
          <p:cNvSpPr txBox="1"/>
          <p:nvPr/>
        </p:nvSpPr>
        <p:spPr>
          <a:xfrm>
            <a:off x="4467837" y="3624950"/>
            <a:ext cx="1721172" cy="892552"/>
          </a:xfrm>
          <a:prstGeom prst="rect">
            <a:avLst/>
          </a:prstGeom>
          <a:no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Times New Roman"/>
                <a:ea typeface="+mn-ea"/>
                <a:cs typeface="+mn-cs"/>
              </a:rPr>
              <a:t>Defective</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Times New Roman"/>
                <a:ea typeface="+mn-ea"/>
                <a:cs typeface="+mn-cs"/>
              </a:rPr>
              <a:t>Part</a:t>
            </a:r>
            <a:endParaRPr kumimoji="0" lang="en-US" sz="26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8" name="TextBox 17">
            <a:extLst>
              <a:ext uri="{FF2B5EF4-FFF2-40B4-BE49-F238E27FC236}">
                <a16:creationId xmlns:a16="http://schemas.microsoft.com/office/drawing/2014/main" id="{2D608AC0-7CEE-7076-3ADE-0BEB295D6314}"/>
              </a:ext>
            </a:extLst>
          </p:cNvPr>
          <p:cNvSpPr txBox="1"/>
          <p:nvPr/>
        </p:nvSpPr>
        <p:spPr>
          <a:xfrm>
            <a:off x="7181849" y="3618257"/>
            <a:ext cx="2200377" cy="892552"/>
          </a:xfrm>
          <a:prstGeom prst="rect">
            <a:avLst/>
          </a:prstGeom>
          <a:no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Times New Roman"/>
                <a:ea typeface="+mn-ea"/>
                <a:cs typeface="+mn-cs"/>
              </a:rPr>
              <a:t>Replacement</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Times New Roman"/>
                <a:ea typeface="+mn-ea"/>
                <a:cs typeface="+mn-cs"/>
              </a:rPr>
              <a:t>Part</a:t>
            </a:r>
            <a:endParaRPr kumimoji="0" lang="en-US" sz="26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9" name="TextBox 18">
            <a:extLst>
              <a:ext uri="{FF2B5EF4-FFF2-40B4-BE49-F238E27FC236}">
                <a16:creationId xmlns:a16="http://schemas.microsoft.com/office/drawing/2014/main" id="{85AFBD90-E970-526C-2546-7F8852168824}"/>
              </a:ext>
            </a:extLst>
          </p:cNvPr>
          <p:cNvSpPr txBox="1"/>
          <p:nvPr/>
        </p:nvSpPr>
        <p:spPr>
          <a:xfrm>
            <a:off x="2335590" y="5187717"/>
            <a:ext cx="3353861" cy="892552"/>
          </a:xfrm>
          <a:prstGeom prst="rect">
            <a:avLst/>
          </a:prstGeom>
          <a:solidFill>
            <a:schemeClr val="bg1"/>
          </a:solid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pt-BR" sz="2600" b="1" i="0" u="none" strike="noStrike" kern="1200" cap="none" spc="0" normalizeH="0" baseline="0" noProof="0" dirty="0">
                <a:ln>
                  <a:noFill/>
                </a:ln>
                <a:solidFill>
                  <a:srgbClr val="000000"/>
                </a:solidFill>
                <a:effectLst/>
                <a:uLnTx/>
                <a:uFillTx/>
                <a:latin typeface="Times New Roman"/>
                <a:ea typeface="+mn-ea"/>
                <a:cs typeface="+mn-cs"/>
              </a:rPr>
              <a:t>Customer claim data</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pt-BR" sz="2600" b="1" i="0" u="none" strike="noStrike" kern="1200" cap="none" spc="0" normalizeH="0" baseline="0" noProof="0" dirty="0">
                <a:ln>
                  <a:noFill/>
                </a:ln>
                <a:solidFill>
                  <a:srgbClr val="000000"/>
                </a:solidFill>
                <a:effectLst/>
                <a:uLnTx/>
                <a:uFillTx/>
                <a:latin typeface="Times New Roman"/>
                <a:ea typeface="+mn-ea"/>
                <a:cs typeface="+mn-cs"/>
              </a:rPr>
              <a:t>(e.g. via Excel file)</a:t>
            </a:r>
            <a:endParaRPr kumimoji="0" lang="en-US" sz="26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0" name="TextBox 19">
            <a:extLst>
              <a:ext uri="{FF2B5EF4-FFF2-40B4-BE49-F238E27FC236}">
                <a16:creationId xmlns:a16="http://schemas.microsoft.com/office/drawing/2014/main" id="{4BDC38B6-17A2-9324-D047-D3DA7C020267}"/>
              </a:ext>
            </a:extLst>
          </p:cNvPr>
          <p:cNvSpPr txBox="1"/>
          <p:nvPr/>
        </p:nvSpPr>
        <p:spPr>
          <a:xfrm>
            <a:off x="9177860" y="4570836"/>
            <a:ext cx="2200377" cy="492443"/>
          </a:xfrm>
          <a:prstGeom prst="rect">
            <a:avLst/>
          </a:prstGeom>
          <a:no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Times New Roman"/>
                <a:ea typeface="+mn-ea"/>
                <a:cs typeface="+mn-cs"/>
              </a:rPr>
              <a:t>WTY Claim</a:t>
            </a:r>
            <a:endParaRPr kumimoji="0" lang="en-US" sz="26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2585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74067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Sample </a:t>
            </a:r>
            <a:r>
              <a:rPr lang="en-US" altLang="en-US" kern="0">
                <a:solidFill>
                  <a:schemeClr val="tx1"/>
                </a:solidFill>
              </a:rPr>
              <a:t>Data Requirements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pic>
        <p:nvPicPr>
          <p:cNvPr id="12" name="Picture 11">
            <a:extLst>
              <a:ext uri="{FF2B5EF4-FFF2-40B4-BE49-F238E27FC236}">
                <a16:creationId xmlns:a16="http://schemas.microsoft.com/office/drawing/2014/main" id="{63DE6FEE-637A-C01F-0AE5-3DF4211ADDFE}"/>
              </a:ext>
            </a:extLst>
          </p:cNvPr>
          <p:cNvPicPr>
            <a:picLocks noChangeAspect="1"/>
          </p:cNvPicPr>
          <p:nvPr/>
        </p:nvPicPr>
        <p:blipFill>
          <a:blip r:embed="rId6"/>
          <a:stretch>
            <a:fillRect/>
          </a:stretch>
        </p:blipFill>
        <p:spPr>
          <a:xfrm>
            <a:off x="1868899" y="1752600"/>
            <a:ext cx="10036848" cy="3124200"/>
          </a:xfrm>
          <a:prstGeom prst="rect">
            <a:avLst/>
          </a:prstGeom>
        </p:spPr>
      </p:pic>
    </p:spTree>
    <p:extLst>
      <p:ext uri="{BB962C8B-B14F-4D97-AF65-F5344CB8AC3E}">
        <p14:creationId xmlns:p14="http://schemas.microsoft.com/office/powerpoint/2010/main" val="150410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19400" y="352839"/>
            <a:ext cx="767715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Sample </a:t>
            </a:r>
            <a:r>
              <a:rPr lang="en-US" altLang="en-US" kern="0">
                <a:solidFill>
                  <a:schemeClr val="tx1"/>
                </a:solidFill>
              </a:rPr>
              <a:t>Data Requirements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pic>
        <p:nvPicPr>
          <p:cNvPr id="7" name="Picture 6">
            <a:extLst>
              <a:ext uri="{FF2B5EF4-FFF2-40B4-BE49-F238E27FC236}">
                <a16:creationId xmlns:a16="http://schemas.microsoft.com/office/drawing/2014/main" id="{A66A09C8-88E7-4928-6B8C-CE99B6EE225E}"/>
              </a:ext>
            </a:extLst>
          </p:cNvPr>
          <p:cNvPicPr>
            <a:picLocks noChangeAspect="1"/>
          </p:cNvPicPr>
          <p:nvPr/>
        </p:nvPicPr>
        <p:blipFill>
          <a:blip r:embed="rId6"/>
          <a:stretch>
            <a:fillRect/>
          </a:stretch>
        </p:blipFill>
        <p:spPr>
          <a:xfrm>
            <a:off x="2421610" y="1225168"/>
            <a:ext cx="8058150" cy="2400693"/>
          </a:xfrm>
          <a:prstGeom prst="rect">
            <a:avLst/>
          </a:prstGeom>
        </p:spPr>
      </p:pic>
      <p:pic>
        <p:nvPicPr>
          <p:cNvPr id="12" name="Picture 11">
            <a:extLst>
              <a:ext uri="{FF2B5EF4-FFF2-40B4-BE49-F238E27FC236}">
                <a16:creationId xmlns:a16="http://schemas.microsoft.com/office/drawing/2014/main" id="{4B8F0BCC-A421-5E68-C9FB-23B98F94BC45}"/>
              </a:ext>
            </a:extLst>
          </p:cNvPr>
          <p:cNvPicPr>
            <a:picLocks noChangeAspect="1"/>
          </p:cNvPicPr>
          <p:nvPr/>
        </p:nvPicPr>
        <p:blipFill>
          <a:blip r:embed="rId7"/>
          <a:stretch>
            <a:fillRect/>
          </a:stretch>
        </p:blipFill>
        <p:spPr>
          <a:xfrm>
            <a:off x="2438400" y="3815574"/>
            <a:ext cx="8058150" cy="2495550"/>
          </a:xfrm>
          <a:prstGeom prst="rect">
            <a:avLst/>
          </a:prstGeom>
        </p:spPr>
      </p:pic>
    </p:spTree>
    <p:extLst>
      <p:ext uri="{BB962C8B-B14F-4D97-AF65-F5344CB8AC3E}">
        <p14:creationId xmlns:p14="http://schemas.microsoft.com/office/powerpoint/2010/main" val="71249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a:solidFill>
                  <a:schemeClr val="tx1"/>
                </a:solidFill>
              </a:rPr>
              <a:t>Other </a:t>
            </a:r>
            <a:r>
              <a:rPr lang="en-US" altLang="en-US" kern="0" dirty="0">
                <a:solidFill>
                  <a:schemeClr val="tx1"/>
                </a:solidFill>
              </a:rPr>
              <a:t>Factors</a:t>
            </a:r>
            <a:endParaRPr lang="en-US" altLang="en-US" kern="0">
              <a:solidFill>
                <a:schemeClr val="tx1"/>
              </a:solidFill>
            </a:endParaRPr>
          </a:p>
        </p:txBody>
      </p:sp>
      <p:sp>
        <p:nvSpPr>
          <p:cNvPr id="4" name="Rectangle 3"/>
          <p:cNvSpPr txBox="1">
            <a:spLocks noChangeArrowheads="1"/>
          </p:cNvSpPr>
          <p:nvPr/>
        </p:nvSpPr>
        <p:spPr>
          <a:xfrm>
            <a:off x="2899619" y="1415308"/>
            <a:ext cx="7505700" cy="163269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grpSp>
        <p:nvGrpSpPr>
          <p:cNvPr id="6" name="Group 5">
            <a:extLst>
              <a:ext uri="{FF2B5EF4-FFF2-40B4-BE49-F238E27FC236}">
                <a16:creationId xmlns:a16="http://schemas.microsoft.com/office/drawing/2014/main" id="{AC67AA56-004F-CB86-E1EF-44A19F9690CC}"/>
              </a:ext>
            </a:extLst>
          </p:cNvPr>
          <p:cNvGrpSpPr/>
          <p:nvPr/>
        </p:nvGrpSpPr>
        <p:grpSpPr>
          <a:xfrm>
            <a:off x="2419270" y="1401101"/>
            <a:ext cx="8960593" cy="4703764"/>
            <a:chOff x="1371600" y="1516062"/>
            <a:chExt cx="8960593" cy="4703764"/>
          </a:xfrm>
        </p:grpSpPr>
        <p:sp>
          <p:nvSpPr>
            <p:cNvPr id="8" name="Google Shape;252;p17">
              <a:extLst>
                <a:ext uri="{FF2B5EF4-FFF2-40B4-BE49-F238E27FC236}">
                  <a16:creationId xmlns:a16="http://schemas.microsoft.com/office/drawing/2014/main" id="{43526504-B738-BB10-4EE9-216D54121DBC}"/>
                </a:ext>
              </a:extLst>
            </p:cNvPr>
            <p:cNvSpPr/>
            <p:nvPr/>
          </p:nvSpPr>
          <p:spPr>
            <a:xfrm>
              <a:off x="4565650" y="4021139"/>
              <a:ext cx="2220912" cy="2198687"/>
            </a:xfrm>
            <a:custGeom>
              <a:avLst/>
              <a:gdLst/>
              <a:ahLst/>
              <a:cxnLst/>
              <a:rect l="l" t="t" r="r" b="b"/>
              <a:pathLst>
                <a:path w="566" h="560" extrusionOk="0">
                  <a:moveTo>
                    <a:pt x="0" y="557"/>
                  </a:moveTo>
                  <a:cubicBezTo>
                    <a:pt x="5" y="558"/>
                    <a:pt x="9" y="558"/>
                    <a:pt x="14" y="558"/>
                  </a:cubicBezTo>
                  <a:cubicBezTo>
                    <a:pt x="220" y="559"/>
                    <a:pt x="220" y="559"/>
                    <a:pt x="220" y="559"/>
                  </a:cubicBezTo>
                  <a:cubicBezTo>
                    <a:pt x="480" y="560"/>
                    <a:pt x="480" y="560"/>
                    <a:pt x="480" y="560"/>
                  </a:cubicBezTo>
                  <a:cubicBezTo>
                    <a:pt x="533" y="560"/>
                    <a:pt x="566" y="503"/>
                    <a:pt x="540" y="457"/>
                  </a:cubicBezTo>
                  <a:cubicBezTo>
                    <a:pt x="409" y="232"/>
                    <a:pt x="409" y="232"/>
                    <a:pt x="409" y="232"/>
                  </a:cubicBezTo>
                  <a:cubicBezTo>
                    <a:pt x="306" y="54"/>
                    <a:pt x="306" y="54"/>
                    <a:pt x="306" y="54"/>
                  </a:cubicBezTo>
                  <a:cubicBezTo>
                    <a:pt x="274" y="0"/>
                    <a:pt x="193" y="12"/>
                    <a:pt x="179" y="72"/>
                  </a:cubicBezTo>
                  <a:cubicBezTo>
                    <a:pt x="133" y="268"/>
                    <a:pt x="133" y="268"/>
                    <a:pt x="133" y="268"/>
                  </a:cubicBezTo>
                  <a:cubicBezTo>
                    <a:pt x="132" y="270"/>
                    <a:pt x="132" y="272"/>
                    <a:pt x="131" y="274"/>
                  </a:cubicBezTo>
                  <a:cubicBezTo>
                    <a:pt x="73" y="505"/>
                    <a:pt x="73" y="505"/>
                    <a:pt x="73" y="505"/>
                  </a:cubicBezTo>
                  <a:cubicBezTo>
                    <a:pt x="64" y="540"/>
                    <a:pt x="32" y="560"/>
                    <a:pt x="0" y="557"/>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9" name="Google Shape;253;p17">
              <a:extLst>
                <a:ext uri="{FF2B5EF4-FFF2-40B4-BE49-F238E27FC236}">
                  <a16:creationId xmlns:a16="http://schemas.microsoft.com/office/drawing/2014/main" id="{5830B2C9-D5DB-3C6F-9F1A-4619332711EB}"/>
                </a:ext>
              </a:extLst>
            </p:cNvPr>
            <p:cNvSpPr/>
            <p:nvPr/>
          </p:nvSpPr>
          <p:spPr>
            <a:xfrm>
              <a:off x="4271964" y="5097462"/>
              <a:ext cx="808037" cy="1122362"/>
            </a:xfrm>
            <a:custGeom>
              <a:avLst/>
              <a:gdLst/>
              <a:ahLst/>
              <a:cxnLst/>
              <a:rect l="l" t="t" r="r" b="b"/>
              <a:pathLst>
                <a:path w="206" h="286" extrusionOk="0">
                  <a:moveTo>
                    <a:pt x="148" y="231"/>
                  </a:moveTo>
                  <a:cubicBezTo>
                    <a:pt x="206" y="0"/>
                    <a:pt x="206" y="0"/>
                    <a:pt x="206" y="0"/>
                  </a:cubicBezTo>
                  <a:cubicBezTo>
                    <a:pt x="202" y="10"/>
                    <a:pt x="196" y="20"/>
                    <a:pt x="188" y="28"/>
                  </a:cubicBezTo>
                  <a:cubicBezTo>
                    <a:pt x="42" y="166"/>
                    <a:pt x="42" y="166"/>
                    <a:pt x="42" y="166"/>
                  </a:cubicBezTo>
                  <a:cubicBezTo>
                    <a:pt x="0" y="205"/>
                    <a:pt x="23" y="272"/>
                    <a:pt x="75" y="283"/>
                  </a:cubicBezTo>
                  <a:cubicBezTo>
                    <a:pt x="107" y="286"/>
                    <a:pt x="139" y="266"/>
                    <a:pt x="148" y="231"/>
                  </a:cubicBezTo>
                  <a:close/>
                </a:path>
              </a:pathLst>
            </a:custGeom>
            <a:solidFill>
              <a:schemeClr val="accent5">
                <a:lumMod val="75000"/>
              </a:schemeClr>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0" name="Google Shape;254;p17">
              <a:extLst>
                <a:ext uri="{FF2B5EF4-FFF2-40B4-BE49-F238E27FC236}">
                  <a16:creationId xmlns:a16="http://schemas.microsoft.com/office/drawing/2014/main" id="{4CC6F2DE-66AE-10A9-591B-4D65A7AEE937}"/>
                </a:ext>
              </a:extLst>
            </p:cNvPr>
            <p:cNvSpPr/>
            <p:nvPr/>
          </p:nvSpPr>
          <p:spPr>
            <a:xfrm>
              <a:off x="1371600" y="4175126"/>
              <a:ext cx="2527300" cy="2033587"/>
            </a:xfrm>
            <a:custGeom>
              <a:avLst/>
              <a:gdLst/>
              <a:ahLst/>
              <a:cxnLst/>
              <a:rect l="l" t="t" r="r" b="b"/>
              <a:pathLst>
                <a:path w="644" h="518" extrusionOk="0">
                  <a:moveTo>
                    <a:pt x="269" y="0"/>
                  </a:moveTo>
                  <a:cubicBezTo>
                    <a:pt x="266" y="4"/>
                    <a:pt x="263" y="8"/>
                    <a:pt x="260" y="12"/>
                  </a:cubicBezTo>
                  <a:cubicBezTo>
                    <a:pt x="157" y="190"/>
                    <a:pt x="157" y="190"/>
                    <a:pt x="157" y="190"/>
                  </a:cubicBezTo>
                  <a:cubicBezTo>
                    <a:pt x="26" y="415"/>
                    <a:pt x="26" y="415"/>
                    <a:pt x="26" y="415"/>
                  </a:cubicBezTo>
                  <a:cubicBezTo>
                    <a:pt x="0" y="461"/>
                    <a:pt x="33" y="518"/>
                    <a:pt x="86" y="518"/>
                  </a:cubicBezTo>
                  <a:cubicBezTo>
                    <a:pt x="346" y="517"/>
                    <a:pt x="346" y="517"/>
                    <a:pt x="346" y="517"/>
                  </a:cubicBezTo>
                  <a:cubicBezTo>
                    <a:pt x="552" y="516"/>
                    <a:pt x="552" y="516"/>
                    <a:pt x="552" y="516"/>
                  </a:cubicBezTo>
                  <a:cubicBezTo>
                    <a:pt x="614" y="516"/>
                    <a:pt x="644" y="440"/>
                    <a:pt x="599" y="397"/>
                  </a:cubicBezTo>
                  <a:cubicBezTo>
                    <a:pt x="453" y="260"/>
                    <a:pt x="453" y="260"/>
                    <a:pt x="453" y="260"/>
                  </a:cubicBezTo>
                  <a:cubicBezTo>
                    <a:pt x="451" y="258"/>
                    <a:pt x="450" y="257"/>
                    <a:pt x="448" y="255"/>
                  </a:cubicBezTo>
                  <a:cubicBezTo>
                    <a:pt x="277" y="89"/>
                    <a:pt x="277" y="89"/>
                    <a:pt x="277" y="89"/>
                  </a:cubicBezTo>
                  <a:cubicBezTo>
                    <a:pt x="251" y="64"/>
                    <a:pt x="250" y="26"/>
                    <a:pt x="269" y="0"/>
                  </a:cubicBezTo>
                  <a:close/>
                </a:path>
              </a:pathLst>
            </a:custGeom>
            <a:solidFill>
              <a:schemeClr val="accent4"/>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1" name="Google Shape;255;p17">
              <a:extLst>
                <a:ext uri="{FF2B5EF4-FFF2-40B4-BE49-F238E27FC236}">
                  <a16:creationId xmlns:a16="http://schemas.microsoft.com/office/drawing/2014/main" id="{90B481E7-31AA-23D2-47AF-05641B85EB00}"/>
                </a:ext>
              </a:extLst>
            </p:cNvPr>
            <p:cNvSpPr/>
            <p:nvPr/>
          </p:nvSpPr>
          <p:spPr>
            <a:xfrm>
              <a:off x="2352677" y="4017964"/>
              <a:ext cx="776287" cy="1157287"/>
            </a:xfrm>
            <a:custGeom>
              <a:avLst/>
              <a:gdLst/>
              <a:ahLst/>
              <a:cxnLst/>
              <a:rect l="l" t="t" r="r" b="b"/>
              <a:pathLst>
                <a:path w="198" h="295" extrusionOk="0">
                  <a:moveTo>
                    <a:pt x="27" y="129"/>
                  </a:moveTo>
                  <a:cubicBezTo>
                    <a:pt x="198" y="295"/>
                    <a:pt x="198" y="295"/>
                    <a:pt x="198" y="295"/>
                  </a:cubicBezTo>
                  <a:cubicBezTo>
                    <a:pt x="191" y="287"/>
                    <a:pt x="186" y="277"/>
                    <a:pt x="183" y="266"/>
                  </a:cubicBezTo>
                  <a:cubicBezTo>
                    <a:pt x="137" y="70"/>
                    <a:pt x="137" y="70"/>
                    <a:pt x="137" y="70"/>
                  </a:cubicBezTo>
                  <a:cubicBezTo>
                    <a:pt x="124" y="14"/>
                    <a:pt x="54" y="0"/>
                    <a:pt x="19" y="40"/>
                  </a:cubicBezTo>
                  <a:cubicBezTo>
                    <a:pt x="0" y="66"/>
                    <a:pt x="1" y="104"/>
                    <a:pt x="27" y="129"/>
                  </a:cubicBezTo>
                  <a:close/>
                </a:path>
              </a:pathLst>
            </a:custGeom>
            <a:solidFill>
              <a:schemeClr val="accent4">
                <a:lumMod val="75000"/>
              </a:schemeClr>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2" name="Google Shape;256;p17">
              <a:extLst>
                <a:ext uri="{FF2B5EF4-FFF2-40B4-BE49-F238E27FC236}">
                  <a16:creationId xmlns:a16="http://schemas.microsoft.com/office/drawing/2014/main" id="{8E6B4650-560E-C077-BBCA-C0BA112B32B5}"/>
                </a:ext>
              </a:extLst>
            </p:cNvPr>
            <p:cNvSpPr/>
            <p:nvPr/>
          </p:nvSpPr>
          <p:spPr>
            <a:xfrm>
              <a:off x="2824162" y="1516062"/>
              <a:ext cx="2432050" cy="2233612"/>
            </a:xfrm>
            <a:custGeom>
              <a:avLst/>
              <a:gdLst/>
              <a:ahLst/>
              <a:cxnLst/>
              <a:rect l="l" t="t" r="r" b="b"/>
              <a:pathLst>
                <a:path w="620" h="569" extrusionOk="0">
                  <a:moveTo>
                    <a:pt x="620" y="464"/>
                  </a:moveTo>
                  <a:cubicBezTo>
                    <a:pt x="618" y="459"/>
                    <a:pt x="616" y="455"/>
                    <a:pt x="614" y="451"/>
                  </a:cubicBezTo>
                  <a:cubicBezTo>
                    <a:pt x="511" y="272"/>
                    <a:pt x="511" y="272"/>
                    <a:pt x="511" y="272"/>
                  </a:cubicBezTo>
                  <a:cubicBezTo>
                    <a:pt x="382" y="47"/>
                    <a:pt x="382" y="47"/>
                    <a:pt x="382" y="47"/>
                  </a:cubicBezTo>
                  <a:cubicBezTo>
                    <a:pt x="356" y="0"/>
                    <a:pt x="290" y="0"/>
                    <a:pt x="263" y="47"/>
                  </a:cubicBezTo>
                  <a:cubicBezTo>
                    <a:pt x="134" y="272"/>
                    <a:pt x="134" y="272"/>
                    <a:pt x="134" y="272"/>
                  </a:cubicBezTo>
                  <a:cubicBezTo>
                    <a:pt x="31" y="451"/>
                    <a:pt x="31" y="451"/>
                    <a:pt x="31" y="451"/>
                  </a:cubicBezTo>
                  <a:cubicBezTo>
                    <a:pt x="0" y="505"/>
                    <a:pt x="51" y="569"/>
                    <a:pt x="111" y="551"/>
                  </a:cubicBezTo>
                  <a:cubicBezTo>
                    <a:pt x="303" y="493"/>
                    <a:pt x="303" y="493"/>
                    <a:pt x="303" y="493"/>
                  </a:cubicBezTo>
                  <a:cubicBezTo>
                    <a:pt x="305" y="493"/>
                    <a:pt x="307" y="492"/>
                    <a:pt x="309" y="492"/>
                  </a:cubicBezTo>
                  <a:cubicBezTo>
                    <a:pt x="539" y="426"/>
                    <a:pt x="539" y="426"/>
                    <a:pt x="539" y="426"/>
                  </a:cubicBezTo>
                  <a:cubicBezTo>
                    <a:pt x="573" y="417"/>
                    <a:pt x="606" y="435"/>
                    <a:pt x="620" y="464"/>
                  </a:cubicBezTo>
                  <a:close/>
                </a:path>
              </a:pathLst>
            </a:custGeom>
            <a:solidFill>
              <a:schemeClr val="accent2"/>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3" name="Google Shape;257;p17">
              <a:extLst>
                <a:ext uri="{FF2B5EF4-FFF2-40B4-BE49-F238E27FC236}">
                  <a16:creationId xmlns:a16="http://schemas.microsoft.com/office/drawing/2014/main" id="{8FF87163-4F15-51B9-B8D7-19E84FDD549A}"/>
                </a:ext>
              </a:extLst>
            </p:cNvPr>
            <p:cNvSpPr/>
            <p:nvPr/>
          </p:nvSpPr>
          <p:spPr>
            <a:xfrm>
              <a:off x="4035425" y="3146426"/>
              <a:ext cx="1287462" cy="593725"/>
            </a:xfrm>
            <a:custGeom>
              <a:avLst/>
              <a:gdLst/>
              <a:ahLst/>
              <a:cxnLst/>
              <a:rect l="l" t="t" r="r" b="b"/>
              <a:pathLst>
                <a:path w="328" h="151" extrusionOk="0">
                  <a:moveTo>
                    <a:pt x="230" y="9"/>
                  </a:moveTo>
                  <a:cubicBezTo>
                    <a:pt x="0" y="75"/>
                    <a:pt x="0" y="75"/>
                    <a:pt x="0" y="75"/>
                  </a:cubicBezTo>
                  <a:cubicBezTo>
                    <a:pt x="11" y="73"/>
                    <a:pt x="23" y="73"/>
                    <a:pt x="33" y="76"/>
                  </a:cubicBezTo>
                  <a:cubicBezTo>
                    <a:pt x="226" y="134"/>
                    <a:pt x="226" y="134"/>
                    <a:pt x="226" y="134"/>
                  </a:cubicBezTo>
                  <a:cubicBezTo>
                    <a:pt x="281" y="151"/>
                    <a:pt x="328" y="98"/>
                    <a:pt x="311" y="47"/>
                  </a:cubicBezTo>
                  <a:cubicBezTo>
                    <a:pt x="297" y="18"/>
                    <a:pt x="264" y="0"/>
                    <a:pt x="230" y="9"/>
                  </a:cubicBezTo>
                  <a:close/>
                </a:path>
              </a:pathLst>
            </a:custGeom>
            <a:solidFill>
              <a:schemeClr val="accent2">
                <a:lumMod val="75000"/>
              </a:schemeClr>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4" name="Google Shape;258;p17">
              <a:extLst>
                <a:ext uri="{FF2B5EF4-FFF2-40B4-BE49-F238E27FC236}">
                  <a16:creationId xmlns:a16="http://schemas.microsoft.com/office/drawing/2014/main" id="{C0E21DC4-2AC9-26E3-19B4-287B5E95F4EB}"/>
                </a:ext>
              </a:extLst>
            </p:cNvPr>
            <p:cNvSpPr/>
            <p:nvPr/>
          </p:nvSpPr>
          <p:spPr>
            <a:xfrm>
              <a:off x="1905000" y="5257801"/>
              <a:ext cx="1314450" cy="668337"/>
            </a:xfrm>
            <a:custGeom>
              <a:avLst/>
              <a:gdLst/>
              <a:ahLst/>
              <a:cxnLst/>
              <a:rect l="l" t="t" r="r" b="b"/>
              <a:pathLst>
                <a:path w="335" h="170" extrusionOk="0">
                  <a:moveTo>
                    <a:pt x="171" y="170"/>
                  </a:moveTo>
                  <a:cubicBezTo>
                    <a:pt x="151" y="169"/>
                    <a:pt x="135" y="169"/>
                    <a:pt x="119" y="165"/>
                  </a:cubicBezTo>
                  <a:cubicBezTo>
                    <a:pt x="114" y="163"/>
                    <a:pt x="109" y="162"/>
                    <a:pt x="104" y="160"/>
                  </a:cubicBezTo>
                  <a:cubicBezTo>
                    <a:pt x="95" y="155"/>
                    <a:pt x="92" y="149"/>
                    <a:pt x="91" y="145"/>
                  </a:cubicBezTo>
                  <a:cubicBezTo>
                    <a:pt x="90" y="139"/>
                    <a:pt x="92" y="133"/>
                    <a:pt x="97" y="128"/>
                  </a:cubicBezTo>
                  <a:cubicBezTo>
                    <a:pt x="105" y="120"/>
                    <a:pt x="114" y="114"/>
                    <a:pt x="127" y="108"/>
                  </a:cubicBezTo>
                  <a:cubicBezTo>
                    <a:pt x="131" y="106"/>
                    <a:pt x="135" y="105"/>
                    <a:pt x="139" y="103"/>
                  </a:cubicBezTo>
                  <a:cubicBezTo>
                    <a:pt x="142" y="102"/>
                    <a:pt x="142" y="102"/>
                    <a:pt x="142" y="102"/>
                  </a:cubicBezTo>
                  <a:cubicBezTo>
                    <a:pt x="145" y="101"/>
                    <a:pt x="147" y="99"/>
                    <a:pt x="147" y="97"/>
                  </a:cubicBezTo>
                  <a:cubicBezTo>
                    <a:pt x="148" y="95"/>
                    <a:pt x="147" y="92"/>
                    <a:pt x="145" y="91"/>
                  </a:cubicBezTo>
                  <a:cubicBezTo>
                    <a:pt x="131" y="77"/>
                    <a:pt x="125" y="60"/>
                    <a:pt x="126" y="39"/>
                  </a:cubicBezTo>
                  <a:cubicBezTo>
                    <a:pt x="127" y="19"/>
                    <a:pt x="138" y="7"/>
                    <a:pt x="159" y="1"/>
                  </a:cubicBezTo>
                  <a:cubicBezTo>
                    <a:pt x="163" y="0"/>
                    <a:pt x="167" y="0"/>
                    <a:pt x="171" y="0"/>
                  </a:cubicBezTo>
                  <a:cubicBezTo>
                    <a:pt x="175" y="0"/>
                    <a:pt x="179" y="0"/>
                    <a:pt x="183" y="1"/>
                  </a:cubicBezTo>
                  <a:cubicBezTo>
                    <a:pt x="204" y="7"/>
                    <a:pt x="215" y="19"/>
                    <a:pt x="216" y="39"/>
                  </a:cubicBezTo>
                  <a:cubicBezTo>
                    <a:pt x="217" y="60"/>
                    <a:pt x="211" y="77"/>
                    <a:pt x="197" y="91"/>
                  </a:cubicBezTo>
                  <a:cubicBezTo>
                    <a:pt x="195" y="92"/>
                    <a:pt x="194" y="94"/>
                    <a:pt x="195" y="97"/>
                  </a:cubicBezTo>
                  <a:cubicBezTo>
                    <a:pt x="195" y="99"/>
                    <a:pt x="197" y="101"/>
                    <a:pt x="200" y="102"/>
                  </a:cubicBezTo>
                  <a:cubicBezTo>
                    <a:pt x="203" y="103"/>
                    <a:pt x="203" y="103"/>
                    <a:pt x="203" y="103"/>
                  </a:cubicBezTo>
                  <a:cubicBezTo>
                    <a:pt x="207" y="105"/>
                    <a:pt x="211" y="106"/>
                    <a:pt x="215" y="108"/>
                  </a:cubicBezTo>
                  <a:cubicBezTo>
                    <a:pt x="228" y="114"/>
                    <a:pt x="237" y="120"/>
                    <a:pt x="245" y="128"/>
                  </a:cubicBezTo>
                  <a:cubicBezTo>
                    <a:pt x="249" y="132"/>
                    <a:pt x="251" y="139"/>
                    <a:pt x="250" y="145"/>
                  </a:cubicBezTo>
                  <a:cubicBezTo>
                    <a:pt x="249" y="151"/>
                    <a:pt x="244" y="156"/>
                    <a:pt x="238" y="160"/>
                  </a:cubicBezTo>
                  <a:cubicBezTo>
                    <a:pt x="238" y="160"/>
                    <a:pt x="238" y="160"/>
                    <a:pt x="238" y="160"/>
                  </a:cubicBezTo>
                  <a:cubicBezTo>
                    <a:pt x="233" y="162"/>
                    <a:pt x="228" y="163"/>
                    <a:pt x="223" y="165"/>
                  </a:cubicBezTo>
                  <a:cubicBezTo>
                    <a:pt x="207" y="169"/>
                    <a:pt x="191" y="169"/>
                    <a:pt x="171" y="170"/>
                  </a:cubicBezTo>
                  <a:close/>
                  <a:moveTo>
                    <a:pt x="171" y="9"/>
                  </a:moveTo>
                  <a:cubicBezTo>
                    <a:pt x="168" y="9"/>
                    <a:pt x="164" y="9"/>
                    <a:pt x="161" y="10"/>
                  </a:cubicBezTo>
                  <a:cubicBezTo>
                    <a:pt x="144" y="15"/>
                    <a:pt x="136" y="24"/>
                    <a:pt x="135" y="40"/>
                  </a:cubicBezTo>
                  <a:cubicBezTo>
                    <a:pt x="134" y="58"/>
                    <a:pt x="140" y="72"/>
                    <a:pt x="151" y="84"/>
                  </a:cubicBezTo>
                  <a:cubicBezTo>
                    <a:pt x="156" y="88"/>
                    <a:pt x="157" y="93"/>
                    <a:pt x="156" y="99"/>
                  </a:cubicBezTo>
                  <a:cubicBezTo>
                    <a:pt x="155" y="104"/>
                    <a:pt x="151" y="108"/>
                    <a:pt x="145" y="111"/>
                  </a:cubicBezTo>
                  <a:cubicBezTo>
                    <a:pt x="142" y="112"/>
                    <a:pt x="142" y="112"/>
                    <a:pt x="142" y="112"/>
                  </a:cubicBezTo>
                  <a:cubicBezTo>
                    <a:pt x="138" y="113"/>
                    <a:pt x="135" y="115"/>
                    <a:pt x="131" y="116"/>
                  </a:cubicBezTo>
                  <a:cubicBezTo>
                    <a:pt x="119" y="122"/>
                    <a:pt x="111" y="128"/>
                    <a:pt x="104" y="134"/>
                  </a:cubicBezTo>
                  <a:cubicBezTo>
                    <a:pt x="101" y="137"/>
                    <a:pt x="100" y="140"/>
                    <a:pt x="100" y="143"/>
                  </a:cubicBezTo>
                  <a:cubicBezTo>
                    <a:pt x="101" y="146"/>
                    <a:pt x="104" y="149"/>
                    <a:pt x="108" y="151"/>
                  </a:cubicBezTo>
                  <a:cubicBezTo>
                    <a:pt x="112" y="153"/>
                    <a:pt x="117" y="155"/>
                    <a:pt x="121" y="156"/>
                  </a:cubicBezTo>
                  <a:cubicBezTo>
                    <a:pt x="137" y="159"/>
                    <a:pt x="152" y="160"/>
                    <a:pt x="171" y="160"/>
                  </a:cubicBezTo>
                  <a:cubicBezTo>
                    <a:pt x="190" y="160"/>
                    <a:pt x="205" y="159"/>
                    <a:pt x="221" y="156"/>
                  </a:cubicBezTo>
                  <a:cubicBezTo>
                    <a:pt x="225" y="155"/>
                    <a:pt x="230" y="153"/>
                    <a:pt x="234" y="151"/>
                  </a:cubicBezTo>
                  <a:cubicBezTo>
                    <a:pt x="238" y="149"/>
                    <a:pt x="240" y="147"/>
                    <a:pt x="241" y="143"/>
                  </a:cubicBezTo>
                  <a:cubicBezTo>
                    <a:pt x="241" y="140"/>
                    <a:pt x="240" y="136"/>
                    <a:pt x="238" y="134"/>
                  </a:cubicBezTo>
                  <a:cubicBezTo>
                    <a:pt x="232" y="128"/>
                    <a:pt x="223" y="122"/>
                    <a:pt x="211" y="116"/>
                  </a:cubicBezTo>
                  <a:cubicBezTo>
                    <a:pt x="207" y="115"/>
                    <a:pt x="204" y="113"/>
                    <a:pt x="200" y="112"/>
                  </a:cubicBezTo>
                  <a:cubicBezTo>
                    <a:pt x="197" y="111"/>
                    <a:pt x="197" y="111"/>
                    <a:pt x="197" y="111"/>
                  </a:cubicBezTo>
                  <a:cubicBezTo>
                    <a:pt x="191" y="108"/>
                    <a:pt x="187" y="104"/>
                    <a:pt x="186" y="98"/>
                  </a:cubicBezTo>
                  <a:cubicBezTo>
                    <a:pt x="185" y="93"/>
                    <a:pt x="186" y="88"/>
                    <a:pt x="191" y="84"/>
                  </a:cubicBezTo>
                  <a:cubicBezTo>
                    <a:pt x="202" y="72"/>
                    <a:pt x="208" y="58"/>
                    <a:pt x="207" y="40"/>
                  </a:cubicBezTo>
                  <a:cubicBezTo>
                    <a:pt x="206" y="24"/>
                    <a:pt x="198" y="15"/>
                    <a:pt x="181" y="10"/>
                  </a:cubicBezTo>
                  <a:cubicBezTo>
                    <a:pt x="178" y="9"/>
                    <a:pt x="174" y="9"/>
                    <a:pt x="171" y="9"/>
                  </a:cubicBezTo>
                  <a:close/>
                  <a:moveTo>
                    <a:pt x="236" y="155"/>
                  </a:moveTo>
                  <a:cubicBezTo>
                    <a:pt x="236" y="155"/>
                    <a:pt x="236" y="155"/>
                    <a:pt x="236" y="155"/>
                  </a:cubicBezTo>
                  <a:close/>
                  <a:moveTo>
                    <a:pt x="279" y="170"/>
                  </a:moveTo>
                  <a:cubicBezTo>
                    <a:pt x="276" y="169"/>
                    <a:pt x="276" y="169"/>
                    <a:pt x="276" y="169"/>
                  </a:cubicBezTo>
                  <a:cubicBezTo>
                    <a:pt x="266" y="169"/>
                    <a:pt x="263" y="169"/>
                    <a:pt x="254" y="168"/>
                  </a:cubicBezTo>
                  <a:cubicBezTo>
                    <a:pt x="251" y="168"/>
                    <a:pt x="249" y="166"/>
                    <a:pt x="250" y="163"/>
                  </a:cubicBezTo>
                  <a:cubicBezTo>
                    <a:pt x="250" y="161"/>
                    <a:pt x="252" y="159"/>
                    <a:pt x="255" y="159"/>
                  </a:cubicBezTo>
                  <a:cubicBezTo>
                    <a:pt x="264" y="160"/>
                    <a:pt x="267" y="160"/>
                    <a:pt x="276" y="160"/>
                  </a:cubicBezTo>
                  <a:cubicBezTo>
                    <a:pt x="279" y="160"/>
                    <a:pt x="279" y="160"/>
                    <a:pt x="279" y="160"/>
                  </a:cubicBezTo>
                  <a:cubicBezTo>
                    <a:pt x="291" y="160"/>
                    <a:pt x="302" y="160"/>
                    <a:pt x="313" y="157"/>
                  </a:cubicBezTo>
                  <a:cubicBezTo>
                    <a:pt x="316" y="156"/>
                    <a:pt x="319" y="155"/>
                    <a:pt x="321" y="154"/>
                  </a:cubicBezTo>
                  <a:cubicBezTo>
                    <a:pt x="324" y="153"/>
                    <a:pt x="325" y="151"/>
                    <a:pt x="326" y="149"/>
                  </a:cubicBezTo>
                  <a:cubicBezTo>
                    <a:pt x="326" y="148"/>
                    <a:pt x="325" y="145"/>
                    <a:pt x="324" y="145"/>
                  </a:cubicBezTo>
                  <a:cubicBezTo>
                    <a:pt x="320" y="140"/>
                    <a:pt x="314" y="136"/>
                    <a:pt x="306" y="132"/>
                  </a:cubicBezTo>
                  <a:cubicBezTo>
                    <a:pt x="303" y="131"/>
                    <a:pt x="301" y="130"/>
                    <a:pt x="298" y="129"/>
                  </a:cubicBezTo>
                  <a:cubicBezTo>
                    <a:pt x="296" y="129"/>
                    <a:pt x="296" y="129"/>
                    <a:pt x="296" y="129"/>
                  </a:cubicBezTo>
                  <a:cubicBezTo>
                    <a:pt x="291" y="127"/>
                    <a:pt x="288" y="123"/>
                    <a:pt x="287" y="119"/>
                  </a:cubicBezTo>
                  <a:cubicBezTo>
                    <a:pt x="286" y="115"/>
                    <a:pt x="288" y="111"/>
                    <a:pt x="291" y="108"/>
                  </a:cubicBezTo>
                  <a:cubicBezTo>
                    <a:pt x="299" y="100"/>
                    <a:pt x="303" y="90"/>
                    <a:pt x="302" y="78"/>
                  </a:cubicBezTo>
                  <a:cubicBezTo>
                    <a:pt x="302" y="68"/>
                    <a:pt x="296" y="61"/>
                    <a:pt x="285" y="59"/>
                  </a:cubicBezTo>
                  <a:cubicBezTo>
                    <a:pt x="283" y="58"/>
                    <a:pt x="281" y="58"/>
                    <a:pt x="278" y="58"/>
                  </a:cubicBezTo>
                  <a:cubicBezTo>
                    <a:pt x="276" y="58"/>
                    <a:pt x="274" y="58"/>
                    <a:pt x="272" y="59"/>
                  </a:cubicBezTo>
                  <a:cubicBezTo>
                    <a:pt x="261" y="61"/>
                    <a:pt x="255" y="68"/>
                    <a:pt x="255" y="78"/>
                  </a:cubicBezTo>
                  <a:cubicBezTo>
                    <a:pt x="254" y="90"/>
                    <a:pt x="258" y="100"/>
                    <a:pt x="266" y="108"/>
                  </a:cubicBezTo>
                  <a:cubicBezTo>
                    <a:pt x="269" y="111"/>
                    <a:pt x="271" y="116"/>
                    <a:pt x="270" y="119"/>
                  </a:cubicBezTo>
                  <a:cubicBezTo>
                    <a:pt x="269" y="123"/>
                    <a:pt x="267" y="126"/>
                    <a:pt x="263" y="128"/>
                  </a:cubicBezTo>
                  <a:cubicBezTo>
                    <a:pt x="262" y="128"/>
                    <a:pt x="262" y="128"/>
                    <a:pt x="262" y="128"/>
                  </a:cubicBezTo>
                  <a:cubicBezTo>
                    <a:pt x="259" y="129"/>
                    <a:pt x="257" y="128"/>
                    <a:pt x="256" y="125"/>
                  </a:cubicBezTo>
                  <a:cubicBezTo>
                    <a:pt x="255" y="123"/>
                    <a:pt x="256" y="120"/>
                    <a:pt x="258" y="119"/>
                  </a:cubicBezTo>
                  <a:cubicBezTo>
                    <a:pt x="259" y="119"/>
                    <a:pt x="259" y="119"/>
                    <a:pt x="259" y="119"/>
                  </a:cubicBezTo>
                  <a:cubicBezTo>
                    <a:pt x="260" y="119"/>
                    <a:pt x="261" y="118"/>
                    <a:pt x="261" y="118"/>
                  </a:cubicBezTo>
                  <a:cubicBezTo>
                    <a:pt x="261" y="117"/>
                    <a:pt x="261" y="116"/>
                    <a:pt x="259" y="114"/>
                  </a:cubicBezTo>
                  <a:cubicBezTo>
                    <a:pt x="250" y="104"/>
                    <a:pt x="245" y="92"/>
                    <a:pt x="246" y="77"/>
                  </a:cubicBezTo>
                  <a:cubicBezTo>
                    <a:pt x="246" y="67"/>
                    <a:pt x="250" y="54"/>
                    <a:pt x="270" y="50"/>
                  </a:cubicBezTo>
                  <a:cubicBezTo>
                    <a:pt x="273" y="49"/>
                    <a:pt x="275" y="49"/>
                    <a:pt x="278" y="49"/>
                  </a:cubicBezTo>
                  <a:cubicBezTo>
                    <a:pt x="281" y="49"/>
                    <a:pt x="284" y="49"/>
                    <a:pt x="287" y="50"/>
                  </a:cubicBezTo>
                  <a:cubicBezTo>
                    <a:pt x="306" y="54"/>
                    <a:pt x="311" y="67"/>
                    <a:pt x="311" y="77"/>
                  </a:cubicBezTo>
                  <a:cubicBezTo>
                    <a:pt x="312" y="92"/>
                    <a:pt x="307" y="105"/>
                    <a:pt x="298" y="114"/>
                  </a:cubicBezTo>
                  <a:cubicBezTo>
                    <a:pt x="297" y="115"/>
                    <a:pt x="296" y="116"/>
                    <a:pt x="296" y="117"/>
                  </a:cubicBezTo>
                  <a:cubicBezTo>
                    <a:pt x="297" y="118"/>
                    <a:pt x="298" y="119"/>
                    <a:pt x="299" y="120"/>
                  </a:cubicBezTo>
                  <a:cubicBezTo>
                    <a:pt x="301" y="121"/>
                    <a:pt x="301" y="121"/>
                    <a:pt x="301" y="121"/>
                  </a:cubicBezTo>
                  <a:cubicBezTo>
                    <a:pt x="304" y="122"/>
                    <a:pt x="307" y="123"/>
                    <a:pt x="310" y="124"/>
                  </a:cubicBezTo>
                  <a:cubicBezTo>
                    <a:pt x="319" y="128"/>
                    <a:pt x="325" y="133"/>
                    <a:pt x="331" y="138"/>
                  </a:cubicBezTo>
                  <a:cubicBezTo>
                    <a:pt x="334" y="141"/>
                    <a:pt x="335" y="146"/>
                    <a:pt x="335" y="151"/>
                  </a:cubicBezTo>
                  <a:cubicBezTo>
                    <a:pt x="334" y="156"/>
                    <a:pt x="330" y="160"/>
                    <a:pt x="325" y="163"/>
                  </a:cubicBezTo>
                  <a:cubicBezTo>
                    <a:pt x="322" y="164"/>
                    <a:pt x="319" y="165"/>
                    <a:pt x="315" y="166"/>
                  </a:cubicBezTo>
                  <a:cubicBezTo>
                    <a:pt x="303" y="169"/>
                    <a:pt x="292" y="169"/>
                    <a:pt x="279" y="170"/>
                  </a:cubicBezTo>
                  <a:close/>
                  <a:moveTo>
                    <a:pt x="63" y="170"/>
                  </a:moveTo>
                  <a:cubicBezTo>
                    <a:pt x="48" y="169"/>
                    <a:pt x="35" y="169"/>
                    <a:pt x="23" y="166"/>
                  </a:cubicBezTo>
                  <a:cubicBezTo>
                    <a:pt x="19" y="165"/>
                    <a:pt x="15" y="163"/>
                    <a:pt x="11" y="162"/>
                  </a:cubicBezTo>
                  <a:cubicBezTo>
                    <a:pt x="5" y="159"/>
                    <a:pt x="1" y="155"/>
                    <a:pt x="0" y="149"/>
                  </a:cubicBezTo>
                  <a:cubicBezTo>
                    <a:pt x="0" y="145"/>
                    <a:pt x="1" y="140"/>
                    <a:pt x="5" y="136"/>
                  </a:cubicBezTo>
                  <a:cubicBezTo>
                    <a:pt x="11" y="130"/>
                    <a:pt x="18" y="125"/>
                    <a:pt x="29" y="120"/>
                  </a:cubicBezTo>
                  <a:cubicBezTo>
                    <a:pt x="32" y="119"/>
                    <a:pt x="35" y="118"/>
                    <a:pt x="38" y="116"/>
                  </a:cubicBezTo>
                  <a:cubicBezTo>
                    <a:pt x="40" y="116"/>
                    <a:pt x="40" y="116"/>
                    <a:pt x="40" y="116"/>
                  </a:cubicBezTo>
                  <a:cubicBezTo>
                    <a:pt x="42" y="115"/>
                    <a:pt x="43" y="114"/>
                    <a:pt x="44" y="112"/>
                  </a:cubicBezTo>
                  <a:cubicBezTo>
                    <a:pt x="44" y="111"/>
                    <a:pt x="43" y="109"/>
                    <a:pt x="42" y="108"/>
                  </a:cubicBezTo>
                  <a:cubicBezTo>
                    <a:pt x="31" y="98"/>
                    <a:pt x="26" y="84"/>
                    <a:pt x="27" y="68"/>
                  </a:cubicBezTo>
                  <a:cubicBezTo>
                    <a:pt x="27" y="57"/>
                    <a:pt x="32" y="43"/>
                    <a:pt x="53" y="38"/>
                  </a:cubicBezTo>
                  <a:cubicBezTo>
                    <a:pt x="56" y="37"/>
                    <a:pt x="60" y="37"/>
                    <a:pt x="63" y="37"/>
                  </a:cubicBezTo>
                  <a:cubicBezTo>
                    <a:pt x="66" y="37"/>
                    <a:pt x="69" y="37"/>
                    <a:pt x="73" y="38"/>
                  </a:cubicBezTo>
                  <a:cubicBezTo>
                    <a:pt x="94" y="43"/>
                    <a:pt x="98" y="57"/>
                    <a:pt x="99" y="68"/>
                  </a:cubicBezTo>
                  <a:cubicBezTo>
                    <a:pt x="99" y="84"/>
                    <a:pt x="94" y="98"/>
                    <a:pt x="84" y="108"/>
                  </a:cubicBezTo>
                  <a:cubicBezTo>
                    <a:pt x="83" y="109"/>
                    <a:pt x="82" y="111"/>
                    <a:pt x="82" y="112"/>
                  </a:cubicBezTo>
                  <a:cubicBezTo>
                    <a:pt x="83" y="113"/>
                    <a:pt x="84" y="115"/>
                    <a:pt x="86" y="116"/>
                  </a:cubicBezTo>
                  <a:cubicBezTo>
                    <a:pt x="88" y="116"/>
                    <a:pt x="88" y="116"/>
                    <a:pt x="88" y="116"/>
                  </a:cubicBezTo>
                  <a:cubicBezTo>
                    <a:pt x="91" y="117"/>
                    <a:pt x="92" y="120"/>
                    <a:pt x="91" y="122"/>
                  </a:cubicBezTo>
                  <a:cubicBezTo>
                    <a:pt x="90" y="125"/>
                    <a:pt x="87" y="126"/>
                    <a:pt x="85" y="125"/>
                  </a:cubicBezTo>
                  <a:cubicBezTo>
                    <a:pt x="83" y="124"/>
                    <a:pt x="83" y="124"/>
                    <a:pt x="83" y="124"/>
                  </a:cubicBezTo>
                  <a:cubicBezTo>
                    <a:pt x="78" y="122"/>
                    <a:pt x="74" y="118"/>
                    <a:pt x="73" y="114"/>
                  </a:cubicBezTo>
                  <a:cubicBezTo>
                    <a:pt x="72" y="110"/>
                    <a:pt x="74" y="105"/>
                    <a:pt x="77" y="102"/>
                  </a:cubicBezTo>
                  <a:cubicBezTo>
                    <a:pt x="86" y="93"/>
                    <a:pt x="90" y="82"/>
                    <a:pt x="90" y="68"/>
                  </a:cubicBezTo>
                  <a:cubicBezTo>
                    <a:pt x="89" y="57"/>
                    <a:pt x="83" y="50"/>
                    <a:pt x="70" y="47"/>
                  </a:cubicBezTo>
                  <a:cubicBezTo>
                    <a:pt x="68" y="46"/>
                    <a:pt x="65" y="46"/>
                    <a:pt x="63" y="46"/>
                  </a:cubicBezTo>
                  <a:cubicBezTo>
                    <a:pt x="61" y="46"/>
                    <a:pt x="58" y="46"/>
                    <a:pt x="55" y="47"/>
                  </a:cubicBezTo>
                  <a:cubicBezTo>
                    <a:pt x="43" y="50"/>
                    <a:pt x="37" y="57"/>
                    <a:pt x="36" y="68"/>
                  </a:cubicBezTo>
                  <a:cubicBezTo>
                    <a:pt x="36" y="82"/>
                    <a:pt x="40" y="93"/>
                    <a:pt x="49" y="102"/>
                  </a:cubicBezTo>
                  <a:cubicBezTo>
                    <a:pt x="52" y="105"/>
                    <a:pt x="54" y="110"/>
                    <a:pt x="53" y="114"/>
                  </a:cubicBezTo>
                  <a:cubicBezTo>
                    <a:pt x="52" y="119"/>
                    <a:pt x="48" y="122"/>
                    <a:pt x="43" y="124"/>
                  </a:cubicBezTo>
                  <a:cubicBezTo>
                    <a:pt x="41" y="125"/>
                    <a:pt x="41" y="125"/>
                    <a:pt x="41" y="125"/>
                  </a:cubicBezTo>
                  <a:cubicBezTo>
                    <a:pt x="38" y="126"/>
                    <a:pt x="35" y="127"/>
                    <a:pt x="33" y="129"/>
                  </a:cubicBezTo>
                  <a:cubicBezTo>
                    <a:pt x="23" y="133"/>
                    <a:pt x="17" y="137"/>
                    <a:pt x="12" y="142"/>
                  </a:cubicBezTo>
                  <a:cubicBezTo>
                    <a:pt x="10" y="144"/>
                    <a:pt x="9" y="146"/>
                    <a:pt x="10" y="148"/>
                  </a:cubicBezTo>
                  <a:cubicBezTo>
                    <a:pt x="10" y="150"/>
                    <a:pt x="12" y="152"/>
                    <a:pt x="15" y="153"/>
                  </a:cubicBezTo>
                  <a:cubicBezTo>
                    <a:pt x="18" y="155"/>
                    <a:pt x="21" y="156"/>
                    <a:pt x="25" y="157"/>
                  </a:cubicBezTo>
                  <a:cubicBezTo>
                    <a:pt x="37" y="160"/>
                    <a:pt x="49" y="160"/>
                    <a:pt x="63" y="160"/>
                  </a:cubicBezTo>
                  <a:cubicBezTo>
                    <a:pt x="72" y="160"/>
                    <a:pt x="79" y="160"/>
                    <a:pt x="86" y="159"/>
                  </a:cubicBezTo>
                  <a:cubicBezTo>
                    <a:pt x="88" y="159"/>
                    <a:pt x="90" y="161"/>
                    <a:pt x="91" y="163"/>
                  </a:cubicBezTo>
                  <a:cubicBezTo>
                    <a:pt x="91" y="166"/>
                    <a:pt x="89" y="168"/>
                    <a:pt x="86" y="168"/>
                  </a:cubicBezTo>
                  <a:cubicBezTo>
                    <a:pt x="79" y="169"/>
                    <a:pt x="72" y="169"/>
                    <a:pt x="63" y="170"/>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5" name="Google Shape;259;p17">
              <a:extLst>
                <a:ext uri="{FF2B5EF4-FFF2-40B4-BE49-F238E27FC236}">
                  <a16:creationId xmlns:a16="http://schemas.microsoft.com/office/drawing/2014/main" id="{A11F6EEE-23A2-E9E6-9956-1E31807B254D}"/>
                </a:ext>
              </a:extLst>
            </p:cNvPr>
            <p:cNvSpPr/>
            <p:nvPr/>
          </p:nvSpPr>
          <p:spPr>
            <a:xfrm>
              <a:off x="5341939" y="5180014"/>
              <a:ext cx="839787" cy="757237"/>
            </a:xfrm>
            <a:custGeom>
              <a:avLst/>
              <a:gdLst/>
              <a:ahLst/>
              <a:cxnLst/>
              <a:rect l="l" t="t" r="r" b="b"/>
              <a:pathLst>
                <a:path w="214" h="193" extrusionOk="0">
                  <a:moveTo>
                    <a:pt x="46" y="88"/>
                  </a:moveTo>
                  <a:cubicBezTo>
                    <a:pt x="40" y="88"/>
                    <a:pt x="34" y="93"/>
                    <a:pt x="34" y="100"/>
                  </a:cubicBezTo>
                  <a:cubicBezTo>
                    <a:pt x="34" y="149"/>
                    <a:pt x="34" y="149"/>
                    <a:pt x="34" y="149"/>
                  </a:cubicBezTo>
                  <a:cubicBezTo>
                    <a:pt x="34" y="155"/>
                    <a:pt x="40" y="161"/>
                    <a:pt x="46" y="161"/>
                  </a:cubicBezTo>
                  <a:cubicBezTo>
                    <a:pt x="58" y="161"/>
                    <a:pt x="58" y="161"/>
                    <a:pt x="58" y="161"/>
                  </a:cubicBezTo>
                  <a:cubicBezTo>
                    <a:pt x="65" y="161"/>
                    <a:pt x="70" y="155"/>
                    <a:pt x="70" y="149"/>
                  </a:cubicBezTo>
                  <a:cubicBezTo>
                    <a:pt x="70" y="100"/>
                    <a:pt x="70" y="100"/>
                    <a:pt x="70" y="100"/>
                  </a:cubicBezTo>
                  <a:cubicBezTo>
                    <a:pt x="70" y="93"/>
                    <a:pt x="65" y="88"/>
                    <a:pt x="58" y="88"/>
                  </a:cubicBezTo>
                  <a:lnTo>
                    <a:pt x="46" y="88"/>
                  </a:lnTo>
                  <a:close/>
                  <a:moveTo>
                    <a:pt x="61" y="100"/>
                  </a:moveTo>
                  <a:cubicBezTo>
                    <a:pt x="61" y="149"/>
                    <a:pt x="61" y="149"/>
                    <a:pt x="61" y="149"/>
                  </a:cubicBezTo>
                  <a:cubicBezTo>
                    <a:pt x="61" y="150"/>
                    <a:pt x="59" y="152"/>
                    <a:pt x="58" y="152"/>
                  </a:cubicBezTo>
                  <a:cubicBezTo>
                    <a:pt x="46" y="152"/>
                    <a:pt x="46" y="152"/>
                    <a:pt x="46" y="152"/>
                  </a:cubicBezTo>
                  <a:cubicBezTo>
                    <a:pt x="45" y="152"/>
                    <a:pt x="43" y="150"/>
                    <a:pt x="43" y="149"/>
                  </a:cubicBezTo>
                  <a:cubicBezTo>
                    <a:pt x="43" y="100"/>
                    <a:pt x="43" y="100"/>
                    <a:pt x="43" y="100"/>
                  </a:cubicBezTo>
                  <a:cubicBezTo>
                    <a:pt x="43" y="98"/>
                    <a:pt x="45" y="97"/>
                    <a:pt x="46" y="97"/>
                  </a:cubicBezTo>
                  <a:cubicBezTo>
                    <a:pt x="58" y="97"/>
                    <a:pt x="58" y="97"/>
                    <a:pt x="58" y="97"/>
                  </a:cubicBezTo>
                  <a:cubicBezTo>
                    <a:pt x="59" y="97"/>
                    <a:pt x="61" y="98"/>
                    <a:pt x="61" y="100"/>
                  </a:cubicBezTo>
                  <a:close/>
                  <a:moveTo>
                    <a:pt x="90" y="71"/>
                  </a:moveTo>
                  <a:cubicBezTo>
                    <a:pt x="83" y="71"/>
                    <a:pt x="78" y="76"/>
                    <a:pt x="78" y="82"/>
                  </a:cubicBezTo>
                  <a:cubicBezTo>
                    <a:pt x="78" y="149"/>
                    <a:pt x="78" y="149"/>
                    <a:pt x="78" y="149"/>
                  </a:cubicBezTo>
                  <a:cubicBezTo>
                    <a:pt x="78" y="155"/>
                    <a:pt x="83" y="161"/>
                    <a:pt x="90" y="161"/>
                  </a:cubicBezTo>
                  <a:cubicBezTo>
                    <a:pt x="102" y="161"/>
                    <a:pt x="102" y="161"/>
                    <a:pt x="102" y="161"/>
                  </a:cubicBezTo>
                  <a:cubicBezTo>
                    <a:pt x="108" y="161"/>
                    <a:pt x="113" y="155"/>
                    <a:pt x="113" y="149"/>
                  </a:cubicBezTo>
                  <a:cubicBezTo>
                    <a:pt x="113" y="82"/>
                    <a:pt x="113" y="82"/>
                    <a:pt x="113" y="82"/>
                  </a:cubicBezTo>
                  <a:cubicBezTo>
                    <a:pt x="113" y="76"/>
                    <a:pt x="108" y="71"/>
                    <a:pt x="102" y="71"/>
                  </a:cubicBezTo>
                  <a:lnTo>
                    <a:pt x="90" y="71"/>
                  </a:lnTo>
                  <a:close/>
                  <a:moveTo>
                    <a:pt x="104" y="82"/>
                  </a:moveTo>
                  <a:cubicBezTo>
                    <a:pt x="104" y="149"/>
                    <a:pt x="104" y="149"/>
                    <a:pt x="104" y="149"/>
                  </a:cubicBezTo>
                  <a:cubicBezTo>
                    <a:pt x="104" y="150"/>
                    <a:pt x="103" y="152"/>
                    <a:pt x="102" y="152"/>
                  </a:cubicBezTo>
                  <a:cubicBezTo>
                    <a:pt x="90" y="152"/>
                    <a:pt x="90" y="152"/>
                    <a:pt x="90" y="152"/>
                  </a:cubicBezTo>
                  <a:cubicBezTo>
                    <a:pt x="88" y="152"/>
                    <a:pt x="87" y="150"/>
                    <a:pt x="87" y="149"/>
                  </a:cubicBezTo>
                  <a:cubicBezTo>
                    <a:pt x="87" y="82"/>
                    <a:pt x="87" y="82"/>
                    <a:pt x="87" y="82"/>
                  </a:cubicBezTo>
                  <a:cubicBezTo>
                    <a:pt x="87" y="81"/>
                    <a:pt x="88" y="80"/>
                    <a:pt x="90" y="80"/>
                  </a:cubicBezTo>
                  <a:cubicBezTo>
                    <a:pt x="102" y="80"/>
                    <a:pt x="102" y="80"/>
                    <a:pt x="102" y="80"/>
                  </a:cubicBezTo>
                  <a:cubicBezTo>
                    <a:pt x="103" y="80"/>
                    <a:pt x="104" y="81"/>
                    <a:pt x="104" y="82"/>
                  </a:cubicBezTo>
                  <a:close/>
                  <a:moveTo>
                    <a:pt x="133" y="56"/>
                  </a:moveTo>
                  <a:cubicBezTo>
                    <a:pt x="127" y="56"/>
                    <a:pt x="122" y="61"/>
                    <a:pt x="122" y="67"/>
                  </a:cubicBezTo>
                  <a:cubicBezTo>
                    <a:pt x="122" y="149"/>
                    <a:pt x="122" y="149"/>
                    <a:pt x="122" y="149"/>
                  </a:cubicBezTo>
                  <a:cubicBezTo>
                    <a:pt x="122" y="155"/>
                    <a:pt x="127" y="161"/>
                    <a:pt x="133" y="161"/>
                  </a:cubicBezTo>
                  <a:cubicBezTo>
                    <a:pt x="145" y="161"/>
                    <a:pt x="145" y="161"/>
                    <a:pt x="145" y="161"/>
                  </a:cubicBezTo>
                  <a:cubicBezTo>
                    <a:pt x="152" y="161"/>
                    <a:pt x="157" y="155"/>
                    <a:pt x="157" y="149"/>
                  </a:cubicBezTo>
                  <a:cubicBezTo>
                    <a:pt x="157" y="67"/>
                    <a:pt x="157" y="67"/>
                    <a:pt x="157" y="67"/>
                  </a:cubicBezTo>
                  <a:cubicBezTo>
                    <a:pt x="157" y="61"/>
                    <a:pt x="152" y="56"/>
                    <a:pt x="145" y="56"/>
                  </a:cubicBezTo>
                  <a:lnTo>
                    <a:pt x="133" y="56"/>
                  </a:lnTo>
                  <a:close/>
                  <a:moveTo>
                    <a:pt x="148" y="67"/>
                  </a:moveTo>
                  <a:cubicBezTo>
                    <a:pt x="148" y="149"/>
                    <a:pt x="148" y="149"/>
                    <a:pt x="148" y="149"/>
                  </a:cubicBezTo>
                  <a:cubicBezTo>
                    <a:pt x="148" y="150"/>
                    <a:pt x="147" y="152"/>
                    <a:pt x="145" y="152"/>
                  </a:cubicBezTo>
                  <a:cubicBezTo>
                    <a:pt x="133" y="152"/>
                    <a:pt x="133" y="152"/>
                    <a:pt x="133" y="152"/>
                  </a:cubicBezTo>
                  <a:cubicBezTo>
                    <a:pt x="132" y="152"/>
                    <a:pt x="131" y="150"/>
                    <a:pt x="131" y="149"/>
                  </a:cubicBezTo>
                  <a:cubicBezTo>
                    <a:pt x="131" y="67"/>
                    <a:pt x="131" y="67"/>
                    <a:pt x="131" y="67"/>
                  </a:cubicBezTo>
                  <a:cubicBezTo>
                    <a:pt x="131" y="66"/>
                    <a:pt x="132" y="65"/>
                    <a:pt x="133" y="65"/>
                  </a:cubicBezTo>
                  <a:cubicBezTo>
                    <a:pt x="145" y="65"/>
                    <a:pt x="145" y="65"/>
                    <a:pt x="145" y="65"/>
                  </a:cubicBezTo>
                  <a:cubicBezTo>
                    <a:pt x="147" y="65"/>
                    <a:pt x="148" y="66"/>
                    <a:pt x="148" y="67"/>
                  </a:cubicBezTo>
                  <a:close/>
                  <a:moveTo>
                    <a:pt x="165" y="52"/>
                  </a:moveTo>
                  <a:cubicBezTo>
                    <a:pt x="165" y="149"/>
                    <a:pt x="165" y="149"/>
                    <a:pt x="165" y="149"/>
                  </a:cubicBezTo>
                  <a:cubicBezTo>
                    <a:pt x="165" y="155"/>
                    <a:pt x="171" y="161"/>
                    <a:pt x="177" y="161"/>
                  </a:cubicBezTo>
                  <a:cubicBezTo>
                    <a:pt x="189" y="161"/>
                    <a:pt x="189" y="161"/>
                    <a:pt x="189" y="161"/>
                  </a:cubicBezTo>
                  <a:cubicBezTo>
                    <a:pt x="196" y="161"/>
                    <a:pt x="201" y="155"/>
                    <a:pt x="201" y="149"/>
                  </a:cubicBezTo>
                  <a:cubicBezTo>
                    <a:pt x="201" y="52"/>
                    <a:pt x="201" y="52"/>
                    <a:pt x="201" y="52"/>
                  </a:cubicBezTo>
                  <a:cubicBezTo>
                    <a:pt x="201" y="45"/>
                    <a:pt x="196" y="40"/>
                    <a:pt x="189" y="40"/>
                  </a:cubicBezTo>
                  <a:cubicBezTo>
                    <a:pt x="177" y="40"/>
                    <a:pt x="177" y="40"/>
                    <a:pt x="177" y="40"/>
                  </a:cubicBezTo>
                  <a:cubicBezTo>
                    <a:pt x="171" y="40"/>
                    <a:pt x="165" y="45"/>
                    <a:pt x="165" y="52"/>
                  </a:cubicBezTo>
                  <a:close/>
                  <a:moveTo>
                    <a:pt x="192" y="52"/>
                  </a:moveTo>
                  <a:cubicBezTo>
                    <a:pt x="192" y="149"/>
                    <a:pt x="192" y="149"/>
                    <a:pt x="192" y="149"/>
                  </a:cubicBezTo>
                  <a:cubicBezTo>
                    <a:pt x="192" y="150"/>
                    <a:pt x="190" y="152"/>
                    <a:pt x="189" y="152"/>
                  </a:cubicBezTo>
                  <a:cubicBezTo>
                    <a:pt x="177" y="152"/>
                    <a:pt x="177" y="152"/>
                    <a:pt x="177" y="152"/>
                  </a:cubicBezTo>
                  <a:cubicBezTo>
                    <a:pt x="176" y="152"/>
                    <a:pt x="174" y="150"/>
                    <a:pt x="174" y="149"/>
                  </a:cubicBezTo>
                  <a:cubicBezTo>
                    <a:pt x="174" y="52"/>
                    <a:pt x="174" y="52"/>
                    <a:pt x="174" y="52"/>
                  </a:cubicBezTo>
                  <a:cubicBezTo>
                    <a:pt x="174" y="50"/>
                    <a:pt x="176" y="49"/>
                    <a:pt x="177" y="49"/>
                  </a:cubicBezTo>
                  <a:cubicBezTo>
                    <a:pt x="189" y="49"/>
                    <a:pt x="189" y="49"/>
                    <a:pt x="189" y="49"/>
                  </a:cubicBezTo>
                  <a:cubicBezTo>
                    <a:pt x="190" y="49"/>
                    <a:pt x="192" y="50"/>
                    <a:pt x="192" y="52"/>
                  </a:cubicBezTo>
                  <a:close/>
                  <a:moveTo>
                    <a:pt x="110" y="39"/>
                  </a:moveTo>
                  <a:cubicBezTo>
                    <a:pt x="139" y="28"/>
                    <a:pt x="167" y="11"/>
                    <a:pt x="168" y="11"/>
                  </a:cubicBezTo>
                  <a:cubicBezTo>
                    <a:pt x="162" y="0"/>
                    <a:pt x="162" y="0"/>
                    <a:pt x="162" y="0"/>
                  </a:cubicBezTo>
                  <a:cubicBezTo>
                    <a:pt x="172" y="5"/>
                    <a:pt x="172" y="5"/>
                    <a:pt x="172" y="5"/>
                  </a:cubicBezTo>
                  <a:cubicBezTo>
                    <a:pt x="182" y="9"/>
                    <a:pt x="182" y="9"/>
                    <a:pt x="182" y="9"/>
                  </a:cubicBezTo>
                  <a:cubicBezTo>
                    <a:pt x="179" y="19"/>
                    <a:pt x="179" y="19"/>
                    <a:pt x="179" y="19"/>
                  </a:cubicBezTo>
                  <a:cubicBezTo>
                    <a:pt x="177" y="29"/>
                    <a:pt x="177" y="29"/>
                    <a:pt x="177" y="29"/>
                  </a:cubicBezTo>
                  <a:cubicBezTo>
                    <a:pt x="172" y="19"/>
                    <a:pt x="172" y="19"/>
                    <a:pt x="172" y="19"/>
                  </a:cubicBezTo>
                  <a:cubicBezTo>
                    <a:pt x="167" y="22"/>
                    <a:pt x="141" y="37"/>
                    <a:pt x="114" y="47"/>
                  </a:cubicBezTo>
                  <a:cubicBezTo>
                    <a:pt x="82" y="60"/>
                    <a:pt x="41" y="68"/>
                    <a:pt x="41" y="68"/>
                  </a:cubicBezTo>
                  <a:cubicBezTo>
                    <a:pt x="41" y="68"/>
                    <a:pt x="40" y="68"/>
                    <a:pt x="40" y="68"/>
                  </a:cubicBezTo>
                  <a:cubicBezTo>
                    <a:pt x="38" y="68"/>
                    <a:pt x="36" y="67"/>
                    <a:pt x="36" y="64"/>
                  </a:cubicBezTo>
                  <a:cubicBezTo>
                    <a:pt x="35" y="62"/>
                    <a:pt x="37" y="59"/>
                    <a:pt x="39" y="59"/>
                  </a:cubicBezTo>
                  <a:cubicBezTo>
                    <a:pt x="40" y="59"/>
                    <a:pt x="79" y="51"/>
                    <a:pt x="110" y="39"/>
                  </a:cubicBezTo>
                  <a:close/>
                  <a:moveTo>
                    <a:pt x="214" y="177"/>
                  </a:moveTo>
                  <a:cubicBezTo>
                    <a:pt x="207" y="185"/>
                    <a:pt x="207" y="185"/>
                    <a:pt x="207" y="185"/>
                  </a:cubicBezTo>
                  <a:cubicBezTo>
                    <a:pt x="200" y="193"/>
                    <a:pt x="200" y="193"/>
                    <a:pt x="200" y="193"/>
                  </a:cubicBezTo>
                  <a:cubicBezTo>
                    <a:pt x="200" y="182"/>
                    <a:pt x="200" y="182"/>
                    <a:pt x="200" y="182"/>
                  </a:cubicBezTo>
                  <a:cubicBezTo>
                    <a:pt x="18" y="182"/>
                    <a:pt x="18" y="182"/>
                    <a:pt x="18" y="182"/>
                  </a:cubicBezTo>
                  <a:cubicBezTo>
                    <a:pt x="15" y="182"/>
                    <a:pt x="13" y="180"/>
                    <a:pt x="13" y="177"/>
                  </a:cubicBezTo>
                  <a:cubicBezTo>
                    <a:pt x="13" y="31"/>
                    <a:pt x="13" y="31"/>
                    <a:pt x="13" y="31"/>
                  </a:cubicBezTo>
                  <a:cubicBezTo>
                    <a:pt x="0" y="31"/>
                    <a:pt x="0" y="31"/>
                    <a:pt x="0" y="31"/>
                  </a:cubicBezTo>
                  <a:cubicBezTo>
                    <a:pt x="9" y="23"/>
                    <a:pt x="9" y="23"/>
                    <a:pt x="9" y="23"/>
                  </a:cubicBezTo>
                  <a:cubicBezTo>
                    <a:pt x="18" y="15"/>
                    <a:pt x="18" y="15"/>
                    <a:pt x="18" y="15"/>
                  </a:cubicBezTo>
                  <a:cubicBezTo>
                    <a:pt x="27" y="23"/>
                    <a:pt x="27" y="23"/>
                    <a:pt x="27" y="23"/>
                  </a:cubicBezTo>
                  <a:cubicBezTo>
                    <a:pt x="36" y="31"/>
                    <a:pt x="36" y="31"/>
                    <a:pt x="36" y="31"/>
                  </a:cubicBezTo>
                  <a:cubicBezTo>
                    <a:pt x="22" y="31"/>
                    <a:pt x="22" y="31"/>
                    <a:pt x="22" y="31"/>
                  </a:cubicBezTo>
                  <a:cubicBezTo>
                    <a:pt x="22" y="173"/>
                    <a:pt x="22" y="173"/>
                    <a:pt x="22" y="173"/>
                  </a:cubicBezTo>
                  <a:cubicBezTo>
                    <a:pt x="200" y="173"/>
                    <a:pt x="200" y="173"/>
                    <a:pt x="200" y="173"/>
                  </a:cubicBezTo>
                  <a:cubicBezTo>
                    <a:pt x="200" y="162"/>
                    <a:pt x="200" y="162"/>
                    <a:pt x="200" y="162"/>
                  </a:cubicBezTo>
                  <a:cubicBezTo>
                    <a:pt x="207" y="169"/>
                    <a:pt x="207" y="169"/>
                    <a:pt x="207" y="169"/>
                  </a:cubicBezTo>
                  <a:lnTo>
                    <a:pt x="214" y="177"/>
                  </a:lnTo>
                  <a:close/>
                </a:path>
              </a:pathLst>
            </a:custGeom>
            <a:solidFill>
              <a:srgbClr val="FFFFFF"/>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6" name="Google Shape;260;p17">
              <a:extLst>
                <a:ext uri="{FF2B5EF4-FFF2-40B4-BE49-F238E27FC236}">
                  <a16:creationId xmlns:a16="http://schemas.microsoft.com/office/drawing/2014/main" id="{2DFC990B-5DB1-D698-2DC1-0624BD7320B5}"/>
                </a:ext>
              </a:extLst>
            </p:cNvPr>
            <p:cNvSpPr/>
            <p:nvPr/>
          </p:nvSpPr>
          <p:spPr>
            <a:xfrm>
              <a:off x="3702050" y="2179637"/>
              <a:ext cx="781050" cy="914400"/>
            </a:xfrm>
            <a:custGeom>
              <a:avLst/>
              <a:gdLst/>
              <a:ahLst/>
              <a:cxnLst/>
              <a:rect l="l" t="t" r="r" b="b"/>
              <a:pathLst>
                <a:path w="199" h="233" extrusionOk="0">
                  <a:moveTo>
                    <a:pt x="114" y="233"/>
                  </a:moveTo>
                  <a:cubicBezTo>
                    <a:pt x="82" y="233"/>
                    <a:pt x="82" y="233"/>
                    <a:pt x="82" y="233"/>
                  </a:cubicBezTo>
                  <a:cubicBezTo>
                    <a:pt x="79" y="233"/>
                    <a:pt x="77" y="231"/>
                    <a:pt x="77" y="229"/>
                  </a:cubicBezTo>
                  <a:cubicBezTo>
                    <a:pt x="77" y="226"/>
                    <a:pt x="79" y="224"/>
                    <a:pt x="82" y="224"/>
                  </a:cubicBezTo>
                  <a:cubicBezTo>
                    <a:pt x="114" y="224"/>
                    <a:pt x="114" y="224"/>
                    <a:pt x="114" y="224"/>
                  </a:cubicBezTo>
                  <a:cubicBezTo>
                    <a:pt x="116" y="224"/>
                    <a:pt x="118" y="226"/>
                    <a:pt x="118" y="229"/>
                  </a:cubicBezTo>
                  <a:cubicBezTo>
                    <a:pt x="118" y="231"/>
                    <a:pt x="116" y="233"/>
                    <a:pt x="114" y="233"/>
                  </a:cubicBezTo>
                  <a:close/>
                  <a:moveTo>
                    <a:pt x="123" y="218"/>
                  </a:moveTo>
                  <a:cubicBezTo>
                    <a:pt x="73" y="218"/>
                    <a:pt x="73" y="218"/>
                    <a:pt x="73" y="218"/>
                  </a:cubicBezTo>
                  <a:cubicBezTo>
                    <a:pt x="70" y="218"/>
                    <a:pt x="68" y="216"/>
                    <a:pt x="68" y="214"/>
                  </a:cubicBezTo>
                  <a:cubicBezTo>
                    <a:pt x="68" y="211"/>
                    <a:pt x="70" y="209"/>
                    <a:pt x="73" y="209"/>
                  </a:cubicBezTo>
                  <a:cubicBezTo>
                    <a:pt x="123" y="209"/>
                    <a:pt x="123" y="209"/>
                    <a:pt x="123" y="209"/>
                  </a:cubicBezTo>
                  <a:cubicBezTo>
                    <a:pt x="125" y="209"/>
                    <a:pt x="127" y="211"/>
                    <a:pt x="127" y="214"/>
                  </a:cubicBezTo>
                  <a:cubicBezTo>
                    <a:pt x="127" y="216"/>
                    <a:pt x="125" y="218"/>
                    <a:pt x="123" y="218"/>
                  </a:cubicBezTo>
                  <a:close/>
                  <a:moveTo>
                    <a:pt x="98" y="202"/>
                  </a:moveTo>
                  <a:cubicBezTo>
                    <a:pt x="88" y="202"/>
                    <a:pt x="79" y="202"/>
                    <a:pt x="78" y="202"/>
                  </a:cubicBezTo>
                  <a:cubicBezTo>
                    <a:pt x="78" y="202"/>
                    <a:pt x="78" y="202"/>
                    <a:pt x="78" y="202"/>
                  </a:cubicBezTo>
                  <a:cubicBezTo>
                    <a:pt x="69" y="202"/>
                    <a:pt x="65" y="199"/>
                    <a:pt x="63" y="191"/>
                  </a:cubicBezTo>
                  <a:cubicBezTo>
                    <a:pt x="63" y="187"/>
                    <a:pt x="62" y="184"/>
                    <a:pt x="62" y="181"/>
                  </a:cubicBezTo>
                  <a:cubicBezTo>
                    <a:pt x="62" y="176"/>
                    <a:pt x="62" y="172"/>
                    <a:pt x="60" y="169"/>
                  </a:cubicBezTo>
                  <a:cubicBezTo>
                    <a:pt x="53" y="156"/>
                    <a:pt x="49" y="148"/>
                    <a:pt x="42" y="135"/>
                  </a:cubicBezTo>
                  <a:cubicBezTo>
                    <a:pt x="36" y="123"/>
                    <a:pt x="29" y="104"/>
                    <a:pt x="34" y="86"/>
                  </a:cubicBezTo>
                  <a:cubicBezTo>
                    <a:pt x="39" y="64"/>
                    <a:pt x="63" y="42"/>
                    <a:pt x="97" y="42"/>
                  </a:cubicBezTo>
                  <a:cubicBezTo>
                    <a:pt x="132" y="42"/>
                    <a:pt x="155" y="64"/>
                    <a:pt x="161" y="86"/>
                  </a:cubicBezTo>
                  <a:cubicBezTo>
                    <a:pt x="165" y="104"/>
                    <a:pt x="159" y="123"/>
                    <a:pt x="152" y="135"/>
                  </a:cubicBezTo>
                  <a:cubicBezTo>
                    <a:pt x="146" y="148"/>
                    <a:pt x="141" y="156"/>
                    <a:pt x="134" y="169"/>
                  </a:cubicBezTo>
                  <a:cubicBezTo>
                    <a:pt x="132" y="172"/>
                    <a:pt x="132" y="176"/>
                    <a:pt x="132" y="181"/>
                  </a:cubicBezTo>
                  <a:cubicBezTo>
                    <a:pt x="132" y="184"/>
                    <a:pt x="132" y="187"/>
                    <a:pt x="131" y="191"/>
                  </a:cubicBezTo>
                  <a:cubicBezTo>
                    <a:pt x="129" y="199"/>
                    <a:pt x="125" y="202"/>
                    <a:pt x="116" y="202"/>
                  </a:cubicBezTo>
                  <a:cubicBezTo>
                    <a:pt x="116" y="202"/>
                    <a:pt x="107" y="202"/>
                    <a:pt x="98" y="202"/>
                  </a:cubicBezTo>
                  <a:close/>
                  <a:moveTo>
                    <a:pt x="78" y="193"/>
                  </a:moveTo>
                  <a:cubicBezTo>
                    <a:pt x="79" y="193"/>
                    <a:pt x="115" y="193"/>
                    <a:pt x="116" y="193"/>
                  </a:cubicBezTo>
                  <a:cubicBezTo>
                    <a:pt x="122" y="193"/>
                    <a:pt x="122" y="192"/>
                    <a:pt x="123" y="189"/>
                  </a:cubicBezTo>
                  <a:cubicBezTo>
                    <a:pt x="123" y="186"/>
                    <a:pt x="123" y="183"/>
                    <a:pt x="123" y="180"/>
                  </a:cubicBezTo>
                  <a:cubicBezTo>
                    <a:pt x="124" y="175"/>
                    <a:pt x="124" y="169"/>
                    <a:pt x="127" y="164"/>
                  </a:cubicBezTo>
                  <a:cubicBezTo>
                    <a:pt x="133" y="152"/>
                    <a:pt x="138" y="144"/>
                    <a:pt x="144" y="131"/>
                  </a:cubicBezTo>
                  <a:cubicBezTo>
                    <a:pt x="149" y="122"/>
                    <a:pt x="156" y="104"/>
                    <a:pt x="152" y="89"/>
                  </a:cubicBezTo>
                  <a:cubicBezTo>
                    <a:pt x="148" y="70"/>
                    <a:pt x="127" y="51"/>
                    <a:pt x="97" y="50"/>
                  </a:cubicBezTo>
                  <a:cubicBezTo>
                    <a:pt x="68" y="51"/>
                    <a:pt x="47" y="70"/>
                    <a:pt x="42" y="89"/>
                  </a:cubicBezTo>
                  <a:cubicBezTo>
                    <a:pt x="38" y="104"/>
                    <a:pt x="45" y="122"/>
                    <a:pt x="50" y="131"/>
                  </a:cubicBezTo>
                  <a:cubicBezTo>
                    <a:pt x="57" y="144"/>
                    <a:pt x="61" y="152"/>
                    <a:pt x="68" y="164"/>
                  </a:cubicBezTo>
                  <a:cubicBezTo>
                    <a:pt x="71" y="169"/>
                    <a:pt x="71" y="175"/>
                    <a:pt x="71" y="180"/>
                  </a:cubicBezTo>
                  <a:cubicBezTo>
                    <a:pt x="71" y="183"/>
                    <a:pt x="71" y="186"/>
                    <a:pt x="72" y="189"/>
                  </a:cubicBezTo>
                  <a:cubicBezTo>
                    <a:pt x="73" y="192"/>
                    <a:pt x="73" y="193"/>
                    <a:pt x="78" y="193"/>
                  </a:cubicBezTo>
                  <a:cubicBezTo>
                    <a:pt x="78" y="193"/>
                    <a:pt x="78" y="193"/>
                    <a:pt x="78" y="193"/>
                  </a:cubicBezTo>
                  <a:close/>
                  <a:moveTo>
                    <a:pt x="21" y="107"/>
                  </a:moveTo>
                  <a:cubicBezTo>
                    <a:pt x="4" y="107"/>
                    <a:pt x="4" y="107"/>
                    <a:pt x="4" y="107"/>
                  </a:cubicBezTo>
                  <a:cubicBezTo>
                    <a:pt x="2" y="107"/>
                    <a:pt x="0" y="105"/>
                    <a:pt x="0" y="103"/>
                  </a:cubicBezTo>
                  <a:cubicBezTo>
                    <a:pt x="0" y="100"/>
                    <a:pt x="2" y="98"/>
                    <a:pt x="4" y="98"/>
                  </a:cubicBezTo>
                  <a:cubicBezTo>
                    <a:pt x="21" y="98"/>
                    <a:pt x="21" y="98"/>
                    <a:pt x="21" y="98"/>
                  </a:cubicBezTo>
                  <a:cubicBezTo>
                    <a:pt x="23" y="98"/>
                    <a:pt x="25" y="100"/>
                    <a:pt x="25" y="103"/>
                  </a:cubicBezTo>
                  <a:cubicBezTo>
                    <a:pt x="25" y="105"/>
                    <a:pt x="23" y="107"/>
                    <a:pt x="21" y="107"/>
                  </a:cubicBezTo>
                  <a:close/>
                  <a:moveTo>
                    <a:pt x="194" y="104"/>
                  </a:moveTo>
                  <a:cubicBezTo>
                    <a:pt x="174" y="104"/>
                    <a:pt x="174" y="104"/>
                    <a:pt x="174" y="104"/>
                  </a:cubicBezTo>
                  <a:cubicBezTo>
                    <a:pt x="171" y="104"/>
                    <a:pt x="169" y="102"/>
                    <a:pt x="169" y="100"/>
                  </a:cubicBezTo>
                  <a:cubicBezTo>
                    <a:pt x="169" y="97"/>
                    <a:pt x="171" y="95"/>
                    <a:pt x="174" y="95"/>
                  </a:cubicBezTo>
                  <a:cubicBezTo>
                    <a:pt x="194" y="95"/>
                    <a:pt x="194" y="95"/>
                    <a:pt x="194" y="95"/>
                  </a:cubicBezTo>
                  <a:cubicBezTo>
                    <a:pt x="197" y="95"/>
                    <a:pt x="199" y="97"/>
                    <a:pt x="199" y="100"/>
                  </a:cubicBezTo>
                  <a:cubicBezTo>
                    <a:pt x="199" y="102"/>
                    <a:pt x="197" y="104"/>
                    <a:pt x="194" y="104"/>
                  </a:cubicBezTo>
                  <a:close/>
                  <a:moveTo>
                    <a:pt x="58" y="100"/>
                  </a:moveTo>
                  <a:cubicBezTo>
                    <a:pt x="58" y="100"/>
                    <a:pt x="58" y="100"/>
                    <a:pt x="57" y="100"/>
                  </a:cubicBezTo>
                  <a:cubicBezTo>
                    <a:pt x="55" y="100"/>
                    <a:pt x="53" y="97"/>
                    <a:pt x="54" y="95"/>
                  </a:cubicBezTo>
                  <a:cubicBezTo>
                    <a:pt x="58" y="79"/>
                    <a:pt x="75" y="63"/>
                    <a:pt x="100" y="63"/>
                  </a:cubicBezTo>
                  <a:cubicBezTo>
                    <a:pt x="100" y="63"/>
                    <a:pt x="100" y="63"/>
                    <a:pt x="100" y="63"/>
                  </a:cubicBezTo>
                  <a:cubicBezTo>
                    <a:pt x="102" y="63"/>
                    <a:pt x="104" y="65"/>
                    <a:pt x="104" y="67"/>
                  </a:cubicBezTo>
                  <a:cubicBezTo>
                    <a:pt x="104" y="70"/>
                    <a:pt x="102" y="72"/>
                    <a:pt x="100" y="72"/>
                  </a:cubicBezTo>
                  <a:cubicBezTo>
                    <a:pt x="80" y="72"/>
                    <a:pt x="66" y="85"/>
                    <a:pt x="62" y="97"/>
                  </a:cubicBezTo>
                  <a:cubicBezTo>
                    <a:pt x="62" y="99"/>
                    <a:pt x="60" y="100"/>
                    <a:pt x="58" y="100"/>
                  </a:cubicBezTo>
                  <a:close/>
                  <a:moveTo>
                    <a:pt x="153" y="53"/>
                  </a:moveTo>
                  <a:cubicBezTo>
                    <a:pt x="152" y="53"/>
                    <a:pt x="151" y="53"/>
                    <a:pt x="150" y="52"/>
                  </a:cubicBezTo>
                  <a:cubicBezTo>
                    <a:pt x="148" y="50"/>
                    <a:pt x="148" y="47"/>
                    <a:pt x="150" y="46"/>
                  </a:cubicBezTo>
                  <a:cubicBezTo>
                    <a:pt x="164" y="31"/>
                    <a:pt x="164" y="31"/>
                    <a:pt x="164" y="31"/>
                  </a:cubicBezTo>
                  <a:cubicBezTo>
                    <a:pt x="166" y="29"/>
                    <a:pt x="169" y="29"/>
                    <a:pt x="171" y="31"/>
                  </a:cubicBezTo>
                  <a:cubicBezTo>
                    <a:pt x="172" y="33"/>
                    <a:pt x="172" y="35"/>
                    <a:pt x="171" y="37"/>
                  </a:cubicBezTo>
                  <a:cubicBezTo>
                    <a:pt x="156" y="52"/>
                    <a:pt x="156" y="52"/>
                    <a:pt x="156" y="52"/>
                  </a:cubicBezTo>
                  <a:cubicBezTo>
                    <a:pt x="155" y="53"/>
                    <a:pt x="154" y="53"/>
                    <a:pt x="153" y="53"/>
                  </a:cubicBezTo>
                  <a:close/>
                  <a:moveTo>
                    <a:pt x="43" y="53"/>
                  </a:moveTo>
                  <a:cubicBezTo>
                    <a:pt x="42" y="53"/>
                    <a:pt x="41" y="53"/>
                    <a:pt x="40" y="52"/>
                  </a:cubicBezTo>
                  <a:cubicBezTo>
                    <a:pt x="25" y="37"/>
                    <a:pt x="25" y="37"/>
                    <a:pt x="25" y="37"/>
                  </a:cubicBezTo>
                  <a:cubicBezTo>
                    <a:pt x="23" y="35"/>
                    <a:pt x="23" y="33"/>
                    <a:pt x="25" y="31"/>
                  </a:cubicBezTo>
                  <a:cubicBezTo>
                    <a:pt x="27" y="29"/>
                    <a:pt x="30" y="29"/>
                    <a:pt x="31" y="31"/>
                  </a:cubicBezTo>
                  <a:cubicBezTo>
                    <a:pt x="46" y="46"/>
                    <a:pt x="46" y="46"/>
                    <a:pt x="46" y="46"/>
                  </a:cubicBezTo>
                  <a:cubicBezTo>
                    <a:pt x="48" y="47"/>
                    <a:pt x="48" y="50"/>
                    <a:pt x="46" y="52"/>
                  </a:cubicBezTo>
                  <a:cubicBezTo>
                    <a:pt x="45" y="53"/>
                    <a:pt x="44" y="53"/>
                    <a:pt x="43" y="53"/>
                  </a:cubicBezTo>
                  <a:close/>
                  <a:moveTo>
                    <a:pt x="97" y="33"/>
                  </a:moveTo>
                  <a:cubicBezTo>
                    <a:pt x="95" y="33"/>
                    <a:pt x="93" y="31"/>
                    <a:pt x="93" y="29"/>
                  </a:cubicBezTo>
                  <a:cubicBezTo>
                    <a:pt x="93" y="5"/>
                    <a:pt x="93" y="5"/>
                    <a:pt x="93" y="5"/>
                  </a:cubicBezTo>
                  <a:cubicBezTo>
                    <a:pt x="93" y="2"/>
                    <a:pt x="95" y="0"/>
                    <a:pt x="97" y="0"/>
                  </a:cubicBezTo>
                  <a:cubicBezTo>
                    <a:pt x="100" y="0"/>
                    <a:pt x="102" y="2"/>
                    <a:pt x="102" y="5"/>
                  </a:cubicBezTo>
                  <a:cubicBezTo>
                    <a:pt x="102" y="29"/>
                    <a:pt x="102" y="29"/>
                    <a:pt x="102" y="29"/>
                  </a:cubicBezTo>
                  <a:cubicBezTo>
                    <a:pt x="102" y="31"/>
                    <a:pt x="100" y="33"/>
                    <a:pt x="97" y="33"/>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pPr>
              <a:endParaRPr sz="2000" kern="0">
                <a:solidFill>
                  <a:srgbClr val="000000"/>
                </a:solidFill>
                <a:latin typeface="Nunito Sans" panose="00000500000000000000" pitchFamily="2" charset="0"/>
                <a:ea typeface="Calibri"/>
                <a:cs typeface="Calibri"/>
                <a:sym typeface="Calibri"/>
              </a:endParaRPr>
            </a:p>
          </p:txBody>
        </p:sp>
        <p:sp>
          <p:nvSpPr>
            <p:cNvPr id="17" name="Google Shape;261;p17">
              <a:extLst>
                <a:ext uri="{FF2B5EF4-FFF2-40B4-BE49-F238E27FC236}">
                  <a16:creationId xmlns:a16="http://schemas.microsoft.com/office/drawing/2014/main" id="{4F1F8153-8D5F-E1E4-BE42-635DA6E40476}"/>
                </a:ext>
              </a:extLst>
            </p:cNvPr>
            <p:cNvSpPr txBox="1"/>
            <p:nvPr/>
          </p:nvSpPr>
          <p:spPr>
            <a:xfrm>
              <a:off x="7176118" y="2179637"/>
              <a:ext cx="2551600" cy="508000"/>
            </a:xfrm>
            <a:prstGeom prst="rect">
              <a:avLst/>
            </a:prstGeom>
            <a:noFill/>
            <a:ln>
              <a:noFill/>
            </a:ln>
          </p:spPr>
          <p:txBody>
            <a:bodyPr spcFirstLastPara="1" wrap="square" lIns="0" tIns="0" rIns="0" bIns="0" anchor="t" anchorCtr="0">
              <a:noAutofit/>
            </a:bodyPr>
            <a:lstStyle/>
            <a:p>
              <a:pPr>
                <a:buClr>
                  <a:srgbClr val="282828"/>
                </a:buClr>
                <a:buSzPts val="2400"/>
              </a:pPr>
              <a:r>
                <a:rPr lang="en-US" sz="2400" b="1" kern="0" dirty="0">
                  <a:solidFill>
                    <a:schemeClr val="accent2"/>
                  </a:solidFill>
                  <a:latin typeface="Nunito Sans" panose="00000500000000000000" pitchFamily="2" charset="0"/>
                  <a:ea typeface="Open Sans SemiBold"/>
                  <a:cs typeface="Open Sans SemiBold"/>
                  <a:sym typeface="Open Sans SemiBold"/>
                </a:rPr>
                <a:t>Manufacturing Quality</a:t>
              </a:r>
            </a:p>
            <a:p>
              <a:pPr>
                <a:buClr>
                  <a:srgbClr val="282828"/>
                </a:buClr>
                <a:buSzPts val="2400"/>
              </a:pPr>
              <a:endParaRPr sz="1400" b="1" kern="0" dirty="0">
                <a:solidFill>
                  <a:schemeClr val="accent2"/>
                </a:solidFill>
                <a:latin typeface="Nunito Sans" panose="00000500000000000000" pitchFamily="2" charset="0"/>
                <a:cs typeface="Arial"/>
                <a:sym typeface="Arial"/>
              </a:endParaRPr>
            </a:p>
          </p:txBody>
        </p:sp>
        <p:sp>
          <p:nvSpPr>
            <p:cNvPr id="18" name="Google Shape;262;p17">
              <a:extLst>
                <a:ext uri="{FF2B5EF4-FFF2-40B4-BE49-F238E27FC236}">
                  <a16:creationId xmlns:a16="http://schemas.microsoft.com/office/drawing/2014/main" id="{0A890F7E-0EE5-C4DE-9D62-03EA020B820B}"/>
                </a:ext>
              </a:extLst>
            </p:cNvPr>
            <p:cNvSpPr txBox="1"/>
            <p:nvPr/>
          </p:nvSpPr>
          <p:spPr>
            <a:xfrm>
              <a:off x="7180346" y="3521695"/>
              <a:ext cx="3151847" cy="508000"/>
            </a:xfrm>
            <a:prstGeom prst="rect">
              <a:avLst/>
            </a:prstGeom>
            <a:noFill/>
            <a:ln>
              <a:noFill/>
            </a:ln>
          </p:spPr>
          <p:txBody>
            <a:bodyPr spcFirstLastPara="1" wrap="square" lIns="0" tIns="0" rIns="0" bIns="0" anchor="t" anchorCtr="0">
              <a:noAutofit/>
            </a:bodyPr>
            <a:lstStyle/>
            <a:p>
              <a:pPr>
                <a:buClr>
                  <a:srgbClr val="282828"/>
                </a:buClr>
                <a:buSzPts val="2400"/>
              </a:pPr>
              <a:r>
                <a:rPr lang="en-US" sz="2400" b="1" kern="0" dirty="0">
                  <a:solidFill>
                    <a:schemeClr val="accent1"/>
                  </a:solidFill>
                  <a:latin typeface="Nunito Sans" panose="00000500000000000000" pitchFamily="2" charset="0"/>
                  <a:ea typeface="Open Sans SemiBold"/>
                  <a:cs typeface="Open Sans SemiBold"/>
                  <a:sym typeface="Open Sans SemiBold"/>
                </a:rPr>
                <a:t>Changes in Warranty Period</a:t>
              </a:r>
            </a:p>
          </p:txBody>
        </p:sp>
        <p:sp>
          <p:nvSpPr>
            <p:cNvPr id="19" name="Google Shape;263;p17">
              <a:extLst>
                <a:ext uri="{FF2B5EF4-FFF2-40B4-BE49-F238E27FC236}">
                  <a16:creationId xmlns:a16="http://schemas.microsoft.com/office/drawing/2014/main" id="{D00D006E-7599-6929-6199-56E69428D9FC}"/>
                </a:ext>
              </a:extLst>
            </p:cNvPr>
            <p:cNvSpPr txBox="1"/>
            <p:nvPr/>
          </p:nvSpPr>
          <p:spPr>
            <a:xfrm>
              <a:off x="7220030" y="4843462"/>
              <a:ext cx="2679700" cy="508000"/>
            </a:xfrm>
            <a:prstGeom prst="rect">
              <a:avLst/>
            </a:prstGeom>
            <a:noFill/>
            <a:ln>
              <a:noFill/>
            </a:ln>
          </p:spPr>
          <p:txBody>
            <a:bodyPr spcFirstLastPara="1" wrap="square" lIns="0" tIns="0" rIns="0" bIns="0" anchor="t" anchorCtr="0">
              <a:noAutofit/>
            </a:bodyPr>
            <a:lstStyle/>
            <a:p>
              <a:pPr>
                <a:buClr>
                  <a:srgbClr val="282828"/>
                </a:buClr>
                <a:buSzPts val="2400"/>
              </a:pPr>
              <a:r>
                <a:rPr lang="en-US" sz="2400" b="1" kern="0" dirty="0">
                  <a:solidFill>
                    <a:schemeClr val="accent4"/>
                  </a:solidFill>
                  <a:latin typeface="Nunito Sans" panose="00000500000000000000" pitchFamily="2" charset="0"/>
                  <a:ea typeface="Open Sans SemiBold"/>
                  <a:cs typeface="Open Sans SemiBold"/>
                  <a:sym typeface="Open Sans SemiBold"/>
                </a:rPr>
                <a:t>Product Mix</a:t>
              </a:r>
            </a:p>
          </p:txBody>
        </p:sp>
      </p:grpSp>
    </p:spTree>
    <p:extLst>
      <p:ext uri="{BB962C8B-B14F-4D97-AF65-F5344CB8AC3E}">
        <p14:creationId xmlns:p14="http://schemas.microsoft.com/office/powerpoint/2010/main" val="335877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52600" y="3845968"/>
            <a:ext cx="6096000" cy="9144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b="1" kern="0">
                <a:solidFill>
                  <a:schemeClr val="tx1"/>
                </a:solidFill>
              </a:rPr>
              <a:t>3. Areas of Application</a:t>
            </a:r>
            <a:endParaRPr lang="es-ES" altLang="en-US" sz="3600" b="1" kern="0">
              <a:solidFill>
                <a:schemeClr val="tx1"/>
              </a:solidFill>
            </a:endParaRPr>
          </a:p>
        </p:txBody>
      </p:sp>
    </p:spTree>
    <p:extLst>
      <p:ext uri="{BB962C8B-B14F-4D97-AF65-F5344CB8AC3E}">
        <p14:creationId xmlns:p14="http://schemas.microsoft.com/office/powerpoint/2010/main" val="192944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Different Products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grpSp>
        <p:nvGrpSpPr>
          <p:cNvPr id="6" name="Group 5">
            <a:extLst>
              <a:ext uri="{FF2B5EF4-FFF2-40B4-BE49-F238E27FC236}">
                <a16:creationId xmlns:a16="http://schemas.microsoft.com/office/drawing/2014/main" id="{144BABBB-171F-4092-F940-B8A37744D317}"/>
              </a:ext>
            </a:extLst>
          </p:cNvPr>
          <p:cNvGrpSpPr/>
          <p:nvPr/>
        </p:nvGrpSpPr>
        <p:grpSpPr>
          <a:xfrm>
            <a:off x="1692903" y="1509964"/>
            <a:ext cx="10083926" cy="4835519"/>
            <a:chOff x="1223248" y="1522775"/>
            <a:chExt cx="10083926" cy="4835519"/>
          </a:xfrm>
        </p:grpSpPr>
        <p:sp>
          <p:nvSpPr>
            <p:cNvPr id="7" name="Rectangle: Rounded Corners 133">
              <a:extLst>
                <a:ext uri="{FF2B5EF4-FFF2-40B4-BE49-F238E27FC236}">
                  <a16:creationId xmlns:a16="http://schemas.microsoft.com/office/drawing/2014/main" id="{BFC335F5-016E-A0AC-DC24-0DFF413DC486}"/>
                </a:ext>
              </a:extLst>
            </p:cNvPr>
            <p:cNvSpPr/>
            <p:nvPr/>
          </p:nvSpPr>
          <p:spPr>
            <a:xfrm>
              <a:off x="5095278" y="2989115"/>
              <a:ext cx="1856783" cy="1991043"/>
            </a:xfrm>
            <a:prstGeom prst="roundRect">
              <a:avLst>
                <a:gd name="adj" fmla="val 50000"/>
              </a:avLst>
            </a:prstGeom>
            <a:solidFill>
              <a:schemeClr val="bg1">
                <a:lumMod val="50000"/>
              </a:schemeClr>
            </a:soli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Nunito Sans" panose="00000500000000000000" pitchFamily="2" charset="0"/>
              </a:endParaRPr>
            </a:p>
          </p:txBody>
        </p:sp>
        <p:sp>
          <p:nvSpPr>
            <p:cNvPr id="8" name="Freeform: Shape 83">
              <a:extLst>
                <a:ext uri="{FF2B5EF4-FFF2-40B4-BE49-F238E27FC236}">
                  <a16:creationId xmlns:a16="http://schemas.microsoft.com/office/drawing/2014/main" id="{4E2DE5F7-ABF0-349B-C8F5-ED672939192A}"/>
                </a:ext>
              </a:extLst>
            </p:cNvPr>
            <p:cNvSpPr/>
            <p:nvPr/>
          </p:nvSpPr>
          <p:spPr>
            <a:xfrm rot="8100000">
              <a:off x="4792904" y="1720822"/>
              <a:ext cx="1464391" cy="1361712"/>
            </a:xfrm>
            <a:custGeom>
              <a:avLst/>
              <a:gdLst>
                <a:gd name="connsiteX0" fmla="*/ 0 w 1947239"/>
                <a:gd name="connsiteY0" fmla="*/ 1004070 h 1810705"/>
                <a:gd name="connsiteX1" fmla="*/ 1004071 w 1947239"/>
                <a:gd name="connsiteY1" fmla="*/ 0 h 1810705"/>
                <a:gd name="connsiteX2" fmla="*/ 1092672 w 1947239"/>
                <a:gd name="connsiteY2" fmla="*/ 80084 h 1810705"/>
                <a:gd name="connsiteX3" fmla="*/ 1836846 w 1947239"/>
                <a:gd name="connsiteY3" fmla="*/ 385466 h 1810705"/>
                <a:gd name="connsiteX4" fmla="*/ 1947239 w 1947239"/>
                <a:gd name="connsiteY4" fmla="*/ 390736 h 1810705"/>
                <a:gd name="connsiteX5" fmla="*/ 1947239 w 1947239"/>
                <a:gd name="connsiteY5" fmla="*/ 1810705 h 1810705"/>
                <a:gd name="connsiteX6" fmla="*/ 1700738 w 1947239"/>
                <a:gd name="connsiteY6" fmla="*/ 1798937 h 1810705"/>
                <a:gd name="connsiteX7" fmla="*/ 196446 w 1947239"/>
                <a:gd name="connsiteY7" fmla="*/ 1181631 h 1810705"/>
                <a:gd name="connsiteX8" fmla="*/ 0 w 1947239"/>
                <a:gd name="connsiteY8" fmla="*/ 1004070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004070"/>
                  </a:moveTo>
                  <a:lnTo>
                    <a:pt x="1004071" y="0"/>
                  </a:lnTo>
                  <a:lnTo>
                    <a:pt x="1092672" y="80084"/>
                  </a:lnTo>
                  <a:cubicBezTo>
                    <a:pt x="1311084" y="258223"/>
                    <a:pt x="1571000" y="360017"/>
                    <a:pt x="1836846" y="385466"/>
                  </a:cubicBezTo>
                  <a:lnTo>
                    <a:pt x="1947239" y="390736"/>
                  </a:lnTo>
                  <a:lnTo>
                    <a:pt x="1947239" y="1810705"/>
                  </a:lnTo>
                  <a:lnTo>
                    <a:pt x="1700738" y="1798937"/>
                  </a:lnTo>
                  <a:cubicBezTo>
                    <a:pt x="1163351" y="1747495"/>
                    <a:pt x="637948" y="1541726"/>
                    <a:pt x="196446" y="1181631"/>
                  </a:cubicBezTo>
                  <a:lnTo>
                    <a:pt x="0" y="100407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9" name="Freeform: Shape 82">
              <a:extLst>
                <a:ext uri="{FF2B5EF4-FFF2-40B4-BE49-F238E27FC236}">
                  <a16:creationId xmlns:a16="http://schemas.microsoft.com/office/drawing/2014/main" id="{9E37AEA2-58EE-49E5-0245-4948E2240FFB}"/>
                </a:ext>
              </a:extLst>
            </p:cNvPr>
            <p:cNvSpPr/>
            <p:nvPr/>
          </p:nvSpPr>
          <p:spPr>
            <a:xfrm rot="8100000">
              <a:off x="5809116" y="1669483"/>
              <a:ext cx="1361712" cy="1464391"/>
            </a:xfrm>
            <a:custGeom>
              <a:avLst/>
              <a:gdLst>
                <a:gd name="connsiteX0" fmla="*/ 806635 w 1810705"/>
                <a:gd name="connsiteY0" fmla="*/ 1947239 h 1947239"/>
                <a:gd name="connsiteX1" fmla="*/ 629075 w 1810705"/>
                <a:gd name="connsiteY1" fmla="*/ 1750793 h 1947239"/>
                <a:gd name="connsiteX2" fmla="*/ 11769 w 1810705"/>
                <a:gd name="connsiteY2" fmla="*/ 246502 h 1947239"/>
                <a:gd name="connsiteX3" fmla="*/ 0 w 1810705"/>
                <a:gd name="connsiteY3" fmla="*/ 0 h 1947239"/>
                <a:gd name="connsiteX4" fmla="*/ 1419969 w 1810705"/>
                <a:gd name="connsiteY4" fmla="*/ 0 h 1947239"/>
                <a:gd name="connsiteX5" fmla="*/ 1425240 w 1810705"/>
                <a:gd name="connsiteY5" fmla="*/ 110393 h 1947239"/>
                <a:gd name="connsiteX6" fmla="*/ 1730622 w 1810705"/>
                <a:gd name="connsiteY6" fmla="*/ 854567 h 1947239"/>
                <a:gd name="connsiteX7" fmla="*/ 1810705 w 1810705"/>
                <a:gd name="connsiteY7" fmla="*/ 943168 h 1947239"/>
                <a:gd name="connsiteX8" fmla="*/ 806635 w 1810705"/>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5" h="1947239">
                  <a:moveTo>
                    <a:pt x="806635" y="1947239"/>
                  </a:moveTo>
                  <a:lnTo>
                    <a:pt x="629075" y="1750793"/>
                  </a:lnTo>
                  <a:cubicBezTo>
                    <a:pt x="268980" y="1309291"/>
                    <a:pt x="63211" y="783889"/>
                    <a:pt x="11769" y="246502"/>
                  </a:cubicBezTo>
                  <a:lnTo>
                    <a:pt x="0" y="0"/>
                  </a:lnTo>
                  <a:lnTo>
                    <a:pt x="1419969" y="0"/>
                  </a:lnTo>
                  <a:lnTo>
                    <a:pt x="1425240" y="110393"/>
                  </a:lnTo>
                  <a:cubicBezTo>
                    <a:pt x="1450689" y="376239"/>
                    <a:pt x="1552483" y="636156"/>
                    <a:pt x="1730622" y="854567"/>
                  </a:cubicBezTo>
                  <a:lnTo>
                    <a:pt x="1810705" y="943168"/>
                  </a:lnTo>
                  <a:lnTo>
                    <a:pt x="806635" y="194723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0" name="Freeform: Shape 79">
              <a:extLst>
                <a:ext uri="{FF2B5EF4-FFF2-40B4-BE49-F238E27FC236}">
                  <a16:creationId xmlns:a16="http://schemas.microsoft.com/office/drawing/2014/main" id="{61C06699-6C4B-8FE0-C1E7-0D8B92D87CC4}"/>
                </a:ext>
              </a:extLst>
            </p:cNvPr>
            <p:cNvSpPr/>
            <p:nvPr/>
          </p:nvSpPr>
          <p:spPr>
            <a:xfrm rot="8100000">
              <a:off x="3733111" y="2780614"/>
              <a:ext cx="1464391" cy="1361712"/>
            </a:xfrm>
            <a:custGeom>
              <a:avLst/>
              <a:gdLst>
                <a:gd name="connsiteX0" fmla="*/ 0 w 1947239"/>
                <a:gd name="connsiteY0" fmla="*/ 1810705 h 1810705"/>
                <a:gd name="connsiteX1" fmla="*/ 0 w 1947239"/>
                <a:gd name="connsiteY1" fmla="*/ 390736 h 1810705"/>
                <a:gd name="connsiteX2" fmla="*/ 110393 w 1947239"/>
                <a:gd name="connsiteY2" fmla="*/ 385466 h 1810705"/>
                <a:gd name="connsiteX3" fmla="*/ 854567 w 1947239"/>
                <a:gd name="connsiteY3" fmla="*/ 80084 h 1810705"/>
                <a:gd name="connsiteX4" fmla="*/ 943169 w 1947239"/>
                <a:gd name="connsiteY4" fmla="*/ 0 h 1810705"/>
                <a:gd name="connsiteX5" fmla="*/ 1947239 w 1947239"/>
                <a:gd name="connsiteY5" fmla="*/ 1004070 h 1810705"/>
                <a:gd name="connsiteX6" fmla="*/ 1750793 w 1947239"/>
                <a:gd name="connsiteY6" fmla="*/ 1181631 h 1810705"/>
                <a:gd name="connsiteX7" fmla="*/ 246501 w 1947239"/>
                <a:gd name="connsiteY7" fmla="*/ 1798937 h 1810705"/>
                <a:gd name="connsiteX8" fmla="*/ 0 w 1947239"/>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810705"/>
                  </a:moveTo>
                  <a:lnTo>
                    <a:pt x="0" y="390736"/>
                  </a:lnTo>
                  <a:lnTo>
                    <a:pt x="110393" y="385466"/>
                  </a:lnTo>
                  <a:cubicBezTo>
                    <a:pt x="376239" y="360017"/>
                    <a:pt x="636155" y="258223"/>
                    <a:pt x="854567" y="80084"/>
                  </a:cubicBezTo>
                  <a:lnTo>
                    <a:pt x="943169" y="0"/>
                  </a:lnTo>
                  <a:lnTo>
                    <a:pt x="1947239" y="1004070"/>
                  </a:lnTo>
                  <a:lnTo>
                    <a:pt x="1750793" y="1181631"/>
                  </a:lnTo>
                  <a:cubicBezTo>
                    <a:pt x="1309290" y="1541726"/>
                    <a:pt x="783888" y="1747495"/>
                    <a:pt x="246501" y="1798937"/>
                  </a:cubicBezTo>
                  <a:lnTo>
                    <a:pt x="0" y="181070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1" name="Freeform: Shape 78">
              <a:extLst>
                <a:ext uri="{FF2B5EF4-FFF2-40B4-BE49-F238E27FC236}">
                  <a16:creationId xmlns:a16="http://schemas.microsoft.com/office/drawing/2014/main" id="{24B964AE-F270-FF55-0201-AF04D7FF895A}"/>
                </a:ext>
              </a:extLst>
            </p:cNvPr>
            <p:cNvSpPr/>
            <p:nvPr/>
          </p:nvSpPr>
          <p:spPr>
            <a:xfrm rot="8100000">
              <a:off x="6868907" y="2729275"/>
              <a:ext cx="1361713" cy="1464390"/>
            </a:xfrm>
            <a:custGeom>
              <a:avLst/>
              <a:gdLst>
                <a:gd name="connsiteX0" fmla="*/ 0 w 1810706"/>
                <a:gd name="connsiteY0" fmla="*/ 1947238 h 1947238"/>
                <a:gd name="connsiteX1" fmla="*/ 11769 w 1810706"/>
                <a:gd name="connsiteY1" fmla="*/ 1700738 h 1947238"/>
                <a:gd name="connsiteX2" fmla="*/ 629075 w 1810706"/>
                <a:gd name="connsiteY2" fmla="*/ 196446 h 1947238"/>
                <a:gd name="connsiteX3" fmla="*/ 806636 w 1810706"/>
                <a:gd name="connsiteY3" fmla="*/ 0 h 1947238"/>
                <a:gd name="connsiteX4" fmla="*/ 1810706 w 1810706"/>
                <a:gd name="connsiteY4" fmla="*/ 1004070 h 1947238"/>
                <a:gd name="connsiteX5" fmla="*/ 1730622 w 1810706"/>
                <a:gd name="connsiteY5" fmla="*/ 1092672 h 1947238"/>
                <a:gd name="connsiteX6" fmla="*/ 1425240 w 1810706"/>
                <a:gd name="connsiteY6" fmla="*/ 1836846 h 1947238"/>
                <a:gd name="connsiteX7" fmla="*/ 1419969 w 1810706"/>
                <a:gd name="connsiteY7" fmla="*/ 1947238 h 1947238"/>
                <a:gd name="connsiteX8" fmla="*/ 0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0" y="1947238"/>
                  </a:moveTo>
                  <a:lnTo>
                    <a:pt x="11769" y="1700738"/>
                  </a:lnTo>
                  <a:cubicBezTo>
                    <a:pt x="63211" y="1163351"/>
                    <a:pt x="268980" y="637948"/>
                    <a:pt x="629075" y="196446"/>
                  </a:cubicBezTo>
                  <a:lnTo>
                    <a:pt x="806636" y="0"/>
                  </a:lnTo>
                  <a:lnTo>
                    <a:pt x="1810706" y="1004070"/>
                  </a:lnTo>
                  <a:lnTo>
                    <a:pt x="1730622" y="1092672"/>
                  </a:lnTo>
                  <a:cubicBezTo>
                    <a:pt x="1552483" y="1311084"/>
                    <a:pt x="1450689" y="1571000"/>
                    <a:pt x="1425240" y="1836846"/>
                  </a:cubicBezTo>
                  <a:lnTo>
                    <a:pt x="1419969" y="1947238"/>
                  </a:lnTo>
                  <a:lnTo>
                    <a:pt x="0" y="19472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2" name="Freeform: Shape 63">
              <a:extLst>
                <a:ext uri="{FF2B5EF4-FFF2-40B4-BE49-F238E27FC236}">
                  <a16:creationId xmlns:a16="http://schemas.microsoft.com/office/drawing/2014/main" id="{7CF3FCC6-9D08-8BE4-5F75-596E63E2C21D}"/>
                </a:ext>
              </a:extLst>
            </p:cNvPr>
            <p:cNvSpPr/>
            <p:nvPr/>
          </p:nvSpPr>
          <p:spPr>
            <a:xfrm rot="8100000">
              <a:off x="3784450" y="3694147"/>
              <a:ext cx="1361713" cy="1464391"/>
            </a:xfrm>
            <a:custGeom>
              <a:avLst/>
              <a:gdLst>
                <a:gd name="connsiteX0" fmla="*/ 1004071 w 1810706"/>
                <a:gd name="connsiteY0" fmla="*/ 1947239 h 1947239"/>
                <a:gd name="connsiteX1" fmla="*/ 0 w 1810706"/>
                <a:gd name="connsiteY1" fmla="*/ 943168 h 1947239"/>
                <a:gd name="connsiteX2" fmla="*/ 80084 w 1810706"/>
                <a:gd name="connsiteY2" fmla="*/ 854567 h 1947239"/>
                <a:gd name="connsiteX3" fmla="*/ 385466 w 1810706"/>
                <a:gd name="connsiteY3" fmla="*/ 110393 h 1947239"/>
                <a:gd name="connsiteX4" fmla="*/ 390737 w 1810706"/>
                <a:gd name="connsiteY4" fmla="*/ 0 h 1947239"/>
                <a:gd name="connsiteX5" fmla="*/ 1810706 w 1810706"/>
                <a:gd name="connsiteY5" fmla="*/ 0 h 1947239"/>
                <a:gd name="connsiteX6" fmla="*/ 1798937 w 1810706"/>
                <a:gd name="connsiteY6" fmla="*/ 246502 h 1947239"/>
                <a:gd name="connsiteX7" fmla="*/ 1181631 w 1810706"/>
                <a:gd name="connsiteY7" fmla="*/ 1750793 h 1947239"/>
                <a:gd name="connsiteX8" fmla="*/ 1004071 w 1810706"/>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9">
                  <a:moveTo>
                    <a:pt x="1004071" y="1947239"/>
                  </a:moveTo>
                  <a:lnTo>
                    <a:pt x="0" y="943168"/>
                  </a:lnTo>
                  <a:lnTo>
                    <a:pt x="80084" y="854567"/>
                  </a:lnTo>
                  <a:cubicBezTo>
                    <a:pt x="258223" y="636156"/>
                    <a:pt x="360017" y="376240"/>
                    <a:pt x="385466" y="110393"/>
                  </a:cubicBezTo>
                  <a:lnTo>
                    <a:pt x="390737" y="0"/>
                  </a:lnTo>
                  <a:lnTo>
                    <a:pt x="1810706" y="0"/>
                  </a:lnTo>
                  <a:lnTo>
                    <a:pt x="1798937" y="246502"/>
                  </a:lnTo>
                  <a:cubicBezTo>
                    <a:pt x="1747495" y="783889"/>
                    <a:pt x="1541726" y="1309291"/>
                    <a:pt x="1181631" y="1750793"/>
                  </a:cubicBezTo>
                  <a:lnTo>
                    <a:pt x="1004071" y="194723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3" name="Freeform: Shape 59">
              <a:extLst>
                <a:ext uri="{FF2B5EF4-FFF2-40B4-BE49-F238E27FC236}">
                  <a16:creationId xmlns:a16="http://schemas.microsoft.com/office/drawing/2014/main" id="{D5D1AAC0-B7E5-F4B6-BC38-83D3774EFD30}"/>
                </a:ext>
              </a:extLst>
            </p:cNvPr>
            <p:cNvSpPr/>
            <p:nvPr/>
          </p:nvSpPr>
          <p:spPr>
            <a:xfrm rot="8100000">
              <a:off x="6817568" y="3745487"/>
              <a:ext cx="1464390" cy="1361712"/>
            </a:xfrm>
            <a:custGeom>
              <a:avLst/>
              <a:gdLst>
                <a:gd name="connsiteX0" fmla="*/ 1004070 w 1947238"/>
                <a:gd name="connsiteY0" fmla="*/ 1810705 h 1810705"/>
                <a:gd name="connsiteX1" fmla="*/ 0 w 1947238"/>
                <a:gd name="connsiteY1" fmla="*/ 806635 h 1810705"/>
                <a:gd name="connsiteX2" fmla="*/ 196445 w 1947238"/>
                <a:gd name="connsiteY2" fmla="*/ 629074 h 1810705"/>
                <a:gd name="connsiteX3" fmla="*/ 1700737 w 1947238"/>
                <a:gd name="connsiteY3" fmla="*/ 11769 h 1810705"/>
                <a:gd name="connsiteX4" fmla="*/ 1947238 w 1947238"/>
                <a:gd name="connsiteY4" fmla="*/ 0 h 1810705"/>
                <a:gd name="connsiteX5" fmla="*/ 1947238 w 1947238"/>
                <a:gd name="connsiteY5" fmla="*/ 1419969 h 1810705"/>
                <a:gd name="connsiteX6" fmla="*/ 1836845 w 1947238"/>
                <a:gd name="connsiteY6" fmla="*/ 1425240 h 1810705"/>
                <a:gd name="connsiteX7" fmla="*/ 1092671 w 1947238"/>
                <a:gd name="connsiteY7" fmla="*/ 1730622 h 1810705"/>
                <a:gd name="connsiteX8" fmla="*/ 1004070 w 1947238"/>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1004070" y="1810705"/>
                  </a:moveTo>
                  <a:lnTo>
                    <a:pt x="0" y="806635"/>
                  </a:lnTo>
                  <a:lnTo>
                    <a:pt x="196445" y="629074"/>
                  </a:lnTo>
                  <a:cubicBezTo>
                    <a:pt x="637948" y="268980"/>
                    <a:pt x="1163350" y="63211"/>
                    <a:pt x="1700737" y="11769"/>
                  </a:cubicBezTo>
                  <a:lnTo>
                    <a:pt x="1947238" y="0"/>
                  </a:lnTo>
                  <a:lnTo>
                    <a:pt x="1947238" y="1419969"/>
                  </a:lnTo>
                  <a:lnTo>
                    <a:pt x="1836845" y="1425240"/>
                  </a:lnTo>
                  <a:cubicBezTo>
                    <a:pt x="1570999" y="1450689"/>
                    <a:pt x="1311083" y="1552483"/>
                    <a:pt x="1092671" y="1730622"/>
                  </a:cubicBezTo>
                  <a:lnTo>
                    <a:pt x="1004070" y="181070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4" name="Freeform: Shape 57">
              <a:extLst>
                <a:ext uri="{FF2B5EF4-FFF2-40B4-BE49-F238E27FC236}">
                  <a16:creationId xmlns:a16="http://schemas.microsoft.com/office/drawing/2014/main" id="{FBDC175E-AE88-324B-2E02-42B69ABE7142}"/>
                </a:ext>
              </a:extLst>
            </p:cNvPr>
            <p:cNvSpPr/>
            <p:nvPr/>
          </p:nvSpPr>
          <p:spPr>
            <a:xfrm rot="8100000">
              <a:off x="5757776" y="4805280"/>
              <a:ext cx="1464390" cy="1361712"/>
            </a:xfrm>
            <a:custGeom>
              <a:avLst/>
              <a:gdLst>
                <a:gd name="connsiteX0" fmla="*/ 0 w 1947238"/>
                <a:gd name="connsiteY0" fmla="*/ 1419969 h 1810705"/>
                <a:gd name="connsiteX1" fmla="*/ 0 w 1947238"/>
                <a:gd name="connsiteY1" fmla="*/ 0 h 1810705"/>
                <a:gd name="connsiteX2" fmla="*/ 246501 w 1947238"/>
                <a:gd name="connsiteY2" fmla="*/ 11769 h 1810705"/>
                <a:gd name="connsiteX3" fmla="*/ 1750793 w 1947238"/>
                <a:gd name="connsiteY3" fmla="*/ 629074 h 1810705"/>
                <a:gd name="connsiteX4" fmla="*/ 1947238 w 1947238"/>
                <a:gd name="connsiteY4" fmla="*/ 806635 h 1810705"/>
                <a:gd name="connsiteX5" fmla="*/ 943168 w 1947238"/>
                <a:gd name="connsiteY5" fmla="*/ 1810705 h 1810705"/>
                <a:gd name="connsiteX6" fmla="*/ 854567 w 1947238"/>
                <a:gd name="connsiteY6" fmla="*/ 1730622 h 1810705"/>
                <a:gd name="connsiteX7" fmla="*/ 110393 w 1947238"/>
                <a:gd name="connsiteY7" fmla="*/ 1425240 h 1810705"/>
                <a:gd name="connsiteX8" fmla="*/ 0 w 1947238"/>
                <a:gd name="connsiteY8" fmla="*/ 1419969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0" y="1419969"/>
                  </a:moveTo>
                  <a:lnTo>
                    <a:pt x="0" y="0"/>
                  </a:lnTo>
                  <a:lnTo>
                    <a:pt x="246501" y="11769"/>
                  </a:lnTo>
                  <a:cubicBezTo>
                    <a:pt x="783889" y="63211"/>
                    <a:pt x="1309291" y="268979"/>
                    <a:pt x="1750793" y="629074"/>
                  </a:cubicBezTo>
                  <a:lnTo>
                    <a:pt x="1947238" y="806635"/>
                  </a:lnTo>
                  <a:lnTo>
                    <a:pt x="943168" y="1810705"/>
                  </a:lnTo>
                  <a:lnTo>
                    <a:pt x="854567" y="1730622"/>
                  </a:lnTo>
                  <a:cubicBezTo>
                    <a:pt x="636155" y="1552483"/>
                    <a:pt x="376239" y="1450689"/>
                    <a:pt x="110393" y="1425240"/>
                  </a:cubicBezTo>
                  <a:lnTo>
                    <a:pt x="0" y="141996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5" name="Freeform: Shape 56">
              <a:extLst>
                <a:ext uri="{FF2B5EF4-FFF2-40B4-BE49-F238E27FC236}">
                  <a16:creationId xmlns:a16="http://schemas.microsoft.com/office/drawing/2014/main" id="{7DE5E3CF-98E5-CF8E-A178-A397B8AE1161}"/>
                </a:ext>
              </a:extLst>
            </p:cNvPr>
            <p:cNvSpPr/>
            <p:nvPr/>
          </p:nvSpPr>
          <p:spPr>
            <a:xfrm rot="8100000">
              <a:off x="4844242" y="4753941"/>
              <a:ext cx="1361713" cy="1464390"/>
            </a:xfrm>
            <a:custGeom>
              <a:avLst/>
              <a:gdLst>
                <a:gd name="connsiteX0" fmla="*/ 390737 w 1810706"/>
                <a:gd name="connsiteY0" fmla="*/ 1947238 h 1947238"/>
                <a:gd name="connsiteX1" fmla="*/ 385466 w 1810706"/>
                <a:gd name="connsiteY1" fmla="*/ 1836846 h 1947238"/>
                <a:gd name="connsiteX2" fmla="*/ 80084 w 1810706"/>
                <a:gd name="connsiteY2" fmla="*/ 1092672 h 1947238"/>
                <a:gd name="connsiteX3" fmla="*/ 0 w 1810706"/>
                <a:gd name="connsiteY3" fmla="*/ 1004070 h 1947238"/>
                <a:gd name="connsiteX4" fmla="*/ 1004070 w 1810706"/>
                <a:gd name="connsiteY4" fmla="*/ 0 h 1947238"/>
                <a:gd name="connsiteX5" fmla="*/ 1181631 w 1810706"/>
                <a:gd name="connsiteY5" fmla="*/ 196446 h 1947238"/>
                <a:gd name="connsiteX6" fmla="*/ 1798937 w 1810706"/>
                <a:gd name="connsiteY6" fmla="*/ 1700738 h 1947238"/>
                <a:gd name="connsiteX7" fmla="*/ 1810706 w 1810706"/>
                <a:gd name="connsiteY7" fmla="*/ 1947238 h 1947238"/>
                <a:gd name="connsiteX8" fmla="*/ 390737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390737" y="1947238"/>
                  </a:moveTo>
                  <a:lnTo>
                    <a:pt x="385466" y="1836846"/>
                  </a:lnTo>
                  <a:cubicBezTo>
                    <a:pt x="360017" y="1571000"/>
                    <a:pt x="258223" y="1311084"/>
                    <a:pt x="80084" y="1092672"/>
                  </a:cubicBezTo>
                  <a:lnTo>
                    <a:pt x="0" y="1004070"/>
                  </a:lnTo>
                  <a:lnTo>
                    <a:pt x="1004070" y="0"/>
                  </a:lnTo>
                  <a:lnTo>
                    <a:pt x="1181631" y="196446"/>
                  </a:lnTo>
                  <a:cubicBezTo>
                    <a:pt x="1541726" y="637948"/>
                    <a:pt x="1747495" y="1163350"/>
                    <a:pt x="1798937" y="1700738"/>
                  </a:cubicBezTo>
                  <a:lnTo>
                    <a:pt x="1810706" y="1947238"/>
                  </a:lnTo>
                  <a:lnTo>
                    <a:pt x="390737" y="19472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6" name="Freeform: Shape 125">
              <a:extLst>
                <a:ext uri="{FF2B5EF4-FFF2-40B4-BE49-F238E27FC236}">
                  <a16:creationId xmlns:a16="http://schemas.microsoft.com/office/drawing/2014/main" id="{66B58003-2A79-B378-EAA1-7F9FE0F84200}"/>
                </a:ext>
              </a:extLst>
            </p:cNvPr>
            <p:cNvSpPr/>
            <p:nvPr/>
          </p:nvSpPr>
          <p:spPr>
            <a:xfrm rot="8100000">
              <a:off x="4878872" y="1819658"/>
              <a:ext cx="1251815" cy="1164042"/>
            </a:xfrm>
            <a:custGeom>
              <a:avLst/>
              <a:gdLst>
                <a:gd name="connsiteX0" fmla="*/ 0 w 1947239"/>
                <a:gd name="connsiteY0" fmla="*/ 1004070 h 1810705"/>
                <a:gd name="connsiteX1" fmla="*/ 1004071 w 1947239"/>
                <a:gd name="connsiteY1" fmla="*/ 0 h 1810705"/>
                <a:gd name="connsiteX2" fmla="*/ 1092672 w 1947239"/>
                <a:gd name="connsiteY2" fmla="*/ 80084 h 1810705"/>
                <a:gd name="connsiteX3" fmla="*/ 1836846 w 1947239"/>
                <a:gd name="connsiteY3" fmla="*/ 385466 h 1810705"/>
                <a:gd name="connsiteX4" fmla="*/ 1947239 w 1947239"/>
                <a:gd name="connsiteY4" fmla="*/ 390736 h 1810705"/>
                <a:gd name="connsiteX5" fmla="*/ 1947239 w 1947239"/>
                <a:gd name="connsiteY5" fmla="*/ 1810705 h 1810705"/>
                <a:gd name="connsiteX6" fmla="*/ 1700738 w 1947239"/>
                <a:gd name="connsiteY6" fmla="*/ 1798937 h 1810705"/>
                <a:gd name="connsiteX7" fmla="*/ 196446 w 1947239"/>
                <a:gd name="connsiteY7" fmla="*/ 1181631 h 1810705"/>
                <a:gd name="connsiteX8" fmla="*/ 0 w 1947239"/>
                <a:gd name="connsiteY8" fmla="*/ 1004070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004070"/>
                  </a:moveTo>
                  <a:lnTo>
                    <a:pt x="1004071" y="0"/>
                  </a:lnTo>
                  <a:lnTo>
                    <a:pt x="1092672" y="80084"/>
                  </a:lnTo>
                  <a:cubicBezTo>
                    <a:pt x="1311084" y="258223"/>
                    <a:pt x="1571000" y="360017"/>
                    <a:pt x="1836846" y="385466"/>
                  </a:cubicBezTo>
                  <a:lnTo>
                    <a:pt x="1947239" y="390736"/>
                  </a:lnTo>
                  <a:lnTo>
                    <a:pt x="1947239" y="1810705"/>
                  </a:lnTo>
                  <a:lnTo>
                    <a:pt x="1700738" y="1798937"/>
                  </a:lnTo>
                  <a:cubicBezTo>
                    <a:pt x="1163351" y="1747495"/>
                    <a:pt x="637948" y="1541726"/>
                    <a:pt x="196446" y="1181631"/>
                  </a:cubicBezTo>
                  <a:lnTo>
                    <a:pt x="0" y="1004070"/>
                  </a:lnTo>
                  <a:close/>
                </a:path>
              </a:pathLst>
            </a:custGeom>
            <a:solidFill>
              <a:schemeClr val="accent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17" name="Freeform: Shape 126">
              <a:extLst>
                <a:ext uri="{FF2B5EF4-FFF2-40B4-BE49-F238E27FC236}">
                  <a16:creationId xmlns:a16="http://schemas.microsoft.com/office/drawing/2014/main" id="{B2CFF4FC-CCD0-211A-5803-C2F7E42E4790}"/>
                </a:ext>
              </a:extLst>
            </p:cNvPr>
            <p:cNvSpPr/>
            <p:nvPr/>
          </p:nvSpPr>
          <p:spPr>
            <a:xfrm rot="8100000">
              <a:off x="5928270" y="1775771"/>
              <a:ext cx="1164042" cy="1251815"/>
            </a:xfrm>
            <a:custGeom>
              <a:avLst/>
              <a:gdLst>
                <a:gd name="connsiteX0" fmla="*/ 806635 w 1810705"/>
                <a:gd name="connsiteY0" fmla="*/ 1947239 h 1947239"/>
                <a:gd name="connsiteX1" fmla="*/ 629075 w 1810705"/>
                <a:gd name="connsiteY1" fmla="*/ 1750793 h 1947239"/>
                <a:gd name="connsiteX2" fmla="*/ 11769 w 1810705"/>
                <a:gd name="connsiteY2" fmla="*/ 246502 h 1947239"/>
                <a:gd name="connsiteX3" fmla="*/ 0 w 1810705"/>
                <a:gd name="connsiteY3" fmla="*/ 0 h 1947239"/>
                <a:gd name="connsiteX4" fmla="*/ 1419969 w 1810705"/>
                <a:gd name="connsiteY4" fmla="*/ 0 h 1947239"/>
                <a:gd name="connsiteX5" fmla="*/ 1425240 w 1810705"/>
                <a:gd name="connsiteY5" fmla="*/ 110393 h 1947239"/>
                <a:gd name="connsiteX6" fmla="*/ 1730622 w 1810705"/>
                <a:gd name="connsiteY6" fmla="*/ 854567 h 1947239"/>
                <a:gd name="connsiteX7" fmla="*/ 1810705 w 1810705"/>
                <a:gd name="connsiteY7" fmla="*/ 943168 h 1947239"/>
                <a:gd name="connsiteX8" fmla="*/ 806635 w 1810705"/>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5" h="1947239">
                  <a:moveTo>
                    <a:pt x="806635" y="1947239"/>
                  </a:moveTo>
                  <a:lnTo>
                    <a:pt x="629075" y="1750793"/>
                  </a:lnTo>
                  <a:cubicBezTo>
                    <a:pt x="268980" y="1309291"/>
                    <a:pt x="63211" y="783889"/>
                    <a:pt x="11769" y="246502"/>
                  </a:cubicBezTo>
                  <a:lnTo>
                    <a:pt x="0" y="0"/>
                  </a:lnTo>
                  <a:lnTo>
                    <a:pt x="1419969" y="0"/>
                  </a:lnTo>
                  <a:lnTo>
                    <a:pt x="1425240" y="110393"/>
                  </a:lnTo>
                  <a:cubicBezTo>
                    <a:pt x="1450689" y="376239"/>
                    <a:pt x="1552483" y="636156"/>
                    <a:pt x="1730622" y="854567"/>
                  </a:cubicBezTo>
                  <a:lnTo>
                    <a:pt x="1810705" y="943168"/>
                  </a:lnTo>
                  <a:lnTo>
                    <a:pt x="806635" y="1947239"/>
                  </a:lnTo>
                  <a:close/>
                </a:path>
              </a:pathLst>
            </a:custGeom>
            <a:solidFill>
              <a:schemeClr val="accent1"/>
            </a:solidFill>
            <a:ln>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Nunito Sans" panose="00000500000000000000" pitchFamily="2" charset="0"/>
              </a:endParaRPr>
            </a:p>
          </p:txBody>
        </p:sp>
        <p:sp>
          <p:nvSpPr>
            <p:cNvPr id="18" name="Freeform: Shape 127">
              <a:extLst>
                <a:ext uri="{FF2B5EF4-FFF2-40B4-BE49-F238E27FC236}">
                  <a16:creationId xmlns:a16="http://schemas.microsoft.com/office/drawing/2014/main" id="{6DB886F4-D200-22A0-02C6-138FD4AB7DC7}"/>
                </a:ext>
              </a:extLst>
            </p:cNvPr>
            <p:cNvSpPr/>
            <p:nvPr/>
          </p:nvSpPr>
          <p:spPr>
            <a:xfrm rot="8100000">
              <a:off x="3856072" y="2869246"/>
              <a:ext cx="1251815" cy="1164042"/>
            </a:xfrm>
            <a:custGeom>
              <a:avLst/>
              <a:gdLst>
                <a:gd name="connsiteX0" fmla="*/ 0 w 1947239"/>
                <a:gd name="connsiteY0" fmla="*/ 1810705 h 1810705"/>
                <a:gd name="connsiteX1" fmla="*/ 0 w 1947239"/>
                <a:gd name="connsiteY1" fmla="*/ 390736 h 1810705"/>
                <a:gd name="connsiteX2" fmla="*/ 110393 w 1947239"/>
                <a:gd name="connsiteY2" fmla="*/ 385466 h 1810705"/>
                <a:gd name="connsiteX3" fmla="*/ 854567 w 1947239"/>
                <a:gd name="connsiteY3" fmla="*/ 80084 h 1810705"/>
                <a:gd name="connsiteX4" fmla="*/ 943169 w 1947239"/>
                <a:gd name="connsiteY4" fmla="*/ 0 h 1810705"/>
                <a:gd name="connsiteX5" fmla="*/ 1947239 w 1947239"/>
                <a:gd name="connsiteY5" fmla="*/ 1004070 h 1810705"/>
                <a:gd name="connsiteX6" fmla="*/ 1750793 w 1947239"/>
                <a:gd name="connsiteY6" fmla="*/ 1181631 h 1810705"/>
                <a:gd name="connsiteX7" fmla="*/ 246501 w 1947239"/>
                <a:gd name="connsiteY7" fmla="*/ 1798937 h 1810705"/>
                <a:gd name="connsiteX8" fmla="*/ 0 w 1947239"/>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9" h="1810705">
                  <a:moveTo>
                    <a:pt x="0" y="1810705"/>
                  </a:moveTo>
                  <a:lnTo>
                    <a:pt x="0" y="390736"/>
                  </a:lnTo>
                  <a:lnTo>
                    <a:pt x="110393" y="385466"/>
                  </a:lnTo>
                  <a:cubicBezTo>
                    <a:pt x="376239" y="360017"/>
                    <a:pt x="636155" y="258223"/>
                    <a:pt x="854567" y="80084"/>
                  </a:cubicBezTo>
                  <a:lnTo>
                    <a:pt x="943169" y="0"/>
                  </a:lnTo>
                  <a:lnTo>
                    <a:pt x="1947239" y="1004070"/>
                  </a:lnTo>
                  <a:lnTo>
                    <a:pt x="1750793" y="1181631"/>
                  </a:lnTo>
                  <a:cubicBezTo>
                    <a:pt x="1309290" y="1541726"/>
                    <a:pt x="783888" y="1747495"/>
                    <a:pt x="246501" y="1798937"/>
                  </a:cubicBezTo>
                  <a:lnTo>
                    <a:pt x="0" y="1810705"/>
                  </a:lnTo>
                  <a:close/>
                </a:path>
              </a:pathLst>
            </a:custGeom>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Nunito Sans" panose="00000500000000000000" pitchFamily="2" charset="0"/>
              </a:endParaRPr>
            </a:p>
          </p:txBody>
        </p:sp>
        <p:sp>
          <p:nvSpPr>
            <p:cNvPr id="19" name="Freeform: Shape 128">
              <a:extLst>
                <a:ext uri="{FF2B5EF4-FFF2-40B4-BE49-F238E27FC236}">
                  <a16:creationId xmlns:a16="http://schemas.microsoft.com/office/drawing/2014/main" id="{3F04153B-A8CF-1899-68F0-308A275BA543}"/>
                </a:ext>
              </a:extLst>
            </p:cNvPr>
            <p:cNvSpPr/>
            <p:nvPr/>
          </p:nvSpPr>
          <p:spPr>
            <a:xfrm rot="8100000">
              <a:off x="6965213" y="2825799"/>
              <a:ext cx="1164042" cy="1251815"/>
            </a:xfrm>
            <a:custGeom>
              <a:avLst/>
              <a:gdLst>
                <a:gd name="connsiteX0" fmla="*/ 0 w 1810706"/>
                <a:gd name="connsiteY0" fmla="*/ 1947238 h 1947238"/>
                <a:gd name="connsiteX1" fmla="*/ 11769 w 1810706"/>
                <a:gd name="connsiteY1" fmla="*/ 1700738 h 1947238"/>
                <a:gd name="connsiteX2" fmla="*/ 629075 w 1810706"/>
                <a:gd name="connsiteY2" fmla="*/ 196446 h 1947238"/>
                <a:gd name="connsiteX3" fmla="*/ 806636 w 1810706"/>
                <a:gd name="connsiteY3" fmla="*/ 0 h 1947238"/>
                <a:gd name="connsiteX4" fmla="*/ 1810706 w 1810706"/>
                <a:gd name="connsiteY4" fmla="*/ 1004070 h 1947238"/>
                <a:gd name="connsiteX5" fmla="*/ 1730622 w 1810706"/>
                <a:gd name="connsiteY5" fmla="*/ 1092672 h 1947238"/>
                <a:gd name="connsiteX6" fmla="*/ 1425240 w 1810706"/>
                <a:gd name="connsiteY6" fmla="*/ 1836846 h 1947238"/>
                <a:gd name="connsiteX7" fmla="*/ 1419969 w 1810706"/>
                <a:gd name="connsiteY7" fmla="*/ 1947238 h 1947238"/>
                <a:gd name="connsiteX8" fmla="*/ 0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0" y="1947238"/>
                  </a:moveTo>
                  <a:lnTo>
                    <a:pt x="11769" y="1700738"/>
                  </a:lnTo>
                  <a:cubicBezTo>
                    <a:pt x="63211" y="1163351"/>
                    <a:pt x="268980" y="637948"/>
                    <a:pt x="629075" y="196446"/>
                  </a:cubicBezTo>
                  <a:lnTo>
                    <a:pt x="806636" y="0"/>
                  </a:lnTo>
                  <a:lnTo>
                    <a:pt x="1810706" y="1004070"/>
                  </a:lnTo>
                  <a:lnTo>
                    <a:pt x="1730622" y="1092672"/>
                  </a:lnTo>
                  <a:cubicBezTo>
                    <a:pt x="1552483" y="1311084"/>
                    <a:pt x="1450689" y="1571000"/>
                    <a:pt x="1425240" y="1836846"/>
                  </a:cubicBezTo>
                  <a:lnTo>
                    <a:pt x="1419969" y="1947238"/>
                  </a:lnTo>
                  <a:lnTo>
                    <a:pt x="0" y="1947238"/>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20" name="Freeform: Shape 129">
              <a:extLst>
                <a:ext uri="{FF2B5EF4-FFF2-40B4-BE49-F238E27FC236}">
                  <a16:creationId xmlns:a16="http://schemas.microsoft.com/office/drawing/2014/main" id="{C10017AB-8336-CD3F-DB84-2DB8AF755826}"/>
                </a:ext>
              </a:extLst>
            </p:cNvPr>
            <p:cNvSpPr/>
            <p:nvPr/>
          </p:nvSpPr>
          <p:spPr>
            <a:xfrm rot="8100000">
              <a:off x="3903075" y="3811713"/>
              <a:ext cx="1164042" cy="1251815"/>
            </a:xfrm>
            <a:custGeom>
              <a:avLst/>
              <a:gdLst>
                <a:gd name="connsiteX0" fmla="*/ 1004071 w 1810706"/>
                <a:gd name="connsiteY0" fmla="*/ 1947239 h 1947239"/>
                <a:gd name="connsiteX1" fmla="*/ 0 w 1810706"/>
                <a:gd name="connsiteY1" fmla="*/ 943168 h 1947239"/>
                <a:gd name="connsiteX2" fmla="*/ 80084 w 1810706"/>
                <a:gd name="connsiteY2" fmla="*/ 854567 h 1947239"/>
                <a:gd name="connsiteX3" fmla="*/ 385466 w 1810706"/>
                <a:gd name="connsiteY3" fmla="*/ 110393 h 1947239"/>
                <a:gd name="connsiteX4" fmla="*/ 390737 w 1810706"/>
                <a:gd name="connsiteY4" fmla="*/ 0 h 1947239"/>
                <a:gd name="connsiteX5" fmla="*/ 1810706 w 1810706"/>
                <a:gd name="connsiteY5" fmla="*/ 0 h 1947239"/>
                <a:gd name="connsiteX6" fmla="*/ 1798937 w 1810706"/>
                <a:gd name="connsiteY6" fmla="*/ 246502 h 1947239"/>
                <a:gd name="connsiteX7" fmla="*/ 1181631 w 1810706"/>
                <a:gd name="connsiteY7" fmla="*/ 1750793 h 1947239"/>
                <a:gd name="connsiteX8" fmla="*/ 1004071 w 1810706"/>
                <a:gd name="connsiteY8" fmla="*/ 1947239 h 194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9">
                  <a:moveTo>
                    <a:pt x="1004071" y="1947239"/>
                  </a:moveTo>
                  <a:lnTo>
                    <a:pt x="0" y="943168"/>
                  </a:lnTo>
                  <a:lnTo>
                    <a:pt x="80084" y="854567"/>
                  </a:lnTo>
                  <a:cubicBezTo>
                    <a:pt x="258223" y="636156"/>
                    <a:pt x="360017" y="376240"/>
                    <a:pt x="385466" y="110393"/>
                  </a:cubicBezTo>
                  <a:lnTo>
                    <a:pt x="390737" y="0"/>
                  </a:lnTo>
                  <a:lnTo>
                    <a:pt x="1810706" y="0"/>
                  </a:lnTo>
                  <a:lnTo>
                    <a:pt x="1798937" y="246502"/>
                  </a:lnTo>
                  <a:cubicBezTo>
                    <a:pt x="1747495" y="783889"/>
                    <a:pt x="1541726" y="1309291"/>
                    <a:pt x="1181631" y="1750793"/>
                  </a:cubicBezTo>
                  <a:lnTo>
                    <a:pt x="1004071" y="1947239"/>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Nunito Sans" panose="00000500000000000000" pitchFamily="2" charset="0"/>
              </a:endParaRPr>
            </a:p>
          </p:txBody>
        </p:sp>
        <p:sp>
          <p:nvSpPr>
            <p:cNvPr id="21" name="Freeform: Shape 130">
              <a:extLst>
                <a:ext uri="{FF2B5EF4-FFF2-40B4-BE49-F238E27FC236}">
                  <a16:creationId xmlns:a16="http://schemas.microsoft.com/office/drawing/2014/main" id="{02C704ED-649D-1AD2-33F3-77F90C9AEF9E}"/>
                </a:ext>
              </a:extLst>
            </p:cNvPr>
            <p:cNvSpPr/>
            <p:nvPr/>
          </p:nvSpPr>
          <p:spPr>
            <a:xfrm rot="8100000">
              <a:off x="6921328" y="3863799"/>
              <a:ext cx="1251815" cy="1164042"/>
            </a:xfrm>
            <a:custGeom>
              <a:avLst/>
              <a:gdLst>
                <a:gd name="connsiteX0" fmla="*/ 1004070 w 1947238"/>
                <a:gd name="connsiteY0" fmla="*/ 1810705 h 1810705"/>
                <a:gd name="connsiteX1" fmla="*/ 0 w 1947238"/>
                <a:gd name="connsiteY1" fmla="*/ 806635 h 1810705"/>
                <a:gd name="connsiteX2" fmla="*/ 196445 w 1947238"/>
                <a:gd name="connsiteY2" fmla="*/ 629074 h 1810705"/>
                <a:gd name="connsiteX3" fmla="*/ 1700737 w 1947238"/>
                <a:gd name="connsiteY3" fmla="*/ 11769 h 1810705"/>
                <a:gd name="connsiteX4" fmla="*/ 1947238 w 1947238"/>
                <a:gd name="connsiteY4" fmla="*/ 0 h 1810705"/>
                <a:gd name="connsiteX5" fmla="*/ 1947238 w 1947238"/>
                <a:gd name="connsiteY5" fmla="*/ 1419969 h 1810705"/>
                <a:gd name="connsiteX6" fmla="*/ 1836845 w 1947238"/>
                <a:gd name="connsiteY6" fmla="*/ 1425240 h 1810705"/>
                <a:gd name="connsiteX7" fmla="*/ 1092671 w 1947238"/>
                <a:gd name="connsiteY7" fmla="*/ 1730622 h 1810705"/>
                <a:gd name="connsiteX8" fmla="*/ 1004070 w 1947238"/>
                <a:gd name="connsiteY8" fmla="*/ 1810705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1004070" y="1810705"/>
                  </a:moveTo>
                  <a:lnTo>
                    <a:pt x="0" y="806635"/>
                  </a:lnTo>
                  <a:lnTo>
                    <a:pt x="196445" y="629074"/>
                  </a:lnTo>
                  <a:cubicBezTo>
                    <a:pt x="637948" y="268980"/>
                    <a:pt x="1163350" y="63211"/>
                    <a:pt x="1700737" y="11769"/>
                  </a:cubicBezTo>
                  <a:lnTo>
                    <a:pt x="1947238" y="0"/>
                  </a:lnTo>
                  <a:lnTo>
                    <a:pt x="1947238" y="1419969"/>
                  </a:lnTo>
                  <a:lnTo>
                    <a:pt x="1836845" y="1425240"/>
                  </a:lnTo>
                  <a:cubicBezTo>
                    <a:pt x="1570999" y="1450689"/>
                    <a:pt x="1311083" y="1552483"/>
                    <a:pt x="1092671" y="1730622"/>
                  </a:cubicBezTo>
                  <a:lnTo>
                    <a:pt x="1004070" y="181070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22" name="Freeform: Shape 131">
              <a:extLst>
                <a:ext uri="{FF2B5EF4-FFF2-40B4-BE49-F238E27FC236}">
                  <a16:creationId xmlns:a16="http://schemas.microsoft.com/office/drawing/2014/main" id="{70605A39-A204-3BF7-75F9-726A479F1D03}"/>
                </a:ext>
              </a:extLst>
            </p:cNvPr>
            <p:cNvSpPr/>
            <p:nvPr/>
          </p:nvSpPr>
          <p:spPr>
            <a:xfrm rot="8100000">
              <a:off x="5893645" y="4895318"/>
              <a:ext cx="1251815" cy="1164042"/>
            </a:xfrm>
            <a:custGeom>
              <a:avLst/>
              <a:gdLst>
                <a:gd name="connsiteX0" fmla="*/ 0 w 1947238"/>
                <a:gd name="connsiteY0" fmla="*/ 1419969 h 1810705"/>
                <a:gd name="connsiteX1" fmla="*/ 0 w 1947238"/>
                <a:gd name="connsiteY1" fmla="*/ 0 h 1810705"/>
                <a:gd name="connsiteX2" fmla="*/ 246501 w 1947238"/>
                <a:gd name="connsiteY2" fmla="*/ 11769 h 1810705"/>
                <a:gd name="connsiteX3" fmla="*/ 1750793 w 1947238"/>
                <a:gd name="connsiteY3" fmla="*/ 629074 h 1810705"/>
                <a:gd name="connsiteX4" fmla="*/ 1947238 w 1947238"/>
                <a:gd name="connsiteY4" fmla="*/ 806635 h 1810705"/>
                <a:gd name="connsiteX5" fmla="*/ 943168 w 1947238"/>
                <a:gd name="connsiteY5" fmla="*/ 1810705 h 1810705"/>
                <a:gd name="connsiteX6" fmla="*/ 854567 w 1947238"/>
                <a:gd name="connsiteY6" fmla="*/ 1730622 h 1810705"/>
                <a:gd name="connsiteX7" fmla="*/ 110393 w 1947238"/>
                <a:gd name="connsiteY7" fmla="*/ 1425240 h 1810705"/>
                <a:gd name="connsiteX8" fmla="*/ 0 w 1947238"/>
                <a:gd name="connsiteY8" fmla="*/ 1419969 h 18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238" h="1810705">
                  <a:moveTo>
                    <a:pt x="0" y="1419969"/>
                  </a:moveTo>
                  <a:lnTo>
                    <a:pt x="0" y="0"/>
                  </a:lnTo>
                  <a:lnTo>
                    <a:pt x="246501" y="11769"/>
                  </a:lnTo>
                  <a:cubicBezTo>
                    <a:pt x="783889" y="63211"/>
                    <a:pt x="1309291" y="268979"/>
                    <a:pt x="1750793" y="629074"/>
                  </a:cubicBezTo>
                  <a:lnTo>
                    <a:pt x="1947238" y="806635"/>
                  </a:lnTo>
                  <a:lnTo>
                    <a:pt x="943168" y="1810705"/>
                  </a:lnTo>
                  <a:lnTo>
                    <a:pt x="854567" y="1730622"/>
                  </a:lnTo>
                  <a:cubicBezTo>
                    <a:pt x="636155" y="1552483"/>
                    <a:pt x="376239" y="1450689"/>
                    <a:pt x="110393" y="1425240"/>
                  </a:cubicBezTo>
                  <a:lnTo>
                    <a:pt x="0" y="1419969"/>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Nunito Sans" panose="00000500000000000000" pitchFamily="2" charset="0"/>
              </a:endParaRPr>
            </a:p>
          </p:txBody>
        </p:sp>
        <p:sp>
          <p:nvSpPr>
            <p:cNvPr id="23" name="Freeform: Shape 132">
              <a:extLst>
                <a:ext uri="{FF2B5EF4-FFF2-40B4-BE49-F238E27FC236}">
                  <a16:creationId xmlns:a16="http://schemas.microsoft.com/office/drawing/2014/main" id="{DA2F6645-63A3-111E-4A2D-729F766C7BC6}"/>
                </a:ext>
              </a:extLst>
            </p:cNvPr>
            <p:cNvSpPr/>
            <p:nvPr/>
          </p:nvSpPr>
          <p:spPr>
            <a:xfrm rot="8100000">
              <a:off x="4922759" y="4851430"/>
              <a:ext cx="1164042" cy="1251815"/>
            </a:xfrm>
            <a:custGeom>
              <a:avLst/>
              <a:gdLst>
                <a:gd name="connsiteX0" fmla="*/ 390737 w 1810706"/>
                <a:gd name="connsiteY0" fmla="*/ 1947238 h 1947238"/>
                <a:gd name="connsiteX1" fmla="*/ 385466 w 1810706"/>
                <a:gd name="connsiteY1" fmla="*/ 1836846 h 1947238"/>
                <a:gd name="connsiteX2" fmla="*/ 80084 w 1810706"/>
                <a:gd name="connsiteY2" fmla="*/ 1092672 h 1947238"/>
                <a:gd name="connsiteX3" fmla="*/ 0 w 1810706"/>
                <a:gd name="connsiteY3" fmla="*/ 1004070 h 1947238"/>
                <a:gd name="connsiteX4" fmla="*/ 1004070 w 1810706"/>
                <a:gd name="connsiteY4" fmla="*/ 0 h 1947238"/>
                <a:gd name="connsiteX5" fmla="*/ 1181631 w 1810706"/>
                <a:gd name="connsiteY5" fmla="*/ 196446 h 1947238"/>
                <a:gd name="connsiteX6" fmla="*/ 1798937 w 1810706"/>
                <a:gd name="connsiteY6" fmla="*/ 1700738 h 1947238"/>
                <a:gd name="connsiteX7" fmla="*/ 1810706 w 1810706"/>
                <a:gd name="connsiteY7" fmla="*/ 1947238 h 1947238"/>
                <a:gd name="connsiteX8" fmla="*/ 390737 w 1810706"/>
                <a:gd name="connsiteY8" fmla="*/ 1947238 h 194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6" h="1947238">
                  <a:moveTo>
                    <a:pt x="390737" y="1947238"/>
                  </a:moveTo>
                  <a:lnTo>
                    <a:pt x="385466" y="1836846"/>
                  </a:lnTo>
                  <a:cubicBezTo>
                    <a:pt x="360017" y="1571000"/>
                    <a:pt x="258223" y="1311084"/>
                    <a:pt x="80084" y="1092672"/>
                  </a:cubicBezTo>
                  <a:lnTo>
                    <a:pt x="0" y="1004070"/>
                  </a:lnTo>
                  <a:lnTo>
                    <a:pt x="1004070" y="0"/>
                  </a:lnTo>
                  <a:lnTo>
                    <a:pt x="1181631" y="196446"/>
                  </a:lnTo>
                  <a:cubicBezTo>
                    <a:pt x="1541726" y="637948"/>
                    <a:pt x="1747495" y="1163350"/>
                    <a:pt x="1798937" y="1700738"/>
                  </a:cubicBezTo>
                  <a:lnTo>
                    <a:pt x="1810706" y="1947238"/>
                  </a:lnTo>
                  <a:lnTo>
                    <a:pt x="390737" y="1947238"/>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24" name="Oval 23">
              <a:extLst>
                <a:ext uri="{FF2B5EF4-FFF2-40B4-BE49-F238E27FC236}">
                  <a16:creationId xmlns:a16="http://schemas.microsoft.com/office/drawing/2014/main" id="{6594A8F9-9610-727D-188C-B6437EE9D694}"/>
                </a:ext>
              </a:extLst>
            </p:cNvPr>
            <p:cNvSpPr/>
            <p:nvPr/>
          </p:nvSpPr>
          <p:spPr>
            <a:xfrm>
              <a:off x="5134429" y="3058197"/>
              <a:ext cx="1740884" cy="17408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Nunito Sans" panose="00000500000000000000" pitchFamily="2" charset="0"/>
              </a:endParaRPr>
            </a:p>
          </p:txBody>
        </p:sp>
        <p:sp>
          <p:nvSpPr>
            <p:cNvPr id="25" name="Oval 24">
              <a:extLst>
                <a:ext uri="{FF2B5EF4-FFF2-40B4-BE49-F238E27FC236}">
                  <a16:creationId xmlns:a16="http://schemas.microsoft.com/office/drawing/2014/main" id="{73EC2C1A-066F-240E-1C12-EF2E09F909B4}"/>
                </a:ext>
              </a:extLst>
            </p:cNvPr>
            <p:cNvSpPr/>
            <p:nvPr/>
          </p:nvSpPr>
          <p:spPr>
            <a:xfrm>
              <a:off x="4770845" y="1522775"/>
              <a:ext cx="805751" cy="805751"/>
            </a:xfrm>
            <a:prstGeom prst="ellipse">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26" name="Oval 25">
              <a:extLst>
                <a:ext uri="{FF2B5EF4-FFF2-40B4-BE49-F238E27FC236}">
                  <a16:creationId xmlns:a16="http://schemas.microsoft.com/office/drawing/2014/main" id="{8D4C09E9-1B23-B482-A816-297058FA1DE4}"/>
                </a:ext>
              </a:extLst>
            </p:cNvPr>
            <p:cNvSpPr/>
            <p:nvPr/>
          </p:nvSpPr>
          <p:spPr>
            <a:xfrm>
              <a:off x="6429880" y="1522775"/>
              <a:ext cx="805751" cy="805751"/>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27" name="Oval 26">
              <a:extLst>
                <a:ext uri="{FF2B5EF4-FFF2-40B4-BE49-F238E27FC236}">
                  <a16:creationId xmlns:a16="http://schemas.microsoft.com/office/drawing/2014/main" id="{166EB935-7134-66A4-85C3-A5FFC14BE059}"/>
                </a:ext>
              </a:extLst>
            </p:cNvPr>
            <p:cNvSpPr/>
            <p:nvPr/>
          </p:nvSpPr>
          <p:spPr>
            <a:xfrm flipH="1">
              <a:off x="6429880" y="5552543"/>
              <a:ext cx="805751" cy="805751"/>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28" name="Oval 27">
              <a:extLst>
                <a:ext uri="{FF2B5EF4-FFF2-40B4-BE49-F238E27FC236}">
                  <a16:creationId xmlns:a16="http://schemas.microsoft.com/office/drawing/2014/main" id="{764E4097-3AFF-66A9-F9A2-56D03761A0E7}"/>
                </a:ext>
              </a:extLst>
            </p:cNvPr>
            <p:cNvSpPr/>
            <p:nvPr/>
          </p:nvSpPr>
          <p:spPr>
            <a:xfrm flipH="1">
              <a:off x="4770845" y="5552543"/>
              <a:ext cx="805751" cy="805751"/>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Nunito Sans" panose="00000500000000000000" pitchFamily="2" charset="0"/>
              </a:endParaRPr>
            </a:p>
          </p:txBody>
        </p:sp>
        <p:sp>
          <p:nvSpPr>
            <p:cNvPr id="29" name="Oval 28">
              <a:extLst>
                <a:ext uri="{FF2B5EF4-FFF2-40B4-BE49-F238E27FC236}">
                  <a16:creationId xmlns:a16="http://schemas.microsoft.com/office/drawing/2014/main" id="{3760E4A5-7D93-7B4C-F9F4-AD8540BDF2AF}"/>
                </a:ext>
              </a:extLst>
            </p:cNvPr>
            <p:cNvSpPr/>
            <p:nvPr/>
          </p:nvSpPr>
          <p:spPr>
            <a:xfrm>
              <a:off x="7715461" y="2701615"/>
              <a:ext cx="805751" cy="805751"/>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30" name="Oval 29">
              <a:extLst>
                <a:ext uri="{FF2B5EF4-FFF2-40B4-BE49-F238E27FC236}">
                  <a16:creationId xmlns:a16="http://schemas.microsoft.com/office/drawing/2014/main" id="{58142108-3F0A-F3D6-FA45-B129C205C137}"/>
                </a:ext>
              </a:extLst>
            </p:cNvPr>
            <p:cNvSpPr/>
            <p:nvPr/>
          </p:nvSpPr>
          <p:spPr>
            <a:xfrm>
              <a:off x="3610591" y="2701615"/>
              <a:ext cx="805751" cy="805751"/>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31" name="Oval 30">
              <a:extLst>
                <a:ext uri="{FF2B5EF4-FFF2-40B4-BE49-F238E27FC236}">
                  <a16:creationId xmlns:a16="http://schemas.microsoft.com/office/drawing/2014/main" id="{8DEB0CFD-25FB-63FC-E60A-65A7415C892C}"/>
                </a:ext>
              </a:extLst>
            </p:cNvPr>
            <p:cNvSpPr/>
            <p:nvPr/>
          </p:nvSpPr>
          <p:spPr>
            <a:xfrm>
              <a:off x="7715461" y="4325121"/>
              <a:ext cx="805751" cy="805751"/>
            </a:xfrm>
            <a:prstGeom prst="ellipse">
              <a:avLst/>
            </a:prstGeom>
            <a:solidFill>
              <a:schemeClr val="accent3"/>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32" name="Oval 31">
              <a:extLst>
                <a:ext uri="{FF2B5EF4-FFF2-40B4-BE49-F238E27FC236}">
                  <a16:creationId xmlns:a16="http://schemas.microsoft.com/office/drawing/2014/main" id="{A56F3E90-8D58-4CDC-7D34-6A8B70DCDC6C}"/>
                </a:ext>
              </a:extLst>
            </p:cNvPr>
            <p:cNvSpPr/>
            <p:nvPr/>
          </p:nvSpPr>
          <p:spPr>
            <a:xfrm>
              <a:off x="3610591" y="4325121"/>
              <a:ext cx="805751" cy="805751"/>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latin typeface="Nunito Sans" panose="00000500000000000000" pitchFamily="2" charset="0"/>
              </a:endParaRPr>
            </a:p>
          </p:txBody>
        </p:sp>
        <p:sp>
          <p:nvSpPr>
            <p:cNvPr id="33" name="TextBox 32">
              <a:extLst>
                <a:ext uri="{FF2B5EF4-FFF2-40B4-BE49-F238E27FC236}">
                  <a16:creationId xmlns:a16="http://schemas.microsoft.com/office/drawing/2014/main" id="{7BB59A8B-68B7-8ABD-7980-612291B40B09}"/>
                </a:ext>
              </a:extLst>
            </p:cNvPr>
            <p:cNvSpPr txBox="1"/>
            <p:nvPr/>
          </p:nvSpPr>
          <p:spPr>
            <a:xfrm>
              <a:off x="6678867" y="1740984"/>
              <a:ext cx="368691" cy="369332"/>
            </a:xfrm>
            <a:prstGeom prst="rect">
              <a:avLst/>
            </a:prstGeom>
            <a:noFill/>
          </p:spPr>
          <p:txBody>
            <a:bodyPr wrap="none" lIns="0" tIns="0" rIns="0" bIns="0" rtlCol="0">
              <a:spAutoFit/>
            </a:bodyPr>
            <a:lstStyle/>
            <a:p>
              <a:r>
                <a:rPr lang="en-US" sz="2400" b="1" dirty="0">
                  <a:solidFill>
                    <a:schemeClr val="accent1"/>
                  </a:solidFill>
                  <a:latin typeface="Nunito Sans" panose="00000500000000000000" pitchFamily="2" charset="0"/>
                </a:rPr>
                <a:t>01</a:t>
              </a:r>
              <a:endParaRPr lang="en-IN" sz="2400" b="1" dirty="0">
                <a:solidFill>
                  <a:schemeClr val="accent1"/>
                </a:solidFill>
                <a:latin typeface="Nunito Sans" panose="00000500000000000000" pitchFamily="2" charset="0"/>
              </a:endParaRPr>
            </a:p>
          </p:txBody>
        </p:sp>
        <p:sp>
          <p:nvSpPr>
            <p:cNvPr id="34" name="TextBox 33">
              <a:extLst>
                <a:ext uri="{FF2B5EF4-FFF2-40B4-BE49-F238E27FC236}">
                  <a16:creationId xmlns:a16="http://schemas.microsoft.com/office/drawing/2014/main" id="{DF82AFBC-0507-DE5F-CF69-27D5F45BD6C9}"/>
                </a:ext>
              </a:extLst>
            </p:cNvPr>
            <p:cNvSpPr txBox="1"/>
            <p:nvPr/>
          </p:nvSpPr>
          <p:spPr>
            <a:xfrm>
              <a:off x="7964448" y="2919824"/>
              <a:ext cx="368691" cy="369332"/>
            </a:xfrm>
            <a:prstGeom prst="rect">
              <a:avLst/>
            </a:prstGeom>
            <a:noFill/>
          </p:spPr>
          <p:txBody>
            <a:bodyPr wrap="none" lIns="0" tIns="0" rIns="0" bIns="0" rtlCol="0">
              <a:spAutoFit/>
            </a:bodyPr>
            <a:lstStyle/>
            <a:p>
              <a:r>
                <a:rPr lang="en-US" sz="2400" b="1" dirty="0">
                  <a:solidFill>
                    <a:schemeClr val="accent2"/>
                  </a:solidFill>
                  <a:latin typeface="Nunito Sans" panose="00000500000000000000" pitchFamily="2" charset="0"/>
                </a:rPr>
                <a:t>02</a:t>
              </a:r>
              <a:endParaRPr lang="en-IN" sz="2400" b="1" dirty="0">
                <a:solidFill>
                  <a:schemeClr val="accent2"/>
                </a:solidFill>
                <a:latin typeface="Nunito Sans" panose="00000500000000000000" pitchFamily="2" charset="0"/>
              </a:endParaRPr>
            </a:p>
          </p:txBody>
        </p:sp>
        <p:sp>
          <p:nvSpPr>
            <p:cNvPr id="35" name="TextBox 34">
              <a:extLst>
                <a:ext uri="{FF2B5EF4-FFF2-40B4-BE49-F238E27FC236}">
                  <a16:creationId xmlns:a16="http://schemas.microsoft.com/office/drawing/2014/main" id="{9DAAFC57-55BA-786A-0F13-5B9CA5FECF5D}"/>
                </a:ext>
              </a:extLst>
            </p:cNvPr>
            <p:cNvSpPr txBox="1"/>
            <p:nvPr/>
          </p:nvSpPr>
          <p:spPr>
            <a:xfrm>
              <a:off x="7964448" y="4543330"/>
              <a:ext cx="368691" cy="369332"/>
            </a:xfrm>
            <a:prstGeom prst="rect">
              <a:avLst/>
            </a:prstGeom>
            <a:noFill/>
          </p:spPr>
          <p:txBody>
            <a:bodyPr wrap="none" lIns="0" tIns="0" rIns="0" bIns="0" rtlCol="0">
              <a:spAutoFit/>
            </a:bodyPr>
            <a:lstStyle/>
            <a:p>
              <a:r>
                <a:rPr lang="en-US" sz="2400" b="1" dirty="0">
                  <a:solidFill>
                    <a:schemeClr val="accent1"/>
                  </a:solidFill>
                  <a:latin typeface="Nunito Sans" panose="00000500000000000000" pitchFamily="2" charset="0"/>
                </a:rPr>
                <a:t>03</a:t>
              </a:r>
              <a:endParaRPr lang="en-IN" sz="2400" b="1" dirty="0">
                <a:solidFill>
                  <a:schemeClr val="accent1"/>
                </a:solidFill>
                <a:latin typeface="Nunito Sans" panose="00000500000000000000" pitchFamily="2" charset="0"/>
              </a:endParaRPr>
            </a:p>
          </p:txBody>
        </p:sp>
        <p:sp>
          <p:nvSpPr>
            <p:cNvPr id="36" name="TextBox 35">
              <a:extLst>
                <a:ext uri="{FF2B5EF4-FFF2-40B4-BE49-F238E27FC236}">
                  <a16:creationId xmlns:a16="http://schemas.microsoft.com/office/drawing/2014/main" id="{C69E4697-C922-3928-9BD6-D2449C91224E}"/>
                </a:ext>
              </a:extLst>
            </p:cNvPr>
            <p:cNvSpPr txBox="1"/>
            <p:nvPr/>
          </p:nvSpPr>
          <p:spPr>
            <a:xfrm>
              <a:off x="6672939" y="5804131"/>
              <a:ext cx="368691" cy="369332"/>
            </a:xfrm>
            <a:prstGeom prst="rect">
              <a:avLst/>
            </a:prstGeom>
            <a:noFill/>
          </p:spPr>
          <p:txBody>
            <a:bodyPr wrap="none" lIns="0" tIns="0" rIns="0" bIns="0" rtlCol="0">
              <a:spAutoFit/>
            </a:bodyPr>
            <a:lstStyle/>
            <a:p>
              <a:r>
                <a:rPr lang="en-US" sz="2400" b="1" dirty="0">
                  <a:solidFill>
                    <a:schemeClr val="accent4"/>
                  </a:solidFill>
                  <a:latin typeface="Nunito Sans" panose="00000500000000000000" pitchFamily="2" charset="0"/>
                </a:rPr>
                <a:t>04</a:t>
              </a:r>
              <a:endParaRPr lang="en-IN" sz="2400" b="1" dirty="0">
                <a:solidFill>
                  <a:schemeClr val="accent4"/>
                </a:solidFill>
                <a:latin typeface="Nunito Sans" panose="00000500000000000000" pitchFamily="2" charset="0"/>
              </a:endParaRPr>
            </a:p>
          </p:txBody>
        </p:sp>
        <p:sp>
          <p:nvSpPr>
            <p:cNvPr id="37" name="TextBox 36">
              <a:extLst>
                <a:ext uri="{FF2B5EF4-FFF2-40B4-BE49-F238E27FC236}">
                  <a16:creationId xmlns:a16="http://schemas.microsoft.com/office/drawing/2014/main" id="{76C8DC31-541C-6634-6070-7483BCCF11DD}"/>
                </a:ext>
              </a:extLst>
            </p:cNvPr>
            <p:cNvSpPr txBox="1"/>
            <p:nvPr/>
          </p:nvSpPr>
          <p:spPr>
            <a:xfrm>
              <a:off x="4988358" y="5804131"/>
              <a:ext cx="368691" cy="369332"/>
            </a:xfrm>
            <a:prstGeom prst="rect">
              <a:avLst/>
            </a:prstGeom>
            <a:noFill/>
          </p:spPr>
          <p:txBody>
            <a:bodyPr wrap="none" lIns="0" tIns="0" rIns="0" bIns="0" rtlCol="0">
              <a:spAutoFit/>
            </a:bodyPr>
            <a:lstStyle/>
            <a:p>
              <a:r>
                <a:rPr lang="en-US" sz="2400" b="1" dirty="0">
                  <a:solidFill>
                    <a:schemeClr val="accent1"/>
                  </a:solidFill>
                  <a:latin typeface="Nunito Sans" panose="00000500000000000000" pitchFamily="2" charset="0"/>
                </a:rPr>
                <a:t>05</a:t>
              </a:r>
              <a:endParaRPr lang="en-IN" sz="2400" b="1" dirty="0">
                <a:solidFill>
                  <a:schemeClr val="accent1"/>
                </a:solidFill>
                <a:latin typeface="Nunito Sans" panose="00000500000000000000" pitchFamily="2" charset="0"/>
              </a:endParaRPr>
            </a:p>
          </p:txBody>
        </p:sp>
        <p:sp>
          <p:nvSpPr>
            <p:cNvPr id="38" name="TextBox 37">
              <a:extLst>
                <a:ext uri="{FF2B5EF4-FFF2-40B4-BE49-F238E27FC236}">
                  <a16:creationId xmlns:a16="http://schemas.microsoft.com/office/drawing/2014/main" id="{E6E40D47-5520-B034-457C-B1A85AD5670E}"/>
                </a:ext>
              </a:extLst>
            </p:cNvPr>
            <p:cNvSpPr txBox="1"/>
            <p:nvPr/>
          </p:nvSpPr>
          <p:spPr>
            <a:xfrm>
              <a:off x="3831705" y="4589329"/>
              <a:ext cx="368691" cy="369332"/>
            </a:xfrm>
            <a:prstGeom prst="rect">
              <a:avLst/>
            </a:prstGeom>
            <a:noFill/>
          </p:spPr>
          <p:txBody>
            <a:bodyPr wrap="none" lIns="0" tIns="0" rIns="0" bIns="0" rtlCol="0">
              <a:spAutoFit/>
            </a:bodyPr>
            <a:lstStyle/>
            <a:p>
              <a:r>
                <a:rPr lang="en-US" sz="2400" b="1" dirty="0">
                  <a:solidFill>
                    <a:schemeClr val="accent6"/>
                  </a:solidFill>
                  <a:latin typeface="Nunito Sans" panose="00000500000000000000" pitchFamily="2" charset="0"/>
                </a:rPr>
                <a:t>06</a:t>
              </a:r>
              <a:endParaRPr lang="en-IN" sz="2400" b="1" dirty="0">
                <a:solidFill>
                  <a:schemeClr val="accent6"/>
                </a:solidFill>
                <a:latin typeface="Nunito Sans" panose="00000500000000000000" pitchFamily="2" charset="0"/>
              </a:endParaRPr>
            </a:p>
          </p:txBody>
        </p:sp>
        <p:sp>
          <p:nvSpPr>
            <p:cNvPr id="39" name="TextBox 38">
              <a:extLst>
                <a:ext uri="{FF2B5EF4-FFF2-40B4-BE49-F238E27FC236}">
                  <a16:creationId xmlns:a16="http://schemas.microsoft.com/office/drawing/2014/main" id="{0F49B83B-E846-F5BD-2C06-BFB4755A105B}"/>
                </a:ext>
              </a:extLst>
            </p:cNvPr>
            <p:cNvSpPr txBox="1"/>
            <p:nvPr/>
          </p:nvSpPr>
          <p:spPr>
            <a:xfrm>
              <a:off x="3859578" y="2919824"/>
              <a:ext cx="368691" cy="369332"/>
            </a:xfrm>
            <a:prstGeom prst="rect">
              <a:avLst/>
            </a:prstGeom>
            <a:noFill/>
          </p:spPr>
          <p:txBody>
            <a:bodyPr wrap="none" lIns="0" tIns="0" rIns="0" bIns="0" rtlCol="0">
              <a:spAutoFit/>
            </a:bodyPr>
            <a:lstStyle/>
            <a:p>
              <a:r>
                <a:rPr lang="en-US" sz="2400" b="1" dirty="0">
                  <a:solidFill>
                    <a:schemeClr val="accent1"/>
                  </a:solidFill>
                  <a:latin typeface="Nunito Sans" panose="00000500000000000000" pitchFamily="2" charset="0"/>
                </a:rPr>
                <a:t>07</a:t>
              </a:r>
              <a:endParaRPr lang="en-IN" sz="2400" b="1" dirty="0">
                <a:solidFill>
                  <a:schemeClr val="accent1"/>
                </a:solidFill>
                <a:latin typeface="Nunito Sans" panose="00000500000000000000" pitchFamily="2" charset="0"/>
              </a:endParaRPr>
            </a:p>
          </p:txBody>
        </p:sp>
        <p:sp>
          <p:nvSpPr>
            <p:cNvPr id="40" name="TextBox 39">
              <a:extLst>
                <a:ext uri="{FF2B5EF4-FFF2-40B4-BE49-F238E27FC236}">
                  <a16:creationId xmlns:a16="http://schemas.microsoft.com/office/drawing/2014/main" id="{346CCC17-51F5-C7F2-4EDF-808B9C9325E0}"/>
                </a:ext>
              </a:extLst>
            </p:cNvPr>
            <p:cNvSpPr txBox="1"/>
            <p:nvPr/>
          </p:nvSpPr>
          <p:spPr>
            <a:xfrm>
              <a:off x="4988358" y="1756161"/>
              <a:ext cx="368691" cy="369332"/>
            </a:xfrm>
            <a:prstGeom prst="rect">
              <a:avLst/>
            </a:prstGeom>
            <a:noFill/>
          </p:spPr>
          <p:txBody>
            <a:bodyPr wrap="none" lIns="0" tIns="0" rIns="0" bIns="0" rtlCol="0">
              <a:spAutoFit/>
            </a:bodyPr>
            <a:lstStyle/>
            <a:p>
              <a:r>
                <a:rPr lang="en-US" sz="2400" b="1" dirty="0">
                  <a:solidFill>
                    <a:schemeClr val="tx2"/>
                  </a:solidFill>
                  <a:latin typeface="Nunito Sans" panose="00000500000000000000" pitchFamily="2" charset="0"/>
                </a:rPr>
                <a:t>08</a:t>
              </a:r>
              <a:endParaRPr lang="en-IN" sz="2400" b="1" dirty="0">
                <a:solidFill>
                  <a:schemeClr val="tx2"/>
                </a:solidFill>
                <a:latin typeface="Nunito Sans" panose="00000500000000000000" pitchFamily="2" charset="0"/>
              </a:endParaRPr>
            </a:p>
          </p:txBody>
        </p:sp>
        <p:pic>
          <p:nvPicPr>
            <p:cNvPr id="41" name="Graphic 40" descr="Checklist">
              <a:extLst>
                <a:ext uri="{FF2B5EF4-FFF2-40B4-BE49-F238E27FC236}">
                  <a16:creationId xmlns:a16="http://schemas.microsoft.com/office/drawing/2014/main" id="{0D22AF12-EE67-2994-D7EE-5C8F774986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76769" y="5019453"/>
              <a:ext cx="537088" cy="537088"/>
            </a:xfrm>
            <a:prstGeom prst="rect">
              <a:avLst/>
            </a:prstGeom>
          </p:spPr>
        </p:pic>
        <p:pic>
          <p:nvPicPr>
            <p:cNvPr id="42" name="Graphic 41" descr="Contract">
              <a:extLst>
                <a:ext uri="{FF2B5EF4-FFF2-40B4-BE49-F238E27FC236}">
                  <a16:creationId xmlns:a16="http://schemas.microsoft.com/office/drawing/2014/main" id="{062C76D3-C133-09A6-B5BE-48132E0B2A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22713" y="4238597"/>
              <a:ext cx="537088" cy="537088"/>
            </a:xfrm>
            <a:prstGeom prst="rect">
              <a:avLst/>
            </a:prstGeom>
          </p:spPr>
        </p:pic>
        <p:pic>
          <p:nvPicPr>
            <p:cNvPr id="43" name="Graphic 42" descr="List">
              <a:extLst>
                <a:ext uri="{FF2B5EF4-FFF2-40B4-BE49-F238E27FC236}">
                  <a16:creationId xmlns:a16="http://schemas.microsoft.com/office/drawing/2014/main" id="{9FEBB5C6-3FAC-6562-2B89-EECE69E202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9080" y="3071646"/>
              <a:ext cx="537088" cy="537088"/>
            </a:xfrm>
            <a:prstGeom prst="rect">
              <a:avLst/>
            </a:prstGeom>
          </p:spPr>
        </p:pic>
        <p:pic>
          <p:nvPicPr>
            <p:cNvPr id="44" name="Graphic 43" descr="Document">
              <a:extLst>
                <a:ext uri="{FF2B5EF4-FFF2-40B4-BE49-F238E27FC236}">
                  <a16:creationId xmlns:a16="http://schemas.microsoft.com/office/drawing/2014/main" id="{F7F12D2F-A916-F002-137A-341BB42559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22275" y="3107075"/>
              <a:ext cx="537088" cy="537088"/>
            </a:xfrm>
            <a:prstGeom prst="rect">
              <a:avLst/>
            </a:prstGeom>
          </p:spPr>
        </p:pic>
        <p:pic>
          <p:nvPicPr>
            <p:cNvPr id="45" name="Graphic 44" descr="Clipboard">
              <a:extLst>
                <a:ext uri="{FF2B5EF4-FFF2-40B4-BE49-F238E27FC236}">
                  <a16:creationId xmlns:a16="http://schemas.microsoft.com/office/drawing/2014/main" id="{7270EC17-1A0B-B32F-DC04-7AA547D307C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36665" y="4236907"/>
              <a:ext cx="537088" cy="537088"/>
            </a:xfrm>
            <a:prstGeom prst="rect">
              <a:avLst/>
            </a:prstGeom>
          </p:spPr>
        </p:pic>
        <p:pic>
          <p:nvPicPr>
            <p:cNvPr id="46" name="Graphic 45" descr="Paper">
              <a:extLst>
                <a:ext uri="{FF2B5EF4-FFF2-40B4-BE49-F238E27FC236}">
                  <a16:creationId xmlns:a16="http://schemas.microsoft.com/office/drawing/2014/main" id="{B695B21C-AB9F-FCBF-4300-200BC42218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63836" y="5048367"/>
              <a:ext cx="537088" cy="537088"/>
            </a:xfrm>
            <a:prstGeom prst="rect">
              <a:avLst/>
            </a:prstGeom>
          </p:spPr>
        </p:pic>
        <p:pic>
          <p:nvPicPr>
            <p:cNvPr id="47" name="Graphic 46" descr="Presentation with checklist">
              <a:extLst>
                <a:ext uri="{FF2B5EF4-FFF2-40B4-BE49-F238E27FC236}">
                  <a16:creationId xmlns:a16="http://schemas.microsoft.com/office/drawing/2014/main" id="{A9D68C30-9E7C-3D46-6762-2ACB837CA61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72704" y="2259260"/>
              <a:ext cx="599162" cy="599162"/>
            </a:xfrm>
            <a:prstGeom prst="rect">
              <a:avLst/>
            </a:prstGeom>
          </p:spPr>
        </p:pic>
        <p:pic>
          <p:nvPicPr>
            <p:cNvPr id="48" name="Graphic 47" descr="Presentation with org chart">
              <a:extLst>
                <a:ext uri="{FF2B5EF4-FFF2-40B4-BE49-F238E27FC236}">
                  <a16:creationId xmlns:a16="http://schemas.microsoft.com/office/drawing/2014/main" id="{E64EB857-7E5A-94E3-E773-9910B05DE86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01762" y="2342485"/>
              <a:ext cx="599162" cy="599162"/>
            </a:xfrm>
            <a:prstGeom prst="rect">
              <a:avLst/>
            </a:prstGeom>
          </p:spPr>
        </p:pic>
        <p:sp>
          <p:nvSpPr>
            <p:cNvPr id="49" name="Rectangle 48">
              <a:extLst>
                <a:ext uri="{FF2B5EF4-FFF2-40B4-BE49-F238E27FC236}">
                  <a16:creationId xmlns:a16="http://schemas.microsoft.com/office/drawing/2014/main" id="{7CCED025-C0EF-FD76-3000-29F8F83FCE9B}"/>
                </a:ext>
              </a:extLst>
            </p:cNvPr>
            <p:cNvSpPr/>
            <p:nvPr/>
          </p:nvSpPr>
          <p:spPr>
            <a:xfrm>
              <a:off x="4942311" y="3732440"/>
              <a:ext cx="2154564" cy="553998"/>
            </a:xfrm>
            <a:prstGeom prst="rect">
              <a:avLst/>
            </a:prstGeom>
          </p:spPr>
          <p:txBody>
            <a:bodyPr wrap="square" lIns="0" tIns="0" rIns="0" bIns="0">
              <a:spAutoFit/>
            </a:bodyPr>
            <a:lstStyle/>
            <a:p>
              <a:pPr algn="ctr"/>
              <a:r>
                <a:rPr lang="en-IN" sz="3600" b="1" dirty="0">
                  <a:solidFill>
                    <a:schemeClr val="tx1">
                      <a:lumMod val="95000"/>
                      <a:lumOff val="5000"/>
                    </a:schemeClr>
                  </a:solidFill>
                  <a:effectLst>
                    <a:outerShdw blurRad="50800" dist="38100" dir="8100000" algn="tr" rotWithShape="0">
                      <a:prstClr val="black">
                        <a:alpha val="23000"/>
                      </a:prstClr>
                    </a:outerShdw>
                  </a:effectLst>
                  <a:latin typeface="Nunito Sans" panose="00000500000000000000" pitchFamily="2" charset="0"/>
                </a:rPr>
                <a:t>Products</a:t>
              </a:r>
            </a:p>
          </p:txBody>
        </p:sp>
        <p:grpSp>
          <p:nvGrpSpPr>
            <p:cNvPr id="50" name="Group 49">
              <a:extLst>
                <a:ext uri="{FF2B5EF4-FFF2-40B4-BE49-F238E27FC236}">
                  <a16:creationId xmlns:a16="http://schemas.microsoft.com/office/drawing/2014/main" id="{32DB6A02-D0D1-F0BE-91E4-7AA848D9E250}"/>
                </a:ext>
              </a:extLst>
            </p:cNvPr>
            <p:cNvGrpSpPr/>
            <p:nvPr/>
          </p:nvGrpSpPr>
          <p:grpSpPr>
            <a:xfrm>
              <a:off x="1223248" y="1543252"/>
              <a:ext cx="10083926" cy="4617726"/>
              <a:chOff x="1223248" y="1543252"/>
              <a:chExt cx="10083926" cy="4617726"/>
            </a:xfrm>
          </p:grpSpPr>
          <p:sp>
            <p:nvSpPr>
              <p:cNvPr id="51" name="TextBox 50">
                <a:extLst>
                  <a:ext uri="{FF2B5EF4-FFF2-40B4-BE49-F238E27FC236}">
                    <a16:creationId xmlns:a16="http://schemas.microsoft.com/office/drawing/2014/main" id="{142FF5B3-2008-2239-07A0-E829D2407357}"/>
                  </a:ext>
                </a:extLst>
              </p:cNvPr>
              <p:cNvSpPr txBox="1"/>
              <p:nvPr/>
            </p:nvSpPr>
            <p:spPr>
              <a:xfrm>
                <a:off x="1232509" y="2919824"/>
                <a:ext cx="2241117" cy="307777"/>
              </a:xfrm>
              <a:prstGeom prst="rect">
                <a:avLst/>
              </a:prstGeom>
              <a:noFill/>
            </p:spPr>
            <p:txBody>
              <a:bodyPr wrap="square" lIns="0" tIns="0" rIns="0" bIns="0" rtlCol="0" anchor="ctr">
                <a:spAutoFit/>
              </a:bodyPr>
              <a:lstStyle/>
              <a:p>
                <a:pPr algn="r"/>
                <a:r>
                  <a:rPr lang="en-US" sz="2000" b="1" dirty="0">
                    <a:solidFill>
                      <a:schemeClr val="accent1"/>
                    </a:solidFill>
                    <a:latin typeface="Nunito Sans" panose="00000500000000000000" pitchFamily="2" charset="0"/>
                  </a:rPr>
                  <a:t>Jewelry &amp; watches</a:t>
                </a:r>
              </a:p>
            </p:txBody>
          </p:sp>
          <p:sp>
            <p:nvSpPr>
              <p:cNvPr id="52" name="TextBox 51">
                <a:extLst>
                  <a:ext uri="{FF2B5EF4-FFF2-40B4-BE49-F238E27FC236}">
                    <a16:creationId xmlns:a16="http://schemas.microsoft.com/office/drawing/2014/main" id="{984BB53A-ED12-909D-328D-BD9C6926D5C0}"/>
                  </a:ext>
                </a:extLst>
              </p:cNvPr>
              <p:cNvSpPr txBox="1"/>
              <p:nvPr/>
            </p:nvSpPr>
            <p:spPr>
              <a:xfrm>
                <a:off x="1223248" y="4505011"/>
                <a:ext cx="2241117" cy="307777"/>
              </a:xfrm>
              <a:prstGeom prst="rect">
                <a:avLst/>
              </a:prstGeom>
              <a:noFill/>
            </p:spPr>
            <p:txBody>
              <a:bodyPr wrap="square" lIns="0" tIns="0" rIns="0" bIns="0" rtlCol="0" anchor="ctr">
                <a:spAutoFit/>
              </a:bodyPr>
              <a:lstStyle/>
              <a:p>
                <a:pPr algn="r"/>
                <a:r>
                  <a:rPr lang="en-US" sz="2000" b="1" dirty="0">
                    <a:solidFill>
                      <a:schemeClr val="accent6"/>
                    </a:solidFill>
                    <a:latin typeface="Nunito Sans" panose="00000500000000000000" pitchFamily="2" charset="0"/>
                  </a:rPr>
                  <a:t>Sporting Goods</a:t>
                </a:r>
              </a:p>
            </p:txBody>
          </p:sp>
          <p:sp>
            <p:nvSpPr>
              <p:cNvPr id="53" name="TextBox 52">
                <a:extLst>
                  <a:ext uri="{FF2B5EF4-FFF2-40B4-BE49-F238E27FC236}">
                    <a16:creationId xmlns:a16="http://schemas.microsoft.com/office/drawing/2014/main" id="{3696EB81-CCF4-ECE9-6465-298861CB75DF}"/>
                  </a:ext>
                </a:extLst>
              </p:cNvPr>
              <p:cNvSpPr txBox="1"/>
              <p:nvPr/>
            </p:nvSpPr>
            <p:spPr>
              <a:xfrm>
                <a:off x="8747522" y="2875880"/>
                <a:ext cx="2241117" cy="307777"/>
              </a:xfrm>
              <a:prstGeom prst="rect">
                <a:avLst/>
              </a:prstGeom>
              <a:noFill/>
            </p:spPr>
            <p:txBody>
              <a:bodyPr wrap="square" lIns="0" tIns="0" rIns="0" bIns="0" rtlCol="0" anchor="ctr">
                <a:spAutoFit/>
              </a:bodyPr>
              <a:lstStyle/>
              <a:p>
                <a:r>
                  <a:rPr lang="en-US" sz="2000" b="1" dirty="0">
                    <a:solidFill>
                      <a:schemeClr val="accent2"/>
                    </a:solidFill>
                    <a:latin typeface="Nunito Sans" panose="00000500000000000000" pitchFamily="2" charset="0"/>
                  </a:rPr>
                  <a:t>Electronics</a:t>
                </a:r>
              </a:p>
            </p:txBody>
          </p:sp>
          <p:sp>
            <p:nvSpPr>
              <p:cNvPr id="54" name="TextBox 53">
                <a:extLst>
                  <a:ext uri="{FF2B5EF4-FFF2-40B4-BE49-F238E27FC236}">
                    <a16:creationId xmlns:a16="http://schemas.microsoft.com/office/drawing/2014/main" id="{7DFB4369-C0CD-7F9A-EA42-C62479864379}"/>
                  </a:ext>
                </a:extLst>
              </p:cNvPr>
              <p:cNvSpPr txBox="1"/>
              <p:nvPr/>
            </p:nvSpPr>
            <p:spPr>
              <a:xfrm>
                <a:off x="8747524" y="4543330"/>
                <a:ext cx="2559650" cy="307777"/>
              </a:xfrm>
              <a:prstGeom prst="rect">
                <a:avLst/>
              </a:prstGeom>
              <a:noFill/>
            </p:spPr>
            <p:txBody>
              <a:bodyPr wrap="square" lIns="0" tIns="0" rIns="0" bIns="0" rtlCol="0" anchor="ctr">
                <a:spAutoFit/>
              </a:bodyPr>
              <a:lstStyle/>
              <a:p>
                <a:r>
                  <a:rPr lang="en-US" sz="2000" b="1" dirty="0">
                    <a:solidFill>
                      <a:schemeClr val="accent1"/>
                    </a:solidFill>
                    <a:latin typeface="Nunito Sans" panose="00000500000000000000" pitchFamily="2" charset="0"/>
                  </a:rPr>
                  <a:t>Automobile Products</a:t>
                </a:r>
              </a:p>
            </p:txBody>
          </p:sp>
          <p:sp>
            <p:nvSpPr>
              <p:cNvPr id="55" name="TextBox 54">
                <a:extLst>
                  <a:ext uri="{FF2B5EF4-FFF2-40B4-BE49-F238E27FC236}">
                    <a16:creationId xmlns:a16="http://schemas.microsoft.com/office/drawing/2014/main" id="{9B29975F-D1AE-5ABC-22A6-5D18E80F3E8D}"/>
                  </a:ext>
                </a:extLst>
              </p:cNvPr>
              <p:cNvSpPr txBox="1"/>
              <p:nvPr/>
            </p:nvSpPr>
            <p:spPr>
              <a:xfrm>
                <a:off x="1823987" y="5853201"/>
                <a:ext cx="2782140" cy="307777"/>
              </a:xfrm>
              <a:prstGeom prst="rect">
                <a:avLst/>
              </a:prstGeom>
              <a:solidFill>
                <a:schemeClr val="accent3"/>
              </a:solidFill>
            </p:spPr>
            <p:txBody>
              <a:bodyPr wrap="square" lIns="0" tIns="0" rIns="0" bIns="0" rtlCol="0" anchor="ctr">
                <a:spAutoFit/>
              </a:bodyPr>
              <a:lstStyle/>
              <a:p>
                <a:pPr algn="r"/>
                <a:r>
                  <a:rPr lang="en-US" sz="2000" b="1" dirty="0">
                    <a:solidFill>
                      <a:schemeClr val="accent1"/>
                    </a:solidFill>
                    <a:latin typeface="Nunito Sans" panose="00000500000000000000" pitchFamily="2" charset="0"/>
                  </a:rPr>
                  <a:t>Exercise Equipment</a:t>
                </a:r>
              </a:p>
            </p:txBody>
          </p:sp>
          <p:sp>
            <p:nvSpPr>
              <p:cNvPr id="56" name="TextBox 55">
                <a:extLst>
                  <a:ext uri="{FF2B5EF4-FFF2-40B4-BE49-F238E27FC236}">
                    <a16:creationId xmlns:a16="http://schemas.microsoft.com/office/drawing/2014/main" id="{B8F1641C-BD70-4022-16BB-20900482DFFF}"/>
                  </a:ext>
                </a:extLst>
              </p:cNvPr>
              <p:cNvSpPr txBox="1"/>
              <p:nvPr/>
            </p:nvSpPr>
            <p:spPr>
              <a:xfrm>
                <a:off x="7437873" y="5853201"/>
                <a:ext cx="3255772" cy="307777"/>
              </a:xfrm>
              <a:prstGeom prst="rect">
                <a:avLst/>
              </a:prstGeom>
              <a:noFill/>
            </p:spPr>
            <p:txBody>
              <a:bodyPr wrap="square" lIns="0" tIns="0" rIns="0" bIns="0" rtlCol="0" anchor="ctr">
                <a:spAutoFit/>
              </a:bodyPr>
              <a:lstStyle/>
              <a:p>
                <a:r>
                  <a:rPr lang="en-US" sz="2000" b="1" dirty="0">
                    <a:solidFill>
                      <a:schemeClr val="accent4"/>
                    </a:solidFill>
                    <a:latin typeface="Nunito Sans" panose="00000500000000000000" pitchFamily="2" charset="0"/>
                  </a:rPr>
                  <a:t>Smart &amp; Connected Devices</a:t>
                </a:r>
              </a:p>
            </p:txBody>
          </p:sp>
          <p:sp>
            <p:nvSpPr>
              <p:cNvPr id="57" name="TextBox 56">
                <a:extLst>
                  <a:ext uri="{FF2B5EF4-FFF2-40B4-BE49-F238E27FC236}">
                    <a16:creationId xmlns:a16="http://schemas.microsoft.com/office/drawing/2014/main" id="{915B3C07-6E27-BCB4-B42A-BF56006443D0}"/>
                  </a:ext>
                </a:extLst>
              </p:cNvPr>
              <p:cNvSpPr txBox="1"/>
              <p:nvPr/>
            </p:nvSpPr>
            <p:spPr>
              <a:xfrm>
                <a:off x="2342656" y="1619769"/>
                <a:ext cx="2241117" cy="307777"/>
              </a:xfrm>
              <a:prstGeom prst="rect">
                <a:avLst/>
              </a:prstGeom>
              <a:noFill/>
            </p:spPr>
            <p:txBody>
              <a:bodyPr wrap="square" lIns="0" tIns="0" rIns="0" bIns="0" rtlCol="0" anchor="ctr">
                <a:spAutoFit/>
              </a:bodyPr>
              <a:lstStyle/>
              <a:p>
                <a:pPr algn="r"/>
                <a:r>
                  <a:rPr lang="en-US" sz="2000" b="1" dirty="0">
                    <a:solidFill>
                      <a:schemeClr val="tx2"/>
                    </a:solidFill>
                    <a:latin typeface="Nunito Sans" panose="00000500000000000000" pitchFamily="2" charset="0"/>
                  </a:rPr>
                  <a:t>Marine Products</a:t>
                </a:r>
              </a:p>
            </p:txBody>
          </p:sp>
          <p:sp>
            <p:nvSpPr>
              <p:cNvPr id="58" name="TextBox 57">
                <a:extLst>
                  <a:ext uri="{FF2B5EF4-FFF2-40B4-BE49-F238E27FC236}">
                    <a16:creationId xmlns:a16="http://schemas.microsoft.com/office/drawing/2014/main" id="{986007A5-C5AA-B759-391C-6C5301BDA8FF}"/>
                  </a:ext>
                </a:extLst>
              </p:cNvPr>
              <p:cNvSpPr txBox="1"/>
              <p:nvPr/>
            </p:nvSpPr>
            <p:spPr>
              <a:xfrm>
                <a:off x="7484357" y="1543252"/>
                <a:ext cx="2241117" cy="307777"/>
              </a:xfrm>
              <a:prstGeom prst="rect">
                <a:avLst/>
              </a:prstGeom>
              <a:noFill/>
            </p:spPr>
            <p:txBody>
              <a:bodyPr wrap="square" lIns="0" tIns="0" rIns="0" bIns="0" rtlCol="0" anchor="ctr">
                <a:spAutoFit/>
              </a:bodyPr>
              <a:lstStyle/>
              <a:p>
                <a:r>
                  <a:rPr lang="en-US" sz="2000" b="1" dirty="0">
                    <a:solidFill>
                      <a:schemeClr val="accent1"/>
                    </a:solidFill>
                    <a:latin typeface="Nunito Sans" panose="00000500000000000000" pitchFamily="2" charset="0"/>
                  </a:rPr>
                  <a:t>Appliances</a:t>
                </a:r>
              </a:p>
            </p:txBody>
          </p:sp>
        </p:grpSp>
      </p:grpSp>
    </p:spTree>
    <p:extLst>
      <p:ext uri="{BB962C8B-B14F-4D97-AF65-F5344CB8AC3E}">
        <p14:creationId xmlns:p14="http://schemas.microsoft.com/office/powerpoint/2010/main" val="397192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286000" y="357164"/>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rgbClr val="000000"/>
                </a:solidFill>
                <a:effectLst/>
                <a:uLnTx/>
                <a:uFillTx/>
                <a:latin typeface="Arial"/>
                <a:ea typeface="+mj-ea"/>
                <a:cs typeface="+mj-cs"/>
              </a:rPr>
              <a:t>Agenda</a:t>
            </a:r>
          </a:p>
        </p:txBody>
      </p:sp>
      <p:sp>
        <p:nvSpPr>
          <p:cNvPr id="4" name="Rectangle 3"/>
          <p:cNvSpPr txBox="1">
            <a:spLocks noChangeArrowheads="1"/>
          </p:cNvSpPr>
          <p:nvPr/>
        </p:nvSpPr>
        <p:spPr>
          <a:xfrm>
            <a:off x="2343150" y="1349574"/>
            <a:ext cx="75057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n-ea"/>
                <a:cs typeface="+mn-cs"/>
              </a:rPr>
              <a:t>Introduction to Warranty Valuation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kern="0" dirty="0">
                <a:solidFill>
                  <a:srgbClr val="000000"/>
                </a:solidFill>
                <a:latin typeface="Times New Roman"/>
              </a:rPr>
              <a:t>Factors to Consider for Valuation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kern="0" dirty="0">
                <a:solidFill>
                  <a:srgbClr val="000000"/>
                </a:solidFill>
                <a:latin typeface="Times New Roman"/>
              </a:rPr>
              <a:t>Areas of Application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3200" b="0" i="0" u="none" strike="noStrike" kern="0" cap="none" spc="0" normalizeH="0" baseline="0" noProof="0" dirty="0">
                <a:ln>
                  <a:noFill/>
                </a:ln>
                <a:solidFill>
                  <a:srgbClr val="000000"/>
                </a:solidFill>
                <a:effectLst/>
                <a:uLnTx/>
                <a:uFillTx/>
                <a:latin typeface="Times New Roman"/>
                <a:ea typeface="+mn-ea"/>
                <a:cs typeface="+mn-cs"/>
              </a:rPr>
              <a:t>Different Approaches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kern="0" dirty="0">
                <a:solidFill>
                  <a:srgbClr val="000000"/>
                </a:solidFill>
                <a:latin typeface="Times New Roman"/>
              </a:rPr>
              <a:t>Operational Considerations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mn-cs"/>
              </a:rPr>
              <a:t>www.actuariesindia.org</a:t>
            </a:r>
          </a:p>
        </p:txBody>
      </p:sp>
      <p:pic>
        <p:nvPicPr>
          <p:cNvPr id="1026" name="Picture 2" descr="Air Conditioner and Heater Manufacturer Warranty Information">
            <a:extLst>
              <a:ext uri="{FF2B5EF4-FFF2-40B4-BE49-F238E27FC236}">
                <a16:creationId xmlns:a16="http://schemas.microsoft.com/office/drawing/2014/main" id="{23F3247F-FC3B-6744-905B-1BD331E19C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4373" y="2835912"/>
            <a:ext cx="35687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86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52600" y="3845968"/>
            <a:ext cx="6096000" cy="9144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b="1" kern="0">
                <a:solidFill>
                  <a:schemeClr val="tx1"/>
                </a:solidFill>
              </a:rPr>
              <a:t>4. Different </a:t>
            </a:r>
            <a:r>
              <a:rPr lang="en-US" altLang="en-US" sz="3600" b="1" kern="0" dirty="0">
                <a:solidFill>
                  <a:schemeClr val="tx1"/>
                </a:solidFill>
              </a:rPr>
              <a:t>Approaches</a:t>
            </a:r>
            <a:endParaRPr lang="es-ES" altLang="en-US" sz="3600" b="1" kern="0">
              <a:solidFill>
                <a:schemeClr val="tx1"/>
              </a:solidFill>
            </a:endParaRPr>
          </a:p>
        </p:txBody>
      </p:sp>
    </p:spTree>
    <p:extLst>
      <p:ext uri="{BB962C8B-B14F-4D97-AF65-F5344CB8AC3E}">
        <p14:creationId xmlns:p14="http://schemas.microsoft.com/office/powerpoint/2010/main" val="3239937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79401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a:solidFill>
                  <a:schemeClr val="tx1"/>
                </a:solidFill>
              </a:rPr>
              <a:t>Frequency-Severity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graphicFrame>
        <p:nvGraphicFramePr>
          <p:cNvPr id="10" name="Diagram 9">
            <a:extLst>
              <a:ext uri="{FF2B5EF4-FFF2-40B4-BE49-F238E27FC236}">
                <a16:creationId xmlns:a16="http://schemas.microsoft.com/office/drawing/2014/main" id="{0676052D-1F2B-E1AE-8AF3-129684A5B520}"/>
              </a:ext>
            </a:extLst>
          </p:cNvPr>
          <p:cNvGraphicFramePr/>
          <p:nvPr>
            <p:extLst>
              <p:ext uri="{D42A27DB-BD31-4B8C-83A1-F6EECF244321}">
                <p14:modId xmlns:p14="http://schemas.microsoft.com/office/powerpoint/2010/main" val="2512029484"/>
              </p:ext>
            </p:extLst>
          </p:nvPr>
        </p:nvGraphicFramePr>
        <p:xfrm>
          <a:off x="2514600" y="854427"/>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5309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79401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Arial"/>
                <a:ea typeface="+mj-ea"/>
                <a:cs typeface="+mj-cs"/>
              </a:rPr>
              <a:t>Other Methods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mn-cs"/>
              </a:rPr>
              <a:t>www.actuariesindia.org</a:t>
            </a:r>
          </a:p>
        </p:txBody>
      </p:sp>
      <p:graphicFrame>
        <p:nvGraphicFramePr>
          <p:cNvPr id="4" name="Diagram 3">
            <a:extLst>
              <a:ext uri="{FF2B5EF4-FFF2-40B4-BE49-F238E27FC236}">
                <a16:creationId xmlns:a16="http://schemas.microsoft.com/office/drawing/2014/main" id="{C0CFEE07-DE45-722E-9BA0-26977EA4C28B}"/>
              </a:ext>
            </a:extLst>
          </p:cNvPr>
          <p:cNvGraphicFramePr/>
          <p:nvPr>
            <p:extLst>
              <p:ext uri="{D42A27DB-BD31-4B8C-83A1-F6EECF244321}">
                <p14:modId xmlns:p14="http://schemas.microsoft.com/office/powerpoint/2010/main" val="4257142973"/>
              </p:ext>
            </p:extLst>
          </p:nvPr>
        </p:nvGraphicFramePr>
        <p:xfrm>
          <a:off x="2438400" y="1562100"/>
          <a:ext cx="8382000" cy="45762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2416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2880246" y="1785141"/>
            <a:ext cx="8778354" cy="23684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Assume the product reliability is characterized by a Weibull distribution whose failure rate is constant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Weibull distribution boils down to an Exponential distribution with a single parameter: the MTTF (Mean Time To Failure)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A4A58C8B-258F-5DA4-2D06-19B3445D96D9}"/>
              </a:ext>
            </a:extLst>
          </p:cNvPr>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rgbClr val="000000"/>
                </a:solidFill>
                <a:effectLst/>
                <a:uLnTx/>
                <a:uFillTx/>
                <a:latin typeface="Arial"/>
                <a:ea typeface="+mj-ea"/>
                <a:cs typeface="+mj-cs"/>
              </a:rPr>
              <a:t>Monte Carlo Simulation</a:t>
            </a:r>
          </a:p>
        </p:txBody>
      </p:sp>
      <p:sp>
        <p:nvSpPr>
          <p:cNvPr id="7" name="Rectangle 3">
            <a:extLst>
              <a:ext uri="{FF2B5EF4-FFF2-40B4-BE49-F238E27FC236}">
                <a16:creationId xmlns:a16="http://schemas.microsoft.com/office/drawing/2014/main" id="{C6A22865-7551-61C7-D45D-7A843BF7F752}"/>
              </a:ext>
            </a:extLst>
          </p:cNvPr>
          <p:cNvSpPr txBox="1">
            <a:spLocks noChangeArrowheads="1"/>
          </p:cNvSpPr>
          <p:nvPr/>
        </p:nvSpPr>
        <p:spPr>
          <a:xfrm>
            <a:off x="2464291" y="1314364"/>
            <a:ext cx="9441456" cy="532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latin typeface="Times New Roman"/>
                <a:ea typeface="+mn-ea"/>
                <a:cs typeface="+mn-cs"/>
              </a:rPr>
              <a:t>Product’s Reliability Rate/Failure Rate</a:t>
            </a:r>
            <a:endParaRPr kumimoji="0" lang="en-US" altLang="en-US" sz="3600" b="1" i="0" u="none" strike="noStrike" kern="0" cap="none" spc="0" normalizeH="0" baseline="0" noProof="0" dirty="0">
              <a:ln>
                <a:noFill/>
              </a:ln>
              <a:solidFill>
                <a:srgbClr val="000000"/>
              </a:solidFill>
              <a:effectLst/>
              <a:uLnTx/>
              <a:uFillTx/>
              <a:latin typeface="Times New Roman"/>
              <a:ea typeface="+mn-ea"/>
              <a:cs typeface="+mn-cs"/>
            </a:endParaRPr>
          </a:p>
        </p:txBody>
      </p:sp>
      <p:sp>
        <p:nvSpPr>
          <p:cNvPr id="9" name="Rectangle 3">
            <a:extLst>
              <a:ext uri="{FF2B5EF4-FFF2-40B4-BE49-F238E27FC236}">
                <a16:creationId xmlns:a16="http://schemas.microsoft.com/office/drawing/2014/main" id="{80403407-43B7-99A5-0D9A-70519180EEAB}"/>
              </a:ext>
            </a:extLst>
          </p:cNvPr>
          <p:cNvSpPr txBox="1">
            <a:spLocks noChangeArrowheads="1"/>
          </p:cNvSpPr>
          <p:nvPr/>
        </p:nvSpPr>
        <p:spPr>
          <a:xfrm>
            <a:off x="2464291" y="4530378"/>
            <a:ext cx="5433157" cy="532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3600" b="1" i="0" u="none" strike="noStrike" kern="0" cap="none" spc="0" normalizeH="0" baseline="0" noProof="0" dirty="0">
              <a:ln>
                <a:noFill/>
              </a:ln>
              <a:solidFill>
                <a:srgbClr val="000000"/>
              </a:solidFill>
              <a:effectLst/>
              <a:uLnTx/>
              <a:uFillTx/>
              <a:latin typeface="Times New Roman"/>
              <a:ea typeface="+mn-ea"/>
              <a:cs typeface="+mn-cs"/>
            </a:endParaRPr>
          </a:p>
        </p:txBody>
      </p:sp>
      <p:pic>
        <p:nvPicPr>
          <p:cNvPr id="10" name="Picture 9">
            <a:extLst>
              <a:ext uri="{FF2B5EF4-FFF2-40B4-BE49-F238E27FC236}">
                <a16:creationId xmlns:a16="http://schemas.microsoft.com/office/drawing/2014/main" id="{D30121E8-1572-C304-1D0E-01133D8D2DF8}"/>
              </a:ext>
            </a:extLst>
          </p:cNvPr>
          <p:cNvPicPr>
            <a:picLocks noChangeAspect="1"/>
          </p:cNvPicPr>
          <p:nvPr/>
        </p:nvPicPr>
        <p:blipFill>
          <a:blip r:embed="rId6"/>
          <a:stretch>
            <a:fillRect/>
          </a:stretch>
        </p:blipFill>
        <p:spPr>
          <a:xfrm>
            <a:off x="4014417" y="4393499"/>
            <a:ext cx="1539881" cy="806031"/>
          </a:xfrm>
          <a:prstGeom prst="rect">
            <a:avLst/>
          </a:prstGeom>
        </p:spPr>
      </p:pic>
      <p:pic>
        <p:nvPicPr>
          <p:cNvPr id="8" name="Picture 7" descr="Doctor writing on tablet with pen">
            <a:extLst>
              <a:ext uri="{FF2B5EF4-FFF2-40B4-BE49-F238E27FC236}">
                <a16:creationId xmlns:a16="http://schemas.microsoft.com/office/drawing/2014/main" id="{F23B1801-F661-481A-A84A-8F067C9969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5019" y="3927643"/>
            <a:ext cx="4366743" cy="1737742"/>
          </a:xfrm>
          <a:prstGeom prst="rect">
            <a:avLst/>
          </a:prstGeom>
        </p:spPr>
      </p:pic>
    </p:spTree>
    <p:extLst>
      <p:ext uri="{BB962C8B-B14F-4D97-AF65-F5344CB8AC3E}">
        <p14:creationId xmlns:p14="http://schemas.microsoft.com/office/powerpoint/2010/main" val="471582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52600" y="3845968"/>
            <a:ext cx="6096000" cy="9144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b="1" kern="0" dirty="0">
                <a:solidFill>
                  <a:schemeClr val="tx1"/>
                </a:solidFill>
              </a:rPr>
              <a:t>5. Operational Factors</a:t>
            </a:r>
            <a:endParaRPr lang="es-ES" altLang="en-US" sz="3600" b="1" kern="0" dirty="0">
              <a:solidFill>
                <a:schemeClr val="tx1"/>
              </a:solidFill>
            </a:endParaRPr>
          </a:p>
        </p:txBody>
      </p:sp>
    </p:spTree>
    <p:extLst>
      <p:ext uri="{BB962C8B-B14F-4D97-AF65-F5344CB8AC3E}">
        <p14:creationId xmlns:p14="http://schemas.microsoft.com/office/powerpoint/2010/main" val="146141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Warranty Value Chain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sp>
        <p:nvSpPr>
          <p:cNvPr id="28" name="Rectangle 3">
            <a:extLst>
              <a:ext uri="{FF2B5EF4-FFF2-40B4-BE49-F238E27FC236}">
                <a16:creationId xmlns:a16="http://schemas.microsoft.com/office/drawing/2014/main" id="{4EFA4964-5B6E-0008-4B72-48B16BA4B092}"/>
              </a:ext>
            </a:extLst>
          </p:cNvPr>
          <p:cNvSpPr txBox="1">
            <a:spLocks noChangeArrowheads="1"/>
          </p:cNvSpPr>
          <p:nvPr/>
        </p:nvSpPr>
        <p:spPr>
          <a:xfrm>
            <a:off x="2563088" y="1524882"/>
            <a:ext cx="7505700" cy="440892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dirty="0"/>
          </a:p>
          <a:p>
            <a:endParaRPr lang="en-US" altLang="en-US" kern="0" dirty="0"/>
          </a:p>
        </p:txBody>
      </p:sp>
      <p:pic>
        <p:nvPicPr>
          <p:cNvPr id="29" name="Graphic 28" descr="Bank with solid fill">
            <a:extLst>
              <a:ext uri="{FF2B5EF4-FFF2-40B4-BE49-F238E27FC236}">
                <a16:creationId xmlns:a16="http://schemas.microsoft.com/office/drawing/2014/main" id="{66322814-E9A9-5C0F-6252-8D5E17460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0906" y="3111329"/>
            <a:ext cx="1066427" cy="1066427"/>
          </a:xfrm>
          <a:prstGeom prst="rect">
            <a:avLst/>
          </a:prstGeom>
        </p:spPr>
      </p:pic>
      <p:pic>
        <p:nvPicPr>
          <p:cNvPr id="30" name="Graphic 29" descr="City with solid fill">
            <a:extLst>
              <a:ext uri="{FF2B5EF4-FFF2-40B4-BE49-F238E27FC236}">
                <a16:creationId xmlns:a16="http://schemas.microsoft.com/office/drawing/2014/main" id="{AD7A8264-5D57-DB81-99FF-C3EAB559C7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37692" y="2444526"/>
            <a:ext cx="1096098" cy="1397555"/>
          </a:xfrm>
          <a:prstGeom prst="rect">
            <a:avLst/>
          </a:prstGeom>
        </p:spPr>
      </p:pic>
      <p:pic>
        <p:nvPicPr>
          <p:cNvPr id="31" name="Graphic 30" descr="Greek Temple with solid fill">
            <a:extLst>
              <a:ext uri="{FF2B5EF4-FFF2-40B4-BE49-F238E27FC236}">
                <a16:creationId xmlns:a16="http://schemas.microsoft.com/office/drawing/2014/main" id="{622B163D-F814-6221-E930-7DBA74949A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89340" y="4785065"/>
            <a:ext cx="1234220" cy="1234220"/>
          </a:xfrm>
          <a:prstGeom prst="rect">
            <a:avLst/>
          </a:prstGeom>
        </p:spPr>
      </p:pic>
      <p:sp>
        <p:nvSpPr>
          <p:cNvPr id="32" name="Arrow: Left-Right 31">
            <a:extLst>
              <a:ext uri="{FF2B5EF4-FFF2-40B4-BE49-F238E27FC236}">
                <a16:creationId xmlns:a16="http://schemas.microsoft.com/office/drawing/2014/main" id="{511BA980-FB80-230D-31F3-45BFE7BA554F}"/>
              </a:ext>
            </a:extLst>
          </p:cNvPr>
          <p:cNvSpPr/>
          <p:nvPr/>
        </p:nvSpPr>
        <p:spPr bwMode="auto">
          <a:xfrm rot="20146457">
            <a:off x="4240569" y="4412074"/>
            <a:ext cx="1800000" cy="4572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34" name="Arrow: Left-Right 33">
            <a:extLst>
              <a:ext uri="{FF2B5EF4-FFF2-40B4-BE49-F238E27FC236}">
                <a16:creationId xmlns:a16="http://schemas.microsoft.com/office/drawing/2014/main" id="{EEC6F8A8-9BD7-11F9-039D-476B02A9D7E2}"/>
              </a:ext>
            </a:extLst>
          </p:cNvPr>
          <p:cNvSpPr/>
          <p:nvPr/>
        </p:nvSpPr>
        <p:spPr bwMode="auto">
          <a:xfrm>
            <a:off x="7485453" y="3677900"/>
            <a:ext cx="1800000" cy="4572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35" name="Minus Sign 34">
            <a:extLst>
              <a:ext uri="{FF2B5EF4-FFF2-40B4-BE49-F238E27FC236}">
                <a16:creationId xmlns:a16="http://schemas.microsoft.com/office/drawing/2014/main" id="{1638CB88-4702-6ED7-AFEA-20FE3AEE6C6D}"/>
              </a:ext>
            </a:extLst>
          </p:cNvPr>
          <p:cNvSpPr/>
          <p:nvPr/>
        </p:nvSpPr>
        <p:spPr bwMode="auto">
          <a:xfrm>
            <a:off x="6564588" y="1524882"/>
            <a:ext cx="144000" cy="18000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36" name="Minus Sign 35">
            <a:extLst>
              <a:ext uri="{FF2B5EF4-FFF2-40B4-BE49-F238E27FC236}">
                <a16:creationId xmlns:a16="http://schemas.microsoft.com/office/drawing/2014/main" id="{14977F61-A8B0-B08C-BE23-570AB4558F72}"/>
              </a:ext>
            </a:extLst>
          </p:cNvPr>
          <p:cNvSpPr/>
          <p:nvPr/>
        </p:nvSpPr>
        <p:spPr bwMode="auto">
          <a:xfrm>
            <a:off x="6565714" y="2040071"/>
            <a:ext cx="144000" cy="18000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37" name="Minus Sign 36">
            <a:extLst>
              <a:ext uri="{FF2B5EF4-FFF2-40B4-BE49-F238E27FC236}">
                <a16:creationId xmlns:a16="http://schemas.microsoft.com/office/drawing/2014/main" id="{A3013880-B28B-9916-2DFE-33B9D4024C32}"/>
              </a:ext>
            </a:extLst>
          </p:cNvPr>
          <p:cNvSpPr/>
          <p:nvPr/>
        </p:nvSpPr>
        <p:spPr bwMode="auto">
          <a:xfrm>
            <a:off x="6576938" y="3811754"/>
            <a:ext cx="144000" cy="18000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38" name="Minus Sign 37">
            <a:extLst>
              <a:ext uri="{FF2B5EF4-FFF2-40B4-BE49-F238E27FC236}">
                <a16:creationId xmlns:a16="http://schemas.microsoft.com/office/drawing/2014/main" id="{C1023E96-18B6-DB57-FFF3-C0C21E0632C8}"/>
              </a:ext>
            </a:extLst>
          </p:cNvPr>
          <p:cNvSpPr/>
          <p:nvPr/>
        </p:nvSpPr>
        <p:spPr bwMode="auto">
          <a:xfrm>
            <a:off x="6575932" y="4326943"/>
            <a:ext cx="144000" cy="18000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39" name="Minus Sign 38">
            <a:extLst>
              <a:ext uri="{FF2B5EF4-FFF2-40B4-BE49-F238E27FC236}">
                <a16:creationId xmlns:a16="http://schemas.microsoft.com/office/drawing/2014/main" id="{6B0AB6E7-EAEF-29F2-FDB8-547266516D9A}"/>
              </a:ext>
            </a:extLst>
          </p:cNvPr>
          <p:cNvSpPr/>
          <p:nvPr/>
        </p:nvSpPr>
        <p:spPr bwMode="auto">
          <a:xfrm>
            <a:off x="6565117" y="1036728"/>
            <a:ext cx="144000" cy="18000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4" charset="0"/>
            </a:endParaRPr>
          </a:p>
        </p:txBody>
      </p:sp>
      <p:sp>
        <p:nvSpPr>
          <p:cNvPr id="40" name="Minus Sign 39">
            <a:extLst>
              <a:ext uri="{FF2B5EF4-FFF2-40B4-BE49-F238E27FC236}">
                <a16:creationId xmlns:a16="http://schemas.microsoft.com/office/drawing/2014/main" id="{C353FF82-22C7-B5E0-11E5-03F30A14FCC3}"/>
              </a:ext>
            </a:extLst>
          </p:cNvPr>
          <p:cNvSpPr/>
          <p:nvPr/>
        </p:nvSpPr>
        <p:spPr bwMode="auto">
          <a:xfrm>
            <a:off x="6577004" y="4842132"/>
            <a:ext cx="144000" cy="18000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41" name="TextBox 40">
            <a:extLst>
              <a:ext uri="{FF2B5EF4-FFF2-40B4-BE49-F238E27FC236}">
                <a16:creationId xmlns:a16="http://schemas.microsoft.com/office/drawing/2014/main" id="{89A8F4BD-DEAB-EEAB-5D6C-E0663E74260A}"/>
              </a:ext>
            </a:extLst>
          </p:cNvPr>
          <p:cNvSpPr txBox="1"/>
          <p:nvPr/>
        </p:nvSpPr>
        <p:spPr>
          <a:xfrm>
            <a:off x="2785741" y="5933810"/>
            <a:ext cx="1721172" cy="492443"/>
          </a:xfrm>
          <a:prstGeom prst="rect">
            <a:avLst/>
          </a:prstGeom>
          <a:noFill/>
        </p:spPr>
        <p:txBody>
          <a:bodyPr wrap="square">
            <a:spAutoFit/>
          </a:bodyPr>
          <a:lstStyle/>
          <a:p>
            <a:pPr algn="ctr" defTabSz="1219017"/>
            <a:r>
              <a:rPr lang="en-US" sz="2600" b="1" dirty="0">
                <a:solidFill>
                  <a:schemeClr val="accent6">
                    <a:lumMod val="75000"/>
                  </a:schemeClr>
                </a:solidFill>
              </a:rPr>
              <a:t>Customer</a:t>
            </a:r>
            <a:endParaRPr lang="en-US" sz="2600" dirty="0">
              <a:solidFill>
                <a:schemeClr val="accent6">
                  <a:lumMod val="75000"/>
                </a:schemeClr>
              </a:solidFill>
            </a:endParaRPr>
          </a:p>
        </p:txBody>
      </p:sp>
      <p:sp>
        <p:nvSpPr>
          <p:cNvPr id="42" name="TextBox 41">
            <a:extLst>
              <a:ext uri="{FF2B5EF4-FFF2-40B4-BE49-F238E27FC236}">
                <a16:creationId xmlns:a16="http://schemas.microsoft.com/office/drawing/2014/main" id="{8CC08FDE-B5F8-BD54-680A-A5CAF49AC3EC}"/>
              </a:ext>
            </a:extLst>
          </p:cNvPr>
          <p:cNvSpPr txBox="1"/>
          <p:nvPr/>
        </p:nvSpPr>
        <p:spPr>
          <a:xfrm>
            <a:off x="1947159" y="1775772"/>
            <a:ext cx="1721172" cy="892552"/>
          </a:xfrm>
          <a:prstGeom prst="rect">
            <a:avLst/>
          </a:prstGeom>
          <a:noFill/>
        </p:spPr>
        <p:txBody>
          <a:bodyPr wrap="square">
            <a:spAutoFit/>
          </a:bodyPr>
          <a:lstStyle/>
          <a:p>
            <a:pPr algn="ctr" defTabSz="1219017"/>
            <a:r>
              <a:rPr lang="en-US" sz="2600" b="1" dirty="0">
                <a:solidFill>
                  <a:schemeClr val="accent5">
                    <a:lumMod val="25000"/>
                  </a:schemeClr>
                </a:solidFill>
              </a:rPr>
              <a:t>Point of Sale</a:t>
            </a:r>
            <a:endParaRPr lang="en-US" sz="2600" dirty="0">
              <a:solidFill>
                <a:schemeClr val="accent5">
                  <a:lumMod val="25000"/>
                </a:schemeClr>
              </a:solidFill>
            </a:endParaRPr>
          </a:p>
        </p:txBody>
      </p:sp>
      <p:sp>
        <p:nvSpPr>
          <p:cNvPr id="43" name="TextBox 42">
            <a:extLst>
              <a:ext uri="{FF2B5EF4-FFF2-40B4-BE49-F238E27FC236}">
                <a16:creationId xmlns:a16="http://schemas.microsoft.com/office/drawing/2014/main" id="{B0DA9181-0B11-CF04-886D-352E53E4F36F}"/>
              </a:ext>
            </a:extLst>
          </p:cNvPr>
          <p:cNvSpPr txBox="1"/>
          <p:nvPr/>
        </p:nvSpPr>
        <p:spPr>
          <a:xfrm>
            <a:off x="9343484" y="4292622"/>
            <a:ext cx="1721172" cy="492443"/>
          </a:xfrm>
          <a:prstGeom prst="rect">
            <a:avLst/>
          </a:prstGeom>
          <a:noFill/>
        </p:spPr>
        <p:txBody>
          <a:bodyPr wrap="square">
            <a:spAutoFit/>
          </a:bodyPr>
          <a:lstStyle/>
          <a:p>
            <a:pPr algn="ctr" defTabSz="1219017"/>
            <a:r>
              <a:rPr lang="en-US" sz="2600" b="1" dirty="0">
                <a:solidFill>
                  <a:schemeClr val="accent5">
                    <a:lumMod val="50000"/>
                  </a:schemeClr>
                </a:solidFill>
              </a:rPr>
              <a:t>Supplier</a:t>
            </a:r>
            <a:endParaRPr lang="en-US" sz="2600" dirty="0">
              <a:solidFill>
                <a:schemeClr val="accent5">
                  <a:lumMod val="50000"/>
                </a:schemeClr>
              </a:solidFill>
            </a:endParaRPr>
          </a:p>
        </p:txBody>
      </p:sp>
      <p:sp>
        <p:nvSpPr>
          <p:cNvPr id="44" name="TextBox 43">
            <a:extLst>
              <a:ext uri="{FF2B5EF4-FFF2-40B4-BE49-F238E27FC236}">
                <a16:creationId xmlns:a16="http://schemas.microsoft.com/office/drawing/2014/main" id="{E5160069-4A06-1216-83ED-D3A987C5AA43}"/>
              </a:ext>
            </a:extLst>
          </p:cNvPr>
          <p:cNvSpPr txBox="1"/>
          <p:nvPr/>
        </p:nvSpPr>
        <p:spPr>
          <a:xfrm>
            <a:off x="5774508" y="2651717"/>
            <a:ext cx="1721172" cy="523220"/>
          </a:xfrm>
          <a:prstGeom prst="rect">
            <a:avLst/>
          </a:prstGeom>
          <a:solidFill>
            <a:schemeClr val="accent3"/>
          </a:solidFill>
        </p:spPr>
        <p:txBody>
          <a:bodyPr wrap="square">
            <a:spAutoFit/>
          </a:bodyPr>
          <a:lstStyle/>
          <a:p>
            <a:pPr algn="ctr" defTabSz="1219017"/>
            <a:r>
              <a:rPr lang="en-US" sz="2800" b="1" dirty="0">
                <a:solidFill>
                  <a:srgbClr val="00B0F0"/>
                </a:solidFill>
              </a:rPr>
              <a:t>Company</a:t>
            </a:r>
            <a:endParaRPr lang="en-US" sz="2800" dirty="0">
              <a:solidFill>
                <a:srgbClr val="00B0F0"/>
              </a:solidFill>
            </a:endParaRPr>
          </a:p>
        </p:txBody>
      </p:sp>
      <p:sp>
        <p:nvSpPr>
          <p:cNvPr id="46" name="Rectangle 2">
            <a:extLst>
              <a:ext uri="{FF2B5EF4-FFF2-40B4-BE49-F238E27FC236}">
                <a16:creationId xmlns:a16="http://schemas.microsoft.com/office/drawing/2014/main" id="{6D73D2D4-3902-5716-FC16-453CBFB1ECD4}"/>
              </a:ext>
            </a:extLst>
          </p:cNvPr>
          <p:cNvSpPr txBox="1">
            <a:spLocks noChangeArrowheads="1"/>
          </p:cNvSpPr>
          <p:nvPr/>
        </p:nvSpPr>
        <p:spPr>
          <a:xfrm>
            <a:off x="2974024" y="1245747"/>
            <a:ext cx="3341914" cy="104201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r"/>
            <a:r>
              <a:rPr lang="en-US" altLang="en-US" sz="3200" b="1" kern="0" spc="50" dirty="0">
                <a:ln w="0"/>
                <a:solidFill>
                  <a:schemeClr val="accent3">
                    <a:lumMod val="50000"/>
                  </a:schemeClr>
                </a:solidFill>
                <a:effectLst>
                  <a:innerShdw blurRad="63500" dist="50800" dir="13500000">
                    <a:srgbClr val="000000">
                      <a:alpha val="50000"/>
                    </a:srgbClr>
                  </a:innerShdw>
                </a:effectLst>
                <a:latin typeface="+mn-lt"/>
              </a:rPr>
              <a:t>Customer Claim</a:t>
            </a:r>
          </a:p>
          <a:p>
            <a:pPr algn="r"/>
            <a:r>
              <a:rPr lang="en-US" altLang="en-US" sz="3200" b="1" kern="0" spc="50" dirty="0">
                <a:ln w="0"/>
                <a:solidFill>
                  <a:schemeClr val="accent3">
                    <a:lumMod val="50000"/>
                  </a:schemeClr>
                </a:solidFill>
                <a:effectLst>
                  <a:innerShdw blurRad="63500" dist="50800" dir="13500000">
                    <a:srgbClr val="000000">
                      <a:alpha val="50000"/>
                    </a:srgbClr>
                  </a:innerShdw>
                </a:effectLst>
                <a:latin typeface="+mn-lt"/>
              </a:rPr>
              <a:t>Management</a:t>
            </a:r>
          </a:p>
        </p:txBody>
      </p:sp>
      <p:sp>
        <p:nvSpPr>
          <p:cNvPr id="48" name="Rectangle 2">
            <a:extLst>
              <a:ext uri="{FF2B5EF4-FFF2-40B4-BE49-F238E27FC236}">
                <a16:creationId xmlns:a16="http://schemas.microsoft.com/office/drawing/2014/main" id="{C116F2B2-72AE-870D-57FD-EE400E5453C8}"/>
              </a:ext>
            </a:extLst>
          </p:cNvPr>
          <p:cNvSpPr txBox="1">
            <a:spLocks noChangeArrowheads="1"/>
          </p:cNvSpPr>
          <p:nvPr/>
        </p:nvSpPr>
        <p:spPr>
          <a:xfrm>
            <a:off x="7098461" y="1286151"/>
            <a:ext cx="3463514" cy="105324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b="1" kern="0" spc="50" dirty="0">
                <a:ln w="0"/>
                <a:solidFill>
                  <a:schemeClr val="accent3">
                    <a:lumMod val="50000"/>
                  </a:schemeClr>
                </a:solidFill>
                <a:effectLst>
                  <a:innerShdw blurRad="63500" dist="50800" dir="13500000">
                    <a:srgbClr val="000000">
                      <a:alpha val="50000"/>
                    </a:srgbClr>
                  </a:innerShdw>
                </a:effectLst>
                <a:latin typeface="+mn-lt"/>
              </a:rPr>
              <a:t>Cost Recovery Process</a:t>
            </a:r>
          </a:p>
        </p:txBody>
      </p:sp>
      <p:pic>
        <p:nvPicPr>
          <p:cNvPr id="49" name="Picture 2" descr="Small Business Icon Png Download - Small Scale Business Icon Transparent  PNG - 600x655 - Free Download on NicePNG">
            <a:extLst>
              <a:ext uri="{FF2B5EF4-FFF2-40B4-BE49-F238E27FC236}">
                <a16:creationId xmlns:a16="http://schemas.microsoft.com/office/drawing/2014/main" id="{7F5E2AB9-2901-4896-C86B-8F58837BA173}"/>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4893" b="95107" l="4000" r="97667">
                        <a14:foregroundMark x1="11667" y1="22936" x2="34000" y2="15902"/>
                        <a14:foregroundMark x1="34000" y1="15902" x2="39333" y2="4893"/>
                        <a14:foregroundMark x1="16000" y1="91437" x2="62333" y2="94190"/>
                        <a14:foregroundMark x1="62333" y1="94190" x2="84000" y2="91437"/>
                        <a14:foregroundMark x1="84000" y1="91437" x2="88000" y2="91437"/>
                        <a14:foregroundMark x1="5333" y1="93578" x2="52667" y2="97248"/>
                        <a14:foregroundMark x1="52667" y1="97248" x2="97667" y2="93578"/>
                        <a14:foregroundMark x1="97667" y1="93578" x2="97667" y2="93578"/>
                        <a14:foregroundMark x1="4000" y1="95107" x2="4000" y2="95107"/>
                      </a14:backgroundRemoval>
                    </a14:imgEffect>
                  </a14:imgLayer>
                </a14:imgProps>
              </a:ext>
              <a:ext uri="{28A0092B-C50C-407E-A947-70E740481C1C}">
                <a14:useLocalDpi xmlns:a14="http://schemas.microsoft.com/office/drawing/2010/main" val="0"/>
              </a:ext>
            </a:extLst>
          </a:blip>
          <a:srcRect/>
          <a:stretch>
            <a:fillRect/>
          </a:stretch>
        </p:blipFill>
        <p:spPr bwMode="auto">
          <a:xfrm>
            <a:off x="6071401" y="3203004"/>
            <a:ext cx="1298748" cy="1245817"/>
          </a:xfrm>
          <a:prstGeom prst="rect">
            <a:avLst/>
          </a:prstGeom>
          <a:noFill/>
          <a:extLst>
            <a:ext uri="{909E8E84-426E-40DD-AFC4-6F175D3DCCD1}">
              <a14:hiddenFill xmlns:a14="http://schemas.microsoft.com/office/drawing/2010/main">
                <a:solidFill>
                  <a:srgbClr val="FFFFFF"/>
                </a:solidFill>
              </a14:hiddenFill>
            </a:ext>
          </a:extLst>
        </p:spPr>
      </p:pic>
      <p:sp>
        <p:nvSpPr>
          <p:cNvPr id="51" name="Minus Sign 50">
            <a:extLst>
              <a:ext uri="{FF2B5EF4-FFF2-40B4-BE49-F238E27FC236}">
                <a16:creationId xmlns:a16="http://schemas.microsoft.com/office/drawing/2014/main" id="{FB89BF10-98BB-24AA-7208-6C520BB3F542}"/>
              </a:ext>
            </a:extLst>
          </p:cNvPr>
          <p:cNvSpPr/>
          <p:nvPr/>
        </p:nvSpPr>
        <p:spPr bwMode="auto">
          <a:xfrm>
            <a:off x="6563094" y="522311"/>
            <a:ext cx="144000" cy="1800000"/>
          </a:xfrm>
          <a:prstGeom prst="mathMin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4" charset="0"/>
            </a:endParaRPr>
          </a:p>
        </p:txBody>
      </p:sp>
      <p:pic>
        <p:nvPicPr>
          <p:cNvPr id="4" name="Graphic 3" descr="Greek Temple with solid fill">
            <a:extLst>
              <a:ext uri="{FF2B5EF4-FFF2-40B4-BE49-F238E27FC236}">
                <a16:creationId xmlns:a16="http://schemas.microsoft.com/office/drawing/2014/main" id="{1BA1C2C9-0A5F-D59D-0E2B-746173C689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38803" y="2444526"/>
            <a:ext cx="983386" cy="983386"/>
          </a:xfrm>
          <a:prstGeom prst="rect">
            <a:avLst/>
          </a:prstGeom>
        </p:spPr>
      </p:pic>
      <p:sp>
        <p:nvSpPr>
          <p:cNvPr id="7" name="TextBox 6">
            <a:extLst>
              <a:ext uri="{FF2B5EF4-FFF2-40B4-BE49-F238E27FC236}">
                <a16:creationId xmlns:a16="http://schemas.microsoft.com/office/drawing/2014/main" id="{E2EBA5D8-AA22-2917-7A7F-E98AEED3BA93}"/>
              </a:ext>
            </a:extLst>
          </p:cNvPr>
          <p:cNvSpPr txBox="1"/>
          <p:nvPr/>
        </p:nvSpPr>
        <p:spPr>
          <a:xfrm>
            <a:off x="4070437" y="3311042"/>
            <a:ext cx="1721172" cy="892552"/>
          </a:xfrm>
          <a:prstGeom prst="rect">
            <a:avLst/>
          </a:prstGeom>
          <a:noFill/>
        </p:spPr>
        <p:txBody>
          <a:bodyPr wrap="square">
            <a:spAutoFit/>
          </a:bodyPr>
          <a:lstStyle/>
          <a:p>
            <a:pPr algn="ctr" defTabSz="1219017"/>
            <a:r>
              <a:rPr lang="en-US" sz="2600" b="1" dirty="0">
                <a:solidFill>
                  <a:srgbClr val="92D050"/>
                </a:solidFill>
              </a:rPr>
              <a:t>Service Centre</a:t>
            </a:r>
            <a:endParaRPr lang="en-US" sz="2600" dirty="0">
              <a:solidFill>
                <a:srgbClr val="92D050"/>
              </a:solidFill>
            </a:endParaRPr>
          </a:p>
        </p:txBody>
      </p:sp>
    </p:spTree>
    <p:extLst>
      <p:ext uri="{BB962C8B-B14F-4D97-AF65-F5344CB8AC3E}">
        <p14:creationId xmlns:p14="http://schemas.microsoft.com/office/powerpoint/2010/main" val="53028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71019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Claims Processing System</a:t>
            </a:r>
          </a:p>
        </p:txBody>
      </p:sp>
      <p:sp>
        <p:nvSpPr>
          <p:cNvPr id="4" name="Rectangle 3"/>
          <p:cNvSpPr txBox="1">
            <a:spLocks noChangeArrowheads="1"/>
          </p:cNvSpPr>
          <p:nvPr/>
        </p:nvSpPr>
        <p:spPr>
          <a:xfrm>
            <a:off x="2748011" y="1448773"/>
            <a:ext cx="8648700" cy="17480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sz="2000" kern="0" dirty="0"/>
              <a:t>The entire business process and workflow management are driven by the Internet and e-commerce enabled system application that generally consists of the following modules:</a:t>
            </a:r>
          </a:p>
          <a:p>
            <a:pPr marL="0" indent="0">
              <a:buNone/>
            </a:pPr>
            <a:endParaRPr lang="en-US" altLang="en-US" sz="2000"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sp>
        <p:nvSpPr>
          <p:cNvPr id="21" name="Shape 4027">
            <a:extLst>
              <a:ext uri="{FF2B5EF4-FFF2-40B4-BE49-F238E27FC236}">
                <a16:creationId xmlns:a16="http://schemas.microsoft.com/office/drawing/2014/main" id="{072E5902-FC2F-2D3C-F769-F52D6C4F34DA}"/>
              </a:ext>
            </a:extLst>
          </p:cNvPr>
          <p:cNvSpPr/>
          <p:nvPr/>
        </p:nvSpPr>
        <p:spPr>
          <a:xfrm>
            <a:off x="2229573" y="3365153"/>
            <a:ext cx="318062" cy="900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268" y="21600"/>
                </a:lnTo>
              </a:path>
            </a:pathLst>
          </a:custGeom>
          <a:ln/>
        </p:spPr>
        <p:style>
          <a:lnRef idx="3">
            <a:schemeClr val="dk1"/>
          </a:lnRef>
          <a:fillRef idx="0">
            <a:schemeClr val="dk1"/>
          </a:fillRef>
          <a:effectRef idx="2">
            <a:schemeClr val="dk1"/>
          </a:effectRef>
          <a:fontRef idx="minor">
            <a:schemeClr val="tx1"/>
          </a:fontRef>
        </p:style>
        <p:txBody>
          <a:bodyPr lIns="0" tIns="0" rIns="0" bIns="0" anchor="ctr"/>
          <a:lstStyle/>
          <a:p>
            <a:pPr algn="ctr" defTabSz="1100529">
              <a:buClr>
                <a:srgbClr val="000000"/>
              </a:buClr>
              <a:defRPr sz="3200"/>
            </a:pPr>
            <a:endParaRPr sz="4000" kern="0">
              <a:solidFill>
                <a:schemeClr val="tx1">
                  <a:lumMod val="85000"/>
                  <a:lumOff val="15000"/>
                </a:schemeClr>
              </a:solidFill>
              <a:latin typeface="Nunito" pitchFamily="2" charset="0"/>
              <a:cs typeface="Arial"/>
              <a:sym typeface="Helvetica Light"/>
            </a:endParaRPr>
          </a:p>
        </p:txBody>
      </p:sp>
      <p:sp>
        <p:nvSpPr>
          <p:cNvPr id="22" name="Shape 4028">
            <a:extLst>
              <a:ext uri="{FF2B5EF4-FFF2-40B4-BE49-F238E27FC236}">
                <a16:creationId xmlns:a16="http://schemas.microsoft.com/office/drawing/2014/main" id="{A6C09495-3835-9590-60F8-562851D279B2}"/>
              </a:ext>
            </a:extLst>
          </p:cNvPr>
          <p:cNvSpPr/>
          <p:nvPr/>
        </p:nvSpPr>
        <p:spPr>
          <a:xfrm>
            <a:off x="2229573" y="4278891"/>
            <a:ext cx="318062" cy="900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268" y="21600"/>
                </a:lnTo>
              </a:path>
            </a:pathLst>
          </a:custGeom>
          <a:ln/>
        </p:spPr>
        <p:style>
          <a:lnRef idx="3">
            <a:schemeClr val="dk1"/>
          </a:lnRef>
          <a:fillRef idx="0">
            <a:schemeClr val="dk1"/>
          </a:fillRef>
          <a:effectRef idx="2">
            <a:schemeClr val="dk1"/>
          </a:effectRef>
          <a:fontRef idx="minor">
            <a:schemeClr val="tx1"/>
          </a:fontRef>
        </p:style>
        <p:txBody>
          <a:bodyPr lIns="0" tIns="0" rIns="0" bIns="0" anchor="ctr"/>
          <a:lstStyle/>
          <a:p>
            <a:pPr algn="ctr" defTabSz="1100529">
              <a:buClr>
                <a:srgbClr val="000000"/>
              </a:buClr>
              <a:defRPr sz="3200"/>
            </a:pPr>
            <a:endParaRPr sz="4000" kern="0">
              <a:solidFill>
                <a:schemeClr val="tx1">
                  <a:lumMod val="85000"/>
                  <a:lumOff val="15000"/>
                </a:schemeClr>
              </a:solidFill>
              <a:latin typeface="Nunito" pitchFamily="2" charset="0"/>
              <a:cs typeface="Arial"/>
              <a:sym typeface="Helvetica Light"/>
            </a:endParaRPr>
          </a:p>
        </p:txBody>
      </p:sp>
      <p:sp>
        <p:nvSpPr>
          <p:cNvPr id="23" name="Shape 4029">
            <a:extLst>
              <a:ext uri="{FF2B5EF4-FFF2-40B4-BE49-F238E27FC236}">
                <a16:creationId xmlns:a16="http://schemas.microsoft.com/office/drawing/2014/main" id="{F2E92B27-219A-B721-3BEF-7EE636D7E4C9}"/>
              </a:ext>
            </a:extLst>
          </p:cNvPr>
          <p:cNvSpPr/>
          <p:nvPr/>
        </p:nvSpPr>
        <p:spPr>
          <a:xfrm>
            <a:off x="2229573" y="5151761"/>
            <a:ext cx="318062" cy="900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268" y="21600"/>
                </a:lnTo>
              </a:path>
            </a:pathLst>
          </a:custGeom>
          <a:ln/>
        </p:spPr>
        <p:style>
          <a:lnRef idx="3">
            <a:schemeClr val="dk1"/>
          </a:lnRef>
          <a:fillRef idx="0">
            <a:schemeClr val="dk1"/>
          </a:fillRef>
          <a:effectRef idx="2">
            <a:schemeClr val="dk1"/>
          </a:effectRef>
          <a:fontRef idx="minor">
            <a:schemeClr val="tx1"/>
          </a:fontRef>
        </p:style>
        <p:txBody>
          <a:bodyPr lIns="0" tIns="0" rIns="0" bIns="0" anchor="ctr"/>
          <a:lstStyle/>
          <a:p>
            <a:pPr algn="ctr" defTabSz="1100529">
              <a:buClr>
                <a:srgbClr val="000000"/>
              </a:buClr>
              <a:defRPr sz="3200"/>
            </a:pPr>
            <a:endParaRPr sz="4000" kern="0">
              <a:solidFill>
                <a:schemeClr val="tx1">
                  <a:lumMod val="85000"/>
                  <a:lumOff val="15000"/>
                </a:schemeClr>
              </a:solidFill>
              <a:latin typeface="Nunito" pitchFamily="2" charset="0"/>
              <a:cs typeface="Arial"/>
              <a:sym typeface="Helvetica Light"/>
            </a:endParaRPr>
          </a:p>
        </p:txBody>
      </p:sp>
      <p:sp>
        <p:nvSpPr>
          <p:cNvPr id="24" name="Shape 4067">
            <a:extLst>
              <a:ext uri="{FF2B5EF4-FFF2-40B4-BE49-F238E27FC236}">
                <a16:creationId xmlns:a16="http://schemas.microsoft.com/office/drawing/2014/main" id="{DD0FB318-5E9F-BA08-D92C-982235F58026}"/>
              </a:ext>
            </a:extLst>
          </p:cNvPr>
          <p:cNvSpPr/>
          <p:nvPr/>
        </p:nvSpPr>
        <p:spPr>
          <a:xfrm>
            <a:off x="2502762" y="3092283"/>
            <a:ext cx="672209" cy="6722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solidFill>
          <a:ln w="12700" cap="flat" cmpd="sng" algn="ctr">
            <a:noFill/>
            <a:prstDash val="solid"/>
            <a:miter lim="800000"/>
          </a:ln>
          <a:effectLst>
            <a:outerShdw blurRad="254000" dist="127000" dir="5400000" algn="t" rotWithShape="0">
              <a:prstClr val="black">
                <a:alpha val="10000"/>
              </a:prstClr>
            </a:outerShdw>
          </a:effectLst>
        </p:spPr>
        <p:txBody>
          <a:bodyPr rtlCol="0" anchor="ctr"/>
          <a:lstStyle/>
          <a:p>
            <a:pPr algn="ctr" defTabSz="914309">
              <a:defRPr/>
            </a:pPr>
            <a:endParaRPr sz="1600" kern="0">
              <a:solidFill>
                <a:schemeClr val="tx1">
                  <a:lumMod val="85000"/>
                  <a:lumOff val="15000"/>
                </a:schemeClr>
              </a:solidFill>
              <a:latin typeface="Nunito" pitchFamily="2" charset="0"/>
              <a:cs typeface="Arial"/>
              <a:sym typeface="Helvetica Light"/>
            </a:endParaRPr>
          </a:p>
        </p:txBody>
      </p:sp>
      <p:sp>
        <p:nvSpPr>
          <p:cNvPr id="25" name="Rectangle 24">
            <a:extLst>
              <a:ext uri="{FF2B5EF4-FFF2-40B4-BE49-F238E27FC236}">
                <a16:creationId xmlns:a16="http://schemas.microsoft.com/office/drawing/2014/main" id="{728E73DC-BA86-6AF9-C679-1FFA0D98D805}"/>
              </a:ext>
            </a:extLst>
          </p:cNvPr>
          <p:cNvSpPr/>
          <p:nvPr/>
        </p:nvSpPr>
        <p:spPr>
          <a:xfrm>
            <a:off x="3291188" y="3126437"/>
            <a:ext cx="827479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228577">
              <a:defRPr/>
            </a:pPr>
            <a:r>
              <a:rPr lang="en-US" sz="2000" b="1" dirty="0">
                <a:solidFill>
                  <a:schemeClr val="tx1">
                    <a:lumMod val="85000"/>
                    <a:lumOff val="15000"/>
                  </a:schemeClr>
                </a:solidFill>
              </a:rPr>
              <a:t>Service Warranty Database and Tracker (Database information uploaded from Sales Module)</a:t>
            </a:r>
          </a:p>
        </p:txBody>
      </p:sp>
      <p:sp>
        <p:nvSpPr>
          <p:cNvPr id="26" name="Shape 4067">
            <a:extLst>
              <a:ext uri="{FF2B5EF4-FFF2-40B4-BE49-F238E27FC236}">
                <a16:creationId xmlns:a16="http://schemas.microsoft.com/office/drawing/2014/main" id="{0CC6A513-E8B6-110B-756E-655EE850D43D}"/>
              </a:ext>
            </a:extLst>
          </p:cNvPr>
          <p:cNvSpPr/>
          <p:nvPr/>
        </p:nvSpPr>
        <p:spPr>
          <a:xfrm>
            <a:off x="2530940" y="3925365"/>
            <a:ext cx="672209" cy="6722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solidFill>
          <a:ln w="12700" cap="flat" cmpd="sng" algn="ctr">
            <a:noFill/>
            <a:prstDash val="solid"/>
            <a:miter lim="800000"/>
          </a:ln>
          <a:effectLst>
            <a:outerShdw blurRad="254000" dist="127000" dir="5400000" algn="t" rotWithShape="0">
              <a:prstClr val="black">
                <a:alpha val="10000"/>
              </a:prstClr>
            </a:outerShdw>
          </a:effectLst>
        </p:spPr>
        <p:txBody>
          <a:bodyPr rtlCol="0" anchor="ctr"/>
          <a:lstStyle/>
          <a:p>
            <a:pPr algn="ctr" defTabSz="914309">
              <a:defRPr/>
            </a:pPr>
            <a:endParaRPr sz="1600" kern="0">
              <a:solidFill>
                <a:schemeClr val="tx1">
                  <a:lumMod val="85000"/>
                  <a:lumOff val="15000"/>
                </a:schemeClr>
              </a:solidFill>
              <a:latin typeface="Nunito" pitchFamily="2" charset="0"/>
              <a:cs typeface="Arial"/>
              <a:sym typeface="Helvetica Light"/>
            </a:endParaRPr>
          </a:p>
        </p:txBody>
      </p:sp>
      <p:sp>
        <p:nvSpPr>
          <p:cNvPr id="27" name="Rectangle 26">
            <a:extLst>
              <a:ext uri="{FF2B5EF4-FFF2-40B4-BE49-F238E27FC236}">
                <a16:creationId xmlns:a16="http://schemas.microsoft.com/office/drawing/2014/main" id="{9387C2DB-90B4-EC10-E3C2-2C2AACF6C24F}"/>
              </a:ext>
            </a:extLst>
          </p:cNvPr>
          <p:cNvSpPr/>
          <p:nvPr/>
        </p:nvSpPr>
        <p:spPr>
          <a:xfrm>
            <a:off x="3291188" y="4011282"/>
            <a:ext cx="772762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228577">
              <a:defRPr/>
            </a:pPr>
            <a:r>
              <a:rPr lang="en-US" sz="2000" b="1" dirty="0">
                <a:solidFill>
                  <a:schemeClr val="tx1">
                    <a:lumMod val="85000"/>
                    <a:lumOff val="15000"/>
                  </a:schemeClr>
                </a:solidFill>
              </a:rPr>
              <a:t>Service Request Registration, authorization, service job ticket issue, job ticket closure &amp; Report functions.</a:t>
            </a:r>
          </a:p>
        </p:txBody>
      </p:sp>
      <p:sp>
        <p:nvSpPr>
          <p:cNvPr id="28" name="Shape 4067">
            <a:extLst>
              <a:ext uri="{FF2B5EF4-FFF2-40B4-BE49-F238E27FC236}">
                <a16:creationId xmlns:a16="http://schemas.microsoft.com/office/drawing/2014/main" id="{36569CA7-F575-883E-42E9-2DFFBDF1E737}"/>
              </a:ext>
            </a:extLst>
          </p:cNvPr>
          <p:cNvSpPr/>
          <p:nvPr/>
        </p:nvSpPr>
        <p:spPr>
          <a:xfrm>
            <a:off x="2531287" y="4815656"/>
            <a:ext cx="672209" cy="6722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solidFill>
          <a:ln w="12700" cap="flat" cmpd="sng" algn="ctr">
            <a:noFill/>
            <a:prstDash val="solid"/>
            <a:miter lim="800000"/>
          </a:ln>
          <a:effectLst>
            <a:outerShdw blurRad="254000" dist="127000" dir="5400000" algn="t" rotWithShape="0">
              <a:prstClr val="black">
                <a:alpha val="10000"/>
              </a:prstClr>
            </a:outerShdw>
          </a:effectLst>
        </p:spPr>
        <p:txBody>
          <a:bodyPr rtlCol="0" anchor="ctr"/>
          <a:lstStyle/>
          <a:p>
            <a:pPr algn="ctr" defTabSz="914309">
              <a:defRPr/>
            </a:pPr>
            <a:endParaRPr sz="1600" kern="0">
              <a:solidFill>
                <a:schemeClr val="tx1">
                  <a:lumMod val="85000"/>
                  <a:lumOff val="15000"/>
                </a:schemeClr>
              </a:solidFill>
              <a:latin typeface="Nunito" pitchFamily="2" charset="0"/>
              <a:cs typeface="Arial"/>
              <a:sym typeface="Helvetica Light"/>
            </a:endParaRPr>
          </a:p>
        </p:txBody>
      </p:sp>
      <p:sp>
        <p:nvSpPr>
          <p:cNvPr id="29" name="Rectangle 28">
            <a:extLst>
              <a:ext uri="{FF2B5EF4-FFF2-40B4-BE49-F238E27FC236}">
                <a16:creationId xmlns:a16="http://schemas.microsoft.com/office/drawing/2014/main" id="{C5EA9129-EB29-284F-5075-ADA2BEA4D284}"/>
              </a:ext>
            </a:extLst>
          </p:cNvPr>
          <p:cNvSpPr/>
          <p:nvPr/>
        </p:nvSpPr>
        <p:spPr>
          <a:xfrm>
            <a:off x="3291188" y="5011354"/>
            <a:ext cx="7182258"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228577">
              <a:defRPr/>
            </a:pPr>
            <a:r>
              <a:rPr lang="en-US" sz="2000" b="1" dirty="0">
                <a:solidFill>
                  <a:schemeClr val="tx1">
                    <a:lumMod val="85000"/>
                    <a:lumOff val="15000"/>
                  </a:schemeClr>
                </a:solidFill>
              </a:rPr>
              <a:t>Parts procurement request, parts issue authorization</a:t>
            </a:r>
          </a:p>
        </p:txBody>
      </p:sp>
      <p:sp>
        <p:nvSpPr>
          <p:cNvPr id="30" name="Shape 4067">
            <a:extLst>
              <a:ext uri="{FF2B5EF4-FFF2-40B4-BE49-F238E27FC236}">
                <a16:creationId xmlns:a16="http://schemas.microsoft.com/office/drawing/2014/main" id="{5D9DE80C-916A-E8DF-D5CC-D0A98075186D}"/>
              </a:ext>
            </a:extLst>
          </p:cNvPr>
          <p:cNvSpPr/>
          <p:nvPr/>
        </p:nvSpPr>
        <p:spPr>
          <a:xfrm>
            <a:off x="2531287" y="5745414"/>
            <a:ext cx="672209" cy="6722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ysClr val="window" lastClr="FFFFFF"/>
          </a:solidFill>
          <a:ln w="12700" cap="flat" cmpd="sng" algn="ctr">
            <a:noFill/>
            <a:prstDash val="solid"/>
            <a:miter lim="800000"/>
          </a:ln>
          <a:effectLst>
            <a:outerShdw blurRad="254000" dist="127000" dir="5400000" algn="t" rotWithShape="0">
              <a:prstClr val="black">
                <a:alpha val="10000"/>
              </a:prstClr>
            </a:outerShdw>
          </a:effectLst>
        </p:spPr>
        <p:txBody>
          <a:bodyPr rtlCol="0" anchor="ctr"/>
          <a:lstStyle/>
          <a:p>
            <a:pPr algn="ctr" defTabSz="914309">
              <a:defRPr/>
            </a:pPr>
            <a:endParaRPr sz="1600" kern="0">
              <a:solidFill>
                <a:schemeClr val="tx1">
                  <a:lumMod val="85000"/>
                  <a:lumOff val="15000"/>
                </a:schemeClr>
              </a:solidFill>
              <a:latin typeface="Nunito" pitchFamily="2" charset="0"/>
              <a:cs typeface="Arial"/>
              <a:sym typeface="Helvetica Light"/>
            </a:endParaRPr>
          </a:p>
        </p:txBody>
      </p:sp>
      <p:sp>
        <p:nvSpPr>
          <p:cNvPr id="31" name="Rectangle 30">
            <a:extLst>
              <a:ext uri="{FF2B5EF4-FFF2-40B4-BE49-F238E27FC236}">
                <a16:creationId xmlns:a16="http://schemas.microsoft.com/office/drawing/2014/main" id="{080B75B0-705B-A577-0372-C95F00C8F6EB}"/>
              </a:ext>
            </a:extLst>
          </p:cNvPr>
          <p:cNvSpPr/>
          <p:nvPr/>
        </p:nvSpPr>
        <p:spPr>
          <a:xfrm>
            <a:off x="3291188" y="5775910"/>
            <a:ext cx="7893612" cy="70788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228577">
              <a:defRPr/>
            </a:pPr>
            <a:r>
              <a:rPr lang="en-US" sz="2000" b="1" dirty="0">
                <a:solidFill>
                  <a:schemeClr val="tx1">
                    <a:lumMod val="85000"/>
                    <a:lumOff val="15000"/>
                  </a:schemeClr>
                </a:solidFill>
              </a:rPr>
              <a:t>Parts Inventory Management, Purchase Order Management, Repair Management, Vendor Management etc.</a:t>
            </a:r>
          </a:p>
        </p:txBody>
      </p:sp>
      <p:pic>
        <p:nvPicPr>
          <p:cNvPr id="32" name="Graphic 31">
            <a:extLst>
              <a:ext uri="{FF2B5EF4-FFF2-40B4-BE49-F238E27FC236}">
                <a16:creationId xmlns:a16="http://schemas.microsoft.com/office/drawing/2014/main" id="{ECB54162-F537-ADA2-A5B9-463170A086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37499" y="3196842"/>
            <a:ext cx="411427" cy="411427"/>
          </a:xfrm>
          <a:prstGeom prst="rect">
            <a:avLst/>
          </a:prstGeom>
        </p:spPr>
      </p:pic>
      <p:pic>
        <p:nvPicPr>
          <p:cNvPr id="33" name="Graphic 32">
            <a:extLst>
              <a:ext uri="{FF2B5EF4-FFF2-40B4-BE49-F238E27FC236}">
                <a16:creationId xmlns:a16="http://schemas.microsoft.com/office/drawing/2014/main" id="{9AA6E9C6-938B-10EA-0410-56FBE1B2DD5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6598" y="4022320"/>
            <a:ext cx="411427" cy="411427"/>
          </a:xfrm>
          <a:prstGeom prst="rect">
            <a:avLst/>
          </a:prstGeom>
        </p:spPr>
      </p:pic>
      <p:pic>
        <p:nvPicPr>
          <p:cNvPr id="34" name="Graphic 33">
            <a:extLst>
              <a:ext uri="{FF2B5EF4-FFF2-40B4-BE49-F238E27FC236}">
                <a16:creationId xmlns:a16="http://schemas.microsoft.com/office/drawing/2014/main" id="{FF806B8E-06F0-A80A-0BA5-53B5ED17719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56598" y="4971550"/>
            <a:ext cx="423598" cy="423598"/>
          </a:xfrm>
          <a:prstGeom prst="rect">
            <a:avLst/>
          </a:prstGeom>
        </p:spPr>
      </p:pic>
      <p:pic>
        <p:nvPicPr>
          <p:cNvPr id="35" name="Graphic 34">
            <a:extLst>
              <a:ext uri="{FF2B5EF4-FFF2-40B4-BE49-F238E27FC236}">
                <a16:creationId xmlns:a16="http://schemas.microsoft.com/office/drawing/2014/main" id="{F3FECAB1-3BD8-CB39-AE8E-A447F0A2EFD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57709" y="5876928"/>
            <a:ext cx="411427" cy="411427"/>
          </a:xfrm>
          <a:prstGeom prst="rect">
            <a:avLst/>
          </a:prstGeom>
        </p:spPr>
      </p:pic>
    </p:spTree>
    <p:extLst>
      <p:ext uri="{BB962C8B-B14F-4D97-AF65-F5344CB8AC3E}">
        <p14:creationId xmlns:p14="http://schemas.microsoft.com/office/powerpoint/2010/main" val="49704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76099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Warranty Management is Cross Functional</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graphicFrame>
        <p:nvGraphicFramePr>
          <p:cNvPr id="6" name="Diagram 5">
            <a:extLst>
              <a:ext uri="{FF2B5EF4-FFF2-40B4-BE49-F238E27FC236}">
                <a16:creationId xmlns:a16="http://schemas.microsoft.com/office/drawing/2014/main" id="{E1B9EBCA-F20D-38FF-2C03-67002F0B6076}"/>
              </a:ext>
            </a:extLst>
          </p:cNvPr>
          <p:cNvGraphicFramePr/>
          <p:nvPr>
            <p:extLst>
              <p:ext uri="{D42A27DB-BD31-4B8C-83A1-F6EECF244321}">
                <p14:modId xmlns:p14="http://schemas.microsoft.com/office/powerpoint/2010/main" val="2400205323"/>
              </p:ext>
            </p:extLst>
          </p:nvPr>
        </p:nvGraphicFramePr>
        <p:xfrm>
          <a:off x="2460580" y="1977744"/>
          <a:ext cx="8128000" cy="42838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772B29FE-C840-27F5-EB6A-39A4DAEFABA1}"/>
              </a:ext>
            </a:extLst>
          </p:cNvPr>
          <p:cNvSpPr txBox="1"/>
          <p:nvPr/>
        </p:nvSpPr>
        <p:spPr>
          <a:xfrm>
            <a:off x="5627217" y="3258044"/>
            <a:ext cx="1917095" cy="584775"/>
          </a:xfrm>
          <a:prstGeom prst="rect">
            <a:avLst/>
          </a:prstGeom>
          <a:noFill/>
        </p:spPr>
        <p:txBody>
          <a:bodyPr wrap="square" rtlCol="0">
            <a:spAutoFit/>
          </a:bodyPr>
          <a:lstStyle/>
          <a:p>
            <a:pPr algn="ctr" defTabSz="1219017"/>
            <a:r>
              <a:rPr lang="en-US" sz="1600" b="1" dirty="0"/>
              <a:t>Services &amp; Parts Management</a:t>
            </a:r>
          </a:p>
        </p:txBody>
      </p:sp>
      <p:sp>
        <p:nvSpPr>
          <p:cNvPr id="8" name="TextBox 7">
            <a:extLst>
              <a:ext uri="{FF2B5EF4-FFF2-40B4-BE49-F238E27FC236}">
                <a16:creationId xmlns:a16="http://schemas.microsoft.com/office/drawing/2014/main" id="{34CFBAD1-3D92-F71D-8063-14524B3995AD}"/>
              </a:ext>
            </a:extLst>
          </p:cNvPr>
          <p:cNvSpPr txBox="1"/>
          <p:nvPr/>
        </p:nvSpPr>
        <p:spPr>
          <a:xfrm>
            <a:off x="6616501" y="5487500"/>
            <a:ext cx="2054981" cy="584775"/>
          </a:xfrm>
          <a:prstGeom prst="rect">
            <a:avLst/>
          </a:prstGeom>
          <a:noFill/>
        </p:spPr>
        <p:txBody>
          <a:bodyPr wrap="square" rtlCol="0">
            <a:spAutoFit/>
          </a:bodyPr>
          <a:lstStyle/>
          <a:p>
            <a:pPr algn="ctr" defTabSz="1219017"/>
            <a:r>
              <a:rPr lang="en-US" sz="1600" b="1" dirty="0"/>
              <a:t>Product Life Cycle Management</a:t>
            </a:r>
          </a:p>
        </p:txBody>
      </p:sp>
      <p:sp>
        <p:nvSpPr>
          <p:cNvPr id="9" name="TextBox 8">
            <a:extLst>
              <a:ext uri="{FF2B5EF4-FFF2-40B4-BE49-F238E27FC236}">
                <a16:creationId xmlns:a16="http://schemas.microsoft.com/office/drawing/2014/main" id="{B6B8FD45-2480-629E-A492-92E5C8F281D0}"/>
              </a:ext>
            </a:extLst>
          </p:cNvPr>
          <p:cNvSpPr txBox="1"/>
          <p:nvPr/>
        </p:nvSpPr>
        <p:spPr>
          <a:xfrm>
            <a:off x="4250977" y="5123119"/>
            <a:ext cx="2630109" cy="830997"/>
          </a:xfrm>
          <a:prstGeom prst="rect">
            <a:avLst/>
          </a:prstGeom>
          <a:noFill/>
        </p:spPr>
        <p:txBody>
          <a:bodyPr wrap="square" rtlCol="0">
            <a:spAutoFit/>
          </a:bodyPr>
          <a:lstStyle/>
          <a:p>
            <a:pPr algn="ctr" defTabSz="1219017"/>
            <a:r>
              <a:rPr lang="en-US" sz="1600" b="1" dirty="0"/>
              <a:t>Inventory Management, Distribution </a:t>
            </a:r>
          </a:p>
          <a:p>
            <a:pPr algn="ctr" defTabSz="1219017"/>
            <a:r>
              <a:rPr lang="en-US" sz="1600" b="1" dirty="0"/>
              <a:t>Management</a:t>
            </a:r>
          </a:p>
        </p:txBody>
      </p:sp>
    </p:spTree>
    <p:extLst>
      <p:ext uri="{BB962C8B-B14F-4D97-AF65-F5344CB8AC3E}">
        <p14:creationId xmlns:p14="http://schemas.microsoft.com/office/powerpoint/2010/main" val="276288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52600" y="3845968"/>
            <a:ext cx="6096000" cy="9144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b="1" kern="0" dirty="0">
                <a:solidFill>
                  <a:schemeClr val="tx1"/>
                </a:solidFill>
              </a:rPr>
              <a:t>Thank you!</a:t>
            </a:r>
            <a:endParaRPr lang="es-ES" altLang="en-US" sz="3600" b="1" kern="0" dirty="0">
              <a:solidFill>
                <a:schemeClr val="tx1"/>
              </a:solidFill>
            </a:endParaRPr>
          </a:p>
        </p:txBody>
      </p:sp>
    </p:spTree>
    <p:extLst>
      <p:ext uri="{BB962C8B-B14F-4D97-AF65-F5344CB8AC3E}">
        <p14:creationId xmlns:p14="http://schemas.microsoft.com/office/powerpoint/2010/main" val="36326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52600" y="3845968"/>
            <a:ext cx="6096000" cy="9144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600" b="1" kern="0">
                <a:solidFill>
                  <a:schemeClr val="tx1"/>
                </a:solidFill>
              </a:rPr>
              <a:t>1. Introduction to Warranty Valuation</a:t>
            </a:r>
            <a:endParaRPr lang="es-ES" altLang="en-US" sz="3600" b="1" kern="0">
              <a:solidFill>
                <a:schemeClr val="tx1"/>
              </a:solidFill>
            </a:endParaRPr>
          </a:p>
        </p:txBody>
      </p:sp>
    </p:spTree>
    <p:extLst>
      <p:ext uri="{BB962C8B-B14F-4D97-AF65-F5344CB8AC3E}">
        <p14:creationId xmlns:p14="http://schemas.microsoft.com/office/powerpoint/2010/main" val="94193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a:solidFill>
                  <a:schemeClr val="tx1"/>
                </a:solidFill>
              </a:rPr>
              <a:t>What is a Warranty?</a:t>
            </a:r>
          </a:p>
        </p:txBody>
      </p:sp>
      <p:sp>
        <p:nvSpPr>
          <p:cNvPr id="4" name="Rectangle 3"/>
          <p:cNvSpPr txBox="1">
            <a:spLocks noChangeArrowheads="1"/>
          </p:cNvSpPr>
          <p:nvPr/>
        </p:nvSpPr>
        <p:spPr>
          <a:xfrm>
            <a:off x="2933700" y="1610872"/>
            <a:ext cx="75057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A warranty is a contractual obligation incurred by a manufacturer (vendor or seller) in connection with the sale of a product</a:t>
            </a:r>
          </a:p>
          <a:p>
            <a:r>
              <a:rPr lang="en-US" altLang="en-US" kern="0" dirty="0"/>
              <a:t>To cover the event of a premature failure of the underlying item</a:t>
            </a:r>
          </a:p>
          <a:p>
            <a:r>
              <a:rPr lang="en-US" altLang="en-US" kern="0" dirty="0"/>
              <a:t>To cover the event when the underlying item is unable to function as originally described or intended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spTree>
    <p:extLst>
      <p:ext uri="{BB962C8B-B14F-4D97-AF65-F5344CB8AC3E}">
        <p14:creationId xmlns:p14="http://schemas.microsoft.com/office/powerpoint/2010/main" val="160093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a:solidFill>
                  <a:schemeClr val="tx1"/>
                </a:solidFill>
              </a:rPr>
              <a:t>Types of Warranty</a:t>
            </a:r>
          </a:p>
        </p:txBody>
      </p:sp>
      <p:sp>
        <p:nvSpPr>
          <p:cNvPr id="4" name="Rectangle 3"/>
          <p:cNvSpPr txBox="1">
            <a:spLocks noChangeArrowheads="1"/>
          </p:cNvSpPr>
          <p:nvPr/>
        </p:nvSpPr>
        <p:spPr>
          <a:xfrm>
            <a:off x="2933700" y="1610872"/>
            <a:ext cx="75057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altLang="en-US" kern="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graphicFrame>
        <p:nvGraphicFramePr>
          <p:cNvPr id="7" name="Diagram 6">
            <a:extLst>
              <a:ext uri="{FF2B5EF4-FFF2-40B4-BE49-F238E27FC236}">
                <a16:creationId xmlns:a16="http://schemas.microsoft.com/office/drawing/2014/main" id="{698E71AB-0764-7EC3-8FC3-3E397FCB0591}"/>
              </a:ext>
            </a:extLst>
          </p:cNvPr>
          <p:cNvGraphicFramePr/>
          <p:nvPr>
            <p:extLst>
              <p:ext uri="{D42A27DB-BD31-4B8C-83A1-F6EECF244321}">
                <p14:modId xmlns:p14="http://schemas.microsoft.com/office/powerpoint/2010/main" val="2986587877"/>
              </p:ext>
            </p:extLst>
          </p:nvPr>
        </p:nvGraphicFramePr>
        <p:xfrm>
          <a:off x="3371031" y="1245747"/>
          <a:ext cx="7070952" cy="45919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8075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a:solidFill>
                  <a:schemeClr val="tx1"/>
                </a:solidFill>
              </a:rPr>
              <a:t>Express Warranty</a:t>
            </a:r>
          </a:p>
        </p:txBody>
      </p:sp>
      <p:sp>
        <p:nvSpPr>
          <p:cNvPr id="4" name="Rectangle 3"/>
          <p:cNvSpPr txBox="1">
            <a:spLocks noChangeArrowheads="1"/>
          </p:cNvSpPr>
          <p:nvPr/>
        </p:nvSpPr>
        <p:spPr>
          <a:xfrm>
            <a:off x="2555427" y="1313994"/>
            <a:ext cx="8596249"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kern="0" dirty="0"/>
              <a:t>Guarantee by the seller or manufacturer to repair or replace a product or its component in case of a defect</a:t>
            </a:r>
          </a:p>
          <a:p>
            <a:endParaRPr lang="en-US" altLang="en-US" kern="0" dirty="0"/>
          </a:p>
          <a:p>
            <a:pPr marL="0" indent="0">
              <a:buNone/>
            </a:pPr>
            <a:endParaRPr lang="en-US" altLang="en-US" kern="0" dirty="0"/>
          </a:p>
          <a:p>
            <a:pPr marL="0" indent="0">
              <a:buNone/>
            </a:pPr>
            <a:endParaRPr lang="en-US" altLang="en-US" kern="0" dirty="0"/>
          </a:p>
          <a:p>
            <a:r>
              <a:rPr lang="en-US" altLang="en-US" sz="3200" kern="0" dirty="0"/>
              <a:t>Written or Verbal</a:t>
            </a:r>
          </a:p>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pic>
        <p:nvPicPr>
          <p:cNvPr id="7" name="Graphic 6" descr="Kiosk with solid fill">
            <a:extLst>
              <a:ext uri="{FF2B5EF4-FFF2-40B4-BE49-F238E27FC236}">
                <a16:creationId xmlns:a16="http://schemas.microsoft.com/office/drawing/2014/main" id="{F989686B-016D-9D87-541C-4ACEF4018A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33752" y="2868841"/>
            <a:ext cx="3681405" cy="3681405"/>
          </a:xfrm>
          <a:prstGeom prst="rect">
            <a:avLst/>
          </a:prstGeom>
        </p:spPr>
      </p:pic>
      <p:pic>
        <p:nvPicPr>
          <p:cNvPr id="9" name="Graphic 8" descr="Office worker male with solid fill">
            <a:extLst>
              <a:ext uri="{FF2B5EF4-FFF2-40B4-BE49-F238E27FC236}">
                <a16:creationId xmlns:a16="http://schemas.microsoft.com/office/drawing/2014/main" id="{7E8B0EF9-8FF6-A397-A164-141CACCEFC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5943" y="4225010"/>
            <a:ext cx="914400" cy="914400"/>
          </a:xfrm>
          <a:prstGeom prst="rect">
            <a:avLst/>
          </a:prstGeom>
        </p:spPr>
      </p:pic>
      <p:pic>
        <p:nvPicPr>
          <p:cNvPr id="11" name="Graphic 10" descr="Male profile with solid fill">
            <a:extLst>
              <a:ext uri="{FF2B5EF4-FFF2-40B4-BE49-F238E27FC236}">
                <a16:creationId xmlns:a16="http://schemas.microsoft.com/office/drawing/2014/main" id="{A7F3DC38-6501-7C1C-EAF1-66EEFCAF3F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14565" y="4223639"/>
            <a:ext cx="914400" cy="914400"/>
          </a:xfrm>
          <a:prstGeom prst="rect">
            <a:avLst/>
          </a:prstGeom>
        </p:spPr>
      </p:pic>
      <p:pic>
        <p:nvPicPr>
          <p:cNvPr id="15" name="Graphic 14" descr="Washing Machine outline">
            <a:extLst>
              <a:ext uri="{FF2B5EF4-FFF2-40B4-BE49-F238E27FC236}">
                <a16:creationId xmlns:a16="http://schemas.microsoft.com/office/drawing/2014/main" id="{5164CACC-C84B-8F3B-DDD0-29CF3CD3705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49562" y="4387454"/>
            <a:ext cx="709863" cy="709863"/>
          </a:xfrm>
          <a:prstGeom prst="rect">
            <a:avLst/>
          </a:prstGeom>
        </p:spPr>
      </p:pic>
      <p:pic>
        <p:nvPicPr>
          <p:cNvPr id="17" name="Graphic 16" descr="Blender outline">
            <a:extLst>
              <a:ext uri="{FF2B5EF4-FFF2-40B4-BE49-F238E27FC236}">
                <a16:creationId xmlns:a16="http://schemas.microsoft.com/office/drawing/2014/main" id="{3AA47CFC-3625-8FB0-C801-E6E2C59F68E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707584" y="4364557"/>
            <a:ext cx="709863" cy="709863"/>
          </a:xfrm>
          <a:prstGeom prst="rect">
            <a:avLst/>
          </a:prstGeom>
        </p:spPr>
      </p:pic>
      <p:pic>
        <p:nvPicPr>
          <p:cNvPr id="19" name="Graphic 18" descr="Radio outline">
            <a:extLst>
              <a:ext uri="{FF2B5EF4-FFF2-40B4-BE49-F238E27FC236}">
                <a16:creationId xmlns:a16="http://schemas.microsoft.com/office/drawing/2014/main" id="{9BE9EF59-E1E3-BA66-7866-837832668E6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91600" y="4367045"/>
            <a:ext cx="709863" cy="709863"/>
          </a:xfrm>
          <a:prstGeom prst="rect">
            <a:avLst/>
          </a:prstGeom>
        </p:spPr>
      </p:pic>
      <p:sp>
        <p:nvSpPr>
          <p:cNvPr id="20" name="TextBox 19">
            <a:extLst>
              <a:ext uri="{FF2B5EF4-FFF2-40B4-BE49-F238E27FC236}">
                <a16:creationId xmlns:a16="http://schemas.microsoft.com/office/drawing/2014/main" id="{54EF1A76-1104-5F83-8F2A-0C50016A0023}"/>
              </a:ext>
            </a:extLst>
          </p:cNvPr>
          <p:cNvSpPr txBox="1"/>
          <p:nvPr/>
        </p:nvSpPr>
        <p:spPr>
          <a:xfrm>
            <a:off x="6753948" y="5052763"/>
            <a:ext cx="1128762" cy="369332"/>
          </a:xfrm>
          <a:prstGeom prst="rect">
            <a:avLst/>
          </a:prstGeom>
          <a:noFill/>
        </p:spPr>
        <p:txBody>
          <a:bodyPr wrap="square" rtlCol="0">
            <a:spAutoFit/>
          </a:bodyPr>
          <a:lstStyle/>
          <a:p>
            <a:r>
              <a:rPr lang="en-US"/>
              <a:t>Seller</a:t>
            </a:r>
            <a:endParaRPr lang="en-IN"/>
          </a:p>
        </p:txBody>
      </p:sp>
      <p:sp>
        <p:nvSpPr>
          <p:cNvPr id="21" name="TextBox 20">
            <a:extLst>
              <a:ext uri="{FF2B5EF4-FFF2-40B4-BE49-F238E27FC236}">
                <a16:creationId xmlns:a16="http://schemas.microsoft.com/office/drawing/2014/main" id="{E61BBC56-1FE8-6A64-C392-3C62356916FA}"/>
              </a:ext>
            </a:extLst>
          </p:cNvPr>
          <p:cNvSpPr txBox="1"/>
          <p:nvPr/>
        </p:nvSpPr>
        <p:spPr>
          <a:xfrm>
            <a:off x="10940773" y="5052763"/>
            <a:ext cx="1128762" cy="369332"/>
          </a:xfrm>
          <a:prstGeom prst="rect">
            <a:avLst/>
          </a:prstGeom>
          <a:noFill/>
        </p:spPr>
        <p:txBody>
          <a:bodyPr wrap="square" rtlCol="0">
            <a:spAutoFit/>
          </a:bodyPr>
          <a:lstStyle/>
          <a:p>
            <a:r>
              <a:rPr lang="en-US"/>
              <a:t>Buyer</a:t>
            </a:r>
            <a:endParaRPr lang="en-IN"/>
          </a:p>
        </p:txBody>
      </p:sp>
      <p:sp>
        <p:nvSpPr>
          <p:cNvPr id="22" name="TextBox 21">
            <a:extLst>
              <a:ext uri="{FF2B5EF4-FFF2-40B4-BE49-F238E27FC236}">
                <a16:creationId xmlns:a16="http://schemas.microsoft.com/office/drawing/2014/main" id="{CE9F24B4-559B-A192-6B05-193E5CA53DE5}"/>
              </a:ext>
            </a:extLst>
          </p:cNvPr>
          <p:cNvSpPr txBox="1"/>
          <p:nvPr/>
        </p:nvSpPr>
        <p:spPr>
          <a:xfrm>
            <a:off x="8369638" y="5443605"/>
            <a:ext cx="2041922" cy="369332"/>
          </a:xfrm>
          <a:prstGeom prst="rect">
            <a:avLst/>
          </a:prstGeom>
          <a:noFill/>
        </p:spPr>
        <p:txBody>
          <a:bodyPr wrap="square" rtlCol="0">
            <a:spAutoFit/>
          </a:bodyPr>
          <a:lstStyle/>
          <a:p>
            <a:r>
              <a:rPr lang="en-US" b="1">
                <a:solidFill>
                  <a:srgbClr val="92D050"/>
                </a:solidFill>
              </a:rPr>
              <a:t>White Goods Store</a:t>
            </a:r>
            <a:endParaRPr lang="en-IN" b="1">
              <a:solidFill>
                <a:srgbClr val="92D050"/>
              </a:solidFill>
            </a:endParaRPr>
          </a:p>
        </p:txBody>
      </p:sp>
      <p:pic>
        <p:nvPicPr>
          <p:cNvPr id="1026" name="Picture 2" descr="One year warranty Royalty Free Vector Image - VectorStock">
            <a:extLst>
              <a:ext uri="{FF2B5EF4-FFF2-40B4-BE49-F238E27FC236}">
                <a16:creationId xmlns:a16="http://schemas.microsoft.com/office/drawing/2014/main" id="{10C66E10-9847-8AB4-8A52-21F258351F9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r="3742" b="9928"/>
          <a:stretch/>
        </p:blipFill>
        <p:spPr bwMode="auto">
          <a:xfrm>
            <a:off x="8991600" y="2586156"/>
            <a:ext cx="771229" cy="694657"/>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descr="Back outline">
            <a:extLst>
              <a:ext uri="{FF2B5EF4-FFF2-40B4-BE49-F238E27FC236}">
                <a16:creationId xmlns:a16="http://schemas.microsoft.com/office/drawing/2014/main" id="{DAF08217-8BEA-01D1-2105-8DB5666D0D6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999993" y="2798767"/>
            <a:ext cx="3506373" cy="1823647"/>
          </a:xfrm>
          <a:prstGeom prst="rect">
            <a:avLst/>
          </a:prstGeom>
        </p:spPr>
      </p:pic>
    </p:spTree>
    <p:extLst>
      <p:ext uri="{BB962C8B-B14F-4D97-AF65-F5344CB8AC3E}">
        <p14:creationId xmlns:p14="http://schemas.microsoft.com/office/powerpoint/2010/main" val="182605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a:solidFill>
                  <a:schemeClr val="tx1"/>
                </a:solidFill>
              </a:rPr>
              <a:t>Implied Warranty</a:t>
            </a:r>
          </a:p>
        </p:txBody>
      </p:sp>
      <p:sp>
        <p:nvSpPr>
          <p:cNvPr id="4" name="Rectangle 3"/>
          <p:cNvSpPr txBox="1">
            <a:spLocks noChangeArrowheads="1"/>
          </p:cNvSpPr>
          <p:nvPr/>
        </p:nvSpPr>
        <p:spPr>
          <a:xfrm>
            <a:off x="2555427" y="1313994"/>
            <a:ext cx="8596249"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buNone/>
            </a:pPr>
            <a:endParaRPr lang="en-US" altLang="en-US" sz="2400" kern="0"/>
          </a:p>
          <a:p>
            <a:r>
              <a:rPr lang="en-US" altLang="en-US" kern="0"/>
              <a:t>A legal term for the assurance by the seller that the product is fit for the purpose that it is intended and that it is merchantable, i.e., conforms to an ordinary buyer’s expectations.</a:t>
            </a:r>
          </a:p>
          <a:p>
            <a:pPr marL="457200" lvl="1" indent="-457200">
              <a:buFont typeface="Arial" panose="020B0604020202020204" pitchFamily="34" charset="0"/>
              <a:buChar char="•"/>
            </a:pPr>
            <a:r>
              <a:rPr lang="en-US" altLang="en-US" sz="3200" kern="0"/>
              <a:t>Presumed guarantee in product sales. </a:t>
            </a:r>
          </a:p>
          <a:p>
            <a:endParaRPr lang="en-US" altLang="en-US" kern="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sp>
        <p:nvSpPr>
          <p:cNvPr id="7" name="Rectangle 6">
            <a:extLst>
              <a:ext uri="{FF2B5EF4-FFF2-40B4-BE49-F238E27FC236}">
                <a16:creationId xmlns:a16="http://schemas.microsoft.com/office/drawing/2014/main" id="{3F64E040-9E13-0BC4-3632-D1284C3EC832}"/>
              </a:ext>
            </a:extLst>
          </p:cNvPr>
          <p:cNvSpPr/>
          <p:nvPr/>
        </p:nvSpPr>
        <p:spPr bwMode="auto">
          <a:xfrm>
            <a:off x="4778464" y="4527558"/>
            <a:ext cx="4150173" cy="1676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5400" dirty="0">
                <a:solidFill>
                  <a:srgbClr val="FF0000"/>
                </a:solidFill>
              </a:rPr>
              <a:t>IMPLIED WARRANTY</a:t>
            </a:r>
            <a:endParaRPr kumimoji="0" lang="en-IN" sz="5400"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169852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7254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Warranty Valuation</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pic>
        <p:nvPicPr>
          <p:cNvPr id="9" name="Picture 8">
            <a:extLst>
              <a:ext uri="{FF2B5EF4-FFF2-40B4-BE49-F238E27FC236}">
                <a16:creationId xmlns:a16="http://schemas.microsoft.com/office/drawing/2014/main" id="{D54BE784-9F93-9296-AC34-44B668D3E55F}"/>
              </a:ext>
            </a:extLst>
          </p:cNvPr>
          <p:cNvPicPr>
            <a:picLocks noChangeAspect="1"/>
          </p:cNvPicPr>
          <p:nvPr/>
        </p:nvPicPr>
        <p:blipFill>
          <a:blip r:embed="rId6"/>
          <a:stretch>
            <a:fillRect/>
          </a:stretch>
        </p:blipFill>
        <p:spPr>
          <a:xfrm>
            <a:off x="3126048" y="1905000"/>
            <a:ext cx="7254354" cy="3582779"/>
          </a:xfrm>
          <a:prstGeom prst="rect">
            <a:avLst/>
          </a:prstGeom>
        </p:spPr>
      </p:pic>
    </p:spTree>
    <p:extLst>
      <p:ext uri="{BB962C8B-B14F-4D97-AF65-F5344CB8AC3E}">
        <p14:creationId xmlns:p14="http://schemas.microsoft.com/office/powerpoint/2010/main" val="331064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880246" y="463109"/>
            <a:ext cx="82830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Warranty Valuation</a:t>
            </a:r>
          </a:p>
          <a:p>
            <a:pPr algn="l"/>
            <a:r>
              <a:rPr lang="en-US" altLang="en-US" kern="0" dirty="0">
                <a:solidFill>
                  <a:schemeClr val="tx1"/>
                </a:solidFill>
              </a:rPr>
              <a:t> </a:t>
            </a:r>
          </a:p>
        </p:txBody>
      </p:sp>
      <p:sp>
        <p:nvSpPr>
          <p:cNvPr id="4" name="Rectangle 3"/>
          <p:cNvSpPr txBox="1">
            <a:spLocks noChangeArrowheads="1"/>
          </p:cNvSpPr>
          <p:nvPr/>
        </p:nvSpPr>
        <p:spPr>
          <a:xfrm>
            <a:off x="2880246" y="1844299"/>
            <a:ext cx="8625954" cy="46720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000" b="1" dirty="0">
                <a:solidFill>
                  <a:schemeClr val="accent2"/>
                </a:solidFill>
              </a:rPr>
              <a:t> Indian Accounting Standard (Ind AS) 37 “Provisions, Contingent Liabilities</a:t>
            </a:r>
          </a:p>
          <a:p>
            <a:pPr marL="0" indent="0" algn="ctr">
              <a:buNone/>
            </a:pPr>
            <a:r>
              <a:rPr lang="en-US" sz="2000" b="1" dirty="0">
                <a:solidFill>
                  <a:schemeClr val="accent2"/>
                </a:solidFill>
              </a:rPr>
              <a:t>     and Contingent Assets”</a:t>
            </a:r>
            <a:endParaRPr lang="en-US" altLang="en-US" sz="2000" kern="0" dirty="0"/>
          </a:p>
          <a:p>
            <a:endParaRPr lang="en-US" altLang="en-US" sz="2800" kern="0" dirty="0"/>
          </a:p>
          <a:p>
            <a:pPr marL="0" indent="0">
              <a:buNone/>
            </a:pPr>
            <a:r>
              <a:rPr lang="en-US" altLang="en-US" sz="2400" kern="0" dirty="0"/>
              <a:t>The Standard defines a provision as a liability of uncertain timing and amount and a provision shall be recognized when:</a:t>
            </a:r>
          </a:p>
          <a:p>
            <a:pPr lvl="1">
              <a:buFont typeface="Arial" panose="020B0604020202020204" pitchFamily="34" charset="0"/>
              <a:buChar char="•"/>
            </a:pPr>
            <a:r>
              <a:rPr lang="en-US" altLang="en-US" sz="2400" kern="0" dirty="0"/>
              <a:t>an entity has a present obligation (legal or constructive) that is a result of a past event</a:t>
            </a:r>
          </a:p>
          <a:p>
            <a:pPr lvl="1">
              <a:buFont typeface="Arial" panose="020B0604020202020204" pitchFamily="34" charset="0"/>
              <a:buChar char="•"/>
            </a:pPr>
            <a:r>
              <a:rPr lang="en-US" altLang="en-US" sz="2400" kern="0" dirty="0"/>
              <a:t>It is probable that an outflow of resources embodying economic benefits will be required to settle the obligation and </a:t>
            </a:r>
          </a:p>
          <a:p>
            <a:pPr lvl="1">
              <a:buFont typeface="Arial" panose="020B0604020202020204" pitchFamily="34" charset="0"/>
              <a:buChar char="•"/>
            </a:pPr>
            <a:r>
              <a:rPr lang="en-US" altLang="en-US" sz="2400" kern="0" dirty="0"/>
              <a:t>A reliable estimate can be made of the amount of the obligation</a:t>
            </a:r>
          </a:p>
          <a:p>
            <a:pPr marL="0" indent="0">
              <a:buNone/>
            </a:pPr>
            <a:endParaRPr lang="en-US" altLang="en-US" sz="2400" kern="0" dirty="0"/>
          </a:p>
          <a:p>
            <a:endParaRPr lang="en-US" altLang="en-US" kern="0" dirty="0"/>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www.actuariesindia.org</a:t>
            </a:r>
          </a:p>
        </p:txBody>
      </p:sp>
      <p:sp>
        <p:nvSpPr>
          <p:cNvPr id="6" name="Rectangle 5">
            <a:extLst>
              <a:ext uri="{FF2B5EF4-FFF2-40B4-BE49-F238E27FC236}">
                <a16:creationId xmlns:a16="http://schemas.microsoft.com/office/drawing/2014/main" id="{8368DF30-0A07-79F3-1913-0A613CD18859}"/>
              </a:ext>
            </a:extLst>
          </p:cNvPr>
          <p:cNvSpPr/>
          <p:nvPr/>
        </p:nvSpPr>
        <p:spPr bwMode="auto">
          <a:xfrm>
            <a:off x="3048000" y="1859796"/>
            <a:ext cx="8458200" cy="78263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519870683"/>
      </p:ext>
    </p:extLst>
  </p:cSld>
  <p:clrMapOvr>
    <a:masterClrMapping/>
  </p:clrMapOvr>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870</Words>
  <Application>Microsoft Office PowerPoint</Application>
  <PresentationFormat>Widescreen</PresentationFormat>
  <Paragraphs>244</Paragraphs>
  <Slides>28</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Bahamas</vt:lpstr>
      <vt:lpstr>Calibri</vt:lpstr>
      <vt:lpstr>Garamond</vt:lpstr>
      <vt:lpstr>Nunito</vt:lpstr>
      <vt:lpstr>Nunito Sans</vt:lpstr>
      <vt:lpstr>Symbol</vt:lpstr>
      <vt:lpstr>Times New Roman</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Suruchi Bhargava</cp:lastModifiedBy>
  <cp:revision>1</cp:revision>
  <dcterms:created xsi:type="dcterms:W3CDTF">2011-07-20T12:11:57Z</dcterms:created>
  <dcterms:modified xsi:type="dcterms:W3CDTF">2022-12-14T12:35:02Z</dcterms:modified>
</cp:coreProperties>
</file>