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1"/>
  </p:notesMasterIdLst>
  <p:handoutMasterIdLst>
    <p:handoutMasterId r:id="rId22"/>
  </p:handoutMasterIdLst>
  <p:sldIdLst>
    <p:sldId id="261" r:id="rId3"/>
    <p:sldId id="2141412291" r:id="rId4"/>
    <p:sldId id="2141412302" r:id="rId5"/>
    <p:sldId id="274" r:id="rId6"/>
    <p:sldId id="273" r:id="rId7"/>
    <p:sldId id="2141412300" r:id="rId8"/>
    <p:sldId id="2141412292" r:id="rId9"/>
    <p:sldId id="2141412284" r:id="rId10"/>
    <p:sldId id="2141412295" r:id="rId11"/>
    <p:sldId id="2141412297" r:id="rId12"/>
    <p:sldId id="2141412290" r:id="rId13"/>
    <p:sldId id="2141412296" r:id="rId14"/>
    <p:sldId id="538" r:id="rId15"/>
    <p:sldId id="2141412304" r:id="rId16"/>
    <p:sldId id="2141412306" r:id="rId17"/>
    <p:sldId id="2141412287" r:id="rId18"/>
    <p:sldId id="2141412303" r:id="rId19"/>
    <p:sldId id="32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627664-7318-4836-B6C4-9EA8500E3A0D}" v="2533" dt="2022-12-15T08:55:16.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37" autoAdjust="0"/>
  </p:normalViewPr>
  <p:slideViewPr>
    <p:cSldViewPr>
      <p:cViewPr varScale="1">
        <p:scale>
          <a:sx n="54" d="100"/>
          <a:sy n="54" d="100"/>
        </p:scale>
        <p:origin x="1124" y="2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lin Patel" userId="e168eba049125d50" providerId="LiveId" clId="{3FCE3EF4-C52C-402B-B317-94D8D25BE7CC}"/>
    <pc:docChg chg="custSel delSld modSld">
      <pc:chgData name="Kulin Patel" userId="e168eba049125d50" providerId="LiveId" clId="{3FCE3EF4-C52C-402B-B317-94D8D25BE7CC}" dt="2021-05-01T14:09:39.619" v="166" actId="47"/>
      <pc:docMkLst>
        <pc:docMk/>
      </pc:docMkLst>
      <pc:sldChg chg="del">
        <pc:chgData name="Kulin Patel" userId="e168eba049125d50" providerId="LiveId" clId="{3FCE3EF4-C52C-402B-B317-94D8D25BE7CC}" dt="2021-05-01T14:08:51.505" v="7" actId="47"/>
        <pc:sldMkLst>
          <pc:docMk/>
          <pc:sldMk cId="1600939351" sldId="262"/>
        </pc:sldMkLst>
      </pc:sldChg>
      <pc:sldChg chg="del">
        <pc:chgData name="Kulin Patel" userId="e168eba049125d50" providerId="LiveId" clId="{3FCE3EF4-C52C-402B-B317-94D8D25BE7CC}" dt="2021-05-01T14:08:43.479" v="0" actId="47"/>
        <pc:sldMkLst>
          <pc:docMk/>
          <pc:sldMk cId="436284943" sldId="263"/>
        </pc:sldMkLst>
      </pc:sldChg>
      <pc:sldChg chg="del">
        <pc:chgData name="Kulin Patel" userId="e168eba049125d50" providerId="LiveId" clId="{3FCE3EF4-C52C-402B-B317-94D8D25BE7CC}" dt="2021-05-01T14:08:45.126" v="1" actId="47"/>
        <pc:sldMkLst>
          <pc:docMk/>
          <pc:sldMk cId="56524424" sldId="264"/>
        </pc:sldMkLst>
      </pc:sldChg>
      <pc:sldChg chg="del">
        <pc:chgData name="Kulin Patel" userId="e168eba049125d50" providerId="LiveId" clId="{3FCE3EF4-C52C-402B-B317-94D8D25BE7CC}" dt="2021-05-01T14:08:45.978" v="2" actId="47"/>
        <pc:sldMkLst>
          <pc:docMk/>
          <pc:sldMk cId="3788314500" sldId="265"/>
        </pc:sldMkLst>
      </pc:sldChg>
      <pc:sldChg chg="del">
        <pc:chgData name="Kulin Patel" userId="e168eba049125d50" providerId="LiveId" clId="{3FCE3EF4-C52C-402B-B317-94D8D25BE7CC}" dt="2021-05-01T14:08:46.489" v="3" actId="47"/>
        <pc:sldMkLst>
          <pc:docMk/>
          <pc:sldMk cId="667698310" sldId="266"/>
        </pc:sldMkLst>
      </pc:sldChg>
      <pc:sldChg chg="del">
        <pc:chgData name="Kulin Patel" userId="e168eba049125d50" providerId="LiveId" clId="{3FCE3EF4-C52C-402B-B317-94D8D25BE7CC}" dt="2021-05-01T14:08:47.508" v="4" actId="47"/>
        <pc:sldMkLst>
          <pc:docMk/>
          <pc:sldMk cId="2456322464" sldId="267"/>
        </pc:sldMkLst>
      </pc:sldChg>
      <pc:sldChg chg="del">
        <pc:chgData name="Kulin Patel" userId="e168eba049125d50" providerId="LiveId" clId="{3FCE3EF4-C52C-402B-B317-94D8D25BE7CC}" dt="2021-05-01T14:08:49.040" v="5" actId="47"/>
        <pc:sldMkLst>
          <pc:docMk/>
          <pc:sldMk cId="4109624496" sldId="268"/>
        </pc:sldMkLst>
      </pc:sldChg>
      <pc:sldChg chg="del">
        <pc:chgData name="Kulin Patel" userId="e168eba049125d50" providerId="LiveId" clId="{3FCE3EF4-C52C-402B-B317-94D8D25BE7CC}" dt="2021-05-01T14:08:49.780" v="6" actId="47"/>
        <pc:sldMkLst>
          <pc:docMk/>
          <pc:sldMk cId="3332123336" sldId="269"/>
        </pc:sldMkLst>
      </pc:sldChg>
      <pc:sldChg chg="modSp mod">
        <pc:chgData name="Kulin Patel" userId="e168eba049125d50" providerId="LiveId" clId="{3FCE3EF4-C52C-402B-B317-94D8D25BE7CC}" dt="2021-05-01T14:09:27.099" v="159" actId="6549"/>
        <pc:sldMkLst>
          <pc:docMk/>
          <pc:sldMk cId="3349987359" sldId="270"/>
        </pc:sldMkLst>
        <pc:spChg chg="mod">
          <ac:chgData name="Kulin Patel" userId="e168eba049125d50" providerId="LiveId" clId="{3FCE3EF4-C52C-402B-B317-94D8D25BE7CC}" dt="2021-05-01T14:09:00.678" v="20" actId="20577"/>
          <ac:spMkLst>
            <pc:docMk/>
            <pc:sldMk cId="3349987359" sldId="270"/>
            <ac:spMk id="3" creationId="{00000000-0000-0000-0000-000000000000}"/>
          </ac:spMkLst>
        </pc:spChg>
        <pc:spChg chg="mod">
          <ac:chgData name="Kulin Patel" userId="e168eba049125d50" providerId="LiveId" clId="{3FCE3EF4-C52C-402B-B317-94D8D25BE7CC}" dt="2021-05-01T14:09:27.099" v="159" actId="6549"/>
          <ac:spMkLst>
            <pc:docMk/>
            <pc:sldMk cId="3349987359" sldId="270"/>
            <ac:spMk id="22" creationId="{82C99476-00B0-4094-94F4-428C2459B9D6}"/>
          </ac:spMkLst>
        </pc:spChg>
      </pc:sldChg>
      <pc:sldChg chg="del">
        <pc:chgData name="Kulin Patel" userId="e168eba049125d50" providerId="LiveId" clId="{3FCE3EF4-C52C-402B-B317-94D8D25BE7CC}" dt="2021-05-01T14:09:30.960" v="160" actId="47"/>
        <pc:sldMkLst>
          <pc:docMk/>
          <pc:sldMk cId="2422816184" sldId="271"/>
        </pc:sldMkLst>
      </pc:sldChg>
      <pc:sldChg chg="del">
        <pc:chgData name="Kulin Patel" userId="e168eba049125d50" providerId="LiveId" clId="{3FCE3EF4-C52C-402B-B317-94D8D25BE7CC}" dt="2021-05-01T14:09:31.679" v="161" actId="47"/>
        <pc:sldMkLst>
          <pc:docMk/>
          <pc:sldMk cId="960003188" sldId="272"/>
        </pc:sldMkLst>
      </pc:sldChg>
      <pc:sldChg chg="del">
        <pc:chgData name="Kulin Patel" userId="e168eba049125d50" providerId="LiveId" clId="{3FCE3EF4-C52C-402B-B317-94D8D25BE7CC}" dt="2021-05-01T14:09:32.173" v="162" actId="47"/>
        <pc:sldMkLst>
          <pc:docMk/>
          <pc:sldMk cId="721541541" sldId="273"/>
        </pc:sldMkLst>
      </pc:sldChg>
      <pc:sldChg chg="del">
        <pc:chgData name="Kulin Patel" userId="e168eba049125d50" providerId="LiveId" clId="{3FCE3EF4-C52C-402B-B317-94D8D25BE7CC}" dt="2021-05-01T14:09:32.539" v="163" actId="47"/>
        <pc:sldMkLst>
          <pc:docMk/>
          <pc:sldMk cId="2244786548" sldId="274"/>
        </pc:sldMkLst>
      </pc:sldChg>
      <pc:sldChg chg="del">
        <pc:chgData name="Kulin Patel" userId="e168eba049125d50" providerId="LiveId" clId="{3FCE3EF4-C52C-402B-B317-94D8D25BE7CC}" dt="2021-05-01T14:09:32.723" v="164" actId="47"/>
        <pc:sldMkLst>
          <pc:docMk/>
          <pc:sldMk cId="3848464629" sldId="275"/>
        </pc:sldMkLst>
      </pc:sldChg>
      <pc:sldChg chg="del">
        <pc:chgData name="Kulin Patel" userId="e168eba049125d50" providerId="LiveId" clId="{3FCE3EF4-C52C-402B-B317-94D8D25BE7CC}" dt="2021-05-01T14:09:32.898" v="165" actId="47"/>
        <pc:sldMkLst>
          <pc:docMk/>
          <pc:sldMk cId="146696863" sldId="276"/>
        </pc:sldMkLst>
      </pc:sldChg>
      <pc:sldChg chg="del">
        <pc:chgData name="Kulin Patel" userId="e168eba049125d50" providerId="LiveId" clId="{3FCE3EF4-C52C-402B-B317-94D8D25BE7CC}" dt="2021-05-01T14:09:39.619" v="166" actId="47"/>
        <pc:sldMkLst>
          <pc:docMk/>
          <pc:sldMk cId="13219732" sldId="278"/>
        </pc:sldMkLst>
      </pc:sldChg>
      <pc:sldChg chg="del">
        <pc:chgData name="Kulin Patel" userId="e168eba049125d50" providerId="LiveId" clId="{3FCE3EF4-C52C-402B-B317-94D8D25BE7CC}" dt="2021-05-01T14:09:39.619" v="166" actId="47"/>
        <pc:sldMkLst>
          <pc:docMk/>
          <pc:sldMk cId="2644714246" sldId="279"/>
        </pc:sldMkLst>
      </pc:sldChg>
      <pc:sldChg chg="del">
        <pc:chgData name="Kulin Patel" userId="e168eba049125d50" providerId="LiveId" clId="{3FCE3EF4-C52C-402B-B317-94D8D25BE7CC}" dt="2021-05-01T14:09:39.619" v="166" actId="47"/>
        <pc:sldMkLst>
          <pc:docMk/>
          <pc:sldMk cId="551304136" sldId="280"/>
        </pc:sldMkLst>
      </pc:sldChg>
      <pc:sldChg chg="del">
        <pc:chgData name="Kulin Patel" userId="e168eba049125d50" providerId="LiveId" clId="{3FCE3EF4-C52C-402B-B317-94D8D25BE7CC}" dt="2021-05-01T14:09:39.619" v="166" actId="47"/>
        <pc:sldMkLst>
          <pc:docMk/>
          <pc:sldMk cId="3158607273" sldId="281"/>
        </pc:sldMkLst>
      </pc:sldChg>
      <pc:sldChg chg="del">
        <pc:chgData name="Kulin Patel" userId="e168eba049125d50" providerId="LiveId" clId="{3FCE3EF4-C52C-402B-B317-94D8D25BE7CC}" dt="2021-05-01T14:09:39.619" v="166" actId="47"/>
        <pc:sldMkLst>
          <pc:docMk/>
          <pc:sldMk cId="416188229" sldId="282"/>
        </pc:sldMkLst>
      </pc:sldChg>
      <pc:sldChg chg="del">
        <pc:chgData name="Kulin Patel" userId="e168eba049125d50" providerId="LiveId" clId="{3FCE3EF4-C52C-402B-B317-94D8D25BE7CC}" dt="2021-05-01T14:09:39.619" v="166" actId="47"/>
        <pc:sldMkLst>
          <pc:docMk/>
          <pc:sldMk cId="1841998105" sldId="283"/>
        </pc:sldMkLst>
      </pc:sldChg>
      <pc:sldChg chg="del">
        <pc:chgData name="Kulin Patel" userId="e168eba049125d50" providerId="LiveId" clId="{3FCE3EF4-C52C-402B-B317-94D8D25BE7CC}" dt="2021-05-01T14:09:39.619" v="166" actId="47"/>
        <pc:sldMkLst>
          <pc:docMk/>
          <pc:sldMk cId="1615932446" sldId="284"/>
        </pc:sldMkLst>
      </pc:sldChg>
      <pc:sldChg chg="del">
        <pc:chgData name="Kulin Patel" userId="e168eba049125d50" providerId="LiveId" clId="{3FCE3EF4-C52C-402B-B317-94D8D25BE7CC}" dt="2021-05-01T14:09:39.619" v="166" actId="47"/>
        <pc:sldMkLst>
          <pc:docMk/>
          <pc:sldMk cId="3253106742" sldId="285"/>
        </pc:sldMkLst>
      </pc:sldChg>
      <pc:sldChg chg="del">
        <pc:chgData name="Kulin Patel" userId="e168eba049125d50" providerId="LiveId" clId="{3FCE3EF4-C52C-402B-B317-94D8D25BE7CC}" dt="2021-05-01T14:09:39.619" v="166" actId="47"/>
        <pc:sldMkLst>
          <pc:docMk/>
          <pc:sldMk cId="1886463697" sldId="286"/>
        </pc:sldMkLst>
      </pc:sldChg>
      <pc:sldChg chg="del">
        <pc:chgData name="Kulin Patel" userId="e168eba049125d50" providerId="LiveId" clId="{3FCE3EF4-C52C-402B-B317-94D8D25BE7CC}" dt="2021-05-01T14:09:39.619" v="166" actId="47"/>
        <pc:sldMkLst>
          <pc:docMk/>
          <pc:sldMk cId="3098774263" sldId="287"/>
        </pc:sldMkLst>
      </pc:sldChg>
      <pc:sldChg chg="del">
        <pc:chgData name="Kulin Patel" userId="e168eba049125d50" providerId="LiveId" clId="{3FCE3EF4-C52C-402B-B317-94D8D25BE7CC}" dt="2021-05-01T14:09:39.619" v="166" actId="47"/>
        <pc:sldMkLst>
          <pc:docMk/>
          <pc:sldMk cId="4191989300" sldId="288"/>
        </pc:sldMkLst>
      </pc:sldChg>
    </pc:docChg>
  </pc:docChgLst>
  <pc:docChgLst>
    <pc:chgData name="Kulin Patel" userId="e168eba049125d50" providerId="LiveId" clId="{D5C65224-74F9-43CB-9B2E-C93B07A144B4}"/>
    <pc:docChg chg="custSel addSld modSld">
      <pc:chgData name="Kulin Patel" userId="e168eba049125d50" providerId="LiveId" clId="{D5C65224-74F9-43CB-9B2E-C93B07A144B4}" dt="2021-05-31T20:27:07.498" v="279" actId="20577"/>
      <pc:docMkLst>
        <pc:docMk/>
      </pc:docMkLst>
      <pc:sldChg chg="addSp delSp modSp mod">
        <pc:chgData name="Kulin Patel" userId="e168eba049125d50" providerId="LiveId" clId="{D5C65224-74F9-43CB-9B2E-C93B07A144B4}" dt="2021-05-31T20:19:59.426" v="18" actId="1076"/>
        <pc:sldMkLst>
          <pc:docMk/>
          <pc:sldMk cId="3349987359" sldId="270"/>
        </pc:sldMkLst>
        <pc:spChg chg="mod">
          <ac:chgData name="Kulin Patel" userId="e168eba049125d50" providerId="LiveId" clId="{D5C65224-74F9-43CB-9B2E-C93B07A144B4}" dt="2021-05-31T20:17:47.032" v="15" actId="20577"/>
          <ac:spMkLst>
            <pc:docMk/>
            <pc:sldMk cId="3349987359" sldId="270"/>
            <ac:spMk id="3" creationId="{00000000-0000-0000-0000-000000000000}"/>
          </ac:spMkLst>
        </pc:spChg>
        <pc:spChg chg="mod">
          <ac:chgData name="Kulin Patel" userId="e168eba049125d50" providerId="LiveId" clId="{D5C65224-74F9-43CB-9B2E-C93B07A144B4}" dt="2021-05-31T20:19:50.353" v="17"/>
          <ac:spMkLst>
            <pc:docMk/>
            <pc:sldMk cId="3349987359" sldId="270"/>
            <ac:spMk id="12" creationId="{F47636BF-70B2-4462-AAC5-AA02412905E7}"/>
          </ac:spMkLst>
        </pc:spChg>
        <pc:spChg chg="mod">
          <ac:chgData name="Kulin Patel" userId="e168eba049125d50" providerId="LiveId" clId="{D5C65224-74F9-43CB-9B2E-C93B07A144B4}" dt="2021-05-31T20:19:50.353" v="17"/>
          <ac:spMkLst>
            <pc:docMk/>
            <pc:sldMk cId="3349987359" sldId="270"/>
            <ac:spMk id="13" creationId="{AFEAEAC6-1269-46A4-A25B-6650F22ABF06}"/>
          </ac:spMkLst>
        </pc:spChg>
        <pc:spChg chg="mod">
          <ac:chgData name="Kulin Patel" userId="e168eba049125d50" providerId="LiveId" clId="{D5C65224-74F9-43CB-9B2E-C93B07A144B4}" dt="2021-05-31T20:19:50.353" v="17"/>
          <ac:spMkLst>
            <pc:docMk/>
            <pc:sldMk cId="3349987359" sldId="270"/>
            <ac:spMk id="14" creationId="{6B23B7AB-54E4-4257-BD3C-7F6B8A37DEB3}"/>
          </ac:spMkLst>
        </pc:spChg>
        <pc:spChg chg="mod">
          <ac:chgData name="Kulin Patel" userId="e168eba049125d50" providerId="LiveId" clId="{D5C65224-74F9-43CB-9B2E-C93B07A144B4}" dt="2021-05-31T20:19:50.353" v="17"/>
          <ac:spMkLst>
            <pc:docMk/>
            <pc:sldMk cId="3349987359" sldId="270"/>
            <ac:spMk id="15" creationId="{A0DE0071-08BF-45FA-908E-83DCDF0DEB13}"/>
          </ac:spMkLst>
        </pc:spChg>
        <pc:spChg chg="mod">
          <ac:chgData name="Kulin Patel" userId="e168eba049125d50" providerId="LiveId" clId="{D5C65224-74F9-43CB-9B2E-C93B07A144B4}" dt="2021-05-31T20:19:50.353" v="17"/>
          <ac:spMkLst>
            <pc:docMk/>
            <pc:sldMk cId="3349987359" sldId="270"/>
            <ac:spMk id="16" creationId="{BD1DFFB4-E36A-4F23-B523-8BDDFE32C182}"/>
          </ac:spMkLst>
        </pc:spChg>
        <pc:spChg chg="mod">
          <ac:chgData name="Kulin Patel" userId="e168eba049125d50" providerId="LiveId" clId="{D5C65224-74F9-43CB-9B2E-C93B07A144B4}" dt="2021-05-31T20:19:50.353" v="17"/>
          <ac:spMkLst>
            <pc:docMk/>
            <pc:sldMk cId="3349987359" sldId="270"/>
            <ac:spMk id="17" creationId="{ADE515C8-7EF1-42A4-94B9-13ED29989F69}"/>
          </ac:spMkLst>
        </pc:spChg>
        <pc:spChg chg="mod">
          <ac:chgData name="Kulin Patel" userId="e168eba049125d50" providerId="LiveId" clId="{D5C65224-74F9-43CB-9B2E-C93B07A144B4}" dt="2021-05-31T20:19:50.353" v="17"/>
          <ac:spMkLst>
            <pc:docMk/>
            <pc:sldMk cId="3349987359" sldId="270"/>
            <ac:spMk id="19" creationId="{52CC247B-B737-463A-9EF6-F38C07EFE53A}"/>
          </ac:spMkLst>
        </pc:spChg>
        <pc:spChg chg="mod">
          <ac:chgData name="Kulin Patel" userId="e168eba049125d50" providerId="LiveId" clId="{D5C65224-74F9-43CB-9B2E-C93B07A144B4}" dt="2021-05-31T20:19:50.353" v="17"/>
          <ac:spMkLst>
            <pc:docMk/>
            <pc:sldMk cId="3349987359" sldId="270"/>
            <ac:spMk id="20" creationId="{79D58813-4B22-43F1-8D71-463CF7194E1B}"/>
          </ac:spMkLst>
        </pc:spChg>
        <pc:spChg chg="mod">
          <ac:chgData name="Kulin Patel" userId="e168eba049125d50" providerId="LiveId" clId="{D5C65224-74F9-43CB-9B2E-C93B07A144B4}" dt="2021-05-31T20:19:50.353" v="17"/>
          <ac:spMkLst>
            <pc:docMk/>
            <pc:sldMk cId="3349987359" sldId="270"/>
            <ac:spMk id="21" creationId="{BD39B4D3-9D25-4D75-AE9E-6AF668D5E957}"/>
          </ac:spMkLst>
        </pc:spChg>
        <pc:spChg chg="del">
          <ac:chgData name="Kulin Patel" userId="e168eba049125d50" providerId="LiveId" clId="{D5C65224-74F9-43CB-9B2E-C93B07A144B4}" dt="2021-05-31T20:19:49.932" v="16" actId="478"/>
          <ac:spMkLst>
            <pc:docMk/>
            <pc:sldMk cId="3349987359" sldId="270"/>
            <ac:spMk id="22" creationId="{82C99476-00B0-4094-94F4-428C2459B9D6}"/>
          </ac:spMkLst>
        </pc:spChg>
        <pc:grpChg chg="add mod">
          <ac:chgData name="Kulin Patel" userId="e168eba049125d50" providerId="LiveId" clId="{D5C65224-74F9-43CB-9B2E-C93B07A144B4}" dt="2021-05-31T20:19:59.426" v="18" actId="1076"/>
          <ac:grpSpMkLst>
            <pc:docMk/>
            <pc:sldMk cId="3349987359" sldId="270"/>
            <ac:grpSpMk id="6" creationId="{BDEFD83B-A6CA-4FB4-BD24-BA785A6273E2}"/>
          </ac:grpSpMkLst>
        </pc:grpChg>
        <pc:grpChg chg="mod">
          <ac:chgData name="Kulin Patel" userId="e168eba049125d50" providerId="LiveId" clId="{D5C65224-74F9-43CB-9B2E-C93B07A144B4}" dt="2021-05-31T20:19:50.353" v="17"/>
          <ac:grpSpMkLst>
            <pc:docMk/>
            <pc:sldMk cId="3349987359" sldId="270"/>
            <ac:grpSpMk id="18" creationId="{80BD1FCB-476E-413F-B3F6-01542B643A8F}"/>
          </ac:grpSpMkLst>
        </pc:grpChg>
        <pc:picChg chg="mod">
          <ac:chgData name="Kulin Patel" userId="e168eba049125d50" providerId="LiveId" clId="{D5C65224-74F9-43CB-9B2E-C93B07A144B4}" dt="2021-05-31T20:19:50.353" v="17"/>
          <ac:picMkLst>
            <pc:docMk/>
            <pc:sldMk cId="3349987359" sldId="270"/>
            <ac:picMk id="7" creationId="{EF1BE2D7-512F-4A2E-B5ED-03DD65227145}"/>
          </ac:picMkLst>
        </pc:picChg>
        <pc:picChg chg="mod">
          <ac:chgData name="Kulin Patel" userId="e168eba049125d50" providerId="LiveId" clId="{D5C65224-74F9-43CB-9B2E-C93B07A144B4}" dt="2021-05-31T20:19:50.353" v="17"/>
          <ac:picMkLst>
            <pc:docMk/>
            <pc:sldMk cId="3349987359" sldId="270"/>
            <ac:picMk id="8" creationId="{67FB58FF-CA7B-4D83-B13C-C60390A3C5A0}"/>
          </ac:picMkLst>
        </pc:picChg>
        <pc:picChg chg="mod">
          <ac:chgData name="Kulin Patel" userId="e168eba049125d50" providerId="LiveId" clId="{D5C65224-74F9-43CB-9B2E-C93B07A144B4}" dt="2021-05-31T20:19:50.353" v="17"/>
          <ac:picMkLst>
            <pc:docMk/>
            <pc:sldMk cId="3349987359" sldId="270"/>
            <ac:picMk id="9" creationId="{A16272B1-99D1-4CDC-B16F-75C90C361B95}"/>
          </ac:picMkLst>
        </pc:picChg>
        <pc:picChg chg="mod">
          <ac:chgData name="Kulin Patel" userId="e168eba049125d50" providerId="LiveId" clId="{D5C65224-74F9-43CB-9B2E-C93B07A144B4}" dt="2021-05-31T20:19:50.353" v="17"/>
          <ac:picMkLst>
            <pc:docMk/>
            <pc:sldMk cId="3349987359" sldId="270"/>
            <ac:picMk id="10" creationId="{80F9F11B-624D-49DC-B9E1-F2DE6D55BA3C}"/>
          </ac:picMkLst>
        </pc:picChg>
        <pc:picChg chg="mod">
          <ac:chgData name="Kulin Patel" userId="e168eba049125d50" providerId="LiveId" clId="{D5C65224-74F9-43CB-9B2E-C93B07A144B4}" dt="2021-05-31T20:19:50.353" v="17"/>
          <ac:picMkLst>
            <pc:docMk/>
            <pc:sldMk cId="3349987359" sldId="270"/>
            <ac:picMk id="11" creationId="{5EB2FFB0-99E1-4CF4-949D-3878846F2CBC}"/>
          </ac:picMkLst>
        </pc:picChg>
      </pc:sldChg>
      <pc:sldChg chg="addSp modSp add mod">
        <pc:chgData name="Kulin Patel" userId="e168eba049125d50" providerId="LiveId" clId="{D5C65224-74F9-43CB-9B2E-C93B07A144B4}" dt="2021-05-31T20:23:48.691" v="125" actId="20577"/>
        <pc:sldMkLst>
          <pc:docMk/>
          <pc:sldMk cId="3363323833" sldId="271"/>
        </pc:sldMkLst>
        <pc:spChg chg="mod">
          <ac:chgData name="Kulin Patel" userId="e168eba049125d50" providerId="LiveId" clId="{D5C65224-74F9-43CB-9B2E-C93B07A144B4}" dt="2021-05-31T20:20:19.709" v="41" actId="20577"/>
          <ac:spMkLst>
            <pc:docMk/>
            <pc:sldMk cId="3363323833" sldId="271"/>
            <ac:spMk id="3" creationId="{00000000-0000-0000-0000-000000000000}"/>
          </ac:spMkLst>
        </pc:spChg>
        <pc:spChg chg="mod">
          <ac:chgData name="Kulin Patel" userId="e168eba049125d50" providerId="LiveId" clId="{D5C65224-74F9-43CB-9B2E-C93B07A144B4}" dt="2021-05-31T20:23:48.691" v="125" actId="20577"/>
          <ac:spMkLst>
            <pc:docMk/>
            <pc:sldMk cId="3363323833" sldId="271"/>
            <ac:spMk id="22" creationId="{82C99476-00B0-4094-94F4-428C2459B9D6}"/>
          </ac:spMkLst>
        </pc:spChg>
        <pc:picChg chg="add mod">
          <ac:chgData name="Kulin Patel" userId="e168eba049125d50" providerId="LiveId" clId="{D5C65224-74F9-43CB-9B2E-C93B07A144B4}" dt="2021-05-31T20:22:46.043" v="91" actId="1076"/>
          <ac:picMkLst>
            <pc:docMk/>
            <pc:sldMk cId="3363323833" sldId="271"/>
            <ac:picMk id="6" creationId="{964B109C-85EE-430F-948F-82756598DBEA}"/>
          </ac:picMkLst>
        </pc:picChg>
      </pc:sldChg>
      <pc:sldChg chg="add">
        <pc:chgData name="Kulin Patel" userId="e168eba049125d50" providerId="LiveId" clId="{D5C65224-74F9-43CB-9B2E-C93B07A144B4}" dt="2021-05-31T20:17:05.378" v="1" actId="22"/>
        <pc:sldMkLst>
          <pc:docMk/>
          <pc:sldMk cId="2962845508" sldId="272"/>
        </pc:sldMkLst>
      </pc:sldChg>
      <pc:sldChg chg="addSp delSp modSp add mod">
        <pc:chgData name="Kulin Patel" userId="e168eba049125d50" providerId="LiveId" clId="{D5C65224-74F9-43CB-9B2E-C93B07A144B4}" dt="2021-05-31T20:27:07.498" v="279" actId="20577"/>
        <pc:sldMkLst>
          <pc:docMk/>
          <pc:sldMk cId="2834720217" sldId="273"/>
        </pc:sldMkLst>
        <pc:spChg chg="mod">
          <ac:chgData name="Kulin Patel" userId="e168eba049125d50" providerId="LiveId" clId="{D5C65224-74F9-43CB-9B2E-C93B07A144B4}" dt="2021-05-31T20:27:07.498" v="279" actId="20577"/>
          <ac:spMkLst>
            <pc:docMk/>
            <pc:sldMk cId="2834720217" sldId="273"/>
            <ac:spMk id="22" creationId="{82C99476-00B0-4094-94F4-428C2459B9D6}"/>
          </ac:spMkLst>
        </pc:spChg>
        <pc:picChg chg="del">
          <ac:chgData name="Kulin Patel" userId="e168eba049125d50" providerId="LiveId" clId="{D5C65224-74F9-43CB-9B2E-C93B07A144B4}" dt="2021-05-31T20:24:22.023" v="127" actId="478"/>
          <ac:picMkLst>
            <pc:docMk/>
            <pc:sldMk cId="2834720217" sldId="273"/>
            <ac:picMk id="6" creationId="{964B109C-85EE-430F-948F-82756598DBEA}"/>
          </ac:picMkLst>
        </pc:picChg>
        <pc:picChg chg="add mod">
          <ac:chgData name="Kulin Patel" userId="e168eba049125d50" providerId="LiveId" clId="{D5C65224-74F9-43CB-9B2E-C93B07A144B4}" dt="2021-05-31T20:24:40.075" v="133" actId="1076"/>
          <ac:picMkLst>
            <pc:docMk/>
            <pc:sldMk cId="2834720217" sldId="273"/>
            <ac:picMk id="7" creationId="{ABD5FECA-52B8-4517-9029-E42C144A70EA}"/>
          </ac:picMkLst>
        </pc:picChg>
      </pc:sldChg>
    </pc:docChg>
  </pc:docChgLst>
  <pc:docChgLst>
    <pc:chgData name="Kulin Patel" userId="e168eba049125d50" providerId="LiveId" clId="{9A7CB5C0-DC66-41C5-B3CD-A510F3F56840}"/>
    <pc:docChg chg="delSld modSld">
      <pc:chgData name="Kulin Patel" userId="e168eba049125d50" providerId="LiveId" clId="{9A7CB5C0-DC66-41C5-B3CD-A510F3F56840}" dt="2021-07-28T08:12:46.899" v="15" actId="20577"/>
      <pc:docMkLst>
        <pc:docMk/>
      </pc:docMkLst>
      <pc:sldChg chg="modSp mod">
        <pc:chgData name="Kulin Patel" userId="e168eba049125d50" providerId="LiveId" clId="{9A7CB5C0-DC66-41C5-B3CD-A510F3F56840}" dt="2021-07-28T08:12:46.899" v="15" actId="20577"/>
        <pc:sldMkLst>
          <pc:docMk/>
          <pc:sldMk cId="2430438564" sldId="261"/>
        </pc:sldMkLst>
        <pc:spChg chg="mod">
          <ac:chgData name="Kulin Patel" userId="e168eba049125d50" providerId="LiveId" clId="{9A7CB5C0-DC66-41C5-B3CD-A510F3F56840}" dt="2021-07-28T08:12:46.899" v="15" actId="20577"/>
          <ac:spMkLst>
            <pc:docMk/>
            <pc:sldMk cId="2430438564" sldId="261"/>
            <ac:spMk id="5" creationId="{36A73873-727D-4BD8-81CD-E77B30962568}"/>
          </ac:spMkLst>
        </pc:spChg>
        <pc:spChg chg="mod">
          <ac:chgData name="Kulin Patel" userId="e168eba049125d50" providerId="LiveId" clId="{9A7CB5C0-DC66-41C5-B3CD-A510F3F56840}" dt="2021-07-28T08:12:43.128" v="10" actId="20577"/>
          <ac:spMkLst>
            <pc:docMk/>
            <pc:sldMk cId="2430438564" sldId="261"/>
            <ac:spMk id="6" creationId="{00000000-0000-0000-0000-000000000000}"/>
          </ac:spMkLst>
        </pc:spChg>
      </pc:sldChg>
      <pc:sldChg chg="del">
        <pc:chgData name="Kulin Patel" userId="e168eba049125d50" providerId="LiveId" clId="{9A7CB5C0-DC66-41C5-B3CD-A510F3F56840}" dt="2021-07-28T08:12:30.881" v="0" actId="47"/>
        <pc:sldMkLst>
          <pc:docMk/>
          <pc:sldMk cId="3349987359" sldId="270"/>
        </pc:sldMkLst>
      </pc:sldChg>
      <pc:sldChg chg="del">
        <pc:chgData name="Kulin Patel" userId="e168eba049125d50" providerId="LiveId" clId="{9A7CB5C0-DC66-41C5-B3CD-A510F3F56840}" dt="2021-07-28T08:12:30.881" v="0" actId="47"/>
        <pc:sldMkLst>
          <pc:docMk/>
          <pc:sldMk cId="3363323833" sldId="271"/>
        </pc:sldMkLst>
      </pc:sldChg>
      <pc:sldChg chg="del">
        <pc:chgData name="Kulin Patel" userId="e168eba049125d50" providerId="LiveId" clId="{9A7CB5C0-DC66-41C5-B3CD-A510F3F56840}" dt="2021-07-28T08:12:30.881" v="0" actId="47"/>
        <pc:sldMkLst>
          <pc:docMk/>
          <pc:sldMk cId="2834720217" sldId="273"/>
        </pc:sldMkLst>
      </pc:sldChg>
    </pc:docChg>
  </pc:docChgLst>
  <pc:docChgLst>
    <pc:chgData name="Vishal Grover" userId="d946d6e3-c83e-4270-8c3d-ed637590586c" providerId="ADAL" clId="{37627664-7318-4836-B6C4-9EA8500E3A0D}"/>
    <pc:docChg chg="undo redo custSel addSld delSld modSld sldOrd">
      <pc:chgData name="Vishal Grover" userId="d946d6e3-c83e-4270-8c3d-ed637590586c" providerId="ADAL" clId="{37627664-7318-4836-B6C4-9EA8500E3A0D}" dt="2022-12-15T10:47:01.222" v="8720" actId="6549"/>
      <pc:docMkLst>
        <pc:docMk/>
      </pc:docMkLst>
      <pc:sldChg chg="modSp mod">
        <pc:chgData name="Vishal Grover" userId="d946d6e3-c83e-4270-8c3d-ed637590586c" providerId="ADAL" clId="{37627664-7318-4836-B6C4-9EA8500E3A0D}" dt="2022-12-13T06:53:00.598" v="8460" actId="20577"/>
        <pc:sldMkLst>
          <pc:docMk/>
          <pc:sldMk cId="2430438564" sldId="261"/>
        </pc:sldMkLst>
        <pc:spChg chg="mod">
          <ac:chgData name="Vishal Grover" userId="d946d6e3-c83e-4270-8c3d-ed637590586c" providerId="ADAL" clId="{37627664-7318-4836-B6C4-9EA8500E3A0D}" dt="2022-12-13T06:53:00.598" v="8460" actId="20577"/>
          <ac:spMkLst>
            <pc:docMk/>
            <pc:sldMk cId="2430438564" sldId="261"/>
            <ac:spMk id="5" creationId="{36A73873-727D-4BD8-81CD-E77B30962568}"/>
          </ac:spMkLst>
        </pc:spChg>
      </pc:sldChg>
      <pc:sldChg chg="delSp modSp mod">
        <pc:chgData name="Vishal Grover" userId="d946d6e3-c83e-4270-8c3d-ed637590586c" providerId="ADAL" clId="{37627664-7318-4836-B6C4-9EA8500E3A0D}" dt="2022-11-28T08:55:39.206" v="1486" actId="478"/>
        <pc:sldMkLst>
          <pc:docMk/>
          <pc:sldMk cId="2962845508" sldId="272"/>
        </pc:sldMkLst>
        <pc:spChg chg="mod">
          <ac:chgData name="Vishal Grover" userId="d946d6e3-c83e-4270-8c3d-ed637590586c" providerId="ADAL" clId="{37627664-7318-4836-B6C4-9EA8500E3A0D}" dt="2022-11-28T08:55:36.191" v="1485"/>
          <ac:spMkLst>
            <pc:docMk/>
            <pc:sldMk cId="2962845508" sldId="272"/>
            <ac:spMk id="3" creationId="{00000000-0000-0000-0000-000000000000}"/>
          </ac:spMkLst>
        </pc:spChg>
        <pc:spChg chg="del mod">
          <ac:chgData name="Vishal Grover" userId="d946d6e3-c83e-4270-8c3d-ed637590586c" providerId="ADAL" clId="{37627664-7318-4836-B6C4-9EA8500E3A0D}" dt="2022-11-28T08:55:39.206" v="1486" actId="478"/>
          <ac:spMkLst>
            <pc:docMk/>
            <pc:sldMk cId="2962845508" sldId="272"/>
            <ac:spMk id="6" creationId="{368C64AA-05FB-4B53-A745-CAEE67D934D0}"/>
          </ac:spMkLst>
        </pc:spChg>
      </pc:sldChg>
      <pc:sldChg chg="addSp modSp mod">
        <pc:chgData name="Vishal Grover" userId="d946d6e3-c83e-4270-8c3d-ed637590586c" providerId="ADAL" clId="{37627664-7318-4836-B6C4-9EA8500E3A0D}" dt="2022-12-11T10:49:00.032" v="7604" actId="20577"/>
        <pc:sldMkLst>
          <pc:docMk/>
          <pc:sldMk cId="1844775140" sldId="273"/>
        </pc:sldMkLst>
        <pc:spChg chg="add mod">
          <ac:chgData name="Vishal Grover" userId="d946d6e3-c83e-4270-8c3d-ed637590586c" providerId="ADAL" clId="{37627664-7318-4836-B6C4-9EA8500E3A0D}" dt="2022-12-09T07:01:24.872" v="7134" actId="5793"/>
          <ac:spMkLst>
            <pc:docMk/>
            <pc:sldMk cId="1844775140" sldId="273"/>
            <ac:spMk id="25" creationId="{556D3CC8-FE0E-410A-987F-326255898FD0}"/>
          </ac:spMkLst>
        </pc:spChg>
        <pc:spChg chg="mod">
          <ac:chgData name="Vishal Grover" userId="d946d6e3-c83e-4270-8c3d-ed637590586c" providerId="ADAL" clId="{37627664-7318-4836-B6C4-9EA8500E3A0D}" dt="2022-12-11T10:49:00.032" v="7604" actId="20577"/>
          <ac:spMkLst>
            <pc:docMk/>
            <pc:sldMk cId="1844775140" sldId="273"/>
            <ac:spMk id="30" creationId="{44B1BECC-1309-4235-AC58-DC1BC4CA0E1B}"/>
          </ac:spMkLst>
        </pc:spChg>
      </pc:sldChg>
      <pc:sldChg chg="modSp mod modNotesTx">
        <pc:chgData name="Vishal Grover" userId="d946d6e3-c83e-4270-8c3d-ed637590586c" providerId="ADAL" clId="{37627664-7318-4836-B6C4-9EA8500E3A0D}" dt="2022-12-14T07:35:55.584" v="8589" actId="6549"/>
        <pc:sldMkLst>
          <pc:docMk/>
          <pc:sldMk cId="714951801" sldId="274"/>
        </pc:sldMkLst>
        <pc:spChg chg="mod">
          <ac:chgData name="Vishal Grover" userId="d946d6e3-c83e-4270-8c3d-ed637590586c" providerId="ADAL" clId="{37627664-7318-4836-B6C4-9EA8500E3A0D}" dt="2022-12-12T06:21:22.731" v="7978" actId="20577"/>
          <ac:spMkLst>
            <pc:docMk/>
            <pc:sldMk cId="714951801" sldId="274"/>
            <ac:spMk id="30" creationId="{44B1BECC-1309-4235-AC58-DC1BC4CA0E1B}"/>
          </ac:spMkLst>
        </pc:spChg>
      </pc:sldChg>
      <pc:sldChg chg="del">
        <pc:chgData name="Vishal Grover" userId="d946d6e3-c83e-4270-8c3d-ed637590586c" providerId="ADAL" clId="{37627664-7318-4836-B6C4-9EA8500E3A0D}" dt="2022-11-28T08:55:46.290" v="1489" actId="47"/>
        <pc:sldMkLst>
          <pc:docMk/>
          <pc:sldMk cId="3115111599" sldId="274"/>
        </pc:sldMkLst>
      </pc:sldChg>
      <pc:sldChg chg="addSp delSp modSp del mod modAnim modNotesTx">
        <pc:chgData name="Vishal Grover" userId="d946d6e3-c83e-4270-8c3d-ed637590586c" providerId="ADAL" clId="{37627664-7318-4836-B6C4-9EA8500E3A0D}" dt="2022-11-28T09:14:25.903" v="1636" actId="47"/>
        <pc:sldMkLst>
          <pc:docMk/>
          <pc:sldMk cId="574538241" sldId="275"/>
        </pc:sldMkLst>
        <pc:spChg chg="del">
          <ac:chgData name="Vishal Grover" userId="d946d6e3-c83e-4270-8c3d-ed637590586c" providerId="ADAL" clId="{37627664-7318-4836-B6C4-9EA8500E3A0D}" dt="2022-11-28T09:08:25.434" v="1538" actId="478"/>
          <ac:spMkLst>
            <pc:docMk/>
            <pc:sldMk cId="574538241" sldId="275"/>
            <ac:spMk id="20" creationId="{C783B63C-F05C-4F62-9135-08376E2BA566}"/>
          </ac:spMkLst>
        </pc:spChg>
        <pc:spChg chg="add del mod">
          <ac:chgData name="Vishal Grover" userId="d946d6e3-c83e-4270-8c3d-ed637590586c" providerId="ADAL" clId="{37627664-7318-4836-B6C4-9EA8500E3A0D}" dt="2022-11-28T09:12:19.814" v="1568"/>
          <ac:spMkLst>
            <pc:docMk/>
            <pc:sldMk cId="574538241" sldId="275"/>
            <ac:spMk id="21" creationId="{DCF37648-F84E-4DD3-9724-916703AEBD14}"/>
          </ac:spMkLst>
        </pc:spChg>
        <pc:spChg chg="add del mod">
          <ac:chgData name="Vishal Grover" userId="d946d6e3-c83e-4270-8c3d-ed637590586c" providerId="ADAL" clId="{37627664-7318-4836-B6C4-9EA8500E3A0D}" dt="2022-11-28T09:12:19.814" v="1568"/>
          <ac:spMkLst>
            <pc:docMk/>
            <pc:sldMk cId="574538241" sldId="275"/>
            <ac:spMk id="22" creationId="{56928202-6F7A-45D8-B4D0-9D8B0E31A028}"/>
          </ac:spMkLst>
        </pc:spChg>
        <pc:spChg chg="add del mod">
          <ac:chgData name="Vishal Grover" userId="d946d6e3-c83e-4270-8c3d-ed637590586c" providerId="ADAL" clId="{37627664-7318-4836-B6C4-9EA8500E3A0D}" dt="2022-11-28T09:12:19.814" v="1568"/>
          <ac:spMkLst>
            <pc:docMk/>
            <pc:sldMk cId="574538241" sldId="275"/>
            <ac:spMk id="23" creationId="{63E7CC98-BCAC-4B35-A1EE-7C9C8E61F5AB}"/>
          </ac:spMkLst>
        </pc:spChg>
        <pc:grpChg chg="mod">
          <ac:chgData name="Vishal Grover" userId="d946d6e3-c83e-4270-8c3d-ed637590586c" providerId="ADAL" clId="{37627664-7318-4836-B6C4-9EA8500E3A0D}" dt="2022-11-28T08:48:54.442" v="1460" actId="1076"/>
          <ac:grpSpMkLst>
            <pc:docMk/>
            <pc:sldMk cId="574538241" sldId="275"/>
            <ac:grpSpMk id="7" creationId="{3255C253-8A62-4876-B414-7F726E275043}"/>
          </ac:grpSpMkLst>
        </pc:grpChg>
        <pc:graphicFrameChg chg="del">
          <ac:chgData name="Vishal Grover" userId="d946d6e3-c83e-4270-8c3d-ed637590586c" providerId="ADAL" clId="{37627664-7318-4836-B6C4-9EA8500E3A0D}" dt="2022-11-28T08:48:48.428" v="1459" actId="478"/>
          <ac:graphicFrameMkLst>
            <pc:docMk/>
            <pc:sldMk cId="574538241" sldId="275"/>
            <ac:graphicFrameMk id="6" creationId="{F789DC0F-B340-4CC9-A724-9FC6E27F8A6C}"/>
          </ac:graphicFrameMkLst>
        </pc:graphicFrameChg>
        <pc:graphicFrameChg chg="add del mod">
          <ac:chgData name="Vishal Grover" userId="d946d6e3-c83e-4270-8c3d-ed637590586c" providerId="ADAL" clId="{37627664-7318-4836-B6C4-9EA8500E3A0D}" dt="2022-11-28T09:12:19.814" v="1568"/>
          <ac:graphicFrameMkLst>
            <pc:docMk/>
            <pc:sldMk cId="574538241" sldId="275"/>
            <ac:graphicFrameMk id="24" creationId="{D28BE540-0A52-4560-A679-F7938D8C7DB6}"/>
          </ac:graphicFrameMkLst>
        </pc:graphicFrameChg>
        <pc:graphicFrameChg chg="add del mod">
          <ac:chgData name="Vishal Grover" userId="d946d6e3-c83e-4270-8c3d-ed637590586c" providerId="ADAL" clId="{37627664-7318-4836-B6C4-9EA8500E3A0D}" dt="2022-11-28T09:12:19.814" v="1568"/>
          <ac:graphicFrameMkLst>
            <pc:docMk/>
            <pc:sldMk cId="574538241" sldId="275"/>
            <ac:graphicFrameMk id="25" creationId="{B239A761-9105-4371-8CE1-0FD878139864}"/>
          </ac:graphicFrameMkLst>
        </pc:graphicFrameChg>
      </pc:sldChg>
      <pc:sldChg chg="modSp mod">
        <pc:chgData name="Vishal Grover" userId="d946d6e3-c83e-4270-8c3d-ed637590586c" providerId="ADAL" clId="{37627664-7318-4836-B6C4-9EA8500E3A0D}" dt="2022-12-01T10:04:20.854" v="4928"/>
        <pc:sldMkLst>
          <pc:docMk/>
          <pc:sldMk cId="2008536278" sldId="276"/>
        </pc:sldMkLst>
        <pc:graphicFrameChg chg="mod modGraphic">
          <ac:chgData name="Vishal Grover" userId="d946d6e3-c83e-4270-8c3d-ed637590586c" providerId="ADAL" clId="{37627664-7318-4836-B6C4-9EA8500E3A0D}" dt="2022-12-01T10:04:20.854" v="4928"/>
          <ac:graphicFrameMkLst>
            <pc:docMk/>
            <pc:sldMk cId="2008536278" sldId="276"/>
            <ac:graphicFrameMk id="6" creationId="{C8B8130C-5774-46ED-85E6-12D716436532}"/>
          </ac:graphicFrameMkLst>
        </pc:graphicFrameChg>
      </pc:sldChg>
      <pc:sldChg chg="add setBg">
        <pc:chgData name="Vishal Grover" userId="d946d6e3-c83e-4270-8c3d-ed637590586c" providerId="ADAL" clId="{37627664-7318-4836-B6C4-9EA8500E3A0D}" dt="2022-11-28T09:20:18.666" v="1697"/>
        <pc:sldMkLst>
          <pc:docMk/>
          <pc:sldMk cId="1151509407" sldId="321"/>
        </pc:sldMkLst>
      </pc:sldChg>
      <pc:sldChg chg="addSp delSp modSp add mod modTransition modAnim">
        <pc:chgData name="Vishal Grover" userId="d946d6e3-c83e-4270-8c3d-ed637590586c" providerId="ADAL" clId="{37627664-7318-4836-B6C4-9EA8500E3A0D}" dt="2022-12-15T08:56:51.094" v="8669" actId="20577"/>
        <pc:sldMkLst>
          <pc:docMk/>
          <pc:sldMk cId="1534241509" sldId="538"/>
        </pc:sldMkLst>
        <pc:spChg chg="mod">
          <ac:chgData name="Vishal Grover" userId="d946d6e3-c83e-4270-8c3d-ed637590586c" providerId="ADAL" clId="{37627664-7318-4836-B6C4-9EA8500E3A0D}" dt="2022-12-12T06:25:20.279" v="7995" actId="1076"/>
          <ac:spMkLst>
            <pc:docMk/>
            <pc:sldMk cId="1534241509" sldId="538"/>
            <ac:spMk id="2" creationId="{45084F34-5F76-4553-A1D8-FE032EF17375}"/>
          </ac:spMkLst>
        </pc:spChg>
        <pc:spChg chg="add mod">
          <ac:chgData name="Vishal Grover" userId="d946d6e3-c83e-4270-8c3d-ed637590586c" providerId="ADAL" clId="{37627664-7318-4836-B6C4-9EA8500E3A0D}" dt="2022-12-12T06:28:26.165" v="8168" actId="1076"/>
          <ac:spMkLst>
            <pc:docMk/>
            <pc:sldMk cId="1534241509" sldId="538"/>
            <ac:spMk id="3" creationId="{C7788428-B2D5-4C08-B1EB-02267ED041B1}"/>
          </ac:spMkLst>
        </pc:spChg>
        <pc:spChg chg="add mod">
          <ac:chgData name="Vishal Grover" userId="d946d6e3-c83e-4270-8c3d-ed637590586c" providerId="ADAL" clId="{37627664-7318-4836-B6C4-9EA8500E3A0D}" dt="2022-12-12T06:28:57.217" v="8172" actId="14100"/>
          <ac:spMkLst>
            <pc:docMk/>
            <pc:sldMk cId="1534241509" sldId="538"/>
            <ac:spMk id="8" creationId="{FB4CA08A-0429-4763-AB30-947EDAE4B530}"/>
          </ac:spMkLst>
        </pc:spChg>
        <pc:spChg chg="add mod">
          <ac:chgData name="Vishal Grover" userId="d946d6e3-c83e-4270-8c3d-ed637590586c" providerId="ADAL" clId="{37627664-7318-4836-B6C4-9EA8500E3A0D}" dt="2022-12-12T06:29:01.280" v="8173" actId="571"/>
          <ac:spMkLst>
            <pc:docMk/>
            <pc:sldMk cId="1534241509" sldId="538"/>
            <ac:spMk id="9" creationId="{C0BB1501-3D72-4B9B-BF77-5D89AE1347A1}"/>
          </ac:spMkLst>
        </pc:spChg>
        <pc:spChg chg="add mod">
          <ac:chgData name="Vishal Grover" userId="d946d6e3-c83e-4270-8c3d-ed637590586c" providerId="ADAL" clId="{37627664-7318-4836-B6C4-9EA8500E3A0D}" dt="2022-12-12T06:29:01.280" v="8173" actId="571"/>
          <ac:spMkLst>
            <pc:docMk/>
            <pc:sldMk cId="1534241509" sldId="538"/>
            <ac:spMk id="10" creationId="{27270C43-7692-46BB-B2DD-823848B4849C}"/>
          </ac:spMkLst>
        </pc:spChg>
        <pc:spChg chg="add del mod">
          <ac:chgData name="Vishal Grover" userId="d946d6e3-c83e-4270-8c3d-ed637590586c" providerId="ADAL" clId="{37627664-7318-4836-B6C4-9EA8500E3A0D}" dt="2022-12-12T06:29:39.896" v="8182" actId="478"/>
          <ac:spMkLst>
            <pc:docMk/>
            <pc:sldMk cId="1534241509" sldId="538"/>
            <ac:spMk id="11" creationId="{3EBFC69D-D284-4799-98B4-48E675EFE557}"/>
          </ac:spMkLst>
        </pc:spChg>
        <pc:spChg chg="add del mod">
          <ac:chgData name="Vishal Grover" userId="d946d6e3-c83e-4270-8c3d-ed637590586c" providerId="ADAL" clId="{37627664-7318-4836-B6C4-9EA8500E3A0D}" dt="2022-12-12T06:29:37.519" v="8180" actId="478"/>
          <ac:spMkLst>
            <pc:docMk/>
            <pc:sldMk cId="1534241509" sldId="538"/>
            <ac:spMk id="12" creationId="{E4C40D5F-FB10-412E-8E08-CE23CDA410DC}"/>
          </ac:spMkLst>
        </pc:spChg>
        <pc:spChg chg="add mod">
          <ac:chgData name="Vishal Grover" userId="d946d6e3-c83e-4270-8c3d-ed637590586c" providerId="ADAL" clId="{37627664-7318-4836-B6C4-9EA8500E3A0D}" dt="2022-12-12T06:29:46.499" v="8186" actId="571"/>
          <ac:spMkLst>
            <pc:docMk/>
            <pc:sldMk cId="1534241509" sldId="538"/>
            <ac:spMk id="13" creationId="{2D907705-C240-43AB-B4BF-EECD07E1FF3A}"/>
          </ac:spMkLst>
        </pc:spChg>
        <pc:spChg chg="add mod">
          <ac:chgData name="Vishal Grover" userId="d946d6e3-c83e-4270-8c3d-ed637590586c" providerId="ADAL" clId="{37627664-7318-4836-B6C4-9EA8500E3A0D}" dt="2022-12-12T06:29:46.499" v="8186" actId="571"/>
          <ac:spMkLst>
            <pc:docMk/>
            <pc:sldMk cId="1534241509" sldId="538"/>
            <ac:spMk id="14" creationId="{3D297E07-7377-4256-84C5-15D25EF45CF3}"/>
          </ac:spMkLst>
        </pc:spChg>
        <pc:graphicFrameChg chg="mod modGraphic">
          <ac:chgData name="Vishal Grover" userId="d946d6e3-c83e-4270-8c3d-ed637590586c" providerId="ADAL" clId="{37627664-7318-4836-B6C4-9EA8500E3A0D}" dt="2022-12-15T08:55:16.340" v="8612" actId="20577"/>
          <ac:graphicFrameMkLst>
            <pc:docMk/>
            <pc:sldMk cId="1534241509" sldId="538"/>
            <ac:graphicFrameMk id="4" creationId="{3FBBEB9A-D3D7-4847-A21A-95901249471B}"/>
          </ac:graphicFrameMkLst>
        </pc:graphicFrameChg>
        <pc:graphicFrameChg chg="mod modGraphic">
          <ac:chgData name="Vishal Grover" userId="d946d6e3-c83e-4270-8c3d-ed637590586c" providerId="ADAL" clId="{37627664-7318-4836-B6C4-9EA8500E3A0D}" dt="2022-12-15T08:56:51.094" v="8669" actId="20577"/>
          <ac:graphicFrameMkLst>
            <pc:docMk/>
            <pc:sldMk cId="1534241509" sldId="538"/>
            <ac:graphicFrameMk id="5" creationId="{04F280FD-9FA8-48F0-B3B5-36364BB365C5}"/>
          </ac:graphicFrameMkLst>
        </pc:graphicFrameChg>
        <pc:graphicFrameChg chg="mod modGraphic">
          <ac:chgData name="Vishal Grover" userId="d946d6e3-c83e-4270-8c3d-ed637590586c" providerId="ADAL" clId="{37627664-7318-4836-B6C4-9EA8500E3A0D}" dt="2022-12-12T06:25:14.912" v="7994" actId="1037"/>
          <ac:graphicFrameMkLst>
            <pc:docMk/>
            <pc:sldMk cId="1534241509" sldId="538"/>
            <ac:graphicFrameMk id="6" creationId="{5B5C311C-A59D-431D-AA5F-70D71037D8A7}"/>
          </ac:graphicFrameMkLst>
        </pc:graphicFrameChg>
        <pc:picChg chg="add mod">
          <ac:chgData name="Vishal Grover" userId="d946d6e3-c83e-4270-8c3d-ed637590586c" providerId="ADAL" clId="{37627664-7318-4836-B6C4-9EA8500E3A0D}" dt="2022-11-28T07:39:13.562" v="1246"/>
          <ac:picMkLst>
            <pc:docMk/>
            <pc:sldMk cId="1534241509" sldId="538"/>
            <ac:picMk id="7" creationId="{AB86EACF-1E96-4207-8D25-729364E32F93}"/>
          </ac:picMkLst>
        </pc:picChg>
      </pc:sldChg>
      <pc:sldChg chg="delSp add del mod ord">
        <pc:chgData name="Vishal Grover" userId="d946d6e3-c83e-4270-8c3d-ed637590586c" providerId="ADAL" clId="{37627664-7318-4836-B6C4-9EA8500E3A0D}" dt="2022-11-28T09:14:28.876" v="1637" actId="47"/>
        <pc:sldMkLst>
          <pc:docMk/>
          <pc:sldMk cId="637998100" sldId="2172"/>
        </pc:sldMkLst>
        <pc:spChg chg="del">
          <ac:chgData name="Vishal Grover" userId="d946d6e3-c83e-4270-8c3d-ed637590586c" providerId="ADAL" clId="{37627664-7318-4836-B6C4-9EA8500E3A0D}" dt="2022-11-28T09:12:40.608" v="1571" actId="478"/>
          <ac:spMkLst>
            <pc:docMk/>
            <pc:sldMk cId="637998100" sldId="2172"/>
            <ac:spMk id="6" creationId="{5501BAB0-8CAD-4399-BC25-CEA3622006C0}"/>
          </ac:spMkLst>
        </pc:spChg>
        <pc:graphicFrameChg chg="del">
          <ac:chgData name="Vishal Grover" userId="d946d6e3-c83e-4270-8c3d-ed637590586c" providerId="ADAL" clId="{37627664-7318-4836-B6C4-9EA8500E3A0D}" dt="2022-11-28T09:12:38.501" v="1570" actId="478"/>
          <ac:graphicFrameMkLst>
            <pc:docMk/>
            <pc:sldMk cId="637998100" sldId="2172"/>
            <ac:graphicFrameMk id="12" creationId="{439A6F12-C80B-4224-BA67-6209B3716E37}"/>
          </ac:graphicFrameMkLst>
        </pc:graphicFrameChg>
      </pc:sldChg>
      <pc:sldChg chg="addSp delSp modSp add del mod">
        <pc:chgData name="Vishal Grover" userId="d946d6e3-c83e-4270-8c3d-ed637590586c" providerId="ADAL" clId="{37627664-7318-4836-B6C4-9EA8500E3A0D}" dt="2022-11-28T08:56:59.025" v="1529" actId="47"/>
        <pc:sldMkLst>
          <pc:docMk/>
          <pc:sldMk cId="798511643" sldId="21233"/>
        </pc:sldMkLst>
        <pc:spChg chg="del">
          <ac:chgData name="Vishal Grover" userId="d946d6e3-c83e-4270-8c3d-ed637590586c" providerId="ADAL" clId="{37627664-7318-4836-B6C4-9EA8500E3A0D}" dt="2022-11-28T06:38:53.883" v="445" actId="478"/>
          <ac:spMkLst>
            <pc:docMk/>
            <pc:sldMk cId="798511643" sldId="21233"/>
            <ac:spMk id="6" creationId="{3EB730CA-FA2C-4335-964D-2DD1641D3411}"/>
          </ac:spMkLst>
        </pc:spChg>
        <pc:spChg chg="del">
          <ac:chgData name="Vishal Grover" userId="d946d6e3-c83e-4270-8c3d-ed637590586c" providerId="ADAL" clId="{37627664-7318-4836-B6C4-9EA8500E3A0D}" dt="2022-11-28T08:43:52.744" v="1247" actId="478"/>
          <ac:spMkLst>
            <pc:docMk/>
            <pc:sldMk cId="798511643" sldId="21233"/>
            <ac:spMk id="10" creationId="{3C446527-E236-4A5A-887D-263C81C7E173}"/>
          </ac:spMkLst>
        </pc:spChg>
        <pc:spChg chg="add mod">
          <ac:chgData name="Vishal Grover" userId="d946d6e3-c83e-4270-8c3d-ed637590586c" providerId="ADAL" clId="{37627664-7318-4836-B6C4-9EA8500E3A0D}" dt="2022-11-28T06:38:55.725" v="446"/>
          <ac:spMkLst>
            <pc:docMk/>
            <pc:sldMk cId="798511643" sldId="21233"/>
            <ac:spMk id="17" creationId="{CD22E832-F0F2-43C5-934E-6EAE716AE266}"/>
          </ac:spMkLst>
        </pc:spChg>
        <pc:spChg chg="mod">
          <ac:chgData name="Vishal Grover" userId="d946d6e3-c83e-4270-8c3d-ed637590586c" providerId="ADAL" clId="{37627664-7318-4836-B6C4-9EA8500E3A0D}" dt="2022-11-28T08:45:04.953" v="1393" actId="20577"/>
          <ac:spMkLst>
            <pc:docMk/>
            <pc:sldMk cId="798511643" sldId="21233"/>
            <ac:spMk id="18" creationId="{9D6D5CA3-5696-4AC8-A13A-7B0BEF9C8831}"/>
          </ac:spMkLst>
        </pc:spChg>
        <pc:spChg chg="del">
          <ac:chgData name="Vishal Grover" userId="d946d6e3-c83e-4270-8c3d-ed637590586c" providerId="ADAL" clId="{37627664-7318-4836-B6C4-9EA8500E3A0D}" dt="2022-11-28T08:43:52.744" v="1247" actId="478"/>
          <ac:spMkLst>
            <pc:docMk/>
            <pc:sldMk cId="798511643" sldId="21233"/>
            <ac:spMk id="20" creationId="{C45A481B-5AED-4D84-BA8E-221D192175AD}"/>
          </ac:spMkLst>
        </pc:spChg>
        <pc:spChg chg="add mod">
          <ac:chgData name="Vishal Grover" userId="d946d6e3-c83e-4270-8c3d-ed637590586c" providerId="ADAL" clId="{37627664-7318-4836-B6C4-9EA8500E3A0D}" dt="2022-11-28T08:56:31.379" v="1496" actId="571"/>
          <ac:spMkLst>
            <pc:docMk/>
            <pc:sldMk cId="798511643" sldId="21233"/>
            <ac:spMk id="21" creationId="{4FAB4BBA-EC39-4687-AABE-AA42FA6E9E2B}"/>
          </ac:spMkLst>
        </pc:spChg>
        <pc:picChg chg="add mod">
          <ac:chgData name="Vishal Grover" userId="d946d6e3-c83e-4270-8c3d-ed637590586c" providerId="ADAL" clId="{37627664-7318-4836-B6C4-9EA8500E3A0D}" dt="2022-11-28T06:38:43.794" v="444"/>
          <ac:picMkLst>
            <pc:docMk/>
            <pc:sldMk cId="798511643" sldId="21233"/>
            <ac:picMk id="16" creationId="{D144106B-E1EC-4A81-92FD-EA2B26F5EA6F}"/>
          </ac:picMkLst>
        </pc:picChg>
      </pc:sldChg>
      <pc:sldChg chg="addSp modSp mod modNotesTx">
        <pc:chgData name="Vishal Grover" userId="d946d6e3-c83e-4270-8c3d-ed637590586c" providerId="ADAL" clId="{37627664-7318-4836-B6C4-9EA8500E3A0D}" dt="2022-12-14T07:35:48.184" v="8588" actId="6549"/>
        <pc:sldMkLst>
          <pc:docMk/>
          <pc:sldMk cId="601451698" sldId="2141412284"/>
        </pc:sldMkLst>
        <pc:spChg chg="mod">
          <ac:chgData name="Vishal Grover" userId="d946d6e3-c83e-4270-8c3d-ed637590586c" providerId="ADAL" clId="{37627664-7318-4836-B6C4-9EA8500E3A0D}" dt="2022-12-01T07:00:27.540" v="2025" actId="6549"/>
          <ac:spMkLst>
            <pc:docMk/>
            <pc:sldMk cId="601451698" sldId="2141412284"/>
            <ac:spMk id="3" creationId="{00000000-0000-0000-0000-000000000000}"/>
          </ac:spMkLst>
        </pc:spChg>
        <pc:spChg chg="add mod">
          <ac:chgData name="Vishal Grover" userId="d946d6e3-c83e-4270-8c3d-ed637590586c" providerId="ADAL" clId="{37627664-7318-4836-B6C4-9EA8500E3A0D}" dt="2022-12-11T10:51:40.062" v="7643" actId="20577"/>
          <ac:spMkLst>
            <pc:docMk/>
            <pc:sldMk cId="601451698" sldId="2141412284"/>
            <ac:spMk id="11" creationId="{00A9C34D-C8F6-4E14-AE1F-6A74F133D761}"/>
          </ac:spMkLst>
        </pc:spChg>
        <pc:graphicFrameChg chg="mod">
          <ac:chgData name="Vishal Grover" userId="d946d6e3-c83e-4270-8c3d-ed637590586c" providerId="ADAL" clId="{37627664-7318-4836-B6C4-9EA8500E3A0D}" dt="2022-12-01T09:11:21.459" v="3748" actId="14100"/>
          <ac:graphicFrameMkLst>
            <pc:docMk/>
            <pc:sldMk cId="601451698" sldId="2141412284"/>
            <ac:graphicFrameMk id="7" creationId="{E7F7833B-EC0D-4F39-8576-6F90944E4B06}"/>
          </ac:graphicFrameMkLst>
        </pc:graphicFrameChg>
        <pc:graphicFrameChg chg="mod">
          <ac:chgData name="Vishal Grover" userId="d946d6e3-c83e-4270-8c3d-ed637590586c" providerId="ADAL" clId="{37627664-7318-4836-B6C4-9EA8500E3A0D}" dt="2022-12-01T08:35:54.807" v="3589" actId="1036"/>
          <ac:graphicFrameMkLst>
            <pc:docMk/>
            <pc:sldMk cId="601451698" sldId="2141412284"/>
            <ac:graphicFrameMk id="8" creationId="{DF6DE7DC-B88D-451C-BE1A-ADD78B716840}"/>
          </ac:graphicFrameMkLst>
        </pc:graphicFrameChg>
        <pc:graphicFrameChg chg="add mod">
          <ac:chgData name="Vishal Grover" userId="d946d6e3-c83e-4270-8c3d-ed637590586c" providerId="ADAL" clId="{37627664-7318-4836-B6C4-9EA8500E3A0D}" dt="2022-12-01T08:41:21.420" v="3637"/>
          <ac:graphicFrameMkLst>
            <pc:docMk/>
            <pc:sldMk cId="601451698" sldId="2141412284"/>
            <ac:graphicFrameMk id="9" creationId="{AF6F2D4B-0D17-47CF-877D-5BA861A65EF5}"/>
          </ac:graphicFrameMkLst>
        </pc:graphicFrameChg>
        <pc:graphicFrameChg chg="add mod">
          <ac:chgData name="Vishal Grover" userId="d946d6e3-c83e-4270-8c3d-ed637590586c" providerId="ADAL" clId="{37627664-7318-4836-B6C4-9EA8500E3A0D}" dt="2022-12-01T09:11:17.430" v="3747" actId="1076"/>
          <ac:graphicFrameMkLst>
            <pc:docMk/>
            <pc:sldMk cId="601451698" sldId="2141412284"/>
            <ac:graphicFrameMk id="10" creationId="{3297AC90-D743-43B7-AAD8-B8FCC1818847}"/>
          </ac:graphicFrameMkLst>
        </pc:graphicFrameChg>
      </pc:sldChg>
      <pc:sldChg chg="delSp modSp del mod">
        <pc:chgData name="Vishal Grover" userId="d946d6e3-c83e-4270-8c3d-ed637590586c" providerId="ADAL" clId="{37627664-7318-4836-B6C4-9EA8500E3A0D}" dt="2022-11-28T08:48:16.973" v="1454" actId="47"/>
        <pc:sldMkLst>
          <pc:docMk/>
          <pc:sldMk cId="71591803" sldId="2141412285"/>
        </pc:sldMkLst>
        <pc:graphicFrameChg chg="del">
          <ac:chgData name="Vishal Grover" userId="d946d6e3-c83e-4270-8c3d-ed637590586c" providerId="ADAL" clId="{37627664-7318-4836-B6C4-9EA8500E3A0D}" dt="2022-11-28T08:47:01.926" v="1426" actId="478"/>
          <ac:graphicFrameMkLst>
            <pc:docMk/>
            <pc:sldMk cId="71591803" sldId="2141412285"/>
            <ac:graphicFrameMk id="6" creationId="{24689F51-0D9C-4938-A53D-F460F5B7F0D7}"/>
          </ac:graphicFrameMkLst>
        </pc:graphicFrameChg>
        <pc:graphicFrameChg chg="mod">
          <ac:chgData name="Vishal Grover" userId="d946d6e3-c83e-4270-8c3d-ed637590586c" providerId="ADAL" clId="{37627664-7318-4836-B6C4-9EA8500E3A0D}" dt="2022-11-28T08:47:05.866" v="1427" actId="14100"/>
          <ac:graphicFrameMkLst>
            <pc:docMk/>
            <pc:sldMk cId="71591803" sldId="2141412285"/>
            <ac:graphicFrameMk id="7" creationId="{A43F9F19-F48A-42CE-8D58-04FAE2D48AF5}"/>
          </ac:graphicFrameMkLst>
        </pc:graphicFrameChg>
      </pc:sldChg>
      <pc:sldChg chg="del">
        <pc:chgData name="Vishal Grover" userId="d946d6e3-c83e-4270-8c3d-ed637590586c" providerId="ADAL" clId="{37627664-7318-4836-B6C4-9EA8500E3A0D}" dt="2022-11-28T09:20:27.319" v="1698" actId="47"/>
        <pc:sldMkLst>
          <pc:docMk/>
          <pc:sldMk cId="1352915763" sldId="2141412286"/>
        </pc:sldMkLst>
      </pc:sldChg>
      <pc:sldChg chg="modSp mod">
        <pc:chgData name="Vishal Grover" userId="d946d6e3-c83e-4270-8c3d-ed637590586c" providerId="ADAL" clId="{37627664-7318-4836-B6C4-9EA8500E3A0D}" dt="2022-12-15T08:59:55.542" v="8719" actId="20577"/>
        <pc:sldMkLst>
          <pc:docMk/>
          <pc:sldMk cId="1963714718" sldId="2141412287"/>
        </pc:sldMkLst>
        <pc:spChg chg="mod">
          <ac:chgData name="Vishal Grover" userId="d946d6e3-c83e-4270-8c3d-ed637590586c" providerId="ADAL" clId="{37627664-7318-4836-B6C4-9EA8500E3A0D}" dt="2022-12-12T06:35:34.298" v="8301" actId="14100"/>
          <ac:spMkLst>
            <pc:docMk/>
            <pc:sldMk cId="1963714718" sldId="2141412287"/>
            <ac:spMk id="3" creationId="{00000000-0000-0000-0000-000000000000}"/>
          </ac:spMkLst>
        </pc:spChg>
        <pc:spChg chg="mod">
          <ac:chgData name="Vishal Grover" userId="d946d6e3-c83e-4270-8c3d-ed637590586c" providerId="ADAL" clId="{37627664-7318-4836-B6C4-9EA8500E3A0D}" dt="2022-11-28T09:20:35.492" v="1699" actId="1076"/>
          <ac:spMkLst>
            <pc:docMk/>
            <pc:sldMk cId="1963714718" sldId="2141412287"/>
            <ac:spMk id="5" creationId="{00000000-0000-0000-0000-000000000000}"/>
          </ac:spMkLst>
        </pc:spChg>
        <pc:spChg chg="mod">
          <ac:chgData name="Vishal Grover" userId="d946d6e3-c83e-4270-8c3d-ed637590586c" providerId="ADAL" clId="{37627664-7318-4836-B6C4-9EA8500E3A0D}" dt="2022-12-15T08:59:55.542" v="8719" actId="20577"/>
          <ac:spMkLst>
            <pc:docMk/>
            <pc:sldMk cId="1963714718" sldId="2141412287"/>
            <ac:spMk id="6" creationId="{6F541DB5-E8DD-4448-9F4A-87EDFEFBF32C}"/>
          </ac:spMkLst>
        </pc:spChg>
        <pc:graphicFrameChg chg="mod modGraphic">
          <ac:chgData name="Vishal Grover" userId="d946d6e3-c83e-4270-8c3d-ed637590586c" providerId="ADAL" clId="{37627664-7318-4836-B6C4-9EA8500E3A0D}" dt="2022-12-13T06:57:25.932" v="8527" actId="20577"/>
          <ac:graphicFrameMkLst>
            <pc:docMk/>
            <pc:sldMk cId="1963714718" sldId="2141412287"/>
            <ac:graphicFrameMk id="7" creationId="{85E1F8E0-4371-40CC-B290-AE44C0F9C772}"/>
          </ac:graphicFrameMkLst>
        </pc:graphicFrameChg>
      </pc:sldChg>
      <pc:sldChg chg="del">
        <pc:chgData name="Vishal Grover" userId="d946d6e3-c83e-4270-8c3d-ed637590586c" providerId="ADAL" clId="{37627664-7318-4836-B6C4-9EA8500E3A0D}" dt="2022-11-28T08:55:46.714" v="1490" actId="47"/>
        <pc:sldMkLst>
          <pc:docMk/>
          <pc:sldMk cId="342932420" sldId="2141412288"/>
        </pc:sldMkLst>
      </pc:sldChg>
      <pc:sldChg chg="addSp delSp modSp add del mod">
        <pc:chgData name="Vishal Grover" userId="d946d6e3-c83e-4270-8c3d-ed637590586c" providerId="ADAL" clId="{37627664-7318-4836-B6C4-9EA8500E3A0D}" dt="2022-11-28T08:56:51.494" v="1528" actId="47"/>
        <pc:sldMkLst>
          <pc:docMk/>
          <pc:sldMk cId="3268181553" sldId="2141412289"/>
        </pc:sldMkLst>
        <pc:spChg chg="mod">
          <ac:chgData name="Vishal Grover" userId="d946d6e3-c83e-4270-8c3d-ed637590586c" providerId="ADAL" clId="{37627664-7318-4836-B6C4-9EA8500E3A0D}" dt="2022-11-28T06:38:26.960" v="441" actId="20577"/>
          <ac:spMkLst>
            <pc:docMk/>
            <pc:sldMk cId="3268181553" sldId="2141412289"/>
            <ac:spMk id="3" creationId="{00000000-0000-0000-0000-000000000000}"/>
          </ac:spMkLst>
        </pc:spChg>
        <pc:spChg chg="add del mod">
          <ac:chgData name="Vishal Grover" userId="d946d6e3-c83e-4270-8c3d-ed637590586c" providerId="ADAL" clId="{37627664-7318-4836-B6C4-9EA8500E3A0D}" dt="2022-11-28T06:38:32.630" v="443"/>
          <ac:spMkLst>
            <pc:docMk/>
            <pc:sldMk cId="3268181553" sldId="2141412289"/>
            <ac:spMk id="6" creationId="{D25A0291-6EB0-4CF4-842A-58CF51DF772C}"/>
          </ac:spMkLst>
        </pc:spChg>
        <pc:spChg chg="add del mod">
          <ac:chgData name="Vishal Grover" userId="d946d6e3-c83e-4270-8c3d-ed637590586c" providerId="ADAL" clId="{37627664-7318-4836-B6C4-9EA8500E3A0D}" dt="2022-11-28T06:38:32.630" v="443"/>
          <ac:spMkLst>
            <pc:docMk/>
            <pc:sldMk cId="3268181553" sldId="2141412289"/>
            <ac:spMk id="7" creationId="{64F1F17D-C0C4-4F51-9DE5-97A499DA3635}"/>
          </ac:spMkLst>
        </pc:spChg>
        <pc:spChg chg="add del mod">
          <ac:chgData name="Vishal Grover" userId="d946d6e3-c83e-4270-8c3d-ed637590586c" providerId="ADAL" clId="{37627664-7318-4836-B6C4-9EA8500E3A0D}" dt="2022-11-28T06:38:32.630" v="443"/>
          <ac:spMkLst>
            <pc:docMk/>
            <pc:sldMk cId="3268181553" sldId="2141412289"/>
            <ac:spMk id="8" creationId="{B247EFB5-7944-42C0-BF2F-1C6074042634}"/>
          </ac:spMkLst>
        </pc:spChg>
        <pc:spChg chg="add del mod">
          <ac:chgData name="Vishal Grover" userId="d946d6e3-c83e-4270-8c3d-ed637590586c" providerId="ADAL" clId="{37627664-7318-4836-B6C4-9EA8500E3A0D}" dt="2022-11-28T06:38:32.630" v="443"/>
          <ac:spMkLst>
            <pc:docMk/>
            <pc:sldMk cId="3268181553" sldId="2141412289"/>
            <ac:spMk id="9" creationId="{E5FD2126-BC66-476F-BBCC-49370104B1A0}"/>
          </ac:spMkLst>
        </pc:spChg>
        <pc:spChg chg="add del mod">
          <ac:chgData name="Vishal Grover" userId="d946d6e3-c83e-4270-8c3d-ed637590586c" providerId="ADAL" clId="{37627664-7318-4836-B6C4-9EA8500E3A0D}" dt="2022-11-28T06:38:32.630" v="443"/>
          <ac:spMkLst>
            <pc:docMk/>
            <pc:sldMk cId="3268181553" sldId="2141412289"/>
            <ac:spMk id="10" creationId="{908745A1-0945-461D-8393-2F90819FA1A5}"/>
          </ac:spMkLst>
        </pc:spChg>
        <pc:spChg chg="add del mod">
          <ac:chgData name="Vishal Grover" userId="d946d6e3-c83e-4270-8c3d-ed637590586c" providerId="ADAL" clId="{37627664-7318-4836-B6C4-9EA8500E3A0D}" dt="2022-11-28T06:38:32.630" v="443"/>
          <ac:spMkLst>
            <pc:docMk/>
            <pc:sldMk cId="3268181553" sldId="2141412289"/>
            <ac:spMk id="11" creationId="{CD74D064-2ED1-4F56-8DE6-28D1AC0AB123}"/>
          </ac:spMkLst>
        </pc:spChg>
        <pc:spChg chg="add del mod">
          <ac:chgData name="Vishal Grover" userId="d946d6e3-c83e-4270-8c3d-ed637590586c" providerId="ADAL" clId="{37627664-7318-4836-B6C4-9EA8500E3A0D}" dt="2022-11-28T06:38:32.630" v="443"/>
          <ac:spMkLst>
            <pc:docMk/>
            <pc:sldMk cId="3268181553" sldId="2141412289"/>
            <ac:spMk id="12" creationId="{482BE839-E062-4A94-B4BB-AA0001EFFF22}"/>
          </ac:spMkLst>
        </pc:spChg>
        <pc:spChg chg="add del mod">
          <ac:chgData name="Vishal Grover" userId="d946d6e3-c83e-4270-8c3d-ed637590586c" providerId="ADAL" clId="{37627664-7318-4836-B6C4-9EA8500E3A0D}" dt="2022-11-28T06:38:32.630" v="443"/>
          <ac:spMkLst>
            <pc:docMk/>
            <pc:sldMk cId="3268181553" sldId="2141412289"/>
            <ac:spMk id="13" creationId="{4752D4AE-2E2C-443F-AA6E-6063FA44CD9B}"/>
          </ac:spMkLst>
        </pc:spChg>
        <pc:spChg chg="add del mod">
          <ac:chgData name="Vishal Grover" userId="d946d6e3-c83e-4270-8c3d-ed637590586c" providerId="ADAL" clId="{37627664-7318-4836-B6C4-9EA8500E3A0D}" dt="2022-11-28T06:38:32.630" v="443"/>
          <ac:spMkLst>
            <pc:docMk/>
            <pc:sldMk cId="3268181553" sldId="2141412289"/>
            <ac:spMk id="14" creationId="{9DC79DAC-CA02-460C-9D8F-9B106EDF8F5E}"/>
          </ac:spMkLst>
        </pc:spChg>
        <pc:spChg chg="add del mod">
          <ac:chgData name="Vishal Grover" userId="d946d6e3-c83e-4270-8c3d-ed637590586c" providerId="ADAL" clId="{37627664-7318-4836-B6C4-9EA8500E3A0D}" dt="2022-11-28T06:38:32.630" v="443"/>
          <ac:spMkLst>
            <pc:docMk/>
            <pc:sldMk cId="3268181553" sldId="2141412289"/>
            <ac:spMk id="15" creationId="{7A133EAC-1471-4DEC-9A86-93122C1F0BCE}"/>
          </ac:spMkLst>
        </pc:spChg>
        <pc:spChg chg="add del mod">
          <ac:chgData name="Vishal Grover" userId="d946d6e3-c83e-4270-8c3d-ed637590586c" providerId="ADAL" clId="{37627664-7318-4836-B6C4-9EA8500E3A0D}" dt="2022-11-28T06:38:32.630" v="443"/>
          <ac:spMkLst>
            <pc:docMk/>
            <pc:sldMk cId="3268181553" sldId="2141412289"/>
            <ac:spMk id="16" creationId="{399012A2-DE29-45A0-8CA1-9EEF403CB485}"/>
          </ac:spMkLst>
        </pc:spChg>
        <pc:spChg chg="add del mod">
          <ac:chgData name="Vishal Grover" userId="d946d6e3-c83e-4270-8c3d-ed637590586c" providerId="ADAL" clId="{37627664-7318-4836-B6C4-9EA8500E3A0D}" dt="2022-11-28T06:38:32.630" v="443"/>
          <ac:spMkLst>
            <pc:docMk/>
            <pc:sldMk cId="3268181553" sldId="2141412289"/>
            <ac:spMk id="17" creationId="{23CF5E16-95CD-4618-A4BD-048058699477}"/>
          </ac:spMkLst>
        </pc:spChg>
        <pc:spChg chg="add del mod">
          <ac:chgData name="Vishal Grover" userId="d946d6e3-c83e-4270-8c3d-ed637590586c" providerId="ADAL" clId="{37627664-7318-4836-B6C4-9EA8500E3A0D}" dt="2022-11-28T06:38:32.630" v="443"/>
          <ac:spMkLst>
            <pc:docMk/>
            <pc:sldMk cId="3268181553" sldId="2141412289"/>
            <ac:spMk id="18" creationId="{664EF76B-2201-42CE-B031-D6C074865F80}"/>
          </ac:spMkLst>
        </pc:spChg>
        <pc:spChg chg="add del mod">
          <ac:chgData name="Vishal Grover" userId="d946d6e3-c83e-4270-8c3d-ed637590586c" providerId="ADAL" clId="{37627664-7318-4836-B6C4-9EA8500E3A0D}" dt="2022-11-28T06:38:32.630" v="443"/>
          <ac:spMkLst>
            <pc:docMk/>
            <pc:sldMk cId="3268181553" sldId="2141412289"/>
            <ac:spMk id="19" creationId="{C5DBEBC2-6398-439E-AB30-574B310E1E86}"/>
          </ac:spMkLst>
        </pc:spChg>
      </pc:sldChg>
      <pc:sldChg chg="addSp delSp modSp add mod ord modNotesTx">
        <pc:chgData name="Vishal Grover" userId="d946d6e3-c83e-4270-8c3d-ed637590586c" providerId="ADAL" clId="{37627664-7318-4836-B6C4-9EA8500E3A0D}" dt="2022-12-14T07:35:34.030" v="8587" actId="20577"/>
        <pc:sldMkLst>
          <pc:docMk/>
          <pc:sldMk cId="3002559987" sldId="2141412290"/>
        </pc:sldMkLst>
        <pc:spChg chg="mod">
          <ac:chgData name="Vishal Grover" userId="d946d6e3-c83e-4270-8c3d-ed637590586c" providerId="ADAL" clId="{37627664-7318-4836-B6C4-9EA8500E3A0D}" dt="2022-12-01T07:26:30.767" v="2336" actId="20577"/>
          <ac:spMkLst>
            <pc:docMk/>
            <pc:sldMk cId="3002559987" sldId="2141412290"/>
            <ac:spMk id="3" creationId="{00000000-0000-0000-0000-000000000000}"/>
          </ac:spMkLst>
        </pc:spChg>
        <pc:spChg chg="del mod">
          <ac:chgData name="Vishal Grover" userId="d946d6e3-c83e-4270-8c3d-ed637590586c" providerId="ADAL" clId="{37627664-7318-4836-B6C4-9EA8500E3A0D}" dt="2022-11-28T06:55:24.960" v="617" actId="478"/>
          <ac:spMkLst>
            <pc:docMk/>
            <pc:sldMk cId="3002559987" sldId="2141412290"/>
            <ac:spMk id="20" creationId="{C783B63C-F05C-4F62-9135-08376E2BA566}"/>
          </ac:spMkLst>
        </pc:spChg>
        <pc:grpChg chg="del">
          <ac:chgData name="Vishal Grover" userId="d946d6e3-c83e-4270-8c3d-ed637590586c" providerId="ADAL" clId="{37627664-7318-4836-B6C4-9EA8500E3A0D}" dt="2022-11-28T06:40:07.645" v="448" actId="478"/>
          <ac:grpSpMkLst>
            <pc:docMk/>
            <pc:sldMk cId="3002559987" sldId="2141412290"/>
            <ac:grpSpMk id="7" creationId="{3255C253-8A62-4876-B414-7F726E275043}"/>
          </ac:grpSpMkLst>
        </pc:grpChg>
        <pc:graphicFrameChg chg="add mod modGraphic">
          <ac:chgData name="Vishal Grover" userId="d946d6e3-c83e-4270-8c3d-ed637590586c" providerId="ADAL" clId="{37627664-7318-4836-B6C4-9EA8500E3A0D}" dt="2022-12-14T07:34:11.958" v="8576" actId="21"/>
          <ac:graphicFrameMkLst>
            <pc:docMk/>
            <pc:sldMk cId="3002559987" sldId="2141412290"/>
            <ac:graphicFrameMk id="4" creationId="{8B22FDCF-F7E0-48DC-8620-4B2C2A285F9F}"/>
          </ac:graphicFrameMkLst>
        </pc:graphicFrameChg>
        <pc:graphicFrameChg chg="del">
          <ac:chgData name="Vishal Grover" userId="d946d6e3-c83e-4270-8c3d-ed637590586c" providerId="ADAL" clId="{37627664-7318-4836-B6C4-9EA8500E3A0D}" dt="2022-11-28T06:40:12.242" v="449" actId="478"/>
          <ac:graphicFrameMkLst>
            <pc:docMk/>
            <pc:sldMk cId="3002559987" sldId="2141412290"/>
            <ac:graphicFrameMk id="6" creationId="{F789DC0F-B340-4CC9-A724-9FC6E27F8A6C}"/>
          </ac:graphicFrameMkLst>
        </pc:graphicFrameChg>
      </pc:sldChg>
      <pc:sldChg chg="add del setBg">
        <pc:chgData name="Vishal Grover" userId="d946d6e3-c83e-4270-8c3d-ed637590586c" providerId="ADAL" clId="{37627664-7318-4836-B6C4-9EA8500E3A0D}" dt="2022-11-28T08:55:16.964" v="1483"/>
        <pc:sldMkLst>
          <pc:docMk/>
          <pc:sldMk cId="198109915" sldId="2141412291"/>
        </pc:sldMkLst>
      </pc:sldChg>
      <pc:sldChg chg="modSp add mod ord">
        <pc:chgData name="Vishal Grover" userId="d946d6e3-c83e-4270-8c3d-ed637590586c" providerId="ADAL" clId="{37627664-7318-4836-B6C4-9EA8500E3A0D}" dt="2022-12-15T06:12:41.225" v="8607" actId="20577"/>
        <pc:sldMkLst>
          <pc:docMk/>
          <pc:sldMk cId="3877641843" sldId="2141412291"/>
        </pc:sldMkLst>
        <pc:spChg chg="mod">
          <ac:chgData name="Vishal Grover" userId="d946d6e3-c83e-4270-8c3d-ed637590586c" providerId="ADAL" clId="{37627664-7318-4836-B6C4-9EA8500E3A0D}" dt="2022-12-15T06:12:41.225" v="8607" actId="20577"/>
          <ac:spMkLst>
            <pc:docMk/>
            <pc:sldMk cId="3877641843" sldId="2141412291"/>
            <ac:spMk id="6" creationId="{368C64AA-05FB-4B53-A745-CAEE67D934D0}"/>
          </ac:spMkLst>
        </pc:spChg>
      </pc:sldChg>
      <pc:sldChg chg="add del setBg">
        <pc:chgData name="Vishal Grover" userId="d946d6e3-c83e-4270-8c3d-ed637590586c" providerId="ADAL" clId="{37627664-7318-4836-B6C4-9EA8500E3A0D}" dt="2022-11-28T08:55:53.602" v="1492"/>
        <pc:sldMkLst>
          <pc:docMk/>
          <pc:sldMk cId="201160277" sldId="2141412292"/>
        </pc:sldMkLst>
      </pc:sldChg>
      <pc:sldChg chg="addSp delSp modSp add mod">
        <pc:chgData name="Vishal Grover" userId="d946d6e3-c83e-4270-8c3d-ed637590586c" providerId="ADAL" clId="{37627664-7318-4836-B6C4-9EA8500E3A0D}" dt="2022-12-01T09:47:27.644" v="4795" actId="20577"/>
        <pc:sldMkLst>
          <pc:docMk/>
          <pc:sldMk cId="3641322231" sldId="2141412292"/>
        </pc:sldMkLst>
        <pc:spChg chg="mod">
          <ac:chgData name="Vishal Grover" userId="d946d6e3-c83e-4270-8c3d-ed637590586c" providerId="ADAL" clId="{37627664-7318-4836-B6C4-9EA8500E3A0D}" dt="2022-12-01T07:02:38.550" v="2193" actId="255"/>
          <ac:spMkLst>
            <pc:docMk/>
            <pc:sldMk cId="3641322231" sldId="2141412292"/>
            <ac:spMk id="3" creationId="{00000000-0000-0000-0000-000000000000}"/>
          </ac:spMkLst>
        </pc:spChg>
        <pc:spChg chg="add mod">
          <ac:chgData name="Vishal Grover" userId="d946d6e3-c83e-4270-8c3d-ed637590586c" providerId="ADAL" clId="{37627664-7318-4836-B6C4-9EA8500E3A0D}" dt="2022-12-01T09:16:26.321" v="4098" actId="1037"/>
          <ac:spMkLst>
            <pc:docMk/>
            <pc:sldMk cId="3641322231" sldId="2141412292"/>
            <ac:spMk id="6" creationId="{ECF60E63-5E3F-44FC-A9FE-9229C5A588EB}"/>
          </ac:spMkLst>
        </pc:spChg>
        <pc:spChg chg="add mod">
          <ac:chgData name="Vishal Grover" userId="d946d6e3-c83e-4270-8c3d-ed637590586c" providerId="ADAL" clId="{37627664-7318-4836-B6C4-9EA8500E3A0D}" dt="2022-12-01T09:16:26.321" v="4098" actId="1037"/>
          <ac:spMkLst>
            <pc:docMk/>
            <pc:sldMk cId="3641322231" sldId="2141412292"/>
            <ac:spMk id="7" creationId="{BC8E01C9-6714-4206-886E-BFBF4930BE4E}"/>
          </ac:spMkLst>
        </pc:spChg>
        <pc:spChg chg="add mod">
          <ac:chgData name="Vishal Grover" userId="d946d6e3-c83e-4270-8c3d-ed637590586c" providerId="ADAL" clId="{37627664-7318-4836-B6C4-9EA8500E3A0D}" dt="2022-12-01T09:16:26.321" v="4098" actId="1037"/>
          <ac:spMkLst>
            <pc:docMk/>
            <pc:sldMk cId="3641322231" sldId="2141412292"/>
            <ac:spMk id="8" creationId="{D0B47D51-74D1-4E64-A12F-1553DC9BE1B3}"/>
          </ac:spMkLst>
        </pc:spChg>
        <pc:spChg chg="add mod">
          <ac:chgData name="Vishal Grover" userId="d946d6e3-c83e-4270-8c3d-ed637590586c" providerId="ADAL" clId="{37627664-7318-4836-B6C4-9EA8500E3A0D}" dt="2022-12-01T09:47:27.644" v="4795" actId="20577"/>
          <ac:spMkLst>
            <pc:docMk/>
            <pc:sldMk cId="3641322231" sldId="2141412292"/>
            <ac:spMk id="9" creationId="{0EBD8C00-A6B0-45D4-B5C5-BFD0F3A3957A}"/>
          </ac:spMkLst>
        </pc:spChg>
        <pc:spChg chg="add mod">
          <ac:chgData name="Vishal Grover" userId="d946d6e3-c83e-4270-8c3d-ed637590586c" providerId="ADAL" clId="{37627664-7318-4836-B6C4-9EA8500E3A0D}" dt="2022-12-01T09:17:15.441" v="4122" actId="255"/>
          <ac:spMkLst>
            <pc:docMk/>
            <pc:sldMk cId="3641322231" sldId="2141412292"/>
            <ac:spMk id="10" creationId="{DB18830C-F8C4-46B7-9872-36A9E9D2F31E}"/>
          </ac:spMkLst>
        </pc:spChg>
        <pc:spChg chg="add del mod">
          <ac:chgData name="Vishal Grover" userId="d946d6e3-c83e-4270-8c3d-ed637590586c" providerId="ADAL" clId="{37627664-7318-4836-B6C4-9EA8500E3A0D}" dt="2022-12-01T09:15:07.660" v="4029" actId="478"/>
          <ac:spMkLst>
            <pc:docMk/>
            <pc:sldMk cId="3641322231" sldId="2141412292"/>
            <ac:spMk id="11" creationId="{2494CFAD-0331-4020-8D8E-A059449544B8}"/>
          </ac:spMkLst>
        </pc:spChg>
        <pc:spChg chg="add del mod">
          <ac:chgData name="Vishal Grover" userId="d946d6e3-c83e-4270-8c3d-ed637590586c" providerId="ADAL" clId="{37627664-7318-4836-B6C4-9EA8500E3A0D}" dt="2022-12-01T09:15:07.660" v="4029" actId="478"/>
          <ac:spMkLst>
            <pc:docMk/>
            <pc:sldMk cId="3641322231" sldId="2141412292"/>
            <ac:spMk id="12" creationId="{92A94033-BBBB-4425-B784-2CFD85C97022}"/>
          </ac:spMkLst>
        </pc:spChg>
        <pc:spChg chg="add mod">
          <ac:chgData name="Vishal Grover" userId="d946d6e3-c83e-4270-8c3d-ed637590586c" providerId="ADAL" clId="{37627664-7318-4836-B6C4-9EA8500E3A0D}" dt="2022-12-01T09:17:15.441" v="4122" actId="255"/>
          <ac:spMkLst>
            <pc:docMk/>
            <pc:sldMk cId="3641322231" sldId="2141412292"/>
            <ac:spMk id="13" creationId="{39AEF721-1EF0-40E2-9CCE-0CED4B9A1D0B}"/>
          </ac:spMkLst>
        </pc:spChg>
        <pc:spChg chg="add mod">
          <ac:chgData name="Vishal Grover" userId="d946d6e3-c83e-4270-8c3d-ed637590586c" providerId="ADAL" clId="{37627664-7318-4836-B6C4-9EA8500E3A0D}" dt="2022-12-01T09:17:10.989" v="4121" actId="571"/>
          <ac:spMkLst>
            <pc:docMk/>
            <pc:sldMk cId="3641322231" sldId="2141412292"/>
            <ac:spMk id="14" creationId="{11220AE2-DBC8-49E7-9F7E-DDA22E8B2F80}"/>
          </ac:spMkLst>
        </pc:spChg>
      </pc:sldChg>
      <pc:sldChg chg="delSp add del mod ord">
        <pc:chgData name="Vishal Grover" userId="d946d6e3-c83e-4270-8c3d-ed637590586c" providerId="ADAL" clId="{37627664-7318-4836-B6C4-9EA8500E3A0D}" dt="2022-12-01T06:58:20.546" v="1931" actId="47"/>
        <pc:sldMkLst>
          <pc:docMk/>
          <pc:sldMk cId="103649456" sldId="2141412293"/>
        </pc:sldMkLst>
        <pc:spChg chg="del">
          <ac:chgData name="Vishal Grover" userId="d946d6e3-c83e-4270-8c3d-ed637590586c" providerId="ADAL" clId="{37627664-7318-4836-B6C4-9EA8500E3A0D}" dt="2022-11-28T09:11:25.991" v="1563" actId="478"/>
          <ac:spMkLst>
            <pc:docMk/>
            <pc:sldMk cId="103649456" sldId="2141412293"/>
            <ac:spMk id="6" creationId="{ECF60E63-5E3F-44FC-A9FE-9229C5A588EB}"/>
          </ac:spMkLst>
        </pc:spChg>
        <pc:spChg chg="del">
          <ac:chgData name="Vishal Grover" userId="d946d6e3-c83e-4270-8c3d-ed637590586c" providerId="ADAL" clId="{37627664-7318-4836-B6C4-9EA8500E3A0D}" dt="2022-11-28T09:11:20.955" v="1562" actId="478"/>
          <ac:spMkLst>
            <pc:docMk/>
            <pc:sldMk cId="103649456" sldId="2141412293"/>
            <ac:spMk id="7" creationId="{BC8E01C9-6714-4206-886E-BFBF4930BE4E}"/>
          </ac:spMkLst>
        </pc:spChg>
        <pc:spChg chg="del">
          <ac:chgData name="Vishal Grover" userId="d946d6e3-c83e-4270-8c3d-ed637590586c" providerId="ADAL" clId="{37627664-7318-4836-B6C4-9EA8500E3A0D}" dt="2022-11-28T09:11:25.991" v="1563" actId="478"/>
          <ac:spMkLst>
            <pc:docMk/>
            <pc:sldMk cId="103649456" sldId="2141412293"/>
            <ac:spMk id="8" creationId="{D0B47D51-74D1-4E64-A12F-1553DC9BE1B3}"/>
          </ac:spMkLst>
        </pc:spChg>
        <pc:spChg chg="del">
          <ac:chgData name="Vishal Grover" userId="d946d6e3-c83e-4270-8c3d-ed637590586c" providerId="ADAL" clId="{37627664-7318-4836-B6C4-9EA8500E3A0D}" dt="2022-11-28T09:11:25.991" v="1563" actId="478"/>
          <ac:spMkLst>
            <pc:docMk/>
            <pc:sldMk cId="103649456" sldId="2141412293"/>
            <ac:spMk id="9" creationId="{0EBD8C00-A6B0-45D4-B5C5-BFD0F3A3957A}"/>
          </ac:spMkLst>
        </pc:spChg>
        <pc:spChg chg="del">
          <ac:chgData name="Vishal Grover" userId="d946d6e3-c83e-4270-8c3d-ed637590586c" providerId="ADAL" clId="{37627664-7318-4836-B6C4-9EA8500E3A0D}" dt="2022-11-28T09:11:25.991" v="1563" actId="478"/>
          <ac:spMkLst>
            <pc:docMk/>
            <pc:sldMk cId="103649456" sldId="2141412293"/>
            <ac:spMk id="10" creationId="{DB18830C-F8C4-46B7-9872-36A9E9D2F31E}"/>
          </ac:spMkLst>
        </pc:spChg>
        <pc:spChg chg="del">
          <ac:chgData name="Vishal Grover" userId="d946d6e3-c83e-4270-8c3d-ed637590586c" providerId="ADAL" clId="{37627664-7318-4836-B6C4-9EA8500E3A0D}" dt="2022-11-28T09:11:25.991" v="1563" actId="478"/>
          <ac:spMkLst>
            <pc:docMk/>
            <pc:sldMk cId="103649456" sldId="2141412293"/>
            <ac:spMk id="11" creationId="{2494CFAD-0331-4020-8D8E-A059449544B8}"/>
          </ac:spMkLst>
        </pc:spChg>
        <pc:spChg chg="del">
          <ac:chgData name="Vishal Grover" userId="d946d6e3-c83e-4270-8c3d-ed637590586c" providerId="ADAL" clId="{37627664-7318-4836-B6C4-9EA8500E3A0D}" dt="2022-11-28T09:11:25.991" v="1563" actId="478"/>
          <ac:spMkLst>
            <pc:docMk/>
            <pc:sldMk cId="103649456" sldId="2141412293"/>
            <ac:spMk id="12" creationId="{92A94033-BBBB-4425-B784-2CFD85C97022}"/>
          </ac:spMkLst>
        </pc:spChg>
        <pc:spChg chg="del">
          <ac:chgData name="Vishal Grover" userId="d946d6e3-c83e-4270-8c3d-ed637590586c" providerId="ADAL" clId="{37627664-7318-4836-B6C4-9EA8500E3A0D}" dt="2022-11-28T09:11:25.991" v="1563" actId="478"/>
          <ac:spMkLst>
            <pc:docMk/>
            <pc:sldMk cId="103649456" sldId="2141412293"/>
            <ac:spMk id="13" creationId="{39AEF721-1EF0-40E2-9CCE-0CED4B9A1D0B}"/>
          </ac:spMkLst>
        </pc:spChg>
      </pc:sldChg>
      <pc:sldChg chg="add del setBg">
        <pc:chgData name="Vishal Grover" userId="d946d6e3-c83e-4270-8c3d-ed637590586c" providerId="ADAL" clId="{37627664-7318-4836-B6C4-9EA8500E3A0D}" dt="2022-11-28T09:10:58.747" v="1560"/>
        <pc:sldMkLst>
          <pc:docMk/>
          <pc:sldMk cId="777562576" sldId="2141412293"/>
        </pc:sldMkLst>
      </pc:sldChg>
      <pc:sldChg chg="modSp add del mod">
        <pc:chgData name="Vishal Grover" userId="d946d6e3-c83e-4270-8c3d-ed637590586c" providerId="ADAL" clId="{37627664-7318-4836-B6C4-9EA8500E3A0D}" dt="2022-12-01T06:57:21.387" v="1867" actId="47"/>
        <pc:sldMkLst>
          <pc:docMk/>
          <pc:sldMk cId="2217861760" sldId="2141412294"/>
        </pc:sldMkLst>
        <pc:spChg chg="mod">
          <ac:chgData name="Vishal Grover" userId="d946d6e3-c83e-4270-8c3d-ed637590586c" providerId="ADAL" clId="{37627664-7318-4836-B6C4-9EA8500E3A0D}" dt="2022-11-28T09:23:46.902" v="1735" actId="20577"/>
          <ac:spMkLst>
            <pc:docMk/>
            <pc:sldMk cId="2217861760" sldId="2141412294"/>
            <ac:spMk id="3" creationId="{00000000-0000-0000-0000-000000000000}"/>
          </ac:spMkLst>
        </pc:spChg>
      </pc:sldChg>
      <pc:sldChg chg="add del setBg">
        <pc:chgData name="Vishal Grover" userId="d946d6e3-c83e-4270-8c3d-ed637590586c" providerId="ADAL" clId="{37627664-7318-4836-B6C4-9EA8500E3A0D}" dt="2022-11-28T09:11:32.010" v="1565"/>
        <pc:sldMkLst>
          <pc:docMk/>
          <pc:sldMk cId="2442505682" sldId="2141412294"/>
        </pc:sldMkLst>
      </pc:sldChg>
      <pc:sldChg chg="add del setBg">
        <pc:chgData name="Vishal Grover" userId="d946d6e3-c83e-4270-8c3d-ed637590586c" providerId="ADAL" clId="{37627664-7318-4836-B6C4-9EA8500E3A0D}" dt="2022-11-28T09:13:04.527" v="1575"/>
        <pc:sldMkLst>
          <pc:docMk/>
          <pc:sldMk cId="56574374" sldId="2141412295"/>
        </pc:sldMkLst>
      </pc:sldChg>
      <pc:sldChg chg="addSp delSp modSp add mod delAnim modAnim">
        <pc:chgData name="Vishal Grover" userId="d946d6e3-c83e-4270-8c3d-ed637590586c" providerId="ADAL" clId="{37627664-7318-4836-B6C4-9EA8500E3A0D}" dt="2022-12-01T10:02:55.793" v="4926"/>
        <pc:sldMkLst>
          <pc:docMk/>
          <pc:sldMk cId="527416998" sldId="2141412295"/>
        </pc:sldMkLst>
        <pc:spChg chg="mod">
          <ac:chgData name="Vishal Grover" userId="d946d6e3-c83e-4270-8c3d-ed637590586c" providerId="ADAL" clId="{37627664-7318-4836-B6C4-9EA8500E3A0D}" dt="2022-12-01T07:00:21.731" v="2021" actId="20577"/>
          <ac:spMkLst>
            <pc:docMk/>
            <pc:sldMk cId="527416998" sldId="2141412295"/>
            <ac:spMk id="3" creationId="{00000000-0000-0000-0000-000000000000}"/>
          </ac:spMkLst>
        </pc:spChg>
        <pc:spChg chg="add mod">
          <ac:chgData name="Vishal Grover" userId="d946d6e3-c83e-4270-8c3d-ed637590586c" providerId="ADAL" clId="{37627664-7318-4836-B6C4-9EA8500E3A0D}" dt="2022-11-28T09:13:58.304" v="1631" actId="255"/>
          <ac:spMkLst>
            <pc:docMk/>
            <pc:sldMk cId="527416998" sldId="2141412295"/>
            <ac:spMk id="6" creationId="{67DFE145-5081-41EC-9455-3031F39802AD}"/>
          </ac:spMkLst>
        </pc:spChg>
        <pc:spChg chg="add mod">
          <ac:chgData name="Vishal Grover" userId="d946d6e3-c83e-4270-8c3d-ed637590586c" providerId="ADAL" clId="{37627664-7318-4836-B6C4-9EA8500E3A0D}" dt="2022-12-01T08:32:28.775" v="3441" actId="20577"/>
          <ac:spMkLst>
            <pc:docMk/>
            <pc:sldMk cId="527416998" sldId="2141412295"/>
            <ac:spMk id="7" creationId="{A63C8988-8655-4B79-A3F1-069CC1B94924}"/>
          </ac:spMkLst>
        </pc:spChg>
        <pc:spChg chg="add mod">
          <ac:chgData name="Vishal Grover" userId="d946d6e3-c83e-4270-8c3d-ed637590586c" providerId="ADAL" clId="{37627664-7318-4836-B6C4-9EA8500E3A0D}" dt="2022-11-28T09:13:45.308" v="1627" actId="1038"/>
          <ac:spMkLst>
            <pc:docMk/>
            <pc:sldMk cId="527416998" sldId="2141412295"/>
            <ac:spMk id="8" creationId="{4DB3DD16-7982-4920-97BB-EDB373B85195}"/>
          </ac:spMkLst>
        </pc:spChg>
        <pc:spChg chg="mod">
          <ac:chgData name="Vishal Grover" userId="d946d6e3-c83e-4270-8c3d-ed637590586c" providerId="ADAL" clId="{37627664-7318-4836-B6C4-9EA8500E3A0D}" dt="2022-12-01T09:09:32.882" v="3745" actId="208"/>
          <ac:spMkLst>
            <pc:docMk/>
            <pc:sldMk cId="527416998" sldId="2141412295"/>
            <ac:spMk id="12" creationId="{3AA0A1DB-C79A-4117-8CBD-6479BAB874D7}"/>
          </ac:spMkLst>
        </pc:spChg>
        <pc:spChg chg="mod">
          <ac:chgData name="Vishal Grover" userId="d946d6e3-c83e-4270-8c3d-ed637590586c" providerId="ADAL" clId="{37627664-7318-4836-B6C4-9EA8500E3A0D}" dt="2022-12-01T09:09:32.882" v="3745" actId="208"/>
          <ac:spMkLst>
            <pc:docMk/>
            <pc:sldMk cId="527416998" sldId="2141412295"/>
            <ac:spMk id="13" creationId="{F78F4F7A-55FB-4375-8591-60CB60743F64}"/>
          </ac:spMkLst>
        </pc:spChg>
        <pc:spChg chg="mod">
          <ac:chgData name="Vishal Grover" userId="d946d6e3-c83e-4270-8c3d-ed637590586c" providerId="ADAL" clId="{37627664-7318-4836-B6C4-9EA8500E3A0D}" dt="2022-12-01T09:09:32.882" v="3745" actId="208"/>
          <ac:spMkLst>
            <pc:docMk/>
            <pc:sldMk cId="527416998" sldId="2141412295"/>
            <ac:spMk id="14" creationId="{42F90306-F019-42D7-A089-9494AA5511B9}"/>
          </ac:spMkLst>
        </pc:spChg>
        <pc:spChg chg="mod">
          <ac:chgData name="Vishal Grover" userId="d946d6e3-c83e-4270-8c3d-ed637590586c" providerId="ADAL" clId="{37627664-7318-4836-B6C4-9EA8500E3A0D}" dt="2022-12-01T09:09:32.882" v="3745" actId="208"/>
          <ac:spMkLst>
            <pc:docMk/>
            <pc:sldMk cId="527416998" sldId="2141412295"/>
            <ac:spMk id="15" creationId="{A99C79BC-B02C-4107-9B37-007C30AB1FAB}"/>
          </ac:spMkLst>
        </pc:spChg>
        <pc:spChg chg="mod">
          <ac:chgData name="Vishal Grover" userId="d946d6e3-c83e-4270-8c3d-ed637590586c" providerId="ADAL" clId="{37627664-7318-4836-B6C4-9EA8500E3A0D}" dt="2022-12-01T09:09:32.882" v="3745" actId="208"/>
          <ac:spMkLst>
            <pc:docMk/>
            <pc:sldMk cId="527416998" sldId="2141412295"/>
            <ac:spMk id="16" creationId="{8927CFB1-A48E-4A20-92AF-71179FC8C78F}"/>
          </ac:spMkLst>
        </pc:spChg>
        <pc:spChg chg="mod">
          <ac:chgData name="Vishal Grover" userId="d946d6e3-c83e-4270-8c3d-ed637590586c" providerId="ADAL" clId="{37627664-7318-4836-B6C4-9EA8500E3A0D}" dt="2022-12-01T09:09:32.882" v="3745" actId="208"/>
          <ac:spMkLst>
            <pc:docMk/>
            <pc:sldMk cId="527416998" sldId="2141412295"/>
            <ac:spMk id="17" creationId="{B3829ED5-80D2-4589-9B2A-C9B7D77B1C40}"/>
          </ac:spMkLst>
        </pc:spChg>
        <pc:spChg chg="mod">
          <ac:chgData name="Vishal Grover" userId="d946d6e3-c83e-4270-8c3d-ed637590586c" providerId="ADAL" clId="{37627664-7318-4836-B6C4-9EA8500E3A0D}" dt="2022-12-01T09:09:32.882" v="3745" actId="208"/>
          <ac:spMkLst>
            <pc:docMk/>
            <pc:sldMk cId="527416998" sldId="2141412295"/>
            <ac:spMk id="18" creationId="{E4B94A1E-1275-494F-B034-F5881F95892E}"/>
          </ac:spMkLst>
        </pc:spChg>
        <pc:spChg chg="mod">
          <ac:chgData name="Vishal Grover" userId="d946d6e3-c83e-4270-8c3d-ed637590586c" providerId="ADAL" clId="{37627664-7318-4836-B6C4-9EA8500E3A0D}" dt="2022-12-01T09:09:32.882" v="3745" actId="208"/>
          <ac:spMkLst>
            <pc:docMk/>
            <pc:sldMk cId="527416998" sldId="2141412295"/>
            <ac:spMk id="19" creationId="{18847E41-D4FE-4311-BB1A-72C1F9C99828}"/>
          </ac:spMkLst>
        </pc:spChg>
        <pc:spChg chg="mod">
          <ac:chgData name="Vishal Grover" userId="d946d6e3-c83e-4270-8c3d-ed637590586c" providerId="ADAL" clId="{37627664-7318-4836-B6C4-9EA8500E3A0D}" dt="2022-12-01T09:09:32.882" v="3745" actId="208"/>
          <ac:spMkLst>
            <pc:docMk/>
            <pc:sldMk cId="527416998" sldId="2141412295"/>
            <ac:spMk id="20" creationId="{E4D8EA39-3329-4E9D-83A0-A656EE6722BF}"/>
          </ac:spMkLst>
        </pc:spChg>
        <pc:spChg chg="mod">
          <ac:chgData name="Vishal Grover" userId="d946d6e3-c83e-4270-8c3d-ed637590586c" providerId="ADAL" clId="{37627664-7318-4836-B6C4-9EA8500E3A0D}" dt="2022-12-01T09:09:32.882" v="3745" actId="208"/>
          <ac:spMkLst>
            <pc:docMk/>
            <pc:sldMk cId="527416998" sldId="2141412295"/>
            <ac:spMk id="21" creationId="{D52197D6-717B-4B0D-85E9-590E4D3ACF38}"/>
          </ac:spMkLst>
        </pc:spChg>
        <pc:spChg chg="mod">
          <ac:chgData name="Vishal Grover" userId="d946d6e3-c83e-4270-8c3d-ed637590586c" providerId="ADAL" clId="{37627664-7318-4836-B6C4-9EA8500E3A0D}" dt="2022-12-01T09:09:32.882" v="3745" actId="208"/>
          <ac:spMkLst>
            <pc:docMk/>
            <pc:sldMk cId="527416998" sldId="2141412295"/>
            <ac:spMk id="22" creationId="{3B39312E-3FC4-4855-A170-1F5949F838B3}"/>
          </ac:spMkLst>
        </pc:spChg>
        <pc:spChg chg="mod">
          <ac:chgData name="Vishal Grover" userId="d946d6e3-c83e-4270-8c3d-ed637590586c" providerId="ADAL" clId="{37627664-7318-4836-B6C4-9EA8500E3A0D}" dt="2022-12-01T09:09:32.882" v="3745" actId="208"/>
          <ac:spMkLst>
            <pc:docMk/>
            <pc:sldMk cId="527416998" sldId="2141412295"/>
            <ac:spMk id="23" creationId="{0E2229CB-7EED-47E8-8F44-793DF45E2339}"/>
          </ac:spMkLst>
        </pc:spChg>
        <pc:spChg chg="add del mod">
          <ac:chgData name="Vishal Grover" userId="d946d6e3-c83e-4270-8c3d-ed637590586c" providerId="ADAL" clId="{37627664-7318-4836-B6C4-9EA8500E3A0D}" dt="2022-12-01T09:12:18.794" v="3806" actId="478"/>
          <ac:spMkLst>
            <pc:docMk/>
            <pc:sldMk cId="527416998" sldId="2141412295"/>
            <ac:spMk id="24" creationId="{FE3540DD-D29F-4F5B-BB89-C8BB6308731B}"/>
          </ac:spMkLst>
        </pc:spChg>
        <pc:spChg chg="add mod">
          <ac:chgData name="Vishal Grover" userId="d946d6e3-c83e-4270-8c3d-ed637590586c" providerId="ADAL" clId="{37627664-7318-4836-B6C4-9EA8500E3A0D}" dt="2022-12-01T09:12:12.906" v="3805" actId="20577"/>
          <ac:spMkLst>
            <pc:docMk/>
            <pc:sldMk cId="527416998" sldId="2141412295"/>
            <ac:spMk id="25" creationId="{1CB611F9-5467-4D35-BE95-EF60546D3983}"/>
          </ac:spMkLst>
        </pc:spChg>
        <pc:spChg chg="add mod">
          <ac:chgData name="Vishal Grover" userId="d946d6e3-c83e-4270-8c3d-ed637590586c" providerId="ADAL" clId="{37627664-7318-4836-B6C4-9EA8500E3A0D}" dt="2022-12-01T09:14:42.741" v="4028" actId="313"/>
          <ac:spMkLst>
            <pc:docMk/>
            <pc:sldMk cId="527416998" sldId="2141412295"/>
            <ac:spMk id="26" creationId="{60AB58ED-F232-491C-8384-4C9A4B0FF5B3}"/>
          </ac:spMkLst>
        </pc:spChg>
        <pc:grpChg chg="add mod">
          <ac:chgData name="Vishal Grover" userId="d946d6e3-c83e-4270-8c3d-ed637590586c" providerId="ADAL" clId="{37627664-7318-4836-B6C4-9EA8500E3A0D}" dt="2022-12-01T09:14:34.423" v="4025" actId="1076"/>
          <ac:grpSpMkLst>
            <pc:docMk/>
            <pc:sldMk cId="527416998" sldId="2141412295"/>
            <ac:grpSpMk id="11" creationId="{E1E88F08-6E08-4C41-97CA-5CC45BEEF81D}"/>
          </ac:grpSpMkLst>
        </pc:grpChg>
        <pc:graphicFrameChg chg="add mod modGraphic">
          <ac:chgData name="Vishal Grover" userId="d946d6e3-c83e-4270-8c3d-ed637590586c" providerId="ADAL" clId="{37627664-7318-4836-B6C4-9EA8500E3A0D}" dt="2022-12-01T08:45:34.072" v="3645" actId="207"/>
          <ac:graphicFrameMkLst>
            <pc:docMk/>
            <pc:sldMk cId="527416998" sldId="2141412295"/>
            <ac:graphicFrameMk id="9" creationId="{FF782029-C9F7-4A92-A3B3-C4C793F67EE8}"/>
          </ac:graphicFrameMkLst>
        </pc:graphicFrameChg>
        <pc:graphicFrameChg chg="add mod modGraphic">
          <ac:chgData name="Vishal Grover" userId="d946d6e3-c83e-4270-8c3d-ed637590586c" providerId="ADAL" clId="{37627664-7318-4836-B6C4-9EA8500E3A0D}" dt="2022-12-01T08:31:45.247" v="3432" actId="20577"/>
          <ac:graphicFrameMkLst>
            <pc:docMk/>
            <pc:sldMk cId="527416998" sldId="2141412295"/>
            <ac:graphicFrameMk id="10" creationId="{3066AB0F-F32B-4D8B-9B7D-60BAE11E778E}"/>
          </ac:graphicFrameMkLst>
        </pc:graphicFrameChg>
      </pc:sldChg>
      <pc:sldChg chg="modSp add mod">
        <pc:chgData name="Vishal Grover" userId="d946d6e3-c83e-4270-8c3d-ed637590586c" providerId="ADAL" clId="{37627664-7318-4836-B6C4-9EA8500E3A0D}" dt="2022-12-13T06:55:18.689" v="8522" actId="20577"/>
        <pc:sldMkLst>
          <pc:docMk/>
          <pc:sldMk cId="3175962842" sldId="2141412296"/>
        </pc:sldMkLst>
        <pc:spChg chg="mod">
          <ac:chgData name="Vishal Grover" userId="d946d6e3-c83e-4270-8c3d-ed637590586c" providerId="ADAL" clId="{37627664-7318-4836-B6C4-9EA8500E3A0D}" dt="2022-12-13T06:55:18.689" v="8522" actId="20577"/>
          <ac:spMkLst>
            <pc:docMk/>
            <pc:sldMk cId="3175962842" sldId="2141412296"/>
            <ac:spMk id="3" creationId="{00000000-0000-0000-0000-000000000000}"/>
          </ac:spMkLst>
        </pc:spChg>
      </pc:sldChg>
      <pc:sldChg chg="add del setBg">
        <pc:chgData name="Vishal Grover" userId="d946d6e3-c83e-4270-8c3d-ed637590586c" providerId="ADAL" clId="{37627664-7318-4836-B6C4-9EA8500E3A0D}" dt="2022-11-28T09:14:43.159" v="1639"/>
        <pc:sldMkLst>
          <pc:docMk/>
          <pc:sldMk cId="3784369615" sldId="2141412296"/>
        </pc:sldMkLst>
      </pc:sldChg>
      <pc:sldChg chg="modSp add mod ord modNotesTx">
        <pc:chgData name="Vishal Grover" userId="d946d6e3-c83e-4270-8c3d-ed637590586c" providerId="ADAL" clId="{37627664-7318-4836-B6C4-9EA8500E3A0D}" dt="2022-12-14T07:38:20.998" v="8594" actId="20577"/>
        <pc:sldMkLst>
          <pc:docMk/>
          <pc:sldMk cId="3091775094" sldId="2141412297"/>
        </pc:sldMkLst>
        <pc:spChg chg="mod">
          <ac:chgData name="Vishal Grover" userId="d946d6e3-c83e-4270-8c3d-ed637590586c" providerId="ADAL" clId="{37627664-7318-4836-B6C4-9EA8500E3A0D}" dt="2022-12-01T07:26:44.474" v="2379" actId="20577"/>
          <ac:spMkLst>
            <pc:docMk/>
            <pc:sldMk cId="3091775094" sldId="2141412297"/>
            <ac:spMk id="3" creationId="{00000000-0000-0000-0000-000000000000}"/>
          </ac:spMkLst>
        </pc:spChg>
        <pc:graphicFrameChg chg="mod modGraphic">
          <ac:chgData name="Vishal Grover" userId="d946d6e3-c83e-4270-8c3d-ed637590586c" providerId="ADAL" clId="{37627664-7318-4836-B6C4-9EA8500E3A0D}" dt="2022-12-14T07:34:44.596" v="8580"/>
          <ac:graphicFrameMkLst>
            <pc:docMk/>
            <pc:sldMk cId="3091775094" sldId="2141412297"/>
            <ac:graphicFrameMk id="4" creationId="{8B22FDCF-F7E0-48DC-8620-4B2C2A285F9F}"/>
          </ac:graphicFrameMkLst>
        </pc:graphicFrameChg>
      </pc:sldChg>
      <pc:sldChg chg="new del">
        <pc:chgData name="Vishal Grover" userId="d946d6e3-c83e-4270-8c3d-ed637590586c" providerId="ADAL" clId="{37627664-7318-4836-B6C4-9EA8500E3A0D}" dt="2022-12-01T08:52:13.498" v="3677" actId="47"/>
        <pc:sldMkLst>
          <pc:docMk/>
          <pc:sldMk cId="4168404376" sldId="2141412298"/>
        </pc:sldMkLst>
      </pc:sldChg>
      <pc:sldChg chg="addSp modSp add mod">
        <pc:chgData name="Vishal Grover" userId="d946d6e3-c83e-4270-8c3d-ed637590586c" providerId="ADAL" clId="{37627664-7318-4836-B6C4-9EA8500E3A0D}" dt="2022-12-01T10:06:38.103" v="5059" actId="20577"/>
        <pc:sldMkLst>
          <pc:docMk/>
          <pc:sldMk cId="1758619566" sldId="2141412299"/>
        </pc:sldMkLst>
        <pc:spChg chg="mod">
          <ac:chgData name="Vishal Grover" userId="d946d6e3-c83e-4270-8c3d-ed637590586c" providerId="ADAL" clId="{37627664-7318-4836-B6C4-9EA8500E3A0D}" dt="2022-12-01T09:07:30.611" v="3739" actId="255"/>
          <ac:spMkLst>
            <pc:docMk/>
            <pc:sldMk cId="1758619566" sldId="2141412299"/>
            <ac:spMk id="3" creationId="{00000000-0000-0000-0000-000000000000}"/>
          </ac:spMkLst>
        </pc:spChg>
        <pc:spChg chg="add mod">
          <ac:chgData name="Vishal Grover" userId="d946d6e3-c83e-4270-8c3d-ed637590586c" providerId="ADAL" clId="{37627664-7318-4836-B6C4-9EA8500E3A0D}" dt="2022-12-01T10:06:38.103" v="5059" actId="20577"/>
          <ac:spMkLst>
            <pc:docMk/>
            <pc:sldMk cId="1758619566" sldId="2141412299"/>
            <ac:spMk id="4" creationId="{F4480D04-1C9A-45B8-8EA2-223ECE676B7E}"/>
          </ac:spMkLst>
        </pc:spChg>
      </pc:sldChg>
      <pc:sldChg chg="add del setBg">
        <pc:chgData name="Vishal Grover" userId="d946d6e3-c83e-4270-8c3d-ed637590586c" providerId="ADAL" clId="{37627664-7318-4836-B6C4-9EA8500E3A0D}" dt="2022-12-01T08:52:10.404" v="3675"/>
        <pc:sldMkLst>
          <pc:docMk/>
          <pc:sldMk cId="2421799751" sldId="2141412299"/>
        </pc:sldMkLst>
      </pc:sldChg>
      <pc:sldChg chg="addSp modSp mod">
        <pc:chgData name="Vishal Grover" userId="d946d6e3-c83e-4270-8c3d-ed637590586c" providerId="ADAL" clId="{37627664-7318-4836-B6C4-9EA8500E3A0D}" dt="2022-12-13T07:44:19.456" v="8529" actId="2"/>
        <pc:sldMkLst>
          <pc:docMk/>
          <pc:sldMk cId="538840343" sldId="2141412300"/>
        </pc:sldMkLst>
        <pc:spChg chg="add mod">
          <ac:chgData name="Vishal Grover" userId="d946d6e3-c83e-4270-8c3d-ed637590586c" providerId="ADAL" clId="{37627664-7318-4836-B6C4-9EA8500E3A0D}" dt="2022-12-09T07:01:31.183" v="7135"/>
          <ac:spMkLst>
            <pc:docMk/>
            <pc:sldMk cId="538840343" sldId="2141412300"/>
            <ac:spMk id="27" creationId="{9B1CE19D-756D-44B7-9AB4-B960BC7300DA}"/>
          </ac:spMkLst>
        </pc:spChg>
        <pc:spChg chg="mod">
          <ac:chgData name="Vishal Grover" userId="d946d6e3-c83e-4270-8c3d-ed637590586c" providerId="ADAL" clId="{37627664-7318-4836-B6C4-9EA8500E3A0D}" dt="2022-12-13T07:44:19.456" v="8529" actId="2"/>
          <ac:spMkLst>
            <pc:docMk/>
            <pc:sldMk cId="538840343" sldId="2141412300"/>
            <ac:spMk id="30" creationId="{44B1BECC-1309-4235-AC58-DC1BC4CA0E1B}"/>
          </ac:spMkLst>
        </pc:spChg>
      </pc:sldChg>
      <pc:sldChg chg="modNotesTx">
        <pc:chgData name="Vishal Grover" userId="d946d6e3-c83e-4270-8c3d-ed637590586c" providerId="ADAL" clId="{37627664-7318-4836-B6C4-9EA8500E3A0D}" dt="2022-12-15T10:47:01.222" v="8720" actId="6549"/>
        <pc:sldMkLst>
          <pc:docMk/>
          <pc:sldMk cId="3209694956" sldId="2141412302"/>
        </pc:sldMkLst>
      </pc:sldChg>
      <pc:sldChg chg="addSp modSp mod">
        <pc:chgData name="Vishal Grover" userId="d946d6e3-c83e-4270-8c3d-ed637590586c" providerId="ADAL" clId="{37627664-7318-4836-B6C4-9EA8500E3A0D}" dt="2022-12-13T06:50:47.194" v="8451" actId="20577"/>
        <pc:sldMkLst>
          <pc:docMk/>
          <pc:sldMk cId="1370422530" sldId="2141412303"/>
        </pc:sldMkLst>
        <pc:spChg chg="mod">
          <ac:chgData name="Vishal Grover" userId="d946d6e3-c83e-4270-8c3d-ed637590586c" providerId="ADAL" clId="{37627664-7318-4836-B6C4-9EA8500E3A0D}" dt="2022-12-08T07:08:27.937" v="5688" actId="20577"/>
          <ac:spMkLst>
            <pc:docMk/>
            <pc:sldMk cId="1370422530" sldId="2141412303"/>
            <ac:spMk id="3" creationId="{00000000-0000-0000-0000-000000000000}"/>
          </ac:spMkLst>
        </pc:spChg>
        <pc:spChg chg="add mod">
          <ac:chgData name="Vishal Grover" userId="d946d6e3-c83e-4270-8c3d-ed637590586c" providerId="ADAL" clId="{37627664-7318-4836-B6C4-9EA8500E3A0D}" dt="2022-12-11T11:30:22.410" v="7947" actId="14100"/>
          <ac:spMkLst>
            <pc:docMk/>
            <pc:sldMk cId="1370422530" sldId="2141412303"/>
            <ac:spMk id="7" creationId="{634A3E38-F457-4FC0-BE56-BCA44B946BD2}"/>
          </ac:spMkLst>
        </pc:spChg>
        <pc:graphicFrameChg chg="mod">
          <ac:chgData name="Vishal Grover" userId="d946d6e3-c83e-4270-8c3d-ed637590586c" providerId="ADAL" clId="{37627664-7318-4836-B6C4-9EA8500E3A0D}" dt="2022-12-11T11:28:47.191" v="7769" actId="1076"/>
          <ac:graphicFrameMkLst>
            <pc:docMk/>
            <pc:sldMk cId="1370422530" sldId="2141412303"/>
            <ac:graphicFrameMk id="4" creationId="{6E2D9336-C418-455D-BBE2-B87E6944776E}"/>
          </ac:graphicFrameMkLst>
        </pc:graphicFrameChg>
        <pc:graphicFrameChg chg="mod">
          <ac:chgData name="Vishal Grover" userId="d946d6e3-c83e-4270-8c3d-ed637590586c" providerId="ADAL" clId="{37627664-7318-4836-B6C4-9EA8500E3A0D}" dt="2022-12-13T06:50:47.194" v="8451" actId="20577"/>
          <ac:graphicFrameMkLst>
            <pc:docMk/>
            <pc:sldMk cId="1370422530" sldId="2141412303"/>
            <ac:graphicFrameMk id="6" creationId="{885DAC2E-5DE3-42EB-BFDB-71992D7D5263}"/>
          </ac:graphicFrameMkLst>
        </pc:graphicFrameChg>
      </pc:sldChg>
      <pc:sldChg chg="modSp mod">
        <pc:chgData name="Vishal Grover" userId="d946d6e3-c83e-4270-8c3d-ed637590586c" providerId="ADAL" clId="{37627664-7318-4836-B6C4-9EA8500E3A0D}" dt="2022-12-09T07:17:55.750" v="7312" actId="20577"/>
        <pc:sldMkLst>
          <pc:docMk/>
          <pc:sldMk cId="1319033416" sldId="2141412304"/>
        </pc:sldMkLst>
        <pc:graphicFrameChg chg="mod modGraphic">
          <ac:chgData name="Vishal Grover" userId="d946d6e3-c83e-4270-8c3d-ed637590586c" providerId="ADAL" clId="{37627664-7318-4836-B6C4-9EA8500E3A0D}" dt="2022-12-09T07:17:55.750" v="7312" actId="20577"/>
          <ac:graphicFrameMkLst>
            <pc:docMk/>
            <pc:sldMk cId="1319033416" sldId="2141412304"/>
            <ac:graphicFrameMk id="6" creationId="{A557890D-075A-4829-8359-7AC1607943D7}"/>
          </ac:graphicFrameMkLst>
        </pc:graphicFrameChg>
      </pc:sldChg>
      <pc:sldChg chg="add del setBg">
        <pc:chgData name="Vishal Grover" userId="d946d6e3-c83e-4270-8c3d-ed637590586c" providerId="ADAL" clId="{37627664-7318-4836-B6C4-9EA8500E3A0D}" dt="2022-12-08T07:52:05.261" v="6612"/>
        <pc:sldMkLst>
          <pc:docMk/>
          <pc:sldMk cId="1836054721" sldId="2141412305"/>
        </pc:sldMkLst>
      </pc:sldChg>
      <pc:sldChg chg="addSp delSp modSp add del mod">
        <pc:chgData name="Vishal Grover" userId="d946d6e3-c83e-4270-8c3d-ed637590586c" providerId="ADAL" clId="{37627664-7318-4836-B6C4-9EA8500E3A0D}" dt="2022-12-08T07:55:59.234" v="6894" actId="47"/>
        <pc:sldMkLst>
          <pc:docMk/>
          <pc:sldMk cId="2125355719" sldId="2141412305"/>
        </pc:sldMkLst>
        <pc:graphicFrameChg chg="add del mod">
          <ac:chgData name="Vishal Grover" userId="d946d6e3-c83e-4270-8c3d-ed637590586c" providerId="ADAL" clId="{37627664-7318-4836-B6C4-9EA8500E3A0D}" dt="2022-12-08T07:55:19.317" v="6882"/>
          <ac:graphicFrameMkLst>
            <pc:docMk/>
            <pc:sldMk cId="2125355719" sldId="2141412305"/>
            <ac:graphicFrameMk id="6" creationId="{A557890D-075A-4829-8359-7AC1607943D7}"/>
          </ac:graphicFrameMkLst>
        </pc:graphicFrameChg>
      </pc:sldChg>
      <pc:sldChg chg="modSp add">
        <pc:chgData name="Vishal Grover" userId="d946d6e3-c83e-4270-8c3d-ed637590586c" providerId="ADAL" clId="{37627664-7318-4836-B6C4-9EA8500E3A0D}" dt="2022-12-13T06:47:45.400" v="8305" actId="14100"/>
        <pc:sldMkLst>
          <pc:docMk/>
          <pc:sldMk cId="3690626799" sldId="2141412306"/>
        </pc:sldMkLst>
        <pc:graphicFrameChg chg="mod">
          <ac:chgData name="Vishal Grover" userId="d946d6e3-c83e-4270-8c3d-ed637590586c" providerId="ADAL" clId="{37627664-7318-4836-B6C4-9EA8500E3A0D}" dt="2022-12-13T06:47:45.400" v="8305" actId="14100"/>
          <ac:graphicFrameMkLst>
            <pc:docMk/>
            <pc:sldMk cId="3690626799" sldId="2141412306"/>
            <ac:graphicFrameMk id="6" creationId="{A557890D-075A-4829-8359-7AC1607943D7}"/>
          </ac:graphicFrameMkLst>
        </pc:graphicFrameChg>
      </pc:sldChg>
      <pc:sldChg chg="add del setBg">
        <pc:chgData name="Vishal Grover" userId="d946d6e3-c83e-4270-8c3d-ed637590586c" providerId="ADAL" clId="{37627664-7318-4836-B6C4-9EA8500E3A0D}" dt="2022-12-08T07:55:36.219" v="6884"/>
        <pc:sldMkLst>
          <pc:docMk/>
          <pc:sldMk cId="3790096751" sldId="2141412306"/>
        </pc:sldMkLst>
      </pc:sldChg>
      <pc:sldMasterChg chg="delSldLayout">
        <pc:chgData name="Vishal Grover" userId="d946d6e3-c83e-4270-8c3d-ed637590586c" providerId="ADAL" clId="{37627664-7318-4836-B6C4-9EA8500E3A0D}" dt="2022-11-28T09:14:28.876" v="1637" actId="47"/>
        <pc:sldMasterMkLst>
          <pc:docMk/>
          <pc:sldMasterMk cId="0" sldId="2147483660"/>
        </pc:sldMasterMkLst>
        <pc:sldLayoutChg chg="del">
          <pc:chgData name="Vishal Grover" userId="d946d6e3-c83e-4270-8c3d-ed637590586c" providerId="ADAL" clId="{37627664-7318-4836-B6C4-9EA8500E3A0D}" dt="2022-11-28T08:56:59.025" v="1529" actId="47"/>
          <pc:sldLayoutMkLst>
            <pc:docMk/>
            <pc:sldMasterMk cId="0" sldId="2147483660"/>
            <pc:sldLayoutMk cId="3834718769" sldId="2147483673"/>
          </pc:sldLayoutMkLst>
        </pc:sldLayoutChg>
        <pc:sldLayoutChg chg="del">
          <pc:chgData name="Vishal Grover" userId="d946d6e3-c83e-4270-8c3d-ed637590586c" providerId="ADAL" clId="{37627664-7318-4836-B6C4-9EA8500E3A0D}" dt="2022-11-28T09:14:28.876" v="1637" actId="47"/>
          <pc:sldLayoutMkLst>
            <pc:docMk/>
            <pc:sldMasterMk cId="0" sldId="2147483660"/>
            <pc:sldLayoutMk cId="4163474983" sldId="214748367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bg2"/>
                </a:solidFill>
                <a:latin typeface="Helvetica Now Text" panose="020B0504030202020204"/>
                <a:ea typeface="+mn-ea"/>
                <a:cs typeface="+mn-cs"/>
              </a:defRPr>
            </a:pPr>
            <a:r>
              <a:rPr lang="en-US" sz="1500" b="1" baseline="0" dirty="0">
                <a:solidFill>
                  <a:schemeClr val="bg2"/>
                </a:solidFill>
              </a:rPr>
              <a:t>Zero Coupon Yield Curve Rates at 5 Years, 10 Years and 20 Years of Maturity  </a:t>
            </a:r>
            <a:endParaRPr lang="en-US" sz="1500" b="1" dirty="0">
              <a:solidFill>
                <a:schemeClr val="bg2"/>
              </a:solidFill>
            </a:endParaRPr>
          </a:p>
        </c:rich>
      </c:tx>
      <c:overlay val="0"/>
      <c:spPr>
        <a:noFill/>
        <a:ln>
          <a:noFill/>
        </a:ln>
        <a:effectLst/>
      </c:spPr>
      <c:txPr>
        <a:bodyPr rot="0" spcFirstLastPara="1" vertOverflow="ellipsis" vert="horz" wrap="square" anchor="ctr" anchorCtr="1"/>
        <a:lstStyle/>
        <a:p>
          <a:pPr>
            <a:defRPr sz="1500" b="1" i="0" u="none" strike="noStrike" kern="1200" spc="0" baseline="0">
              <a:solidFill>
                <a:schemeClr val="bg2"/>
              </a:solidFill>
              <a:latin typeface="Helvetica Now Text" panose="020B0504030202020204"/>
              <a:ea typeface="+mn-ea"/>
              <a:cs typeface="+mn-cs"/>
            </a:defRPr>
          </a:pPr>
          <a:endParaRPr lang="en-US"/>
        </a:p>
      </c:txPr>
    </c:title>
    <c:autoTitleDeleted val="0"/>
    <c:plotArea>
      <c:layout>
        <c:manualLayout>
          <c:layoutTarget val="inner"/>
          <c:xMode val="edge"/>
          <c:yMode val="edge"/>
          <c:x val="0.11150149433779215"/>
          <c:y val="0.12837386596694836"/>
          <c:w val="0.87456637875598975"/>
          <c:h val="0.54663076985281089"/>
        </c:manualLayout>
      </c:layout>
      <c:lineChart>
        <c:grouping val="standard"/>
        <c:varyColors val="0"/>
        <c:ser>
          <c:idx val="0"/>
          <c:order val="0"/>
          <c:tx>
            <c:strRef>
              <c:f>ZCYC!$A$3</c:f>
              <c:strCache>
                <c:ptCount val="1"/>
                <c:pt idx="0">
                  <c:v>5 Years</c:v>
                </c:pt>
              </c:strCache>
            </c:strRef>
          </c:tx>
          <c:spPr>
            <a:ln w="28575" cap="rnd">
              <a:solidFill>
                <a:schemeClr val="accent1"/>
              </a:solidFill>
              <a:round/>
            </a:ln>
            <a:effectLst/>
          </c:spPr>
          <c:marker>
            <c:symbol val="none"/>
          </c:marker>
          <c:cat>
            <c:strRef>
              <c:f>ZCYC!$B$2:$M$2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ZCYC!$B$3:$M$3</c:f>
              <c:numCache>
                <c:formatCode>_(* #,##0.00_);_(* \(#,##0.00\);_(* "-"??_);_(@_)</c:formatCode>
                <c:ptCount val="12"/>
                <c:pt idx="0">
                  <c:v>5.8600193364854505</c:v>
                </c:pt>
                <c:pt idx="1">
                  <c:v>6.0700369739842071</c:v>
                </c:pt>
                <c:pt idx="2">
                  <c:v>6.119997841740739</c:v>
                </c:pt>
                <c:pt idx="3">
                  <c:v>6.2400018373986148</c:v>
                </c:pt>
                <c:pt idx="4">
                  <c:v>6.63</c:v>
                </c:pt>
                <c:pt idx="5">
                  <c:v>7.1099875127514043</c:v>
                </c:pt>
                <c:pt idx="6">
                  <c:v>7.1400494621570507</c:v>
                </c:pt>
                <c:pt idx="7">
                  <c:v>7.040048950205068</c:v>
                </c:pt>
                <c:pt idx="8">
                  <c:v>7.0200057695117684</c:v>
                </c:pt>
                <c:pt idx="9">
                  <c:v>7.2999683533622557</c:v>
                </c:pt>
                <c:pt idx="10">
                  <c:v>7.2999691468709589</c:v>
                </c:pt>
                <c:pt idx="11">
                  <c:v>7.0999487727749635</c:v>
                </c:pt>
              </c:numCache>
            </c:numRef>
          </c:val>
          <c:smooth val="0"/>
          <c:extLst>
            <c:ext xmlns:c16="http://schemas.microsoft.com/office/drawing/2014/chart" uri="{C3380CC4-5D6E-409C-BE32-E72D297353CC}">
              <c16:uniqueId val="{00000000-E755-4B09-9821-4AEF2598BC57}"/>
            </c:ext>
          </c:extLst>
        </c:ser>
        <c:ser>
          <c:idx val="1"/>
          <c:order val="1"/>
          <c:tx>
            <c:strRef>
              <c:f>ZCYC!$A$4</c:f>
              <c:strCache>
                <c:ptCount val="1"/>
                <c:pt idx="0">
                  <c:v>10 Years</c:v>
                </c:pt>
              </c:strCache>
            </c:strRef>
          </c:tx>
          <c:spPr>
            <a:ln w="28575" cap="rnd">
              <a:solidFill>
                <a:schemeClr val="accent2"/>
              </a:solidFill>
              <a:round/>
            </a:ln>
            <a:effectLst/>
          </c:spPr>
          <c:marker>
            <c:symbol val="none"/>
          </c:marker>
          <c:cat>
            <c:strRef>
              <c:f>ZCYC!$B$2:$M$2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ZCYC!$B$4:$M$4</c:f>
              <c:numCache>
                <c:formatCode>_(* #,##0.00_);_(* \(#,##0.00\);_(* "-"??_);_(@_)</c:formatCode>
                <c:ptCount val="12"/>
                <c:pt idx="0">
                  <c:v>6.8092335137072721</c:v>
                </c:pt>
                <c:pt idx="1">
                  <c:v>7.1031052480294781</c:v>
                </c:pt>
                <c:pt idx="2">
                  <c:v>7.0200027359385579</c:v>
                </c:pt>
                <c:pt idx="3">
                  <c:v>7.1500070731310386</c:v>
                </c:pt>
                <c:pt idx="4">
                  <c:v>7.25</c:v>
                </c:pt>
                <c:pt idx="5">
                  <c:v>7.5199880099871894</c:v>
                </c:pt>
                <c:pt idx="6">
                  <c:v>7.4300446221164238</c:v>
                </c:pt>
                <c:pt idx="7">
                  <c:v>7.2900419116814561</c:v>
                </c:pt>
                <c:pt idx="8">
                  <c:v>7.1800079854317422</c:v>
                </c:pt>
                <c:pt idx="9">
                  <c:v>7.3699853564542597</c:v>
                </c:pt>
                <c:pt idx="10">
                  <c:v>7.3999776042193748</c:v>
                </c:pt>
                <c:pt idx="11">
                  <c:v>7.2099572213630809</c:v>
                </c:pt>
              </c:numCache>
            </c:numRef>
          </c:val>
          <c:smooth val="0"/>
          <c:extLst>
            <c:ext xmlns:c16="http://schemas.microsoft.com/office/drawing/2014/chart" uri="{C3380CC4-5D6E-409C-BE32-E72D297353CC}">
              <c16:uniqueId val="{00000001-E755-4B09-9821-4AEF2598BC57}"/>
            </c:ext>
          </c:extLst>
        </c:ser>
        <c:ser>
          <c:idx val="2"/>
          <c:order val="2"/>
          <c:tx>
            <c:strRef>
              <c:f>ZCYC!$A$5</c:f>
              <c:strCache>
                <c:ptCount val="1"/>
                <c:pt idx="0">
                  <c:v>20 Years</c:v>
                </c:pt>
              </c:strCache>
            </c:strRef>
          </c:tx>
          <c:spPr>
            <a:ln w="28575" cap="rnd">
              <a:solidFill>
                <a:schemeClr val="bg2"/>
              </a:solidFill>
              <a:round/>
            </a:ln>
            <a:effectLst/>
          </c:spPr>
          <c:marker>
            <c:symbol val="none"/>
          </c:marker>
          <c:cat>
            <c:strRef>
              <c:f>ZCYC!$B$2:$M$2</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ZCYC!$B$5:$M$5</c:f>
              <c:numCache>
                <c:formatCode>_(* #,##0.00_);_(* \(#,##0.00\);_(* "-"??_);_(@_)</c:formatCode>
                <c:ptCount val="12"/>
                <c:pt idx="0">
                  <c:v>7.2185018763798494</c:v>
                </c:pt>
                <c:pt idx="1">
                  <c:v>7.4997755838134266</c:v>
                </c:pt>
                <c:pt idx="2">
                  <c:v>7.3218374932637458</c:v>
                </c:pt>
                <c:pt idx="3">
                  <c:v>7.4097177810739847</c:v>
                </c:pt>
                <c:pt idx="4">
                  <c:v>7.49</c:v>
                </c:pt>
                <c:pt idx="5">
                  <c:v>7.644421553318173</c:v>
                </c:pt>
                <c:pt idx="6">
                  <c:v>7.5903850592244195</c:v>
                </c:pt>
                <c:pt idx="7">
                  <c:v>7.4900380973700207</c:v>
                </c:pt>
                <c:pt idx="8">
                  <c:v>7.3387673859398292</c:v>
                </c:pt>
                <c:pt idx="9">
                  <c:v>7.3783771168385481</c:v>
                </c:pt>
                <c:pt idx="10">
                  <c:v>7.3642624460930728</c:v>
                </c:pt>
                <c:pt idx="11">
                  <c:v>7.2110915620652545</c:v>
                </c:pt>
              </c:numCache>
            </c:numRef>
          </c:val>
          <c:smooth val="0"/>
          <c:extLst>
            <c:ext xmlns:c16="http://schemas.microsoft.com/office/drawing/2014/chart" uri="{C3380CC4-5D6E-409C-BE32-E72D297353CC}">
              <c16:uniqueId val="{00000002-E755-4B09-9821-4AEF2598BC57}"/>
            </c:ext>
          </c:extLst>
        </c:ser>
        <c:dLbls>
          <c:showLegendKey val="0"/>
          <c:showVal val="0"/>
          <c:showCatName val="0"/>
          <c:showSerName val="0"/>
          <c:showPercent val="0"/>
          <c:showBubbleSize val="0"/>
        </c:dLbls>
        <c:smooth val="0"/>
        <c:axId val="948665024"/>
        <c:axId val="948662072"/>
      </c:lineChart>
      <c:catAx>
        <c:axId val="94866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Helvetica Now Text" panose="020B0504030202020204"/>
                <a:ea typeface="+mn-ea"/>
                <a:cs typeface="+mn-cs"/>
              </a:defRPr>
            </a:pPr>
            <a:endParaRPr lang="en-US"/>
          </a:p>
        </c:txPr>
        <c:crossAx val="948662072"/>
        <c:crosses val="autoZero"/>
        <c:auto val="1"/>
        <c:lblAlgn val="ctr"/>
        <c:lblOffset val="100"/>
        <c:noMultiLvlLbl val="0"/>
      </c:catAx>
      <c:valAx>
        <c:axId val="948662072"/>
        <c:scaling>
          <c:orientation val="minMax"/>
          <c:min val="5"/>
        </c:scaling>
        <c:delete val="0"/>
        <c:axPos val="l"/>
        <c:numFmt formatCode="_(* #,##0.00_);_(* \(#,##0.00\);_(* &quot;-&quot;??_);_(@_)"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Helvetica Now Text" panose="020B0504030202020204"/>
                <a:ea typeface="+mn-ea"/>
                <a:cs typeface="+mn-cs"/>
              </a:defRPr>
            </a:pPr>
            <a:endParaRPr lang="en-US"/>
          </a:p>
        </c:txPr>
        <c:crossAx val="9486650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Helvetica Now Text" panose="020B0504030202020204"/>
                <a:ea typeface="+mn-ea"/>
                <a:cs typeface="+mn-cs"/>
              </a:defRPr>
            </a:pPr>
            <a:endParaRPr lang="en-US"/>
          </a:p>
        </c:txPr>
      </c:dTable>
      <c:spPr>
        <a:noFill/>
        <a:ln>
          <a:noFill/>
        </a:ln>
        <a:effectLst/>
      </c:spPr>
    </c:plotArea>
    <c:legend>
      <c:legendPos val="b"/>
      <c:layout>
        <c:manualLayout>
          <c:xMode val="edge"/>
          <c:yMode val="edge"/>
          <c:x val="0.35308936187866907"/>
          <c:y val="0.57500895793742979"/>
          <c:w val="0.30901996014035443"/>
          <c:h val="7.793893544847548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elvetica Now Text" panose="020B0504030202020204"/>
              <a:ea typeface="+mn-ea"/>
              <a:cs typeface="+mn-cs"/>
            </a:defRPr>
          </a:pPr>
          <a:endParaRPr lang="en-US"/>
        </a:p>
      </c:txPr>
    </c:legend>
    <c:plotVisOnly val="1"/>
    <c:dispBlanksAs val="gap"/>
    <c:showDLblsOverMax val="0"/>
  </c:chart>
  <c:spPr>
    <a:noFill/>
    <a:ln>
      <a:noFill/>
    </a:ln>
    <a:effectLst/>
  </c:spPr>
  <c:txPr>
    <a:bodyPr/>
    <a:lstStyle/>
    <a:p>
      <a:pPr>
        <a:defRPr sz="1100">
          <a:latin typeface="Helvetica Now Text" panose="020B0504030202020204"/>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311538281159525E-2"/>
          <c:y val="3.2690832507108213E-2"/>
          <c:w val="0.96629159938157028"/>
          <c:h val="0.86253600557714905"/>
        </c:manualLayout>
      </c:layout>
      <c:lineChart>
        <c:grouping val="standard"/>
        <c:varyColors val="0"/>
        <c:ser>
          <c:idx val="0"/>
          <c:order val="0"/>
          <c:tx>
            <c:strRef>
              <c:f>Sheet1!$B$1</c:f>
              <c:strCache>
                <c:ptCount val="1"/>
                <c:pt idx="0">
                  <c:v>Series 1</c:v>
                </c:pt>
              </c:strCache>
            </c:strRef>
          </c:tx>
          <c:spPr>
            <a:ln w="47625" cap="rnd">
              <a:solidFill>
                <a:schemeClr val="accent2"/>
              </a:solidFill>
              <a:round/>
            </a:ln>
            <a:effectLst/>
          </c:spPr>
          <c:marker>
            <c:symbol val="circle"/>
            <c:size val="10"/>
            <c:spPr>
              <a:solidFill>
                <a:schemeClr val="accent2"/>
              </a:solidFill>
              <a:ln w="38100">
                <a:solidFill>
                  <a:schemeClr val="accent2"/>
                </a:solidFill>
              </a:ln>
              <a:effectLst/>
            </c:spPr>
          </c:marker>
          <c:dPt>
            <c:idx val="2"/>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0-B208-462E-89C1-9BB3F852856C}"/>
              </c:ext>
            </c:extLst>
          </c:dPt>
          <c:dPt>
            <c:idx val="4"/>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1-B208-462E-89C1-9BB3F852856C}"/>
              </c:ext>
            </c:extLst>
          </c:dPt>
          <c:dPt>
            <c:idx val="6"/>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2-B208-462E-89C1-9BB3F852856C}"/>
              </c:ext>
            </c:extLst>
          </c:dPt>
          <c:dPt>
            <c:idx val="8"/>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3-B208-462E-89C1-9BB3F852856C}"/>
              </c:ext>
            </c:extLst>
          </c:dPt>
          <c:dPt>
            <c:idx val="9"/>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4-B208-462E-89C1-9BB3F852856C}"/>
              </c:ext>
            </c:extLst>
          </c:dPt>
          <c:dPt>
            <c:idx val="14"/>
            <c:marker>
              <c:symbol val="circle"/>
              <c:size val="10"/>
              <c:spPr>
                <a:solidFill>
                  <a:schemeClr val="accent2"/>
                </a:solidFill>
                <a:ln w="38100">
                  <a:solidFill>
                    <a:schemeClr val="accent2"/>
                  </a:solidFill>
                </a:ln>
                <a:effectLst/>
              </c:spPr>
            </c:marker>
            <c:bubble3D val="0"/>
            <c:extLst>
              <c:ext xmlns:c16="http://schemas.microsoft.com/office/drawing/2014/chart" uri="{C3380CC4-5D6E-409C-BE32-E72D297353CC}">
                <c16:uniqueId val="{00000005-B208-462E-89C1-9BB3F852856C}"/>
              </c:ext>
            </c:extLst>
          </c:dPt>
          <c:dLbls>
            <c:dLbl>
              <c:idx val="4"/>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elvetica Now Text" panose="020B0504030202020204"/>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1-B208-462E-89C1-9BB3F852856C}"/>
                </c:ext>
              </c:extLst>
            </c:dLbl>
            <c:dLbl>
              <c:idx val="5"/>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elvetica Now Text" panose="020B0504030202020204"/>
                      <a:ea typeface="+mn-ea"/>
                      <a:cs typeface="+mn-cs"/>
                    </a:defRPr>
                  </a:pPr>
                  <a:endParaRPr lang="en-US"/>
                </a:p>
              </c:txPr>
              <c:dLblPos val="t"/>
              <c:showLegendKey val="0"/>
              <c:showVal val="1"/>
              <c:showCatName val="0"/>
              <c:showSerName val="0"/>
              <c:showPercent val="0"/>
              <c:showBubbleSize val="0"/>
              <c:extLst>
                <c:ext xmlns:c16="http://schemas.microsoft.com/office/drawing/2014/chart" uri="{C3380CC4-5D6E-409C-BE32-E72D297353CC}">
                  <c16:uniqueId val="{00000008-B208-462E-89C1-9BB3F852856C}"/>
                </c:ext>
              </c:extLst>
            </c:dLbl>
            <c:dLbl>
              <c:idx val="12"/>
              <c:dLblPos val="t"/>
              <c:showLegendKey val="0"/>
              <c:showVal val="1"/>
              <c:showCatName val="0"/>
              <c:showSerName val="0"/>
              <c:showPercent val="0"/>
              <c:showBubbleSize val="0"/>
              <c:extLst>
                <c:ext xmlns:c15="http://schemas.microsoft.com/office/drawing/2012/chart" uri="{CE6537A1-D6FC-4f65-9D91-7224C49458BB}">
                  <c15:layout>
                    <c:manualLayout>
                      <c:w val="3.0236384085944881E-2"/>
                      <c:h val="6.7075347305694574E-2"/>
                    </c:manualLayout>
                  </c15:layout>
                </c:ext>
                <c:ext xmlns:c16="http://schemas.microsoft.com/office/drawing/2014/chart" uri="{C3380CC4-5D6E-409C-BE32-E72D297353CC}">
                  <c16:uniqueId val="{0000000C-B208-462E-89C1-9BB3F852856C}"/>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Helvetica Now Text" panose="020B0504030202020204"/>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Sheet1!$A$13:$A$18</c:f>
              <c:strCache>
                <c:ptCount val="6"/>
                <c:pt idx="0">
                  <c:v>2018</c:v>
                </c:pt>
                <c:pt idx="1">
                  <c:v>2019</c:v>
                </c:pt>
                <c:pt idx="2">
                  <c:v>2020</c:v>
                </c:pt>
                <c:pt idx="3">
                  <c:v>2021</c:v>
                </c:pt>
                <c:pt idx="4">
                  <c:v>2022(A)</c:v>
                </c:pt>
                <c:pt idx="5">
                  <c:v>2023(P)</c:v>
                </c:pt>
              </c:strCache>
            </c:strRef>
          </c:cat>
          <c:val>
            <c:numRef>
              <c:f>Sheet1!$B$13:$B$18</c:f>
              <c:numCache>
                <c:formatCode>General</c:formatCode>
                <c:ptCount val="6"/>
                <c:pt idx="0">
                  <c:v>9.5</c:v>
                </c:pt>
                <c:pt idx="1">
                  <c:v>9.3000000000000007</c:v>
                </c:pt>
                <c:pt idx="2">
                  <c:v>6.1</c:v>
                </c:pt>
                <c:pt idx="3" formatCode="0.0">
                  <c:v>9.2834797252241099</c:v>
                </c:pt>
                <c:pt idx="4" formatCode="0.0">
                  <c:v>10.6</c:v>
                </c:pt>
                <c:pt idx="5">
                  <c:v>10.4</c:v>
                </c:pt>
              </c:numCache>
            </c:numRef>
          </c:val>
          <c:smooth val="1"/>
          <c:extLst>
            <c:ext xmlns:c16="http://schemas.microsoft.com/office/drawing/2014/chart" uri="{C3380CC4-5D6E-409C-BE32-E72D297353CC}">
              <c16:uniqueId val="{00000010-B208-462E-89C1-9BB3F852856C}"/>
            </c:ext>
          </c:extLst>
        </c:ser>
        <c:dLbls>
          <c:showLegendKey val="0"/>
          <c:showVal val="0"/>
          <c:showCatName val="0"/>
          <c:showSerName val="0"/>
          <c:showPercent val="0"/>
          <c:showBubbleSize val="0"/>
        </c:dLbls>
        <c:marker val="1"/>
        <c:smooth val="0"/>
        <c:axId val="611186640"/>
        <c:axId val="611180368"/>
      </c:lineChart>
      <c:catAx>
        <c:axId val="61118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Helvetica Now Text" panose="020B0504030202020204"/>
                <a:ea typeface="+mn-ea"/>
                <a:cs typeface="+mn-cs"/>
              </a:defRPr>
            </a:pPr>
            <a:endParaRPr lang="en-US"/>
          </a:p>
        </c:txPr>
        <c:crossAx val="611180368"/>
        <c:crosses val="autoZero"/>
        <c:auto val="1"/>
        <c:lblAlgn val="ctr"/>
        <c:lblOffset val="100"/>
        <c:noMultiLvlLbl val="0"/>
      </c:catAx>
      <c:valAx>
        <c:axId val="611180368"/>
        <c:scaling>
          <c:orientation val="minMax"/>
          <c:max val="15.5"/>
          <c:min val="4.5"/>
        </c:scaling>
        <c:delete val="1"/>
        <c:axPos val="l"/>
        <c:numFmt formatCode="General" sourceLinked="1"/>
        <c:majorTickMark val="none"/>
        <c:minorTickMark val="none"/>
        <c:tickLblPos val="nextTo"/>
        <c:crossAx val="611186640"/>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Helvetica Now Text" panose="020B0504030202020204"/>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2"/>
                </a:solidFill>
                <a:latin typeface="Helvetica Now Text" panose="020B0504030202020204"/>
                <a:ea typeface="+mn-ea"/>
                <a:cs typeface="+mn-cs"/>
              </a:defRPr>
            </a:pPr>
            <a:r>
              <a:rPr lang="en-US" dirty="0"/>
              <a:t>Salary Increases by the Levels of Management</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Helvetica Now Text" panose="020B0504030202020204"/>
              <a:ea typeface="+mn-ea"/>
              <a:cs typeface="+mn-cs"/>
            </a:defRPr>
          </a:pPr>
          <a:endParaRPr lang="en-US"/>
        </a:p>
      </c:txPr>
    </c:title>
    <c:autoTitleDeleted val="0"/>
    <c:plotArea>
      <c:layout>
        <c:manualLayout>
          <c:layoutTarget val="inner"/>
          <c:xMode val="edge"/>
          <c:yMode val="edge"/>
          <c:x val="4.7250041414621739E-2"/>
          <c:y val="0.17208479148439779"/>
          <c:w val="0.94571362820342542"/>
          <c:h val="0.60732356372120155"/>
        </c:manualLayout>
      </c:layout>
      <c:lineChart>
        <c:grouping val="standard"/>
        <c:varyColors val="0"/>
        <c:ser>
          <c:idx val="0"/>
          <c:order val="0"/>
          <c:tx>
            <c:strRef>
              <c:f>Sheet1!$B$1</c:f>
              <c:strCache>
                <c:ptCount val="1"/>
                <c:pt idx="0">
                  <c:v>Top &amp; Senior Management</c:v>
                </c:pt>
              </c:strCache>
            </c:strRef>
          </c:tx>
          <c:spPr>
            <a:ln w="38100" cap="rnd">
              <a:solidFill>
                <a:schemeClr val="accent1"/>
              </a:solidFill>
              <a:round/>
            </a:ln>
            <a:effectLst/>
          </c:spPr>
          <c:marker>
            <c:symbol val="none"/>
          </c:marker>
          <c:dLbls>
            <c:dLbl>
              <c:idx val="2"/>
              <c:layout>
                <c:manualLayout>
                  <c:x val="-3.0185778109588723E-2"/>
                  <c:y val="8.09168557919159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48-449B-BB1A-09ACC314E1D2}"/>
                </c:ext>
              </c:extLst>
            </c:dLbl>
            <c:spPr>
              <a:noFill/>
              <a:ln>
                <a:noFill/>
              </a:ln>
              <a:effectLst/>
            </c:spPr>
            <c:txPr>
              <a:bodyPr rot="0" spcFirstLastPara="1" vertOverflow="ellipsis" vert="horz" wrap="square" anchor="ctr" anchorCtr="1"/>
              <a:lstStyle/>
              <a:p>
                <a:pPr>
                  <a:defRPr sz="1000" b="1" i="0" u="none" strike="noStrike" kern="1200" baseline="0">
                    <a:solidFill>
                      <a:schemeClr val="tx2"/>
                    </a:solidFill>
                    <a:latin typeface="Helvetica Now Text" panose="020B0504030202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Sheet1!$A$10:$A$14</c:f>
              <c:strCache>
                <c:ptCount val="5"/>
                <c:pt idx="0">
                  <c:v>2018</c:v>
                </c:pt>
                <c:pt idx="1">
                  <c:v>2019</c:v>
                </c:pt>
                <c:pt idx="2">
                  <c:v>2020</c:v>
                </c:pt>
                <c:pt idx="3">
                  <c:v>2021(A)</c:v>
                </c:pt>
                <c:pt idx="4">
                  <c:v>2022(P)</c:v>
                </c:pt>
              </c:strCache>
            </c:strRef>
          </c:cat>
          <c:val>
            <c:numRef>
              <c:f>Sheet1!$B$10:$B$14</c:f>
              <c:numCache>
                <c:formatCode>0.0</c:formatCode>
                <c:ptCount val="5"/>
                <c:pt idx="0">
                  <c:v>8.5</c:v>
                </c:pt>
                <c:pt idx="1">
                  <c:v>8.1</c:v>
                </c:pt>
                <c:pt idx="2">
                  <c:v>5.0999999999999996</c:v>
                </c:pt>
                <c:pt idx="3">
                  <c:v>7.9010034013605477</c:v>
                </c:pt>
                <c:pt idx="4">
                  <c:v>8.8593715341959314</c:v>
                </c:pt>
              </c:numCache>
            </c:numRef>
          </c:val>
          <c:smooth val="1"/>
          <c:extLst>
            <c:ext xmlns:c16="http://schemas.microsoft.com/office/drawing/2014/chart" uri="{C3380CC4-5D6E-409C-BE32-E72D297353CC}">
              <c16:uniqueId val="{00000000-1C48-449B-BB1A-09ACC314E1D2}"/>
            </c:ext>
          </c:extLst>
        </c:ser>
        <c:ser>
          <c:idx val="1"/>
          <c:order val="1"/>
          <c:tx>
            <c:strRef>
              <c:f>Sheet1!$C$1</c:f>
              <c:strCache>
                <c:ptCount val="1"/>
                <c:pt idx="0">
                  <c:v>Middle Management</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000" b="1" i="0" u="none" strike="noStrike" kern="1200" baseline="0">
                    <a:solidFill>
                      <a:schemeClr val="tx2"/>
                    </a:solidFill>
                    <a:latin typeface="Helvetica Now Text" panose="020B0504030202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Sheet1!$A$10:$A$14</c:f>
              <c:strCache>
                <c:ptCount val="5"/>
                <c:pt idx="0">
                  <c:v>2018</c:v>
                </c:pt>
                <c:pt idx="1">
                  <c:v>2019</c:v>
                </c:pt>
                <c:pt idx="2">
                  <c:v>2020</c:v>
                </c:pt>
                <c:pt idx="3">
                  <c:v>2021(A)</c:v>
                </c:pt>
                <c:pt idx="4">
                  <c:v>2022(P)</c:v>
                </c:pt>
              </c:strCache>
            </c:strRef>
          </c:cat>
          <c:val>
            <c:numRef>
              <c:f>Sheet1!$C$10:$C$14</c:f>
              <c:numCache>
                <c:formatCode>0.0</c:formatCode>
                <c:ptCount val="5"/>
                <c:pt idx="0">
                  <c:v>9.6</c:v>
                </c:pt>
                <c:pt idx="1">
                  <c:v>9.4</c:v>
                </c:pt>
                <c:pt idx="2">
                  <c:v>6</c:v>
                </c:pt>
                <c:pt idx="3">
                  <c:v>9.1757520661469751</c:v>
                </c:pt>
                <c:pt idx="4">
                  <c:v>9.7913150959473363</c:v>
                </c:pt>
              </c:numCache>
            </c:numRef>
          </c:val>
          <c:smooth val="1"/>
          <c:extLst>
            <c:ext xmlns:c16="http://schemas.microsoft.com/office/drawing/2014/chart" uri="{C3380CC4-5D6E-409C-BE32-E72D297353CC}">
              <c16:uniqueId val="{00000001-1C48-449B-BB1A-09ACC314E1D2}"/>
            </c:ext>
          </c:extLst>
        </c:ser>
        <c:ser>
          <c:idx val="2"/>
          <c:order val="2"/>
          <c:tx>
            <c:strRef>
              <c:f>Sheet1!$D$1</c:f>
              <c:strCache>
                <c:ptCount val="1"/>
                <c:pt idx="0">
                  <c:v>Junior Management</c:v>
                </c:pt>
              </c:strCache>
            </c:strRef>
          </c:tx>
          <c:spPr>
            <a:ln w="38100" cap="rnd">
              <a:solidFill>
                <a:schemeClr val="tx2">
                  <a:lumMod val="50000"/>
                  <a:lumOff val="50000"/>
                </a:schemeClr>
              </a:solidFill>
              <a:round/>
            </a:ln>
            <a:effectLst/>
          </c:spPr>
          <c:marker>
            <c:symbol val="none"/>
          </c:marker>
          <c:dLbls>
            <c:spPr>
              <a:noFill/>
              <a:ln>
                <a:noFill/>
              </a:ln>
              <a:effectLst/>
            </c:spPr>
            <c:txPr>
              <a:bodyPr rot="0" spcFirstLastPara="1" vertOverflow="ellipsis" vert="horz" wrap="square" anchor="ctr" anchorCtr="1"/>
              <a:lstStyle/>
              <a:p>
                <a:pPr>
                  <a:defRPr sz="1000" b="1" i="0" u="none" strike="noStrike" kern="1200" baseline="0">
                    <a:solidFill>
                      <a:schemeClr val="tx2"/>
                    </a:solidFill>
                    <a:latin typeface="Helvetica Now Text" panose="020B0504030202020204"/>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Sheet1!$A$10:$A$14</c:f>
              <c:strCache>
                <c:ptCount val="5"/>
                <c:pt idx="0">
                  <c:v>2018</c:v>
                </c:pt>
                <c:pt idx="1">
                  <c:v>2019</c:v>
                </c:pt>
                <c:pt idx="2">
                  <c:v>2020</c:v>
                </c:pt>
                <c:pt idx="3">
                  <c:v>2021(A)</c:v>
                </c:pt>
                <c:pt idx="4">
                  <c:v>2022(P)</c:v>
                </c:pt>
              </c:strCache>
            </c:strRef>
          </c:cat>
          <c:val>
            <c:numRef>
              <c:f>Sheet1!$D$10:$D$14</c:f>
              <c:numCache>
                <c:formatCode>0.0</c:formatCode>
                <c:ptCount val="5"/>
                <c:pt idx="0">
                  <c:v>10</c:v>
                </c:pt>
                <c:pt idx="1">
                  <c:v>10</c:v>
                </c:pt>
                <c:pt idx="2">
                  <c:v>6.3</c:v>
                </c:pt>
                <c:pt idx="3">
                  <c:v>10.088599876345748</c:v>
                </c:pt>
                <c:pt idx="4">
                  <c:v>10.660085895756071</c:v>
                </c:pt>
              </c:numCache>
            </c:numRef>
          </c:val>
          <c:smooth val="1"/>
          <c:extLst>
            <c:ext xmlns:c16="http://schemas.microsoft.com/office/drawing/2014/chart" uri="{C3380CC4-5D6E-409C-BE32-E72D297353CC}">
              <c16:uniqueId val="{00000002-1C48-449B-BB1A-09ACC314E1D2}"/>
            </c:ext>
          </c:extLst>
        </c:ser>
        <c:dLbls>
          <c:dLblPos val="t"/>
          <c:showLegendKey val="0"/>
          <c:showVal val="1"/>
          <c:showCatName val="0"/>
          <c:showSerName val="0"/>
          <c:showPercent val="0"/>
          <c:showBubbleSize val="0"/>
        </c:dLbls>
        <c:smooth val="0"/>
        <c:axId val="350358640"/>
        <c:axId val="350360280"/>
      </c:lineChart>
      <c:catAx>
        <c:axId val="3503586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2"/>
                </a:solidFill>
                <a:latin typeface="Helvetica Now Text" panose="020B0504030202020204"/>
                <a:ea typeface="+mn-ea"/>
                <a:cs typeface="+mn-cs"/>
              </a:defRPr>
            </a:pPr>
            <a:endParaRPr lang="en-US"/>
          </a:p>
        </c:txPr>
        <c:crossAx val="350360280"/>
        <c:crosses val="autoZero"/>
        <c:auto val="1"/>
        <c:lblAlgn val="ctr"/>
        <c:lblOffset val="100"/>
        <c:noMultiLvlLbl val="0"/>
      </c:catAx>
      <c:valAx>
        <c:axId val="350360280"/>
        <c:scaling>
          <c:orientation val="minMax"/>
        </c:scaling>
        <c:delete val="1"/>
        <c:axPos val="l"/>
        <c:numFmt formatCode="0.0" sourceLinked="1"/>
        <c:majorTickMark val="none"/>
        <c:minorTickMark val="none"/>
        <c:tickLblPos val="nextTo"/>
        <c:crossAx val="350358640"/>
        <c:crosses val="autoZero"/>
        <c:crossBetween val="between"/>
      </c:valAx>
      <c:spPr>
        <a:noFill/>
        <a:ln>
          <a:noFill/>
        </a:ln>
        <a:effectLst/>
      </c:spPr>
    </c:plotArea>
    <c:legend>
      <c:legendPos val="b"/>
      <c:layout>
        <c:manualLayout>
          <c:xMode val="edge"/>
          <c:yMode val="edge"/>
          <c:x val="4.8130649354931394E-2"/>
          <c:y val="0.88811570428696418"/>
          <c:w val="0.89999994112188708"/>
          <c:h val="8.4106517935258099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2"/>
              </a:solidFill>
              <a:latin typeface="Helvetica Now Text" panose="020B0504030202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Helvetica Now Text" panose="020B0504030202020204"/>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964536800008379E-4"/>
          <c:y val="0.11768715411946135"/>
          <c:w val="0.99959034885794584"/>
          <c:h val="0.72971839979542963"/>
        </c:manualLayout>
      </c:layout>
      <c:lineChart>
        <c:grouping val="standard"/>
        <c:varyColors val="0"/>
        <c:ser>
          <c:idx val="0"/>
          <c:order val="0"/>
          <c:tx>
            <c:strRef>
              <c:f>Sheet1!$B$1</c:f>
              <c:strCache>
                <c:ptCount val="1"/>
                <c:pt idx="0">
                  <c:v>Overall Attrition</c:v>
                </c:pt>
              </c:strCache>
            </c:strRef>
          </c:tx>
          <c:spPr>
            <a:ln w="57150" cap="rnd" cmpd="sng" algn="ctr">
              <a:solidFill>
                <a:schemeClr val="accent1"/>
              </a:solidFill>
              <a:prstDash val="solid"/>
              <a:round/>
            </a:ln>
            <a:effectLst/>
          </c:spPr>
          <c:marker>
            <c:symbol val="circle"/>
            <c:size val="10"/>
            <c:spPr>
              <a:solidFill>
                <a:schemeClr val="accent1"/>
              </a:solidFill>
              <a:ln w="57150" cap="flat" cmpd="sng" algn="ctr">
                <a:solidFill>
                  <a:schemeClr val="accent1"/>
                </a:solidFill>
                <a:prstDash val="solid"/>
                <a:round/>
              </a:ln>
              <a:effectLst/>
            </c:spPr>
          </c:marker>
          <c:dLbls>
            <c:spPr>
              <a:noFill/>
              <a:ln>
                <a:noFill/>
              </a:ln>
              <a:effectLst/>
            </c:spPr>
            <c:txPr>
              <a:bodyPr rot="0" spcFirstLastPara="1" vertOverflow="ellipsis" vert="horz" wrap="square" anchor="ctr" anchorCtr="1"/>
              <a:lstStyle/>
              <a:p>
                <a:pPr>
                  <a:defRPr sz="1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numRef>
              <c:f>Sheet1!$A$17:$A$21</c:f>
              <c:numCache>
                <c:formatCode>General</c:formatCode>
                <c:ptCount val="5"/>
                <c:pt idx="0">
                  <c:v>2018</c:v>
                </c:pt>
                <c:pt idx="1">
                  <c:v>2019</c:v>
                </c:pt>
                <c:pt idx="2">
                  <c:v>2020</c:v>
                </c:pt>
                <c:pt idx="3">
                  <c:v>2021</c:v>
                </c:pt>
                <c:pt idx="4">
                  <c:v>2022</c:v>
                </c:pt>
              </c:numCache>
            </c:numRef>
          </c:cat>
          <c:val>
            <c:numRef>
              <c:f>Sheet1!$B$17:$B$21</c:f>
              <c:numCache>
                <c:formatCode>0.0</c:formatCode>
                <c:ptCount val="5"/>
                <c:pt idx="0">
                  <c:v>15.8</c:v>
                </c:pt>
                <c:pt idx="1">
                  <c:v>16.100000000000001</c:v>
                </c:pt>
                <c:pt idx="2">
                  <c:v>12.8</c:v>
                </c:pt>
                <c:pt idx="3">
                  <c:v>21</c:v>
                </c:pt>
                <c:pt idx="4">
                  <c:v>20.3</c:v>
                </c:pt>
              </c:numCache>
            </c:numRef>
          </c:val>
          <c:smooth val="1"/>
          <c:extLst>
            <c:ext xmlns:c16="http://schemas.microsoft.com/office/drawing/2014/chart" uri="{C3380CC4-5D6E-409C-BE32-E72D297353CC}">
              <c16:uniqueId val="{00000000-6504-4F9D-995F-2D730957D426}"/>
            </c:ext>
          </c:extLst>
        </c:ser>
        <c:ser>
          <c:idx val="1"/>
          <c:order val="1"/>
          <c:tx>
            <c:strRef>
              <c:f>Sheet1!$C$1</c:f>
              <c:strCache>
                <c:ptCount val="1"/>
                <c:pt idx="0">
                  <c:v>Voluntary Attrition</c:v>
                </c:pt>
              </c:strCache>
            </c:strRef>
          </c:tx>
          <c:spPr>
            <a:ln w="38100" cap="rnd" cmpd="sng" algn="ctr">
              <a:solidFill>
                <a:schemeClr val="accent2"/>
              </a:solidFill>
              <a:prstDash val="solid"/>
              <a:round/>
            </a:ln>
            <a:effectLst/>
          </c:spPr>
          <c:marker>
            <c:spPr>
              <a:solidFill>
                <a:schemeClr val="accent2"/>
              </a:solidFill>
              <a:ln w="38100" cap="flat" cmpd="sng" algn="ctr">
                <a:solidFill>
                  <a:schemeClr val="accent2"/>
                </a:solidFill>
                <a:prstDash val="solid"/>
                <a:round/>
              </a:ln>
              <a:effectLst/>
            </c:spPr>
          </c:marker>
          <c:dLbls>
            <c:spPr>
              <a:noFill/>
              <a:ln>
                <a:noFill/>
              </a:ln>
              <a:effectLst/>
            </c:spPr>
            <c:txPr>
              <a:bodyPr rot="0" spcFirstLastPara="1" vertOverflow="ellipsis" vert="horz" wrap="square" anchor="ctr" anchorCtr="1"/>
              <a:lstStyle/>
              <a:p>
                <a:pPr>
                  <a:defRPr sz="1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numRef>
              <c:f>Sheet1!$A$17:$A$21</c:f>
              <c:numCache>
                <c:formatCode>General</c:formatCode>
                <c:ptCount val="5"/>
                <c:pt idx="0">
                  <c:v>2018</c:v>
                </c:pt>
                <c:pt idx="1">
                  <c:v>2019</c:v>
                </c:pt>
                <c:pt idx="2">
                  <c:v>2020</c:v>
                </c:pt>
                <c:pt idx="3">
                  <c:v>2021</c:v>
                </c:pt>
                <c:pt idx="4">
                  <c:v>2022</c:v>
                </c:pt>
              </c:numCache>
            </c:numRef>
          </c:cat>
          <c:val>
            <c:numRef>
              <c:f>Sheet1!$C$17:$C$21</c:f>
              <c:numCache>
                <c:formatCode>0.0</c:formatCode>
                <c:ptCount val="5"/>
                <c:pt idx="0">
                  <c:v>13.100000000000001</c:v>
                </c:pt>
                <c:pt idx="1">
                  <c:v>13.5</c:v>
                </c:pt>
                <c:pt idx="2">
                  <c:v>10</c:v>
                </c:pt>
                <c:pt idx="3">
                  <c:v>15.7</c:v>
                </c:pt>
                <c:pt idx="4">
                  <c:v>17.5</c:v>
                </c:pt>
              </c:numCache>
            </c:numRef>
          </c:val>
          <c:smooth val="0"/>
          <c:extLst>
            <c:ext xmlns:c16="http://schemas.microsoft.com/office/drawing/2014/chart" uri="{C3380CC4-5D6E-409C-BE32-E72D297353CC}">
              <c16:uniqueId val="{00000001-6504-4F9D-995F-2D730957D426}"/>
            </c:ext>
          </c:extLst>
        </c:ser>
        <c:dLbls>
          <c:dLblPos val="t"/>
          <c:showLegendKey val="0"/>
          <c:showVal val="1"/>
          <c:showCatName val="0"/>
          <c:showSerName val="0"/>
          <c:showPercent val="0"/>
          <c:showBubbleSize val="0"/>
        </c:dLbls>
        <c:marker val="1"/>
        <c:smooth val="0"/>
        <c:axId val="110596608"/>
        <c:axId val="112852992"/>
        <c:extLst/>
      </c:lineChart>
      <c:catAx>
        <c:axId val="110596608"/>
        <c:scaling>
          <c:orientation val="minMax"/>
        </c:scaling>
        <c:delete val="0"/>
        <c:axPos val="b"/>
        <c:numFmt formatCode="General" sourceLinked="0"/>
        <c:majorTickMark val="out"/>
        <c:minorTickMark val="none"/>
        <c:tickLblPos val="nextTo"/>
        <c:spPr>
          <a:noFill/>
          <a:ln w="6350" cap="flat" cmpd="sng" algn="ctr">
            <a:solidFill>
              <a:srgbClr val="CDDBDE"/>
            </a:solidFill>
            <a:prstDash val="solid"/>
            <a:round/>
          </a:ln>
          <a:effectLst/>
        </c:spPr>
        <c:txPr>
          <a:bodyPr rot="-60000000" spcFirstLastPara="1" vertOverflow="ellipsis" vert="horz" wrap="square" anchor="ctr" anchorCtr="1"/>
          <a:lstStyle/>
          <a:p>
            <a:pPr>
              <a:defRPr sz="1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crossAx val="112852992"/>
        <c:crosses val="autoZero"/>
        <c:auto val="1"/>
        <c:lblAlgn val="ctr"/>
        <c:lblOffset val="100"/>
        <c:noMultiLvlLbl val="0"/>
      </c:catAx>
      <c:valAx>
        <c:axId val="112852992"/>
        <c:scaling>
          <c:orientation val="minMax"/>
        </c:scaling>
        <c:delete val="1"/>
        <c:axPos val="l"/>
        <c:numFmt formatCode="0.0" sourceLinked="1"/>
        <c:majorTickMark val="out"/>
        <c:minorTickMark val="none"/>
        <c:tickLblPos val="nextTo"/>
        <c:crossAx val="110596608"/>
        <c:crosses val="autoZero"/>
        <c:crossBetween val="between"/>
      </c:valAx>
      <c:spPr>
        <a:noFill/>
        <a:ln w="25400">
          <a:noFill/>
        </a:ln>
        <a:effectLst/>
      </c:spPr>
    </c:plotArea>
    <c:legend>
      <c:legendPos val="r"/>
      <c:layout>
        <c:manualLayout>
          <c:xMode val="edge"/>
          <c:yMode val="edge"/>
          <c:x val="0.73715713894578405"/>
          <c:y val="0.53214750901602936"/>
          <c:w val="0.22379474044073533"/>
          <c:h val="0.1631566266874468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bg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prstDash val="solid"/>
    </a:ln>
    <a:effectLst/>
  </c:spPr>
  <c:txPr>
    <a:bodyPr/>
    <a:lstStyle/>
    <a:p>
      <a:pPr>
        <a:defRPr sz="1000" b="1">
          <a:solidFill>
            <a:schemeClr val="bg2"/>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baseline="0">
                <a:solidFill>
                  <a:schemeClr val="tx1">
                    <a:lumMod val="65000"/>
                    <a:lumOff val="35000"/>
                  </a:schemeClr>
                </a:solidFill>
                <a:latin typeface="Helvetica Now Text" panose="020B0504030202020204"/>
                <a:ea typeface="+mn-ea"/>
                <a:cs typeface="+mn-cs"/>
              </a:defRPr>
            </a:pPr>
            <a:r>
              <a:rPr lang="en-US" sz="1300" dirty="0"/>
              <a:t>Attrition by Levels of Management</a:t>
            </a:r>
          </a:p>
        </c:rich>
      </c:tx>
      <c:overlay val="0"/>
      <c:spPr>
        <a:noFill/>
        <a:ln>
          <a:noFill/>
        </a:ln>
        <a:effectLst/>
      </c:spPr>
      <c:txPr>
        <a:bodyPr rot="0" spcFirstLastPara="1" vertOverflow="ellipsis" vert="horz" wrap="square" anchor="ctr" anchorCtr="1"/>
        <a:lstStyle/>
        <a:p>
          <a:pPr>
            <a:defRPr sz="1300" b="1" i="0" u="none" strike="noStrike" kern="1200" spc="0" baseline="0">
              <a:solidFill>
                <a:schemeClr val="tx1">
                  <a:lumMod val="65000"/>
                  <a:lumOff val="35000"/>
                </a:schemeClr>
              </a:solidFill>
              <a:latin typeface="Helvetica Now Text" panose="020B0504030202020204"/>
              <a:ea typeface="+mn-ea"/>
              <a:cs typeface="+mn-cs"/>
            </a:defRPr>
          </a:pPr>
          <a:endParaRPr lang="en-US"/>
        </a:p>
      </c:txPr>
    </c:title>
    <c:autoTitleDeleted val="0"/>
    <c:plotArea>
      <c:layout>
        <c:manualLayout>
          <c:layoutTarget val="inner"/>
          <c:xMode val="edge"/>
          <c:yMode val="edge"/>
          <c:x val="2.738713270929042E-2"/>
          <c:y val="0.20708373669955915"/>
          <c:w val="0.96928210047985452"/>
          <c:h val="0.56369522041504694"/>
        </c:manualLayout>
      </c:layout>
      <c:lineChart>
        <c:grouping val="standard"/>
        <c:varyColors val="0"/>
        <c:ser>
          <c:idx val="0"/>
          <c:order val="0"/>
          <c:tx>
            <c:strRef>
              <c:f>Sheet1!$B$1</c:f>
              <c:strCache>
                <c:ptCount val="1"/>
                <c:pt idx="0">
                  <c:v>Top &amp; Sr Mgmt</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Helvetica Now Text" panose="020B0504030202020204"/>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Sheet1!$B$2:$B$5</c:f>
              <c:numCache>
                <c:formatCode>General</c:formatCode>
                <c:ptCount val="4"/>
                <c:pt idx="0">
                  <c:v>7.4</c:v>
                </c:pt>
                <c:pt idx="1">
                  <c:v>6.2</c:v>
                </c:pt>
                <c:pt idx="2">
                  <c:v>10.7</c:v>
                </c:pt>
                <c:pt idx="3">
                  <c:v>11.2</c:v>
                </c:pt>
              </c:numCache>
            </c:numRef>
          </c:val>
          <c:smooth val="0"/>
          <c:extLst>
            <c:ext xmlns:c16="http://schemas.microsoft.com/office/drawing/2014/chart" uri="{C3380CC4-5D6E-409C-BE32-E72D297353CC}">
              <c16:uniqueId val="{00000000-6C8E-4B74-9022-70CAE7360D8F}"/>
            </c:ext>
          </c:extLst>
        </c:ser>
        <c:ser>
          <c:idx val="1"/>
          <c:order val="1"/>
          <c:tx>
            <c:strRef>
              <c:f>Sheet1!$C$1</c:f>
              <c:strCache>
                <c:ptCount val="1"/>
                <c:pt idx="0">
                  <c:v>Mid Mgmt</c:v>
                </c:pt>
              </c:strCache>
            </c:strRef>
          </c:tx>
          <c:spPr>
            <a:ln w="57150" cap="rnd">
              <a:solidFill>
                <a:schemeClr val="accent2"/>
              </a:solidFill>
              <a:round/>
            </a:ln>
            <a:effectLst/>
          </c:spPr>
          <c:marker>
            <c:symbol val="circle"/>
            <c:size val="5"/>
            <c:spPr>
              <a:solidFill>
                <a:schemeClr val="accent2"/>
              </a:solidFill>
              <a:ln w="57150">
                <a:solidFill>
                  <a:schemeClr val="accent2"/>
                </a:solidFill>
              </a:ln>
              <a:effectLst/>
            </c:spPr>
          </c:marker>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Helvetica Now Text" panose="020B0504030202020204"/>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Sheet1!$C$2:$C$5</c:f>
              <c:numCache>
                <c:formatCode>General</c:formatCode>
                <c:ptCount val="4"/>
                <c:pt idx="0">
                  <c:v>11.7</c:v>
                </c:pt>
                <c:pt idx="1">
                  <c:v>9.1999999999999993</c:v>
                </c:pt>
                <c:pt idx="2">
                  <c:v>13.7</c:v>
                </c:pt>
                <c:pt idx="3">
                  <c:v>13.9</c:v>
                </c:pt>
              </c:numCache>
            </c:numRef>
          </c:val>
          <c:smooth val="0"/>
          <c:extLst>
            <c:ext xmlns:c16="http://schemas.microsoft.com/office/drawing/2014/chart" uri="{C3380CC4-5D6E-409C-BE32-E72D297353CC}">
              <c16:uniqueId val="{00000001-6C8E-4B74-9022-70CAE7360D8F}"/>
            </c:ext>
          </c:extLst>
        </c:ser>
        <c:ser>
          <c:idx val="2"/>
          <c:order val="2"/>
          <c:tx>
            <c:strRef>
              <c:f>Sheet1!$D$1</c:f>
              <c:strCache>
                <c:ptCount val="1"/>
                <c:pt idx="0">
                  <c:v>Jr Mgmt</c:v>
                </c:pt>
              </c:strCache>
            </c:strRef>
          </c:tx>
          <c:spPr>
            <a:ln w="57150" cap="rnd">
              <a:solidFill>
                <a:schemeClr val="tx2">
                  <a:lumMod val="50000"/>
                  <a:lumOff val="50000"/>
                </a:schemeClr>
              </a:solidFill>
              <a:round/>
            </a:ln>
            <a:effectLst/>
          </c:spPr>
          <c:marker>
            <c:symbol val="circle"/>
            <c:size val="5"/>
            <c:spPr>
              <a:solidFill>
                <a:schemeClr val="accent3"/>
              </a:solidFill>
              <a:ln w="57150">
                <a:solidFill>
                  <a:schemeClr val="tx2">
                    <a:lumMod val="50000"/>
                    <a:lumOff val="50000"/>
                  </a:schemeClr>
                </a:solidFill>
              </a:ln>
              <a:effectLst/>
            </c:spPr>
          </c:marker>
          <c:dLbls>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Helvetica Now Text" panose="020B0504030202020204"/>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Sheet1!$D$2:$D$5</c:f>
              <c:numCache>
                <c:formatCode>General</c:formatCode>
                <c:ptCount val="4"/>
                <c:pt idx="0">
                  <c:v>18.2</c:v>
                </c:pt>
                <c:pt idx="1">
                  <c:v>13.5</c:v>
                </c:pt>
                <c:pt idx="2">
                  <c:v>22.2</c:v>
                </c:pt>
                <c:pt idx="3">
                  <c:v>21.1</c:v>
                </c:pt>
              </c:numCache>
            </c:numRef>
          </c:val>
          <c:smooth val="0"/>
          <c:extLst>
            <c:ext xmlns:c16="http://schemas.microsoft.com/office/drawing/2014/chart" uri="{C3380CC4-5D6E-409C-BE32-E72D297353CC}">
              <c16:uniqueId val="{00000002-6C8E-4B74-9022-70CAE7360D8F}"/>
            </c:ext>
          </c:extLst>
        </c:ser>
        <c:dLbls>
          <c:dLblPos val="t"/>
          <c:showLegendKey val="0"/>
          <c:showVal val="1"/>
          <c:showCatName val="0"/>
          <c:showSerName val="0"/>
          <c:showPercent val="0"/>
          <c:showBubbleSize val="0"/>
        </c:dLbls>
        <c:marker val="1"/>
        <c:smooth val="0"/>
        <c:axId val="1782896760"/>
        <c:axId val="1782896432"/>
      </c:lineChart>
      <c:catAx>
        <c:axId val="1782896760"/>
        <c:scaling>
          <c:orientation val="minMax"/>
        </c:scaling>
        <c:delete val="0"/>
        <c:axPos val="b"/>
        <c:numFmt formatCode="General" sourceLinked="1"/>
        <c:majorTickMark val="none"/>
        <c:minorTickMark val="none"/>
        <c:tickLblPos val="nextTo"/>
        <c:spPr>
          <a:noFill/>
          <a:ln w="9525" cap="flat" cmpd="sng" algn="ctr">
            <a:solidFill>
              <a:schemeClr val="accent3">
                <a:lumMod val="75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Helvetica Now Text" panose="020B0504030202020204"/>
                <a:ea typeface="+mn-ea"/>
                <a:cs typeface="+mn-cs"/>
              </a:defRPr>
            </a:pPr>
            <a:endParaRPr lang="en-US"/>
          </a:p>
        </c:txPr>
        <c:crossAx val="1782896432"/>
        <c:crosses val="autoZero"/>
        <c:auto val="1"/>
        <c:lblAlgn val="ctr"/>
        <c:lblOffset val="100"/>
        <c:noMultiLvlLbl val="0"/>
      </c:catAx>
      <c:valAx>
        <c:axId val="1782896432"/>
        <c:scaling>
          <c:orientation val="minMax"/>
        </c:scaling>
        <c:delete val="1"/>
        <c:axPos val="l"/>
        <c:numFmt formatCode="General" sourceLinked="1"/>
        <c:majorTickMark val="none"/>
        <c:minorTickMark val="none"/>
        <c:tickLblPos val="nextTo"/>
        <c:crossAx val="1782896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Helvetica Now Text" panose="020B0504030202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Helvetica Now Text" panose="020B0504030202020204"/>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000" b="1" i="0" u="none" strike="noStrike" kern="1200" baseline="0">
                <a:solidFill>
                  <a:schemeClr val="tx2"/>
                </a:solidFill>
                <a:latin typeface="Helvetica Now Text" panose="020B0504030202020204"/>
                <a:ea typeface="+mn-ea"/>
                <a:cs typeface="Arial" panose="020B0604020202020204" pitchFamily="34" charset="0"/>
              </a:defRPr>
            </a:pPr>
            <a:r>
              <a:rPr lang="en-US" sz="1400" dirty="0">
                <a:solidFill>
                  <a:schemeClr val="tx2"/>
                </a:solidFill>
                <a:latin typeface="+mj-lt"/>
              </a:rPr>
              <a:t>Basic Salary as a % of Total Fixed Pay</a:t>
            </a:r>
          </a:p>
        </c:rich>
      </c:tx>
      <c:layout>
        <c:manualLayout>
          <c:xMode val="edge"/>
          <c:yMode val="edge"/>
          <c:x val="0.32454112477513347"/>
          <c:y val="4.2083776538460266E-2"/>
        </c:manualLayout>
      </c:layout>
      <c:overlay val="0"/>
      <c:spPr>
        <a:noFill/>
        <a:ln>
          <a:noFill/>
        </a:ln>
        <a:effectLst/>
      </c:spPr>
      <c:txPr>
        <a:bodyPr rot="0" spcFirstLastPara="1" vertOverflow="ellipsis" vert="horz" wrap="square" anchor="ctr" anchorCtr="1"/>
        <a:lstStyle/>
        <a:p>
          <a:pPr>
            <a:defRPr sz="3000" b="1" i="0" u="none" strike="noStrike" kern="1200" baseline="0">
              <a:solidFill>
                <a:schemeClr val="tx2"/>
              </a:solidFill>
              <a:latin typeface="Helvetica Now Text" panose="020B0504030202020204"/>
              <a:ea typeface="+mn-ea"/>
              <a:cs typeface="Arial" panose="020B0604020202020204" pitchFamily="34" charset="0"/>
            </a:defRPr>
          </a:pPr>
          <a:endParaRPr lang="en-US"/>
        </a:p>
      </c:txPr>
    </c:title>
    <c:autoTitleDeleted val="0"/>
    <c:plotArea>
      <c:layout>
        <c:manualLayout>
          <c:layoutTarget val="inner"/>
          <c:xMode val="edge"/>
          <c:yMode val="edge"/>
          <c:x val="0.11704653974617478"/>
          <c:y val="0.12610440359427535"/>
          <c:w val="0.24330719525787453"/>
          <c:h val="0.81452213187895384"/>
        </c:manualLayout>
      </c:layout>
      <c:doughnutChart>
        <c:varyColors val="1"/>
        <c:ser>
          <c:idx val="0"/>
          <c:order val="0"/>
          <c:tx>
            <c:strRef>
              <c:f>Sheet1!$B$1</c:f>
              <c:strCache>
                <c:ptCount val="1"/>
                <c:pt idx="0">
                  <c:v>Basic Pay as a Percentage of TFP</c:v>
                </c:pt>
              </c:strCache>
            </c:strRef>
          </c:tx>
          <c:dPt>
            <c:idx val="0"/>
            <c:bubble3D val="0"/>
            <c:explosion val="9"/>
            <c:spPr>
              <a:solidFill>
                <a:srgbClr val="E11B22"/>
              </a:solidFill>
              <a:ln>
                <a:noFill/>
              </a:ln>
              <a:effectLst/>
              <a:scene3d>
                <a:camera prst="orthographicFront"/>
                <a:lightRig rig="threePt" dir="t"/>
              </a:scene3d>
              <a:sp3d/>
            </c:spPr>
            <c:extLst>
              <c:ext xmlns:c16="http://schemas.microsoft.com/office/drawing/2014/chart" uri="{C3380CC4-5D6E-409C-BE32-E72D297353CC}">
                <c16:uniqueId val="{00000001-00B7-435F-A5B4-939B858B21E0}"/>
              </c:ext>
            </c:extLst>
          </c:dPt>
          <c:dPt>
            <c:idx val="1"/>
            <c:bubble3D val="0"/>
            <c:spPr>
              <a:solidFill>
                <a:srgbClr val="5EB6E4"/>
              </a:solidFill>
              <a:ln>
                <a:noFill/>
              </a:ln>
              <a:effectLst/>
            </c:spPr>
            <c:extLst>
              <c:ext xmlns:c16="http://schemas.microsoft.com/office/drawing/2014/chart" uri="{C3380CC4-5D6E-409C-BE32-E72D297353CC}">
                <c16:uniqueId val="{00000003-00B7-435F-A5B4-939B858B21E0}"/>
              </c:ext>
            </c:extLst>
          </c:dPt>
          <c:dPt>
            <c:idx val="2"/>
            <c:bubble3D val="0"/>
            <c:spPr>
              <a:solidFill>
                <a:srgbClr val="C9CAC8"/>
              </a:solidFill>
              <a:ln>
                <a:noFill/>
              </a:ln>
              <a:effectLst/>
            </c:spPr>
            <c:extLst>
              <c:ext xmlns:c16="http://schemas.microsoft.com/office/drawing/2014/chart" uri="{C3380CC4-5D6E-409C-BE32-E72D297353CC}">
                <c16:uniqueId val="{00000005-00B7-435F-A5B4-939B858B21E0}"/>
              </c:ext>
            </c:extLst>
          </c:dPt>
          <c:dPt>
            <c:idx val="3"/>
            <c:bubble3D val="0"/>
            <c:spPr>
              <a:solidFill>
                <a:srgbClr val="003F72"/>
              </a:solidFill>
              <a:ln>
                <a:noFill/>
              </a:ln>
              <a:effectLst/>
            </c:spPr>
            <c:extLst>
              <c:ext xmlns:c16="http://schemas.microsoft.com/office/drawing/2014/chart" uri="{C3380CC4-5D6E-409C-BE32-E72D297353CC}">
                <c16:uniqueId val="{00000007-00B7-435F-A5B4-939B858B21E0}"/>
              </c:ext>
            </c:extLst>
          </c:dPt>
          <c:dLbls>
            <c:dLbl>
              <c:idx val="0"/>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00B7-435F-A5B4-939B858B21E0}"/>
                </c:ext>
              </c:extLst>
            </c:dLbl>
            <c:dLbl>
              <c:idx val="1"/>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3-00B7-435F-A5B4-939B858B21E0}"/>
                </c:ext>
              </c:extLst>
            </c:dLbl>
            <c:dLbl>
              <c:idx val="2"/>
              <c:layout>
                <c:manualLayout>
                  <c:x val="-3.7928880064700098E-3"/>
                  <c:y val="-2.76545382286998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0B7-435F-A5B4-939B858B21E0}"/>
                </c:ext>
              </c:extLst>
            </c:dLbl>
            <c:dLbl>
              <c:idx val="3"/>
              <c:layout>
                <c:manualLayout>
                  <c:x val="2.6550216045290068E-2"/>
                  <c:y val="-0.152369906943378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0B7-435F-A5B4-939B858B21E0}"/>
                </c:ext>
              </c:extLst>
            </c:dLbl>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j-lt"/>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Sheet1!$A$2:$A$5</c:f>
              <c:strCache>
                <c:ptCount val="4"/>
                <c:pt idx="0">
                  <c:v>Between 30 to 50%</c:v>
                </c:pt>
                <c:pt idx="1">
                  <c:v>Multiple ranges across employee groups</c:v>
                </c:pt>
                <c:pt idx="2">
                  <c:v>Less than 30%</c:v>
                </c:pt>
                <c:pt idx="3">
                  <c:v>More than 50%</c:v>
                </c:pt>
              </c:strCache>
            </c:strRef>
          </c:cat>
          <c:val>
            <c:numRef>
              <c:f>Sheet1!$B$2:$B$5</c:f>
              <c:numCache>
                <c:formatCode>0%</c:formatCode>
                <c:ptCount val="4"/>
                <c:pt idx="0">
                  <c:v>0.73417721518987344</c:v>
                </c:pt>
                <c:pt idx="1">
                  <c:v>0.15189873417721519</c:v>
                </c:pt>
                <c:pt idx="2">
                  <c:v>7.5949367088607597E-2</c:v>
                </c:pt>
                <c:pt idx="3">
                  <c:v>3.7974683544303799E-2</c:v>
                </c:pt>
              </c:numCache>
            </c:numRef>
          </c:val>
          <c:extLst>
            <c:ext xmlns:c16="http://schemas.microsoft.com/office/drawing/2014/chart" uri="{C3380CC4-5D6E-409C-BE32-E72D297353CC}">
              <c16:uniqueId val="{00000008-00B7-435F-A5B4-939B858B21E0}"/>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34527559055118112"/>
          <c:y val="0.21500446794950392"/>
          <c:w val="0.57021845243001679"/>
          <c:h val="0.7681665040961779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2000">
          <a:latin typeface="Helvetica Now Text" panose="020B0504030202020204"/>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1" i="0" u="none" strike="noStrike" kern="1200" baseline="0">
                <a:solidFill>
                  <a:schemeClr val="tx2"/>
                </a:solidFill>
                <a:latin typeface="+mj-lt"/>
                <a:ea typeface="+mn-ea"/>
                <a:cs typeface="Arial" panose="020B0604020202020204" pitchFamily="34" charset="0"/>
              </a:defRPr>
            </a:pPr>
            <a:r>
              <a:rPr lang="en-US" sz="1400" dirty="0"/>
              <a:t>Prevalence: Flexible Compensation Structure</a:t>
            </a:r>
          </a:p>
        </c:rich>
      </c:tx>
      <c:layout>
        <c:manualLayout>
          <c:xMode val="edge"/>
          <c:yMode val="edge"/>
          <c:x val="0.29897667189181282"/>
          <c:y val="7.2609044359326132E-3"/>
        </c:manualLayout>
      </c:layout>
      <c:overlay val="0"/>
      <c:spPr>
        <a:noFill/>
        <a:ln>
          <a:noFill/>
        </a:ln>
        <a:effectLst/>
      </c:spPr>
      <c:txPr>
        <a:bodyPr rot="0" spcFirstLastPara="1" vertOverflow="ellipsis" vert="horz" wrap="square" anchor="ctr" anchorCtr="1"/>
        <a:lstStyle/>
        <a:p>
          <a:pPr>
            <a:defRPr lang="en-US" sz="1400" b="1" i="0" u="none" strike="noStrike" kern="1200" baseline="0">
              <a:solidFill>
                <a:schemeClr val="tx2"/>
              </a:solidFill>
              <a:latin typeface="+mj-lt"/>
              <a:ea typeface="+mn-ea"/>
              <a:cs typeface="Arial" panose="020B0604020202020204" pitchFamily="34" charset="0"/>
            </a:defRPr>
          </a:pPr>
          <a:endParaRPr lang="en-US"/>
        </a:p>
      </c:txPr>
    </c:title>
    <c:autoTitleDeleted val="0"/>
    <c:plotArea>
      <c:layout>
        <c:manualLayout>
          <c:layoutTarget val="inner"/>
          <c:xMode val="edge"/>
          <c:yMode val="edge"/>
          <c:x val="0.11704653974617478"/>
          <c:y val="0.12610440359427535"/>
          <c:w val="0.24330719525787453"/>
          <c:h val="0.81452213187895384"/>
        </c:manualLayout>
      </c:layout>
      <c:doughnutChart>
        <c:varyColors val="1"/>
        <c:ser>
          <c:idx val="0"/>
          <c:order val="0"/>
          <c:tx>
            <c:strRef>
              <c:f>Sheet1!$B$1</c:f>
              <c:strCache>
                <c:ptCount val="1"/>
                <c:pt idx="0">
                  <c:v>Column1</c:v>
                </c:pt>
              </c:strCache>
            </c:strRef>
          </c:tx>
          <c:dPt>
            <c:idx val="0"/>
            <c:bubble3D val="0"/>
            <c:explosion val="9"/>
            <c:spPr>
              <a:solidFill>
                <a:srgbClr val="E11B22"/>
              </a:solidFill>
              <a:ln>
                <a:noFill/>
              </a:ln>
              <a:effectLst/>
              <a:scene3d>
                <a:camera prst="orthographicFront"/>
                <a:lightRig rig="threePt" dir="t"/>
              </a:scene3d>
              <a:sp3d/>
            </c:spPr>
            <c:extLst>
              <c:ext xmlns:c16="http://schemas.microsoft.com/office/drawing/2014/chart" uri="{C3380CC4-5D6E-409C-BE32-E72D297353CC}">
                <c16:uniqueId val="{00000001-1CE7-4136-9746-6EEA5906BB8E}"/>
              </c:ext>
            </c:extLst>
          </c:dPt>
          <c:dPt>
            <c:idx val="1"/>
            <c:bubble3D val="0"/>
            <c:spPr>
              <a:solidFill>
                <a:srgbClr val="5EB6E4"/>
              </a:solidFill>
              <a:ln>
                <a:noFill/>
              </a:ln>
              <a:effectLst/>
            </c:spPr>
            <c:extLst>
              <c:ext xmlns:c16="http://schemas.microsoft.com/office/drawing/2014/chart" uri="{C3380CC4-5D6E-409C-BE32-E72D297353CC}">
                <c16:uniqueId val="{00000003-1CE7-4136-9746-6EEA5906BB8E}"/>
              </c:ext>
            </c:extLst>
          </c:dPt>
          <c:dPt>
            <c:idx val="2"/>
            <c:bubble3D val="0"/>
            <c:spPr>
              <a:solidFill>
                <a:srgbClr val="C9CAC8"/>
              </a:solidFill>
              <a:ln>
                <a:noFill/>
              </a:ln>
              <a:effectLst/>
            </c:spPr>
            <c:extLst>
              <c:ext xmlns:c16="http://schemas.microsoft.com/office/drawing/2014/chart" uri="{C3380CC4-5D6E-409C-BE32-E72D297353CC}">
                <c16:uniqueId val="{00000005-1CE7-4136-9746-6EEA5906BB8E}"/>
              </c:ext>
            </c:extLst>
          </c:dPt>
          <c:dPt>
            <c:idx val="3"/>
            <c:bubble3D val="0"/>
            <c:spPr>
              <a:solidFill>
                <a:schemeClr val="accent4"/>
              </a:solidFill>
              <a:ln>
                <a:noFill/>
              </a:ln>
              <a:effectLst/>
            </c:spPr>
            <c:extLst>
              <c:ext xmlns:c16="http://schemas.microsoft.com/office/drawing/2014/chart" uri="{C3380CC4-5D6E-409C-BE32-E72D297353CC}">
                <c16:uniqueId val="{00000007-1CE7-4136-9746-6EEA5906BB8E}"/>
              </c:ext>
            </c:extLst>
          </c:dPt>
          <c:dLbls>
            <c:dLbl>
              <c:idx val="2"/>
              <c:layout>
                <c:manualLayout>
                  <c:x val="-3.7928880064700271E-3"/>
                  <c:y val="1.1860171220818227E-2"/>
                </c:manualLayout>
              </c:layout>
              <c:spPr>
                <a:noFill/>
                <a:ln>
                  <a:noFill/>
                </a:ln>
                <a:effectLst/>
              </c:spPr>
              <c:txPr>
                <a:bodyPr rot="0" spcFirstLastPara="1" vertOverflow="ellipsis" vert="horz" wrap="square" anchor="ctr" anchorCtr="1"/>
                <a:lstStyle/>
                <a:p>
                  <a:pPr>
                    <a:defRPr lang="en-US" sz="1400" b="1" i="0" u="none" strike="noStrike" kern="1200" baseline="0">
                      <a:solidFill>
                        <a:schemeClr val="tx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E7-4136-9746-6EEA5906BB8E}"/>
                </c:ext>
              </c:extLst>
            </c:dLbl>
            <c:dLbl>
              <c:idx val="3"/>
              <c:layout>
                <c:manualLayout>
                  <c:x val="2.6550216045290068E-2"/>
                  <c:y val="-0.152369906943378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CE7-4136-9746-6EEA5906BB8E}"/>
                </c:ext>
              </c:extLst>
            </c:dLbl>
            <c:spPr>
              <a:noFill/>
              <a:ln>
                <a:noFill/>
              </a:ln>
              <a:effectLst/>
            </c:spPr>
            <c:txPr>
              <a:bodyPr rot="0" spcFirstLastPara="1" vertOverflow="ellipsis" vert="horz" wrap="square" anchor="ctr" anchorCtr="1"/>
              <a:lstStyle/>
              <a:p>
                <a:pPr>
                  <a:defRPr lang="en-US" sz="1400" b="1"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Our Compensation Structure is partially flexible and partially fixed.</c:v>
                </c:pt>
                <c:pt idx="1">
                  <c:v>Fixed Compensation Structure</c:v>
                </c:pt>
                <c:pt idx="2">
                  <c:v>Completely Flexible Compensation Structure</c:v>
                </c:pt>
              </c:strCache>
            </c:strRef>
          </c:cat>
          <c:val>
            <c:numRef>
              <c:f>Sheet1!$B$2:$B$4</c:f>
              <c:numCache>
                <c:formatCode>0%</c:formatCode>
                <c:ptCount val="3"/>
                <c:pt idx="0">
                  <c:v>0.51249999999999996</c:v>
                </c:pt>
                <c:pt idx="1">
                  <c:v>0.26250000000000001</c:v>
                </c:pt>
                <c:pt idx="2">
                  <c:v>0.22500000000000001</c:v>
                </c:pt>
              </c:numCache>
            </c:numRef>
          </c:val>
          <c:extLst>
            <c:ext xmlns:c16="http://schemas.microsoft.com/office/drawing/2014/chart" uri="{C3380CC4-5D6E-409C-BE32-E72D297353CC}">
              <c16:uniqueId val="{00000008-1CE7-4136-9746-6EEA5906BB8E}"/>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40714532316003121"/>
          <c:y val="0.1525592242438335"/>
          <c:w val="0.5815971164494268"/>
          <c:h val="0.80768123825767335"/>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solidFill>
              <a:latin typeface="+mj-lt"/>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lgn="ctr" rtl="0">
        <a:defRPr lang="en-US" sz="1400" b="1" i="0" u="none" strike="noStrike" kern="1200" baseline="0">
          <a:solidFill>
            <a:schemeClr val="tx2"/>
          </a:solidFill>
          <a:latin typeface="+mj-lt"/>
          <a:ea typeface="+mn-ea"/>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en-US" sz="1400" b="1" i="0" u="none" strike="noStrike" kern="1200" baseline="0">
                <a:solidFill>
                  <a:schemeClr val="tx2"/>
                </a:solidFill>
                <a:latin typeface="+mj-lt"/>
                <a:ea typeface="+mn-ea"/>
                <a:cs typeface="Arial" panose="020B0604020202020204" pitchFamily="34" charset="0"/>
              </a:defRPr>
            </a:pPr>
            <a:r>
              <a:rPr lang="en-US" sz="1400" b="1" i="0" u="none" strike="noStrike" kern="1200" baseline="0" dirty="0">
                <a:solidFill>
                  <a:schemeClr val="tx2"/>
                </a:solidFill>
                <a:latin typeface="+mj-lt"/>
                <a:ea typeface="+mn-ea"/>
                <a:cs typeface="Arial" panose="020B0604020202020204" pitchFamily="34" charset="0"/>
              </a:rPr>
              <a:t>Plan of action on Basic Salary</a:t>
            </a:r>
          </a:p>
        </c:rich>
      </c:tx>
      <c:layout>
        <c:manualLayout>
          <c:xMode val="edge"/>
          <c:yMode val="edge"/>
          <c:x val="0.34073663260832426"/>
          <c:y val="3.5658448221078637E-2"/>
        </c:manualLayout>
      </c:layout>
      <c:overlay val="0"/>
      <c:spPr>
        <a:noFill/>
        <a:ln>
          <a:noFill/>
        </a:ln>
        <a:effectLst/>
      </c:spPr>
      <c:txPr>
        <a:bodyPr rot="0" spcFirstLastPara="1" vertOverflow="ellipsis" vert="horz" wrap="square" anchor="ctr" anchorCtr="1"/>
        <a:lstStyle/>
        <a:p>
          <a:pPr algn="ctr" rtl="0">
            <a:defRPr lang="en-US" sz="1400" b="1" i="0" u="none" strike="noStrike" kern="1200" baseline="0">
              <a:solidFill>
                <a:schemeClr val="tx2"/>
              </a:solidFill>
              <a:latin typeface="+mj-lt"/>
              <a:ea typeface="+mn-ea"/>
              <a:cs typeface="Arial" panose="020B0604020202020204" pitchFamily="34" charset="0"/>
            </a:defRPr>
          </a:pPr>
          <a:endParaRPr lang="en-US"/>
        </a:p>
      </c:txPr>
    </c:title>
    <c:autoTitleDeleted val="0"/>
    <c:plotArea>
      <c:layout>
        <c:manualLayout>
          <c:layoutTarget val="inner"/>
          <c:xMode val="edge"/>
          <c:yMode val="edge"/>
          <c:x val="7.6163222016070536E-2"/>
          <c:y val="0.21167166060005069"/>
          <c:w val="0.27591590629044505"/>
          <c:h val="0.55129369493066105"/>
        </c:manualLayout>
      </c:layout>
      <c:doughnutChart>
        <c:varyColors val="1"/>
        <c:ser>
          <c:idx val="0"/>
          <c:order val="0"/>
          <c:tx>
            <c:strRef>
              <c:f>Sheet1!$B$1</c:f>
              <c:strCache>
                <c:ptCount val="1"/>
                <c:pt idx="0">
                  <c:v>Column1</c:v>
                </c:pt>
              </c:strCache>
            </c:strRef>
          </c:tx>
          <c:dPt>
            <c:idx val="0"/>
            <c:bubble3D val="0"/>
            <c:explosion val="9"/>
            <c:spPr>
              <a:solidFill>
                <a:srgbClr val="E11B22"/>
              </a:solidFill>
              <a:ln>
                <a:noFill/>
              </a:ln>
              <a:effectLst/>
              <a:scene3d>
                <a:camera prst="orthographicFront"/>
                <a:lightRig rig="threePt" dir="t"/>
              </a:scene3d>
              <a:sp3d/>
            </c:spPr>
            <c:extLst>
              <c:ext xmlns:c16="http://schemas.microsoft.com/office/drawing/2014/chart" uri="{C3380CC4-5D6E-409C-BE32-E72D297353CC}">
                <c16:uniqueId val="{00000001-5003-47D5-9DA7-E310A5407A1C}"/>
              </c:ext>
            </c:extLst>
          </c:dPt>
          <c:dPt>
            <c:idx val="1"/>
            <c:bubble3D val="0"/>
            <c:spPr>
              <a:solidFill>
                <a:srgbClr val="5EB6E4"/>
              </a:solidFill>
              <a:ln>
                <a:noFill/>
              </a:ln>
              <a:effectLst/>
            </c:spPr>
            <c:extLst>
              <c:ext xmlns:c16="http://schemas.microsoft.com/office/drawing/2014/chart" uri="{C3380CC4-5D6E-409C-BE32-E72D297353CC}">
                <c16:uniqueId val="{00000003-5003-47D5-9DA7-E310A5407A1C}"/>
              </c:ext>
            </c:extLst>
          </c:dPt>
          <c:dPt>
            <c:idx val="2"/>
            <c:bubble3D val="0"/>
            <c:spPr>
              <a:solidFill>
                <a:srgbClr val="C9CAC8"/>
              </a:solidFill>
              <a:ln>
                <a:noFill/>
              </a:ln>
              <a:effectLst/>
            </c:spPr>
            <c:extLst>
              <c:ext xmlns:c16="http://schemas.microsoft.com/office/drawing/2014/chart" uri="{C3380CC4-5D6E-409C-BE32-E72D297353CC}">
                <c16:uniqueId val="{00000005-5003-47D5-9DA7-E310A5407A1C}"/>
              </c:ext>
            </c:extLst>
          </c:dPt>
          <c:dPt>
            <c:idx val="3"/>
            <c:bubble3D val="0"/>
            <c:spPr>
              <a:solidFill>
                <a:srgbClr val="003F72"/>
              </a:solidFill>
              <a:ln>
                <a:noFill/>
              </a:ln>
              <a:effectLst/>
            </c:spPr>
            <c:extLst>
              <c:ext xmlns:c16="http://schemas.microsoft.com/office/drawing/2014/chart" uri="{C3380CC4-5D6E-409C-BE32-E72D297353CC}">
                <c16:uniqueId val="{00000007-5003-47D5-9DA7-E310A5407A1C}"/>
              </c:ext>
            </c:extLst>
          </c:dPt>
          <c:dLbls>
            <c:dLbl>
              <c:idx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5003-47D5-9DA7-E310A5407A1C}"/>
                </c:ext>
              </c:extLst>
            </c:dLbl>
            <c:dLbl>
              <c:idx val="1"/>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3-5003-47D5-9DA7-E310A5407A1C}"/>
                </c:ext>
              </c:extLst>
            </c:dLbl>
            <c:dLbl>
              <c:idx val="2"/>
              <c:layout>
                <c:manualLayout>
                  <c:x val="-3.7928880064700098E-3"/>
                  <c:y val="-2.76545382286998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003-47D5-9DA7-E310A5407A1C}"/>
                </c:ext>
              </c:extLst>
            </c:dLbl>
            <c:dLbl>
              <c:idx val="3"/>
              <c:layout>
                <c:manualLayout>
                  <c:x val="2.6550216045290068E-2"/>
                  <c:y val="-0.152369906943378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003-47D5-9DA7-E310A5407A1C}"/>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Sheet1!$A$2:$A$5</c:f>
              <c:strCache>
                <c:ptCount val="4"/>
                <c:pt idx="0">
                  <c:v>Unsure, waiting for clarity</c:v>
                </c:pt>
                <c:pt idx="1">
                  <c:v>Increase Basic Salary to 50% of Gross Salary</c:v>
                </c:pt>
                <c:pt idx="2">
                  <c:v>Use “Wages” to calculate retirals</c:v>
                </c:pt>
                <c:pt idx="3">
                  <c:v>Increase Basic Pay to include all allowances qualifying as “Wages”</c:v>
                </c:pt>
              </c:strCache>
            </c:strRef>
          </c:cat>
          <c:val>
            <c:numRef>
              <c:f>Sheet1!$B$2:$B$5</c:f>
              <c:numCache>
                <c:formatCode>0%</c:formatCode>
                <c:ptCount val="4"/>
                <c:pt idx="0">
                  <c:v>0.46753246753246752</c:v>
                </c:pt>
                <c:pt idx="1">
                  <c:v>0.36363636363636365</c:v>
                </c:pt>
                <c:pt idx="2">
                  <c:v>0.14285714285714285</c:v>
                </c:pt>
                <c:pt idx="3">
                  <c:v>2.5974025974025976E-2</c:v>
                </c:pt>
              </c:numCache>
            </c:numRef>
          </c:val>
          <c:extLst>
            <c:ext xmlns:c16="http://schemas.microsoft.com/office/drawing/2014/chart" uri="{C3380CC4-5D6E-409C-BE32-E72D297353CC}">
              <c16:uniqueId val="{00000008-5003-47D5-9DA7-E310A5407A1C}"/>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34899434283670222"/>
          <c:y val="0.17321003045623973"/>
          <c:w val="0.64595520143581064"/>
          <c:h val="0.826790114966504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200">
          <a:latin typeface="+mj-lt"/>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00" b="1" i="0" u="none" strike="noStrike" kern="1200" baseline="0">
                <a:solidFill>
                  <a:schemeClr val="tx2"/>
                </a:solidFill>
                <a:latin typeface="+mj-lt"/>
                <a:ea typeface="+mn-ea"/>
                <a:cs typeface="Arial" panose="020B0604020202020204" pitchFamily="34" charset="0"/>
              </a:defRPr>
            </a:pPr>
            <a:r>
              <a:rPr lang="en-US" sz="1500" dirty="0">
                <a:solidFill>
                  <a:schemeClr val="tx2"/>
                </a:solidFill>
                <a:latin typeface="+mj-lt"/>
              </a:rPr>
              <a:t>Plan of action</a:t>
            </a:r>
            <a:r>
              <a:rPr lang="en-US" sz="1500" baseline="0" dirty="0">
                <a:solidFill>
                  <a:schemeClr val="tx2"/>
                </a:solidFill>
                <a:latin typeface="+mj-lt"/>
              </a:rPr>
              <a:t> for Gratuity</a:t>
            </a:r>
            <a:endParaRPr lang="en-US" sz="1500" dirty="0">
              <a:solidFill>
                <a:schemeClr val="tx2"/>
              </a:solidFill>
              <a:latin typeface="+mj-lt"/>
            </a:endParaRPr>
          </a:p>
        </c:rich>
      </c:tx>
      <c:overlay val="0"/>
      <c:spPr>
        <a:noFill/>
        <a:ln>
          <a:noFill/>
        </a:ln>
        <a:effectLst/>
      </c:spPr>
      <c:txPr>
        <a:bodyPr rot="0" spcFirstLastPara="1" vertOverflow="ellipsis" vert="horz" wrap="square" anchor="ctr" anchorCtr="1"/>
        <a:lstStyle/>
        <a:p>
          <a:pPr>
            <a:defRPr sz="1500" b="1" i="0" u="none" strike="noStrike" kern="1200" baseline="0">
              <a:solidFill>
                <a:schemeClr val="tx2"/>
              </a:solidFill>
              <a:latin typeface="+mj-lt"/>
              <a:ea typeface="+mn-ea"/>
              <a:cs typeface="Arial" panose="020B0604020202020204" pitchFamily="34" charset="0"/>
            </a:defRPr>
          </a:pPr>
          <a:endParaRPr lang="en-US"/>
        </a:p>
      </c:txPr>
    </c:title>
    <c:autoTitleDeleted val="0"/>
    <c:plotArea>
      <c:layout>
        <c:manualLayout>
          <c:layoutTarget val="inner"/>
          <c:xMode val="edge"/>
          <c:yMode val="edge"/>
          <c:x val="0.17997685196520316"/>
          <c:y val="0.15717045153771672"/>
          <c:w val="0.3545205681065568"/>
          <c:h val="0.47876904485298283"/>
        </c:manualLayout>
      </c:layout>
      <c:doughnutChart>
        <c:varyColors val="1"/>
        <c:ser>
          <c:idx val="0"/>
          <c:order val="0"/>
          <c:tx>
            <c:strRef>
              <c:f>Sheet1!$B$1</c:f>
              <c:strCache>
                <c:ptCount val="1"/>
                <c:pt idx="0">
                  <c:v>Column1</c:v>
                </c:pt>
              </c:strCache>
            </c:strRef>
          </c:tx>
          <c:dPt>
            <c:idx val="0"/>
            <c:bubble3D val="0"/>
            <c:explosion val="9"/>
            <c:spPr>
              <a:solidFill>
                <a:srgbClr val="E11B22"/>
              </a:solidFill>
              <a:ln>
                <a:noFill/>
              </a:ln>
              <a:effectLst/>
              <a:scene3d>
                <a:camera prst="orthographicFront"/>
                <a:lightRig rig="threePt" dir="t"/>
              </a:scene3d>
              <a:sp3d/>
            </c:spPr>
            <c:extLst>
              <c:ext xmlns:c16="http://schemas.microsoft.com/office/drawing/2014/chart" uri="{C3380CC4-5D6E-409C-BE32-E72D297353CC}">
                <c16:uniqueId val="{00000001-8A13-4164-B4F8-4609B8F6C8FD}"/>
              </c:ext>
            </c:extLst>
          </c:dPt>
          <c:dPt>
            <c:idx val="1"/>
            <c:bubble3D val="0"/>
            <c:spPr>
              <a:solidFill>
                <a:srgbClr val="5EB6E4"/>
              </a:solidFill>
              <a:ln>
                <a:noFill/>
              </a:ln>
              <a:effectLst/>
            </c:spPr>
            <c:extLst>
              <c:ext xmlns:c16="http://schemas.microsoft.com/office/drawing/2014/chart" uri="{C3380CC4-5D6E-409C-BE32-E72D297353CC}">
                <c16:uniqueId val="{00000003-8A13-4164-B4F8-4609B8F6C8FD}"/>
              </c:ext>
            </c:extLst>
          </c:dPt>
          <c:dPt>
            <c:idx val="2"/>
            <c:bubble3D val="0"/>
            <c:spPr>
              <a:solidFill>
                <a:srgbClr val="C9CAC8"/>
              </a:solidFill>
              <a:ln>
                <a:noFill/>
              </a:ln>
              <a:effectLst/>
            </c:spPr>
            <c:extLst>
              <c:ext xmlns:c16="http://schemas.microsoft.com/office/drawing/2014/chart" uri="{C3380CC4-5D6E-409C-BE32-E72D297353CC}">
                <c16:uniqueId val="{00000005-8A13-4164-B4F8-4609B8F6C8FD}"/>
              </c:ext>
            </c:extLst>
          </c:dPt>
          <c:dPt>
            <c:idx val="3"/>
            <c:bubble3D val="0"/>
            <c:spPr>
              <a:solidFill>
                <a:schemeClr val="accent4"/>
              </a:solidFill>
              <a:ln>
                <a:noFill/>
              </a:ln>
              <a:effectLst/>
            </c:spPr>
            <c:extLst>
              <c:ext xmlns:c16="http://schemas.microsoft.com/office/drawing/2014/chart" uri="{C3380CC4-5D6E-409C-BE32-E72D297353CC}">
                <c16:uniqueId val="{00000007-8A13-4164-B4F8-4609B8F6C8FD}"/>
              </c:ext>
            </c:extLst>
          </c:dPt>
          <c:dLbls>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j-lt"/>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5-8A13-4164-B4F8-4609B8F6C8F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j-lt"/>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Continue uncapped benefit and absorb impact</c:v>
                </c:pt>
                <c:pt idx="1">
                  <c:v>N/A as our benefit is already capped at INR 20L</c:v>
                </c:pt>
                <c:pt idx="2">
                  <c:v>Exploring introducing a cap of INR 20L</c:v>
                </c:pt>
              </c:strCache>
            </c:strRef>
          </c:cat>
          <c:val>
            <c:numRef>
              <c:f>Sheet1!$B$2:$B$4</c:f>
              <c:numCache>
                <c:formatCode>0%</c:formatCode>
                <c:ptCount val="3"/>
                <c:pt idx="0">
                  <c:v>0.37962962962962965</c:v>
                </c:pt>
                <c:pt idx="1">
                  <c:v>0.33333333333333331</c:v>
                </c:pt>
                <c:pt idx="2">
                  <c:v>0.28703703703703703</c:v>
                </c:pt>
              </c:numCache>
            </c:numRef>
          </c:val>
          <c:extLst>
            <c:ext xmlns:c16="http://schemas.microsoft.com/office/drawing/2014/chart" uri="{C3380CC4-5D6E-409C-BE32-E72D297353CC}">
              <c16:uniqueId val="{00000008-8A13-4164-B4F8-4609B8F6C8F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55788330828469679"/>
          <c:y val="0.21132536242902228"/>
          <c:w val="0.43216649563851656"/>
          <c:h val="0.578401042292965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8C371-DF85-4211-8D66-315656B926DB}" type="doc">
      <dgm:prSet loTypeId="urn:microsoft.com/office/officeart/2005/8/layout/hierarchy2" loCatId="hierarchy" qsTypeId="urn:microsoft.com/office/officeart/2005/8/quickstyle/3d4" qsCatId="3D" csTypeId="urn:microsoft.com/office/officeart/2005/8/colors/accent2_2" csCatId="accent2" phldr="1"/>
      <dgm:spPr/>
      <dgm:t>
        <a:bodyPr/>
        <a:lstStyle/>
        <a:p>
          <a:endParaRPr lang="en-US"/>
        </a:p>
      </dgm:t>
    </dgm:pt>
    <dgm:pt modelId="{3A523113-32EF-4D78-97BE-CB95ABE252F3}">
      <dgm:prSet phldrT="[Text]" custT="1"/>
      <dgm:spPr>
        <a:solidFill>
          <a:srgbClr val="0070C0"/>
        </a:solidFill>
      </dgm:spPr>
      <dgm:t>
        <a:bodyPr/>
        <a:lstStyle/>
        <a:p>
          <a:r>
            <a:rPr lang="en-US" sz="1200" dirty="0">
              <a:solidFill>
                <a:schemeClr val="tx1"/>
              </a:solidFill>
            </a:rPr>
            <a:t>Provident Fund Act </a:t>
          </a:r>
        </a:p>
      </dgm:t>
    </dgm:pt>
    <dgm:pt modelId="{44C34B46-BB22-4E03-A1F5-8B03BBB78602}" type="parTrans" cxnId="{493A2E43-5B7D-4F54-8043-6512F80B0E2E}">
      <dgm:prSet/>
      <dgm:spPr/>
      <dgm:t>
        <a:bodyPr/>
        <a:lstStyle/>
        <a:p>
          <a:endParaRPr lang="en-US" sz="1200"/>
        </a:p>
      </dgm:t>
    </dgm:pt>
    <dgm:pt modelId="{60AAE18B-D053-4A64-80F0-60B57371D929}" type="sibTrans" cxnId="{493A2E43-5B7D-4F54-8043-6512F80B0E2E}">
      <dgm:prSet/>
      <dgm:spPr/>
      <dgm:t>
        <a:bodyPr/>
        <a:lstStyle/>
        <a:p>
          <a:endParaRPr lang="en-US" sz="1200"/>
        </a:p>
      </dgm:t>
    </dgm:pt>
    <dgm:pt modelId="{ED3D8265-5E63-4573-88FD-0CA68C12DBBF}">
      <dgm:prSet phldrT="[Text]" custT="1"/>
      <dgm:spPr>
        <a:solidFill>
          <a:srgbClr val="0070C0"/>
        </a:solidFill>
      </dgm:spPr>
      <dgm:t>
        <a:bodyPr/>
        <a:lstStyle/>
        <a:p>
          <a:r>
            <a:rPr lang="en-US" sz="1200" dirty="0">
              <a:solidFill>
                <a:schemeClr val="tx1"/>
              </a:solidFill>
            </a:rPr>
            <a:t>Provident Fund</a:t>
          </a:r>
        </a:p>
      </dgm:t>
    </dgm:pt>
    <dgm:pt modelId="{B3E628CA-903B-4ABF-8F9A-9501A4E49AF5}" type="parTrans" cxnId="{18C0C401-620D-427B-9319-01C454872DD2}">
      <dgm:prSet custT="1"/>
      <dgm:spPr/>
      <dgm:t>
        <a:bodyPr/>
        <a:lstStyle/>
        <a:p>
          <a:endParaRPr lang="en-US" sz="1200" dirty="0"/>
        </a:p>
      </dgm:t>
    </dgm:pt>
    <dgm:pt modelId="{9217C13C-A943-4A11-ADA2-09C6EFD6592E}" type="sibTrans" cxnId="{18C0C401-620D-427B-9319-01C454872DD2}">
      <dgm:prSet/>
      <dgm:spPr/>
      <dgm:t>
        <a:bodyPr/>
        <a:lstStyle/>
        <a:p>
          <a:endParaRPr lang="en-US" sz="1200"/>
        </a:p>
      </dgm:t>
    </dgm:pt>
    <dgm:pt modelId="{247AD260-B792-4A3A-8CA0-1C8133CA79EB}">
      <dgm:prSet phldrT="[Text]" custT="1"/>
      <dgm:spPr>
        <a:solidFill>
          <a:srgbClr val="0070C0"/>
        </a:solidFill>
      </dgm:spPr>
      <dgm:t>
        <a:bodyPr/>
        <a:lstStyle/>
        <a:p>
          <a:r>
            <a:rPr lang="en-US" sz="1200" dirty="0">
              <a:solidFill>
                <a:schemeClr val="tx1"/>
              </a:solidFill>
            </a:rPr>
            <a:t>Employees Pension Scheme</a:t>
          </a:r>
        </a:p>
      </dgm:t>
    </dgm:pt>
    <dgm:pt modelId="{B70C1AF5-916F-4EFA-BF79-DF4259C9CA00}" type="parTrans" cxnId="{58A81AEB-6CD9-448F-B539-0A203013A2AE}">
      <dgm:prSet custT="1"/>
      <dgm:spPr/>
      <dgm:t>
        <a:bodyPr/>
        <a:lstStyle/>
        <a:p>
          <a:endParaRPr lang="en-US" sz="1200" dirty="0"/>
        </a:p>
      </dgm:t>
    </dgm:pt>
    <dgm:pt modelId="{1BA2AEF1-FF03-407B-B8C3-3826BF133E5D}" type="sibTrans" cxnId="{58A81AEB-6CD9-448F-B539-0A203013A2AE}">
      <dgm:prSet/>
      <dgm:spPr/>
      <dgm:t>
        <a:bodyPr/>
        <a:lstStyle/>
        <a:p>
          <a:endParaRPr lang="en-US" sz="1200"/>
        </a:p>
      </dgm:t>
    </dgm:pt>
    <dgm:pt modelId="{8CE39F1B-F1E6-44DB-B4B0-69A51F89DBFB}">
      <dgm:prSet custT="1"/>
      <dgm:spPr>
        <a:solidFill>
          <a:srgbClr val="0070C0"/>
        </a:solidFill>
      </dgm:spPr>
      <dgm:t>
        <a:bodyPr/>
        <a:lstStyle/>
        <a:p>
          <a:r>
            <a:rPr lang="en-US" sz="1200" dirty="0">
              <a:solidFill>
                <a:schemeClr val="tx1"/>
              </a:solidFill>
            </a:rPr>
            <a:t>EE – 12% of pay p.m.</a:t>
          </a:r>
        </a:p>
        <a:p>
          <a:r>
            <a:rPr lang="en-US" sz="1200" dirty="0">
              <a:solidFill>
                <a:schemeClr val="tx1"/>
              </a:solidFill>
            </a:rPr>
            <a:t>ER – 12% of pay p.m.</a:t>
          </a:r>
        </a:p>
        <a:p>
          <a:r>
            <a:rPr lang="en-US" sz="1200" dirty="0">
              <a:solidFill>
                <a:schemeClr val="tx1"/>
              </a:solidFill>
            </a:rPr>
            <a:t>minus EPS contribution</a:t>
          </a:r>
        </a:p>
        <a:p>
          <a:endParaRPr lang="en-US" sz="1200" dirty="0">
            <a:solidFill>
              <a:schemeClr val="tx1"/>
            </a:solidFill>
          </a:endParaRPr>
        </a:p>
      </dgm:t>
    </dgm:pt>
    <dgm:pt modelId="{D5A25A72-29D8-4FD0-963B-4CE1F9C8E9C2}" type="parTrans" cxnId="{075B425B-7A20-48F6-9B75-71DECCFC0D23}">
      <dgm:prSet custT="1"/>
      <dgm:spPr/>
      <dgm:t>
        <a:bodyPr/>
        <a:lstStyle/>
        <a:p>
          <a:endParaRPr lang="en-US" sz="1200" dirty="0"/>
        </a:p>
      </dgm:t>
    </dgm:pt>
    <dgm:pt modelId="{7B9E8EE7-8B9F-4A24-9562-2BC868A54C95}" type="sibTrans" cxnId="{075B425B-7A20-48F6-9B75-71DECCFC0D23}">
      <dgm:prSet/>
      <dgm:spPr/>
      <dgm:t>
        <a:bodyPr/>
        <a:lstStyle/>
        <a:p>
          <a:endParaRPr lang="en-US" sz="1200"/>
        </a:p>
      </dgm:t>
    </dgm:pt>
    <dgm:pt modelId="{A69372BD-F4EC-488F-B68D-4FAA2C35AF1C}">
      <dgm:prSet custT="1"/>
      <dgm:spPr>
        <a:solidFill>
          <a:srgbClr val="0070C0"/>
        </a:solidFill>
      </dgm:spPr>
      <dgm:t>
        <a:bodyPr/>
        <a:lstStyle/>
        <a:p>
          <a:r>
            <a:rPr lang="en-US" sz="1200" dirty="0">
              <a:solidFill>
                <a:schemeClr val="tx1"/>
              </a:solidFill>
            </a:rPr>
            <a:t>8.33% of Basic Pay capped at 15,000 p.m.= 1,250 p.m.</a:t>
          </a:r>
        </a:p>
      </dgm:t>
    </dgm:pt>
    <dgm:pt modelId="{8269000D-9F8B-4D07-AB74-8ACA0D697347}" type="parTrans" cxnId="{EE217C84-BFF4-4918-A85A-B2449D64B42C}">
      <dgm:prSet custT="1"/>
      <dgm:spPr/>
      <dgm:t>
        <a:bodyPr/>
        <a:lstStyle/>
        <a:p>
          <a:endParaRPr lang="en-US" sz="1200" dirty="0"/>
        </a:p>
      </dgm:t>
    </dgm:pt>
    <dgm:pt modelId="{2EC2FD7D-6360-4ED4-BCDC-AD113C18354C}" type="sibTrans" cxnId="{EE217C84-BFF4-4918-A85A-B2449D64B42C}">
      <dgm:prSet/>
      <dgm:spPr/>
      <dgm:t>
        <a:bodyPr/>
        <a:lstStyle/>
        <a:p>
          <a:endParaRPr lang="en-US" sz="1200"/>
        </a:p>
      </dgm:t>
    </dgm:pt>
    <dgm:pt modelId="{C4B1B38D-44E7-49DF-A5F2-6F68B83D888D}">
      <dgm:prSet custT="1"/>
      <dgm:spPr>
        <a:solidFill>
          <a:srgbClr val="0070C0"/>
        </a:solidFill>
      </dgm:spPr>
      <dgm:t>
        <a:bodyPr/>
        <a:lstStyle/>
        <a:p>
          <a:r>
            <a:rPr lang="en-US" sz="1200" dirty="0">
              <a:solidFill>
                <a:schemeClr val="tx1"/>
              </a:solidFill>
            </a:rPr>
            <a:t>Monthly Pension</a:t>
          </a:r>
        </a:p>
      </dgm:t>
    </dgm:pt>
    <dgm:pt modelId="{23CD3B0D-DD19-4AF9-BFD7-45A383ACFDD6}" type="parTrans" cxnId="{FDB47215-9DE5-4752-8CEB-489348E713F2}">
      <dgm:prSet custT="1"/>
      <dgm:spPr/>
      <dgm:t>
        <a:bodyPr/>
        <a:lstStyle/>
        <a:p>
          <a:endParaRPr lang="en-US" sz="1200" dirty="0"/>
        </a:p>
      </dgm:t>
    </dgm:pt>
    <dgm:pt modelId="{FB675482-1531-4D50-874E-84B0F32C13CA}" type="sibTrans" cxnId="{FDB47215-9DE5-4752-8CEB-489348E713F2}">
      <dgm:prSet/>
      <dgm:spPr/>
      <dgm:t>
        <a:bodyPr/>
        <a:lstStyle/>
        <a:p>
          <a:endParaRPr lang="en-US" sz="1200"/>
        </a:p>
      </dgm:t>
    </dgm:pt>
    <dgm:pt modelId="{E2E2BD05-BAA9-4911-BF45-B608A9C2241D}">
      <dgm:prSet custT="1"/>
      <dgm:spPr>
        <a:solidFill>
          <a:srgbClr val="0070C0"/>
        </a:solidFill>
      </dgm:spPr>
      <dgm:t>
        <a:bodyPr/>
        <a:lstStyle/>
        <a:p>
          <a:r>
            <a:rPr lang="en-US" sz="1200" dirty="0">
              <a:solidFill>
                <a:schemeClr val="tx1"/>
              </a:solidFill>
            </a:rPr>
            <a:t>Lump Sum</a:t>
          </a:r>
        </a:p>
      </dgm:t>
    </dgm:pt>
    <dgm:pt modelId="{E5D0B4D3-8273-4EEF-B048-DEA7C80A6577}" type="parTrans" cxnId="{1145D4E2-F1B7-4BBE-A7B1-A5E73232F2BF}">
      <dgm:prSet custT="1"/>
      <dgm:spPr/>
      <dgm:t>
        <a:bodyPr/>
        <a:lstStyle/>
        <a:p>
          <a:endParaRPr lang="en-US" sz="1200" dirty="0"/>
        </a:p>
      </dgm:t>
    </dgm:pt>
    <dgm:pt modelId="{34089A5D-B0BC-412C-AFD2-9BFF5F976875}" type="sibTrans" cxnId="{1145D4E2-F1B7-4BBE-A7B1-A5E73232F2BF}">
      <dgm:prSet/>
      <dgm:spPr/>
      <dgm:t>
        <a:bodyPr/>
        <a:lstStyle/>
        <a:p>
          <a:endParaRPr lang="en-US" sz="1200"/>
        </a:p>
      </dgm:t>
    </dgm:pt>
    <dgm:pt modelId="{D879800C-BDC3-4847-838D-508A454B1A6F}" type="pres">
      <dgm:prSet presAssocID="{1A98C371-DF85-4211-8D66-315656B926DB}" presName="diagram" presStyleCnt="0">
        <dgm:presLayoutVars>
          <dgm:chPref val="1"/>
          <dgm:dir/>
          <dgm:animOne val="branch"/>
          <dgm:animLvl val="lvl"/>
          <dgm:resizeHandles val="exact"/>
        </dgm:presLayoutVars>
      </dgm:prSet>
      <dgm:spPr/>
    </dgm:pt>
    <dgm:pt modelId="{2E6D71DB-019D-498D-8452-7CF991315E20}" type="pres">
      <dgm:prSet presAssocID="{3A523113-32EF-4D78-97BE-CB95ABE252F3}" presName="root1" presStyleCnt="0"/>
      <dgm:spPr/>
    </dgm:pt>
    <dgm:pt modelId="{82A9A15C-D32F-4333-AC39-36B711ED35CB}" type="pres">
      <dgm:prSet presAssocID="{3A523113-32EF-4D78-97BE-CB95ABE252F3}" presName="LevelOneTextNode" presStyleLbl="node0" presStyleIdx="0" presStyleCnt="1">
        <dgm:presLayoutVars>
          <dgm:chPref val="3"/>
        </dgm:presLayoutVars>
      </dgm:prSet>
      <dgm:spPr/>
    </dgm:pt>
    <dgm:pt modelId="{E0D0C7EE-C250-45D6-A12C-0FC156EEF7C7}" type="pres">
      <dgm:prSet presAssocID="{3A523113-32EF-4D78-97BE-CB95ABE252F3}" presName="level2hierChild" presStyleCnt="0"/>
      <dgm:spPr/>
    </dgm:pt>
    <dgm:pt modelId="{1FD77541-FD08-4F76-9CB0-0350AD6CE9EF}" type="pres">
      <dgm:prSet presAssocID="{B3E628CA-903B-4ABF-8F9A-9501A4E49AF5}" presName="conn2-1" presStyleLbl="parChTrans1D2" presStyleIdx="0" presStyleCnt="2"/>
      <dgm:spPr/>
    </dgm:pt>
    <dgm:pt modelId="{35F921D5-711F-4C54-A877-9611A3AEDD17}" type="pres">
      <dgm:prSet presAssocID="{B3E628CA-903B-4ABF-8F9A-9501A4E49AF5}" presName="connTx" presStyleLbl="parChTrans1D2" presStyleIdx="0" presStyleCnt="2"/>
      <dgm:spPr/>
    </dgm:pt>
    <dgm:pt modelId="{0DAF7A70-0961-4D4E-8F62-B19EEA95CE55}" type="pres">
      <dgm:prSet presAssocID="{ED3D8265-5E63-4573-88FD-0CA68C12DBBF}" presName="root2" presStyleCnt="0"/>
      <dgm:spPr/>
    </dgm:pt>
    <dgm:pt modelId="{E16E8841-B798-4838-96FB-612BFE86DC1F}" type="pres">
      <dgm:prSet presAssocID="{ED3D8265-5E63-4573-88FD-0CA68C12DBBF}" presName="LevelTwoTextNode" presStyleLbl="node2" presStyleIdx="0" presStyleCnt="2">
        <dgm:presLayoutVars>
          <dgm:chPref val="3"/>
        </dgm:presLayoutVars>
      </dgm:prSet>
      <dgm:spPr/>
    </dgm:pt>
    <dgm:pt modelId="{1CF164CF-5AD6-4F9C-99FD-9F553DEE9D7A}" type="pres">
      <dgm:prSet presAssocID="{ED3D8265-5E63-4573-88FD-0CA68C12DBBF}" presName="level3hierChild" presStyleCnt="0"/>
      <dgm:spPr/>
    </dgm:pt>
    <dgm:pt modelId="{59CA70A1-B270-4AB9-82B7-33EAA0696D50}" type="pres">
      <dgm:prSet presAssocID="{D5A25A72-29D8-4FD0-963B-4CE1F9C8E9C2}" presName="conn2-1" presStyleLbl="parChTrans1D3" presStyleIdx="0" presStyleCnt="2"/>
      <dgm:spPr/>
    </dgm:pt>
    <dgm:pt modelId="{9F1B5D30-398A-406F-B599-AC78D04CD734}" type="pres">
      <dgm:prSet presAssocID="{D5A25A72-29D8-4FD0-963B-4CE1F9C8E9C2}" presName="connTx" presStyleLbl="parChTrans1D3" presStyleIdx="0" presStyleCnt="2"/>
      <dgm:spPr/>
    </dgm:pt>
    <dgm:pt modelId="{4C69AEBD-75C2-4E35-83E9-25656EEC609B}" type="pres">
      <dgm:prSet presAssocID="{8CE39F1B-F1E6-44DB-B4B0-69A51F89DBFB}" presName="root2" presStyleCnt="0"/>
      <dgm:spPr/>
    </dgm:pt>
    <dgm:pt modelId="{E60E4630-77A9-4BDE-AF52-196DA8058FEF}" type="pres">
      <dgm:prSet presAssocID="{8CE39F1B-F1E6-44DB-B4B0-69A51F89DBFB}" presName="LevelTwoTextNode" presStyleLbl="node3" presStyleIdx="0" presStyleCnt="2">
        <dgm:presLayoutVars>
          <dgm:chPref val="3"/>
        </dgm:presLayoutVars>
      </dgm:prSet>
      <dgm:spPr/>
    </dgm:pt>
    <dgm:pt modelId="{6330C8A6-3874-428F-A6D9-3D18D8519A45}" type="pres">
      <dgm:prSet presAssocID="{8CE39F1B-F1E6-44DB-B4B0-69A51F89DBFB}" presName="level3hierChild" presStyleCnt="0"/>
      <dgm:spPr/>
    </dgm:pt>
    <dgm:pt modelId="{6ACE6278-937D-46DA-ACBA-9D3529090ECB}" type="pres">
      <dgm:prSet presAssocID="{E5D0B4D3-8273-4EEF-B048-DEA7C80A6577}" presName="conn2-1" presStyleLbl="parChTrans1D4" presStyleIdx="0" presStyleCnt="2"/>
      <dgm:spPr/>
    </dgm:pt>
    <dgm:pt modelId="{58881B51-BA54-46C2-9074-9A563A18B361}" type="pres">
      <dgm:prSet presAssocID="{E5D0B4D3-8273-4EEF-B048-DEA7C80A6577}" presName="connTx" presStyleLbl="parChTrans1D4" presStyleIdx="0" presStyleCnt="2"/>
      <dgm:spPr/>
    </dgm:pt>
    <dgm:pt modelId="{6A83CD95-30CE-482A-BC26-83ECF0F89A53}" type="pres">
      <dgm:prSet presAssocID="{E2E2BD05-BAA9-4911-BF45-B608A9C2241D}" presName="root2" presStyleCnt="0"/>
      <dgm:spPr/>
    </dgm:pt>
    <dgm:pt modelId="{A51CAD09-925F-46EF-95E2-AE143DDD5153}" type="pres">
      <dgm:prSet presAssocID="{E2E2BD05-BAA9-4911-BF45-B608A9C2241D}" presName="LevelTwoTextNode" presStyleLbl="node4" presStyleIdx="0" presStyleCnt="2">
        <dgm:presLayoutVars>
          <dgm:chPref val="3"/>
        </dgm:presLayoutVars>
      </dgm:prSet>
      <dgm:spPr/>
    </dgm:pt>
    <dgm:pt modelId="{99B73218-71A2-43F8-8CFB-0D32816DDB04}" type="pres">
      <dgm:prSet presAssocID="{E2E2BD05-BAA9-4911-BF45-B608A9C2241D}" presName="level3hierChild" presStyleCnt="0"/>
      <dgm:spPr/>
    </dgm:pt>
    <dgm:pt modelId="{AB891FA0-EC00-4E5B-85A3-2E8625F56408}" type="pres">
      <dgm:prSet presAssocID="{B70C1AF5-916F-4EFA-BF79-DF4259C9CA00}" presName="conn2-1" presStyleLbl="parChTrans1D2" presStyleIdx="1" presStyleCnt="2"/>
      <dgm:spPr/>
    </dgm:pt>
    <dgm:pt modelId="{2442B04C-BA59-43FB-A929-54E8F54C5847}" type="pres">
      <dgm:prSet presAssocID="{B70C1AF5-916F-4EFA-BF79-DF4259C9CA00}" presName="connTx" presStyleLbl="parChTrans1D2" presStyleIdx="1" presStyleCnt="2"/>
      <dgm:spPr/>
    </dgm:pt>
    <dgm:pt modelId="{215E4EAA-AF6A-4890-9AB3-B1B36481DC3A}" type="pres">
      <dgm:prSet presAssocID="{247AD260-B792-4A3A-8CA0-1C8133CA79EB}" presName="root2" presStyleCnt="0"/>
      <dgm:spPr/>
    </dgm:pt>
    <dgm:pt modelId="{237D1037-C3DF-423F-BE6C-1A1A6F79CB90}" type="pres">
      <dgm:prSet presAssocID="{247AD260-B792-4A3A-8CA0-1C8133CA79EB}" presName="LevelTwoTextNode" presStyleLbl="node2" presStyleIdx="1" presStyleCnt="2">
        <dgm:presLayoutVars>
          <dgm:chPref val="3"/>
        </dgm:presLayoutVars>
      </dgm:prSet>
      <dgm:spPr/>
    </dgm:pt>
    <dgm:pt modelId="{409C6CFE-7401-4337-B79E-B8DFCF1C58BF}" type="pres">
      <dgm:prSet presAssocID="{247AD260-B792-4A3A-8CA0-1C8133CA79EB}" presName="level3hierChild" presStyleCnt="0"/>
      <dgm:spPr/>
    </dgm:pt>
    <dgm:pt modelId="{17F221A4-F431-4F71-918E-76ED520CA5F3}" type="pres">
      <dgm:prSet presAssocID="{8269000D-9F8B-4D07-AB74-8ACA0D697347}" presName="conn2-1" presStyleLbl="parChTrans1D3" presStyleIdx="1" presStyleCnt="2"/>
      <dgm:spPr/>
    </dgm:pt>
    <dgm:pt modelId="{4AE121F5-AC39-41CB-906B-6798AFF47110}" type="pres">
      <dgm:prSet presAssocID="{8269000D-9F8B-4D07-AB74-8ACA0D697347}" presName="connTx" presStyleLbl="parChTrans1D3" presStyleIdx="1" presStyleCnt="2"/>
      <dgm:spPr/>
    </dgm:pt>
    <dgm:pt modelId="{27F00C8A-8A40-40B5-9F1A-8C1230162D99}" type="pres">
      <dgm:prSet presAssocID="{A69372BD-F4EC-488F-B68D-4FAA2C35AF1C}" presName="root2" presStyleCnt="0"/>
      <dgm:spPr/>
    </dgm:pt>
    <dgm:pt modelId="{6456FFBA-B396-4DC7-A838-7D103722CE32}" type="pres">
      <dgm:prSet presAssocID="{A69372BD-F4EC-488F-B68D-4FAA2C35AF1C}" presName="LevelTwoTextNode" presStyleLbl="node3" presStyleIdx="1" presStyleCnt="2">
        <dgm:presLayoutVars>
          <dgm:chPref val="3"/>
        </dgm:presLayoutVars>
      </dgm:prSet>
      <dgm:spPr/>
    </dgm:pt>
    <dgm:pt modelId="{89B12364-06F3-4AD5-B87E-9CB77B93919E}" type="pres">
      <dgm:prSet presAssocID="{A69372BD-F4EC-488F-B68D-4FAA2C35AF1C}" presName="level3hierChild" presStyleCnt="0"/>
      <dgm:spPr/>
    </dgm:pt>
    <dgm:pt modelId="{5EC43A3A-3B59-4C3B-AF6C-53FCB9D2CAB7}" type="pres">
      <dgm:prSet presAssocID="{23CD3B0D-DD19-4AF9-BFD7-45A383ACFDD6}" presName="conn2-1" presStyleLbl="parChTrans1D4" presStyleIdx="1" presStyleCnt="2"/>
      <dgm:spPr/>
    </dgm:pt>
    <dgm:pt modelId="{5693DE10-711E-492F-9239-3DDDE447CB3F}" type="pres">
      <dgm:prSet presAssocID="{23CD3B0D-DD19-4AF9-BFD7-45A383ACFDD6}" presName="connTx" presStyleLbl="parChTrans1D4" presStyleIdx="1" presStyleCnt="2"/>
      <dgm:spPr/>
    </dgm:pt>
    <dgm:pt modelId="{AF860160-1CA2-4D87-8AFC-8E58BD1E5730}" type="pres">
      <dgm:prSet presAssocID="{C4B1B38D-44E7-49DF-A5F2-6F68B83D888D}" presName="root2" presStyleCnt="0"/>
      <dgm:spPr/>
    </dgm:pt>
    <dgm:pt modelId="{2D979612-C06B-4115-B5D1-620C8DB57490}" type="pres">
      <dgm:prSet presAssocID="{C4B1B38D-44E7-49DF-A5F2-6F68B83D888D}" presName="LevelTwoTextNode" presStyleLbl="node4" presStyleIdx="1" presStyleCnt="2">
        <dgm:presLayoutVars>
          <dgm:chPref val="3"/>
        </dgm:presLayoutVars>
      </dgm:prSet>
      <dgm:spPr/>
    </dgm:pt>
    <dgm:pt modelId="{D830DC55-26A2-4973-B5C6-1EF401E6DC13}" type="pres">
      <dgm:prSet presAssocID="{C4B1B38D-44E7-49DF-A5F2-6F68B83D888D}" presName="level3hierChild" presStyleCnt="0"/>
      <dgm:spPr/>
    </dgm:pt>
  </dgm:ptLst>
  <dgm:cxnLst>
    <dgm:cxn modelId="{22B91001-18AA-4106-BB66-34F74A618E69}" type="presOf" srcId="{8269000D-9F8B-4D07-AB74-8ACA0D697347}" destId="{17F221A4-F431-4F71-918E-76ED520CA5F3}" srcOrd="0" destOrd="0" presId="urn:microsoft.com/office/officeart/2005/8/layout/hierarchy2"/>
    <dgm:cxn modelId="{18C0C401-620D-427B-9319-01C454872DD2}" srcId="{3A523113-32EF-4D78-97BE-CB95ABE252F3}" destId="{ED3D8265-5E63-4573-88FD-0CA68C12DBBF}" srcOrd="0" destOrd="0" parTransId="{B3E628CA-903B-4ABF-8F9A-9501A4E49AF5}" sibTransId="{9217C13C-A943-4A11-ADA2-09C6EFD6592E}"/>
    <dgm:cxn modelId="{1CBEE711-A4C9-459A-B089-0C2835D0E24E}" type="presOf" srcId="{E5D0B4D3-8273-4EEF-B048-DEA7C80A6577}" destId="{6ACE6278-937D-46DA-ACBA-9D3529090ECB}" srcOrd="0" destOrd="0" presId="urn:microsoft.com/office/officeart/2005/8/layout/hierarchy2"/>
    <dgm:cxn modelId="{FDB47215-9DE5-4752-8CEB-489348E713F2}" srcId="{A69372BD-F4EC-488F-B68D-4FAA2C35AF1C}" destId="{C4B1B38D-44E7-49DF-A5F2-6F68B83D888D}" srcOrd="0" destOrd="0" parTransId="{23CD3B0D-DD19-4AF9-BFD7-45A383ACFDD6}" sibTransId="{FB675482-1531-4D50-874E-84B0F32C13CA}"/>
    <dgm:cxn modelId="{5EFD8025-2374-4FC1-8640-3589A3B0A2C2}" type="presOf" srcId="{B70C1AF5-916F-4EFA-BF79-DF4259C9CA00}" destId="{2442B04C-BA59-43FB-A929-54E8F54C5847}" srcOrd="1" destOrd="0" presId="urn:microsoft.com/office/officeart/2005/8/layout/hierarchy2"/>
    <dgm:cxn modelId="{152E2F3A-850A-4C72-BBA0-2B0D0D09A5AD}" type="presOf" srcId="{8CE39F1B-F1E6-44DB-B4B0-69A51F89DBFB}" destId="{E60E4630-77A9-4BDE-AF52-196DA8058FEF}" srcOrd="0" destOrd="0" presId="urn:microsoft.com/office/officeart/2005/8/layout/hierarchy2"/>
    <dgm:cxn modelId="{1499793B-3225-45CD-B568-E36062135D68}" type="presOf" srcId="{3A523113-32EF-4D78-97BE-CB95ABE252F3}" destId="{82A9A15C-D32F-4333-AC39-36B711ED35CB}" srcOrd="0" destOrd="0" presId="urn:microsoft.com/office/officeart/2005/8/layout/hierarchy2"/>
    <dgm:cxn modelId="{075B425B-7A20-48F6-9B75-71DECCFC0D23}" srcId="{ED3D8265-5E63-4573-88FD-0CA68C12DBBF}" destId="{8CE39F1B-F1E6-44DB-B4B0-69A51F89DBFB}" srcOrd="0" destOrd="0" parTransId="{D5A25A72-29D8-4FD0-963B-4CE1F9C8E9C2}" sibTransId="{7B9E8EE7-8B9F-4A24-9562-2BC868A54C95}"/>
    <dgm:cxn modelId="{26E9AE5C-3751-41FF-9EEC-4AFC24F09631}" type="presOf" srcId="{8269000D-9F8B-4D07-AB74-8ACA0D697347}" destId="{4AE121F5-AC39-41CB-906B-6798AFF47110}" srcOrd="1" destOrd="0" presId="urn:microsoft.com/office/officeart/2005/8/layout/hierarchy2"/>
    <dgm:cxn modelId="{493A2E43-5B7D-4F54-8043-6512F80B0E2E}" srcId="{1A98C371-DF85-4211-8D66-315656B926DB}" destId="{3A523113-32EF-4D78-97BE-CB95ABE252F3}" srcOrd="0" destOrd="0" parTransId="{44C34B46-BB22-4E03-A1F5-8B03BBB78602}" sibTransId="{60AAE18B-D053-4A64-80F0-60B57371D929}"/>
    <dgm:cxn modelId="{2A35AC6E-D765-48DA-9464-F9C49759BDA3}" type="presOf" srcId="{B3E628CA-903B-4ABF-8F9A-9501A4E49AF5}" destId="{1FD77541-FD08-4F76-9CB0-0350AD6CE9EF}" srcOrd="0" destOrd="0" presId="urn:microsoft.com/office/officeart/2005/8/layout/hierarchy2"/>
    <dgm:cxn modelId="{0EB51855-A18A-426C-B69C-EA70178465C3}" type="presOf" srcId="{1A98C371-DF85-4211-8D66-315656B926DB}" destId="{D879800C-BDC3-4847-838D-508A454B1A6F}" srcOrd="0" destOrd="0" presId="urn:microsoft.com/office/officeart/2005/8/layout/hierarchy2"/>
    <dgm:cxn modelId="{EE217C84-BFF4-4918-A85A-B2449D64B42C}" srcId="{247AD260-B792-4A3A-8CA0-1C8133CA79EB}" destId="{A69372BD-F4EC-488F-B68D-4FAA2C35AF1C}" srcOrd="0" destOrd="0" parTransId="{8269000D-9F8B-4D07-AB74-8ACA0D697347}" sibTransId="{2EC2FD7D-6360-4ED4-BCDC-AD113C18354C}"/>
    <dgm:cxn modelId="{AC906385-46EF-4947-A2D8-A2E13B969A98}" type="presOf" srcId="{D5A25A72-29D8-4FD0-963B-4CE1F9C8E9C2}" destId="{59CA70A1-B270-4AB9-82B7-33EAA0696D50}" srcOrd="0" destOrd="0" presId="urn:microsoft.com/office/officeart/2005/8/layout/hierarchy2"/>
    <dgm:cxn modelId="{DD700489-E5B0-4135-A118-80958B97FE72}" type="presOf" srcId="{B70C1AF5-916F-4EFA-BF79-DF4259C9CA00}" destId="{AB891FA0-EC00-4E5B-85A3-2E8625F56408}" srcOrd="0" destOrd="0" presId="urn:microsoft.com/office/officeart/2005/8/layout/hierarchy2"/>
    <dgm:cxn modelId="{4F6D96B8-B824-4B3D-81FA-9C9912B96635}" type="presOf" srcId="{C4B1B38D-44E7-49DF-A5F2-6F68B83D888D}" destId="{2D979612-C06B-4115-B5D1-620C8DB57490}" srcOrd="0" destOrd="0" presId="urn:microsoft.com/office/officeart/2005/8/layout/hierarchy2"/>
    <dgm:cxn modelId="{EF6D96B9-2A44-497D-9CBA-CFEC90BBEAB3}" type="presOf" srcId="{B3E628CA-903B-4ABF-8F9A-9501A4E49AF5}" destId="{35F921D5-711F-4C54-A877-9611A3AEDD17}" srcOrd="1" destOrd="0" presId="urn:microsoft.com/office/officeart/2005/8/layout/hierarchy2"/>
    <dgm:cxn modelId="{CAD694C2-7415-4771-B525-124ADD5DD64D}" type="presOf" srcId="{D5A25A72-29D8-4FD0-963B-4CE1F9C8E9C2}" destId="{9F1B5D30-398A-406F-B599-AC78D04CD734}" srcOrd="1" destOrd="0" presId="urn:microsoft.com/office/officeart/2005/8/layout/hierarchy2"/>
    <dgm:cxn modelId="{155325C7-34E4-43E4-BA9F-F375FA2C0A33}" type="presOf" srcId="{A69372BD-F4EC-488F-B68D-4FAA2C35AF1C}" destId="{6456FFBA-B396-4DC7-A838-7D103722CE32}" srcOrd="0" destOrd="0" presId="urn:microsoft.com/office/officeart/2005/8/layout/hierarchy2"/>
    <dgm:cxn modelId="{09B975C8-FB38-4FDA-9288-65E8334418AA}" type="presOf" srcId="{247AD260-B792-4A3A-8CA0-1C8133CA79EB}" destId="{237D1037-C3DF-423F-BE6C-1A1A6F79CB90}" srcOrd="0" destOrd="0" presId="urn:microsoft.com/office/officeart/2005/8/layout/hierarchy2"/>
    <dgm:cxn modelId="{1EDCE6DE-D692-4F19-B10A-0AFA5E7CF984}" type="presOf" srcId="{ED3D8265-5E63-4573-88FD-0CA68C12DBBF}" destId="{E16E8841-B798-4838-96FB-612BFE86DC1F}" srcOrd="0" destOrd="0" presId="urn:microsoft.com/office/officeart/2005/8/layout/hierarchy2"/>
    <dgm:cxn modelId="{1145D4E2-F1B7-4BBE-A7B1-A5E73232F2BF}" srcId="{8CE39F1B-F1E6-44DB-B4B0-69A51F89DBFB}" destId="{E2E2BD05-BAA9-4911-BF45-B608A9C2241D}" srcOrd="0" destOrd="0" parTransId="{E5D0B4D3-8273-4EEF-B048-DEA7C80A6577}" sibTransId="{34089A5D-B0BC-412C-AFD2-9BFF5F976875}"/>
    <dgm:cxn modelId="{AE677AE5-DE44-4FEB-9A68-6E359880884B}" type="presOf" srcId="{23CD3B0D-DD19-4AF9-BFD7-45A383ACFDD6}" destId="{5693DE10-711E-492F-9239-3DDDE447CB3F}" srcOrd="1" destOrd="0" presId="urn:microsoft.com/office/officeart/2005/8/layout/hierarchy2"/>
    <dgm:cxn modelId="{58A81AEB-6CD9-448F-B539-0A203013A2AE}" srcId="{3A523113-32EF-4D78-97BE-CB95ABE252F3}" destId="{247AD260-B792-4A3A-8CA0-1C8133CA79EB}" srcOrd="1" destOrd="0" parTransId="{B70C1AF5-916F-4EFA-BF79-DF4259C9CA00}" sibTransId="{1BA2AEF1-FF03-407B-B8C3-3826BF133E5D}"/>
    <dgm:cxn modelId="{95AE97F3-F44B-44BF-BB23-F2E69CC3F5B0}" type="presOf" srcId="{23CD3B0D-DD19-4AF9-BFD7-45A383ACFDD6}" destId="{5EC43A3A-3B59-4C3B-AF6C-53FCB9D2CAB7}" srcOrd="0" destOrd="0" presId="urn:microsoft.com/office/officeart/2005/8/layout/hierarchy2"/>
    <dgm:cxn modelId="{440790F7-D417-4869-BBC2-4741D933A90F}" type="presOf" srcId="{E2E2BD05-BAA9-4911-BF45-B608A9C2241D}" destId="{A51CAD09-925F-46EF-95E2-AE143DDD5153}" srcOrd="0" destOrd="0" presId="urn:microsoft.com/office/officeart/2005/8/layout/hierarchy2"/>
    <dgm:cxn modelId="{F7270AFF-9426-4A20-B720-DB53522DB041}" type="presOf" srcId="{E5D0B4D3-8273-4EEF-B048-DEA7C80A6577}" destId="{58881B51-BA54-46C2-9074-9A563A18B361}" srcOrd="1" destOrd="0" presId="urn:microsoft.com/office/officeart/2005/8/layout/hierarchy2"/>
    <dgm:cxn modelId="{A646FEE3-1D7D-48A8-AA67-FEB7D0F54A01}" type="presParOf" srcId="{D879800C-BDC3-4847-838D-508A454B1A6F}" destId="{2E6D71DB-019D-498D-8452-7CF991315E20}" srcOrd="0" destOrd="0" presId="urn:microsoft.com/office/officeart/2005/8/layout/hierarchy2"/>
    <dgm:cxn modelId="{0863F123-7D68-4BFA-BAFD-8FE5BFF48A8E}" type="presParOf" srcId="{2E6D71DB-019D-498D-8452-7CF991315E20}" destId="{82A9A15C-D32F-4333-AC39-36B711ED35CB}" srcOrd="0" destOrd="0" presId="urn:microsoft.com/office/officeart/2005/8/layout/hierarchy2"/>
    <dgm:cxn modelId="{F44E548F-F96D-409C-B973-CA81D8396532}" type="presParOf" srcId="{2E6D71DB-019D-498D-8452-7CF991315E20}" destId="{E0D0C7EE-C250-45D6-A12C-0FC156EEF7C7}" srcOrd="1" destOrd="0" presId="urn:microsoft.com/office/officeart/2005/8/layout/hierarchy2"/>
    <dgm:cxn modelId="{06568267-8E0E-4065-81AB-160AF153E8E5}" type="presParOf" srcId="{E0D0C7EE-C250-45D6-A12C-0FC156EEF7C7}" destId="{1FD77541-FD08-4F76-9CB0-0350AD6CE9EF}" srcOrd="0" destOrd="0" presId="urn:microsoft.com/office/officeart/2005/8/layout/hierarchy2"/>
    <dgm:cxn modelId="{4E67D9A0-2B49-41C6-AD2C-373FFE4CFD87}" type="presParOf" srcId="{1FD77541-FD08-4F76-9CB0-0350AD6CE9EF}" destId="{35F921D5-711F-4C54-A877-9611A3AEDD17}" srcOrd="0" destOrd="0" presId="urn:microsoft.com/office/officeart/2005/8/layout/hierarchy2"/>
    <dgm:cxn modelId="{5B55521D-8B15-4BB6-9268-0125347A12E1}" type="presParOf" srcId="{E0D0C7EE-C250-45D6-A12C-0FC156EEF7C7}" destId="{0DAF7A70-0961-4D4E-8F62-B19EEA95CE55}" srcOrd="1" destOrd="0" presId="urn:microsoft.com/office/officeart/2005/8/layout/hierarchy2"/>
    <dgm:cxn modelId="{C2005C9C-F5C4-422F-986F-CC8FBC496001}" type="presParOf" srcId="{0DAF7A70-0961-4D4E-8F62-B19EEA95CE55}" destId="{E16E8841-B798-4838-96FB-612BFE86DC1F}" srcOrd="0" destOrd="0" presId="urn:microsoft.com/office/officeart/2005/8/layout/hierarchy2"/>
    <dgm:cxn modelId="{1D597E29-FD78-4233-9022-C446E32C3B8A}" type="presParOf" srcId="{0DAF7A70-0961-4D4E-8F62-B19EEA95CE55}" destId="{1CF164CF-5AD6-4F9C-99FD-9F553DEE9D7A}" srcOrd="1" destOrd="0" presId="urn:microsoft.com/office/officeart/2005/8/layout/hierarchy2"/>
    <dgm:cxn modelId="{7BA1DCA5-886A-4D3D-B97E-AEDFA38B310C}" type="presParOf" srcId="{1CF164CF-5AD6-4F9C-99FD-9F553DEE9D7A}" destId="{59CA70A1-B270-4AB9-82B7-33EAA0696D50}" srcOrd="0" destOrd="0" presId="urn:microsoft.com/office/officeart/2005/8/layout/hierarchy2"/>
    <dgm:cxn modelId="{91B521EE-FD40-469A-B964-A3632C7DAFFE}" type="presParOf" srcId="{59CA70A1-B270-4AB9-82B7-33EAA0696D50}" destId="{9F1B5D30-398A-406F-B599-AC78D04CD734}" srcOrd="0" destOrd="0" presId="urn:microsoft.com/office/officeart/2005/8/layout/hierarchy2"/>
    <dgm:cxn modelId="{80717B9E-EC71-4B81-B59E-1434250FA006}" type="presParOf" srcId="{1CF164CF-5AD6-4F9C-99FD-9F553DEE9D7A}" destId="{4C69AEBD-75C2-4E35-83E9-25656EEC609B}" srcOrd="1" destOrd="0" presId="urn:microsoft.com/office/officeart/2005/8/layout/hierarchy2"/>
    <dgm:cxn modelId="{3DDDEDF7-F1F9-4895-AF05-5261477DC5A0}" type="presParOf" srcId="{4C69AEBD-75C2-4E35-83E9-25656EEC609B}" destId="{E60E4630-77A9-4BDE-AF52-196DA8058FEF}" srcOrd="0" destOrd="0" presId="urn:microsoft.com/office/officeart/2005/8/layout/hierarchy2"/>
    <dgm:cxn modelId="{1C3E6CE3-DD05-4A57-8C68-8A22AB368275}" type="presParOf" srcId="{4C69AEBD-75C2-4E35-83E9-25656EEC609B}" destId="{6330C8A6-3874-428F-A6D9-3D18D8519A45}" srcOrd="1" destOrd="0" presId="urn:microsoft.com/office/officeart/2005/8/layout/hierarchy2"/>
    <dgm:cxn modelId="{8483FA43-C399-48C8-B871-5C590BFF85DD}" type="presParOf" srcId="{6330C8A6-3874-428F-A6D9-3D18D8519A45}" destId="{6ACE6278-937D-46DA-ACBA-9D3529090ECB}" srcOrd="0" destOrd="0" presId="urn:microsoft.com/office/officeart/2005/8/layout/hierarchy2"/>
    <dgm:cxn modelId="{52EBCA49-11BC-4970-BD3C-B4194F5F300C}" type="presParOf" srcId="{6ACE6278-937D-46DA-ACBA-9D3529090ECB}" destId="{58881B51-BA54-46C2-9074-9A563A18B361}" srcOrd="0" destOrd="0" presId="urn:microsoft.com/office/officeart/2005/8/layout/hierarchy2"/>
    <dgm:cxn modelId="{7270BDAA-E1BD-4F0A-BBB2-221C65ED32AA}" type="presParOf" srcId="{6330C8A6-3874-428F-A6D9-3D18D8519A45}" destId="{6A83CD95-30CE-482A-BC26-83ECF0F89A53}" srcOrd="1" destOrd="0" presId="urn:microsoft.com/office/officeart/2005/8/layout/hierarchy2"/>
    <dgm:cxn modelId="{159336E1-295D-4772-B057-A457BE36A213}" type="presParOf" srcId="{6A83CD95-30CE-482A-BC26-83ECF0F89A53}" destId="{A51CAD09-925F-46EF-95E2-AE143DDD5153}" srcOrd="0" destOrd="0" presId="urn:microsoft.com/office/officeart/2005/8/layout/hierarchy2"/>
    <dgm:cxn modelId="{828D1180-5E46-4D1D-B171-7A2B1664A9BB}" type="presParOf" srcId="{6A83CD95-30CE-482A-BC26-83ECF0F89A53}" destId="{99B73218-71A2-43F8-8CFB-0D32816DDB04}" srcOrd="1" destOrd="0" presId="urn:microsoft.com/office/officeart/2005/8/layout/hierarchy2"/>
    <dgm:cxn modelId="{85DC527B-2298-4921-9AA3-E9976E7C9F2F}" type="presParOf" srcId="{E0D0C7EE-C250-45D6-A12C-0FC156EEF7C7}" destId="{AB891FA0-EC00-4E5B-85A3-2E8625F56408}" srcOrd="2" destOrd="0" presId="urn:microsoft.com/office/officeart/2005/8/layout/hierarchy2"/>
    <dgm:cxn modelId="{871D0132-9027-4874-B7EE-47AEB0E2877D}" type="presParOf" srcId="{AB891FA0-EC00-4E5B-85A3-2E8625F56408}" destId="{2442B04C-BA59-43FB-A929-54E8F54C5847}" srcOrd="0" destOrd="0" presId="urn:microsoft.com/office/officeart/2005/8/layout/hierarchy2"/>
    <dgm:cxn modelId="{72BFF8BF-65A3-44CD-B750-0894497E5902}" type="presParOf" srcId="{E0D0C7EE-C250-45D6-A12C-0FC156EEF7C7}" destId="{215E4EAA-AF6A-4890-9AB3-B1B36481DC3A}" srcOrd="3" destOrd="0" presId="urn:microsoft.com/office/officeart/2005/8/layout/hierarchy2"/>
    <dgm:cxn modelId="{C73FDEE4-9409-4F19-BD47-4F18912207E5}" type="presParOf" srcId="{215E4EAA-AF6A-4890-9AB3-B1B36481DC3A}" destId="{237D1037-C3DF-423F-BE6C-1A1A6F79CB90}" srcOrd="0" destOrd="0" presId="urn:microsoft.com/office/officeart/2005/8/layout/hierarchy2"/>
    <dgm:cxn modelId="{B8AB2148-8AFB-4FC2-99EF-1C80AF497C46}" type="presParOf" srcId="{215E4EAA-AF6A-4890-9AB3-B1B36481DC3A}" destId="{409C6CFE-7401-4337-B79E-B8DFCF1C58BF}" srcOrd="1" destOrd="0" presId="urn:microsoft.com/office/officeart/2005/8/layout/hierarchy2"/>
    <dgm:cxn modelId="{A8361D4F-5487-4E1F-BC93-E47FD5EE2224}" type="presParOf" srcId="{409C6CFE-7401-4337-B79E-B8DFCF1C58BF}" destId="{17F221A4-F431-4F71-918E-76ED520CA5F3}" srcOrd="0" destOrd="0" presId="urn:microsoft.com/office/officeart/2005/8/layout/hierarchy2"/>
    <dgm:cxn modelId="{39E3B9B4-22C6-46B0-9795-09979186D5B2}" type="presParOf" srcId="{17F221A4-F431-4F71-918E-76ED520CA5F3}" destId="{4AE121F5-AC39-41CB-906B-6798AFF47110}" srcOrd="0" destOrd="0" presId="urn:microsoft.com/office/officeart/2005/8/layout/hierarchy2"/>
    <dgm:cxn modelId="{D001DE71-D38B-4599-8021-E9E953F67D55}" type="presParOf" srcId="{409C6CFE-7401-4337-B79E-B8DFCF1C58BF}" destId="{27F00C8A-8A40-40B5-9F1A-8C1230162D99}" srcOrd="1" destOrd="0" presId="urn:microsoft.com/office/officeart/2005/8/layout/hierarchy2"/>
    <dgm:cxn modelId="{74E255CF-DA6C-4913-B442-AD7C98360FCE}" type="presParOf" srcId="{27F00C8A-8A40-40B5-9F1A-8C1230162D99}" destId="{6456FFBA-B396-4DC7-A838-7D103722CE32}" srcOrd="0" destOrd="0" presId="urn:microsoft.com/office/officeart/2005/8/layout/hierarchy2"/>
    <dgm:cxn modelId="{95EDC85B-DB85-43EF-9F39-864808C1C9FD}" type="presParOf" srcId="{27F00C8A-8A40-40B5-9F1A-8C1230162D99}" destId="{89B12364-06F3-4AD5-B87E-9CB77B93919E}" srcOrd="1" destOrd="0" presId="urn:microsoft.com/office/officeart/2005/8/layout/hierarchy2"/>
    <dgm:cxn modelId="{73F7C3E4-299C-4ECC-8ABE-08947B52A8F0}" type="presParOf" srcId="{89B12364-06F3-4AD5-B87E-9CB77B93919E}" destId="{5EC43A3A-3B59-4C3B-AF6C-53FCB9D2CAB7}" srcOrd="0" destOrd="0" presId="urn:microsoft.com/office/officeart/2005/8/layout/hierarchy2"/>
    <dgm:cxn modelId="{9E74727B-C0D8-409E-AB48-626AB06C09B6}" type="presParOf" srcId="{5EC43A3A-3B59-4C3B-AF6C-53FCB9D2CAB7}" destId="{5693DE10-711E-492F-9239-3DDDE447CB3F}" srcOrd="0" destOrd="0" presId="urn:microsoft.com/office/officeart/2005/8/layout/hierarchy2"/>
    <dgm:cxn modelId="{6A873B5D-6687-4DBA-9E62-2F04F73FDB9D}" type="presParOf" srcId="{89B12364-06F3-4AD5-B87E-9CB77B93919E}" destId="{AF860160-1CA2-4D87-8AFC-8E58BD1E5730}" srcOrd="1" destOrd="0" presId="urn:microsoft.com/office/officeart/2005/8/layout/hierarchy2"/>
    <dgm:cxn modelId="{CDE2B689-FA3F-4F7F-A3FB-D6ECBB53C4A2}" type="presParOf" srcId="{AF860160-1CA2-4D87-8AFC-8E58BD1E5730}" destId="{2D979612-C06B-4115-B5D1-620C8DB57490}" srcOrd="0" destOrd="0" presId="urn:microsoft.com/office/officeart/2005/8/layout/hierarchy2"/>
    <dgm:cxn modelId="{F6A5469B-1F8E-46D4-8D51-32A076FE36C4}" type="presParOf" srcId="{AF860160-1CA2-4D87-8AFC-8E58BD1E5730}" destId="{D830DC55-26A2-4973-B5C6-1EF401E6DC13}"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24790-1881-4DC5-A0F7-843B1DE1A7A5}" type="doc">
      <dgm:prSet loTypeId="urn:microsoft.com/office/officeart/2005/8/layout/hList1" loCatId="list" qsTypeId="urn:microsoft.com/office/officeart/2005/8/quickstyle/simple2" qsCatId="simple" csTypeId="urn:microsoft.com/office/officeart/2005/8/colors/accent2_5" csCatId="accent2" phldr="1"/>
      <dgm:spPr/>
      <dgm:t>
        <a:bodyPr/>
        <a:lstStyle/>
        <a:p>
          <a:endParaRPr lang="en-US"/>
        </a:p>
      </dgm:t>
    </dgm:pt>
    <dgm:pt modelId="{59404410-8057-4165-8642-BBEB205D2BD2}">
      <dgm:prSet phldrT="[Text]" custT="1"/>
      <dgm:spPr>
        <a:solidFill>
          <a:srgbClr val="0070C0"/>
        </a:solidFill>
      </dgm:spPr>
      <dgm:t>
        <a:bodyPr/>
        <a:lstStyle/>
        <a:p>
          <a:r>
            <a:rPr lang="en-US" sz="2600" dirty="0"/>
            <a:t>Key summary of the judgement dated 22</a:t>
          </a:r>
          <a:r>
            <a:rPr lang="en-US" sz="2600" baseline="30000" dirty="0"/>
            <a:t>nd</a:t>
          </a:r>
          <a:r>
            <a:rPr lang="en-US" sz="2600" dirty="0"/>
            <a:t> November 2022</a:t>
          </a:r>
        </a:p>
      </dgm:t>
    </dgm:pt>
    <dgm:pt modelId="{FEA8FA4E-5704-4983-96F8-C420E12664E7}" type="parTrans" cxnId="{01A358BD-6376-49D6-B91D-DFFCA325B150}">
      <dgm:prSet/>
      <dgm:spPr/>
      <dgm:t>
        <a:bodyPr/>
        <a:lstStyle/>
        <a:p>
          <a:endParaRPr lang="en-US" sz="1400"/>
        </a:p>
      </dgm:t>
    </dgm:pt>
    <dgm:pt modelId="{09DA8729-DBE9-4348-96E8-2C30AF0BA817}" type="sibTrans" cxnId="{01A358BD-6376-49D6-B91D-DFFCA325B150}">
      <dgm:prSet/>
      <dgm:spPr/>
      <dgm:t>
        <a:bodyPr/>
        <a:lstStyle/>
        <a:p>
          <a:endParaRPr lang="en-US" sz="1400"/>
        </a:p>
      </dgm:t>
    </dgm:pt>
    <dgm:pt modelId="{C0C2A942-4023-4839-B6E2-12802024B92F}">
      <dgm:prSet phldrT="[Text]" custT="1"/>
      <dgm:spPr>
        <a:solidFill>
          <a:schemeClr val="bg1">
            <a:alpha val="90000"/>
          </a:schemeClr>
        </a:solidFill>
        <a:ln>
          <a:solidFill>
            <a:srgbClr val="0070C0"/>
          </a:solidFill>
        </a:ln>
      </dgm:spPr>
      <dgm:t>
        <a:bodyPr/>
        <a:lstStyle/>
        <a:p>
          <a:endParaRPr lang="en-US" sz="1600" dirty="0">
            <a:solidFill>
              <a:schemeClr val="tx1"/>
            </a:solidFill>
          </a:endParaRPr>
        </a:p>
      </dgm:t>
    </dgm:pt>
    <dgm:pt modelId="{B204161F-8579-4C2D-8D4B-C16280373C32}" type="parTrans" cxnId="{53AE08EC-9E2E-4379-B31E-0203DB5DF12E}">
      <dgm:prSet/>
      <dgm:spPr/>
      <dgm:t>
        <a:bodyPr/>
        <a:lstStyle/>
        <a:p>
          <a:endParaRPr lang="en-US" sz="1400"/>
        </a:p>
      </dgm:t>
    </dgm:pt>
    <dgm:pt modelId="{E89D827E-15A0-4108-863B-061843527608}" type="sibTrans" cxnId="{53AE08EC-9E2E-4379-B31E-0203DB5DF12E}">
      <dgm:prSet/>
      <dgm:spPr/>
      <dgm:t>
        <a:bodyPr/>
        <a:lstStyle/>
        <a:p>
          <a:endParaRPr lang="en-US" sz="1400"/>
        </a:p>
      </dgm:t>
    </dgm:pt>
    <dgm:pt modelId="{173A4203-C057-4A3E-A208-60C7189271EC}">
      <dgm:prSet phldrT="[Text]" custT="1"/>
      <dgm:spPr>
        <a:solidFill>
          <a:schemeClr val="bg1">
            <a:alpha val="90000"/>
          </a:schemeClr>
        </a:solidFill>
        <a:ln>
          <a:solidFill>
            <a:srgbClr val="0070C0"/>
          </a:solidFill>
        </a:ln>
      </dgm:spPr>
      <dgm:t>
        <a:bodyPr/>
        <a:lstStyle/>
        <a:p>
          <a:r>
            <a:rPr lang="en-US" sz="1600" dirty="0">
              <a:solidFill>
                <a:schemeClr val="tx1"/>
              </a:solidFill>
            </a:rPr>
            <a:t>Supreme Court concluded the hearing on the long outstanding case related to extending the uncapped EPS scheme to all members without any restriction</a:t>
          </a:r>
        </a:p>
      </dgm:t>
    </dgm:pt>
    <dgm:pt modelId="{A6F222ED-6F9E-4E1F-9081-F64737969513}" type="parTrans" cxnId="{5610ACB3-3C41-49FC-9B28-97FBFEC8032F}">
      <dgm:prSet/>
      <dgm:spPr/>
      <dgm:t>
        <a:bodyPr/>
        <a:lstStyle/>
        <a:p>
          <a:endParaRPr lang="en-US" sz="1400"/>
        </a:p>
      </dgm:t>
    </dgm:pt>
    <dgm:pt modelId="{DAEEE8FF-592F-4E35-91CD-44B4DC3023CD}" type="sibTrans" cxnId="{5610ACB3-3C41-49FC-9B28-97FBFEC8032F}">
      <dgm:prSet/>
      <dgm:spPr/>
      <dgm:t>
        <a:bodyPr/>
        <a:lstStyle/>
        <a:p>
          <a:endParaRPr lang="en-US" sz="1400"/>
        </a:p>
      </dgm:t>
    </dgm:pt>
    <dgm:pt modelId="{60556D77-F747-407F-AE87-AD0E3B2B9A89}">
      <dgm:prSet phldrT="[Text]" custT="1"/>
      <dgm:spPr>
        <a:solidFill>
          <a:schemeClr val="bg1">
            <a:alpha val="90000"/>
          </a:schemeClr>
        </a:solidFill>
        <a:ln>
          <a:solidFill>
            <a:srgbClr val="0070C0"/>
          </a:solidFill>
        </a:ln>
      </dgm:spPr>
      <dgm:t>
        <a:bodyPr/>
        <a:lstStyle/>
        <a:p>
          <a:endParaRPr lang="en-US" sz="1600" dirty="0">
            <a:solidFill>
              <a:schemeClr val="tx1"/>
            </a:solidFill>
          </a:endParaRPr>
        </a:p>
      </dgm:t>
    </dgm:pt>
    <dgm:pt modelId="{3368D546-77A2-4E34-8670-760D49AC2457}" type="parTrans" cxnId="{44AEC53F-4F89-45DD-9C2F-2D023B7E25F4}">
      <dgm:prSet/>
      <dgm:spPr/>
      <dgm:t>
        <a:bodyPr/>
        <a:lstStyle/>
        <a:p>
          <a:endParaRPr lang="en-US" sz="1400"/>
        </a:p>
      </dgm:t>
    </dgm:pt>
    <dgm:pt modelId="{4BB60C6D-79ED-4B97-B26A-72720D90DDCD}" type="sibTrans" cxnId="{44AEC53F-4F89-45DD-9C2F-2D023B7E25F4}">
      <dgm:prSet/>
      <dgm:spPr/>
      <dgm:t>
        <a:bodyPr/>
        <a:lstStyle/>
        <a:p>
          <a:endParaRPr lang="en-US" sz="1400"/>
        </a:p>
      </dgm:t>
    </dgm:pt>
    <dgm:pt modelId="{F32D978A-DE74-433D-A593-9B6436D0C319}">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Amendments in the 2014 EPFO notification are valid and Government has authority to amend the PF/EPS plan </a:t>
          </a:r>
        </a:p>
      </dgm:t>
    </dgm:pt>
    <dgm:pt modelId="{99B50D87-F795-4194-A56A-06A2A27665D8}" type="parTrans" cxnId="{3994FE7E-5B90-491F-9C27-F390CE0BA2F6}">
      <dgm:prSet/>
      <dgm:spPr/>
      <dgm:t>
        <a:bodyPr/>
        <a:lstStyle/>
        <a:p>
          <a:endParaRPr lang="en-US" sz="1400"/>
        </a:p>
      </dgm:t>
    </dgm:pt>
    <dgm:pt modelId="{8452228C-9C86-4F42-B518-330DA7689887}" type="sibTrans" cxnId="{3994FE7E-5B90-491F-9C27-F390CE0BA2F6}">
      <dgm:prSet/>
      <dgm:spPr/>
      <dgm:t>
        <a:bodyPr/>
        <a:lstStyle/>
        <a:p>
          <a:endParaRPr lang="en-US" sz="1400"/>
        </a:p>
      </dgm:t>
    </dgm:pt>
    <dgm:pt modelId="{8AB1D125-B4D9-401D-A451-351331B58ACE}">
      <dgm:prSet phldrT="[Text]" custT="1"/>
      <dgm:spPr>
        <a:solidFill>
          <a:schemeClr val="bg1">
            <a:alpha val="90000"/>
          </a:schemeClr>
        </a:solidFill>
        <a:ln>
          <a:solidFill>
            <a:srgbClr val="0070C0"/>
          </a:solidFill>
        </a:ln>
      </dgm:spPr>
      <dgm:t>
        <a:bodyPr/>
        <a:lstStyle/>
        <a:p>
          <a:endParaRPr lang="en-US" sz="1600" dirty="0">
            <a:solidFill>
              <a:schemeClr val="tx1"/>
            </a:solidFill>
          </a:endParaRPr>
        </a:p>
      </dgm:t>
    </dgm:pt>
    <dgm:pt modelId="{F6FF8ED4-7DC6-4869-B1B7-63D7E4EE67EC}" type="parTrans" cxnId="{53D8DEC7-B1E4-4B9C-9968-E48B269041F8}">
      <dgm:prSet/>
      <dgm:spPr/>
      <dgm:t>
        <a:bodyPr/>
        <a:lstStyle/>
        <a:p>
          <a:endParaRPr lang="en-US" sz="1400"/>
        </a:p>
      </dgm:t>
    </dgm:pt>
    <dgm:pt modelId="{0FBE44BB-6BA7-4666-B585-3A49A7A8ECBE}" type="sibTrans" cxnId="{53D8DEC7-B1E4-4B9C-9968-E48B269041F8}">
      <dgm:prSet/>
      <dgm:spPr/>
      <dgm:t>
        <a:bodyPr/>
        <a:lstStyle/>
        <a:p>
          <a:endParaRPr lang="en-US" sz="1400"/>
        </a:p>
      </dgm:t>
    </dgm:pt>
    <dgm:pt modelId="{06CAFEA0-9D44-4D58-BBAF-166BC0C59DD0}">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40C9183A-A193-45C6-8117-22BB6B23D792}" type="parTrans" cxnId="{C4A8D27F-5FDA-4166-AD01-E8CD1E6F50F0}">
      <dgm:prSet/>
      <dgm:spPr/>
      <dgm:t>
        <a:bodyPr/>
        <a:lstStyle/>
        <a:p>
          <a:endParaRPr lang="en-US" sz="1400"/>
        </a:p>
      </dgm:t>
    </dgm:pt>
    <dgm:pt modelId="{57305752-41E0-41F5-AA39-8BB014AE6023}" type="sibTrans" cxnId="{C4A8D27F-5FDA-4166-AD01-E8CD1E6F50F0}">
      <dgm:prSet/>
      <dgm:spPr/>
      <dgm:t>
        <a:bodyPr/>
        <a:lstStyle/>
        <a:p>
          <a:endParaRPr lang="en-US" sz="1400"/>
        </a:p>
      </dgm:t>
    </dgm:pt>
    <dgm:pt modelId="{776CC0EF-4EE3-4CC2-892D-A479FCA1DD5B}">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4475F448-A462-4908-BB98-99E99DB000DF}" type="parTrans" cxnId="{596B6983-26CD-4156-BC5F-0085F7D68F4A}">
      <dgm:prSet/>
      <dgm:spPr/>
      <dgm:t>
        <a:bodyPr/>
        <a:lstStyle/>
        <a:p>
          <a:endParaRPr lang="en-US" sz="1400"/>
        </a:p>
      </dgm:t>
    </dgm:pt>
    <dgm:pt modelId="{E20F024C-E59C-4CE7-94F0-92B9EC8DD49F}" type="sibTrans" cxnId="{596B6983-26CD-4156-BC5F-0085F7D68F4A}">
      <dgm:prSet/>
      <dgm:spPr/>
      <dgm:t>
        <a:bodyPr/>
        <a:lstStyle/>
        <a:p>
          <a:endParaRPr lang="en-US" sz="1400"/>
        </a:p>
      </dgm:t>
    </dgm:pt>
    <dgm:pt modelId="{AD03FCD0-F5AC-410B-B1A1-4264471BF956}">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9B3F6816-AB3A-4156-8B66-77437D21DEAE}" type="parTrans" cxnId="{814405D9-8E02-4338-B4FA-0E4187CC02C9}">
      <dgm:prSet/>
      <dgm:spPr/>
      <dgm:t>
        <a:bodyPr/>
        <a:lstStyle/>
        <a:p>
          <a:endParaRPr lang="en-US" sz="1400"/>
        </a:p>
      </dgm:t>
    </dgm:pt>
    <dgm:pt modelId="{88D9EB03-A69B-4428-925F-42A27F4CDADE}" type="sibTrans" cxnId="{814405D9-8E02-4338-B4FA-0E4187CC02C9}">
      <dgm:prSet/>
      <dgm:spPr/>
      <dgm:t>
        <a:bodyPr/>
        <a:lstStyle/>
        <a:p>
          <a:endParaRPr lang="en-US" sz="1400"/>
        </a:p>
      </dgm:t>
    </dgm:pt>
    <dgm:pt modelId="{3749E38E-2572-4DAC-A17B-B401AC036146}">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DC311F35-25F5-4182-AEE5-79FEC0A2BEA1}" type="parTrans" cxnId="{E7DB9E43-0C03-4C8A-9DF0-EFC988036505}">
      <dgm:prSet/>
      <dgm:spPr/>
      <dgm:t>
        <a:bodyPr/>
        <a:lstStyle/>
        <a:p>
          <a:endParaRPr lang="en-US" sz="1400"/>
        </a:p>
      </dgm:t>
    </dgm:pt>
    <dgm:pt modelId="{49E46306-1CAD-4AA4-ABD8-0AC11E2C1FB8}" type="sibTrans" cxnId="{E7DB9E43-0C03-4C8A-9DF0-EFC988036505}">
      <dgm:prSet/>
      <dgm:spPr/>
      <dgm:t>
        <a:bodyPr/>
        <a:lstStyle/>
        <a:p>
          <a:endParaRPr lang="en-US" sz="1400"/>
        </a:p>
      </dgm:t>
    </dgm:pt>
    <dgm:pt modelId="{AB529685-D0B4-43C6-86B1-2089F8374708}">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Employees need not contribute at 1.16% of pay going forward to get uncapped EPS pension</a:t>
          </a:r>
        </a:p>
      </dgm:t>
    </dgm:pt>
    <dgm:pt modelId="{163247FD-0633-4238-AD13-DCD9716E93CF}" type="parTrans" cxnId="{EEE06A84-5DE1-4724-985B-01ACCAA0DA39}">
      <dgm:prSet/>
      <dgm:spPr/>
      <dgm:t>
        <a:bodyPr/>
        <a:lstStyle/>
        <a:p>
          <a:endParaRPr lang="en-US" sz="1400"/>
        </a:p>
      </dgm:t>
    </dgm:pt>
    <dgm:pt modelId="{B5CCB580-5BA3-455E-A237-06EE9CB7C54F}" type="sibTrans" cxnId="{EEE06A84-5DE1-4724-985B-01ACCAA0DA39}">
      <dgm:prSet/>
      <dgm:spPr/>
      <dgm:t>
        <a:bodyPr/>
        <a:lstStyle/>
        <a:p>
          <a:endParaRPr lang="en-US" sz="1400"/>
        </a:p>
      </dgm:t>
    </dgm:pt>
    <dgm:pt modelId="{357648DF-92A3-444C-9F71-316D96B19F56}">
      <dgm:prSe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7355719D-79BF-434E-9F73-53BCAF7C7BAB}" type="parTrans" cxnId="{8777C525-C460-4D54-A533-EDF5605E7776}">
      <dgm:prSet/>
      <dgm:spPr/>
      <dgm:t>
        <a:bodyPr/>
        <a:lstStyle/>
        <a:p>
          <a:endParaRPr lang="en-US" sz="1400"/>
        </a:p>
      </dgm:t>
    </dgm:pt>
    <dgm:pt modelId="{A155B54E-ABC8-488C-B10E-3275AB69CDEA}" type="sibTrans" cxnId="{8777C525-C460-4D54-A533-EDF5605E7776}">
      <dgm:prSet/>
      <dgm:spPr/>
      <dgm:t>
        <a:bodyPr/>
        <a:lstStyle/>
        <a:p>
          <a:endParaRPr lang="en-US" sz="1400"/>
        </a:p>
      </dgm:t>
    </dgm:pt>
    <dgm:pt modelId="{2599257D-E7C3-4DB7-886B-E43E2254F102}">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Pensionable salary for calculating EPS pension at retirement would be calculated at 60 months last drawn average salary. (instead of 12 months). </a:t>
          </a:r>
        </a:p>
      </dgm:t>
    </dgm:pt>
    <dgm:pt modelId="{D4D27FE0-9BBF-4F7A-A68F-91E3277F3D85}" type="parTrans" cxnId="{3CEEACA4-C1A2-4F41-A408-53EB0DBBA73E}">
      <dgm:prSet/>
      <dgm:spPr/>
      <dgm:t>
        <a:bodyPr/>
        <a:lstStyle/>
        <a:p>
          <a:endParaRPr lang="en-US" sz="1400"/>
        </a:p>
      </dgm:t>
    </dgm:pt>
    <dgm:pt modelId="{4E93A633-2D96-4663-B688-B50626ED47D2}" type="sibTrans" cxnId="{3CEEACA4-C1A2-4F41-A408-53EB0DBBA73E}">
      <dgm:prSet/>
      <dgm:spPr/>
      <dgm:t>
        <a:bodyPr/>
        <a:lstStyle/>
        <a:p>
          <a:endParaRPr lang="en-US" sz="1400"/>
        </a:p>
      </dgm:t>
    </dgm:pt>
    <dgm:pt modelId="{7465B60F-450F-4799-AB49-429B4F747E0B}">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4E541F12-FD9C-4ACE-9EFA-5ABA156AAE1F}" type="parTrans" cxnId="{803FAD25-7575-4083-9A84-FAEBC3A47261}">
      <dgm:prSet/>
      <dgm:spPr/>
      <dgm:t>
        <a:bodyPr/>
        <a:lstStyle/>
        <a:p>
          <a:endParaRPr lang="en-US" sz="1400"/>
        </a:p>
      </dgm:t>
    </dgm:pt>
    <dgm:pt modelId="{6929A1A9-3EA9-48F2-BD94-BB5AB5C1B154}" type="sibTrans" cxnId="{803FAD25-7575-4083-9A84-FAEBC3A47261}">
      <dgm:prSet/>
      <dgm:spPr/>
      <dgm:t>
        <a:bodyPr/>
        <a:lstStyle/>
        <a:p>
          <a:endParaRPr lang="en-US" sz="1400"/>
        </a:p>
      </dgm:t>
    </dgm:pt>
    <dgm:pt modelId="{F1835C3A-DBB8-4809-B65A-816562AD9830}">
      <dgm:prSe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0778D3B2-A6D2-4274-88AC-D44D27477C82}" type="parTrans" cxnId="{6FA3EB3B-30DC-4AC7-9F1C-0170695B42B0}">
      <dgm:prSet/>
      <dgm:spPr/>
      <dgm:t>
        <a:bodyPr/>
        <a:lstStyle/>
        <a:p>
          <a:endParaRPr lang="en-US" sz="1400"/>
        </a:p>
      </dgm:t>
    </dgm:pt>
    <dgm:pt modelId="{9E6D0E97-2699-4E7C-BA53-16AE4F2C0308}" type="sibTrans" cxnId="{6FA3EB3B-30DC-4AC7-9F1C-0170695B42B0}">
      <dgm:prSet/>
      <dgm:spPr/>
      <dgm:t>
        <a:bodyPr/>
        <a:lstStyle/>
        <a:p>
          <a:endParaRPr lang="en-US" sz="1400"/>
        </a:p>
      </dgm:t>
    </dgm:pt>
    <dgm:pt modelId="{D4E0DD5C-0D2D-4D1E-AA20-E3D057C133DB}">
      <dgm:prSet phldrT="[Text]" custT="1"/>
      <dgm:spPr>
        <a:solidFill>
          <a:schemeClr val="bg1">
            <a:alpha val="90000"/>
          </a:schemeClr>
        </a:solidFill>
        <a:ln>
          <a:solidFill>
            <a:srgbClr val="0070C0"/>
          </a:solidFill>
        </a:ln>
      </dgm:spPr>
      <dgm:t>
        <a:bodyPr/>
        <a:lstStyle/>
        <a:p>
          <a:r>
            <a:rPr lang="en-US" sz="1600" dirty="0">
              <a:solidFill>
                <a:schemeClr val="tx1"/>
              </a:solidFill>
            </a:rPr>
            <a:t>Key points in the judgement</a:t>
          </a:r>
        </a:p>
      </dgm:t>
    </dgm:pt>
    <dgm:pt modelId="{3D4FE115-5567-4134-BC10-5FA684B81BF6}" type="parTrans" cxnId="{06F3637D-4659-4A9B-9177-10AEDB86DBDD}">
      <dgm:prSet/>
      <dgm:spPr/>
      <dgm:t>
        <a:bodyPr/>
        <a:lstStyle/>
        <a:p>
          <a:endParaRPr lang="en-IN"/>
        </a:p>
      </dgm:t>
    </dgm:pt>
    <dgm:pt modelId="{AD28B1C5-13BC-4382-90BE-AAC20371B77F}" type="sibTrans" cxnId="{06F3637D-4659-4A9B-9177-10AEDB86DBDD}">
      <dgm:prSet/>
      <dgm:spPr/>
      <dgm:t>
        <a:bodyPr/>
        <a:lstStyle/>
        <a:p>
          <a:endParaRPr lang="en-IN"/>
        </a:p>
      </dgm:t>
    </dgm:pt>
    <dgm:pt modelId="{E1BB3983-E06F-49E1-AFEF-D5C96C62349A}">
      <dgm:prSet phldrT="[Text]" custT="1"/>
      <dgm:spPr>
        <a:solidFill>
          <a:schemeClr val="bg1">
            <a:alpha val="90000"/>
          </a:schemeClr>
        </a:solidFill>
        <a:ln>
          <a:solidFill>
            <a:srgbClr val="0070C0"/>
          </a:solidFill>
        </a:ln>
      </dgm:spPr>
      <dgm:t>
        <a:bodyPr/>
        <a:lstStyle/>
        <a:p>
          <a:endParaRPr lang="en-US" sz="1600" dirty="0">
            <a:solidFill>
              <a:schemeClr val="tx1"/>
            </a:solidFill>
          </a:endParaRPr>
        </a:p>
      </dgm:t>
    </dgm:pt>
    <dgm:pt modelId="{31F7BB8A-270F-4D64-A6FA-89257D637865}" type="parTrans" cxnId="{0B5E28B8-4AA2-4A4D-A3A5-C0A3074787BB}">
      <dgm:prSet/>
      <dgm:spPr/>
      <dgm:t>
        <a:bodyPr/>
        <a:lstStyle/>
        <a:p>
          <a:endParaRPr lang="en-IN"/>
        </a:p>
      </dgm:t>
    </dgm:pt>
    <dgm:pt modelId="{ECFD10AB-DE2F-46EB-97B6-39A6B85C6B44}" type="sibTrans" cxnId="{0B5E28B8-4AA2-4A4D-A3A5-C0A3074787BB}">
      <dgm:prSet/>
      <dgm:spPr/>
      <dgm:t>
        <a:bodyPr/>
        <a:lstStyle/>
        <a:p>
          <a:endParaRPr lang="en-IN"/>
        </a:p>
      </dgm:t>
    </dgm:pt>
    <dgm:pt modelId="{ECD12AAB-3F64-4596-9CF8-8AA6E1A78EE5}">
      <dgm:prSet phldrT="[Text]" custT="1"/>
      <dgm:spPr>
        <a:solidFill>
          <a:schemeClr val="bg1">
            <a:alpha val="90000"/>
          </a:schemeClr>
        </a:solidFill>
        <a:ln>
          <a:solidFill>
            <a:srgbClr val="0070C0"/>
          </a:solidFill>
        </a:ln>
      </dgm:spPr>
      <dgm:t>
        <a:bodyPr/>
        <a:lstStyle/>
        <a:p>
          <a:pPr>
            <a:buFont typeface="Wingdings" panose="05000000000000000000" pitchFamily="2" charset="2"/>
            <a:buNone/>
          </a:pPr>
          <a:endParaRPr lang="en-US" sz="1600" dirty="0">
            <a:solidFill>
              <a:schemeClr val="tx1"/>
            </a:solidFill>
          </a:endParaRPr>
        </a:p>
      </dgm:t>
    </dgm:pt>
    <dgm:pt modelId="{A46BB93C-3B18-485D-BC04-7CC9C02A57D9}" type="parTrans" cxnId="{F5EE1741-CD94-4358-A9E5-472CCA4CA8AA}">
      <dgm:prSet/>
      <dgm:spPr/>
      <dgm:t>
        <a:bodyPr/>
        <a:lstStyle/>
        <a:p>
          <a:endParaRPr lang="en-IN"/>
        </a:p>
      </dgm:t>
    </dgm:pt>
    <dgm:pt modelId="{B746F760-8081-407C-B823-F0FE80A5F923}" type="sibTrans" cxnId="{F5EE1741-CD94-4358-A9E5-472CCA4CA8AA}">
      <dgm:prSet/>
      <dgm:spPr/>
      <dgm:t>
        <a:bodyPr/>
        <a:lstStyle/>
        <a:p>
          <a:endParaRPr lang="en-IN"/>
        </a:p>
      </dgm:t>
    </dgm:pt>
    <dgm:pt modelId="{FD8D5AF8-D7AC-48C2-B180-25DCDEE7122B}">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Employees who did not exercise the option on uncapped salary earlier to be given an option to join EPS again without any cap on salary. Choice to contribute at uncapped pay to be exercised within 4 months</a:t>
          </a:r>
        </a:p>
      </dgm:t>
    </dgm:pt>
    <dgm:pt modelId="{F73F8E5A-DDA8-420C-B55C-53896EA6546D}" type="parTrans" cxnId="{0D4B0273-5A50-456D-9D2E-80BA48B508B8}">
      <dgm:prSet/>
      <dgm:spPr/>
      <dgm:t>
        <a:bodyPr/>
        <a:lstStyle/>
        <a:p>
          <a:endParaRPr lang="en-IN"/>
        </a:p>
      </dgm:t>
    </dgm:pt>
    <dgm:pt modelId="{0E9B5A06-89DD-4DD0-A498-C8E37C9B0840}" type="sibTrans" cxnId="{0D4B0273-5A50-456D-9D2E-80BA48B508B8}">
      <dgm:prSet/>
      <dgm:spPr/>
      <dgm:t>
        <a:bodyPr/>
        <a:lstStyle/>
        <a:p>
          <a:endParaRPr lang="en-IN"/>
        </a:p>
      </dgm:t>
    </dgm:pt>
    <dgm:pt modelId="{F25B8D10-D622-411C-9DAE-D73B0BBD5BB4}">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23B1C689-4992-40D3-BE04-18444EB6681F}" type="parTrans" cxnId="{D0769137-E3AA-45EE-8B55-29510FB9B2B9}">
      <dgm:prSet/>
      <dgm:spPr/>
      <dgm:t>
        <a:bodyPr/>
        <a:lstStyle/>
        <a:p>
          <a:endParaRPr lang="en-IN"/>
        </a:p>
      </dgm:t>
    </dgm:pt>
    <dgm:pt modelId="{33BED564-4B58-4581-8127-DD822139898E}" type="sibTrans" cxnId="{D0769137-E3AA-45EE-8B55-29510FB9B2B9}">
      <dgm:prSet/>
      <dgm:spPr/>
      <dgm:t>
        <a:bodyPr/>
        <a:lstStyle/>
        <a:p>
          <a:endParaRPr lang="en-IN"/>
        </a:p>
      </dgm:t>
    </dgm:pt>
    <dgm:pt modelId="{A06F77CD-0E28-44FB-BD21-E355BDB8BE40}">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Members of exempted establishments also to be given a choice to join uncapped EPS pension scheme</a:t>
          </a:r>
        </a:p>
      </dgm:t>
    </dgm:pt>
    <dgm:pt modelId="{781AA95A-A143-4D82-B7C6-396C458DFD32}" type="parTrans" cxnId="{DAB762BC-B1EF-4A2C-AE19-4C6EE78C520E}">
      <dgm:prSet/>
      <dgm:spPr/>
      <dgm:t>
        <a:bodyPr/>
        <a:lstStyle/>
        <a:p>
          <a:endParaRPr lang="en-IN"/>
        </a:p>
      </dgm:t>
    </dgm:pt>
    <dgm:pt modelId="{240F2BE2-AB0E-45FC-8EED-509D0E758920}" type="sibTrans" cxnId="{DAB762BC-B1EF-4A2C-AE19-4C6EE78C520E}">
      <dgm:prSet/>
      <dgm:spPr/>
      <dgm:t>
        <a:bodyPr/>
        <a:lstStyle/>
        <a:p>
          <a:endParaRPr lang="en-IN"/>
        </a:p>
      </dgm:t>
    </dgm:pt>
    <dgm:pt modelId="{984FCA5B-EF00-404F-AD9F-0A2058C02223}">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E6D3EF96-DC52-44E0-9BCC-BE2AEF3E2EB5}" type="parTrans" cxnId="{6BC380EF-E27B-4022-9DDE-58D33838936C}">
      <dgm:prSet/>
      <dgm:spPr/>
      <dgm:t>
        <a:bodyPr/>
        <a:lstStyle/>
        <a:p>
          <a:endParaRPr lang="en-IN"/>
        </a:p>
      </dgm:t>
    </dgm:pt>
    <dgm:pt modelId="{9BE392CA-E65F-47C1-A776-B2FC4A8DBF71}" type="sibTrans" cxnId="{6BC380EF-E27B-4022-9DDE-58D33838936C}">
      <dgm:prSet/>
      <dgm:spPr/>
      <dgm:t>
        <a:bodyPr/>
        <a:lstStyle/>
        <a:p>
          <a:endParaRPr lang="en-IN"/>
        </a:p>
      </dgm:t>
    </dgm:pt>
    <dgm:pt modelId="{15FF1495-30FB-462B-B6DB-9E4867E67804}">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r>
            <a:rPr lang="en-US" sz="1600" dirty="0">
              <a:solidFill>
                <a:schemeClr val="tx1"/>
              </a:solidFill>
            </a:rPr>
            <a:t>Pre-2014 retired employees who did not opt for the uncapped Pension plans are not to be given the option again to join the uncapped EPS plan</a:t>
          </a:r>
        </a:p>
      </dgm:t>
    </dgm:pt>
    <dgm:pt modelId="{4E1E8ECE-A20E-4AAA-B231-B128579752C1}" type="parTrans" cxnId="{DBB20405-B8D1-42BA-8866-CB38495CA104}">
      <dgm:prSet/>
      <dgm:spPr/>
      <dgm:t>
        <a:bodyPr/>
        <a:lstStyle/>
        <a:p>
          <a:endParaRPr lang="en-IN"/>
        </a:p>
      </dgm:t>
    </dgm:pt>
    <dgm:pt modelId="{C9779E20-5FEE-46C2-A7EC-E93E5836A873}" type="sibTrans" cxnId="{DBB20405-B8D1-42BA-8866-CB38495CA104}">
      <dgm:prSet/>
      <dgm:spPr/>
      <dgm:t>
        <a:bodyPr/>
        <a:lstStyle/>
        <a:p>
          <a:endParaRPr lang="en-IN"/>
        </a:p>
      </dgm:t>
    </dgm:pt>
    <dgm:pt modelId="{469E6F40-B20E-4535-8F61-9DF41D7D8F41}">
      <dgm:prSet phldrT="[Text]" custT="1"/>
      <dgm:spPr>
        <a:solidFill>
          <a:schemeClr val="bg1">
            <a:alpha val="90000"/>
          </a:schemeClr>
        </a:solidFill>
        <a:ln>
          <a:solidFill>
            <a:srgbClr val="0070C0"/>
          </a:solidFill>
        </a:ln>
      </dgm:spPr>
      <dgm:t>
        <a:bodyPr/>
        <a:lstStyle/>
        <a:p>
          <a:pPr>
            <a:buFont typeface="Wingdings" panose="05000000000000000000" pitchFamily="2" charset="2"/>
            <a:buChar char="ü"/>
          </a:pPr>
          <a:endParaRPr lang="en-US" sz="1600" dirty="0">
            <a:solidFill>
              <a:schemeClr val="tx1"/>
            </a:solidFill>
          </a:endParaRPr>
        </a:p>
      </dgm:t>
    </dgm:pt>
    <dgm:pt modelId="{B743BD90-0A20-4FAD-8007-A16104E99BE5}" type="parTrans" cxnId="{F2D12C73-A341-45D9-984C-D681D47C1AAE}">
      <dgm:prSet/>
      <dgm:spPr/>
      <dgm:t>
        <a:bodyPr/>
        <a:lstStyle/>
        <a:p>
          <a:endParaRPr lang="en-IN"/>
        </a:p>
      </dgm:t>
    </dgm:pt>
    <dgm:pt modelId="{5A8F86FE-AA6B-4C07-8FF9-418B098647A9}" type="sibTrans" cxnId="{F2D12C73-A341-45D9-984C-D681D47C1AAE}">
      <dgm:prSet/>
      <dgm:spPr/>
      <dgm:t>
        <a:bodyPr/>
        <a:lstStyle/>
        <a:p>
          <a:endParaRPr lang="en-IN"/>
        </a:p>
      </dgm:t>
    </dgm:pt>
    <dgm:pt modelId="{888E9EF5-8AD2-4F37-8B4A-7748EE8702E4}" type="pres">
      <dgm:prSet presAssocID="{F3624790-1881-4DC5-A0F7-843B1DE1A7A5}" presName="Name0" presStyleCnt="0">
        <dgm:presLayoutVars>
          <dgm:dir/>
          <dgm:animLvl val="lvl"/>
          <dgm:resizeHandles val="exact"/>
        </dgm:presLayoutVars>
      </dgm:prSet>
      <dgm:spPr/>
    </dgm:pt>
    <dgm:pt modelId="{DB828015-890E-4AF7-89DB-AAB7DA3708DA}" type="pres">
      <dgm:prSet presAssocID="{59404410-8057-4165-8642-BBEB205D2BD2}" presName="composite" presStyleCnt="0"/>
      <dgm:spPr/>
    </dgm:pt>
    <dgm:pt modelId="{72A0DCEF-3B02-4037-A960-8C95757CF308}" type="pres">
      <dgm:prSet presAssocID="{59404410-8057-4165-8642-BBEB205D2BD2}" presName="parTx" presStyleLbl="alignNode1" presStyleIdx="0" presStyleCnt="1">
        <dgm:presLayoutVars>
          <dgm:chMax val="0"/>
          <dgm:chPref val="0"/>
          <dgm:bulletEnabled val="1"/>
        </dgm:presLayoutVars>
      </dgm:prSet>
      <dgm:spPr/>
    </dgm:pt>
    <dgm:pt modelId="{B6180437-9573-4F7D-A51A-2A67D59B2064}" type="pres">
      <dgm:prSet presAssocID="{59404410-8057-4165-8642-BBEB205D2BD2}" presName="desTx" presStyleLbl="alignAccFollowNode1" presStyleIdx="0" presStyleCnt="1">
        <dgm:presLayoutVars>
          <dgm:bulletEnabled val="1"/>
        </dgm:presLayoutVars>
      </dgm:prSet>
      <dgm:spPr/>
    </dgm:pt>
  </dgm:ptLst>
  <dgm:cxnLst>
    <dgm:cxn modelId="{A659A502-492B-4999-BEA1-A58A5836CAA3}" type="presOf" srcId="{F3624790-1881-4DC5-A0F7-843B1DE1A7A5}" destId="{888E9EF5-8AD2-4F37-8B4A-7748EE8702E4}" srcOrd="0" destOrd="0" presId="urn:microsoft.com/office/officeart/2005/8/layout/hList1"/>
    <dgm:cxn modelId="{DBB20405-B8D1-42BA-8866-CB38495CA104}" srcId="{59404410-8057-4165-8642-BBEB205D2BD2}" destId="{15FF1495-30FB-462B-B6DB-9E4867E67804}" srcOrd="11" destOrd="0" parTransId="{4E1E8ECE-A20E-4AAA-B231-B128579752C1}" sibTransId="{C9779E20-5FEE-46C2-A7EC-E93E5836A873}"/>
    <dgm:cxn modelId="{9642D306-4749-45C6-86F6-AA6E6E91B64F}" type="presOf" srcId="{C0C2A942-4023-4839-B6E2-12802024B92F}" destId="{B6180437-9573-4F7D-A51A-2A67D59B2064}" srcOrd="0" destOrd="0" presId="urn:microsoft.com/office/officeart/2005/8/layout/hList1"/>
    <dgm:cxn modelId="{0B5A8912-D964-446C-B615-00500BB7A429}" type="presOf" srcId="{E1BB3983-E06F-49E1-AFEF-D5C96C62349A}" destId="{B6180437-9573-4F7D-A51A-2A67D59B2064}" srcOrd="0" destOrd="2" presId="urn:microsoft.com/office/officeart/2005/8/layout/hList1"/>
    <dgm:cxn modelId="{0A5CBD1F-C65F-426D-9AB3-5BD89CE1E28D}" type="presOf" srcId="{984FCA5B-EF00-404F-AD9F-0A2058C02223}" destId="{B6180437-9573-4F7D-A51A-2A67D59B2064}" srcOrd="0" destOrd="8" presId="urn:microsoft.com/office/officeart/2005/8/layout/hList1"/>
    <dgm:cxn modelId="{803FAD25-7575-4083-9A84-FAEBC3A47261}" srcId="{59404410-8057-4165-8642-BBEB205D2BD2}" destId="{7465B60F-450F-4799-AB49-429B4F747E0B}" srcOrd="14" destOrd="0" parTransId="{4E541F12-FD9C-4ACE-9EFA-5ABA156AAE1F}" sibTransId="{6929A1A9-3EA9-48F2-BD94-BB5AB5C1B154}"/>
    <dgm:cxn modelId="{8777C525-C460-4D54-A533-EDF5605E7776}" srcId="{59404410-8057-4165-8642-BBEB205D2BD2}" destId="{357648DF-92A3-444C-9F71-316D96B19F56}" srcOrd="17" destOrd="0" parTransId="{7355719D-79BF-434E-9F73-53BCAF7C7BAB}" sibTransId="{A155B54E-ABC8-488C-B10E-3275AB69CDEA}"/>
    <dgm:cxn modelId="{41872936-82E3-4DA4-ABD5-75181945C480}" type="presOf" srcId="{AD03FCD0-F5AC-410B-B1A1-4264471BF956}" destId="{B6180437-9573-4F7D-A51A-2A67D59B2064}" srcOrd="0" destOrd="19" presId="urn:microsoft.com/office/officeart/2005/8/layout/hList1"/>
    <dgm:cxn modelId="{D0769137-E3AA-45EE-8B55-29510FB9B2B9}" srcId="{59404410-8057-4165-8642-BBEB205D2BD2}" destId="{F25B8D10-D622-411C-9DAE-D73B0BBD5BB4}" srcOrd="6" destOrd="0" parTransId="{23B1C689-4992-40D3-BE04-18444EB6681F}" sibTransId="{33BED564-4B58-4581-8127-DD822139898E}"/>
    <dgm:cxn modelId="{6FA3EB3B-30DC-4AC7-9F1C-0170695B42B0}" srcId="{59404410-8057-4165-8642-BBEB205D2BD2}" destId="{F1835C3A-DBB8-4809-B65A-816562AD9830}" srcOrd="16" destOrd="0" parTransId="{0778D3B2-A6D2-4274-88AC-D44D27477C82}" sibTransId="{9E6D0E97-2699-4E7C-BA53-16AE4F2C0308}"/>
    <dgm:cxn modelId="{44AEC53F-4F89-45DD-9C2F-2D023B7E25F4}" srcId="{59404410-8057-4165-8642-BBEB205D2BD2}" destId="{60556D77-F747-407F-AE87-AD0E3B2B9A89}" srcOrd="22" destOrd="0" parTransId="{3368D546-77A2-4E34-8670-760D49AC2457}" sibTransId="{4BB60C6D-79ED-4B97-B26A-72720D90DDCD}"/>
    <dgm:cxn modelId="{F5EE1741-CD94-4358-A9E5-472CCA4CA8AA}" srcId="{59404410-8057-4165-8642-BBEB205D2BD2}" destId="{ECD12AAB-3F64-4596-9CF8-8AA6E1A78EE5}" srcOrd="12" destOrd="0" parTransId="{A46BB93C-3B18-485D-BC04-7CC9C02A57D9}" sibTransId="{B746F760-8081-407C-B823-F0FE80A5F923}"/>
    <dgm:cxn modelId="{B7641D63-B38F-45E5-B2AD-60C38460DDEC}" type="presOf" srcId="{3749E38E-2572-4DAC-A17B-B401AC036146}" destId="{B6180437-9573-4F7D-A51A-2A67D59B2064}" srcOrd="0" destOrd="18" presId="urn:microsoft.com/office/officeart/2005/8/layout/hList1"/>
    <dgm:cxn modelId="{E7DB9E43-0C03-4C8A-9DF0-EFC988036505}" srcId="{59404410-8057-4165-8642-BBEB205D2BD2}" destId="{3749E38E-2572-4DAC-A17B-B401AC036146}" srcOrd="18" destOrd="0" parTransId="{DC311F35-25F5-4182-AEE5-79FEC0A2BEA1}" sibTransId="{49E46306-1CAD-4AA4-ABD8-0AC11E2C1FB8}"/>
    <dgm:cxn modelId="{17905E44-FEED-41C3-B876-508707AD1812}" type="presOf" srcId="{60556D77-F747-407F-AE87-AD0E3B2B9A89}" destId="{B6180437-9573-4F7D-A51A-2A67D59B2064}" srcOrd="0" destOrd="22" presId="urn:microsoft.com/office/officeart/2005/8/layout/hList1"/>
    <dgm:cxn modelId="{4D10B54D-C0BB-448C-B193-4C0AD6439A45}" type="presOf" srcId="{F1835C3A-DBB8-4809-B65A-816562AD9830}" destId="{B6180437-9573-4F7D-A51A-2A67D59B2064}" srcOrd="0" destOrd="16" presId="urn:microsoft.com/office/officeart/2005/8/layout/hList1"/>
    <dgm:cxn modelId="{DC671272-6C29-4C88-8B7C-7A301DC2B404}" type="presOf" srcId="{8AB1D125-B4D9-401D-A451-351331B58ACE}" destId="{B6180437-9573-4F7D-A51A-2A67D59B2064}" srcOrd="0" destOrd="4" presId="urn:microsoft.com/office/officeart/2005/8/layout/hList1"/>
    <dgm:cxn modelId="{0D4B0273-5A50-456D-9D2E-80BA48B508B8}" srcId="{59404410-8057-4165-8642-BBEB205D2BD2}" destId="{FD8D5AF8-D7AC-48C2-B180-25DCDEE7122B}" srcOrd="7" destOrd="0" parTransId="{F73F8E5A-DDA8-420C-B55C-53896EA6546D}" sibTransId="{0E9B5A06-89DD-4DD0-A498-C8E37C9B0840}"/>
    <dgm:cxn modelId="{F2D12C73-A341-45D9-984C-D681D47C1AAE}" srcId="{59404410-8057-4165-8642-BBEB205D2BD2}" destId="{469E6F40-B20E-4535-8F61-9DF41D7D8F41}" srcOrd="10" destOrd="0" parTransId="{B743BD90-0A20-4FAD-8007-A16104E99BE5}" sibTransId="{5A8F86FE-AA6B-4C07-8FF9-418B098647A9}"/>
    <dgm:cxn modelId="{06F3637D-4659-4A9B-9177-10AEDB86DBDD}" srcId="{59404410-8057-4165-8642-BBEB205D2BD2}" destId="{D4E0DD5C-0D2D-4D1E-AA20-E3D057C133DB}" srcOrd="3" destOrd="0" parTransId="{3D4FE115-5567-4134-BC10-5FA684B81BF6}" sibTransId="{AD28B1C5-13BC-4382-90BE-AAC20371B77F}"/>
    <dgm:cxn modelId="{3994FE7E-5B90-491F-9C27-F390CE0BA2F6}" srcId="{59404410-8057-4165-8642-BBEB205D2BD2}" destId="{F32D978A-DE74-433D-A593-9B6436D0C319}" srcOrd="5" destOrd="0" parTransId="{99B50D87-F795-4194-A56A-06A2A27665D8}" sibTransId="{8452228C-9C86-4F42-B518-330DA7689887}"/>
    <dgm:cxn modelId="{C4A8D27F-5FDA-4166-AD01-E8CD1E6F50F0}" srcId="{59404410-8057-4165-8642-BBEB205D2BD2}" destId="{06CAFEA0-9D44-4D58-BBAF-166BC0C59DD0}" srcOrd="21" destOrd="0" parTransId="{40C9183A-A193-45C6-8117-22BB6B23D792}" sibTransId="{57305752-41E0-41F5-AA39-8BB014AE6023}"/>
    <dgm:cxn modelId="{5D41DF7F-4974-414B-8F0D-C37E49A1E7F6}" type="presOf" srcId="{15FF1495-30FB-462B-B6DB-9E4867E67804}" destId="{B6180437-9573-4F7D-A51A-2A67D59B2064}" srcOrd="0" destOrd="11" presId="urn:microsoft.com/office/officeart/2005/8/layout/hList1"/>
    <dgm:cxn modelId="{596B6983-26CD-4156-BC5F-0085F7D68F4A}" srcId="{59404410-8057-4165-8642-BBEB205D2BD2}" destId="{776CC0EF-4EE3-4CC2-892D-A479FCA1DD5B}" srcOrd="20" destOrd="0" parTransId="{4475F448-A462-4908-BB98-99E99DB000DF}" sibTransId="{E20F024C-E59C-4CE7-94F0-92B9EC8DD49F}"/>
    <dgm:cxn modelId="{EEE06A84-5DE1-4724-985B-01ACCAA0DA39}" srcId="{59404410-8057-4165-8642-BBEB205D2BD2}" destId="{AB529685-D0B4-43C6-86B1-2089F8374708}" srcOrd="13" destOrd="0" parTransId="{163247FD-0633-4238-AD13-DCD9716E93CF}" sibTransId="{B5CCB580-5BA3-455E-A237-06EE9CB7C54F}"/>
    <dgm:cxn modelId="{180BD98A-FF7A-4DBB-94F0-E77017EAA8D4}" type="presOf" srcId="{59404410-8057-4165-8642-BBEB205D2BD2}" destId="{72A0DCEF-3B02-4037-A960-8C95757CF308}" srcOrd="0" destOrd="0" presId="urn:microsoft.com/office/officeart/2005/8/layout/hList1"/>
    <dgm:cxn modelId="{156A458F-C845-4398-9E84-9BA48E6C57CA}" type="presOf" srcId="{469E6F40-B20E-4535-8F61-9DF41D7D8F41}" destId="{B6180437-9573-4F7D-A51A-2A67D59B2064}" srcOrd="0" destOrd="10" presId="urn:microsoft.com/office/officeart/2005/8/layout/hList1"/>
    <dgm:cxn modelId="{42A27699-E4C3-4B04-98AA-718802652E06}" type="presOf" srcId="{F32D978A-DE74-433D-A593-9B6436D0C319}" destId="{B6180437-9573-4F7D-A51A-2A67D59B2064}" srcOrd="0" destOrd="5" presId="urn:microsoft.com/office/officeart/2005/8/layout/hList1"/>
    <dgm:cxn modelId="{3CEEACA4-C1A2-4F41-A408-53EB0DBBA73E}" srcId="{59404410-8057-4165-8642-BBEB205D2BD2}" destId="{2599257D-E7C3-4DB7-886B-E43E2254F102}" srcOrd="15" destOrd="0" parTransId="{D4D27FE0-9BBF-4F7A-A68F-91E3277F3D85}" sibTransId="{4E93A633-2D96-4663-B688-B50626ED47D2}"/>
    <dgm:cxn modelId="{814509A6-58F5-4ECD-8FC4-BBA403F71378}" type="presOf" srcId="{2599257D-E7C3-4DB7-886B-E43E2254F102}" destId="{B6180437-9573-4F7D-A51A-2A67D59B2064}" srcOrd="0" destOrd="15" presId="urn:microsoft.com/office/officeart/2005/8/layout/hList1"/>
    <dgm:cxn modelId="{68B6FEAD-2232-4D27-BB00-07658365366D}" type="presOf" srcId="{D4E0DD5C-0D2D-4D1E-AA20-E3D057C133DB}" destId="{B6180437-9573-4F7D-A51A-2A67D59B2064}" srcOrd="0" destOrd="3" presId="urn:microsoft.com/office/officeart/2005/8/layout/hList1"/>
    <dgm:cxn modelId="{5610ACB3-3C41-49FC-9B28-97FBFEC8032F}" srcId="{59404410-8057-4165-8642-BBEB205D2BD2}" destId="{173A4203-C057-4A3E-A208-60C7189271EC}" srcOrd="1" destOrd="0" parTransId="{A6F222ED-6F9E-4E1F-9081-F64737969513}" sibTransId="{DAEEE8FF-592F-4E35-91CD-44B4DC3023CD}"/>
    <dgm:cxn modelId="{0B5E28B8-4AA2-4A4D-A3A5-C0A3074787BB}" srcId="{59404410-8057-4165-8642-BBEB205D2BD2}" destId="{E1BB3983-E06F-49E1-AFEF-D5C96C62349A}" srcOrd="2" destOrd="0" parTransId="{31F7BB8A-270F-4D64-A6FA-89257D637865}" sibTransId="{ECFD10AB-DE2F-46EB-97B6-39A6B85C6B44}"/>
    <dgm:cxn modelId="{DAB762BC-B1EF-4A2C-AE19-4C6EE78C520E}" srcId="{59404410-8057-4165-8642-BBEB205D2BD2}" destId="{A06F77CD-0E28-44FB-BD21-E355BDB8BE40}" srcOrd="9" destOrd="0" parTransId="{781AA95A-A143-4D82-B7C6-396C458DFD32}" sibTransId="{240F2BE2-AB0E-45FC-8EED-509D0E758920}"/>
    <dgm:cxn modelId="{01A358BD-6376-49D6-B91D-DFFCA325B150}" srcId="{F3624790-1881-4DC5-A0F7-843B1DE1A7A5}" destId="{59404410-8057-4165-8642-BBEB205D2BD2}" srcOrd="0" destOrd="0" parTransId="{FEA8FA4E-5704-4983-96F8-C420E12664E7}" sibTransId="{09DA8729-DBE9-4348-96E8-2C30AF0BA817}"/>
    <dgm:cxn modelId="{53D8DEC7-B1E4-4B9C-9968-E48B269041F8}" srcId="{59404410-8057-4165-8642-BBEB205D2BD2}" destId="{8AB1D125-B4D9-401D-A451-351331B58ACE}" srcOrd="4" destOrd="0" parTransId="{F6FF8ED4-7DC6-4869-B1B7-63D7E4EE67EC}" sibTransId="{0FBE44BB-6BA7-4666-B585-3A49A7A8ECBE}"/>
    <dgm:cxn modelId="{B85648D0-803F-4728-B63E-1D508B36975E}" type="presOf" srcId="{ECD12AAB-3F64-4596-9CF8-8AA6E1A78EE5}" destId="{B6180437-9573-4F7D-A51A-2A67D59B2064}" srcOrd="0" destOrd="12" presId="urn:microsoft.com/office/officeart/2005/8/layout/hList1"/>
    <dgm:cxn modelId="{814405D9-8E02-4338-B4FA-0E4187CC02C9}" srcId="{59404410-8057-4165-8642-BBEB205D2BD2}" destId="{AD03FCD0-F5AC-410B-B1A1-4264471BF956}" srcOrd="19" destOrd="0" parTransId="{9B3F6816-AB3A-4156-8B66-77437D21DEAE}" sibTransId="{88D9EB03-A69B-4428-925F-42A27F4CDADE}"/>
    <dgm:cxn modelId="{2FFB0ADD-62BB-4B51-B323-B60F5E0C4AA1}" type="presOf" srcId="{357648DF-92A3-444C-9F71-316D96B19F56}" destId="{B6180437-9573-4F7D-A51A-2A67D59B2064}" srcOrd="0" destOrd="17" presId="urn:microsoft.com/office/officeart/2005/8/layout/hList1"/>
    <dgm:cxn modelId="{6A1335DD-603E-4F17-967C-B2C01DCD82C9}" type="presOf" srcId="{06CAFEA0-9D44-4D58-BBAF-166BC0C59DD0}" destId="{B6180437-9573-4F7D-A51A-2A67D59B2064}" srcOrd="0" destOrd="21" presId="urn:microsoft.com/office/officeart/2005/8/layout/hList1"/>
    <dgm:cxn modelId="{57C30DE7-6C7B-4A07-905E-A13595880C4E}" type="presOf" srcId="{F25B8D10-D622-411C-9DAE-D73B0BBD5BB4}" destId="{B6180437-9573-4F7D-A51A-2A67D59B2064}" srcOrd="0" destOrd="6" presId="urn:microsoft.com/office/officeart/2005/8/layout/hList1"/>
    <dgm:cxn modelId="{3A4C87E7-CFB4-45D1-AD0C-BF2168319CBA}" type="presOf" srcId="{776CC0EF-4EE3-4CC2-892D-A479FCA1DD5B}" destId="{B6180437-9573-4F7D-A51A-2A67D59B2064}" srcOrd="0" destOrd="20" presId="urn:microsoft.com/office/officeart/2005/8/layout/hList1"/>
    <dgm:cxn modelId="{53AE08EC-9E2E-4379-B31E-0203DB5DF12E}" srcId="{59404410-8057-4165-8642-BBEB205D2BD2}" destId="{C0C2A942-4023-4839-B6E2-12802024B92F}" srcOrd="0" destOrd="0" parTransId="{B204161F-8579-4C2D-8D4B-C16280373C32}" sibTransId="{E89D827E-15A0-4108-863B-061843527608}"/>
    <dgm:cxn modelId="{6BC380EF-E27B-4022-9DDE-58D33838936C}" srcId="{59404410-8057-4165-8642-BBEB205D2BD2}" destId="{984FCA5B-EF00-404F-AD9F-0A2058C02223}" srcOrd="8" destOrd="0" parTransId="{E6D3EF96-DC52-44E0-9BCC-BE2AEF3E2EB5}" sibTransId="{9BE392CA-E65F-47C1-A776-B2FC4A8DBF71}"/>
    <dgm:cxn modelId="{620A63F0-7885-436E-8989-6055711E3C76}" type="presOf" srcId="{7465B60F-450F-4799-AB49-429B4F747E0B}" destId="{B6180437-9573-4F7D-A51A-2A67D59B2064}" srcOrd="0" destOrd="14" presId="urn:microsoft.com/office/officeart/2005/8/layout/hList1"/>
    <dgm:cxn modelId="{0D48ACF1-1257-4597-A41A-306CD54B1FB9}" type="presOf" srcId="{A06F77CD-0E28-44FB-BD21-E355BDB8BE40}" destId="{B6180437-9573-4F7D-A51A-2A67D59B2064}" srcOrd="0" destOrd="9" presId="urn:microsoft.com/office/officeart/2005/8/layout/hList1"/>
    <dgm:cxn modelId="{277BB6F1-7CD2-4F00-AB0C-3E508A1C646D}" type="presOf" srcId="{AB529685-D0B4-43C6-86B1-2089F8374708}" destId="{B6180437-9573-4F7D-A51A-2A67D59B2064}" srcOrd="0" destOrd="13" presId="urn:microsoft.com/office/officeart/2005/8/layout/hList1"/>
    <dgm:cxn modelId="{5FB3F1F8-C0CB-411E-9EB4-1ADC8111D7C1}" type="presOf" srcId="{FD8D5AF8-D7AC-48C2-B180-25DCDEE7122B}" destId="{B6180437-9573-4F7D-A51A-2A67D59B2064}" srcOrd="0" destOrd="7" presId="urn:microsoft.com/office/officeart/2005/8/layout/hList1"/>
    <dgm:cxn modelId="{C222C8FB-9DDC-4196-98D4-6A8B448B8354}" type="presOf" srcId="{173A4203-C057-4A3E-A208-60C7189271EC}" destId="{B6180437-9573-4F7D-A51A-2A67D59B2064}" srcOrd="0" destOrd="1" presId="urn:microsoft.com/office/officeart/2005/8/layout/hList1"/>
    <dgm:cxn modelId="{2B391D26-5B34-420C-B4F1-B2464FF13D1A}" type="presParOf" srcId="{888E9EF5-8AD2-4F37-8B4A-7748EE8702E4}" destId="{DB828015-890E-4AF7-89DB-AAB7DA3708DA}" srcOrd="0" destOrd="0" presId="urn:microsoft.com/office/officeart/2005/8/layout/hList1"/>
    <dgm:cxn modelId="{73119913-9198-4FCA-97B8-052E4F1445FF}" type="presParOf" srcId="{DB828015-890E-4AF7-89DB-AAB7DA3708DA}" destId="{72A0DCEF-3B02-4037-A960-8C95757CF308}" srcOrd="0" destOrd="0" presId="urn:microsoft.com/office/officeart/2005/8/layout/hList1"/>
    <dgm:cxn modelId="{0FB549E2-1B99-4884-9BA7-CC5DD4084BED}" type="presParOf" srcId="{DB828015-890E-4AF7-89DB-AAB7DA3708DA}" destId="{B6180437-9573-4F7D-A51A-2A67D59B2064}"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624790-1881-4DC5-A0F7-843B1DE1A7A5}" type="doc">
      <dgm:prSet loTypeId="urn:microsoft.com/office/officeart/2005/8/layout/vList2" loCatId="list" qsTypeId="urn:microsoft.com/office/officeart/2005/8/quickstyle/simple2" qsCatId="simple" csTypeId="urn:microsoft.com/office/officeart/2005/8/colors/accent2_5" csCatId="accent2" phldr="1"/>
      <dgm:spPr/>
      <dgm:t>
        <a:bodyPr/>
        <a:lstStyle/>
        <a:p>
          <a:endParaRPr lang="en-US"/>
        </a:p>
      </dgm:t>
    </dgm:pt>
    <dgm:pt modelId="{59404410-8057-4165-8642-BBEB205D2BD2}">
      <dgm:prSet phldrT="[Text]" custT="1"/>
      <dgm:spPr>
        <a:solidFill>
          <a:srgbClr val="0070C0"/>
        </a:solidFill>
      </dgm:spPr>
      <dgm:t>
        <a:bodyPr/>
        <a:lstStyle/>
        <a:p>
          <a:pPr algn="ctr"/>
          <a:r>
            <a:rPr lang="en-US" sz="2600" dirty="0"/>
            <a:t>Impact of the judgement</a:t>
          </a:r>
        </a:p>
      </dgm:t>
    </dgm:pt>
    <dgm:pt modelId="{FEA8FA4E-5704-4983-96F8-C420E12664E7}" type="parTrans" cxnId="{01A358BD-6376-49D6-B91D-DFFCA325B150}">
      <dgm:prSet/>
      <dgm:spPr/>
      <dgm:t>
        <a:bodyPr/>
        <a:lstStyle/>
        <a:p>
          <a:endParaRPr lang="en-US" sz="1400"/>
        </a:p>
      </dgm:t>
    </dgm:pt>
    <dgm:pt modelId="{09DA8729-DBE9-4348-96E8-2C30AF0BA817}" type="sibTrans" cxnId="{01A358BD-6376-49D6-B91D-DFFCA325B150}">
      <dgm:prSet/>
      <dgm:spPr/>
      <dgm:t>
        <a:bodyPr/>
        <a:lstStyle/>
        <a:p>
          <a:endParaRPr lang="en-US" sz="1400"/>
        </a:p>
      </dgm:t>
    </dgm:pt>
    <dgm:pt modelId="{C0C2A942-4023-4839-B6E2-12802024B92F}">
      <dgm:prSet phldrT="[Text]" custT="1"/>
      <dgm:spPr>
        <a:solidFill>
          <a:schemeClr val="bg1">
            <a:alpha val="90000"/>
          </a:schemeClr>
        </a:solidFill>
        <a:ln>
          <a:solidFill>
            <a:srgbClr val="0070C0"/>
          </a:solidFill>
        </a:ln>
      </dgm:spPr>
      <dgm:t>
        <a:bodyPr/>
        <a:lstStyle/>
        <a:p>
          <a:endParaRPr lang="en-US" sz="1800" dirty="0">
            <a:solidFill>
              <a:schemeClr val="tx1"/>
            </a:solidFill>
          </a:endParaRPr>
        </a:p>
      </dgm:t>
    </dgm:pt>
    <dgm:pt modelId="{B204161F-8579-4C2D-8D4B-C16280373C32}" type="parTrans" cxnId="{53AE08EC-9E2E-4379-B31E-0203DB5DF12E}">
      <dgm:prSet/>
      <dgm:spPr/>
      <dgm:t>
        <a:bodyPr/>
        <a:lstStyle/>
        <a:p>
          <a:endParaRPr lang="en-US" sz="1400"/>
        </a:p>
      </dgm:t>
    </dgm:pt>
    <dgm:pt modelId="{E89D827E-15A0-4108-863B-061843527608}" type="sibTrans" cxnId="{53AE08EC-9E2E-4379-B31E-0203DB5DF12E}">
      <dgm:prSet/>
      <dgm:spPr/>
      <dgm:t>
        <a:bodyPr/>
        <a:lstStyle/>
        <a:p>
          <a:endParaRPr lang="en-US" sz="1400"/>
        </a:p>
      </dgm:t>
    </dgm:pt>
    <dgm:pt modelId="{37B4C82E-532A-42F5-BE6C-B2E8F9A3A35F}">
      <dgm:prSet custT="1"/>
      <dgm:spPr/>
      <dgm:t>
        <a:bodyPr/>
        <a:lstStyle/>
        <a:p>
          <a:r>
            <a:rPr lang="en-IN" sz="1800" dirty="0">
              <a:solidFill>
                <a:schemeClr val="tx1"/>
              </a:solidFill>
            </a:rPr>
            <a:t>Some provisions of the 2014 EPFO amendments most likely would continue particularly around exclusion of new members from EPS above the minimum salary threshold of INR 15K per month. Therefore, the scheme over a period of time is expected to become closed to new joiners</a:t>
          </a:r>
        </a:p>
      </dgm:t>
    </dgm:pt>
    <dgm:pt modelId="{F4F76F8A-25A3-455A-8CA8-6EAFAF24B82E}" type="parTrans" cxnId="{46C215BC-05D6-4DF1-8F24-E30AD8FB9EEE}">
      <dgm:prSet/>
      <dgm:spPr/>
      <dgm:t>
        <a:bodyPr/>
        <a:lstStyle/>
        <a:p>
          <a:endParaRPr lang="en-IN"/>
        </a:p>
      </dgm:t>
    </dgm:pt>
    <dgm:pt modelId="{FAFB2E20-3A8D-44FD-822D-A4AFF96EBE88}" type="sibTrans" cxnId="{46C215BC-05D6-4DF1-8F24-E30AD8FB9EEE}">
      <dgm:prSet/>
      <dgm:spPr/>
      <dgm:t>
        <a:bodyPr/>
        <a:lstStyle/>
        <a:p>
          <a:endParaRPr lang="en-IN"/>
        </a:p>
      </dgm:t>
    </dgm:pt>
    <dgm:pt modelId="{57A1E6C3-AEEB-404D-A773-2BC163D17769}">
      <dgm:prSet custT="1"/>
      <dgm:spPr/>
      <dgm:t>
        <a:bodyPr/>
        <a:lstStyle/>
        <a:p>
          <a:endParaRPr lang="en-IN" sz="1800" dirty="0">
            <a:solidFill>
              <a:schemeClr val="tx1"/>
            </a:solidFill>
          </a:endParaRPr>
        </a:p>
      </dgm:t>
    </dgm:pt>
    <dgm:pt modelId="{77940B02-D02B-4C6F-A3FF-5BD8FA541F08}" type="parTrans" cxnId="{0C7700CF-8912-4631-8EA5-ACCFE407E58E}">
      <dgm:prSet/>
      <dgm:spPr/>
      <dgm:t>
        <a:bodyPr/>
        <a:lstStyle/>
        <a:p>
          <a:endParaRPr lang="en-IN"/>
        </a:p>
      </dgm:t>
    </dgm:pt>
    <dgm:pt modelId="{5A11C389-4DB0-4914-B5BB-07D3E4E88811}" type="sibTrans" cxnId="{0C7700CF-8912-4631-8EA5-ACCFE407E58E}">
      <dgm:prSet/>
      <dgm:spPr/>
      <dgm:t>
        <a:bodyPr/>
        <a:lstStyle/>
        <a:p>
          <a:endParaRPr lang="en-IN"/>
        </a:p>
      </dgm:t>
    </dgm:pt>
    <dgm:pt modelId="{5F9139CC-C813-41B8-BE15-A777C17901F9}">
      <dgm:prSet custT="1"/>
      <dgm:spPr/>
      <dgm:t>
        <a:bodyPr/>
        <a:lstStyle/>
        <a:p>
          <a:r>
            <a:rPr lang="en-IN" sz="1800" dirty="0">
              <a:solidFill>
                <a:schemeClr val="tx1"/>
              </a:solidFill>
            </a:rPr>
            <a:t>Presents opportunities to members (particularly closer to retirement) to enhance their retirement benefits by opting for uncapped EPS pension</a:t>
          </a:r>
        </a:p>
      </dgm:t>
    </dgm:pt>
    <dgm:pt modelId="{DEC6F0E5-ADBB-4B6A-A671-DD8DF7E3349E}" type="parTrans" cxnId="{2CB262A5-3CC4-4805-B640-319D1F77E5C5}">
      <dgm:prSet/>
      <dgm:spPr/>
      <dgm:t>
        <a:bodyPr/>
        <a:lstStyle/>
        <a:p>
          <a:endParaRPr lang="en-IN"/>
        </a:p>
      </dgm:t>
    </dgm:pt>
    <dgm:pt modelId="{FD6789A2-513B-450D-AD8F-27ECA1EA0C1D}" type="sibTrans" cxnId="{2CB262A5-3CC4-4805-B640-319D1F77E5C5}">
      <dgm:prSet/>
      <dgm:spPr/>
      <dgm:t>
        <a:bodyPr/>
        <a:lstStyle/>
        <a:p>
          <a:endParaRPr lang="en-IN"/>
        </a:p>
      </dgm:t>
    </dgm:pt>
    <dgm:pt modelId="{9E227B14-8366-4A59-A471-6F108F770F53}">
      <dgm:prSet custT="1"/>
      <dgm:spPr/>
      <dgm:t>
        <a:bodyPr/>
        <a:lstStyle/>
        <a:p>
          <a:endParaRPr lang="en-IN" sz="1800" dirty="0">
            <a:solidFill>
              <a:schemeClr val="tx1"/>
            </a:solidFill>
          </a:endParaRPr>
        </a:p>
      </dgm:t>
    </dgm:pt>
    <dgm:pt modelId="{45405D2A-0FBC-45CC-BA10-A0AA61582A08}" type="parTrans" cxnId="{BA287D3B-69B2-4B6D-868B-E0ED4654F299}">
      <dgm:prSet/>
      <dgm:spPr/>
      <dgm:t>
        <a:bodyPr/>
        <a:lstStyle/>
        <a:p>
          <a:endParaRPr lang="en-IN"/>
        </a:p>
      </dgm:t>
    </dgm:pt>
    <dgm:pt modelId="{D547A6B0-29C0-46B3-82E5-C84C627D952C}" type="sibTrans" cxnId="{BA287D3B-69B2-4B6D-868B-E0ED4654F299}">
      <dgm:prSet/>
      <dgm:spPr/>
      <dgm:t>
        <a:bodyPr/>
        <a:lstStyle/>
        <a:p>
          <a:endParaRPr lang="en-IN"/>
        </a:p>
      </dgm:t>
    </dgm:pt>
    <dgm:pt modelId="{8289F8F6-6E08-4434-A47E-E9DD0AC38C9F}">
      <dgm:prSet custT="1"/>
      <dgm:spPr/>
      <dgm:t>
        <a:bodyPr/>
        <a:lstStyle/>
        <a:p>
          <a:r>
            <a:rPr lang="en-IN" sz="1800" dirty="0">
              <a:solidFill>
                <a:schemeClr val="tx1"/>
              </a:solidFill>
            </a:rPr>
            <a:t>Potential large shift of active and retired employees and funds from PF to EPS scheme. </a:t>
          </a:r>
        </a:p>
      </dgm:t>
    </dgm:pt>
    <dgm:pt modelId="{7F0F02EE-4DFE-4576-9E55-AAD01F54CCF6}" type="parTrans" cxnId="{7C76BA16-59A6-4287-A115-262E0EF83F0B}">
      <dgm:prSet/>
      <dgm:spPr/>
      <dgm:t>
        <a:bodyPr/>
        <a:lstStyle/>
        <a:p>
          <a:endParaRPr lang="en-IN"/>
        </a:p>
      </dgm:t>
    </dgm:pt>
    <dgm:pt modelId="{B37DB8E7-917A-4175-9245-6C6E92400B48}" type="sibTrans" cxnId="{7C76BA16-59A6-4287-A115-262E0EF83F0B}">
      <dgm:prSet/>
      <dgm:spPr/>
      <dgm:t>
        <a:bodyPr/>
        <a:lstStyle/>
        <a:p>
          <a:endParaRPr lang="en-IN"/>
        </a:p>
      </dgm:t>
    </dgm:pt>
    <dgm:pt modelId="{78ECD8FD-7BA2-4DB2-8753-FBE12F1A647E}">
      <dgm:prSet custT="1"/>
      <dgm:spPr/>
      <dgm:t>
        <a:bodyPr/>
        <a:lstStyle/>
        <a:p>
          <a:endParaRPr lang="en-IN" sz="1800" dirty="0">
            <a:solidFill>
              <a:schemeClr val="tx1"/>
            </a:solidFill>
          </a:endParaRPr>
        </a:p>
      </dgm:t>
    </dgm:pt>
    <dgm:pt modelId="{348D506A-9332-466B-A516-5B9BF3F72FC2}" type="parTrans" cxnId="{BF8FC9EB-1D0C-4C80-BAD0-14D0A2C7A937}">
      <dgm:prSet/>
      <dgm:spPr/>
      <dgm:t>
        <a:bodyPr/>
        <a:lstStyle/>
        <a:p>
          <a:endParaRPr lang="en-IN"/>
        </a:p>
      </dgm:t>
    </dgm:pt>
    <dgm:pt modelId="{EC725E8C-15D4-4A8F-A7A1-7EF7665B3E11}" type="sibTrans" cxnId="{BF8FC9EB-1D0C-4C80-BAD0-14D0A2C7A937}">
      <dgm:prSet/>
      <dgm:spPr/>
      <dgm:t>
        <a:bodyPr/>
        <a:lstStyle/>
        <a:p>
          <a:endParaRPr lang="en-IN"/>
        </a:p>
      </dgm:t>
    </dgm:pt>
    <dgm:pt modelId="{C9D7ED62-F055-4779-B664-3BF66ED49F9B}">
      <dgm:prSet custT="1"/>
      <dgm:spPr/>
      <dgm:t>
        <a:bodyPr/>
        <a:lstStyle/>
        <a:p>
          <a:r>
            <a:rPr lang="en-IN" sz="1800" dirty="0">
              <a:solidFill>
                <a:schemeClr val="tx1"/>
              </a:solidFill>
            </a:rPr>
            <a:t>Government most likely to bear the contribution of 1.16% of pay which is currently being paid by the employee to receive uncapped pension further benefiting the employees</a:t>
          </a:r>
        </a:p>
      </dgm:t>
    </dgm:pt>
    <dgm:pt modelId="{74153F58-FC7F-4F69-B763-33834B2A2763}" type="parTrans" cxnId="{0CCAF721-D530-4661-9AE3-98E5DF864E44}">
      <dgm:prSet/>
      <dgm:spPr/>
      <dgm:t>
        <a:bodyPr/>
        <a:lstStyle/>
        <a:p>
          <a:endParaRPr lang="en-IN"/>
        </a:p>
      </dgm:t>
    </dgm:pt>
    <dgm:pt modelId="{04A8D2C3-D219-4445-BCCE-49197EC27923}" type="sibTrans" cxnId="{0CCAF721-D530-4661-9AE3-98E5DF864E44}">
      <dgm:prSet/>
      <dgm:spPr/>
      <dgm:t>
        <a:bodyPr/>
        <a:lstStyle/>
        <a:p>
          <a:endParaRPr lang="en-IN"/>
        </a:p>
      </dgm:t>
    </dgm:pt>
    <dgm:pt modelId="{EF4F172C-D088-4383-9570-98C4C40C2E62}">
      <dgm:prSet custT="1"/>
      <dgm:spPr/>
      <dgm:t>
        <a:bodyPr/>
        <a:lstStyle/>
        <a:p>
          <a:endParaRPr lang="en-IN" sz="1800" dirty="0">
            <a:solidFill>
              <a:schemeClr val="tx1"/>
            </a:solidFill>
          </a:endParaRPr>
        </a:p>
      </dgm:t>
    </dgm:pt>
    <dgm:pt modelId="{B87513CF-612B-4E97-B965-3B0003B7A99D}" type="parTrans" cxnId="{9068156B-A516-4452-BF32-745A39E22080}">
      <dgm:prSet/>
      <dgm:spPr/>
      <dgm:t>
        <a:bodyPr/>
        <a:lstStyle/>
        <a:p>
          <a:endParaRPr lang="en-IN"/>
        </a:p>
      </dgm:t>
    </dgm:pt>
    <dgm:pt modelId="{A63F57E1-5C70-4C51-AAB0-9D9CD5A50BA9}" type="sibTrans" cxnId="{9068156B-A516-4452-BF32-745A39E22080}">
      <dgm:prSet/>
      <dgm:spPr/>
      <dgm:t>
        <a:bodyPr/>
        <a:lstStyle/>
        <a:p>
          <a:endParaRPr lang="en-IN"/>
        </a:p>
      </dgm:t>
    </dgm:pt>
    <dgm:pt modelId="{68E2F7AD-9968-4F22-8F1F-0A06C7BA6B78}">
      <dgm:prSet custT="1"/>
      <dgm:spPr/>
      <dgm:t>
        <a:bodyPr/>
        <a:lstStyle/>
        <a:p>
          <a:r>
            <a:rPr lang="en-IN" sz="1800" dirty="0">
              <a:solidFill>
                <a:schemeClr val="tx1"/>
              </a:solidFill>
            </a:rPr>
            <a:t>Complex to implement changes logistically therefore the Government/EPFO may seek more time. Employers and employees may need to support government by providing accurate and up to date data as per prescribed details</a:t>
          </a:r>
        </a:p>
      </dgm:t>
    </dgm:pt>
    <dgm:pt modelId="{BAC1FB4D-F347-48DE-A165-87E6E0B6C4CB}" type="parTrans" cxnId="{842969A4-02DF-4E4B-AA26-2C30ACC98BC9}">
      <dgm:prSet/>
      <dgm:spPr/>
      <dgm:t>
        <a:bodyPr/>
        <a:lstStyle/>
        <a:p>
          <a:endParaRPr lang="en-IN"/>
        </a:p>
      </dgm:t>
    </dgm:pt>
    <dgm:pt modelId="{133F345A-09E3-4640-A750-A60969D83CEB}" type="sibTrans" cxnId="{842969A4-02DF-4E4B-AA26-2C30ACC98BC9}">
      <dgm:prSet/>
      <dgm:spPr/>
      <dgm:t>
        <a:bodyPr/>
        <a:lstStyle/>
        <a:p>
          <a:endParaRPr lang="en-IN"/>
        </a:p>
      </dgm:t>
    </dgm:pt>
    <dgm:pt modelId="{AAFCFA55-A4BC-429C-B50D-C4D8E3C283B3}">
      <dgm:prSet custT="1"/>
      <dgm:spPr/>
      <dgm:t>
        <a:bodyPr/>
        <a:lstStyle/>
        <a:p>
          <a:endParaRPr lang="en-IN" sz="1800" dirty="0">
            <a:solidFill>
              <a:schemeClr val="tx1"/>
            </a:solidFill>
          </a:endParaRPr>
        </a:p>
      </dgm:t>
    </dgm:pt>
    <dgm:pt modelId="{D04D5A3D-0945-44D7-AF84-CE4CB451BF20}" type="parTrans" cxnId="{999E849E-9600-4B9D-A32B-65123863A85C}">
      <dgm:prSet/>
      <dgm:spPr/>
      <dgm:t>
        <a:bodyPr/>
        <a:lstStyle/>
        <a:p>
          <a:endParaRPr lang="en-IN"/>
        </a:p>
      </dgm:t>
    </dgm:pt>
    <dgm:pt modelId="{EE93C2B1-A101-4EB4-B0C1-90FE83F14ED0}" type="sibTrans" cxnId="{999E849E-9600-4B9D-A32B-65123863A85C}">
      <dgm:prSet/>
      <dgm:spPr/>
      <dgm:t>
        <a:bodyPr/>
        <a:lstStyle/>
        <a:p>
          <a:endParaRPr lang="en-IN"/>
        </a:p>
      </dgm:t>
    </dgm:pt>
    <dgm:pt modelId="{B97E7E49-D4A8-4152-81DD-326E9290AC77}">
      <dgm:prSet custT="1"/>
      <dgm:spPr/>
      <dgm:t>
        <a:bodyPr/>
        <a:lstStyle/>
        <a:p>
          <a:r>
            <a:rPr lang="en-IN" sz="1800" dirty="0">
              <a:solidFill>
                <a:schemeClr val="tx1"/>
              </a:solidFill>
            </a:rPr>
            <a:t>There is no financial impact on the employer as the EPS liability sits with the government, however, watch out for any changes in the Act which may require employers to contribute more.</a:t>
          </a:r>
        </a:p>
      </dgm:t>
    </dgm:pt>
    <dgm:pt modelId="{03DCBC5D-EC27-43B6-B1AA-503AB19B7760}" type="parTrans" cxnId="{C7C4BC24-D0D5-431F-BD98-2B00B2C23E49}">
      <dgm:prSet/>
      <dgm:spPr/>
      <dgm:t>
        <a:bodyPr/>
        <a:lstStyle/>
        <a:p>
          <a:endParaRPr lang="en-IN"/>
        </a:p>
      </dgm:t>
    </dgm:pt>
    <dgm:pt modelId="{884E5594-E617-4615-A903-F373A234AFC2}" type="sibTrans" cxnId="{C7C4BC24-D0D5-431F-BD98-2B00B2C23E49}">
      <dgm:prSet/>
      <dgm:spPr/>
      <dgm:t>
        <a:bodyPr/>
        <a:lstStyle/>
        <a:p>
          <a:endParaRPr lang="en-IN"/>
        </a:p>
      </dgm:t>
    </dgm:pt>
    <dgm:pt modelId="{E4C229EF-60A2-4EDA-9B43-78DA48D6D28D}">
      <dgm:prSet custT="1"/>
      <dgm:spPr/>
      <dgm:t>
        <a:bodyPr/>
        <a:lstStyle/>
        <a:p>
          <a:endParaRPr lang="en-IN" sz="1800" dirty="0">
            <a:solidFill>
              <a:schemeClr val="tx1"/>
            </a:solidFill>
          </a:endParaRPr>
        </a:p>
      </dgm:t>
    </dgm:pt>
    <dgm:pt modelId="{2579E3F5-0F5F-4714-811E-89787D0990C0}" type="parTrans" cxnId="{2DCBFD85-7559-4D7D-9CCD-BE86D132CF46}">
      <dgm:prSet/>
      <dgm:spPr/>
      <dgm:t>
        <a:bodyPr/>
        <a:lstStyle/>
        <a:p>
          <a:endParaRPr lang="en-IN"/>
        </a:p>
      </dgm:t>
    </dgm:pt>
    <dgm:pt modelId="{982FF4DC-6EED-4EFA-9E69-FF00E0C26F44}" type="sibTrans" cxnId="{2DCBFD85-7559-4D7D-9CCD-BE86D132CF46}">
      <dgm:prSet/>
      <dgm:spPr/>
      <dgm:t>
        <a:bodyPr/>
        <a:lstStyle/>
        <a:p>
          <a:endParaRPr lang="en-IN"/>
        </a:p>
      </dgm:t>
    </dgm:pt>
    <dgm:pt modelId="{F3072560-4169-4429-951F-60F6BE23234A}">
      <dgm:prSet custT="1"/>
      <dgm:spPr/>
      <dgm:t>
        <a:bodyPr/>
        <a:lstStyle/>
        <a:p>
          <a:endParaRPr lang="en-IN" sz="1800" dirty="0">
            <a:solidFill>
              <a:schemeClr val="tx1"/>
            </a:solidFill>
          </a:endParaRPr>
        </a:p>
      </dgm:t>
    </dgm:pt>
    <dgm:pt modelId="{C0F3FD84-F069-4696-83CE-E1AA3ADCA89A}" type="parTrans" cxnId="{ADDD1523-CC7E-4E14-A7F6-B37A2E3C7ADA}">
      <dgm:prSet/>
      <dgm:spPr/>
      <dgm:t>
        <a:bodyPr/>
        <a:lstStyle/>
        <a:p>
          <a:endParaRPr lang="en-IN"/>
        </a:p>
      </dgm:t>
    </dgm:pt>
    <dgm:pt modelId="{2500ED43-A979-43C2-8EB6-355508EA1EEF}" type="sibTrans" cxnId="{ADDD1523-CC7E-4E14-A7F6-B37A2E3C7ADA}">
      <dgm:prSet/>
      <dgm:spPr/>
      <dgm:t>
        <a:bodyPr/>
        <a:lstStyle/>
        <a:p>
          <a:endParaRPr lang="en-IN"/>
        </a:p>
      </dgm:t>
    </dgm:pt>
    <dgm:pt modelId="{653B798A-A604-4051-A830-F087B313DE93}">
      <dgm:prSet custT="1"/>
      <dgm:spPr/>
      <dgm:t>
        <a:bodyPr/>
        <a:lstStyle/>
        <a:p>
          <a:endParaRPr lang="en-IN" sz="1800" dirty="0">
            <a:solidFill>
              <a:schemeClr val="tx1"/>
            </a:solidFill>
          </a:endParaRPr>
        </a:p>
      </dgm:t>
    </dgm:pt>
    <dgm:pt modelId="{E5AA39FC-1910-4BA6-B016-EABB9007BAB5}" type="parTrans" cxnId="{79E5975E-7E27-485D-8CF4-79B06C55764C}">
      <dgm:prSet/>
      <dgm:spPr/>
      <dgm:t>
        <a:bodyPr/>
        <a:lstStyle/>
        <a:p>
          <a:endParaRPr lang="en-IN"/>
        </a:p>
      </dgm:t>
    </dgm:pt>
    <dgm:pt modelId="{931784B1-6DB5-43C4-BC12-EA0D2BDC7702}" type="sibTrans" cxnId="{79E5975E-7E27-485D-8CF4-79B06C55764C}">
      <dgm:prSet/>
      <dgm:spPr/>
      <dgm:t>
        <a:bodyPr/>
        <a:lstStyle/>
        <a:p>
          <a:endParaRPr lang="en-IN"/>
        </a:p>
      </dgm:t>
    </dgm:pt>
    <dgm:pt modelId="{C2155AC8-DE65-41A7-9983-68BEE0F2DCF8}">
      <dgm:prSet phldrT="[Text]" custT="1"/>
      <dgm:spPr>
        <a:solidFill>
          <a:schemeClr val="bg1">
            <a:alpha val="90000"/>
          </a:schemeClr>
        </a:solidFill>
        <a:ln>
          <a:solidFill>
            <a:srgbClr val="0070C0"/>
          </a:solidFill>
        </a:ln>
      </dgm:spPr>
      <dgm:t>
        <a:bodyPr/>
        <a:lstStyle/>
        <a:p>
          <a:endParaRPr lang="en-US" sz="1800" dirty="0">
            <a:solidFill>
              <a:schemeClr val="tx1"/>
            </a:solidFill>
          </a:endParaRPr>
        </a:p>
      </dgm:t>
    </dgm:pt>
    <dgm:pt modelId="{BBAE864F-9DBB-4D1F-B391-B6704DD58EFE}" type="parTrans" cxnId="{5A863F1F-3121-4898-ADD3-1CCACCBAA698}">
      <dgm:prSet/>
      <dgm:spPr/>
      <dgm:t>
        <a:bodyPr/>
        <a:lstStyle/>
        <a:p>
          <a:endParaRPr lang="en-IN"/>
        </a:p>
      </dgm:t>
    </dgm:pt>
    <dgm:pt modelId="{683078F4-4E8D-42EF-9A89-6516979BF73E}" type="sibTrans" cxnId="{5A863F1F-3121-4898-ADD3-1CCACCBAA698}">
      <dgm:prSet/>
      <dgm:spPr/>
      <dgm:t>
        <a:bodyPr/>
        <a:lstStyle/>
        <a:p>
          <a:endParaRPr lang="en-IN"/>
        </a:p>
      </dgm:t>
    </dgm:pt>
    <dgm:pt modelId="{7CD475E1-A3F5-482A-885F-1203D78E0568}" type="pres">
      <dgm:prSet presAssocID="{F3624790-1881-4DC5-A0F7-843B1DE1A7A5}" presName="linear" presStyleCnt="0">
        <dgm:presLayoutVars>
          <dgm:animLvl val="lvl"/>
          <dgm:resizeHandles val="exact"/>
        </dgm:presLayoutVars>
      </dgm:prSet>
      <dgm:spPr/>
    </dgm:pt>
    <dgm:pt modelId="{92799B77-322F-4D9A-89E0-96225931EEFA}" type="pres">
      <dgm:prSet presAssocID="{59404410-8057-4165-8642-BBEB205D2BD2}" presName="parentText" presStyleLbl="node1" presStyleIdx="0" presStyleCnt="1">
        <dgm:presLayoutVars>
          <dgm:chMax val="0"/>
          <dgm:bulletEnabled val="1"/>
        </dgm:presLayoutVars>
      </dgm:prSet>
      <dgm:spPr/>
    </dgm:pt>
    <dgm:pt modelId="{A2E38D2D-54DD-49A2-972D-CBA46CAE1204}" type="pres">
      <dgm:prSet presAssocID="{59404410-8057-4165-8642-BBEB205D2BD2}" presName="childText" presStyleLbl="revTx" presStyleIdx="0" presStyleCnt="1">
        <dgm:presLayoutVars>
          <dgm:bulletEnabled val="1"/>
        </dgm:presLayoutVars>
      </dgm:prSet>
      <dgm:spPr/>
    </dgm:pt>
  </dgm:ptLst>
  <dgm:cxnLst>
    <dgm:cxn modelId="{0FA52411-18F9-4DD7-8245-66D966D0EC51}" type="presOf" srcId="{F3072560-4169-4429-951F-60F6BE23234A}" destId="{A2E38D2D-54DD-49A2-972D-CBA46CAE1204}" srcOrd="0" destOrd="13" presId="urn:microsoft.com/office/officeart/2005/8/layout/vList2"/>
    <dgm:cxn modelId="{7C76BA16-59A6-4287-A115-262E0EF83F0B}" srcId="{59404410-8057-4165-8642-BBEB205D2BD2}" destId="{8289F8F6-6E08-4434-A47E-E9DD0AC38C9F}" srcOrd="5" destOrd="0" parTransId="{7F0F02EE-4DFE-4576-9E55-AAD01F54CCF6}" sibTransId="{B37DB8E7-917A-4175-9245-6C6E92400B48}"/>
    <dgm:cxn modelId="{5A863F1F-3121-4898-ADD3-1CCACCBAA698}" srcId="{59404410-8057-4165-8642-BBEB205D2BD2}" destId="{C2155AC8-DE65-41A7-9983-68BEE0F2DCF8}" srcOrd="15" destOrd="0" parTransId="{BBAE864F-9DBB-4D1F-B391-B6704DD58EFE}" sibTransId="{683078F4-4E8D-42EF-9A89-6516979BF73E}"/>
    <dgm:cxn modelId="{0CCAF721-D530-4661-9AE3-98E5DF864E44}" srcId="{59404410-8057-4165-8642-BBEB205D2BD2}" destId="{C9D7ED62-F055-4779-B664-3BF66ED49F9B}" srcOrd="7" destOrd="0" parTransId="{74153F58-FC7F-4F69-B763-33834B2A2763}" sibTransId="{04A8D2C3-D219-4445-BCCE-49197EC27923}"/>
    <dgm:cxn modelId="{ADDD1523-CC7E-4E14-A7F6-B37A2E3C7ADA}" srcId="{59404410-8057-4165-8642-BBEB205D2BD2}" destId="{F3072560-4169-4429-951F-60F6BE23234A}" srcOrd="13" destOrd="0" parTransId="{C0F3FD84-F069-4696-83CE-E1AA3ADCA89A}" sibTransId="{2500ED43-A979-43C2-8EB6-355508EA1EEF}"/>
    <dgm:cxn modelId="{C7C4BC24-D0D5-431F-BD98-2B00B2C23E49}" srcId="{59404410-8057-4165-8642-BBEB205D2BD2}" destId="{B97E7E49-D4A8-4152-81DD-326E9290AC77}" srcOrd="11" destOrd="0" parTransId="{03DCBC5D-EC27-43B6-B1AA-503AB19B7760}" sibTransId="{884E5594-E617-4615-A903-F373A234AFC2}"/>
    <dgm:cxn modelId="{5785DF32-E42E-47E5-BC55-F26C8A09B717}" type="presOf" srcId="{EF4F172C-D088-4383-9570-98C4C40C2E62}" destId="{A2E38D2D-54DD-49A2-972D-CBA46CAE1204}" srcOrd="0" destOrd="8" presId="urn:microsoft.com/office/officeart/2005/8/layout/vList2"/>
    <dgm:cxn modelId="{BA287D3B-69B2-4B6D-868B-E0ED4654F299}" srcId="{59404410-8057-4165-8642-BBEB205D2BD2}" destId="{9E227B14-8366-4A59-A471-6F108F770F53}" srcOrd="4" destOrd="0" parTransId="{45405D2A-0FBC-45CC-BA10-A0AA61582A08}" sibTransId="{D547A6B0-29C0-46B3-82E5-C84C627D952C}"/>
    <dgm:cxn modelId="{79E5975E-7E27-485D-8CF4-79B06C55764C}" srcId="{59404410-8057-4165-8642-BBEB205D2BD2}" destId="{653B798A-A604-4051-A830-F087B313DE93}" srcOrd="14" destOrd="0" parTransId="{E5AA39FC-1910-4BA6-B016-EABB9007BAB5}" sibTransId="{931784B1-6DB5-43C4-BC12-EA0D2BDC7702}"/>
    <dgm:cxn modelId="{E931FB60-A0B7-4AEA-BC1F-57E2B15C5A52}" type="presOf" srcId="{5F9139CC-C813-41B8-BE15-A777C17901F9}" destId="{A2E38D2D-54DD-49A2-972D-CBA46CAE1204}" srcOrd="0" destOrd="3" presId="urn:microsoft.com/office/officeart/2005/8/layout/vList2"/>
    <dgm:cxn modelId="{9068156B-A516-4452-BF32-745A39E22080}" srcId="{59404410-8057-4165-8642-BBEB205D2BD2}" destId="{EF4F172C-D088-4383-9570-98C4C40C2E62}" srcOrd="8" destOrd="0" parTransId="{B87513CF-612B-4E97-B965-3B0003B7A99D}" sibTransId="{A63F57E1-5C70-4C51-AAB0-9D9CD5A50BA9}"/>
    <dgm:cxn modelId="{636D2D6F-02DB-4344-B6B7-715B9618B9F6}" type="presOf" srcId="{78ECD8FD-7BA2-4DB2-8753-FBE12F1A647E}" destId="{A2E38D2D-54DD-49A2-972D-CBA46CAE1204}" srcOrd="0" destOrd="6" presId="urn:microsoft.com/office/officeart/2005/8/layout/vList2"/>
    <dgm:cxn modelId="{32122350-EC62-41FC-9003-F7FA9B8CD88C}" type="presOf" srcId="{653B798A-A604-4051-A830-F087B313DE93}" destId="{A2E38D2D-54DD-49A2-972D-CBA46CAE1204}" srcOrd="0" destOrd="14" presId="urn:microsoft.com/office/officeart/2005/8/layout/vList2"/>
    <dgm:cxn modelId="{03D37675-9DF9-43A9-A5D2-018BA6835C68}" type="presOf" srcId="{9E227B14-8366-4A59-A471-6F108F770F53}" destId="{A2E38D2D-54DD-49A2-972D-CBA46CAE1204}" srcOrd="0" destOrd="4" presId="urn:microsoft.com/office/officeart/2005/8/layout/vList2"/>
    <dgm:cxn modelId="{5E56DB78-78E1-4182-8F44-2440CB5DCD59}" type="presOf" srcId="{37B4C82E-532A-42F5-BE6C-B2E8F9A3A35F}" destId="{A2E38D2D-54DD-49A2-972D-CBA46CAE1204}" srcOrd="0" destOrd="1" presId="urn:microsoft.com/office/officeart/2005/8/layout/vList2"/>
    <dgm:cxn modelId="{565E177A-867C-4F8C-83B0-CD4AB14066CE}" type="presOf" srcId="{8289F8F6-6E08-4434-A47E-E9DD0AC38C9F}" destId="{A2E38D2D-54DD-49A2-972D-CBA46CAE1204}" srcOrd="0" destOrd="5" presId="urn:microsoft.com/office/officeart/2005/8/layout/vList2"/>
    <dgm:cxn modelId="{00CCED85-1F34-474F-9BB8-099A9073E951}" type="presOf" srcId="{AAFCFA55-A4BC-429C-B50D-C4D8E3C283B3}" destId="{A2E38D2D-54DD-49A2-972D-CBA46CAE1204}" srcOrd="0" destOrd="10" presId="urn:microsoft.com/office/officeart/2005/8/layout/vList2"/>
    <dgm:cxn modelId="{2DCBFD85-7559-4D7D-9CCD-BE86D132CF46}" srcId="{59404410-8057-4165-8642-BBEB205D2BD2}" destId="{E4C229EF-60A2-4EDA-9B43-78DA48D6D28D}" srcOrd="12" destOrd="0" parTransId="{2579E3F5-0F5F-4714-811E-89787D0990C0}" sibTransId="{982FF4DC-6EED-4EFA-9E69-FF00E0C26F44}"/>
    <dgm:cxn modelId="{048B9D96-6E32-4B55-BDE0-687BF0AA9126}" type="presOf" srcId="{59404410-8057-4165-8642-BBEB205D2BD2}" destId="{92799B77-322F-4D9A-89E0-96225931EEFA}" srcOrd="0" destOrd="0" presId="urn:microsoft.com/office/officeart/2005/8/layout/vList2"/>
    <dgm:cxn modelId="{999E849E-9600-4B9D-A32B-65123863A85C}" srcId="{59404410-8057-4165-8642-BBEB205D2BD2}" destId="{AAFCFA55-A4BC-429C-B50D-C4D8E3C283B3}" srcOrd="10" destOrd="0" parTransId="{D04D5A3D-0945-44D7-AF84-CE4CB451BF20}" sibTransId="{EE93C2B1-A101-4EB4-B0C1-90FE83F14ED0}"/>
    <dgm:cxn modelId="{842969A4-02DF-4E4B-AA26-2C30ACC98BC9}" srcId="{59404410-8057-4165-8642-BBEB205D2BD2}" destId="{68E2F7AD-9968-4F22-8F1F-0A06C7BA6B78}" srcOrd="9" destOrd="0" parTransId="{BAC1FB4D-F347-48DE-A165-87E6E0B6C4CB}" sibTransId="{133F345A-09E3-4640-A750-A60969D83CEB}"/>
    <dgm:cxn modelId="{2CB262A5-3CC4-4805-B640-319D1F77E5C5}" srcId="{59404410-8057-4165-8642-BBEB205D2BD2}" destId="{5F9139CC-C813-41B8-BE15-A777C17901F9}" srcOrd="3" destOrd="0" parTransId="{DEC6F0E5-ADBB-4B6A-A671-DD8DF7E3349E}" sibTransId="{FD6789A2-513B-450D-AD8F-27ECA1EA0C1D}"/>
    <dgm:cxn modelId="{89E25EB4-2D99-4C47-950B-4A99833441C1}" type="presOf" srcId="{C9D7ED62-F055-4779-B664-3BF66ED49F9B}" destId="{A2E38D2D-54DD-49A2-972D-CBA46CAE1204}" srcOrd="0" destOrd="7" presId="urn:microsoft.com/office/officeart/2005/8/layout/vList2"/>
    <dgm:cxn modelId="{684E03B8-2A0D-498E-80FF-48FEB4A24A36}" type="presOf" srcId="{E4C229EF-60A2-4EDA-9B43-78DA48D6D28D}" destId="{A2E38D2D-54DD-49A2-972D-CBA46CAE1204}" srcOrd="0" destOrd="12" presId="urn:microsoft.com/office/officeart/2005/8/layout/vList2"/>
    <dgm:cxn modelId="{46C215BC-05D6-4DF1-8F24-E30AD8FB9EEE}" srcId="{59404410-8057-4165-8642-BBEB205D2BD2}" destId="{37B4C82E-532A-42F5-BE6C-B2E8F9A3A35F}" srcOrd="1" destOrd="0" parTransId="{F4F76F8A-25A3-455A-8CA8-6EAFAF24B82E}" sibTransId="{FAFB2E20-3A8D-44FD-822D-A4AFF96EBE88}"/>
    <dgm:cxn modelId="{F6F48CBC-E2C2-4C18-BB7F-60CB944DC7EA}" type="presOf" srcId="{B97E7E49-D4A8-4152-81DD-326E9290AC77}" destId="{A2E38D2D-54DD-49A2-972D-CBA46CAE1204}" srcOrd="0" destOrd="11" presId="urn:microsoft.com/office/officeart/2005/8/layout/vList2"/>
    <dgm:cxn modelId="{01A358BD-6376-49D6-B91D-DFFCA325B150}" srcId="{F3624790-1881-4DC5-A0F7-843B1DE1A7A5}" destId="{59404410-8057-4165-8642-BBEB205D2BD2}" srcOrd="0" destOrd="0" parTransId="{FEA8FA4E-5704-4983-96F8-C420E12664E7}" sibTransId="{09DA8729-DBE9-4348-96E8-2C30AF0BA817}"/>
    <dgm:cxn modelId="{9CCB11C0-0205-4C2F-984E-E816E3B4DC3C}" type="presOf" srcId="{F3624790-1881-4DC5-A0F7-843B1DE1A7A5}" destId="{7CD475E1-A3F5-482A-885F-1203D78E0568}" srcOrd="0" destOrd="0" presId="urn:microsoft.com/office/officeart/2005/8/layout/vList2"/>
    <dgm:cxn modelId="{0C7700CF-8912-4631-8EA5-ACCFE407E58E}" srcId="{59404410-8057-4165-8642-BBEB205D2BD2}" destId="{57A1E6C3-AEEB-404D-A773-2BC163D17769}" srcOrd="2" destOrd="0" parTransId="{77940B02-D02B-4C6F-A3FF-5BD8FA541F08}" sibTransId="{5A11C389-4DB0-4914-B5BB-07D3E4E88811}"/>
    <dgm:cxn modelId="{7B4064DB-3419-4714-8E3D-D0E3696BB446}" type="presOf" srcId="{57A1E6C3-AEEB-404D-A773-2BC163D17769}" destId="{A2E38D2D-54DD-49A2-972D-CBA46CAE1204}" srcOrd="0" destOrd="2" presId="urn:microsoft.com/office/officeart/2005/8/layout/vList2"/>
    <dgm:cxn modelId="{33B4A8E1-06C7-4BE3-A097-C77B222A0642}" type="presOf" srcId="{C2155AC8-DE65-41A7-9983-68BEE0F2DCF8}" destId="{A2E38D2D-54DD-49A2-972D-CBA46CAE1204}" srcOrd="0" destOrd="15" presId="urn:microsoft.com/office/officeart/2005/8/layout/vList2"/>
    <dgm:cxn modelId="{BF8FC9EB-1D0C-4C80-BAD0-14D0A2C7A937}" srcId="{59404410-8057-4165-8642-BBEB205D2BD2}" destId="{78ECD8FD-7BA2-4DB2-8753-FBE12F1A647E}" srcOrd="6" destOrd="0" parTransId="{348D506A-9332-466B-A516-5B9BF3F72FC2}" sibTransId="{EC725E8C-15D4-4A8F-A7A1-7EF7665B3E11}"/>
    <dgm:cxn modelId="{53AE08EC-9E2E-4379-B31E-0203DB5DF12E}" srcId="{59404410-8057-4165-8642-BBEB205D2BD2}" destId="{C0C2A942-4023-4839-B6E2-12802024B92F}" srcOrd="0" destOrd="0" parTransId="{B204161F-8579-4C2D-8D4B-C16280373C32}" sibTransId="{E89D827E-15A0-4108-863B-061843527608}"/>
    <dgm:cxn modelId="{4D7096EC-D6E5-4A8D-A1AB-46C9813520DA}" type="presOf" srcId="{68E2F7AD-9968-4F22-8F1F-0A06C7BA6B78}" destId="{A2E38D2D-54DD-49A2-972D-CBA46CAE1204}" srcOrd="0" destOrd="9" presId="urn:microsoft.com/office/officeart/2005/8/layout/vList2"/>
    <dgm:cxn modelId="{CCDE95F8-3C3E-404F-B0D2-62B4CF9D0E83}" type="presOf" srcId="{C0C2A942-4023-4839-B6E2-12802024B92F}" destId="{A2E38D2D-54DD-49A2-972D-CBA46CAE1204}" srcOrd="0" destOrd="0" presId="urn:microsoft.com/office/officeart/2005/8/layout/vList2"/>
    <dgm:cxn modelId="{E28DE23A-3CDF-4F70-9E1A-1CAC9602A225}" type="presParOf" srcId="{7CD475E1-A3F5-482A-885F-1203D78E0568}" destId="{92799B77-322F-4D9A-89E0-96225931EEFA}" srcOrd="0" destOrd="0" presId="urn:microsoft.com/office/officeart/2005/8/layout/vList2"/>
    <dgm:cxn modelId="{E0E4FDA0-0791-4F05-8BDC-31ED005A1797}" type="presParOf" srcId="{7CD475E1-A3F5-482A-885F-1203D78E0568}" destId="{A2E38D2D-54DD-49A2-972D-CBA46CAE1204}"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9B7251-B0E8-4124-9E80-E115208D8831}" type="doc">
      <dgm:prSet loTypeId="urn:microsoft.com/office/officeart/2005/8/layout/hList1" loCatId="list" qsTypeId="urn:microsoft.com/office/officeart/2005/8/quickstyle/simple1" qsCatId="simple" csTypeId="urn:microsoft.com/office/officeart/2005/8/colors/accent2_5" csCatId="accent2" phldr="1"/>
      <dgm:spPr/>
      <dgm:t>
        <a:bodyPr/>
        <a:lstStyle/>
        <a:p>
          <a:endParaRPr lang="en-IN"/>
        </a:p>
      </dgm:t>
    </dgm:pt>
    <dgm:pt modelId="{459B4BF6-859D-41DE-8C6E-CC52D58C6F05}">
      <dgm:prSet phldrT="[Text]"/>
      <dgm:spPr/>
      <dgm:t>
        <a:bodyPr/>
        <a:lstStyle/>
        <a:p>
          <a:r>
            <a:rPr lang="en-US" dirty="0"/>
            <a:t>Individual</a:t>
          </a:r>
          <a:endParaRPr lang="en-IN" dirty="0"/>
        </a:p>
      </dgm:t>
    </dgm:pt>
    <dgm:pt modelId="{94C46462-4143-4F70-A8DF-73E898E0079E}" type="parTrans" cxnId="{EFACDCE8-AC16-47C4-B56C-75D05366A494}">
      <dgm:prSet/>
      <dgm:spPr/>
      <dgm:t>
        <a:bodyPr/>
        <a:lstStyle/>
        <a:p>
          <a:endParaRPr lang="en-IN"/>
        </a:p>
      </dgm:t>
    </dgm:pt>
    <dgm:pt modelId="{3F48D7EF-83EB-49A8-BF48-5398B46CEE12}" type="sibTrans" cxnId="{EFACDCE8-AC16-47C4-B56C-75D05366A494}">
      <dgm:prSet/>
      <dgm:spPr/>
      <dgm:t>
        <a:bodyPr/>
        <a:lstStyle/>
        <a:p>
          <a:endParaRPr lang="en-IN"/>
        </a:p>
      </dgm:t>
    </dgm:pt>
    <dgm:pt modelId="{5DF783EF-9B90-4B84-B466-DBF8A50EC746}">
      <dgm:prSet phldrT="[Text]" custT="1"/>
      <dgm:spPr/>
      <dgm:t>
        <a:bodyPr/>
        <a:lstStyle/>
        <a:p>
          <a:r>
            <a:rPr lang="en-US" sz="1600" dirty="0"/>
            <a:t>Financial Analysis</a:t>
          </a:r>
          <a:endParaRPr lang="en-IN" sz="1600" dirty="0"/>
        </a:p>
      </dgm:t>
    </dgm:pt>
    <dgm:pt modelId="{DE3D890A-520F-496B-8034-EAB2C8C5B4C4}" type="parTrans" cxnId="{637A5BD7-302D-4A72-9F91-C2952572AD24}">
      <dgm:prSet/>
      <dgm:spPr/>
      <dgm:t>
        <a:bodyPr/>
        <a:lstStyle/>
        <a:p>
          <a:endParaRPr lang="en-IN"/>
        </a:p>
      </dgm:t>
    </dgm:pt>
    <dgm:pt modelId="{517F0E4E-75FF-46AB-8990-D7B3C1DB8000}" type="sibTrans" cxnId="{637A5BD7-302D-4A72-9F91-C2952572AD24}">
      <dgm:prSet/>
      <dgm:spPr/>
      <dgm:t>
        <a:bodyPr/>
        <a:lstStyle/>
        <a:p>
          <a:endParaRPr lang="en-IN"/>
        </a:p>
      </dgm:t>
    </dgm:pt>
    <dgm:pt modelId="{EB23A118-CDE4-46E1-9EF8-D381C0F7C610}">
      <dgm:prSet phldrT="[Text]" custT="1"/>
      <dgm:spPr/>
      <dgm:t>
        <a:bodyPr/>
        <a:lstStyle/>
        <a:p>
          <a:r>
            <a:rPr lang="en-US" sz="1600" dirty="0"/>
            <a:t>Age</a:t>
          </a:r>
          <a:endParaRPr lang="en-IN" sz="1600" dirty="0"/>
        </a:p>
      </dgm:t>
    </dgm:pt>
    <dgm:pt modelId="{6280BC01-E8E6-47D2-B841-BA62EC0BEAD3}" type="parTrans" cxnId="{6544D31B-AEF8-49B3-8546-4F47ABD340B7}">
      <dgm:prSet/>
      <dgm:spPr/>
      <dgm:t>
        <a:bodyPr/>
        <a:lstStyle/>
        <a:p>
          <a:endParaRPr lang="en-IN"/>
        </a:p>
      </dgm:t>
    </dgm:pt>
    <dgm:pt modelId="{34F94E06-4623-4189-9D82-D9E5B67998B5}" type="sibTrans" cxnId="{6544D31B-AEF8-49B3-8546-4F47ABD340B7}">
      <dgm:prSet/>
      <dgm:spPr/>
      <dgm:t>
        <a:bodyPr/>
        <a:lstStyle/>
        <a:p>
          <a:endParaRPr lang="en-IN"/>
        </a:p>
      </dgm:t>
    </dgm:pt>
    <dgm:pt modelId="{C5DE8334-668F-4B30-9E3C-B4AA63AC28DE}">
      <dgm:prSet phldrT="[Text]"/>
      <dgm:spPr/>
      <dgm:t>
        <a:bodyPr/>
        <a:lstStyle/>
        <a:p>
          <a:r>
            <a:rPr lang="en-US" dirty="0"/>
            <a:t>Career</a:t>
          </a:r>
          <a:endParaRPr lang="en-IN" dirty="0"/>
        </a:p>
      </dgm:t>
    </dgm:pt>
    <dgm:pt modelId="{1AF5D5BE-5A4A-44EE-82DA-4408291ECE76}" type="parTrans" cxnId="{216FD106-7978-4626-85E7-78DDEAC56CEF}">
      <dgm:prSet/>
      <dgm:spPr/>
      <dgm:t>
        <a:bodyPr/>
        <a:lstStyle/>
        <a:p>
          <a:endParaRPr lang="en-IN"/>
        </a:p>
      </dgm:t>
    </dgm:pt>
    <dgm:pt modelId="{7CC13EE3-43DC-4261-8556-B936346B70B5}" type="sibTrans" cxnId="{216FD106-7978-4626-85E7-78DDEAC56CEF}">
      <dgm:prSet/>
      <dgm:spPr/>
      <dgm:t>
        <a:bodyPr/>
        <a:lstStyle/>
        <a:p>
          <a:endParaRPr lang="en-IN"/>
        </a:p>
      </dgm:t>
    </dgm:pt>
    <dgm:pt modelId="{A086010B-52CA-4A15-A51E-3C9293ADC294}">
      <dgm:prSet phldrT="[Text]" custT="1"/>
      <dgm:spPr/>
      <dgm:t>
        <a:bodyPr/>
        <a:lstStyle/>
        <a:p>
          <a:r>
            <a:rPr lang="en-US" sz="1600" dirty="0"/>
            <a:t>Early retirement</a:t>
          </a:r>
          <a:endParaRPr lang="en-IN" sz="1600" dirty="0"/>
        </a:p>
      </dgm:t>
    </dgm:pt>
    <dgm:pt modelId="{239BFF28-FC63-4A2C-85D1-B29A2DF5D9EB}" type="parTrans" cxnId="{5D752B41-82C8-4FC8-A637-AE11C07AA6D2}">
      <dgm:prSet/>
      <dgm:spPr/>
      <dgm:t>
        <a:bodyPr/>
        <a:lstStyle/>
        <a:p>
          <a:endParaRPr lang="en-IN"/>
        </a:p>
      </dgm:t>
    </dgm:pt>
    <dgm:pt modelId="{648B031E-1071-49AE-9062-9B948F4CA93B}" type="sibTrans" cxnId="{5D752B41-82C8-4FC8-A637-AE11C07AA6D2}">
      <dgm:prSet/>
      <dgm:spPr/>
      <dgm:t>
        <a:bodyPr/>
        <a:lstStyle/>
        <a:p>
          <a:endParaRPr lang="en-IN"/>
        </a:p>
      </dgm:t>
    </dgm:pt>
    <dgm:pt modelId="{EB767629-3455-4894-8519-E3479212D2AA}">
      <dgm:prSet phldrT="[Text]" custT="1"/>
      <dgm:spPr/>
      <dgm:t>
        <a:bodyPr/>
        <a:lstStyle/>
        <a:p>
          <a:r>
            <a:rPr lang="en-US" sz="1600" dirty="0"/>
            <a:t>International relocation</a:t>
          </a:r>
          <a:endParaRPr lang="en-IN" sz="1600" dirty="0"/>
        </a:p>
      </dgm:t>
    </dgm:pt>
    <dgm:pt modelId="{7A04B318-B287-4181-B319-490D03A86B43}" type="parTrans" cxnId="{C63DD544-58AD-44A0-B516-3061B8283307}">
      <dgm:prSet/>
      <dgm:spPr/>
      <dgm:t>
        <a:bodyPr/>
        <a:lstStyle/>
        <a:p>
          <a:endParaRPr lang="en-IN"/>
        </a:p>
      </dgm:t>
    </dgm:pt>
    <dgm:pt modelId="{39F7EED8-697E-4D85-AAB1-C31F8BFDDA89}" type="sibTrans" cxnId="{C63DD544-58AD-44A0-B516-3061B8283307}">
      <dgm:prSet/>
      <dgm:spPr/>
      <dgm:t>
        <a:bodyPr/>
        <a:lstStyle/>
        <a:p>
          <a:endParaRPr lang="en-IN"/>
        </a:p>
      </dgm:t>
    </dgm:pt>
    <dgm:pt modelId="{DB0C0F48-2D06-41AF-B553-2828021DD854}">
      <dgm:prSet phldrT="[Text]"/>
      <dgm:spPr/>
      <dgm:t>
        <a:bodyPr/>
        <a:lstStyle/>
        <a:p>
          <a:r>
            <a:rPr lang="en-US" dirty="0"/>
            <a:t>Government</a:t>
          </a:r>
          <a:endParaRPr lang="en-IN" dirty="0"/>
        </a:p>
      </dgm:t>
    </dgm:pt>
    <dgm:pt modelId="{29B71EDC-0E0E-483A-937A-F2EFB5F68D84}" type="parTrans" cxnId="{BA6D1E03-BD71-4F42-B9A7-854E696E9C89}">
      <dgm:prSet/>
      <dgm:spPr/>
      <dgm:t>
        <a:bodyPr/>
        <a:lstStyle/>
        <a:p>
          <a:endParaRPr lang="en-IN"/>
        </a:p>
      </dgm:t>
    </dgm:pt>
    <dgm:pt modelId="{3714D510-A58A-4FC1-B56C-D72951E08F21}" type="sibTrans" cxnId="{BA6D1E03-BD71-4F42-B9A7-854E696E9C89}">
      <dgm:prSet/>
      <dgm:spPr/>
      <dgm:t>
        <a:bodyPr/>
        <a:lstStyle/>
        <a:p>
          <a:endParaRPr lang="en-IN"/>
        </a:p>
      </dgm:t>
    </dgm:pt>
    <dgm:pt modelId="{736E3712-7274-42BC-BF58-F6C4702FA698}">
      <dgm:prSet phldrT="[Text]" custT="1"/>
      <dgm:spPr/>
      <dgm:t>
        <a:bodyPr/>
        <a:lstStyle/>
        <a:p>
          <a:r>
            <a:rPr lang="en-US" sz="1600" dirty="0"/>
            <a:t>Ability to pay</a:t>
          </a:r>
          <a:endParaRPr lang="en-IN" sz="1600" dirty="0"/>
        </a:p>
      </dgm:t>
    </dgm:pt>
    <dgm:pt modelId="{00A0F563-071B-42DA-A5CE-F5B454560BEC}" type="parTrans" cxnId="{D80EAE7D-D7FA-4AC6-A374-CEAB46E9E01E}">
      <dgm:prSet/>
      <dgm:spPr/>
      <dgm:t>
        <a:bodyPr/>
        <a:lstStyle/>
        <a:p>
          <a:endParaRPr lang="en-IN"/>
        </a:p>
      </dgm:t>
    </dgm:pt>
    <dgm:pt modelId="{01FE6101-C470-4C8E-9504-E9F1515487E3}" type="sibTrans" cxnId="{D80EAE7D-D7FA-4AC6-A374-CEAB46E9E01E}">
      <dgm:prSet/>
      <dgm:spPr/>
      <dgm:t>
        <a:bodyPr/>
        <a:lstStyle/>
        <a:p>
          <a:endParaRPr lang="en-IN"/>
        </a:p>
      </dgm:t>
    </dgm:pt>
    <dgm:pt modelId="{78C17CAF-572B-4058-BCCC-3D371068E225}">
      <dgm:prSet phldrT="[Text]" custT="1"/>
      <dgm:spPr/>
      <dgm:t>
        <a:bodyPr/>
        <a:lstStyle/>
        <a:p>
          <a:r>
            <a:rPr lang="en-US" sz="1600" dirty="0"/>
            <a:t>Political Stability</a:t>
          </a:r>
          <a:endParaRPr lang="en-IN" sz="1600" dirty="0"/>
        </a:p>
      </dgm:t>
    </dgm:pt>
    <dgm:pt modelId="{08D46984-F123-403D-B57A-7E97F1927BFF}" type="parTrans" cxnId="{1F6866AD-B93E-4CDE-8CE1-20EFB773488A}">
      <dgm:prSet/>
      <dgm:spPr/>
      <dgm:t>
        <a:bodyPr/>
        <a:lstStyle/>
        <a:p>
          <a:endParaRPr lang="en-IN"/>
        </a:p>
      </dgm:t>
    </dgm:pt>
    <dgm:pt modelId="{C0B228DC-5546-4BF0-84BD-07C421C18BE8}" type="sibTrans" cxnId="{1F6866AD-B93E-4CDE-8CE1-20EFB773488A}">
      <dgm:prSet/>
      <dgm:spPr/>
      <dgm:t>
        <a:bodyPr/>
        <a:lstStyle/>
        <a:p>
          <a:endParaRPr lang="en-IN"/>
        </a:p>
      </dgm:t>
    </dgm:pt>
    <dgm:pt modelId="{FB89EBDD-86C2-4D34-B83C-0BC37CC1C30C}">
      <dgm:prSet/>
      <dgm:spPr/>
      <dgm:t>
        <a:bodyPr/>
        <a:lstStyle/>
        <a:p>
          <a:r>
            <a:rPr lang="en-US" dirty="0"/>
            <a:t>Marco-economic</a:t>
          </a:r>
          <a:endParaRPr lang="en-IN" dirty="0"/>
        </a:p>
      </dgm:t>
    </dgm:pt>
    <dgm:pt modelId="{0B176298-6ABC-41AD-8B7A-EC463484E657}" type="parTrans" cxnId="{D9BC6C54-4B57-4405-9035-69789484742B}">
      <dgm:prSet/>
      <dgm:spPr/>
      <dgm:t>
        <a:bodyPr/>
        <a:lstStyle/>
        <a:p>
          <a:endParaRPr lang="en-IN"/>
        </a:p>
      </dgm:t>
    </dgm:pt>
    <dgm:pt modelId="{E1E71815-8401-4A69-AD26-926C91BB1D17}" type="sibTrans" cxnId="{D9BC6C54-4B57-4405-9035-69789484742B}">
      <dgm:prSet/>
      <dgm:spPr/>
      <dgm:t>
        <a:bodyPr/>
        <a:lstStyle/>
        <a:p>
          <a:endParaRPr lang="en-IN"/>
        </a:p>
      </dgm:t>
    </dgm:pt>
    <dgm:pt modelId="{6A50923C-A915-4D85-9FD9-78BDD1FE1243}">
      <dgm:prSet phldrT="[Text]" custT="1"/>
      <dgm:spPr/>
      <dgm:t>
        <a:bodyPr/>
        <a:lstStyle/>
        <a:p>
          <a:r>
            <a:rPr lang="en-US" sz="1600" dirty="0"/>
            <a:t>Dependents</a:t>
          </a:r>
          <a:endParaRPr lang="en-IN" sz="1600" dirty="0"/>
        </a:p>
      </dgm:t>
    </dgm:pt>
    <dgm:pt modelId="{E7E8B8D1-1144-48C9-BA3F-F6B81B4CF02C}" type="parTrans" cxnId="{038C866E-A865-42C1-B6A2-96DD4A0EA850}">
      <dgm:prSet/>
      <dgm:spPr/>
      <dgm:t>
        <a:bodyPr/>
        <a:lstStyle/>
        <a:p>
          <a:endParaRPr lang="en-IN"/>
        </a:p>
      </dgm:t>
    </dgm:pt>
    <dgm:pt modelId="{841CCBA2-5D6E-4567-9CE0-8B50B58544F9}" type="sibTrans" cxnId="{038C866E-A865-42C1-B6A2-96DD4A0EA850}">
      <dgm:prSet/>
      <dgm:spPr/>
      <dgm:t>
        <a:bodyPr/>
        <a:lstStyle/>
        <a:p>
          <a:endParaRPr lang="en-IN"/>
        </a:p>
      </dgm:t>
    </dgm:pt>
    <dgm:pt modelId="{8A451519-2F84-4885-8AFC-2C636A13B938}">
      <dgm:prSet phldrT="[Text]" custT="1"/>
      <dgm:spPr/>
      <dgm:t>
        <a:bodyPr/>
        <a:lstStyle/>
        <a:p>
          <a:r>
            <a:rPr lang="en-US" sz="1600" dirty="0"/>
            <a:t>Freelancing / Gig</a:t>
          </a:r>
          <a:endParaRPr lang="en-IN" sz="1600" dirty="0"/>
        </a:p>
      </dgm:t>
    </dgm:pt>
    <dgm:pt modelId="{6CAAC258-07D7-4762-BEC4-0B5073C4FD0C}" type="parTrans" cxnId="{B4D7CA99-A447-4694-9D6C-2C8F0714EC69}">
      <dgm:prSet/>
      <dgm:spPr/>
      <dgm:t>
        <a:bodyPr/>
        <a:lstStyle/>
        <a:p>
          <a:endParaRPr lang="en-IN"/>
        </a:p>
      </dgm:t>
    </dgm:pt>
    <dgm:pt modelId="{7AA9158E-1F0A-4DC6-9E57-958EC0B6D936}" type="sibTrans" cxnId="{B4D7CA99-A447-4694-9D6C-2C8F0714EC69}">
      <dgm:prSet/>
      <dgm:spPr/>
      <dgm:t>
        <a:bodyPr/>
        <a:lstStyle/>
        <a:p>
          <a:endParaRPr lang="en-IN"/>
        </a:p>
      </dgm:t>
    </dgm:pt>
    <dgm:pt modelId="{ACFA9222-44C5-4521-9D65-3E5108BBCA14}">
      <dgm:prSet phldrT="[Text]" custT="1"/>
      <dgm:spPr/>
      <dgm:t>
        <a:bodyPr/>
        <a:lstStyle/>
        <a:p>
          <a:r>
            <a:rPr lang="en-US" sz="1600" dirty="0"/>
            <a:t>Changes in legislation</a:t>
          </a:r>
          <a:endParaRPr lang="en-IN" sz="1600" dirty="0"/>
        </a:p>
      </dgm:t>
    </dgm:pt>
    <dgm:pt modelId="{E5563EBF-D4E5-4836-80E9-4E8AF335D9C8}" type="parTrans" cxnId="{BEEA35A5-CF3E-4F5B-8E6C-D624168280FC}">
      <dgm:prSet/>
      <dgm:spPr/>
      <dgm:t>
        <a:bodyPr/>
        <a:lstStyle/>
        <a:p>
          <a:endParaRPr lang="en-IN"/>
        </a:p>
      </dgm:t>
    </dgm:pt>
    <dgm:pt modelId="{E1EBC840-3B51-439C-8679-F6412BC222DC}" type="sibTrans" cxnId="{BEEA35A5-CF3E-4F5B-8E6C-D624168280FC}">
      <dgm:prSet/>
      <dgm:spPr/>
      <dgm:t>
        <a:bodyPr/>
        <a:lstStyle/>
        <a:p>
          <a:endParaRPr lang="en-IN"/>
        </a:p>
      </dgm:t>
    </dgm:pt>
    <dgm:pt modelId="{8FDD9EDF-EAE8-47F5-A6FD-5915E0E7435E}">
      <dgm:prSet custT="1"/>
      <dgm:spPr/>
      <dgm:t>
        <a:bodyPr/>
        <a:lstStyle/>
        <a:p>
          <a:r>
            <a:rPr lang="en-US" sz="1600" dirty="0"/>
            <a:t>Interest rate</a:t>
          </a:r>
          <a:endParaRPr lang="en-IN" sz="1600" dirty="0"/>
        </a:p>
      </dgm:t>
    </dgm:pt>
    <dgm:pt modelId="{AE5F6DC4-E625-4491-B63F-B147B0F07E88}" type="parTrans" cxnId="{B1E16F00-3F43-4EF7-B956-2E946F073F96}">
      <dgm:prSet/>
      <dgm:spPr/>
      <dgm:t>
        <a:bodyPr/>
        <a:lstStyle/>
        <a:p>
          <a:endParaRPr lang="en-IN"/>
        </a:p>
      </dgm:t>
    </dgm:pt>
    <dgm:pt modelId="{4E6E83C7-B8D2-4730-A46B-C139084B3E28}" type="sibTrans" cxnId="{B1E16F00-3F43-4EF7-B956-2E946F073F96}">
      <dgm:prSet/>
      <dgm:spPr/>
      <dgm:t>
        <a:bodyPr/>
        <a:lstStyle/>
        <a:p>
          <a:endParaRPr lang="en-IN"/>
        </a:p>
      </dgm:t>
    </dgm:pt>
    <dgm:pt modelId="{EF085E48-B626-45B8-AD67-486F92390D94}">
      <dgm:prSet custT="1"/>
      <dgm:spPr/>
      <dgm:t>
        <a:bodyPr/>
        <a:lstStyle/>
        <a:p>
          <a:r>
            <a:rPr lang="en-US" sz="1600" dirty="0"/>
            <a:t>Annuity rates</a:t>
          </a:r>
          <a:endParaRPr lang="en-IN" sz="1600" dirty="0"/>
        </a:p>
      </dgm:t>
    </dgm:pt>
    <dgm:pt modelId="{825C2CA4-4CE6-403B-99D2-914E6202B343}" type="parTrans" cxnId="{F55EFBF2-D410-4AFD-9966-5C454D660EB1}">
      <dgm:prSet/>
      <dgm:spPr/>
      <dgm:t>
        <a:bodyPr/>
        <a:lstStyle/>
        <a:p>
          <a:endParaRPr lang="en-IN"/>
        </a:p>
      </dgm:t>
    </dgm:pt>
    <dgm:pt modelId="{B0405826-AAF0-4253-A5C6-9F90D8C3145B}" type="sibTrans" cxnId="{F55EFBF2-D410-4AFD-9966-5C454D660EB1}">
      <dgm:prSet/>
      <dgm:spPr/>
      <dgm:t>
        <a:bodyPr/>
        <a:lstStyle/>
        <a:p>
          <a:endParaRPr lang="en-IN"/>
        </a:p>
      </dgm:t>
    </dgm:pt>
    <dgm:pt modelId="{C8132046-1EDD-4F4D-BE77-72BF120EBB67}">
      <dgm:prSet custT="1"/>
      <dgm:spPr/>
      <dgm:t>
        <a:bodyPr/>
        <a:lstStyle/>
        <a:p>
          <a:endParaRPr lang="en-IN" sz="1600" dirty="0"/>
        </a:p>
      </dgm:t>
    </dgm:pt>
    <dgm:pt modelId="{D25D8BA3-423B-4F63-8784-D00F776FF025}" type="parTrans" cxnId="{1437EA42-406B-476A-BA21-0DDD74958761}">
      <dgm:prSet/>
      <dgm:spPr/>
      <dgm:t>
        <a:bodyPr/>
        <a:lstStyle/>
        <a:p>
          <a:endParaRPr lang="en-IN"/>
        </a:p>
      </dgm:t>
    </dgm:pt>
    <dgm:pt modelId="{44B26348-FB3C-44F6-B325-0B50E4B90DFC}" type="sibTrans" cxnId="{1437EA42-406B-476A-BA21-0DDD74958761}">
      <dgm:prSet/>
      <dgm:spPr/>
      <dgm:t>
        <a:bodyPr/>
        <a:lstStyle/>
        <a:p>
          <a:endParaRPr lang="en-IN"/>
        </a:p>
      </dgm:t>
    </dgm:pt>
    <dgm:pt modelId="{1085209B-4503-4D29-928E-39299721250E}">
      <dgm:prSet phldrT="[Text]" custT="1"/>
      <dgm:spPr/>
      <dgm:t>
        <a:bodyPr/>
        <a:lstStyle/>
        <a:p>
          <a:r>
            <a:rPr lang="en-US" sz="1600" dirty="0"/>
            <a:t>Existing and inherited assets</a:t>
          </a:r>
          <a:endParaRPr lang="en-IN" sz="1600" dirty="0"/>
        </a:p>
      </dgm:t>
    </dgm:pt>
    <dgm:pt modelId="{FD1A0B9A-437E-4C7E-A137-6CEDAD190006}" type="parTrans" cxnId="{86068040-DDE3-4B67-9DA8-876FE6617857}">
      <dgm:prSet/>
      <dgm:spPr/>
      <dgm:t>
        <a:bodyPr/>
        <a:lstStyle/>
        <a:p>
          <a:endParaRPr lang="en-IN"/>
        </a:p>
      </dgm:t>
    </dgm:pt>
    <dgm:pt modelId="{72CFDC88-8E9E-471E-B8FA-B224AD097D2E}" type="sibTrans" cxnId="{86068040-DDE3-4B67-9DA8-876FE6617857}">
      <dgm:prSet/>
      <dgm:spPr/>
      <dgm:t>
        <a:bodyPr/>
        <a:lstStyle/>
        <a:p>
          <a:endParaRPr lang="en-IN"/>
        </a:p>
      </dgm:t>
    </dgm:pt>
    <dgm:pt modelId="{251EF733-96FD-4A44-B896-11941CB472C1}" type="pres">
      <dgm:prSet presAssocID="{F39B7251-B0E8-4124-9E80-E115208D8831}" presName="Name0" presStyleCnt="0">
        <dgm:presLayoutVars>
          <dgm:dir/>
          <dgm:animLvl val="lvl"/>
          <dgm:resizeHandles val="exact"/>
        </dgm:presLayoutVars>
      </dgm:prSet>
      <dgm:spPr/>
    </dgm:pt>
    <dgm:pt modelId="{5EE9658B-86F1-4928-A871-AAA9C7568BCC}" type="pres">
      <dgm:prSet presAssocID="{459B4BF6-859D-41DE-8C6E-CC52D58C6F05}" presName="composite" presStyleCnt="0"/>
      <dgm:spPr/>
    </dgm:pt>
    <dgm:pt modelId="{BA08FE49-1669-46AD-B3FC-13B2A527AAA4}" type="pres">
      <dgm:prSet presAssocID="{459B4BF6-859D-41DE-8C6E-CC52D58C6F05}" presName="parTx" presStyleLbl="alignNode1" presStyleIdx="0" presStyleCnt="4">
        <dgm:presLayoutVars>
          <dgm:chMax val="0"/>
          <dgm:chPref val="0"/>
          <dgm:bulletEnabled val="1"/>
        </dgm:presLayoutVars>
      </dgm:prSet>
      <dgm:spPr/>
    </dgm:pt>
    <dgm:pt modelId="{D95A4443-8B0B-4569-B2B2-75BC0E941C2A}" type="pres">
      <dgm:prSet presAssocID="{459B4BF6-859D-41DE-8C6E-CC52D58C6F05}" presName="desTx" presStyleLbl="alignAccFollowNode1" presStyleIdx="0" presStyleCnt="4">
        <dgm:presLayoutVars>
          <dgm:bulletEnabled val="1"/>
        </dgm:presLayoutVars>
      </dgm:prSet>
      <dgm:spPr/>
    </dgm:pt>
    <dgm:pt modelId="{7DC05EE6-7F3A-45B5-A8D3-EE0874AFF9A3}" type="pres">
      <dgm:prSet presAssocID="{3F48D7EF-83EB-49A8-BF48-5398B46CEE12}" presName="space" presStyleCnt="0"/>
      <dgm:spPr/>
    </dgm:pt>
    <dgm:pt modelId="{DDF79D7A-4709-495A-88AF-E770D2DEB6D6}" type="pres">
      <dgm:prSet presAssocID="{C5DE8334-668F-4B30-9E3C-B4AA63AC28DE}" presName="composite" presStyleCnt="0"/>
      <dgm:spPr/>
    </dgm:pt>
    <dgm:pt modelId="{3654B1EE-19E3-4E40-B5E6-2D7896FCE3D2}" type="pres">
      <dgm:prSet presAssocID="{C5DE8334-668F-4B30-9E3C-B4AA63AC28DE}" presName="parTx" presStyleLbl="alignNode1" presStyleIdx="1" presStyleCnt="4">
        <dgm:presLayoutVars>
          <dgm:chMax val="0"/>
          <dgm:chPref val="0"/>
          <dgm:bulletEnabled val="1"/>
        </dgm:presLayoutVars>
      </dgm:prSet>
      <dgm:spPr/>
    </dgm:pt>
    <dgm:pt modelId="{06D6AF85-BFFA-42CA-B406-EC6A95A47A9E}" type="pres">
      <dgm:prSet presAssocID="{C5DE8334-668F-4B30-9E3C-B4AA63AC28DE}" presName="desTx" presStyleLbl="alignAccFollowNode1" presStyleIdx="1" presStyleCnt="4">
        <dgm:presLayoutVars>
          <dgm:bulletEnabled val="1"/>
        </dgm:presLayoutVars>
      </dgm:prSet>
      <dgm:spPr/>
    </dgm:pt>
    <dgm:pt modelId="{129E6247-C765-4DE0-A176-EE554E36FF06}" type="pres">
      <dgm:prSet presAssocID="{7CC13EE3-43DC-4261-8556-B936346B70B5}" presName="space" presStyleCnt="0"/>
      <dgm:spPr/>
    </dgm:pt>
    <dgm:pt modelId="{D20FD17C-FAFC-4D7B-956C-5F6819702EA1}" type="pres">
      <dgm:prSet presAssocID="{DB0C0F48-2D06-41AF-B553-2828021DD854}" presName="composite" presStyleCnt="0"/>
      <dgm:spPr/>
    </dgm:pt>
    <dgm:pt modelId="{4CC87A74-64EF-47D2-97EE-3C51B7B2B312}" type="pres">
      <dgm:prSet presAssocID="{DB0C0F48-2D06-41AF-B553-2828021DD854}" presName="parTx" presStyleLbl="alignNode1" presStyleIdx="2" presStyleCnt="4">
        <dgm:presLayoutVars>
          <dgm:chMax val="0"/>
          <dgm:chPref val="0"/>
          <dgm:bulletEnabled val="1"/>
        </dgm:presLayoutVars>
      </dgm:prSet>
      <dgm:spPr/>
    </dgm:pt>
    <dgm:pt modelId="{7BBCEC04-F909-431E-9435-76495C3E67E3}" type="pres">
      <dgm:prSet presAssocID="{DB0C0F48-2D06-41AF-B553-2828021DD854}" presName="desTx" presStyleLbl="alignAccFollowNode1" presStyleIdx="2" presStyleCnt="4">
        <dgm:presLayoutVars>
          <dgm:bulletEnabled val="1"/>
        </dgm:presLayoutVars>
      </dgm:prSet>
      <dgm:spPr/>
    </dgm:pt>
    <dgm:pt modelId="{24B3752E-967C-45F7-BCA5-EB09C3DD6A55}" type="pres">
      <dgm:prSet presAssocID="{3714D510-A58A-4FC1-B56C-D72951E08F21}" presName="space" presStyleCnt="0"/>
      <dgm:spPr/>
    </dgm:pt>
    <dgm:pt modelId="{46C0C511-7D06-4C04-96E6-B237FE534132}" type="pres">
      <dgm:prSet presAssocID="{FB89EBDD-86C2-4D34-B83C-0BC37CC1C30C}" presName="composite" presStyleCnt="0"/>
      <dgm:spPr/>
    </dgm:pt>
    <dgm:pt modelId="{9A0747B3-F321-4970-A064-8927314C824C}" type="pres">
      <dgm:prSet presAssocID="{FB89EBDD-86C2-4D34-B83C-0BC37CC1C30C}" presName="parTx" presStyleLbl="alignNode1" presStyleIdx="3" presStyleCnt="4">
        <dgm:presLayoutVars>
          <dgm:chMax val="0"/>
          <dgm:chPref val="0"/>
          <dgm:bulletEnabled val="1"/>
        </dgm:presLayoutVars>
      </dgm:prSet>
      <dgm:spPr/>
    </dgm:pt>
    <dgm:pt modelId="{F07E946E-E0C1-4DE3-9798-73D6247E1960}" type="pres">
      <dgm:prSet presAssocID="{FB89EBDD-86C2-4D34-B83C-0BC37CC1C30C}" presName="desTx" presStyleLbl="alignAccFollowNode1" presStyleIdx="3" presStyleCnt="4">
        <dgm:presLayoutVars>
          <dgm:bulletEnabled val="1"/>
        </dgm:presLayoutVars>
      </dgm:prSet>
      <dgm:spPr/>
    </dgm:pt>
  </dgm:ptLst>
  <dgm:cxnLst>
    <dgm:cxn modelId="{B1E16F00-3F43-4EF7-B956-2E946F073F96}" srcId="{FB89EBDD-86C2-4D34-B83C-0BC37CC1C30C}" destId="{8FDD9EDF-EAE8-47F5-A6FD-5915E0E7435E}" srcOrd="0" destOrd="0" parTransId="{AE5F6DC4-E625-4491-B63F-B147B0F07E88}" sibTransId="{4E6E83C7-B8D2-4730-A46B-C139084B3E28}"/>
    <dgm:cxn modelId="{BA6D1E03-BD71-4F42-B9A7-854E696E9C89}" srcId="{F39B7251-B0E8-4124-9E80-E115208D8831}" destId="{DB0C0F48-2D06-41AF-B553-2828021DD854}" srcOrd="2" destOrd="0" parTransId="{29B71EDC-0E0E-483A-937A-F2EFB5F68D84}" sibTransId="{3714D510-A58A-4FC1-B56C-D72951E08F21}"/>
    <dgm:cxn modelId="{216FD106-7978-4626-85E7-78DDEAC56CEF}" srcId="{F39B7251-B0E8-4124-9E80-E115208D8831}" destId="{C5DE8334-668F-4B30-9E3C-B4AA63AC28DE}" srcOrd="1" destOrd="0" parTransId="{1AF5D5BE-5A4A-44EE-82DA-4408291ECE76}" sibTransId="{7CC13EE3-43DC-4261-8556-B936346B70B5}"/>
    <dgm:cxn modelId="{6544D31B-AEF8-49B3-8546-4F47ABD340B7}" srcId="{459B4BF6-859D-41DE-8C6E-CC52D58C6F05}" destId="{EB23A118-CDE4-46E1-9EF8-D381C0F7C610}" srcOrd="1" destOrd="0" parTransId="{6280BC01-E8E6-47D2-B841-BA62EC0BEAD3}" sibTransId="{34F94E06-4623-4189-9D82-D9E5B67998B5}"/>
    <dgm:cxn modelId="{2FBC011D-BB95-41DE-8E5D-0C1C4FE66AF4}" type="presOf" srcId="{C8132046-1EDD-4F4D-BE77-72BF120EBB67}" destId="{F07E946E-E0C1-4DE3-9798-73D6247E1960}" srcOrd="0" destOrd="2" presId="urn:microsoft.com/office/officeart/2005/8/layout/hList1"/>
    <dgm:cxn modelId="{A9B7DD28-6CDD-4D4A-9D57-1DF3226BBBAE}" type="presOf" srcId="{F39B7251-B0E8-4124-9E80-E115208D8831}" destId="{251EF733-96FD-4A44-B896-11941CB472C1}" srcOrd="0" destOrd="0" presId="urn:microsoft.com/office/officeart/2005/8/layout/hList1"/>
    <dgm:cxn modelId="{722BE529-3E40-434F-A55E-5D2CEF42C9D1}" type="presOf" srcId="{78C17CAF-572B-4058-BCCC-3D371068E225}" destId="{7BBCEC04-F909-431E-9435-76495C3E67E3}" srcOrd="0" destOrd="1" presId="urn:microsoft.com/office/officeart/2005/8/layout/hList1"/>
    <dgm:cxn modelId="{108EDC2A-1F40-4E7C-B853-B4952F4B5C21}" type="presOf" srcId="{FB89EBDD-86C2-4D34-B83C-0BC37CC1C30C}" destId="{9A0747B3-F321-4970-A064-8927314C824C}" srcOrd="0" destOrd="0" presId="urn:microsoft.com/office/officeart/2005/8/layout/hList1"/>
    <dgm:cxn modelId="{D901AC3D-D70B-45E1-891D-31E1B006E65F}" type="presOf" srcId="{6A50923C-A915-4D85-9FD9-78BDD1FE1243}" destId="{D95A4443-8B0B-4569-B2B2-75BC0E941C2A}" srcOrd="0" destOrd="2" presId="urn:microsoft.com/office/officeart/2005/8/layout/hList1"/>
    <dgm:cxn modelId="{18F2CF3D-6562-4AC2-AA2C-2C30EBF762E3}" type="presOf" srcId="{ACFA9222-44C5-4521-9D65-3E5108BBCA14}" destId="{7BBCEC04-F909-431E-9435-76495C3E67E3}" srcOrd="0" destOrd="2" presId="urn:microsoft.com/office/officeart/2005/8/layout/hList1"/>
    <dgm:cxn modelId="{86068040-DDE3-4B67-9DA8-876FE6617857}" srcId="{459B4BF6-859D-41DE-8C6E-CC52D58C6F05}" destId="{1085209B-4503-4D29-928E-39299721250E}" srcOrd="3" destOrd="0" parTransId="{FD1A0B9A-437E-4C7E-A137-6CEDAD190006}" sibTransId="{72CFDC88-8E9E-471E-B8FA-B224AD097D2E}"/>
    <dgm:cxn modelId="{D7375F60-F4F2-44E3-ABC4-F3AB4DEA05CB}" type="presOf" srcId="{8FDD9EDF-EAE8-47F5-A6FD-5915E0E7435E}" destId="{F07E946E-E0C1-4DE3-9798-73D6247E1960}" srcOrd="0" destOrd="0" presId="urn:microsoft.com/office/officeart/2005/8/layout/hList1"/>
    <dgm:cxn modelId="{5D752B41-82C8-4FC8-A637-AE11C07AA6D2}" srcId="{C5DE8334-668F-4B30-9E3C-B4AA63AC28DE}" destId="{A086010B-52CA-4A15-A51E-3C9293ADC294}" srcOrd="0" destOrd="0" parTransId="{239BFF28-FC63-4A2C-85D1-B29A2DF5D9EB}" sibTransId="{648B031E-1071-49AE-9062-9B948F4CA93B}"/>
    <dgm:cxn modelId="{46033F41-5697-47F2-9B36-43CB49CA3F27}" type="presOf" srcId="{DB0C0F48-2D06-41AF-B553-2828021DD854}" destId="{4CC87A74-64EF-47D2-97EE-3C51B7B2B312}" srcOrd="0" destOrd="0" presId="urn:microsoft.com/office/officeart/2005/8/layout/hList1"/>
    <dgm:cxn modelId="{1437EA42-406B-476A-BA21-0DDD74958761}" srcId="{FB89EBDD-86C2-4D34-B83C-0BC37CC1C30C}" destId="{C8132046-1EDD-4F4D-BE77-72BF120EBB67}" srcOrd="2" destOrd="0" parTransId="{D25D8BA3-423B-4F63-8784-D00F776FF025}" sibTransId="{44B26348-FB3C-44F6-B325-0B50E4B90DFC}"/>
    <dgm:cxn modelId="{C63DD544-58AD-44A0-B516-3061B8283307}" srcId="{C5DE8334-668F-4B30-9E3C-B4AA63AC28DE}" destId="{EB767629-3455-4894-8519-E3479212D2AA}" srcOrd="1" destOrd="0" parTransId="{7A04B318-B287-4181-B319-490D03A86B43}" sibTransId="{39F7EED8-697E-4D85-AAB1-C31F8BFDDA89}"/>
    <dgm:cxn modelId="{038C866E-A865-42C1-B6A2-96DD4A0EA850}" srcId="{459B4BF6-859D-41DE-8C6E-CC52D58C6F05}" destId="{6A50923C-A915-4D85-9FD9-78BDD1FE1243}" srcOrd="2" destOrd="0" parTransId="{E7E8B8D1-1144-48C9-BA3F-F6B81B4CF02C}" sibTransId="{841CCBA2-5D6E-4567-9CE0-8B50B58544F9}"/>
    <dgm:cxn modelId="{D9BC6C54-4B57-4405-9035-69789484742B}" srcId="{F39B7251-B0E8-4124-9E80-E115208D8831}" destId="{FB89EBDD-86C2-4D34-B83C-0BC37CC1C30C}" srcOrd="3" destOrd="0" parTransId="{0B176298-6ABC-41AD-8B7A-EC463484E657}" sibTransId="{E1E71815-8401-4A69-AD26-926C91BB1D17}"/>
    <dgm:cxn modelId="{32442F78-5D67-450E-BFFF-DE36ECBB6F29}" type="presOf" srcId="{C5DE8334-668F-4B30-9E3C-B4AA63AC28DE}" destId="{3654B1EE-19E3-4E40-B5E6-2D7896FCE3D2}" srcOrd="0" destOrd="0" presId="urn:microsoft.com/office/officeart/2005/8/layout/hList1"/>
    <dgm:cxn modelId="{D80EAE7D-D7FA-4AC6-A374-CEAB46E9E01E}" srcId="{DB0C0F48-2D06-41AF-B553-2828021DD854}" destId="{736E3712-7274-42BC-BF58-F6C4702FA698}" srcOrd="0" destOrd="0" parTransId="{00A0F563-071B-42DA-A5CE-F5B454560BEC}" sibTransId="{01FE6101-C470-4C8E-9504-E9F1515487E3}"/>
    <dgm:cxn modelId="{D3D9A091-88C3-4A07-9964-0F733A48B05C}" type="presOf" srcId="{459B4BF6-859D-41DE-8C6E-CC52D58C6F05}" destId="{BA08FE49-1669-46AD-B3FC-13B2A527AAA4}" srcOrd="0" destOrd="0" presId="urn:microsoft.com/office/officeart/2005/8/layout/hList1"/>
    <dgm:cxn modelId="{B4D7CA99-A447-4694-9D6C-2C8F0714EC69}" srcId="{C5DE8334-668F-4B30-9E3C-B4AA63AC28DE}" destId="{8A451519-2F84-4885-8AFC-2C636A13B938}" srcOrd="2" destOrd="0" parTransId="{6CAAC258-07D7-4762-BEC4-0B5073C4FD0C}" sibTransId="{7AA9158E-1F0A-4DC6-9E57-958EC0B6D936}"/>
    <dgm:cxn modelId="{BEEA35A5-CF3E-4F5B-8E6C-D624168280FC}" srcId="{DB0C0F48-2D06-41AF-B553-2828021DD854}" destId="{ACFA9222-44C5-4521-9D65-3E5108BBCA14}" srcOrd="2" destOrd="0" parTransId="{E5563EBF-D4E5-4836-80E9-4E8AF335D9C8}" sibTransId="{E1EBC840-3B51-439C-8679-F6412BC222DC}"/>
    <dgm:cxn modelId="{1F6866AD-B93E-4CDE-8CE1-20EFB773488A}" srcId="{DB0C0F48-2D06-41AF-B553-2828021DD854}" destId="{78C17CAF-572B-4058-BCCC-3D371068E225}" srcOrd="1" destOrd="0" parTransId="{08D46984-F123-403D-B57A-7E97F1927BFF}" sibTransId="{C0B228DC-5546-4BF0-84BD-07C421C18BE8}"/>
    <dgm:cxn modelId="{7DA8C6B2-7EA3-49FE-8943-6A0579BF64AF}" type="presOf" srcId="{EF085E48-B626-45B8-AD67-486F92390D94}" destId="{F07E946E-E0C1-4DE3-9798-73D6247E1960}" srcOrd="0" destOrd="1" presId="urn:microsoft.com/office/officeart/2005/8/layout/hList1"/>
    <dgm:cxn modelId="{818C3EBC-FAB1-475F-AEB5-C6B6B649842F}" type="presOf" srcId="{A086010B-52CA-4A15-A51E-3C9293ADC294}" destId="{06D6AF85-BFFA-42CA-B406-EC6A95A47A9E}" srcOrd="0" destOrd="0" presId="urn:microsoft.com/office/officeart/2005/8/layout/hList1"/>
    <dgm:cxn modelId="{B2C274C1-448F-42E2-ABCD-B7557841E638}" type="presOf" srcId="{EB767629-3455-4894-8519-E3479212D2AA}" destId="{06D6AF85-BFFA-42CA-B406-EC6A95A47A9E}" srcOrd="0" destOrd="1" presId="urn:microsoft.com/office/officeart/2005/8/layout/hList1"/>
    <dgm:cxn modelId="{B553EACE-6A26-4F48-A7D1-FA08FE7033A8}" type="presOf" srcId="{8A451519-2F84-4885-8AFC-2C636A13B938}" destId="{06D6AF85-BFFA-42CA-B406-EC6A95A47A9E}" srcOrd="0" destOrd="2" presId="urn:microsoft.com/office/officeart/2005/8/layout/hList1"/>
    <dgm:cxn modelId="{44E2B5D3-EB99-46F0-9618-A0E331D3EE5D}" type="presOf" srcId="{736E3712-7274-42BC-BF58-F6C4702FA698}" destId="{7BBCEC04-F909-431E-9435-76495C3E67E3}" srcOrd="0" destOrd="0" presId="urn:microsoft.com/office/officeart/2005/8/layout/hList1"/>
    <dgm:cxn modelId="{637A5BD7-302D-4A72-9F91-C2952572AD24}" srcId="{459B4BF6-859D-41DE-8C6E-CC52D58C6F05}" destId="{5DF783EF-9B90-4B84-B466-DBF8A50EC746}" srcOrd="0" destOrd="0" parTransId="{DE3D890A-520F-496B-8034-EAB2C8C5B4C4}" sibTransId="{517F0E4E-75FF-46AB-8990-D7B3C1DB8000}"/>
    <dgm:cxn modelId="{EFACDCE8-AC16-47C4-B56C-75D05366A494}" srcId="{F39B7251-B0E8-4124-9E80-E115208D8831}" destId="{459B4BF6-859D-41DE-8C6E-CC52D58C6F05}" srcOrd="0" destOrd="0" parTransId="{94C46462-4143-4F70-A8DF-73E898E0079E}" sibTransId="{3F48D7EF-83EB-49A8-BF48-5398B46CEE12}"/>
    <dgm:cxn modelId="{A11769ED-C7DF-41E6-B70B-D980EE034D7D}" type="presOf" srcId="{EB23A118-CDE4-46E1-9EF8-D381C0F7C610}" destId="{D95A4443-8B0B-4569-B2B2-75BC0E941C2A}" srcOrd="0" destOrd="1" presId="urn:microsoft.com/office/officeart/2005/8/layout/hList1"/>
    <dgm:cxn modelId="{F55EFBF2-D410-4AFD-9966-5C454D660EB1}" srcId="{FB89EBDD-86C2-4D34-B83C-0BC37CC1C30C}" destId="{EF085E48-B626-45B8-AD67-486F92390D94}" srcOrd="1" destOrd="0" parTransId="{825C2CA4-4CE6-403B-99D2-914E6202B343}" sibTransId="{B0405826-AAF0-4253-A5C6-9F90D8C3145B}"/>
    <dgm:cxn modelId="{EAD8C1F5-578F-43C0-9771-75DF6D539DDB}" type="presOf" srcId="{5DF783EF-9B90-4B84-B466-DBF8A50EC746}" destId="{D95A4443-8B0B-4569-B2B2-75BC0E941C2A}" srcOrd="0" destOrd="0" presId="urn:microsoft.com/office/officeart/2005/8/layout/hList1"/>
    <dgm:cxn modelId="{648D7EF8-E923-4153-AF10-AB668983E973}" type="presOf" srcId="{1085209B-4503-4D29-928E-39299721250E}" destId="{D95A4443-8B0B-4569-B2B2-75BC0E941C2A}" srcOrd="0" destOrd="3" presId="urn:microsoft.com/office/officeart/2005/8/layout/hList1"/>
    <dgm:cxn modelId="{49A293A1-6B57-4D9B-8E2B-139E58A042DC}" type="presParOf" srcId="{251EF733-96FD-4A44-B896-11941CB472C1}" destId="{5EE9658B-86F1-4928-A871-AAA9C7568BCC}" srcOrd="0" destOrd="0" presId="urn:microsoft.com/office/officeart/2005/8/layout/hList1"/>
    <dgm:cxn modelId="{3DBC8E93-DF04-4ECA-8D97-C2F9F6346AD9}" type="presParOf" srcId="{5EE9658B-86F1-4928-A871-AAA9C7568BCC}" destId="{BA08FE49-1669-46AD-B3FC-13B2A527AAA4}" srcOrd="0" destOrd="0" presId="urn:microsoft.com/office/officeart/2005/8/layout/hList1"/>
    <dgm:cxn modelId="{BA21B430-D458-408E-B164-55EAE4BED1BF}" type="presParOf" srcId="{5EE9658B-86F1-4928-A871-AAA9C7568BCC}" destId="{D95A4443-8B0B-4569-B2B2-75BC0E941C2A}" srcOrd="1" destOrd="0" presId="urn:microsoft.com/office/officeart/2005/8/layout/hList1"/>
    <dgm:cxn modelId="{F30839C0-F3F2-4757-A5AA-851459C4027D}" type="presParOf" srcId="{251EF733-96FD-4A44-B896-11941CB472C1}" destId="{7DC05EE6-7F3A-45B5-A8D3-EE0874AFF9A3}" srcOrd="1" destOrd="0" presId="urn:microsoft.com/office/officeart/2005/8/layout/hList1"/>
    <dgm:cxn modelId="{1E903493-45BA-4D74-B47F-9811572B85C2}" type="presParOf" srcId="{251EF733-96FD-4A44-B896-11941CB472C1}" destId="{DDF79D7A-4709-495A-88AF-E770D2DEB6D6}" srcOrd="2" destOrd="0" presId="urn:microsoft.com/office/officeart/2005/8/layout/hList1"/>
    <dgm:cxn modelId="{DCA5DDC8-2655-4BB0-ABBC-556D3962CE0E}" type="presParOf" srcId="{DDF79D7A-4709-495A-88AF-E770D2DEB6D6}" destId="{3654B1EE-19E3-4E40-B5E6-2D7896FCE3D2}" srcOrd="0" destOrd="0" presId="urn:microsoft.com/office/officeart/2005/8/layout/hList1"/>
    <dgm:cxn modelId="{013E83AE-97FA-48BC-8410-1F9251546ABB}" type="presParOf" srcId="{DDF79D7A-4709-495A-88AF-E770D2DEB6D6}" destId="{06D6AF85-BFFA-42CA-B406-EC6A95A47A9E}" srcOrd="1" destOrd="0" presId="urn:microsoft.com/office/officeart/2005/8/layout/hList1"/>
    <dgm:cxn modelId="{0C5C58E4-D267-475B-BA2A-8B45398F4845}" type="presParOf" srcId="{251EF733-96FD-4A44-B896-11941CB472C1}" destId="{129E6247-C765-4DE0-A176-EE554E36FF06}" srcOrd="3" destOrd="0" presId="urn:microsoft.com/office/officeart/2005/8/layout/hList1"/>
    <dgm:cxn modelId="{A1218B28-414A-4331-BBDC-93E2E6E3ECD6}" type="presParOf" srcId="{251EF733-96FD-4A44-B896-11941CB472C1}" destId="{D20FD17C-FAFC-4D7B-956C-5F6819702EA1}" srcOrd="4" destOrd="0" presId="urn:microsoft.com/office/officeart/2005/8/layout/hList1"/>
    <dgm:cxn modelId="{E120E5E3-041C-4149-AE3C-26F8015116A4}" type="presParOf" srcId="{D20FD17C-FAFC-4D7B-956C-5F6819702EA1}" destId="{4CC87A74-64EF-47D2-97EE-3C51B7B2B312}" srcOrd="0" destOrd="0" presId="urn:microsoft.com/office/officeart/2005/8/layout/hList1"/>
    <dgm:cxn modelId="{970D7672-EA17-4EEB-AC69-89EC882E35DF}" type="presParOf" srcId="{D20FD17C-FAFC-4D7B-956C-5F6819702EA1}" destId="{7BBCEC04-F909-431E-9435-76495C3E67E3}" srcOrd="1" destOrd="0" presId="urn:microsoft.com/office/officeart/2005/8/layout/hList1"/>
    <dgm:cxn modelId="{BC975813-05AC-46F6-A048-D711CE0C8D62}" type="presParOf" srcId="{251EF733-96FD-4A44-B896-11941CB472C1}" destId="{24B3752E-967C-45F7-BCA5-EB09C3DD6A55}" srcOrd="5" destOrd="0" presId="urn:microsoft.com/office/officeart/2005/8/layout/hList1"/>
    <dgm:cxn modelId="{E0F21EC4-F41F-41F7-A5CC-2D272C3C7E6F}" type="presParOf" srcId="{251EF733-96FD-4A44-B896-11941CB472C1}" destId="{46C0C511-7D06-4C04-96E6-B237FE534132}" srcOrd="6" destOrd="0" presId="urn:microsoft.com/office/officeart/2005/8/layout/hList1"/>
    <dgm:cxn modelId="{F158966A-6A5C-463B-9D24-ABB1FDA44FBB}" type="presParOf" srcId="{46C0C511-7D06-4C04-96E6-B237FE534132}" destId="{9A0747B3-F321-4970-A064-8927314C824C}" srcOrd="0" destOrd="0" presId="urn:microsoft.com/office/officeart/2005/8/layout/hList1"/>
    <dgm:cxn modelId="{16535B40-CD64-427A-B32C-768D76FE27DD}" type="presParOf" srcId="{46C0C511-7D06-4C04-96E6-B237FE534132}" destId="{F07E946E-E0C1-4DE3-9798-73D6247E1960}"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9B7251-B0E8-4124-9E80-E115208D8831}" type="doc">
      <dgm:prSet loTypeId="urn:microsoft.com/office/officeart/2005/8/layout/hList1" loCatId="list" qsTypeId="urn:microsoft.com/office/officeart/2005/8/quickstyle/simple1" qsCatId="simple" csTypeId="urn:microsoft.com/office/officeart/2005/8/colors/accent2_5" csCatId="accent2" phldr="1"/>
      <dgm:spPr/>
      <dgm:t>
        <a:bodyPr/>
        <a:lstStyle/>
        <a:p>
          <a:endParaRPr lang="en-IN"/>
        </a:p>
      </dgm:t>
    </dgm:pt>
    <dgm:pt modelId="{459B4BF6-859D-41DE-8C6E-CC52D58C6F05}">
      <dgm:prSet phldrT="[Text]"/>
      <dgm:spPr/>
      <dgm:t>
        <a:bodyPr/>
        <a:lstStyle/>
        <a:p>
          <a:r>
            <a:rPr lang="en-US" dirty="0"/>
            <a:t>Taxation</a:t>
          </a:r>
          <a:endParaRPr lang="en-IN" dirty="0"/>
        </a:p>
      </dgm:t>
    </dgm:pt>
    <dgm:pt modelId="{94C46462-4143-4F70-A8DF-73E898E0079E}" type="parTrans" cxnId="{EFACDCE8-AC16-47C4-B56C-75D05366A494}">
      <dgm:prSet/>
      <dgm:spPr/>
      <dgm:t>
        <a:bodyPr/>
        <a:lstStyle/>
        <a:p>
          <a:endParaRPr lang="en-IN"/>
        </a:p>
      </dgm:t>
    </dgm:pt>
    <dgm:pt modelId="{3F48D7EF-83EB-49A8-BF48-5398B46CEE12}" type="sibTrans" cxnId="{EFACDCE8-AC16-47C4-B56C-75D05366A494}">
      <dgm:prSet/>
      <dgm:spPr/>
      <dgm:t>
        <a:bodyPr/>
        <a:lstStyle/>
        <a:p>
          <a:endParaRPr lang="en-IN"/>
        </a:p>
      </dgm:t>
    </dgm:pt>
    <dgm:pt modelId="{5DF783EF-9B90-4B84-B466-DBF8A50EC746}">
      <dgm:prSet phldrT="[Text]" custT="1"/>
      <dgm:spPr/>
      <dgm:t>
        <a:bodyPr/>
        <a:lstStyle/>
        <a:p>
          <a:r>
            <a:rPr lang="en-US" sz="1600" dirty="0"/>
            <a:t>PF is tax free</a:t>
          </a:r>
          <a:endParaRPr lang="en-IN" sz="1600" dirty="0"/>
        </a:p>
      </dgm:t>
    </dgm:pt>
    <dgm:pt modelId="{DE3D890A-520F-496B-8034-EAB2C8C5B4C4}" type="parTrans" cxnId="{637A5BD7-302D-4A72-9F91-C2952572AD24}">
      <dgm:prSet/>
      <dgm:spPr/>
      <dgm:t>
        <a:bodyPr/>
        <a:lstStyle/>
        <a:p>
          <a:endParaRPr lang="en-IN"/>
        </a:p>
      </dgm:t>
    </dgm:pt>
    <dgm:pt modelId="{517F0E4E-75FF-46AB-8990-D7B3C1DB8000}" type="sibTrans" cxnId="{637A5BD7-302D-4A72-9F91-C2952572AD24}">
      <dgm:prSet/>
      <dgm:spPr/>
      <dgm:t>
        <a:bodyPr/>
        <a:lstStyle/>
        <a:p>
          <a:endParaRPr lang="en-IN"/>
        </a:p>
      </dgm:t>
    </dgm:pt>
    <dgm:pt modelId="{EB23A118-CDE4-46E1-9EF8-D381C0F7C610}">
      <dgm:prSet phldrT="[Text]" custT="1"/>
      <dgm:spPr/>
      <dgm:t>
        <a:bodyPr/>
        <a:lstStyle/>
        <a:p>
          <a:r>
            <a:rPr lang="en-US" sz="1600" dirty="0"/>
            <a:t>Future changes in tax legislation </a:t>
          </a:r>
          <a:endParaRPr lang="en-IN" sz="1600" dirty="0"/>
        </a:p>
      </dgm:t>
    </dgm:pt>
    <dgm:pt modelId="{6280BC01-E8E6-47D2-B841-BA62EC0BEAD3}" type="parTrans" cxnId="{6544D31B-AEF8-49B3-8546-4F47ABD340B7}">
      <dgm:prSet/>
      <dgm:spPr/>
      <dgm:t>
        <a:bodyPr/>
        <a:lstStyle/>
        <a:p>
          <a:endParaRPr lang="en-IN"/>
        </a:p>
      </dgm:t>
    </dgm:pt>
    <dgm:pt modelId="{34F94E06-4623-4189-9D82-D9E5B67998B5}" type="sibTrans" cxnId="{6544D31B-AEF8-49B3-8546-4F47ABD340B7}">
      <dgm:prSet/>
      <dgm:spPr/>
      <dgm:t>
        <a:bodyPr/>
        <a:lstStyle/>
        <a:p>
          <a:endParaRPr lang="en-IN"/>
        </a:p>
      </dgm:t>
    </dgm:pt>
    <dgm:pt modelId="{C5DE8334-668F-4B30-9E3C-B4AA63AC28DE}">
      <dgm:prSet phldrT="[Text]"/>
      <dgm:spPr/>
      <dgm:t>
        <a:bodyPr/>
        <a:lstStyle/>
        <a:p>
          <a:r>
            <a:rPr lang="en-US" dirty="0"/>
            <a:t>Health </a:t>
          </a:r>
          <a:endParaRPr lang="en-IN" dirty="0"/>
        </a:p>
      </dgm:t>
    </dgm:pt>
    <dgm:pt modelId="{1AF5D5BE-5A4A-44EE-82DA-4408291ECE76}" type="parTrans" cxnId="{216FD106-7978-4626-85E7-78DDEAC56CEF}">
      <dgm:prSet/>
      <dgm:spPr/>
      <dgm:t>
        <a:bodyPr/>
        <a:lstStyle/>
        <a:p>
          <a:endParaRPr lang="en-IN"/>
        </a:p>
      </dgm:t>
    </dgm:pt>
    <dgm:pt modelId="{7CC13EE3-43DC-4261-8556-B936346B70B5}" type="sibTrans" cxnId="{216FD106-7978-4626-85E7-78DDEAC56CEF}">
      <dgm:prSet/>
      <dgm:spPr/>
      <dgm:t>
        <a:bodyPr/>
        <a:lstStyle/>
        <a:p>
          <a:endParaRPr lang="en-IN"/>
        </a:p>
      </dgm:t>
    </dgm:pt>
    <dgm:pt modelId="{A086010B-52CA-4A15-A51E-3C9293ADC294}">
      <dgm:prSet phldrT="[Text]" custT="1"/>
      <dgm:spPr/>
      <dgm:t>
        <a:bodyPr/>
        <a:lstStyle/>
        <a:p>
          <a:r>
            <a:rPr lang="en-US" sz="1600" dirty="0"/>
            <a:t>Life expectancy</a:t>
          </a:r>
          <a:endParaRPr lang="en-IN" sz="1600" dirty="0"/>
        </a:p>
      </dgm:t>
    </dgm:pt>
    <dgm:pt modelId="{239BFF28-FC63-4A2C-85D1-B29A2DF5D9EB}" type="parTrans" cxnId="{5D752B41-82C8-4FC8-A637-AE11C07AA6D2}">
      <dgm:prSet/>
      <dgm:spPr/>
      <dgm:t>
        <a:bodyPr/>
        <a:lstStyle/>
        <a:p>
          <a:endParaRPr lang="en-IN"/>
        </a:p>
      </dgm:t>
    </dgm:pt>
    <dgm:pt modelId="{648B031E-1071-49AE-9062-9B948F4CA93B}" type="sibTrans" cxnId="{5D752B41-82C8-4FC8-A637-AE11C07AA6D2}">
      <dgm:prSet/>
      <dgm:spPr/>
      <dgm:t>
        <a:bodyPr/>
        <a:lstStyle/>
        <a:p>
          <a:endParaRPr lang="en-IN"/>
        </a:p>
      </dgm:t>
    </dgm:pt>
    <dgm:pt modelId="{DB0C0F48-2D06-41AF-B553-2828021DD854}">
      <dgm:prSet phldrT="[Text]"/>
      <dgm:spPr/>
      <dgm:t>
        <a:bodyPr/>
        <a:lstStyle/>
        <a:p>
          <a:r>
            <a:rPr lang="en-US" dirty="0"/>
            <a:t>Lifestyle</a:t>
          </a:r>
          <a:endParaRPr lang="en-IN" dirty="0"/>
        </a:p>
      </dgm:t>
    </dgm:pt>
    <dgm:pt modelId="{29B71EDC-0E0E-483A-937A-F2EFB5F68D84}" type="parTrans" cxnId="{BA6D1E03-BD71-4F42-B9A7-854E696E9C89}">
      <dgm:prSet/>
      <dgm:spPr/>
      <dgm:t>
        <a:bodyPr/>
        <a:lstStyle/>
        <a:p>
          <a:endParaRPr lang="en-IN"/>
        </a:p>
      </dgm:t>
    </dgm:pt>
    <dgm:pt modelId="{3714D510-A58A-4FC1-B56C-D72951E08F21}" type="sibTrans" cxnId="{BA6D1E03-BD71-4F42-B9A7-854E696E9C89}">
      <dgm:prSet/>
      <dgm:spPr/>
      <dgm:t>
        <a:bodyPr/>
        <a:lstStyle/>
        <a:p>
          <a:endParaRPr lang="en-IN"/>
        </a:p>
      </dgm:t>
    </dgm:pt>
    <dgm:pt modelId="{736E3712-7274-42BC-BF58-F6C4702FA698}">
      <dgm:prSet phldrT="[Text]" custT="1"/>
      <dgm:spPr/>
      <dgm:t>
        <a:bodyPr/>
        <a:lstStyle/>
        <a:p>
          <a:r>
            <a:rPr lang="en-US" sz="1600" dirty="0"/>
            <a:t>Targeted investments on retirement (house, vacation, car)</a:t>
          </a:r>
          <a:endParaRPr lang="en-IN" sz="1600" dirty="0"/>
        </a:p>
      </dgm:t>
    </dgm:pt>
    <dgm:pt modelId="{00A0F563-071B-42DA-A5CE-F5B454560BEC}" type="parTrans" cxnId="{D80EAE7D-D7FA-4AC6-A374-CEAB46E9E01E}">
      <dgm:prSet/>
      <dgm:spPr/>
      <dgm:t>
        <a:bodyPr/>
        <a:lstStyle/>
        <a:p>
          <a:endParaRPr lang="en-IN"/>
        </a:p>
      </dgm:t>
    </dgm:pt>
    <dgm:pt modelId="{01FE6101-C470-4C8E-9504-E9F1515487E3}" type="sibTrans" cxnId="{D80EAE7D-D7FA-4AC6-A374-CEAB46E9E01E}">
      <dgm:prSet/>
      <dgm:spPr/>
      <dgm:t>
        <a:bodyPr/>
        <a:lstStyle/>
        <a:p>
          <a:endParaRPr lang="en-IN"/>
        </a:p>
      </dgm:t>
    </dgm:pt>
    <dgm:pt modelId="{FB89EBDD-86C2-4D34-B83C-0BC37CC1C30C}">
      <dgm:prSet/>
      <dgm:spPr/>
      <dgm:t>
        <a:bodyPr/>
        <a:lstStyle/>
        <a:p>
          <a:r>
            <a:rPr lang="en-US" dirty="0"/>
            <a:t>Investment style</a:t>
          </a:r>
          <a:endParaRPr lang="en-IN" dirty="0"/>
        </a:p>
      </dgm:t>
    </dgm:pt>
    <dgm:pt modelId="{0B176298-6ABC-41AD-8B7A-EC463484E657}" type="parTrans" cxnId="{D9BC6C54-4B57-4405-9035-69789484742B}">
      <dgm:prSet/>
      <dgm:spPr/>
      <dgm:t>
        <a:bodyPr/>
        <a:lstStyle/>
        <a:p>
          <a:endParaRPr lang="en-IN"/>
        </a:p>
      </dgm:t>
    </dgm:pt>
    <dgm:pt modelId="{E1E71815-8401-4A69-AD26-926C91BB1D17}" type="sibTrans" cxnId="{D9BC6C54-4B57-4405-9035-69789484742B}">
      <dgm:prSet/>
      <dgm:spPr/>
      <dgm:t>
        <a:bodyPr/>
        <a:lstStyle/>
        <a:p>
          <a:endParaRPr lang="en-IN"/>
        </a:p>
      </dgm:t>
    </dgm:pt>
    <dgm:pt modelId="{DDE2F797-09E6-4D41-BBDD-C0BE8DA9A660}">
      <dgm:prSet phldrT="[Text]" custT="1"/>
      <dgm:spPr/>
      <dgm:t>
        <a:bodyPr/>
        <a:lstStyle/>
        <a:p>
          <a:r>
            <a:rPr lang="en-US" sz="1600" dirty="0"/>
            <a:t>EPS pension is taxed</a:t>
          </a:r>
          <a:endParaRPr lang="en-IN" sz="1600" dirty="0"/>
        </a:p>
      </dgm:t>
    </dgm:pt>
    <dgm:pt modelId="{43077A38-CD53-474E-ABDE-C1D5C393DB33}" type="parTrans" cxnId="{1C99CB96-1245-47DB-AE42-E1B744740DAE}">
      <dgm:prSet/>
      <dgm:spPr/>
      <dgm:t>
        <a:bodyPr/>
        <a:lstStyle/>
        <a:p>
          <a:endParaRPr lang="en-IN"/>
        </a:p>
      </dgm:t>
    </dgm:pt>
    <dgm:pt modelId="{A92F3DB1-07A4-4147-8729-FD0709EC1684}" type="sibTrans" cxnId="{1C99CB96-1245-47DB-AE42-E1B744740DAE}">
      <dgm:prSet/>
      <dgm:spPr/>
      <dgm:t>
        <a:bodyPr/>
        <a:lstStyle/>
        <a:p>
          <a:endParaRPr lang="en-IN"/>
        </a:p>
      </dgm:t>
    </dgm:pt>
    <dgm:pt modelId="{4BC80FFF-3002-4BC5-AC14-B30B2E8BC367}">
      <dgm:prSet phldrT="[Text]" custT="1"/>
      <dgm:spPr/>
      <dgm:t>
        <a:bodyPr/>
        <a:lstStyle/>
        <a:p>
          <a:r>
            <a:rPr lang="en-US" sz="1600" dirty="0"/>
            <a:t>Current and future expectation on one’s state of health</a:t>
          </a:r>
          <a:endParaRPr lang="en-IN" sz="1600" dirty="0"/>
        </a:p>
      </dgm:t>
    </dgm:pt>
    <dgm:pt modelId="{25B72811-070B-4FA9-9813-1B516B7A8B03}" type="parTrans" cxnId="{66EF8794-2451-49BE-A9DD-973B104B954B}">
      <dgm:prSet/>
      <dgm:spPr/>
      <dgm:t>
        <a:bodyPr/>
        <a:lstStyle/>
        <a:p>
          <a:endParaRPr lang="en-IN"/>
        </a:p>
      </dgm:t>
    </dgm:pt>
    <dgm:pt modelId="{0FDFC5D4-1CDF-4393-8187-CE7CA76E4AFC}" type="sibTrans" cxnId="{66EF8794-2451-49BE-A9DD-973B104B954B}">
      <dgm:prSet/>
      <dgm:spPr/>
      <dgm:t>
        <a:bodyPr/>
        <a:lstStyle/>
        <a:p>
          <a:endParaRPr lang="en-IN"/>
        </a:p>
      </dgm:t>
    </dgm:pt>
    <dgm:pt modelId="{1B8A06FC-B407-4CC6-A06E-C6771F087A06}">
      <dgm:prSet custT="1"/>
      <dgm:spPr/>
      <dgm:t>
        <a:bodyPr/>
        <a:lstStyle/>
        <a:p>
          <a:r>
            <a:rPr lang="en-US" sz="1600" dirty="0"/>
            <a:t>Could the member outperform PF and EPS returns via active investment into different asset classes?</a:t>
          </a:r>
          <a:endParaRPr lang="en-IN" sz="1600" dirty="0"/>
        </a:p>
      </dgm:t>
    </dgm:pt>
    <dgm:pt modelId="{F6E7D448-CCDB-408C-99AA-C4F0CABAD27B}" type="parTrans" cxnId="{A5E2FCBE-ABC0-41B6-8902-0804C4AA3D32}">
      <dgm:prSet/>
      <dgm:spPr/>
      <dgm:t>
        <a:bodyPr/>
        <a:lstStyle/>
        <a:p>
          <a:endParaRPr lang="en-IN"/>
        </a:p>
      </dgm:t>
    </dgm:pt>
    <dgm:pt modelId="{2972D117-C42E-40A0-82F8-4582B4B1C295}" type="sibTrans" cxnId="{A5E2FCBE-ABC0-41B6-8902-0804C4AA3D32}">
      <dgm:prSet/>
      <dgm:spPr/>
      <dgm:t>
        <a:bodyPr/>
        <a:lstStyle/>
        <a:p>
          <a:endParaRPr lang="en-IN"/>
        </a:p>
      </dgm:t>
    </dgm:pt>
    <dgm:pt modelId="{251EF733-96FD-4A44-B896-11941CB472C1}" type="pres">
      <dgm:prSet presAssocID="{F39B7251-B0E8-4124-9E80-E115208D8831}" presName="Name0" presStyleCnt="0">
        <dgm:presLayoutVars>
          <dgm:dir/>
          <dgm:animLvl val="lvl"/>
          <dgm:resizeHandles val="exact"/>
        </dgm:presLayoutVars>
      </dgm:prSet>
      <dgm:spPr/>
    </dgm:pt>
    <dgm:pt modelId="{5EE9658B-86F1-4928-A871-AAA9C7568BCC}" type="pres">
      <dgm:prSet presAssocID="{459B4BF6-859D-41DE-8C6E-CC52D58C6F05}" presName="composite" presStyleCnt="0"/>
      <dgm:spPr/>
    </dgm:pt>
    <dgm:pt modelId="{BA08FE49-1669-46AD-B3FC-13B2A527AAA4}" type="pres">
      <dgm:prSet presAssocID="{459B4BF6-859D-41DE-8C6E-CC52D58C6F05}" presName="parTx" presStyleLbl="alignNode1" presStyleIdx="0" presStyleCnt="4">
        <dgm:presLayoutVars>
          <dgm:chMax val="0"/>
          <dgm:chPref val="0"/>
          <dgm:bulletEnabled val="1"/>
        </dgm:presLayoutVars>
      </dgm:prSet>
      <dgm:spPr/>
    </dgm:pt>
    <dgm:pt modelId="{D95A4443-8B0B-4569-B2B2-75BC0E941C2A}" type="pres">
      <dgm:prSet presAssocID="{459B4BF6-859D-41DE-8C6E-CC52D58C6F05}" presName="desTx" presStyleLbl="alignAccFollowNode1" presStyleIdx="0" presStyleCnt="4">
        <dgm:presLayoutVars>
          <dgm:bulletEnabled val="1"/>
        </dgm:presLayoutVars>
      </dgm:prSet>
      <dgm:spPr/>
    </dgm:pt>
    <dgm:pt modelId="{7DC05EE6-7F3A-45B5-A8D3-EE0874AFF9A3}" type="pres">
      <dgm:prSet presAssocID="{3F48D7EF-83EB-49A8-BF48-5398B46CEE12}" presName="space" presStyleCnt="0"/>
      <dgm:spPr/>
    </dgm:pt>
    <dgm:pt modelId="{DDF79D7A-4709-495A-88AF-E770D2DEB6D6}" type="pres">
      <dgm:prSet presAssocID="{C5DE8334-668F-4B30-9E3C-B4AA63AC28DE}" presName="composite" presStyleCnt="0"/>
      <dgm:spPr/>
    </dgm:pt>
    <dgm:pt modelId="{3654B1EE-19E3-4E40-B5E6-2D7896FCE3D2}" type="pres">
      <dgm:prSet presAssocID="{C5DE8334-668F-4B30-9E3C-B4AA63AC28DE}" presName="parTx" presStyleLbl="alignNode1" presStyleIdx="1" presStyleCnt="4">
        <dgm:presLayoutVars>
          <dgm:chMax val="0"/>
          <dgm:chPref val="0"/>
          <dgm:bulletEnabled val="1"/>
        </dgm:presLayoutVars>
      </dgm:prSet>
      <dgm:spPr/>
    </dgm:pt>
    <dgm:pt modelId="{06D6AF85-BFFA-42CA-B406-EC6A95A47A9E}" type="pres">
      <dgm:prSet presAssocID="{C5DE8334-668F-4B30-9E3C-B4AA63AC28DE}" presName="desTx" presStyleLbl="alignAccFollowNode1" presStyleIdx="1" presStyleCnt="4">
        <dgm:presLayoutVars>
          <dgm:bulletEnabled val="1"/>
        </dgm:presLayoutVars>
      </dgm:prSet>
      <dgm:spPr/>
    </dgm:pt>
    <dgm:pt modelId="{129E6247-C765-4DE0-A176-EE554E36FF06}" type="pres">
      <dgm:prSet presAssocID="{7CC13EE3-43DC-4261-8556-B936346B70B5}" presName="space" presStyleCnt="0"/>
      <dgm:spPr/>
    </dgm:pt>
    <dgm:pt modelId="{D20FD17C-FAFC-4D7B-956C-5F6819702EA1}" type="pres">
      <dgm:prSet presAssocID="{DB0C0F48-2D06-41AF-B553-2828021DD854}" presName="composite" presStyleCnt="0"/>
      <dgm:spPr/>
    </dgm:pt>
    <dgm:pt modelId="{4CC87A74-64EF-47D2-97EE-3C51B7B2B312}" type="pres">
      <dgm:prSet presAssocID="{DB0C0F48-2D06-41AF-B553-2828021DD854}" presName="parTx" presStyleLbl="alignNode1" presStyleIdx="2" presStyleCnt="4">
        <dgm:presLayoutVars>
          <dgm:chMax val="0"/>
          <dgm:chPref val="0"/>
          <dgm:bulletEnabled val="1"/>
        </dgm:presLayoutVars>
      </dgm:prSet>
      <dgm:spPr/>
    </dgm:pt>
    <dgm:pt modelId="{7BBCEC04-F909-431E-9435-76495C3E67E3}" type="pres">
      <dgm:prSet presAssocID="{DB0C0F48-2D06-41AF-B553-2828021DD854}" presName="desTx" presStyleLbl="alignAccFollowNode1" presStyleIdx="2" presStyleCnt="4">
        <dgm:presLayoutVars>
          <dgm:bulletEnabled val="1"/>
        </dgm:presLayoutVars>
      </dgm:prSet>
      <dgm:spPr/>
    </dgm:pt>
    <dgm:pt modelId="{24B3752E-967C-45F7-BCA5-EB09C3DD6A55}" type="pres">
      <dgm:prSet presAssocID="{3714D510-A58A-4FC1-B56C-D72951E08F21}" presName="space" presStyleCnt="0"/>
      <dgm:spPr/>
    </dgm:pt>
    <dgm:pt modelId="{46C0C511-7D06-4C04-96E6-B237FE534132}" type="pres">
      <dgm:prSet presAssocID="{FB89EBDD-86C2-4D34-B83C-0BC37CC1C30C}" presName="composite" presStyleCnt="0"/>
      <dgm:spPr/>
    </dgm:pt>
    <dgm:pt modelId="{9A0747B3-F321-4970-A064-8927314C824C}" type="pres">
      <dgm:prSet presAssocID="{FB89EBDD-86C2-4D34-B83C-0BC37CC1C30C}" presName="parTx" presStyleLbl="alignNode1" presStyleIdx="3" presStyleCnt="4">
        <dgm:presLayoutVars>
          <dgm:chMax val="0"/>
          <dgm:chPref val="0"/>
          <dgm:bulletEnabled val="1"/>
        </dgm:presLayoutVars>
      </dgm:prSet>
      <dgm:spPr/>
    </dgm:pt>
    <dgm:pt modelId="{F07E946E-E0C1-4DE3-9798-73D6247E1960}" type="pres">
      <dgm:prSet presAssocID="{FB89EBDD-86C2-4D34-B83C-0BC37CC1C30C}" presName="desTx" presStyleLbl="alignAccFollowNode1" presStyleIdx="3" presStyleCnt="4">
        <dgm:presLayoutVars>
          <dgm:bulletEnabled val="1"/>
        </dgm:presLayoutVars>
      </dgm:prSet>
      <dgm:spPr/>
    </dgm:pt>
  </dgm:ptLst>
  <dgm:cxnLst>
    <dgm:cxn modelId="{BA6D1E03-BD71-4F42-B9A7-854E696E9C89}" srcId="{F39B7251-B0E8-4124-9E80-E115208D8831}" destId="{DB0C0F48-2D06-41AF-B553-2828021DD854}" srcOrd="2" destOrd="0" parTransId="{29B71EDC-0E0E-483A-937A-F2EFB5F68D84}" sibTransId="{3714D510-A58A-4FC1-B56C-D72951E08F21}"/>
    <dgm:cxn modelId="{216FD106-7978-4626-85E7-78DDEAC56CEF}" srcId="{F39B7251-B0E8-4124-9E80-E115208D8831}" destId="{C5DE8334-668F-4B30-9E3C-B4AA63AC28DE}" srcOrd="1" destOrd="0" parTransId="{1AF5D5BE-5A4A-44EE-82DA-4408291ECE76}" sibTransId="{7CC13EE3-43DC-4261-8556-B936346B70B5}"/>
    <dgm:cxn modelId="{6544D31B-AEF8-49B3-8546-4F47ABD340B7}" srcId="{459B4BF6-859D-41DE-8C6E-CC52D58C6F05}" destId="{EB23A118-CDE4-46E1-9EF8-D381C0F7C610}" srcOrd="2" destOrd="0" parTransId="{6280BC01-E8E6-47D2-B841-BA62EC0BEAD3}" sibTransId="{34F94E06-4623-4189-9D82-D9E5B67998B5}"/>
    <dgm:cxn modelId="{A9B7DD28-6CDD-4D4A-9D57-1DF3226BBBAE}" type="presOf" srcId="{F39B7251-B0E8-4124-9E80-E115208D8831}" destId="{251EF733-96FD-4A44-B896-11941CB472C1}" srcOrd="0" destOrd="0" presId="urn:microsoft.com/office/officeart/2005/8/layout/hList1"/>
    <dgm:cxn modelId="{108EDC2A-1F40-4E7C-B853-B4952F4B5C21}" type="presOf" srcId="{FB89EBDD-86C2-4D34-B83C-0BC37CC1C30C}" destId="{9A0747B3-F321-4970-A064-8927314C824C}" srcOrd="0" destOrd="0" presId="urn:microsoft.com/office/officeart/2005/8/layout/hList1"/>
    <dgm:cxn modelId="{5D752B41-82C8-4FC8-A637-AE11C07AA6D2}" srcId="{C5DE8334-668F-4B30-9E3C-B4AA63AC28DE}" destId="{A086010B-52CA-4A15-A51E-3C9293ADC294}" srcOrd="0" destOrd="0" parTransId="{239BFF28-FC63-4A2C-85D1-B29A2DF5D9EB}" sibTransId="{648B031E-1071-49AE-9062-9B948F4CA93B}"/>
    <dgm:cxn modelId="{46033F41-5697-47F2-9B36-43CB49CA3F27}" type="presOf" srcId="{DB0C0F48-2D06-41AF-B553-2828021DD854}" destId="{4CC87A74-64EF-47D2-97EE-3C51B7B2B312}" srcOrd="0" destOrd="0" presId="urn:microsoft.com/office/officeart/2005/8/layout/hList1"/>
    <dgm:cxn modelId="{9A048D44-D1BE-4549-9610-F5BD55828C3D}" type="presOf" srcId="{4BC80FFF-3002-4BC5-AC14-B30B2E8BC367}" destId="{06D6AF85-BFFA-42CA-B406-EC6A95A47A9E}" srcOrd="0" destOrd="1" presId="urn:microsoft.com/office/officeart/2005/8/layout/hList1"/>
    <dgm:cxn modelId="{D9BC6C54-4B57-4405-9035-69789484742B}" srcId="{F39B7251-B0E8-4124-9E80-E115208D8831}" destId="{FB89EBDD-86C2-4D34-B83C-0BC37CC1C30C}" srcOrd="3" destOrd="0" parTransId="{0B176298-6ABC-41AD-8B7A-EC463484E657}" sibTransId="{E1E71815-8401-4A69-AD26-926C91BB1D17}"/>
    <dgm:cxn modelId="{32442F78-5D67-450E-BFFF-DE36ECBB6F29}" type="presOf" srcId="{C5DE8334-668F-4B30-9E3C-B4AA63AC28DE}" destId="{3654B1EE-19E3-4E40-B5E6-2D7896FCE3D2}" srcOrd="0" destOrd="0" presId="urn:microsoft.com/office/officeart/2005/8/layout/hList1"/>
    <dgm:cxn modelId="{D80EAE7D-D7FA-4AC6-A374-CEAB46E9E01E}" srcId="{DB0C0F48-2D06-41AF-B553-2828021DD854}" destId="{736E3712-7274-42BC-BF58-F6C4702FA698}" srcOrd="0" destOrd="0" parTransId="{00A0F563-071B-42DA-A5CE-F5B454560BEC}" sibTransId="{01FE6101-C470-4C8E-9504-E9F1515487E3}"/>
    <dgm:cxn modelId="{D3D9A091-88C3-4A07-9964-0F733A48B05C}" type="presOf" srcId="{459B4BF6-859D-41DE-8C6E-CC52D58C6F05}" destId="{BA08FE49-1669-46AD-B3FC-13B2A527AAA4}" srcOrd="0" destOrd="0" presId="urn:microsoft.com/office/officeart/2005/8/layout/hList1"/>
    <dgm:cxn modelId="{66EF8794-2451-49BE-A9DD-973B104B954B}" srcId="{C5DE8334-668F-4B30-9E3C-B4AA63AC28DE}" destId="{4BC80FFF-3002-4BC5-AC14-B30B2E8BC367}" srcOrd="1" destOrd="0" parTransId="{25B72811-070B-4FA9-9813-1B516B7A8B03}" sibTransId="{0FDFC5D4-1CDF-4393-8187-CE7CA76E4AFC}"/>
    <dgm:cxn modelId="{1C99CB96-1245-47DB-AE42-E1B744740DAE}" srcId="{459B4BF6-859D-41DE-8C6E-CC52D58C6F05}" destId="{DDE2F797-09E6-4D41-BBDD-C0BE8DA9A660}" srcOrd="1" destOrd="0" parTransId="{43077A38-CD53-474E-ABDE-C1D5C393DB33}" sibTransId="{A92F3DB1-07A4-4147-8729-FD0709EC1684}"/>
    <dgm:cxn modelId="{818C3EBC-FAB1-475F-AEB5-C6B6B649842F}" type="presOf" srcId="{A086010B-52CA-4A15-A51E-3C9293ADC294}" destId="{06D6AF85-BFFA-42CA-B406-EC6A95A47A9E}" srcOrd="0" destOrd="0" presId="urn:microsoft.com/office/officeart/2005/8/layout/hList1"/>
    <dgm:cxn modelId="{A5E2FCBE-ABC0-41B6-8902-0804C4AA3D32}" srcId="{FB89EBDD-86C2-4D34-B83C-0BC37CC1C30C}" destId="{1B8A06FC-B407-4CC6-A06E-C6771F087A06}" srcOrd="0" destOrd="0" parTransId="{F6E7D448-CCDB-408C-99AA-C4F0CABAD27B}" sibTransId="{2972D117-C42E-40A0-82F8-4582B4B1C295}"/>
    <dgm:cxn modelId="{FB2D7DD3-A92D-4A42-BFEB-CFD1A9AD0140}" type="presOf" srcId="{DDE2F797-09E6-4D41-BBDD-C0BE8DA9A660}" destId="{D95A4443-8B0B-4569-B2B2-75BC0E941C2A}" srcOrd="0" destOrd="1" presId="urn:microsoft.com/office/officeart/2005/8/layout/hList1"/>
    <dgm:cxn modelId="{44E2B5D3-EB99-46F0-9618-A0E331D3EE5D}" type="presOf" srcId="{736E3712-7274-42BC-BF58-F6C4702FA698}" destId="{7BBCEC04-F909-431E-9435-76495C3E67E3}" srcOrd="0" destOrd="0" presId="urn:microsoft.com/office/officeart/2005/8/layout/hList1"/>
    <dgm:cxn modelId="{637A5BD7-302D-4A72-9F91-C2952572AD24}" srcId="{459B4BF6-859D-41DE-8C6E-CC52D58C6F05}" destId="{5DF783EF-9B90-4B84-B466-DBF8A50EC746}" srcOrd="0" destOrd="0" parTransId="{DE3D890A-520F-496B-8034-EAB2C8C5B4C4}" sibTransId="{517F0E4E-75FF-46AB-8990-D7B3C1DB8000}"/>
    <dgm:cxn modelId="{BBE9F1E1-AAC9-42F5-B924-DE9BE888804D}" type="presOf" srcId="{1B8A06FC-B407-4CC6-A06E-C6771F087A06}" destId="{F07E946E-E0C1-4DE3-9798-73D6247E1960}" srcOrd="0" destOrd="0" presId="urn:microsoft.com/office/officeart/2005/8/layout/hList1"/>
    <dgm:cxn modelId="{EFACDCE8-AC16-47C4-B56C-75D05366A494}" srcId="{F39B7251-B0E8-4124-9E80-E115208D8831}" destId="{459B4BF6-859D-41DE-8C6E-CC52D58C6F05}" srcOrd="0" destOrd="0" parTransId="{94C46462-4143-4F70-A8DF-73E898E0079E}" sibTransId="{3F48D7EF-83EB-49A8-BF48-5398B46CEE12}"/>
    <dgm:cxn modelId="{A11769ED-C7DF-41E6-B70B-D980EE034D7D}" type="presOf" srcId="{EB23A118-CDE4-46E1-9EF8-D381C0F7C610}" destId="{D95A4443-8B0B-4569-B2B2-75BC0E941C2A}" srcOrd="0" destOrd="2" presId="urn:microsoft.com/office/officeart/2005/8/layout/hList1"/>
    <dgm:cxn modelId="{EAD8C1F5-578F-43C0-9771-75DF6D539DDB}" type="presOf" srcId="{5DF783EF-9B90-4B84-B466-DBF8A50EC746}" destId="{D95A4443-8B0B-4569-B2B2-75BC0E941C2A}" srcOrd="0" destOrd="0" presId="urn:microsoft.com/office/officeart/2005/8/layout/hList1"/>
    <dgm:cxn modelId="{49A293A1-6B57-4D9B-8E2B-139E58A042DC}" type="presParOf" srcId="{251EF733-96FD-4A44-B896-11941CB472C1}" destId="{5EE9658B-86F1-4928-A871-AAA9C7568BCC}" srcOrd="0" destOrd="0" presId="urn:microsoft.com/office/officeart/2005/8/layout/hList1"/>
    <dgm:cxn modelId="{3DBC8E93-DF04-4ECA-8D97-C2F9F6346AD9}" type="presParOf" srcId="{5EE9658B-86F1-4928-A871-AAA9C7568BCC}" destId="{BA08FE49-1669-46AD-B3FC-13B2A527AAA4}" srcOrd="0" destOrd="0" presId="urn:microsoft.com/office/officeart/2005/8/layout/hList1"/>
    <dgm:cxn modelId="{BA21B430-D458-408E-B164-55EAE4BED1BF}" type="presParOf" srcId="{5EE9658B-86F1-4928-A871-AAA9C7568BCC}" destId="{D95A4443-8B0B-4569-B2B2-75BC0E941C2A}" srcOrd="1" destOrd="0" presId="urn:microsoft.com/office/officeart/2005/8/layout/hList1"/>
    <dgm:cxn modelId="{F30839C0-F3F2-4757-A5AA-851459C4027D}" type="presParOf" srcId="{251EF733-96FD-4A44-B896-11941CB472C1}" destId="{7DC05EE6-7F3A-45B5-A8D3-EE0874AFF9A3}" srcOrd="1" destOrd="0" presId="urn:microsoft.com/office/officeart/2005/8/layout/hList1"/>
    <dgm:cxn modelId="{1E903493-45BA-4D74-B47F-9811572B85C2}" type="presParOf" srcId="{251EF733-96FD-4A44-B896-11941CB472C1}" destId="{DDF79D7A-4709-495A-88AF-E770D2DEB6D6}" srcOrd="2" destOrd="0" presId="urn:microsoft.com/office/officeart/2005/8/layout/hList1"/>
    <dgm:cxn modelId="{DCA5DDC8-2655-4BB0-ABBC-556D3962CE0E}" type="presParOf" srcId="{DDF79D7A-4709-495A-88AF-E770D2DEB6D6}" destId="{3654B1EE-19E3-4E40-B5E6-2D7896FCE3D2}" srcOrd="0" destOrd="0" presId="urn:microsoft.com/office/officeart/2005/8/layout/hList1"/>
    <dgm:cxn modelId="{013E83AE-97FA-48BC-8410-1F9251546ABB}" type="presParOf" srcId="{DDF79D7A-4709-495A-88AF-E770D2DEB6D6}" destId="{06D6AF85-BFFA-42CA-B406-EC6A95A47A9E}" srcOrd="1" destOrd="0" presId="urn:microsoft.com/office/officeart/2005/8/layout/hList1"/>
    <dgm:cxn modelId="{0C5C58E4-D267-475B-BA2A-8B45398F4845}" type="presParOf" srcId="{251EF733-96FD-4A44-B896-11941CB472C1}" destId="{129E6247-C765-4DE0-A176-EE554E36FF06}" srcOrd="3" destOrd="0" presId="urn:microsoft.com/office/officeart/2005/8/layout/hList1"/>
    <dgm:cxn modelId="{A1218B28-414A-4331-BBDC-93E2E6E3ECD6}" type="presParOf" srcId="{251EF733-96FD-4A44-B896-11941CB472C1}" destId="{D20FD17C-FAFC-4D7B-956C-5F6819702EA1}" srcOrd="4" destOrd="0" presId="urn:microsoft.com/office/officeart/2005/8/layout/hList1"/>
    <dgm:cxn modelId="{E120E5E3-041C-4149-AE3C-26F8015116A4}" type="presParOf" srcId="{D20FD17C-FAFC-4D7B-956C-5F6819702EA1}" destId="{4CC87A74-64EF-47D2-97EE-3C51B7B2B312}" srcOrd="0" destOrd="0" presId="urn:microsoft.com/office/officeart/2005/8/layout/hList1"/>
    <dgm:cxn modelId="{970D7672-EA17-4EEB-AC69-89EC882E35DF}" type="presParOf" srcId="{D20FD17C-FAFC-4D7B-956C-5F6819702EA1}" destId="{7BBCEC04-F909-431E-9435-76495C3E67E3}" srcOrd="1" destOrd="0" presId="urn:microsoft.com/office/officeart/2005/8/layout/hList1"/>
    <dgm:cxn modelId="{BC975813-05AC-46F6-A048-D711CE0C8D62}" type="presParOf" srcId="{251EF733-96FD-4A44-B896-11941CB472C1}" destId="{24B3752E-967C-45F7-BCA5-EB09C3DD6A55}" srcOrd="5" destOrd="0" presId="urn:microsoft.com/office/officeart/2005/8/layout/hList1"/>
    <dgm:cxn modelId="{E0F21EC4-F41F-41F7-A5CC-2D272C3C7E6F}" type="presParOf" srcId="{251EF733-96FD-4A44-B896-11941CB472C1}" destId="{46C0C511-7D06-4C04-96E6-B237FE534132}" srcOrd="6" destOrd="0" presId="urn:microsoft.com/office/officeart/2005/8/layout/hList1"/>
    <dgm:cxn modelId="{F158966A-6A5C-463B-9D24-ABB1FDA44FBB}" type="presParOf" srcId="{46C0C511-7D06-4C04-96E6-B237FE534132}" destId="{9A0747B3-F321-4970-A064-8927314C824C}" srcOrd="0" destOrd="0" presId="urn:microsoft.com/office/officeart/2005/8/layout/hList1"/>
    <dgm:cxn modelId="{16535B40-CD64-427A-B32C-768D76FE27DD}" type="presParOf" srcId="{46C0C511-7D06-4C04-96E6-B237FE534132}" destId="{F07E946E-E0C1-4DE3-9798-73D6247E1960}" srcOrd="1" destOrd="0" presId="urn:microsoft.com/office/officeart/2005/8/layout/hList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9A15C-D32F-4333-AC39-36B711ED35CB}">
      <dsp:nvSpPr>
        <dsp:cNvPr id="0" name=""/>
        <dsp:cNvSpPr/>
      </dsp:nvSpPr>
      <dsp:spPr>
        <a:xfrm>
          <a:off x="5931" y="956633"/>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Provident Fund Act </a:t>
          </a:r>
        </a:p>
      </dsp:txBody>
      <dsp:txXfrm>
        <a:off x="30283" y="980985"/>
        <a:ext cx="1614190" cy="782743"/>
      </dsp:txXfrm>
    </dsp:sp>
    <dsp:sp modelId="{1FD77541-FD08-4F76-9CB0-0350AD6CE9EF}">
      <dsp:nvSpPr>
        <dsp:cNvPr id="0" name=""/>
        <dsp:cNvSpPr/>
      </dsp:nvSpPr>
      <dsp:spPr>
        <a:xfrm rot="19457599">
          <a:off x="1591832" y="1106053"/>
          <a:ext cx="819144" cy="54526"/>
        </a:xfrm>
        <a:custGeom>
          <a:avLst/>
          <a:gdLst/>
          <a:ahLst/>
          <a:cxnLst/>
          <a:rect l="0" t="0" r="0" b="0"/>
          <a:pathLst>
            <a:path>
              <a:moveTo>
                <a:pt x="0" y="27263"/>
              </a:moveTo>
              <a:lnTo>
                <a:pt x="819144" y="2726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1980926" y="1112837"/>
        <a:ext cx="40957" cy="40957"/>
      </dsp:txXfrm>
    </dsp:sp>
    <dsp:sp modelId="{E16E8841-B798-4838-96FB-612BFE86DC1F}">
      <dsp:nvSpPr>
        <dsp:cNvPr id="0" name=""/>
        <dsp:cNvSpPr/>
      </dsp:nvSpPr>
      <dsp:spPr>
        <a:xfrm>
          <a:off x="2333983" y="478551"/>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Provident Fund</a:t>
          </a:r>
        </a:p>
      </dsp:txBody>
      <dsp:txXfrm>
        <a:off x="2358335" y="502903"/>
        <a:ext cx="1614190" cy="782743"/>
      </dsp:txXfrm>
    </dsp:sp>
    <dsp:sp modelId="{59CA70A1-B270-4AB9-82B7-33EAA0696D50}">
      <dsp:nvSpPr>
        <dsp:cNvPr id="0" name=""/>
        <dsp:cNvSpPr/>
      </dsp:nvSpPr>
      <dsp:spPr>
        <a:xfrm>
          <a:off x="3996877" y="867012"/>
          <a:ext cx="665157" cy="54526"/>
        </a:xfrm>
        <a:custGeom>
          <a:avLst/>
          <a:gdLst/>
          <a:ahLst/>
          <a:cxnLst/>
          <a:rect l="0" t="0" r="0" b="0"/>
          <a:pathLst>
            <a:path>
              <a:moveTo>
                <a:pt x="0" y="27263"/>
              </a:moveTo>
              <a:lnTo>
                <a:pt x="665157" y="27263"/>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312827" y="877646"/>
        <a:ext cx="33257" cy="33257"/>
      </dsp:txXfrm>
    </dsp:sp>
    <dsp:sp modelId="{E60E4630-77A9-4BDE-AF52-196DA8058FEF}">
      <dsp:nvSpPr>
        <dsp:cNvPr id="0" name=""/>
        <dsp:cNvSpPr/>
      </dsp:nvSpPr>
      <dsp:spPr>
        <a:xfrm>
          <a:off x="4662035" y="478551"/>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EE – 12% of pay p.m.</a:t>
          </a:r>
        </a:p>
        <a:p>
          <a:pPr marL="0" lvl="0" indent="0" algn="ctr" defTabSz="533400">
            <a:lnSpc>
              <a:spcPct val="90000"/>
            </a:lnSpc>
            <a:spcBef>
              <a:spcPct val="0"/>
            </a:spcBef>
            <a:spcAft>
              <a:spcPct val="35000"/>
            </a:spcAft>
            <a:buNone/>
          </a:pPr>
          <a:r>
            <a:rPr lang="en-US" sz="1200" kern="1200" dirty="0">
              <a:solidFill>
                <a:schemeClr val="tx1"/>
              </a:solidFill>
            </a:rPr>
            <a:t>ER – 12% of pay p.m.</a:t>
          </a:r>
        </a:p>
        <a:p>
          <a:pPr marL="0" lvl="0" indent="0" algn="ctr" defTabSz="533400">
            <a:lnSpc>
              <a:spcPct val="90000"/>
            </a:lnSpc>
            <a:spcBef>
              <a:spcPct val="0"/>
            </a:spcBef>
            <a:spcAft>
              <a:spcPct val="35000"/>
            </a:spcAft>
            <a:buNone/>
          </a:pPr>
          <a:r>
            <a:rPr lang="en-US" sz="1200" kern="1200" dirty="0">
              <a:solidFill>
                <a:schemeClr val="tx1"/>
              </a:solidFill>
            </a:rPr>
            <a:t>minus EPS contribution</a:t>
          </a:r>
        </a:p>
        <a:p>
          <a:pPr marL="0" lvl="0" indent="0" algn="ctr" defTabSz="533400">
            <a:lnSpc>
              <a:spcPct val="90000"/>
            </a:lnSpc>
            <a:spcBef>
              <a:spcPct val="0"/>
            </a:spcBef>
            <a:spcAft>
              <a:spcPct val="35000"/>
            </a:spcAft>
            <a:buNone/>
          </a:pPr>
          <a:endParaRPr lang="en-US" sz="1200" kern="1200" dirty="0">
            <a:solidFill>
              <a:schemeClr val="tx1"/>
            </a:solidFill>
          </a:endParaRPr>
        </a:p>
      </dsp:txBody>
      <dsp:txXfrm>
        <a:off x="4686387" y="502903"/>
        <a:ext cx="1614190" cy="782743"/>
      </dsp:txXfrm>
    </dsp:sp>
    <dsp:sp modelId="{6ACE6278-937D-46DA-ACBA-9D3529090ECB}">
      <dsp:nvSpPr>
        <dsp:cNvPr id="0" name=""/>
        <dsp:cNvSpPr/>
      </dsp:nvSpPr>
      <dsp:spPr>
        <a:xfrm>
          <a:off x="6324929" y="867012"/>
          <a:ext cx="665157" cy="54526"/>
        </a:xfrm>
        <a:custGeom>
          <a:avLst/>
          <a:gdLst/>
          <a:ahLst/>
          <a:cxnLst/>
          <a:rect l="0" t="0" r="0" b="0"/>
          <a:pathLst>
            <a:path>
              <a:moveTo>
                <a:pt x="0" y="27263"/>
              </a:moveTo>
              <a:lnTo>
                <a:pt x="665157" y="27263"/>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640879" y="877646"/>
        <a:ext cx="33257" cy="33257"/>
      </dsp:txXfrm>
    </dsp:sp>
    <dsp:sp modelId="{A51CAD09-925F-46EF-95E2-AE143DDD5153}">
      <dsp:nvSpPr>
        <dsp:cNvPr id="0" name=""/>
        <dsp:cNvSpPr/>
      </dsp:nvSpPr>
      <dsp:spPr>
        <a:xfrm>
          <a:off x="6990086" y="478551"/>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Lump Sum</a:t>
          </a:r>
        </a:p>
      </dsp:txBody>
      <dsp:txXfrm>
        <a:off x="7014438" y="502903"/>
        <a:ext cx="1614190" cy="782743"/>
      </dsp:txXfrm>
    </dsp:sp>
    <dsp:sp modelId="{AB891FA0-EC00-4E5B-85A3-2E8625F56408}">
      <dsp:nvSpPr>
        <dsp:cNvPr id="0" name=""/>
        <dsp:cNvSpPr/>
      </dsp:nvSpPr>
      <dsp:spPr>
        <a:xfrm rot="2142401">
          <a:off x="1591832" y="1584135"/>
          <a:ext cx="819144" cy="54526"/>
        </a:xfrm>
        <a:custGeom>
          <a:avLst/>
          <a:gdLst/>
          <a:ahLst/>
          <a:cxnLst/>
          <a:rect l="0" t="0" r="0" b="0"/>
          <a:pathLst>
            <a:path>
              <a:moveTo>
                <a:pt x="0" y="27263"/>
              </a:moveTo>
              <a:lnTo>
                <a:pt x="819144" y="27263"/>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1980926" y="1590919"/>
        <a:ext cx="40957" cy="40957"/>
      </dsp:txXfrm>
    </dsp:sp>
    <dsp:sp modelId="{237D1037-C3DF-423F-BE6C-1A1A6F79CB90}">
      <dsp:nvSpPr>
        <dsp:cNvPr id="0" name=""/>
        <dsp:cNvSpPr/>
      </dsp:nvSpPr>
      <dsp:spPr>
        <a:xfrm>
          <a:off x="2333983" y="1434716"/>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Employees Pension Scheme</a:t>
          </a:r>
        </a:p>
      </dsp:txBody>
      <dsp:txXfrm>
        <a:off x="2358335" y="1459068"/>
        <a:ext cx="1614190" cy="782743"/>
      </dsp:txXfrm>
    </dsp:sp>
    <dsp:sp modelId="{17F221A4-F431-4F71-918E-76ED520CA5F3}">
      <dsp:nvSpPr>
        <dsp:cNvPr id="0" name=""/>
        <dsp:cNvSpPr/>
      </dsp:nvSpPr>
      <dsp:spPr>
        <a:xfrm>
          <a:off x="3996877" y="1823176"/>
          <a:ext cx="665157" cy="54526"/>
        </a:xfrm>
        <a:custGeom>
          <a:avLst/>
          <a:gdLst/>
          <a:ahLst/>
          <a:cxnLst/>
          <a:rect l="0" t="0" r="0" b="0"/>
          <a:pathLst>
            <a:path>
              <a:moveTo>
                <a:pt x="0" y="27263"/>
              </a:moveTo>
              <a:lnTo>
                <a:pt x="665157" y="27263"/>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4312827" y="1833810"/>
        <a:ext cx="33257" cy="33257"/>
      </dsp:txXfrm>
    </dsp:sp>
    <dsp:sp modelId="{6456FFBA-B396-4DC7-A838-7D103722CE32}">
      <dsp:nvSpPr>
        <dsp:cNvPr id="0" name=""/>
        <dsp:cNvSpPr/>
      </dsp:nvSpPr>
      <dsp:spPr>
        <a:xfrm>
          <a:off x="4662035" y="1434716"/>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8.33% of Basic Pay capped at 15,000 p.m.= 1,250 p.m.</a:t>
          </a:r>
        </a:p>
      </dsp:txBody>
      <dsp:txXfrm>
        <a:off x="4686387" y="1459068"/>
        <a:ext cx="1614190" cy="782743"/>
      </dsp:txXfrm>
    </dsp:sp>
    <dsp:sp modelId="{5EC43A3A-3B59-4C3B-AF6C-53FCB9D2CAB7}">
      <dsp:nvSpPr>
        <dsp:cNvPr id="0" name=""/>
        <dsp:cNvSpPr/>
      </dsp:nvSpPr>
      <dsp:spPr>
        <a:xfrm>
          <a:off x="6324929" y="1823176"/>
          <a:ext cx="665157" cy="54526"/>
        </a:xfrm>
        <a:custGeom>
          <a:avLst/>
          <a:gdLst/>
          <a:ahLst/>
          <a:cxnLst/>
          <a:rect l="0" t="0" r="0" b="0"/>
          <a:pathLst>
            <a:path>
              <a:moveTo>
                <a:pt x="0" y="27263"/>
              </a:moveTo>
              <a:lnTo>
                <a:pt x="665157" y="27263"/>
              </a:lnTo>
            </a:path>
          </a:pathLst>
        </a:custGeom>
        <a:noFill/>
        <a:ln w="25400" cap="flat" cmpd="sng" algn="ctr">
          <a:solidFill>
            <a:schemeClr val="accent2">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6640879" y="1833810"/>
        <a:ext cx="33257" cy="33257"/>
      </dsp:txXfrm>
    </dsp:sp>
    <dsp:sp modelId="{2D979612-C06B-4115-B5D1-620C8DB57490}">
      <dsp:nvSpPr>
        <dsp:cNvPr id="0" name=""/>
        <dsp:cNvSpPr/>
      </dsp:nvSpPr>
      <dsp:spPr>
        <a:xfrm>
          <a:off x="6990086" y="1434716"/>
          <a:ext cx="1662894" cy="831447"/>
        </a:xfrm>
        <a:prstGeom prst="roundRect">
          <a:avLst>
            <a:gd name="adj" fmla="val 10000"/>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Monthly Pension</a:t>
          </a:r>
        </a:p>
      </dsp:txBody>
      <dsp:txXfrm>
        <a:off x="7014438" y="1459068"/>
        <a:ext cx="1614190" cy="782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0DCEF-3B02-4037-A960-8C95757CF308}">
      <dsp:nvSpPr>
        <dsp:cNvPr id="0" name=""/>
        <dsp:cNvSpPr/>
      </dsp:nvSpPr>
      <dsp:spPr>
        <a:xfrm>
          <a:off x="10040" y="0"/>
          <a:ext cx="10266918" cy="640350"/>
        </a:xfrm>
        <a:prstGeom prst="rect">
          <a:avLst/>
        </a:prstGeom>
        <a:solidFill>
          <a:srgbClr val="0070C0"/>
        </a:solidFill>
        <a:ln w="25400" cap="flat" cmpd="sng" algn="ctr">
          <a:solidFill>
            <a:schemeClr val="accent2">
              <a:alpha val="9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Key summary of the judgement dated 22</a:t>
          </a:r>
          <a:r>
            <a:rPr lang="en-US" sz="2600" kern="1200" baseline="30000" dirty="0"/>
            <a:t>nd</a:t>
          </a:r>
          <a:r>
            <a:rPr lang="en-US" sz="2600" kern="1200" dirty="0"/>
            <a:t> November 2022</a:t>
          </a:r>
        </a:p>
      </dsp:txBody>
      <dsp:txXfrm>
        <a:off x="10040" y="0"/>
        <a:ext cx="10266918" cy="640350"/>
      </dsp:txXfrm>
    </dsp:sp>
    <dsp:sp modelId="{B6180437-9573-4F7D-A51A-2A67D59B2064}">
      <dsp:nvSpPr>
        <dsp:cNvPr id="0" name=""/>
        <dsp:cNvSpPr/>
      </dsp:nvSpPr>
      <dsp:spPr>
        <a:xfrm>
          <a:off x="10040" y="640350"/>
          <a:ext cx="10266918" cy="4869887"/>
        </a:xfrm>
        <a:prstGeom prst="rect">
          <a:avLst/>
        </a:prstGeom>
        <a:solidFill>
          <a:schemeClr val="bg1">
            <a:alpha val="9000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a:solidFill>
                <a:schemeClr val="tx1"/>
              </a:solidFill>
            </a:rPr>
            <a:t>Supreme Court concluded the hearing on the long outstanding case related to extending the uncapped EPS scheme to all members without any restriction</a:t>
          </a:r>
        </a:p>
        <a:p>
          <a:pPr marL="171450" lvl="1" indent="-171450" algn="l" defTabSz="711200">
            <a:lnSpc>
              <a:spcPct val="90000"/>
            </a:lnSpc>
            <a:spcBef>
              <a:spcPct val="0"/>
            </a:spcBef>
            <a:spcAft>
              <a:spcPct val="15000"/>
            </a:spcAft>
            <a:buChar char="•"/>
          </a:pP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a:solidFill>
                <a:schemeClr val="tx1"/>
              </a:solidFill>
            </a:rPr>
            <a:t>Key points in the judgement</a:t>
          </a:r>
        </a:p>
        <a:p>
          <a:pPr marL="171450" lvl="1" indent="-171450" algn="l" defTabSz="711200">
            <a:lnSpc>
              <a:spcPct val="90000"/>
            </a:lnSpc>
            <a:spcBef>
              <a:spcPct val="0"/>
            </a:spcBef>
            <a:spcAft>
              <a:spcPct val="15000"/>
            </a:spcAft>
            <a:buChar char="•"/>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Amendments in the 2014 EPFO notification are valid and Government has authority to amend the PF/EPS plan </a:t>
          </a: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Employees who did not exercise the option on uncapped salary earlier to be given an option to join EPS again without any cap on salary. Choice to contribute at uncapped pay to be exercised within 4 months</a:t>
          </a: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Members of exempted establishments also to be given a choice to join uncapped EPS pension scheme</a:t>
          </a: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Pre-2014 retired employees who did not opt for the uncapped Pension plans are not to be given the option again to join the uncapped EPS plan</a:t>
          </a:r>
        </a:p>
        <a:p>
          <a:pPr marL="171450" lvl="1" indent="-171450" algn="l" defTabSz="711200">
            <a:lnSpc>
              <a:spcPct val="90000"/>
            </a:lnSpc>
            <a:spcBef>
              <a:spcPct val="0"/>
            </a:spcBef>
            <a:spcAft>
              <a:spcPct val="15000"/>
            </a:spcAft>
            <a:buFont typeface="Wingdings" panose="05000000000000000000" pitchFamily="2" charset="2"/>
            <a:buNone/>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Employees need not contribute at 1.16% of pay going forward to get uncapped EPS pension</a:t>
          </a: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r>
            <a:rPr lang="en-US" sz="1600" kern="1200" dirty="0">
              <a:solidFill>
                <a:schemeClr val="tx1"/>
              </a:solidFill>
            </a:rPr>
            <a:t>Pensionable salary for calculating EPS pension at retirement would be calculated at 60 months last drawn average salary. (instead of 12 months). </a:t>
          </a: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Font typeface="Wingdings" panose="05000000000000000000" pitchFamily="2" charset="2"/>
            <a:buChar char="ü"/>
          </a:pPr>
          <a:endParaRPr lang="en-US" sz="1600" kern="1200" dirty="0">
            <a:solidFill>
              <a:schemeClr val="tx1"/>
            </a:solidFill>
          </a:endParaRPr>
        </a:p>
        <a:p>
          <a:pPr marL="171450" lvl="1" indent="-171450" algn="l" defTabSz="711200">
            <a:lnSpc>
              <a:spcPct val="90000"/>
            </a:lnSpc>
            <a:spcBef>
              <a:spcPct val="0"/>
            </a:spcBef>
            <a:spcAft>
              <a:spcPct val="15000"/>
            </a:spcAft>
            <a:buChar char="•"/>
          </a:pPr>
          <a:endParaRPr lang="en-US" sz="1600" kern="1200" dirty="0">
            <a:solidFill>
              <a:schemeClr val="tx1"/>
            </a:solidFill>
          </a:endParaRPr>
        </a:p>
      </dsp:txBody>
      <dsp:txXfrm>
        <a:off x="10040" y="640350"/>
        <a:ext cx="10266918" cy="48698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99B77-322F-4D9A-89E0-96225931EEFA}">
      <dsp:nvSpPr>
        <dsp:cNvPr id="0" name=""/>
        <dsp:cNvSpPr/>
      </dsp:nvSpPr>
      <dsp:spPr>
        <a:xfrm>
          <a:off x="0" y="5809"/>
          <a:ext cx="10210800" cy="491468"/>
        </a:xfrm>
        <a:prstGeom prst="roundRect">
          <a:avLst/>
        </a:prstGeom>
        <a:solidFill>
          <a:srgbClr val="0070C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Impact of the judgement</a:t>
          </a:r>
        </a:p>
      </dsp:txBody>
      <dsp:txXfrm>
        <a:off x="23991" y="29800"/>
        <a:ext cx="10162818" cy="443486"/>
      </dsp:txXfrm>
    </dsp:sp>
    <dsp:sp modelId="{A2E38D2D-54DD-49A2-972D-CBA46CAE1204}">
      <dsp:nvSpPr>
        <dsp:cNvPr id="0" name=""/>
        <dsp:cNvSpPr/>
      </dsp:nvSpPr>
      <dsp:spPr>
        <a:xfrm>
          <a:off x="0" y="497277"/>
          <a:ext cx="10210800" cy="5083349"/>
        </a:xfrm>
        <a:prstGeom prst="rect">
          <a:avLst/>
        </a:prstGeom>
        <a:solidFill>
          <a:schemeClr val="bg1">
            <a:alpha val="90000"/>
          </a:schemeClr>
        </a:solidFill>
        <a:ln>
          <a:solidFill>
            <a:srgbClr val="0070C0"/>
          </a:solidFill>
        </a:ln>
        <a:effectLst/>
      </dsp:spPr>
      <dsp:style>
        <a:lnRef idx="0">
          <a:scrgbClr r="0" g="0" b="0"/>
        </a:lnRef>
        <a:fillRef idx="0">
          <a:scrgbClr r="0" g="0" b="0"/>
        </a:fillRef>
        <a:effectRef idx="0">
          <a:scrgbClr r="0" g="0" b="0"/>
        </a:effectRef>
        <a:fontRef idx="minor"/>
      </dsp:style>
      <dsp:txBody>
        <a:bodyPr spcFirstLastPara="0" vert="horz" wrap="square" lIns="324193"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Some provisions of the 2014 EPFO amendments most likely would continue particularly around exclusion of new members from EPS above the minimum salary threshold of INR 15K per month. Therefore, the scheme over a period of time is expected to become closed to new joiners</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Presents opportunities to members (particularly closer to retirement) to enhance their retirement benefits by opting for uncapped EPS pension</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Potential large shift of active and retired employees and funds from PF to EPS scheme. </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Government most likely to bear the contribution of 1.16% of pay which is currently being paid by the employee to receive uncapped pension further benefiting the employees</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Complex to implement changes logistically therefore the Government/EPFO may seek more time. Employers and employees may need to support government by providing accurate and up to date data as per prescribed details</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IN" sz="1800" kern="1200" dirty="0">
              <a:solidFill>
                <a:schemeClr val="tx1"/>
              </a:solidFill>
            </a:rPr>
            <a:t>There is no financial impact on the employer as the EPS liability sits with the government, however, watch out for any changes in the Act which may require employers to contribute more.</a:t>
          </a: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endParaRPr lang="en-IN" sz="1800" kern="1200" dirty="0">
            <a:solidFill>
              <a:schemeClr val="tx1"/>
            </a:solidFill>
          </a:endParaRPr>
        </a:p>
        <a:p>
          <a:pPr marL="171450" lvl="1" indent="-171450" algn="l" defTabSz="800100">
            <a:lnSpc>
              <a:spcPct val="90000"/>
            </a:lnSpc>
            <a:spcBef>
              <a:spcPct val="0"/>
            </a:spcBef>
            <a:spcAft>
              <a:spcPct val="20000"/>
            </a:spcAft>
            <a:buChar char="•"/>
          </a:pPr>
          <a:endParaRPr lang="en-US" sz="1800" kern="1200" dirty="0">
            <a:solidFill>
              <a:schemeClr val="tx1"/>
            </a:solidFill>
          </a:endParaRPr>
        </a:p>
      </dsp:txBody>
      <dsp:txXfrm>
        <a:off x="0" y="497277"/>
        <a:ext cx="10210800" cy="50833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8FE49-1669-46AD-B3FC-13B2A527AAA4}">
      <dsp:nvSpPr>
        <dsp:cNvPr id="0" name=""/>
        <dsp:cNvSpPr/>
      </dsp:nvSpPr>
      <dsp:spPr>
        <a:xfrm>
          <a:off x="3452" y="630933"/>
          <a:ext cx="2075836" cy="825986"/>
        </a:xfrm>
        <a:prstGeom prst="rect">
          <a:avLst/>
        </a:prstGeom>
        <a:solidFill>
          <a:schemeClr val="accent2">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Individual</a:t>
          </a:r>
          <a:endParaRPr lang="en-IN" sz="2400" kern="1200" dirty="0"/>
        </a:p>
      </dsp:txBody>
      <dsp:txXfrm>
        <a:off x="3452" y="630933"/>
        <a:ext cx="2075836" cy="825986"/>
      </dsp:txXfrm>
    </dsp:sp>
    <dsp:sp modelId="{D95A4443-8B0B-4569-B2B2-75BC0E941C2A}">
      <dsp:nvSpPr>
        <dsp:cNvPr id="0" name=""/>
        <dsp:cNvSpPr/>
      </dsp:nvSpPr>
      <dsp:spPr>
        <a:xfrm>
          <a:off x="3452" y="1456919"/>
          <a:ext cx="2075836" cy="138348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Financial Analysis</a:t>
          </a:r>
          <a:endParaRPr lang="en-IN" sz="1600" kern="1200" dirty="0"/>
        </a:p>
        <a:p>
          <a:pPr marL="171450" lvl="1" indent="-171450" algn="l" defTabSz="711200">
            <a:lnSpc>
              <a:spcPct val="90000"/>
            </a:lnSpc>
            <a:spcBef>
              <a:spcPct val="0"/>
            </a:spcBef>
            <a:spcAft>
              <a:spcPct val="15000"/>
            </a:spcAft>
            <a:buChar char="•"/>
          </a:pPr>
          <a:r>
            <a:rPr lang="en-US" sz="1600" kern="1200" dirty="0"/>
            <a:t>Age</a:t>
          </a:r>
          <a:endParaRPr lang="en-IN" sz="1600" kern="1200" dirty="0"/>
        </a:p>
        <a:p>
          <a:pPr marL="171450" lvl="1" indent="-171450" algn="l" defTabSz="711200">
            <a:lnSpc>
              <a:spcPct val="90000"/>
            </a:lnSpc>
            <a:spcBef>
              <a:spcPct val="0"/>
            </a:spcBef>
            <a:spcAft>
              <a:spcPct val="15000"/>
            </a:spcAft>
            <a:buChar char="•"/>
          </a:pPr>
          <a:r>
            <a:rPr lang="en-US" sz="1600" kern="1200" dirty="0"/>
            <a:t>Dependents</a:t>
          </a:r>
          <a:endParaRPr lang="en-IN" sz="1600" kern="1200" dirty="0"/>
        </a:p>
        <a:p>
          <a:pPr marL="171450" lvl="1" indent="-171450" algn="l" defTabSz="711200">
            <a:lnSpc>
              <a:spcPct val="90000"/>
            </a:lnSpc>
            <a:spcBef>
              <a:spcPct val="0"/>
            </a:spcBef>
            <a:spcAft>
              <a:spcPct val="15000"/>
            </a:spcAft>
            <a:buChar char="•"/>
          </a:pPr>
          <a:r>
            <a:rPr lang="en-US" sz="1600" kern="1200" dirty="0"/>
            <a:t>Existing and inherited assets</a:t>
          </a:r>
          <a:endParaRPr lang="en-IN" sz="1600" kern="1200" dirty="0"/>
        </a:p>
      </dsp:txBody>
      <dsp:txXfrm>
        <a:off x="3452" y="1456919"/>
        <a:ext cx="2075836" cy="1383480"/>
      </dsp:txXfrm>
    </dsp:sp>
    <dsp:sp modelId="{3654B1EE-19E3-4E40-B5E6-2D7896FCE3D2}">
      <dsp:nvSpPr>
        <dsp:cNvPr id="0" name=""/>
        <dsp:cNvSpPr/>
      </dsp:nvSpPr>
      <dsp:spPr>
        <a:xfrm>
          <a:off x="2369905" y="630933"/>
          <a:ext cx="2075836" cy="825986"/>
        </a:xfrm>
        <a:prstGeom prst="rect">
          <a:avLst/>
        </a:prstGeom>
        <a:solidFill>
          <a:schemeClr val="accent2">
            <a:alpha val="90000"/>
            <a:hueOff val="0"/>
            <a:satOff val="0"/>
            <a:lumOff val="0"/>
            <a:alphaOff val="-13333"/>
          </a:schemeClr>
        </a:solidFill>
        <a:ln w="2540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Career</a:t>
          </a:r>
          <a:endParaRPr lang="en-IN" sz="2400" kern="1200" dirty="0"/>
        </a:p>
      </dsp:txBody>
      <dsp:txXfrm>
        <a:off x="2369905" y="630933"/>
        <a:ext cx="2075836" cy="825986"/>
      </dsp:txXfrm>
    </dsp:sp>
    <dsp:sp modelId="{06D6AF85-BFFA-42CA-B406-EC6A95A47A9E}">
      <dsp:nvSpPr>
        <dsp:cNvPr id="0" name=""/>
        <dsp:cNvSpPr/>
      </dsp:nvSpPr>
      <dsp:spPr>
        <a:xfrm>
          <a:off x="2369905" y="1456919"/>
          <a:ext cx="2075836" cy="138348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Early retirement</a:t>
          </a:r>
          <a:endParaRPr lang="en-IN" sz="1600" kern="1200" dirty="0"/>
        </a:p>
        <a:p>
          <a:pPr marL="171450" lvl="1" indent="-171450" algn="l" defTabSz="711200">
            <a:lnSpc>
              <a:spcPct val="90000"/>
            </a:lnSpc>
            <a:spcBef>
              <a:spcPct val="0"/>
            </a:spcBef>
            <a:spcAft>
              <a:spcPct val="15000"/>
            </a:spcAft>
            <a:buChar char="•"/>
          </a:pPr>
          <a:r>
            <a:rPr lang="en-US" sz="1600" kern="1200" dirty="0"/>
            <a:t>International relocation</a:t>
          </a:r>
          <a:endParaRPr lang="en-IN" sz="1600" kern="1200" dirty="0"/>
        </a:p>
        <a:p>
          <a:pPr marL="171450" lvl="1" indent="-171450" algn="l" defTabSz="711200">
            <a:lnSpc>
              <a:spcPct val="90000"/>
            </a:lnSpc>
            <a:spcBef>
              <a:spcPct val="0"/>
            </a:spcBef>
            <a:spcAft>
              <a:spcPct val="15000"/>
            </a:spcAft>
            <a:buChar char="•"/>
          </a:pPr>
          <a:r>
            <a:rPr lang="en-US" sz="1600" kern="1200" dirty="0"/>
            <a:t>Freelancing / Gig</a:t>
          </a:r>
          <a:endParaRPr lang="en-IN" sz="1600" kern="1200" dirty="0"/>
        </a:p>
      </dsp:txBody>
      <dsp:txXfrm>
        <a:off x="2369905" y="1456919"/>
        <a:ext cx="2075836" cy="1383480"/>
      </dsp:txXfrm>
    </dsp:sp>
    <dsp:sp modelId="{4CC87A74-64EF-47D2-97EE-3C51B7B2B312}">
      <dsp:nvSpPr>
        <dsp:cNvPr id="0" name=""/>
        <dsp:cNvSpPr/>
      </dsp:nvSpPr>
      <dsp:spPr>
        <a:xfrm>
          <a:off x="4736358" y="630933"/>
          <a:ext cx="2075836" cy="825986"/>
        </a:xfrm>
        <a:prstGeom prst="rect">
          <a:avLst/>
        </a:prstGeom>
        <a:solidFill>
          <a:schemeClr val="accent2">
            <a:alpha val="90000"/>
            <a:hueOff val="0"/>
            <a:satOff val="0"/>
            <a:lumOff val="0"/>
            <a:alphaOff val="-26667"/>
          </a:schemeClr>
        </a:solidFill>
        <a:ln w="2540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Government</a:t>
          </a:r>
          <a:endParaRPr lang="en-IN" sz="2400" kern="1200" dirty="0"/>
        </a:p>
      </dsp:txBody>
      <dsp:txXfrm>
        <a:off x="4736358" y="630933"/>
        <a:ext cx="2075836" cy="825986"/>
      </dsp:txXfrm>
    </dsp:sp>
    <dsp:sp modelId="{7BBCEC04-F909-431E-9435-76495C3E67E3}">
      <dsp:nvSpPr>
        <dsp:cNvPr id="0" name=""/>
        <dsp:cNvSpPr/>
      </dsp:nvSpPr>
      <dsp:spPr>
        <a:xfrm>
          <a:off x="4736358" y="1456919"/>
          <a:ext cx="2075836" cy="138348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Ability to pay</a:t>
          </a:r>
          <a:endParaRPr lang="en-IN" sz="1600" kern="1200" dirty="0"/>
        </a:p>
        <a:p>
          <a:pPr marL="171450" lvl="1" indent="-171450" algn="l" defTabSz="711200">
            <a:lnSpc>
              <a:spcPct val="90000"/>
            </a:lnSpc>
            <a:spcBef>
              <a:spcPct val="0"/>
            </a:spcBef>
            <a:spcAft>
              <a:spcPct val="15000"/>
            </a:spcAft>
            <a:buChar char="•"/>
          </a:pPr>
          <a:r>
            <a:rPr lang="en-US" sz="1600" kern="1200" dirty="0"/>
            <a:t>Political Stability</a:t>
          </a:r>
          <a:endParaRPr lang="en-IN" sz="1600" kern="1200" dirty="0"/>
        </a:p>
        <a:p>
          <a:pPr marL="171450" lvl="1" indent="-171450" algn="l" defTabSz="711200">
            <a:lnSpc>
              <a:spcPct val="90000"/>
            </a:lnSpc>
            <a:spcBef>
              <a:spcPct val="0"/>
            </a:spcBef>
            <a:spcAft>
              <a:spcPct val="15000"/>
            </a:spcAft>
            <a:buChar char="•"/>
          </a:pPr>
          <a:r>
            <a:rPr lang="en-US" sz="1600" kern="1200" dirty="0"/>
            <a:t>Changes in legislation</a:t>
          </a:r>
          <a:endParaRPr lang="en-IN" sz="1600" kern="1200" dirty="0"/>
        </a:p>
      </dsp:txBody>
      <dsp:txXfrm>
        <a:off x="4736358" y="1456919"/>
        <a:ext cx="2075836" cy="1383480"/>
      </dsp:txXfrm>
    </dsp:sp>
    <dsp:sp modelId="{9A0747B3-F321-4970-A064-8927314C824C}">
      <dsp:nvSpPr>
        <dsp:cNvPr id="0" name=""/>
        <dsp:cNvSpPr/>
      </dsp:nvSpPr>
      <dsp:spPr>
        <a:xfrm>
          <a:off x="7102811" y="630933"/>
          <a:ext cx="2075836" cy="825986"/>
        </a:xfrm>
        <a:prstGeom prst="rect">
          <a:avLst/>
        </a:prstGeom>
        <a:solidFill>
          <a:schemeClr val="accent2">
            <a:alpha val="90000"/>
            <a:hueOff val="0"/>
            <a:satOff val="0"/>
            <a:lumOff val="0"/>
            <a:alphaOff val="-4000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Marco-economic</a:t>
          </a:r>
          <a:endParaRPr lang="en-IN" sz="2400" kern="1200" dirty="0"/>
        </a:p>
      </dsp:txBody>
      <dsp:txXfrm>
        <a:off x="7102811" y="630933"/>
        <a:ext cx="2075836" cy="825986"/>
      </dsp:txXfrm>
    </dsp:sp>
    <dsp:sp modelId="{F07E946E-E0C1-4DE3-9798-73D6247E1960}">
      <dsp:nvSpPr>
        <dsp:cNvPr id="0" name=""/>
        <dsp:cNvSpPr/>
      </dsp:nvSpPr>
      <dsp:spPr>
        <a:xfrm>
          <a:off x="7102811" y="1456919"/>
          <a:ext cx="2075836" cy="138348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Interest rate</a:t>
          </a:r>
          <a:endParaRPr lang="en-IN" sz="1600" kern="1200" dirty="0"/>
        </a:p>
        <a:p>
          <a:pPr marL="171450" lvl="1" indent="-171450" algn="l" defTabSz="711200">
            <a:lnSpc>
              <a:spcPct val="90000"/>
            </a:lnSpc>
            <a:spcBef>
              <a:spcPct val="0"/>
            </a:spcBef>
            <a:spcAft>
              <a:spcPct val="15000"/>
            </a:spcAft>
            <a:buChar char="•"/>
          </a:pPr>
          <a:r>
            <a:rPr lang="en-US" sz="1600" kern="1200" dirty="0"/>
            <a:t>Annuity rates</a:t>
          </a:r>
          <a:endParaRPr lang="en-IN" sz="1600" kern="1200" dirty="0"/>
        </a:p>
        <a:p>
          <a:pPr marL="171450" lvl="1" indent="-171450" algn="l" defTabSz="711200">
            <a:lnSpc>
              <a:spcPct val="90000"/>
            </a:lnSpc>
            <a:spcBef>
              <a:spcPct val="0"/>
            </a:spcBef>
            <a:spcAft>
              <a:spcPct val="15000"/>
            </a:spcAft>
            <a:buChar char="•"/>
          </a:pPr>
          <a:endParaRPr lang="en-IN" sz="1600" kern="1200" dirty="0"/>
        </a:p>
      </dsp:txBody>
      <dsp:txXfrm>
        <a:off x="7102811" y="1456919"/>
        <a:ext cx="2075836" cy="1383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8FE49-1669-46AD-B3FC-13B2A527AAA4}">
      <dsp:nvSpPr>
        <dsp:cNvPr id="0" name=""/>
        <dsp:cNvSpPr/>
      </dsp:nvSpPr>
      <dsp:spPr>
        <a:xfrm>
          <a:off x="3452" y="584096"/>
          <a:ext cx="2075836" cy="825986"/>
        </a:xfrm>
        <a:prstGeom prst="rect">
          <a:avLst/>
        </a:prstGeom>
        <a:solidFill>
          <a:schemeClr val="accent2">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Taxation</a:t>
          </a:r>
          <a:endParaRPr lang="en-IN" sz="2400" kern="1200" dirty="0"/>
        </a:p>
      </dsp:txBody>
      <dsp:txXfrm>
        <a:off x="3452" y="584096"/>
        <a:ext cx="2075836" cy="825986"/>
      </dsp:txXfrm>
    </dsp:sp>
    <dsp:sp modelId="{D95A4443-8B0B-4569-B2B2-75BC0E941C2A}">
      <dsp:nvSpPr>
        <dsp:cNvPr id="0" name=""/>
        <dsp:cNvSpPr/>
      </dsp:nvSpPr>
      <dsp:spPr>
        <a:xfrm>
          <a:off x="3452" y="1410083"/>
          <a:ext cx="2075836" cy="14771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PF is tax free</a:t>
          </a:r>
          <a:endParaRPr lang="en-IN" sz="1600" kern="1200" dirty="0"/>
        </a:p>
        <a:p>
          <a:pPr marL="171450" lvl="1" indent="-171450" algn="l" defTabSz="711200">
            <a:lnSpc>
              <a:spcPct val="90000"/>
            </a:lnSpc>
            <a:spcBef>
              <a:spcPct val="0"/>
            </a:spcBef>
            <a:spcAft>
              <a:spcPct val="15000"/>
            </a:spcAft>
            <a:buChar char="•"/>
          </a:pPr>
          <a:r>
            <a:rPr lang="en-US" sz="1600" kern="1200" dirty="0"/>
            <a:t>EPS pension is taxed</a:t>
          </a:r>
          <a:endParaRPr lang="en-IN" sz="1600" kern="1200" dirty="0"/>
        </a:p>
        <a:p>
          <a:pPr marL="171450" lvl="1" indent="-171450" algn="l" defTabSz="711200">
            <a:lnSpc>
              <a:spcPct val="90000"/>
            </a:lnSpc>
            <a:spcBef>
              <a:spcPct val="0"/>
            </a:spcBef>
            <a:spcAft>
              <a:spcPct val="15000"/>
            </a:spcAft>
            <a:buChar char="•"/>
          </a:pPr>
          <a:r>
            <a:rPr lang="en-US" sz="1600" kern="1200" dirty="0"/>
            <a:t>Future changes in tax legislation </a:t>
          </a:r>
          <a:endParaRPr lang="en-IN" sz="1600" kern="1200" dirty="0"/>
        </a:p>
      </dsp:txBody>
      <dsp:txXfrm>
        <a:off x="3452" y="1410083"/>
        <a:ext cx="2075836" cy="1477153"/>
      </dsp:txXfrm>
    </dsp:sp>
    <dsp:sp modelId="{3654B1EE-19E3-4E40-B5E6-2D7896FCE3D2}">
      <dsp:nvSpPr>
        <dsp:cNvPr id="0" name=""/>
        <dsp:cNvSpPr/>
      </dsp:nvSpPr>
      <dsp:spPr>
        <a:xfrm>
          <a:off x="2369905" y="584096"/>
          <a:ext cx="2075836" cy="825986"/>
        </a:xfrm>
        <a:prstGeom prst="rect">
          <a:avLst/>
        </a:prstGeom>
        <a:solidFill>
          <a:schemeClr val="accent2">
            <a:alpha val="90000"/>
            <a:hueOff val="0"/>
            <a:satOff val="0"/>
            <a:lumOff val="0"/>
            <a:alphaOff val="-13333"/>
          </a:schemeClr>
        </a:solidFill>
        <a:ln w="2540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Health </a:t>
          </a:r>
          <a:endParaRPr lang="en-IN" sz="2400" kern="1200" dirty="0"/>
        </a:p>
      </dsp:txBody>
      <dsp:txXfrm>
        <a:off x="2369905" y="584096"/>
        <a:ext cx="2075836" cy="825986"/>
      </dsp:txXfrm>
    </dsp:sp>
    <dsp:sp modelId="{06D6AF85-BFFA-42CA-B406-EC6A95A47A9E}">
      <dsp:nvSpPr>
        <dsp:cNvPr id="0" name=""/>
        <dsp:cNvSpPr/>
      </dsp:nvSpPr>
      <dsp:spPr>
        <a:xfrm>
          <a:off x="2369905" y="1410083"/>
          <a:ext cx="2075836" cy="14771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Life expectancy</a:t>
          </a:r>
          <a:endParaRPr lang="en-IN" sz="1600" kern="1200" dirty="0"/>
        </a:p>
        <a:p>
          <a:pPr marL="171450" lvl="1" indent="-171450" algn="l" defTabSz="711200">
            <a:lnSpc>
              <a:spcPct val="90000"/>
            </a:lnSpc>
            <a:spcBef>
              <a:spcPct val="0"/>
            </a:spcBef>
            <a:spcAft>
              <a:spcPct val="15000"/>
            </a:spcAft>
            <a:buChar char="•"/>
          </a:pPr>
          <a:r>
            <a:rPr lang="en-US" sz="1600" kern="1200" dirty="0"/>
            <a:t>Current and future expectation on one’s state of health</a:t>
          </a:r>
          <a:endParaRPr lang="en-IN" sz="1600" kern="1200" dirty="0"/>
        </a:p>
      </dsp:txBody>
      <dsp:txXfrm>
        <a:off x="2369905" y="1410083"/>
        <a:ext cx="2075836" cy="1477153"/>
      </dsp:txXfrm>
    </dsp:sp>
    <dsp:sp modelId="{4CC87A74-64EF-47D2-97EE-3C51B7B2B312}">
      <dsp:nvSpPr>
        <dsp:cNvPr id="0" name=""/>
        <dsp:cNvSpPr/>
      </dsp:nvSpPr>
      <dsp:spPr>
        <a:xfrm>
          <a:off x="4736358" y="584096"/>
          <a:ext cx="2075836" cy="825986"/>
        </a:xfrm>
        <a:prstGeom prst="rect">
          <a:avLst/>
        </a:prstGeom>
        <a:solidFill>
          <a:schemeClr val="accent2">
            <a:alpha val="90000"/>
            <a:hueOff val="0"/>
            <a:satOff val="0"/>
            <a:lumOff val="0"/>
            <a:alphaOff val="-26667"/>
          </a:schemeClr>
        </a:solidFill>
        <a:ln w="2540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Lifestyle</a:t>
          </a:r>
          <a:endParaRPr lang="en-IN" sz="2400" kern="1200" dirty="0"/>
        </a:p>
      </dsp:txBody>
      <dsp:txXfrm>
        <a:off x="4736358" y="584096"/>
        <a:ext cx="2075836" cy="825986"/>
      </dsp:txXfrm>
    </dsp:sp>
    <dsp:sp modelId="{7BBCEC04-F909-431E-9435-76495C3E67E3}">
      <dsp:nvSpPr>
        <dsp:cNvPr id="0" name=""/>
        <dsp:cNvSpPr/>
      </dsp:nvSpPr>
      <dsp:spPr>
        <a:xfrm>
          <a:off x="4736358" y="1410083"/>
          <a:ext cx="2075836" cy="14771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Targeted investments on retirement (house, vacation, car)</a:t>
          </a:r>
          <a:endParaRPr lang="en-IN" sz="1600" kern="1200" dirty="0"/>
        </a:p>
      </dsp:txBody>
      <dsp:txXfrm>
        <a:off x="4736358" y="1410083"/>
        <a:ext cx="2075836" cy="1477153"/>
      </dsp:txXfrm>
    </dsp:sp>
    <dsp:sp modelId="{9A0747B3-F321-4970-A064-8927314C824C}">
      <dsp:nvSpPr>
        <dsp:cNvPr id="0" name=""/>
        <dsp:cNvSpPr/>
      </dsp:nvSpPr>
      <dsp:spPr>
        <a:xfrm>
          <a:off x="7102811" y="584096"/>
          <a:ext cx="2075836" cy="825986"/>
        </a:xfrm>
        <a:prstGeom prst="rect">
          <a:avLst/>
        </a:prstGeom>
        <a:solidFill>
          <a:schemeClr val="accent2">
            <a:alpha val="90000"/>
            <a:hueOff val="0"/>
            <a:satOff val="0"/>
            <a:lumOff val="0"/>
            <a:alphaOff val="-4000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Investment style</a:t>
          </a:r>
          <a:endParaRPr lang="en-IN" sz="2400" kern="1200" dirty="0"/>
        </a:p>
      </dsp:txBody>
      <dsp:txXfrm>
        <a:off x="7102811" y="584096"/>
        <a:ext cx="2075836" cy="825986"/>
      </dsp:txXfrm>
    </dsp:sp>
    <dsp:sp modelId="{F07E946E-E0C1-4DE3-9798-73D6247E1960}">
      <dsp:nvSpPr>
        <dsp:cNvPr id="0" name=""/>
        <dsp:cNvSpPr/>
      </dsp:nvSpPr>
      <dsp:spPr>
        <a:xfrm>
          <a:off x="7102811" y="1410083"/>
          <a:ext cx="2075836" cy="1477153"/>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Could the member outperform PF and EPS returns via active investment into different asset classes?</a:t>
          </a:r>
          <a:endParaRPr lang="en-IN" sz="1600" kern="1200" dirty="0"/>
        </a:p>
      </dsp:txBody>
      <dsp:txXfrm>
        <a:off x="7102811" y="1410083"/>
        <a:ext cx="2075836" cy="14771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15-12-2022</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12/15/2022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057900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a:endParaRPr lang="en-IN" b="0" i="1" dirty="0">
              <a:solidFill>
                <a:srgbClr val="2F2F2F"/>
              </a:solidFill>
              <a:effectLst/>
              <a:latin typeface="Lora" panose="020B0604020202020204" pitchFamily="2" charset="0"/>
            </a:endParaRPr>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1606310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4647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4"/>
          </p:nvPr>
        </p:nvSpPr>
        <p:spPr/>
        <p:txBody>
          <a:bodyPr/>
          <a:lstStyle/>
          <a:p>
            <a:r>
              <a:rPr lang="en-US" dirty="0"/>
              <a:t>1</a:t>
            </a:r>
          </a:p>
        </p:txBody>
      </p:sp>
      <p:sp>
        <p:nvSpPr>
          <p:cNvPr id="5" name="Slide Number Placeholder 4"/>
          <p:cNvSpPr>
            <a:spLocks noGrp="1"/>
          </p:cNvSpPr>
          <p:nvPr>
            <p:ph type="sldNum" sz="quarter" idx="5"/>
          </p:nvPr>
        </p:nvSpPr>
        <p:spPr/>
        <p:txBody>
          <a:bodyPr/>
          <a:lstStyle/>
          <a:p>
            <a:fld id="{6963E7AC-6455-4A0F-B654-220C7D7B7B8D}" type="slidenum">
              <a:rPr lang="en-US" smtClean="0"/>
              <a:pPr/>
              <a:t>13</a:t>
            </a:fld>
            <a:endParaRPr lang="en-US" dirty="0"/>
          </a:p>
        </p:txBody>
      </p:sp>
    </p:spTree>
    <p:extLst>
      <p:ext uri="{BB962C8B-B14F-4D97-AF65-F5344CB8AC3E}">
        <p14:creationId xmlns:p14="http://schemas.microsoft.com/office/powerpoint/2010/main" val="3353342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70946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06068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2902223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088839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66918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991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11785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63231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7296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03137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929822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0917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5 lakh crore central </a:t>
            </a:r>
            <a:r>
              <a:rPr lang="en-IN" dirty="0" err="1"/>
              <a:t>giv</a:t>
            </a:r>
            <a:r>
              <a:rPr lang="en-IN" dirty="0"/>
              <a:t> employee NPS corpus</a:t>
            </a:r>
            <a:br>
              <a:rPr lang="en-IN" dirty="0"/>
            </a:br>
            <a:r>
              <a:rPr lang="en-IN" b="0" i="1" dirty="0">
                <a:solidFill>
                  <a:srgbClr val="2F2F2F"/>
                </a:solidFill>
                <a:effectLst/>
                <a:latin typeface="Lora" panose="020B0604020202020204" pitchFamily="2" charset="0"/>
              </a:rPr>
              <a:t>Pensions comprise 12.4 percent of the revenue expenditure of the 10 most indebted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0" i="1" dirty="0">
              <a:solidFill>
                <a:srgbClr val="2F2F2F"/>
              </a:solidFill>
              <a:effectLst/>
              <a:latin typeface="Lora" panose="020B0604020202020204" pitchFamily="2" charset="0"/>
            </a:endParaRPr>
          </a:p>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61946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extLst>
      <p:ext uri="{BB962C8B-B14F-4D97-AF65-F5344CB8AC3E}">
        <p14:creationId xmlns:p14="http://schemas.microsoft.com/office/powerpoint/2010/main" val="251713754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129750412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extLst>
      <p:ext uri="{BB962C8B-B14F-4D97-AF65-F5344CB8AC3E}">
        <p14:creationId xmlns:p14="http://schemas.microsoft.com/office/powerpoint/2010/main" val="385399825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extLst>
      <p:ext uri="{BB962C8B-B14F-4D97-AF65-F5344CB8AC3E}">
        <p14:creationId xmlns:p14="http://schemas.microsoft.com/office/powerpoint/2010/main" val="42435693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82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extLst>
      <p:ext uri="{BB962C8B-B14F-4D97-AF65-F5344CB8AC3E}">
        <p14:creationId xmlns:p14="http://schemas.microsoft.com/office/powerpoint/2010/main" val="24539052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extLst>
      <p:ext uri="{BB962C8B-B14F-4D97-AF65-F5344CB8AC3E}">
        <p14:creationId xmlns:p14="http://schemas.microsoft.com/office/powerpoint/2010/main" val="201339846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l="-2000" r="-2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extLst>
      <p:ext uri="{BB962C8B-B14F-4D97-AF65-F5344CB8AC3E}">
        <p14:creationId xmlns:p14="http://schemas.microsoft.com/office/powerpoint/2010/main" val="29132136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2.jpg"/><Relationship Id="rId7" Type="http://schemas.openxmlformats.org/officeDocument/2006/relationships/diagramLayout" Target="../diagrams/layout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2.jpg"/><Relationship Id="rId7" Type="http://schemas.openxmlformats.org/officeDocument/2006/relationships/diagramLayout" Target="../diagrams/layout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5.png"/><Relationship Id="rId9" Type="http://schemas.openxmlformats.org/officeDocument/2006/relationships/diagramColors" Target="../diagrams/colors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QuickStyle" Target="../diagrams/quickStyle5.xml"/><Relationship Id="rId3" Type="http://schemas.openxmlformats.org/officeDocument/2006/relationships/image" Target="../media/image2.jpg"/><Relationship Id="rId7" Type="http://schemas.openxmlformats.org/officeDocument/2006/relationships/diagramLayout" Target="../diagrams/layout4.xml"/><Relationship Id="rId12" Type="http://schemas.openxmlformats.org/officeDocument/2006/relationships/diagramLayout" Target="../diagrams/layout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Data" Target="../diagrams/data4.xml"/><Relationship Id="rId11" Type="http://schemas.openxmlformats.org/officeDocument/2006/relationships/diagramData" Target="../diagrams/data5.xml"/><Relationship Id="rId5" Type="http://schemas.openxmlformats.org/officeDocument/2006/relationships/image" Target="../media/image6.png"/><Relationship Id="rId15" Type="http://schemas.microsoft.com/office/2007/relationships/diagramDrawing" Target="../diagrams/drawing5.xml"/><Relationship Id="rId10" Type="http://schemas.microsoft.com/office/2007/relationships/diagramDrawing" Target="../diagrams/drawing4.xml"/><Relationship Id="rId4" Type="http://schemas.openxmlformats.org/officeDocument/2006/relationships/image" Target="../media/image5.png"/><Relationship Id="rId9" Type="http://schemas.openxmlformats.org/officeDocument/2006/relationships/diagramColors" Target="../diagrams/colors4.xml"/><Relationship Id="rId14" Type="http://schemas.openxmlformats.org/officeDocument/2006/relationships/diagramColors" Target="../diagrams/colors5.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tweenteacher.com/2012/04/24/40-strategies-for-teaching-eld-students/" TargetMode="External"/><Relationship Id="rId5" Type="http://schemas.openxmlformats.org/officeDocument/2006/relationships/image" Target="../media/image14.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chart" Target="../charts/char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hart" Target="../charts/chart2.xml"/><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chart" Target="../charts/chart3.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chart" Target="../charts/chart4.xml"/><Relationship Id="rId4" Type="http://schemas.openxmlformats.org/officeDocument/2006/relationships/image" Target="../media/image6.png"/><Relationship Id="rId9"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image" Target="../media/image5.png"/><Relationship Id="rId7"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9400" y="3503068"/>
            <a:ext cx="1588491" cy="1600200"/>
          </a:xfrm>
          <a:prstGeom prst="rect">
            <a:avLst/>
          </a:prstGeom>
        </p:spPr>
      </p:pic>
      <p:sp>
        <p:nvSpPr>
          <p:cNvPr id="6" name="Rectangle 150"/>
          <p:cNvSpPr txBox="1">
            <a:spLocks noChangeArrowheads="1"/>
          </p:cNvSpPr>
          <p:nvPr/>
        </p:nvSpPr>
        <p:spPr>
          <a:xfrm>
            <a:off x="228599" y="1333500"/>
            <a:ext cx="11799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rPr>
              <a:t>Tech Talk</a:t>
            </a:r>
          </a:p>
          <a:p>
            <a:pPr algn="l"/>
            <a:endParaRPr lang="es-UY" altLang="en-US" sz="3600" b="1" kern="0" dirty="0">
              <a:solidFill>
                <a:schemeClr val="bg1"/>
              </a:solidFill>
            </a:endParaRPr>
          </a:p>
          <a:p>
            <a:pPr algn="l"/>
            <a:r>
              <a:rPr lang="es-UY" altLang="en-US" sz="3600" b="1" kern="0" dirty="0">
                <a:solidFill>
                  <a:schemeClr val="bg1"/>
                </a:solidFill>
              </a:rPr>
              <a:t>15th December 2022</a:t>
            </a:r>
            <a:endParaRPr lang="es-ES" altLang="en-US" sz="3600" b="1" kern="0" dirty="0">
              <a:solidFill>
                <a:schemeClr val="bg1"/>
              </a:solidFill>
            </a:endParaRPr>
          </a:p>
        </p:txBody>
      </p:sp>
      <p:sp>
        <p:nvSpPr>
          <p:cNvPr id="5" name="TextBox 4">
            <a:extLst>
              <a:ext uri="{FF2B5EF4-FFF2-40B4-BE49-F238E27FC236}">
                <a16:creationId xmlns:a16="http://schemas.microsoft.com/office/drawing/2014/main" id="{36A73873-727D-4BD8-81CD-E77B30962568}"/>
              </a:ext>
            </a:extLst>
          </p:cNvPr>
          <p:cNvSpPr txBox="1"/>
          <p:nvPr/>
        </p:nvSpPr>
        <p:spPr>
          <a:xfrm>
            <a:off x="228599" y="3429000"/>
            <a:ext cx="9372600" cy="1692771"/>
          </a:xfrm>
          <a:prstGeom prst="rect">
            <a:avLst/>
          </a:prstGeom>
          <a:noFill/>
        </p:spPr>
        <p:txBody>
          <a:bodyPr wrap="square">
            <a:spAutoFit/>
          </a:bodyPr>
          <a:lstStyle/>
          <a:p>
            <a:r>
              <a:rPr lang="en-US" sz="2800" dirty="0">
                <a:latin typeface="Arial Nova" panose="020B0504020202020204" pitchFamily="34" charset="0"/>
              </a:rPr>
              <a:t>Employee Benefits : 2022 Recap and Priorities for 2023</a:t>
            </a:r>
          </a:p>
          <a:p>
            <a:endParaRPr lang="en-US" sz="2800" dirty="0">
              <a:latin typeface="Arial Nova" panose="020B0504020202020204" pitchFamily="34" charset="0"/>
            </a:endParaRPr>
          </a:p>
          <a:p>
            <a:r>
              <a:rPr lang="en-US" sz="2400" dirty="0">
                <a:latin typeface="Arial Nova" panose="020B0504020202020204" pitchFamily="34" charset="0"/>
              </a:rPr>
              <a:t>By Vishal Grover – FIA, FIAI</a:t>
            </a:r>
          </a:p>
          <a:p>
            <a:r>
              <a:rPr lang="en-US" sz="2400" dirty="0">
                <a:latin typeface="Arial Nova" panose="020B0504020202020204" pitchFamily="34" charset="0"/>
              </a:rPr>
              <a:t>Head of Wealth Solutions, Aon India and South Asia</a:t>
            </a: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914400" y="228600"/>
            <a:ext cx="100584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kern="0" dirty="0">
                <a:solidFill>
                  <a:schemeClr val="tx1"/>
                </a:solidFill>
                <a:latin typeface="Calibri" panose="020F0502020204030204" pitchFamily="34" charset="0"/>
                <a:cs typeface="Calibri" panose="020F0502020204030204" pitchFamily="34" charset="0"/>
              </a:rPr>
              <a:t>National Pension System Updates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20">
            <a:extLst>
              <a:ext uri="{FF2B5EF4-FFF2-40B4-BE49-F238E27FC236}">
                <a16:creationId xmlns:a16="http://schemas.microsoft.com/office/drawing/2014/main" id="{8B22FDCF-F7E0-48DC-8620-4B2C2A285F9F}"/>
              </a:ext>
            </a:extLst>
          </p:cNvPr>
          <p:cNvGraphicFramePr>
            <a:graphicFrameLocks noGrp="1"/>
          </p:cNvGraphicFramePr>
          <p:nvPr>
            <p:extLst>
              <p:ext uri="{D42A27DB-BD31-4B8C-83A1-F6EECF244321}">
                <p14:modId xmlns:p14="http://schemas.microsoft.com/office/powerpoint/2010/main" val="2197868197"/>
              </p:ext>
            </p:extLst>
          </p:nvPr>
        </p:nvGraphicFramePr>
        <p:xfrm>
          <a:off x="914399" y="1219200"/>
          <a:ext cx="10420853" cy="4846320"/>
        </p:xfrm>
        <a:graphic>
          <a:graphicData uri="http://schemas.openxmlformats.org/drawingml/2006/table">
            <a:tbl>
              <a:tblPr firstRow="1" bandRow="1">
                <a:tableStyleId>{21E4AEA4-8DFA-4A89-87EB-49C32662AFE0}</a:tableStyleId>
              </a:tblPr>
              <a:tblGrid>
                <a:gridCol w="5500971">
                  <a:extLst>
                    <a:ext uri="{9D8B030D-6E8A-4147-A177-3AD203B41FA5}">
                      <a16:colId xmlns:a16="http://schemas.microsoft.com/office/drawing/2014/main" val="3619298620"/>
                    </a:ext>
                  </a:extLst>
                </a:gridCol>
                <a:gridCol w="4919882">
                  <a:extLst>
                    <a:ext uri="{9D8B030D-6E8A-4147-A177-3AD203B41FA5}">
                      <a16:colId xmlns:a16="http://schemas.microsoft.com/office/drawing/2014/main" val="172030383"/>
                    </a:ext>
                  </a:extLst>
                </a:gridCol>
              </a:tblGrid>
              <a:tr h="322673">
                <a:tc>
                  <a:txBody>
                    <a:bodyPr/>
                    <a:lstStyle/>
                    <a:p>
                      <a:r>
                        <a:rPr lang="en-US" dirty="0"/>
                        <a:t>2022 Updates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dirty="0"/>
                        <a:t>2023 Possible changes or proposals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432300942"/>
                  </a:ext>
                </a:extLst>
              </a:tr>
              <a:tr h="3182527">
                <a:tc>
                  <a:txBody>
                    <a:bodyPr/>
                    <a:lstStyle/>
                    <a:p>
                      <a:pPr marL="285750" indent="-285750">
                        <a:buFont typeface="Wingdings" panose="05000000000000000000" pitchFamily="2" charset="2"/>
                        <a:buChar char="Ø"/>
                      </a:pPr>
                      <a:r>
                        <a:rPr lang="en-US" dirty="0"/>
                        <a:t>Option to change investment choice and asset allocation 4 times a year (eff. 1 Feb 2022)</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Upward revision of POP charges to incentivize POPs to actively distribute and promote NPS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IN" dirty="0"/>
                        <a:t>Option to allocate 75% to equities without tapering from age 51</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Withdrawal requests timelines reduced from T+4 to T+2 days</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Miscellaneous other tech updates could be found at npstrust.org.in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t>Commentary from PFRDA suggests developments in the following areas</a:t>
                      </a:r>
                    </a:p>
                    <a:p>
                      <a:endParaRPr lang="en-IN" dirty="0"/>
                    </a:p>
                    <a:p>
                      <a:pPr marL="285750" indent="-285750">
                        <a:buFont typeface="Wingdings" panose="05000000000000000000" pitchFamily="2" charset="2"/>
                        <a:buChar char="Ø"/>
                      </a:pPr>
                      <a:r>
                        <a:rPr lang="en-IN" dirty="0"/>
                        <a:t>Potential of introduction of a variable annuity product aimed at shielding retired members against inflation. </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Minimum Assured return scheme (MARS) for those who remain invested for specified number of years (and introduction of other guarantees within the MARS scheme)</a:t>
                      </a:r>
                    </a:p>
                    <a:p>
                      <a:pPr marL="0" indent="0">
                        <a:buFont typeface="Wingdings" panose="05000000000000000000" pitchFamily="2" charset="2"/>
                        <a:buNone/>
                      </a:pPr>
                      <a:endParaRPr lang="en-IN"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IN" dirty="0"/>
                        <a:t>Potential of conflict between Centre and States on the re-introduction of the Old Pension scheme (instead of National Pension System)</a:t>
                      </a:r>
                    </a:p>
                    <a:p>
                      <a:pPr marL="0" indent="0">
                        <a:buFont typeface="Wingdings" panose="05000000000000000000" pitchFamily="2" charset="2"/>
                        <a:buNone/>
                      </a:pP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6928019"/>
                  </a:ext>
                </a:extLst>
              </a:tr>
            </a:tbl>
          </a:graphicData>
        </a:graphic>
      </p:graphicFrame>
    </p:spTree>
    <p:extLst>
      <p:ext uri="{BB962C8B-B14F-4D97-AF65-F5344CB8AC3E}">
        <p14:creationId xmlns:p14="http://schemas.microsoft.com/office/powerpoint/2010/main" val="3091775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914400" y="228600"/>
            <a:ext cx="100584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kern="0" dirty="0">
                <a:solidFill>
                  <a:schemeClr val="tx1"/>
                </a:solidFill>
                <a:latin typeface="Calibri" panose="020F0502020204030204" pitchFamily="34" charset="0"/>
                <a:cs typeface="Calibri" panose="020F0502020204030204" pitchFamily="34" charset="0"/>
              </a:rPr>
              <a:t>Provident Fund Updates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Table 20">
            <a:extLst>
              <a:ext uri="{FF2B5EF4-FFF2-40B4-BE49-F238E27FC236}">
                <a16:creationId xmlns:a16="http://schemas.microsoft.com/office/drawing/2014/main" id="{8B22FDCF-F7E0-48DC-8620-4B2C2A285F9F}"/>
              </a:ext>
            </a:extLst>
          </p:cNvPr>
          <p:cNvGraphicFramePr>
            <a:graphicFrameLocks noGrp="1"/>
          </p:cNvGraphicFramePr>
          <p:nvPr>
            <p:extLst>
              <p:ext uri="{D42A27DB-BD31-4B8C-83A1-F6EECF244321}">
                <p14:modId xmlns:p14="http://schemas.microsoft.com/office/powerpoint/2010/main" val="3515790349"/>
              </p:ext>
            </p:extLst>
          </p:nvPr>
        </p:nvGraphicFramePr>
        <p:xfrm>
          <a:off x="914399" y="1219200"/>
          <a:ext cx="10744201" cy="4114800"/>
        </p:xfrm>
        <a:graphic>
          <a:graphicData uri="http://schemas.openxmlformats.org/drawingml/2006/table">
            <a:tbl>
              <a:tblPr firstRow="1" bandRow="1">
                <a:tableStyleId>{21E4AEA4-8DFA-4A89-87EB-49C32662AFE0}</a:tableStyleId>
              </a:tblPr>
              <a:tblGrid>
                <a:gridCol w="5029201">
                  <a:extLst>
                    <a:ext uri="{9D8B030D-6E8A-4147-A177-3AD203B41FA5}">
                      <a16:colId xmlns:a16="http://schemas.microsoft.com/office/drawing/2014/main" val="3619298620"/>
                    </a:ext>
                  </a:extLst>
                </a:gridCol>
                <a:gridCol w="5715000">
                  <a:extLst>
                    <a:ext uri="{9D8B030D-6E8A-4147-A177-3AD203B41FA5}">
                      <a16:colId xmlns:a16="http://schemas.microsoft.com/office/drawing/2014/main" val="172030383"/>
                    </a:ext>
                  </a:extLst>
                </a:gridCol>
              </a:tblGrid>
              <a:tr h="476039">
                <a:tc>
                  <a:txBody>
                    <a:bodyPr/>
                    <a:lstStyle/>
                    <a:p>
                      <a:r>
                        <a:rPr lang="en-US" dirty="0"/>
                        <a:t>2022 Updates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dirty="0"/>
                        <a:t>2023 Possible changes or proposals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432300942"/>
                  </a:ext>
                </a:extLst>
              </a:tr>
              <a:tr h="3638761">
                <a:tc>
                  <a:txBody>
                    <a:bodyPr/>
                    <a:lstStyle/>
                    <a:p>
                      <a:pPr marL="285750" indent="-285750">
                        <a:buFont typeface="Wingdings" panose="05000000000000000000" pitchFamily="2" charset="2"/>
                        <a:buChar char="Ø"/>
                      </a:pPr>
                      <a:r>
                        <a:rPr lang="en-IN" dirty="0"/>
                        <a:t>The Central Board of Trustees (CBT) declared a rate of interest of 8.10% to be credited on Employee Provident Fund accumulations for FY 2021-22</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Supreme Court allows members to opt for Employees Pension Scheme on full wages (and not restricted to capped pay of INR 15,000 per month). Detailed discussion in the following slides</a:t>
                      </a:r>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Wingdings" panose="05000000000000000000" pitchFamily="2" charset="2"/>
                        <a:buChar char="Ø"/>
                      </a:pPr>
                      <a:r>
                        <a:rPr lang="en-IN" dirty="0"/>
                        <a:t>Interest rates on EPF may stabilise at around 8% p.a. (as interest rates and yields have gone up in the last 6 months)</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Review of wage ceiling and headcount restriction to allow all formal workers and the self-employed to enrol in its retirement saving schemes. </a:t>
                      </a:r>
                    </a:p>
                    <a:p>
                      <a:pPr marL="285750" indent="-285750">
                        <a:buFont typeface="Wingdings" panose="05000000000000000000" pitchFamily="2" charset="2"/>
                        <a:buChar char="Ø"/>
                      </a:pPr>
                      <a:endParaRPr lang="en-IN" dirty="0"/>
                    </a:p>
                    <a:p>
                      <a:pPr marL="285750" indent="-285750">
                        <a:buFont typeface="Wingdings" panose="05000000000000000000" pitchFamily="2" charset="2"/>
                        <a:buChar char="Ø"/>
                      </a:pPr>
                      <a:r>
                        <a:rPr lang="en-IN" dirty="0"/>
                        <a:t>Possible increase its investments in equities to up to 20 % from the current limit of 15%. </a:t>
                      </a:r>
                    </a:p>
                    <a:p>
                      <a:pPr marL="285750" indent="-285750">
                        <a:buFont typeface="Wingdings" panose="05000000000000000000" pitchFamily="2" charset="2"/>
                        <a:buChar char="Ø"/>
                      </a:pP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6622607"/>
                  </a:ext>
                </a:extLst>
              </a:tr>
            </a:tbl>
          </a:graphicData>
        </a:graphic>
      </p:graphicFrame>
    </p:spTree>
    <p:extLst>
      <p:ext uri="{BB962C8B-B14F-4D97-AF65-F5344CB8AC3E}">
        <p14:creationId xmlns:p14="http://schemas.microsoft.com/office/powerpoint/2010/main" val="300255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3136187" y="28194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Employees Pension Scheme (EPS)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3200" kern="0" dirty="0">
              <a:solidFill>
                <a:srgbClr val="000000"/>
              </a:solidFill>
              <a:latin typeface="Calibri" panose="020F0502020204030204" pitchFamily="34" charset="0"/>
              <a:cs typeface="Calibri" panose="020F050202020403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lang="en-US" altLang="en-US" sz="2200" kern="0" dirty="0">
                <a:solidFill>
                  <a:srgbClr val="000000"/>
                </a:solidFill>
                <a:latin typeface="Calibri" panose="020F0502020204030204" pitchFamily="34" charset="0"/>
                <a:cs typeface="Calibri" panose="020F0502020204030204" pitchFamily="34" charset="0"/>
              </a:rPr>
              <a:t>Recap of EPS scheme</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Summary and impact of recent Supreme Court judgement</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r>
              <a:rPr lang="en-US" altLang="en-US" sz="2200" kern="0" dirty="0">
                <a:solidFill>
                  <a:srgbClr val="000000"/>
                </a:solidFill>
                <a:latin typeface="Calibri" panose="020F0502020204030204" pitchFamily="34" charset="0"/>
                <a:cs typeface="Calibri" panose="020F0502020204030204" pitchFamily="34" charset="0"/>
              </a:rPr>
              <a:t>Potential Implications on Employees</a:t>
            </a:r>
            <a:endPar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175962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4F34-5F76-4553-A1D8-FE032EF17375}"/>
              </a:ext>
            </a:extLst>
          </p:cNvPr>
          <p:cNvSpPr>
            <a:spLocks noGrp="1"/>
          </p:cNvSpPr>
          <p:nvPr>
            <p:ph type="title"/>
          </p:nvPr>
        </p:nvSpPr>
        <p:spPr>
          <a:xfrm>
            <a:off x="-457200" y="128100"/>
            <a:ext cx="10363200" cy="1143000"/>
          </a:xfrm>
        </p:spPr>
        <p:txBody>
          <a:bodyPr/>
          <a:lstStyle/>
          <a:p>
            <a:r>
              <a:rPr lang="en-US" sz="3200" dirty="0"/>
              <a:t>Introduction : Employees Pension Scheme</a:t>
            </a:r>
          </a:p>
        </p:txBody>
      </p:sp>
      <p:graphicFrame>
        <p:nvGraphicFramePr>
          <p:cNvPr id="4" name="Content Placeholder 3">
            <a:extLst>
              <a:ext uri="{FF2B5EF4-FFF2-40B4-BE49-F238E27FC236}">
                <a16:creationId xmlns:a16="http://schemas.microsoft.com/office/drawing/2014/main" id="{3FBBEB9A-D3D7-4847-A21A-95901249471B}"/>
              </a:ext>
            </a:extLst>
          </p:cNvPr>
          <p:cNvGraphicFramePr>
            <a:graphicFrameLocks noGrp="1"/>
          </p:cNvGraphicFramePr>
          <p:nvPr>
            <p:ph idx="1"/>
            <p:extLst>
              <p:ext uri="{D42A27DB-BD31-4B8C-83A1-F6EECF244321}">
                <p14:modId xmlns:p14="http://schemas.microsoft.com/office/powerpoint/2010/main" val="2173933421"/>
              </p:ext>
            </p:extLst>
          </p:nvPr>
        </p:nvGraphicFramePr>
        <p:xfrm>
          <a:off x="942287" y="908721"/>
          <a:ext cx="8658913" cy="2744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Table 4">
            <a:extLst>
              <a:ext uri="{FF2B5EF4-FFF2-40B4-BE49-F238E27FC236}">
                <a16:creationId xmlns:a16="http://schemas.microsoft.com/office/drawing/2014/main" id="{04F280FD-9FA8-48F0-B3B5-36364BB365C5}"/>
              </a:ext>
            </a:extLst>
          </p:cNvPr>
          <p:cNvGraphicFramePr>
            <a:graphicFrameLocks noGrp="1"/>
          </p:cNvGraphicFramePr>
          <p:nvPr>
            <p:extLst>
              <p:ext uri="{D42A27DB-BD31-4B8C-83A1-F6EECF244321}">
                <p14:modId xmlns:p14="http://schemas.microsoft.com/office/powerpoint/2010/main" val="796387379"/>
              </p:ext>
            </p:extLst>
          </p:nvPr>
        </p:nvGraphicFramePr>
        <p:xfrm>
          <a:off x="914400" y="3980656"/>
          <a:ext cx="4623204" cy="2744715"/>
        </p:xfrm>
        <a:graphic>
          <a:graphicData uri="http://schemas.openxmlformats.org/drawingml/2006/table">
            <a:tbl>
              <a:tblPr firstRow="1" bandRow="1">
                <a:tableStyleId>{21E4AEA4-8DFA-4A89-87EB-49C32662AFE0}</a:tableStyleId>
              </a:tblPr>
              <a:tblGrid>
                <a:gridCol w="1970546">
                  <a:extLst>
                    <a:ext uri="{9D8B030D-6E8A-4147-A177-3AD203B41FA5}">
                      <a16:colId xmlns:a16="http://schemas.microsoft.com/office/drawing/2014/main" val="803210847"/>
                    </a:ext>
                  </a:extLst>
                </a:gridCol>
                <a:gridCol w="2652658">
                  <a:extLst>
                    <a:ext uri="{9D8B030D-6E8A-4147-A177-3AD203B41FA5}">
                      <a16:colId xmlns:a16="http://schemas.microsoft.com/office/drawing/2014/main" val="267475156"/>
                    </a:ext>
                  </a:extLst>
                </a:gridCol>
              </a:tblGrid>
              <a:tr h="360040">
                <a:tc>
                  <a:txBody>
                    <a:bodyPr/>
                    <a:lstStyle/>
                    <a:p>
                      <a:r>
                        <a:rPr lang="en-US" sz="1400" dirty="0"/>
                        <a:t>Parameter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1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88081050"/>
                  </a:ext>
                </a:extLst>
              </a:tr>
              <a:tr h="312035">
                <a:tc>
                  <a:txBody>
                    <a:bodyPr/>
                    <a:lstStyle/>
                    <a:p>
                      <a:r>
                        <a:rPr lang="en-US" sz="1400" dirty="0"/>
                        <a:t>Employer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8.33% on wage capped at INR 15,000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6775768"/>
                  </a:ext>
                </a:extLst>
              </a:tr>
              <a:tr h="312035">
                <a:tc>
                  <a:txBody>
                    <a:bodyPr/>
                    <a:lstStyle/>
                    <a:p>
                      <a:r>
                        <a:rPr lang="en-US" sz="1400" dirty="0"/>
                        <a:t>Government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1.16% of wages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5686216"/>
                  </a:ext>
                </a:extLst>
              </a:tr>
              <a:tr h="312035">
                <a:tc>
                  <a:txBody>
                    <a:bodyPr/>
                    <a:lstStyle/>
                    <a:p>
                      <a:r>
                        <a:rPr lang="en-US" sz="1400" dirty="0"/>
                        <a:t>Employee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None (1.16% only for uncapped EPS scheme)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3128461"/>
                  </a:ext>
                </a:extLst>
              </a:tr>
              <a:tr h="312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Pension 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1/70 x Service x Applicable Pay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998799"/>
                  </a:ext>
                </a:extLst>
              </a:tr>
              <a:tr h="312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Max Pensionable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35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175816"/>
                  </a:ext>
                </a:extLst>
              </a:tr>
            </a:tbl>
          </a:graphicData>
        </a:graphic>
      </p:graphicFrame>
      <p:graphicFrame>
        <p:nvGraphicFramePr>
          <p:cNvPr id="6" name="Table 5">
            <a:extLst>
              <a:ext uri="{FF2B5EF4-FFF2-40B4-BE49-F238E27FC236}">
                <a16:creationId xmlns:a16="http://schemas.microsoft.com/office/drawing/2014/main" id="{5B5C311C-A59D-431D-AA5F-70D71037D8A7}"/>
              </a:ext>
            </a:extLst>
          </p:cNvPr>
          <p:cNvGraphicFramePr>
            <a:graphicFrameLocks noGrp="1"/>
          </p:cNvGraphicFramePr>
          <p:nvPr>
            <p:extLst>
              <p:ext uri="{D42A27DB-BD31-4B8C-83A1-F6EECF244321}">
                <p14:modId xmlns:p14="http://schemas.microsoft.com/office/powerpoint/2010/main" val="378117825"/>
              </p:ext>
            </p:extLst>
          </p:nvPr>
        </p:nvGraphicFramePr>
        <p:xfrm>
          <a:off x="5728121" y="3962400"/>
          <a:ext cx="4340512" cy="2761335"/>
        </p:xfrm>
        <a:graphic>
          <a:graphicData uri="http://schemas.openxmlformats.org/drawingml/2006/table">
            <a:tbl>
              <a:tblPr firstRow="1" bandRow="1">
                <a:tableStyleId>{21E4AEA4-8DFA-4A89-87EB-49C32662AFE0}</a:tableStyleId>
              </a:tblPr>
              <a:tblGrid>
                <a:gridCol w="2170256">
                  <a:extLst>
                    <a:ext uri="{9D8B030D-6E8A-4147-A177-3AD203B41FA5}">
                      <a16:colId xmlns:a16="http://schemas.microsoft.com/office/drawing/2014/main" val="803210847"/>
                    </a:ext>
                  </a:extLst>
                </a:gridCol>
                <a:gridCol w="2170256">
                  <a:extLst>
                    <a:ext uri="{9D8B030D-6E8A-4147-A177-3AD203B41FA5}">
                      <a16:colId xmlns:a16="http://schemas.microsoft.com/office/drawing/2014/main" val="267475156"/>
                    </a:ext>
                  </a:extLst>
                </a:gridCol>
              </a:tblGrid>
              <a:tr h="380611">
                <a:tc>
                  <a:txBody>
                    <a:bodyPr/>
                    <a:lstStyle/>
                    <a:p>
                      <a:r>
                        <a:rPr lang="en-US" sz="1400" dirty="0"/>
                        <a:t>Parameter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1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88081050"/>
                  </a:ext>
                </a:extLst>
              </a:tr>
              <a:tr h="329864">
                <a:tc>
                  <a:txBody>
                    <a:bodyPr/>
                    <a:lstStyle/>
                    <a:p>
                      <a:r>
                        <a:rPr lang="en-US" sz="1400" dirty="0"/>
                        <a:t>Pension to spouse on death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50% of member pension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6775768"/>
                  </a:ext>
                </a:extLst>
              </a:tr>
              <a:tr h="507270">
                <a:tc>
                  <a:txBody>
                    <a:bodyPr/>
                    <a:lstStyle/>
                    <a:p>
                      <a:r>
                        <a:rPr lang="en-US" sz="1400" dirty="0"/>
                        <a:t>Child/Orphan Pension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5686216"/>
                  </a:ext>
                </a:extLst>
              </a:tr>
              <a:tr h="509850">
                <a:tc>
                  <a:txBody>
                    <a:bodyPr/>
                    <a:lstStyle/>
                    <a:p>
                      <a:r>
                        <a:rPr lang="en-US" sz="1400" dirty="0"/>
                        <a:t>Min age/service for receiving early pension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50 years/10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3128461"/>
                  </a:ext>
                </a:extLst>
              </a:tr>
              <a:tr h="509850">
                <a:tc>
                  <a:txBody>
                    <a:bodyPr/>
                    <a:lstStyle/>
                    <a:p>
                      <a:r>
                        <a:rPr lang="en-US" sz="1400" dirty="0"/>
                        <a:t>Early Pension reduction factor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4% 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998799"/>
                  </a:ext>
                </a:extLst>
              </a:tr>
              <a:tr h="507270">
                <a:tc>
                  <a:txBody>
                    <a:bodyPr/>
                    <a:lstStyle/>
                    <a:p>
                      <a:r>
                        <a:rPr lang="en-US" sz="1400" dirty="0"/>
                        <a:t>Pension Liability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t>Sits with EPFO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175816"/>
                  </a:ext>
                </a:extLst>
              </a:tr>
            </a:tbl>
          </a:graphicData>
        </a:graphic>
      </p:graphicFrame>
      <p:pic>
        <p:nvPicPr>
          <p:cNvPr id="7" name="Picture 6">
            <a:extLst>
              <a:ext uri="{FF2B5EF4-FFF2-40B4-BE49-F238E27FC236}">
                <a16:creationId xmlns:a16="http://schemas.microsoft.com/office/drawing/2014/main" id="{AB86EACF-1E96-4207-8D25-729364E32F9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9"/>
            <a:srcRect/>
            <a:stretch>
              <a:fillRect/>
            </a:stretch>
          </a:blipFill>
        </p:spPr>
      </p:pic>
      <p:sp>
        <p:nvSpPr>
          <p:cNvPr id="3" name="Arrow: Right 2">
            <a:extLst>
              <a:ext uri="{FF2B5EF4-FFF2-40B4-BE49-F238E27FC236}">
                <a16:creationId xmlns:a16="http://schemas.microsoft.com/office/drawing/2014/main" id="{C7788428-B2D5-4C08-B1EB-02267ED041B1}"/>
              </a:ext>
            </a:extLst>
          </p:cNvPr>
          <p:cNvSpPr/>
          <p:nvPr/>
        </p:nvSpPr>
        <p:spPr bwMode="auto">
          <a:xfrm rot="1993252">
            <a:off x="6872981" y="3310729"/>
            <a:ext cx="609600" cy="236541"/>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Arial" pitchFamily="34" charset="0"/>
            </a:endParaRPr>
          </a:p>
        </p:txBody>
      </p:sp>
      <p:sp>
        <p:nvSpPr>
          <p:cNvPr id="8" name="TextBox 7">
            <a:extLst>
              <a:ext uri="{FF2B5EF4-FFF2-40B4-BE49-F238E27FC236}">
                <a16:creationId xmlns:a16="http://schemas.microsoft.com/office/drawing/2014/main" id="{FB4CA08A-0429-4763-AB30-947EDAE4B530}"/>
              </a:ext>
            </a:extLst>
          </p:cNvPr>
          <p:cNvSpPr txBox="1"/>
          <p:nvPr/>
        </p:nvSpPr>
        <p:spPr>
          <a:xfrm>
            <a:off x="7391400" y="3365093"/>
            <a:ext cx="4800600" cy="523220"/>
          </a:xfrm>
          <a:prstGeom prst="rect">
            <a:avLst/>
          </a:prstGeom>
          <a:noFill/>
        </p:spPr>
        <p:txBody>
          <a:bodyPr wrap="square" rtlCol="0">
            <a:spAutoFit/>
          </a:bodyPr>
          <a:lstStyle/>
          <a:p>
            <a:r>
              <a:rPr lang="en-US" sz="1400" i="1" dirty="0"/>
              <a:t>Option to contribute EPS on full salary and receive EPS pension on full salary is being litigated between EPFO and members</a:t>
            </a:r>
            <a:endParaRPr lang="en-IN" sz="1400" i="1" dirty="0"/>
          </a:p>
        </p:txBody>
      </p:sp>
      <p:sp>
        <p:nvSpPr>
          <p:cNvPr id="9" name="Arrow: Right 8">
            <a:extLst>
              <a:ext uri="{FF2B5EF4-FFF2-40B4-BE49-F238E27FC236}">
                <a16:creationId xmlns:a16="http://schemas.microsoft.com/office/drawing/2014/main" id="{C0BB1501-3D72-4B9B-BF77-5D89AE1347A1}"/>
              </a:ext>
            </a:extLst>
          </p:cNvPr>
          <p:cNvSpPr/>
          <p:nvPr/>
        </p:nvSpPr>
        <p:spPr bwMode="auto">
          <a:xfrm rot="1993252">
            <a:off x="6872982" y="3310728"/>
            <a:ext cx="609600" cy="236541"/>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Arial" pitchFamily="34" charset="0"/>
            </a:endParaRPr>
          </a:p>
        </p:txBody>
      </p:sp>
      <p:sp>
        <p:nvSpPr>
          <p:cNvPr id="10" name="TextBox 9">
            <a:extLst>
              <a:ext uri="{FF2B5EF4-FFF2-40B4-BE49-F238E27FC236}">
                <a16:creationId xmlns:a16="http://schemas.microsoft.com/office/drawing/2014/main" id="{27270C43-7692-46BB-B2DD-823848B4849C}"/>
              </a:ext>
            </a:extLst>
          </p:cNvPr>
          <p:cNvSpPr txBox="1"/>
          <p:nvPr/>
        </p:nvSpPr>
        <p:spPr>
          <a:xfrm>
            <a:off x="7391401" y="3365092"/>
            <a:ext cx="4800600" cy="523220"/>
          </a:xfrm>
          <a:prstGeom prst="rect">
            <a:avLst/>
          </a:prstGeom>
          <a:noFill/>
        </p:spPr>
        <p:txBody>
          <a:bodyPr wrap="square" rtlCol="0">
            <a:spAutoFit/>
          </a:bodyPr>
          <a:lstStyle/>
          <a:p>
            <a:r>
              <a:rPr lang="en-US" sz="1400" i="1" dirty="0"/>
              <a:t>Option to contribute EPS on full salary and receive EPS pension on full salary is being litigated between EPFO and members</a:t>
            </a:r>
            <a:endParaRPr lang="en-IN" sz="1400" i="1" dirty="0"/>
          </a:p>
        </p:txBody>
      </p:sp>
    </p:spTree>
    <p:extLst>
      <p:ext uri="{BB962C8B-B14F-4D97-AF65-F5344CB8AC3E}">
        <p14:creationId xmlns:p14="http://schemas.microsoft.com/office/powerpoint/2010/main" val="153424150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6" name="Content Placeholder 3">
            <a:extLst>
              <a:ext uri="{FF2B5EF4-FFF2-40B4-BE49-F238E27FC236}">
                <a16:creationId xmlns:a16="http://schemas.microsoft.com/office/drawing/2014/main" id="{A557890D-075A-4829-8359-7AC1607943D7}"/>
              </a:ext>
            </a:extLst>
          </p:cNvPr>
          <p:cNvGraphicFramePr>
            <a:graphicFrameLocks/>
          </p:cNvGraphicFramePr>
          <p:nvPr>
            <p:extLst>
              <p:ext uri="{D42A27DB-BD31-4B8C-83A1-F6EECF244321}">
                <p14:modId xmlns:p14="http://schemas.microsoft.com/office/powerpoint/2010/main" val="3863329623"/>
              </p:ext>
            </p:extLst>
          </p:nvPr>
        </p:nvGraphicFramePr>
        <p:xfrm>
          <a:off x="1828800" y="914400"/>
          <a:ext cx="10287000" cy="551023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Rectangle 2">
            <a:extLst>
              <a:ext uri="{FF2B5EF4-FFF2-40B4-BE49-F238E27FC236}">
                <a16:creationId xmlns:a16="http://schemas.microsoft.com/office/drawing/2014/main" id="{77C3F175-7ABD-41D0-B16B-25080EEC2874}"/>
              </a:ext>
            </a:extLst>
          </p:cNvPr>
          <p:cNvSpPr txBox="1">
            <a:spLocks noChangeArrowheads="1"/>
          </p:cNvSpPr>
          <p:nvPr/>
        </p:nvSpPr>
        <p:spPr>
          <a:xfrm>
            <a:off x="1752600" y="762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kern="0" dirty="0">
                <a:solidFill>
                  <a:schemeClr val="tx1"/>
                </a:solidFill>
                <a:latin typeface="Calibri" panose="020F0502020204030204" pitchFamily="34" charset="0"/>
                <a:cs typeface="Calibri" panose="020F0502020204030204" pitchFamily="34" charset="0"/>
              </a:rPr>
              <a:t>Key highlights from the Supreme Court judgement</a:t>
            </a:r>
          </a:p>
        </p:txBody>
      </p:sp>
    </p:spTree>
    <p:extLst>
      <p:ext uri="{BB962C8B-B14F-4D97-AF65-F5344CB8AC3E}">
        <p14:creationId xmlns:p14="http://schemas.microsoft.com/office/powerpoint/2010/main" val="131903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6" name="Content Placeholder 3">
            <a:extLst>
              <a:ext uri="{FF2B5EF4-FFF2-40B4-BE49-F238E27FC236}">
                <a16:creationId xmlns:a16="http://schemas.microsoft.com/office/drawing/2014/main" id="{A557890D-075A-4829-8359-7AC1607943D7}"/>
              </a:ext>
            </a:extLst>
          </p:cNvPr>
          <p:cNvGraphicFramePr>
            <a:graphicFrameLocks/>
          </p:cNvGraphicFramePr>
          <p:nvPr>
            <p:extLst>
              <p:ext uri="{D42A27DB-BD31-4B8C-83A1-F6EECF244321}">
                <p14:modId xmlns:p14="http://schemas.microsoft.com/office/powerpoint/2010/main" val="2976068284"/>
              </p:ext>
            </p:extLst>
          </p:nvPr>
        </p:nvGraphicFramePr>
        <p:xfrm>
          <a:off x="1828800" y="914400"/>
          <a:ext cx="10210800" cy="558643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7" name="Rectangle 2">
            <a:extLst>
              <a:ext uri="{FF2B5EF4-FFF2-40B4-BE49-F238E27FC236}">
                <a16:creationId xmlns:a16="http://schemas.microsoft.com/office/drawing/2014/main" id="{77C3F175-7ABD-41D0-B16B-25080EEC2874}"/>
              </a:ext>
            </a:extLst>
          </p:cNvPr>
          <p:cNvSpPr txBox="1">
            <a:spLocks noChangeArrowheads="1"/>
          </p:cNvSpPr>
          <p:nvPr/>
        </p:nvSpPr>
        <p:spPr>
          <a:xfrm>
            <a:off x="1752600" y="762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Key highlights from the Supreme Court judgement</a:t>
            </a:r>
          </a:p>
        </p:txBody>
      </p:sp>
    </p:spTree>
    <p:extLst>
      <p:ext uri="{BB962C8B-B14F-4D97-AF65-F5344CB8AC3E}">
        <p14:creationId xmlns:p14="http://schemas.microsoft.com/office/powerpoint/2010/main" val="3690626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419099" y="0"/>
            <a:ext cx="10916153" cy="7064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dirty="0">
                <a:solidFill>
                  <a:schemeClr val="tx1"/>
                </a:solidFill>
                <a:latin typeface="Calibri" panose="020F0502020204030204" pitchFamily="34" charset="0"/>
                <a:cs typeface="Calibri" panose="020F0502020204030204" pitchFamily="34" charset="0"/>
              </a:rPr>
              <a:t>EPF vs Uncapped EPS</a:t>
            </a:r>
          </a:p>
          <a:p>
            <a:pPr algn="l"/>
            <a:r>
              <a:rPr lang="en-US" altLang="en-US" sz="2200" kern="0" dirty="0">
                <a:solidFill>
                  <a:schemeClr val="tx1"/>
                </a:solidFill>
                <a:latin typeface="Calibri" panose="020F0502020204030204" pitchFamily="34" charset="0"/>
                <a:cs typeface="Calibri" panose="020F0502020204030204" pitchFamily="34" charset="0"/>
              </a:rPr>
              <a:t>Sample Illustration explaining Opportunity Cost consideration</a:t>
            </a:r>
          </a:p>
        </p:txBody>
      </p:sp>
      <p:sp>
        <p:nvSpPr>
          <p:cNvPr id="5" name="Footer Placeholder 4"/>
          <p:cNvSpPr txBox="1">
            <a:spLocks/>
          </p:cNvSpPr>
          <p:nvPr/>
        </p:nvSpPr>
        <p:spPr>
          <a:xfrm>
            <a:off x="9601200" y="647147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Content Placeholder 3">
            <a:extLst>
              <a:ext uri="{FF2B5EF4-FFF2-40B4-BE49-F238E27FC236}">
                <a16:creationId xmlns:a16="http://schemas.microsoft.com/office/drawing/2014/main" id="{85E1F8E0-4371-40CC-B290-AE44C0F9C772}"/>
              </a:ext>
            </a:extLst>
          </p:cNvPr>
          <p:cNvGraphicFramePr>
            <a:graphicFrameLocks/>
          </p:cNvGraphicFramePr>
          <p:nvPr>
            <p:extLst>
              <p:ext uri="{D42A27DB-BD31-4B8C-83A1-F6EECF244321}">
                <p14:modId xmlns:p14="http://schemas.microsoft.com/office/powerpoint/2010/main" val="1396687142"/>
              </p:ext>
            </p:extLst>
          </p:nvPr>
        </p:nvGraphicFramePr>
        <p:xfrm>
          <a:off x="507174" y="706438"/>
          <a:ext cx="10828081" cy="5303520"/>
        </p:xfrm>
        <a:graphic>
          <a:graphicData uri="http://schemas.openxmlformats.org/drawingml/2006/table">
            <a:tbl>
              <a:tblPr firstRow="1" bandRow="1">
                <a:tableStyleId>{912C8C85-51F0-491E-9774-3900AFEF0FD7}</a:tableStyleId>
              </a:tblPr>
              <a:tblGrid>
                <a:gridCol w="3489999">
                  <a:extLst>
                    <a:ext uri="{9D8B030D-6E8A-4147-A177-3AD203B41FA5}">
                      <a16:colId xmlns:a16="http://schemas.microsoft.com/office/drawing/2014/main" val="2229717756"/>
                    </a:ext>
                  </a:extLst>
                </a:gridCol>
                <a:gridCol w="3728721">
                  <a:extLst>
                    <a:ext uri="{9D8B030D-6E8A-4147-A177-3AD203B41FA5}">
                      <a16:colId xmlns:a16="http://schemas.microsoft.com/office/drawing/2014/main" val="613509300"/>
                    </a:ext>
                  </a:extLst>
                </a:gridCol>
                <a:gridCol w="3609361">
                  <a:extLst>
                    <a:ext uri="{9D8B030D-6E8A-4147-A177-3AD203B41FA5}">
                      <a16:colId xmlns:a16="http://schemas.microsoft.com/office/drawing/2014/main" val="1754246728"/>
                    </a:ext>
                  </a:extLst>
                </a:gridCol>
              </a:tblGrid>
              <a:tr h="361869">
                <a:tc>
                  <a:txBody>
                    <a:bodyPr/>
                    <a:lstStyle/>
                    <a:p>
                      <a:endParaRPr lang="en-US" dirty="0"/>
                    </a:p>
                  </a:txBody>
                  <a:tcPr>
                    <a:solidFill>
                      <a:srgbClr val="0070C0"/>
                    </a:solidFill>
                  </a:tcPr>
                </a:tc>
                <a:tc>
                  <a:txBody>
                    <a:bodyPr/>
                    <a:lstStyle/>
                    <a:p>
                      <a:pPr algn="ctr"/>
                      <a:r>
                        <a:rPr lang="en-US" dirty="0"/>
                        <a:t>Current EPS (capped)</a:t>
                      </a:r>
                    </a:p>
                  </a:txBody>
                  <a:tcPr>
                    <a:solidFill>
                      <a:srgbClr val="0070C0"/>
                    </a:solidFill>
                  </a:tcPr>
                </a:tc>
                <a:tc>
                  <a:txBody>
                    <a:bodyPr/>
                    <a:lstStyle/>
                    <a:p>
                      <a:pPr algn="ctr"/>
                      <a:r>
                        <a:rPr lang="en-US" dirty="0"/>
                        <a:t>Proposed EPS (Uncapped)</a:t>
                      </a:r>
                    </a:p>
                  </a:txBody>
                  <a:tcPr>
                    <a:solidFill>
                      <a:srgbClr val="0070C0"/>
                    </a:solidFill>
                  </a:tcPr>
                </a:tc>
                <a:extLst>
                  <a:ext uri="{0D108BD9-81ED-4DB2-BD59-A6C34878D82A}">
                    <a16:rowId xmlns:a16="http://schemas.microsoft.com/office/drawing/2014/main" val="3150211960"/>
                  </a:ext>
                </a:extLst>
              </a:tr>
              <a:tr h="361869">
                <a:tc>
                  <a:txBody>
                    <a:bodyPr/>
                    <a:lstStyle/>
                    <a:p>
                      <a:r>
                        <a:rPr lang="en-US" dirty="0"/>
                        <a:t>Salary at joining (at 23 years)</a:t>
                      </a:r>
                    </a:p>
                  </a:txBody>
                  <a:tcPr anchor="ctr"/>
                </a:tc>
                <a:tc>
                  <a:txBody>
                    <a:bodyPr/>
                    <a:lstStyle/>
                    <a:p>
                      <a:pPr algn="ctr"/>
                      <a:r>
                        <a:rPr lang="en-US" dirty="0"/>
                        <a:t>INR 15,000 per month</a:t>
                      </a:r>
                    </a:p>
                  </a:txBody>
                  <a:tcPr/>
                </a:tc>
                <a:tc>
                  <a:txBody>
                    <a:bodyPr/>
                    <a:lstStyle/>
                    <a:p>
                      <a:pPr algn="ctr"/>
                      <a:r>
                        <a:rPr lang="en-US" dirty="0"/>
                        <a:t>INR 15,000 per month</a:t>
                      </a:r>
                    </a:p>
                  </a:txBody>
                  <a:tcPr/>
                </a:tc>
                <a:extLst>
                  <a:ext uri="{0D108BD9-81ED-4DB2-BD59-A6C34878D82A}">
                    <a16:rowId xmlns:a16="http://schemas.microsoft.com/office/drawing/2014/main" val="4244075998"/>
                  </a:ext>
                </a:extLst>
              </a:tr>
              <a:tr h="361869">
                <a:tc>
                  <a:txBody>
                    <a:bodyPr/>
                    <a:lstStyle/>
                    <a:p>
                      <a:r>
                        <a:rPr lang="en-US" dirty="0"/>
                        <a:t>Contribution to EPS</a:t>
                      </a:r>
                    </a:p>
                  </a:txBody>
                  <a:tcPr anchor="ctr"/>
                </a:tc>
                <a:tc>
                  <a:txBody>
                    <a:bodyPr/>
                    <a:lstStyle/>
                    <a:p>
                      <a:pPr algn="ctr"/>
                      <a:r>
                        <a:rPr lang="en-US" dirty="0"/>
                        <a:t>8.33% of capped salary of 15K p.m.</a:t>
                      </a:r>
                    </a:p>
                  </a:txBody>
                  <a:tcPr/>
                </a:tc>
                <a:tc>
                  <a:txBody>
                    <a:bodyPr/>
                    <a:lstStyle/>
                    <a:p>
                      <a:pPr algn="ctr"/>
                      <a:r>
                        <a:rPr lang="en-US" dirty="0"/>
                        <a:t>8.33% of uncapped salary</a:t>
                      </a:r>
                    </a:p>
                  </a:txBody>
                  <a:tcPr/>
                </a:tc>
                <a:extLst>
                  <a:ext uri="{0D108BD9-81ED-4DB2-BD59-A6C34878D82A}">
                    <a16:rowId xmlns:a16="http://schemas.microsoft.com/office/drawing/2014/main" val="2226853815"/>
                  </a:ext>
                </a:extLst>
              </a:tr>
              <a:tr h="361869">
                <a:tc>
                  <a:txBody>
                    <a:bodyPr/>
                    <a:lstStyle/>
                    <a:p>
                      <a:r>
                        <a:rPr lang="en-US" dirty="0"/>
                        <a:t>Salary increase p.a.</a:t>
                      </a:r>
                    </a:p>
                  </a:txBody>
                  <a:tcPr anchor="ctr"/>
                </a:tc>
                <a:tc>
                  <a:txBody>
                    <a:bodyPr/>
                    <a:lstStyle/>
                    <a:p>
                      <a:pPr algn="ctr"/>
                      <a:r>
                        <a:rPr lang="en-US" dirty="0"/>
                        <a:t>N/A (as member starts at 15K p.m.)</a:t>
                      </a:r>
                    </a:p>
                  </a:txBody>
                  <a:tcPr/>
                </a:tc>
                <a:tc>
                  <a:txBody>
                    <a:bodyPr/>
                    <a:lstStyle/>
                    <a:p>
                      <a:pPr algn="ctr"/>
                      <a:r>
                        <a:rPr lang="en-US" dirty="0"/>
                        <a:t>6% p.a.</a:t>
                      </a:r>
                    </a:p>
                  </a:txBody>
                  <a:tcPr/>
                </a:tc>
                <a:extLst>
                  <a:ext uri="{0D108BD9-81ED-4DB2-BD59-A6C34878D82A}">
                    <a16:rowId xmlns:a16="http://schemas.microsoft.com/office/drawing/2014/main" val="1090063269"/>
                  </a:ext>
                </a:extLst>
              </a:tr>
              <a:tr h="580141">
                <a:tc>
                  <a:txBody>
                    <a:bodyPr/>
                    <a:lstStyle/>
                    <a:p>
                      <a:r>
                        <a:rPr lang="en-US" dirty="0"/>
                        <a:t>Pensionable Salary at retirement (58 years)</a:t>
                      </a:r>
                    </a:p>
                  </a:txBody>
                  <a:tcPr anchor="ctr"/>
                </a:tc>
                <a:tc>
                  <a:txBody>
                    <a:bodyPr/>
                    <a:lstStyle/>
                    <a:p>
                      <a:pPr algn="ctr"/>
                      <a:r>
                        <a:rPr lang="en-US" dirty="0"/>
                        <a:t>INR 15,000 p.m. </a:t>
                      </a:r>
                    </a:p>
                    <a:p>
                      <a:pPr algn="ctr"/>
                      <a:r>
                        <a:rPr lang="en-US" dirty="0"/>
                        <a:t>(capped)</a:t>
                      </a:r>
                    </a:p>
                  </a:txBody>
                  <a:tcPr/>
                </a:tc>
                <a:tc>
                  <a:txBody>
                    <a:bodyPr/>
                    <a:lstStyle/>
                    <a:p>
                      <a:pPr algn="ctr"/>
                      <a:r>
                        <a:rPr lang="en-US" dirty="0"/>
                        <a:t>INR 97,000 p.m.</a:t>
                      </a:r>
                    </a:p>
                    <a:p>
                      <a:pPr algn="ctr"/>
                      <a:r>
                        <a:rPr lang="en-US" dirty="0"/>
                        <a:t>(uncapped avg of 5 years)</a:t>
                      </a:r>
                    </a:p>
                  </a:txBody>
                  <a:tcPr/>
                </a:tc>
                <a:extLst>
                  <a:ext uri="{0D108BD9-81ED-4DB2-BD59-A6C34878D82A}">
                    <a16:rowId xmlns:a16="http://schemas.microsoft.com/office/drawing/2014/main" val="3856232470"/>
                  </a:ext>
                </a:extLst>
              </a:tr>
              <a:tr h="361869">
                <a:tc>
                  <a:txBody>
                    <a:bodyPr/>
                    <a:lstStyle/>
                    <a:p>
                      <a:r>
                        <a:rPr lang="en-US" dirty="0"/>
                        <a:t>Service period</a:t>
                      </a:r>
                    </a:p>
                  </a:txBody>
                  <a:tcPr/>
                </a:tc>
                <a:tc>
                  <a:txBody>
                    <a:bodyPr/>
                    <a:lstStyle/>
                    <a:p>
                      <a:pPr algn="ctr"/>
                      <a:r>
                        <a:rPr lang="en-US" dirty="0"/>
                        <a:t>35 years</a:t>
                      </a:r>
                    </a:p>
                  </a:txBody>
                  <a:tcPr/>
                </a:tc>
                <a:tc>
                  <a:txBody>
                    <a:bodyPr/>
                    <a:lstStyle/>
                    <a:p>
                      <a:pPr algn="ctr"/>
                      <a:r>
                        <a:rPr lang="en-US" dirty="0"/>
                        <a:t>35 years</a:t>
                      </a:r>
                    </a:p>
                  </a:txBody>
                  <a:tcPr/>
                </a:tc>
                <a:extLst>
                  <a:ext uri="{0D108BD9-81ED-4DB2-BD59-A6C34878D82A}">
                    <a16:rowId xmlns:a16="http://schemas.microsoft.com/office/drawing/2014/main" val="1376532208"/>
                  </a:ext>
                </a:extLst>
              </a:tr>
              <a:tr h="828773">
                <a:tc>
                  <a:txBody>
                    <a:bodyPr/>
                    <a:lstStyle/>
                    <a:p>
                      <a:r>
                        <a:rPr lang="en-US" b="1" dirty="0"/>
                        <a:t>Actual Pension – (A)</a:t>
                      </a:r>
                    </a:p>
                  </a:txBody>
                  <a:tcPr anchor="ctr"/>
                </a:tc>
                <a:tc>
                  <a:txBody>
                    <a:bodyPr/>
                    <a:lstStyle/>
                    <a:p>
                      <a:pPr algn="ctr"/>
                      <a:r>
                        <a:rPr lang="en-US" b="1" dirty="0"/>
                        <a:t>1/70 x INR 15,000 x 35 </a:t>
                      </a:r>
                    </a:p>
                    <a:p>
                      <a:pPr algn="ctr"/>
                      <a:r>
                        <a:rPr lang="en-US" b="1" dirty="0"/>
                        <a:t>=</a:t>
                      </a:r>
                    </a:p>
                    <a:p>
                      <a:pPr algn="ctr"/>
                      <a:r>
                        <a:rPr lang="en-US" b="1" dirty="0"/>
                        <a:t>INR 7,500 p.m.</a:t>
                      </a:r>
                    </a:p>
                  </a:txBody>
                  <a:tcPr/>
                </a:tc>
                <a:tc>
                  <a:txBody>
                    <a:bodyPr/>
                    <a:lstStyle/>
                    <a:p>
                      <a:pPr algn="ctr"/>
                      <a:r>
                        <a:rPr lang="en-US" b="1" dirty="0"/>
                        <a:t>1/70 x INR 97,000 x 35 </a:t>
                      </a:r>
                    </a:p>
                    <a:p>
                      <a:pPr algn="ctr"/>
                      <a:r>
                        <a:rPr lang="en-US" b="1" dirty="0"/>
                        <a:t>=</a:t>
                      </a:r>
                    </a:p>
                    <a:p>
                      <a:pPr algn="ctr"/>
                      <a:r>
                        <a:rPr lang="en-US" b="1" dirty="0"/>
                        <a:t>INR 49,000 p.m.</a:t>
                      </a:r>
                    </a:p>
                  </a:txBody>
                  <a:tcPr/>
                </a:tc>
                <a:extLst>
                  <a:ext uri="{0D108BD9-81ED-4DB2-BD59-A6C34878D82A}">
                    <a16:rowId xmlns:a16="http://schemas.microsoft.com/office/drawing/2014/main" val="1534197664"/>
                  </a:ext>
                </a:extLst>
              </a:tr>
              <a:tr h="580141">
                <a:tc>
                  <a:txBody>
                    <a:bodyPr/>
                    <a:lstStyle/>
                    <a:p>
                      <a:r>
                        <a:rPr lang="en-US" dirty="0"/>
                        <a:t>Cumulative value of Contributions@7% int</a:t>
                      </a:r>
                    </a:p>
                  </a:txBody>
                  <a:tcPr anchor="ctr"/>
                </a:tc>
                <a:tc>
                  <a:txBody>
                    <a:bodyPr/>
                    <a:lstStyle/>
                    <a:p>
                      <a:pPr algn="ctr"/>
                      <a:r>
                        <a:rPr lang="en-US" dirty="0"/>
                        <a:t>INR 22 lakhs</a:t>
                      </a:r>
                    </a:p>
                  </a:txBody>
                  <a:tcPr/>
                </a:tc>
                <a:tc>
                  <a:txBody>
                    <a:bodyPr/>
                    <a:lstStyle/>
                    <a:p>
                      <a:pPr algn="ctr"/>
                      <a:r>
                        <a:rPr lang="en-US" dirty="0"/>
                        <a:t>INR 46 lakhs</a:t>
                      </a:r>
                    </a:p>
                  </a:txBody>
                  <a:tcPr/>
                </a:tc>
                <a:extLst>
                  <a:ext uri="{0D108BD9-81ED-4DB2-BD59-A6C34878D82A}">
                    <a16:rowId xmlns:a16="http://schemas.microsoft.com/office/drawing/2014/main" val="1717137132"/>
                  </a:ext>
                </a:extLst>
              </a:tr>
              <a:tr h="494381">
                <a:tc>
                  <a:txBody>
                    <a:bodyPr/>
                    <a:lstStyle/>
                    <a:p>
                      <a:r>
                        <a:rPr lang="en-US" b="1" dirty="0"/>
                        <a:t>Pension obtainable from </a:t>
                      </a:r>
                    </a:p>
                    <a:p>
                      <a:r>
                        <a:rPr lang="en-US" b="1" dirty="0"/>
                        <a:t>market (B)</a:t>
                      </a:r>
                    </a:p>
                  </a:txBody>
                  <a:tcPr anchor="ctr"/>
                </a:tc>
                <a:tc>
                  <a:txBody>
                    <a:bodyPr/>
                    <a:lstStyle/>
                    <a:p>
                      <a:pPr algn="ctr"/>
                      <a:r>
                        <a:rPr lang="en-US" b="1" dirty="0"/>
                        <a:t>INR 13,000 per month</a:t>
                      </a:r>
                    </a:p>
                  </a:txBody>
                  <a:tcPr/>
                </a:tc>
                <a:tc>
                  <a:txBody>
                    <a:bodyPr/>
                    <a:lstStyle/>
                    <a:p>
                      <a:pPr algn="ctr"/>
                      <a:r>
                        <a:rPr lang="en-US" b="1" dirty="0"/>
                        <a:t>INR 28,000 p.m.</a:t>
                      </a:r>
                    </a:p>
                  </a:txBody>
                  <a:tcPr/>
                </a:tc>
                <a:extLst>
                  <a:ext uri="{0D108BD9-81ED-4DB2-BD59-A6C34878D82A}">
                    <a16:rowId xmlns:a16="http://schemas.microsoft.com/office/drawing/2014/main" val="2033572415"/>
                  </a:ext>
                </a:extLst>
              </a:tr>
              <a:tr h="361383">
                <a:tc>
                  <a:txBody>
                    <a:bodyPr/>
                    <a:lstStyle/>
                    <a:p>
                      <a:r>
                        <a:rPr lang="en-US" b="1" dirty="0"/>
                        <a:t>Gain/Loss in Pension (A-B)</a:t>
                      </a:r>
                    </a:p>
                  </a:txBody>
                  <a:tcPr anchor="ctr"/>
                </a:tc>
                <a:tc>
                  <a:txBody>
                    <a:bodyPr/>
                    <a:lstStyle/>
                    <a:p>
                      <a:pPr algn="ctr"/>
                      <a:r>
                        <a:rPr lang="en-US" b="1" dirty="0"/>
                        <a:t>Loss to employee = INR 5,500 p.m. </a:t>
                      </a:r>
                    </a:p>
                    <a:p>
                      <a:pPr algn="ctr"/>
                      <a:r>
                        <a:rPr lang="en-US" b="1" dirty="0"/>
                        <a:t>OR 40% lower</a:t>
                      </a:r>
                    </a:p>
                  </a:txBody>
                  <a:tcPr/>
                </a:tc>
                <a:tc>
                  <a:txBody>
                    <a:bodyPr/>
                    <a:lstStyle/>
                    <a:p>
                      <a:pPr algn="ctr"/>
                      <a:r>
                        <a:rPr lang="en-US" b="1" dirty="0"/>
                        <a:t>Gain to employee = INR 21,000 p.m. OR 75% higher</a:t>
                      </a:r>
                    </a:p>
                  </a:txBody>
                  <a:tcPr/>
                </a:tc>
                <a:extLst>
                  <a:ext uri="{0D108BD9-81ED-4DB2-BD59-A6C34878D82A}">
                    <a16:rowId xmlns:a16="http://schemas.microsoft.com/office/drawing/2014/main" val="1545623095"/>
                  </a:ext>
                </a:extLst>
              </a:tr>
            </a:tbl>
          </a:graphicData>
        </a:graphic>
      </p:graphicFrame>
      <p:sp>
        <p:nvSpPr>
          <p:cNvPr id="6" name="Rectangle 5">
            <a:extLst>
              <a:ext uri="{FF2B5EF4-FFF2-40B4-BE49-F238E27FC236}">
                <a16:creationId xmlns:a16="http://schemas.microsoft.com/office/drawing/2014/main" id="{6F541DB5-E8DD-4448-9F4A-87EDFEFBF32C}"/>
              </a:ext>
            </a:extLst>
          </p:cNvPr>
          <p:cNvSpPr/>
          <p:nvPr/>
        </p:nvSpPr>
        <p:spPr bwMode="auto">
          <a:xfrm>
            <a:off x="507174" y="6019800"/>
            <a:ext cx="11151426" cy="762000"/>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defRPr/>
            </a:pPr>
            <a:r>
              <a:rPr lang="en-US" sz="1600" b="1" i="1" dirty="0">
                <a:solidFill>
                  <a:srgbClr val="000000"/>
                </a:solidFill>
              </a:rPr>
              <a:t>Uncapped EPS scheme appears to be financially more lucrative as compared to the PF plan and the gap becomes more visible for those nearing retirement in the next few years if allowed to opt for uncapped EPS retrospectively from date of joining the scheme</a:t>
            </a:r>
            <a:endParaRPr lang="en-US" sz="1600" i="1" dirty="0">
              <a:solidFill>
                <a:srgbClr val="000000"/>
              </a:solidFill>
            </a:endParaRPr>
          </a:p>
        </p:txBody>
      </p:sp>
    </p:spTree>
    <p:extLst>
      <p:ext uri="{BB962C8B-B14F-4D97-AF65-F5344CB8AC3E}">
        <p14:creationId xmlns:p14="http://schemas.microsoft.com/office/powerpoint/2010/main" val="1963714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981200" y="169862"/>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EPS or EPF : Considerations for employees to choose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 name="Diagram 3">
            <a:extLst>
              <a:ext uri="{FF2B5EF4-FFF2-40B4-BE49-F238E27FC236}">
                <a16:creationId xmlns:a16="http://schemas.microsoft.com/office/drawing/2014/main" id="{6E2D9336-C418-455D-BBE2-B87E6944776E}"/>
              </a:ext>
            </a:extLst>
          </p:cNvPr>
          <p:cNvGraphicFramePr/>
          <p:nvPr>
            <p:extLst>
              <p:ext uri="{D42A27DB-BD31-4B8C-83A1-F6EECF244321}">
                <p14:modId xmlns:p14="http://schemas.microsoft.com/office/powerpoint/2010/main" val="1032906253"/>
              </p:ext>
            </p:extLst>
          </p:nvPr>
        </p:nvGraphicFramePr>
        <p:xfrm>
          <a:off x="2016826" y="383044"/>
          <a:ext cx="9182100" cy="34713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6" name="Diagram 5">
            <a:extLst>
              <a:ext uri="{FF2B5EF4-FFF2-40B4-BE49-F238E27FC236}">
                <a16:creationId xmlns:a16="http://schemas.microsoft.com/office/drawing/2014/main" id="{885DAC2E-5DE3-42EB-BFDB-71992D7D5263}"/>
              </a:ext>
            </a:extLst>
          </p:cNvPr>
          <p:cNvGraphicFramePr/>
          <p:nvPr>
            <p:extLst>
              <p:ext uri="{D42A27DB-BD31-4B8C-83A1-F6EECF244321}">
                <p14:modId xmlns:p14="http://schemas.microsoft.com/office/powerpoint/2010/main" val="1129871496"/>
              </p:ext>
            </p:extLst>
          </p:nvPr>
        </p:nvGraphicFramePr>
        <p:xfrm>
          <a:off x="2016826" y="2930285"/>
          <a:ext cx="9182100" cy="3471333"/>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7" name="Rectangle 6">
            <a:extLst>
              <a:ext uri="{FF2B5EF4-FFF2-40B4-BE49-F238E27FC236}">
                <a16:creationId xmlns:a16="http://schemas.microsoft.com/office/drawing/2014/main" id="{634A3E38-F457-4FC0-BE56-BCA44B946BD2}"/>
              </a:ext>
            </a:extLst>
          </p:cNvPr>
          <p:cNvSpPr/>
          <p:nvPr/>
        </p:nvSpPr>
        <p:spPr bwMode="auto">
          <a:xfrm>
            <a:off x="1828800" y="5832162"/>
            <a:ext cx="10134600" cy="569456"/>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defRPr/>
            </a:pPr>
            <a:r>
              <a:rPr lang="en-US" sz="2200" b="1" i="1" dirty="0">
                <a:solidFill>
                  <a:srgbClr val="000000"/>
                </a:solidFill>
              </a:rPr>
              <a:t>Actuaries can provide support to various stakeholders to ensure a smooth transition</a:t>
            </a:r>
            <a:endParaRPr lang="en-US" sz="2200" i="1" dirty="0">
              <a:solidFill>
                <a:srgbClr val="000000"/>
              </a:solidFill>
            </a:endParaRPr>
          </a:p>
        </p:txBody>
      </p:sp>
    </p:spTree>
    <p:extLst>
      <p:ext uri="{BB962C8B-B14F-4D97-AF65-F5344CB8AC3E}">
        <p14:creationId xmlns:p14="http://schemas.microsoft.com/office/powerpoint/2010/main" val="137042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152401"/>
            <a:ext cx="1085347" cy="1093347"/>
          </a:xfrm>
          <a:prstGeom prst="rect">
            <a:avLst/>
          </a:prstGeom>
          <a:blipFill dpi="0" rotWithShape="1">
            <a:blip r:embed="rId4"/>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descr="A picture containing young, person&#10;&#10;Description automatically generated">
            <a:extLst>
              <a:ext uri="{FF2B5EF4-FFF2-40B4-BE49-F238E27FC236}">
                <a16:creationId xmlns:a16="http://schemas.microsoft.com/office/drawing/2014/main" id="{BEEDE9DC-C218-4E63-8C04-38365542719F}"/>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1339702" y="755144"/>
            <a:ext cx="9494875" cy="4968239"/>
          </a:xfrm>
          <a:prstGeom prst="rect">
            <a:avLst/>
          </a:prstGeom>
        </p:spPr>
      </p:pic>
      <p:sp>
        <p:nvSpPr>
          <p:cNvPr id="8" name="Title 3">
            <a:extLst>
              <a:ext uri="{FF2B5EF4-FFF2-40B4-BE49-F238E27FC236}">
                <a16:creationId xmlns:a16="http://schemas.microsoft.com/office/drawing/2014/main" id="{31428320-EFE3-4B3F-9731-00B3EB8D48D2}"/>
              </a:ext>
            </a:extLst>
          </p:cNvPr>
          <p:cNvSpPr txBox="1">
            <a:spLocks/>
          </p:cNvSpPr>
          <p:nvPr/>
        </p:nvSpPr>
        <p:spPr>
          <a:xfrm>
            <a:off x="1137677" y="200563"/>
            <a:ext cx="3221665" cy="1011543"/>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sz="3000" dirty="0">
                <a:latin typeface="Calibri" panose="020F0502020204030204" pitchFamily="34" charset="0"/>
                <a:cs typeface="Calibri" panose="020F0502020204030204" pitchFamily="34" charset="0"/>
              </a:rPr>
              <a:t>Any</a:t>
            </a:r>
            <a:r>
              <a:rPr lang="en-US" sz="3000" kern="0" dirty="0">
                <a:latin typeface="Calibri" panose="020F0502020204030204" pitchFamily="34" charset="0"/>
                <a:cs typeface="Calibri" panose="020F0502020204030204" pitchFamily="34" charset="0"/>
              </a:rPr>
              <a:t> questions ?</a:t>
            </a:r>
          </a:p>
        </p:txBody>
      </p:sp>
    </p:spTree>
    <p:extLst>
      <p:ext uri="{BB962C8B-B14F-4D97-AF65-F5344CB8AC3E}">
        <p14:creationId xmlns:p14="http://schemas.microsoft.com/office/powerpoint/2010/main" val="115150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Index</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Text Placeholder 4">
            <a:extLst>
              <a:ext uri="{FF2B5EF4-FFF2-40B4-BE49-F238E27FC236}">
                <a16:creationId xmlns:a16="http://schemas.microsoft.com/office/drawing/2014/main" id="{368C64AA-05FB-4B53-A745-CAEE67D934D0}"/>
              </a:ext>
            </a:extLst>
          </p:cNvPr>
          <p:cNvSpPr txBox="1">
            <a:spLocks/>
          </p:cNvSpPr>
          <p:nvPr/>
        </p:nvSpPr>
        <p:spPr>
          <a:xfrm>
            <a:off x="1905000" y="914400"/>
            <a:ext cx="8915400" cy="47831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200000"/>
              </a:lnSpc>
              <a:spcBef>
                <a:spcPct val="20000"/>
              </a:spcBef>
              <a:spcAft>
                <a:spcPct val="0"/>
              </a:spcAft>
              <a:buClr>
                <a:srgbClr val="5EB6E4"/>
              </a:buClr>
              <a:buSzPct val="200000"/>
              <a:buFont typeface="+mj-lt"/>
              <a:buAutoNum type="arabicPeriod"/>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Recent Developments and 2023 Outlook in </a:t>
            </a:r>
            <a:r>
              <a:rPr kumimoji="0" lang="en-US" sz="1800" b="1" i="0" u="none" strike="noStrike" kern="0" cap="none" spc="0" normalizeH="0" baseline="0" noProof="0">
                <a:ln>
                  <a:noFill/>
                </a:ln>
                <a:solidFill>
                  <a:srgbClr val="000000"/>
                </a:solidFill>
                <a:effectLst/>
                <a:uLnTx/>
                <a:uFillTx/>
                <a:latin typeface="Times New Roman"/>
                <a:ea typeface="+mn-ea"/>
                <a:cs typeface="+mn-cs"/>
              </a:rPr>
              <a:t>the Retirement Benefits </a:t>
            </a:r>
            <a:r>
              <a:rPr kumimoji="0" lang="en-US" sz="1800" b="1" i="0" u="none" strike="noStrike" kern="0" cap="none" spc="0" normalizeH="0" baseline="0" noProof="0" dirty="0">
                <a:ln>
                  <a:noFill/>
                </a:ln>
                <a:solidFill>
                  <a:srgbClr val="000000"/>
                </a:solidFill>
                <a:effectLst/>
                <a:uLnTx/>
                <a:uFillTx/>
                <a:latin typeface="Times New Roman"/>
                <a:ea typeface="+mn-ea"/>
                <a:cs typeface="+mn-cs"/>
              </a:rPr>
              <a:t>Space</a:t>
            </a:r>
          </a:p>
          <a:p>
            <a:pPr marL="742950" marR="0" lvl="1" indent="-400050" algn="l" defTabSz="914400" rtl="0" eaLnBrk="0" fontAlgn="base" latinLnBrk="0" hangingPunct="0">
              <a:lnSpc>
                <a:spcPct val="200000"/>
              </a:lnSpc>
              <a:spcBef>
                <a:spcPct val="20000"/>
              </a:spcBef>
              <a:spcAft>
                <a:spcPct val="0"/>
              </a:spcAft>
              <a:buClr>
                <a:srgbClr val="5EB6E4"/>
              </a:buClr>
              <a:buSzPct val="100000"/>
              <a:buFont typeface="+mj-lt"/>
              <a:buAutoNum type="romanUcPeriod"/>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Volatility in Actuarial Assumptions</a:t>
            </a:r>
          </a:p>
          <a:p>
            <a:pPr marL="742950" marR="0" lvl="1" indent="-400050" algn="l" defTabSz="914400" rtl="0" eaLnBrk="0" fontAlgn="base" latinLnBrk="0" hangingPunct="0">
              <a:lnSpc>
                <a:spcPct val="200000"/>
              </a:lnSpc>
              <a:spcBef>
                <a:spcPct val="20000"/>
              </a:spcBef>
              <a:spcAft>
                <a:spcPct val="0"/>
              </a:spcAft>
              <a:buClr>
                <a:srgbClr val="5EB6E4"/>
              </a:buClr>
              <a:buSzPct val="100000"/>
              <a:buFont typeface="+mj-lt"/>
              <a:buAutoNum type="romanUcPeriod"/>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Other Regulatory Developments </a:t>
            </a:r>
          </a:p>
          <a:p>
            <a:pPr marL="1143000" marR="0" lvl="2" indent="-400050" algn="l" defTabSz="914400" rtl="0" eaLnBrk="0" fontAlgn="base" latinLnBrk="0" hangingPunct="0">
              <a:lnSpc>
                <a:spcPct val="200000"/>
              </a:lnSpc>
              <a:spcBef>
                <a:spcPct val="20000"/>
              </a:spcBef>
              <a:spcAft>
                <a:spcPct val="0"/>
              </a:spcAft>
              <a:buClr>
                <a:srgbClr val="5EB6E4"/>
              </a:buClr>
              <a:buSzPct val="100000"/>
              <a:buFont typeface="Wingdings" panose="05000000000000000000" pitchFamily="2" charset="2"/>
              <a:buChar char="Ø"/>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Labour Codes</a:t>
            </a:r>
          </a:p>
          <a:p>
            <a:pPr marL="1143000" marR="0" lvl="2" indent="-400050" algn="l" defTabSz="914400" rtl="0" eaLnBrk="0" fontAlgn="base" latinLnBrk="0" hangingPunct="0">
              <a:lnSpc>
                <a:spcPct val="200000"/>
              </a:lnSpc>
              <a:spcBef>
                <a:spcPct val="20000"/>
              </a:spcBef>
              <a:spcAft>
                <a:spcPct val="0"/>
              </a:spcAft>
              <a:buClr>
                <a:srgbClr val="5EB6E4"/>
              </a:buClr>
              <a:buSzPct val="100000"/>
              <a:buFont typeface="Wingdings" panose="05000000000000000000" pitchFamily="2" charset="2"/>
              <a:buChar char="Ø"/>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National Pension System and Provident Fund</a:t>
            </a:r>
          </a:p>
          <a:p>
            <a:pPr marL="342900" marR="0" lvl="0" indent="-342900" algn="l" defTabSz="914400" rtl="0" eaLnBrk="0" fontAlgn="base" latinLnBrk="0" hangingPunct="0">
              <a:lnSpc>
                <a:spcPct val="200000"/>
              </a:lnSpc>
              <a:spcBef>
                <a:spcPct val="20000"/>
              </a:spcBef>
              <a:spcAft>
                <a:spcPct val="0"/>
              </a:spcAft>
              <a:buClr>
                <a:srgbClr val="5EB6E4"/>
              </a:buClr>
              <a:buSzPct val="200000"/>
              <a:buFont typeface="+mj-lt"/>
              <a:buAutoNum type="arabicPeriod"/>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Spotlight on Employee Pension Scheme</a:t>
            </a:r>
          </a:p>
          <a:p>
            <a:pPr marL="742950" marR="0" lvl="1" indent="-400050" algn="l" defTabSz="914400" rtl="0" eaLnBrk="0" fontAlgn="base" latinLnBrk="0" hangingPunct="0">
              <a:lnSpc>
                <a:spcPct val="200000"/>
              </a:lnSpc>
              <a:spcBef>
                <a:spcPct val="20000"/>
              </a:spcBef>
              <a:spcAft>
                <a:spcPct val="0"/>
              </a:spcAft>
              <a:buClr>
                <a:srgbClr val="5EB6E4"/>
              </a:buClr>
              <a:buSzPct val="100000"/>
              <a:buFont typeface="+mj-lt"/>
              <a:buAutoNum type="romanUcPeriod"/>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Developments and Impact </a:t>
            </a:r>
          </a:p>
          <a:p>
            <a:pPr marL="742950" marR="0" lvl="1" indent="-400050" algn="l" defTabSz="914400" rtl="0" eaLnBrk="0" fontAlgn="base" latinLnBrk="0" hangingPunct="0">
              <a:lnSpc>
                <a:spcPct val="200000"/>
              </a:lnSpc>
              <a:spcBef>
                <a:spcPct val="20000"/>
              </a:spcBef>
              <a:spcAft>
                <a:spcPct val="0"/>
              </a:spcAft>
              <a:buClr>
                <a:srgbClr val="5EB6E4"/>
              </a:buClr>
              <a:buSzPct val="100000"/>
              <a:buFont typeface="+mj-lt"/>
              <a:buAutoNum type="romanUcPeriod"/>
              <a:tabLst/>
              <a:defRPr/>
            </a:pPr>
            <a:r>
              <a:rPr kumimoji="0" lang="en-US" sz="1800" b="0" i="0" u="none" strike="noStrike" kern="0" cap="none" spc="0" normalizeH="0" baseline="0" noProof="0" dirty="0">
                <a:ln>
                  <a:noFill/>
                </a:ln>
                <a:solidFill>
                  <a:srgbClr val="000000"/>
                </a:solidFill>
                <a:effectLst/>
                <a:uLnTx/>
                <a:uFillTx/>
                <a:latin typeface="Times New Roman"/>
                <a:ea typeface="+mn-ea"/>
                <a:cs typeface="+mn-cs"/>
              </a:rPr>
              <a:t>Actuarial Illustration on EPS vs EPF</a:t>
            </a:r>
          </a:p>
        </p:txBody>
      </p:sp>
    </p:spTree>
    <p:extLst>
      <p:ext uri="{BB962C8B-B14F-4D97-AF65-F5344CB8AC3E}">
        <p14:creationId xmlns:p14="http://schemas.microsoft.com/office/powerpoint/2010/main" val="387764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7">
            <a:extLst>
              <a:ext uri="{FF2B5EF4-FFF2-40B4-BE49-F238E27FC236}">
                <a16:creationId xmlns:a16="http://schemas.microsoft.com/office/drawing/2014/main" id="{CE7CB97F-2764-4373-8FF3-0DBA8FA46A4D}"/>
              </a:ext>
            </a:extLst>
          </p:cNvPr>
          <p:cNvSpPr/>
          <p:nvPr/>
        </p:nvSpPr>
        <p:spPr>
          <a:xfrm rot="20973835">
            <a:off x="2226386" y="4467691"/>
            <a:ext cx="9764143" cy="3765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defRPr/>
            </a:pPr>
            <a:endParaRPr lang="en-US" sz="2600" dirty="0">
              <a:solidFill>
                <a:srgbClr val="FFFFFF"/>
              </a:solidFill>
              <a:latin typeface="Arial"/>
              <a:ea typeface="ＭＳ Ｐゴシック"/>
            </a:endParaRPr>
          </a:p>
        </p:txBody>
      </p:sp>
      <p:sp>
        <p:nvSpPr>
          <p:cNvPr id="9" name="Isosceles Triangle 8">
            <a:extLst>
              <a:ext uri="{FF2B5EF4-FFF2-40B4-BE49-F238E27FC236}">
                <a16:creationId xmlns:a16="http://schemas.microsoft.com/office/drawing/2014/main" id="{FE6E80E1-FFDB-49A8-9B8E-E3E22C0C72A0}"/>
              </a:ext>
            </a:extLst>
          </p:cNvPr>
          <p:cNvSpPr/>
          <p:nvPr/>
        </p:nvSpPr>
        <p:spPr>
          <a:xfrm>
            <a:off x="6801004" y="4857991"/>
            <a:ext cx="418791" cy="193288"/>
          </a:xfrm>
          <a:prstGeom prst="triangle">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defRPr/>
            </a:pPr>
            <a:endParaRPr lang="en-US" sz="2600" dirty="0">
              <a:solidFill>
                <a:srgbClr val="FFFFFF"/>
              </a:solidFill>
              <a:latin typeface="Arial"/>
              <a:ea typeface="ＭＳ Ｐゴシック"/>
            </a:endParaRPr>
          </a:p>
        </p:txBody>
      </p:sp>
      <p:sp>
        <p:nvSpPr>
          <p:cNvPr id="10" name="Oval 9">
            <a:extLst>
              <a:ext uri="{FF2B5EF4-FFF2-40B4-BE49-F238E27FC236}">
                <a16:creationId xmlns:a16="http://schemas.microsoft.com/office/drawing/2014/main" id="{6110C402-469B-406B-A7D2-BC9D450FF025}"/>
              </a:ext>
            </a:extLst>
          </p:cNvPr>
          <p:cNvSpPr/>
          <p:nvPr/>
        </p:nvSpPr>
        <p:spPr>
          <a:xfrm>
            <a:off x="4225920" y="3976939"/>
            <a:ext cx="925426" cy="918117"/>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defRPr/>
            </a:pPr>
            <a:endParaRPr lang="en-US" sz="2600" dirty="0">
              <a:solidFill>
                <a:srgbClr val="FFFFFF"/>
              </a:solidFill>
              <a:latin typeface="Arial"/>
              <a:ea typeface="ＭＳ Ｐゴシック"/>
            </a:endParaRPr>
          </a:p>
        </p:txBody>
      </p:sp>
      <p:sp>
        <p:nvSpPr>
          <p:cNvPr id="11" name="Oval 10">
            <a:extLst>
              <a:ext uri="{FF2B5EF4-FFF2-40B4-BE49-F238E27FC236}">
                <a16:creationId xmlns:a16="http://schemas.microsoft.com/office/drawing/2014/main" id="{10F7F569-5900-425F-A707-782F7941668F}"/>
              </a:ext>
            </a:extLst>
          </p:cNvPr>
          <p:cNvSpPr/>
          <p:nvPr/>
        </p:nvSpPr>
        <p:spPr>
          <a:xfrm>
            <a:off x="3546312" y="3517901"/>
            <a:ext cx="841607" cy="825499"/>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12" name="Oval 11">
            <a:extLst>
              <a:ext uri="{FF2B5EF4-FFF2-40B4-BE49-F238E27FC236}">
                <a16:creationId xmlns:a16="http://schemas.microsoft.com/office/drawing/2014/main" id="{30718863-34A4-4AE0-AC25-268671DE79B8}"/>
              </a:ext>
            </a:extLst>
          </p:cNvPr>
          <p:cNvSpPr/>
          <p:nvPr/>
        </p:nvSpPr>
        <p:spPr>
          <a:xfrm>
            <a:off x="3400880" y="4289499"/>
            <a:ext cx="778788" cy="744458"/>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13" name="Oval 12">
            <a:extLst>
              <a:ext uri="{FF2B5EF4-FFF2-40B4-BE49-F238E27FC236}">
                <a16:creationId xmlns:a16="http://schemas.microsoft.com/office/drawing/2014/main" id="{C6D9FC5B-F6FF-436C-8DC4-D329F3C145B8}"/>
              </a:ext>
            </a:extLst>
          </p:cNvPr>
          <p:cNvSpPr/>
          <p:nvPr/>
        </p:nvSpPr>
        <p:spPr>
          <a:xfrm>
            <a:off x="5241587" y="3781013"/>
            <a:ext cx="969386" cy="928527"/>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14" name="Oval 13">
            <a:extLst>
              <a:ext uri="{FF2B5EF4-FFF2-40B4-BE49-F238E27FC236}">
                <a16:creationId xmlns:a16="http://schemas.microsoft.com/office/drawing/2014/main" id="{2484FCE9-4024-4D89-88C6-195C40E3AC6D}"/>
              </a:ext>
            </a:extLst>
          </p:cNvPr>
          <p:cNvSpPr/>
          <p:nvPr/>
        </p:nvSpPr>
        <p:spPr>
          <a:xfrm>
            <a:off x="4494594" y="3116430"/>
            <a:ext cx="937872" cy="899766"/>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15" name="TextBox 14">
            <a:extLst>
              <a:ext uri="{FF2B5EF4-FFF2-40B4-BE49-F238E27FC236}">
                <a16:creationId xmlns:a16="http://schemas.microsoft.com/office/drawing/2014/main" id="{C6FADB69-9955-451B-98C9-94864230AD9A}"/>
              </a:ext>
            </a:extLst>
          </p:cNvPr>
          <p:cNvSpPr txBox="1"/>
          <p:nvPr/>
        </p:nvSpPr>
        <p:spPr>
          <a:xfrm>
            <a:off x="3582904" y="3733800"/>
            <a:ext cx="773151" cy="258982"/>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GDP</a:t>
            </a:r>
          </a:p>
        </p:txBody>
      </p:sp>
      <p:sp>
        <p:nvSpPr>
          <p:cNvPr id="16" name="TextBox 15">
            <a:extLst>
              <a:ext uri="{FF2B5EF4-FFF2-40B4-BE49-F238E27FC236}">
                <a16:creationId xmlns:a16="http://schemas.microsoft.com/office/drawing/2014/main" id="{64BC1757-7A76-4FBC-8A47-FB643F77A6E1}"/>
              </a:ext>
            </a:extLst>
          </p:cNvPr>
          <p:cNvSpPr txBox="1"/>
          <p:nvPr/>
        </p:nvSpPr>
        <p:spPr>
          <a:xfrm>
            <a:off x="4463080" y="3313486"/>
            <a:ext cx="969386" cy="425629"/>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GST and Income Tax</a:t>
            </a:r>
          </a:p>
        </p:txBody>
      </p:sp>
      <p:sp>
        <p:nvSpPr>
          <p:cNvPr id="17" name="TextBox 16">
            <a:extLst>
              <a:ext uri="{FF2B5EF4-FFF2-40B4-BE49-F238E27FC236}">
                <a16:creationId xmlns:a16="http://schemas.microsoft.com/office/drawing/2014/main" id="{90FA0CF4-7357-44C6-8F5D-43360609369A}"/>
              </a:ext>
            </a:extLst>
          </p:cNvPr>
          <p:cNvSpPr txBox="1"/>
          <p:nvPr/>
        </p:nvSpPr>
        <p:spPr>
          <a:xfrm>
            <a:off x="4184045" y="4208122"/>
            <a:ext cx="1038991" cy="425629"/>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Banks NPA Clean-up</a:t>
            </a:r>
          </a:p>
        </p:txBody>
      </p:sp>
      <p:sp>
        <p:nvSpPr>
          <p:cNvPr id="18" name="TextBox 17">
            <a:extLst>
              <a:ext uri="{FF2B5EF4-FFF2-40B4-BE49-F238E27FC236}">
                <a16:creationId xmlns:a16="http://schemas.microsoft.com/office/drawing/2014/main" id="{70AA3EF0-C5E9-487C-9107-11C47EB057B3}"/>
              </a:ext>
            </a:extLst>
          </p:cNvPr>
          <p:cNvSpPr txBox="1"/>
          <p:nvPr/>
        </p:nvSpPr>
        <p:spPr>
          <a:xfrm>
            <a:off x="3348273" y="4430723"/>
            <a:ext cx="852527" cy="258982"/>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China + 1</a:t>
            </a:r>
          </a:p>
        </p:txBody>
      </p:sp>
      <p:sp>
        <p:nvSpPr>
          <p:cNvPr id="19" name="TextBox 18">
            <a:extLst>
              <a:ext uri="{FF2B5EF4-FFF2-40B4-BE49-F238E27FC236}">
                <a16:creationId xmlns:a16="http://schemas.microsoft.com/office/drawing/2014/main" id="{4F1DAB55-50E6-4F95-AB9E-DAA27CC89F0E}"/>
              </a:ext>
            </a:extLst>
          </p:cNvPr>
          <p:cNvSpPr txBox="1"/>
          <p:nvPr/>
        </p:nvSpPr>
        <p:spPr>
          <a:xfrm>
            <a:off x="5191598" y="4030587"/>
            <a:ext cx="1057102" cy="425629"/>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Consumer demand</a:t>
            </a:r>
          </a:p>
        </p:txBody>
      </p:sp>
      <p:sp>
        <p:nvSpPr>
          <p:cNvPr id="20" name="Oval 19">
            <a:extLst>
              <a:ext uri="{FF2B5EF4-FFF2-40B4-BE49-F238E27FC236}">
                <a16:creationId xmlns:a16="http://schemas.microsoft.com/office/drawing/2014/main" id="{0BBF7D56-E46A-46B0-8044-7E391BC7570A}"/>
              </a:ext>
            </a:extLst>
          </p:cNvPr>
          <p:cNvSpPr/>
          <p:nvPr/>
        </p:nvSpPr>
        <p:spPr>
          <a:xfrm>
            <a:off x="10167601" y="1914092"/>
            <a:ext cx="886474" cy="905308"/>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21" name="TextBox 20">
            <a:extLst>
              <a:ext uri="{FF2B5EF4-FFF2-40B4-BE49-F238E27FC236}">
                <a16:creationId xmlns:a16="http://schemas.microsoft.com/office/drawing/2014/main" id="{BDB0DB67-85A1-4BC8-8E3C-96B37ED3245E}"/>
              </a:ext>
            </a:extLst>
          </p:cNvPr>
          <p:cNvSpPr txBox="1"/>
          <p:nvPr/>
        </p:nvSpPr>
        <p:spPr>
          <a:xfrm rot="21034132">
            <a:off x="2779904" y="5562545"/>
            <a:ext cx="1114599" cy="325795"/>
          </a:xfrm>
          <a:prstGeom prst="rect">
            <a:avLst/>
          </a:prstGeom>
          <a:noFill/>
        </p:spPr>
        <p:txBody>
          <a:bodyPr wrap="square" rtlCol="0">
            <a:spAutoFit/>
          </a:bodyPr>
          <a:lstStyle/>
          <a:p>
            <a:pPr defTabSz="990570">
              <a:defRPr/>
            </a:pPr>
            <a:r>
              <a:rPr lang="en-US" sz="1517" b="1" dirty="0">
                <a:solidFill>
                  <a:srgbClr val="595959"/>
                </a:solidFill>
                <a:latin typeface="Arial" charset="0"/>
                <a:ea typeface="ＭＳ Ｐゴシック" pitchFamily="108" charset="-128"/>
              </a:rPr>
              <a:t>Tailwinds</a:t>
            </a:r>
          </a:p>
        </p:txBody>
      </p:sp>
      <p:sp>
        <p:nvSpPr>
          <p:cNvPr id="22" name="TextBox 21">
            <a:extLst>
              <a:ext uri="{FF2B5EF4-FFF2-40B4-BE49-F238E27FC236}">
                <a16:creationId xmlns:a16="http://schemas.microsoft.com/office/drawing/2014/main" id="{08A4D08B-1448-47E2-86F2-50571DFB3B79}"/>
              </a:ext>
            </a:extLst>
          </p:cNvPr>
          <p:cNvSpPr txBox="1"/>
          <p:nvPr/>
        </p:nvSpPr>
        <p:spPr>
          <a:xfrm rot="20964189">
            <a:off x="10425290" y="4162497"/>
            <a:ext cx="1293565" cy="325795"/>
          </a:xfrm>
          <a:prstGeom prst="rect">
            <a:avLst/>
          </a:prstGeom>
          <a:noFill/>
        </p:spPr>
        <p:txBody>
          <a:bodyPr wrap="square" rtlCol="0">
            <a:spAutoFit/>
          </a:bodyPr>
          <a:lstStyle/>
          <a:p>
            <a:pPr algn="r" defTabSz="990570">
              <a:defRPr/>
            </a:pPr>
            <a:r>
              <a:rPr lang="en-US" sz="1517" b="1" dirty="0">
                <a:solidFill>
                  <a:srgbClr val="595959"/>
                </a:solidFill>
                <a:latin typeface="Arial" charset="0"/>
                <a:ea typeface="ＭＳ Ｐゴシック" pitchFamily="108" charset="-128"/>
              </a:rPr>
              <a:t>Headwinds</a:t>
            </a:r>
          </a:p>
        </p:txBody>
      </p:sp>
      <p:sp>
        <p:nvSpPr>
          <p:cNvPr id="23" name="TextBox 22">
            <a:extLst>
              <a:ext uri="{FF2B5EF4-FFF2-40B4-BE49-F238E27FC236}">
                <a16:creationId xmlns:a16="http://schemas.microsoft.com/office/drawing/2014/main" id="{ADAE8423-1C06-49D8-9488-DF688A4561A8}"/>
              </a:ext>
            </a:extLst>
          </p:cNvPr>
          <p:cNvSpPr txBox="1"/>
          <p:nvPr/>
        </p:nvSpPr>
        <p:spPr>
          <a:xfrm>
            <a:off x="10089188" y="2040529"/>
            <a:ext cx="969386" cy="425629"/>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Covid resurgence</a:t>
            </a:r>
          </a:p>
        </p:txBody>
      </p:sp>
      <p:sp>
        <p:nvSpPr>
          <p:cNvPr id="24" name="Oval 23">
            <a:extLst>
              <a:ext uri="{FF2B5EF4-FFF2-40B4-BE49-F238E27FC236}">
                <a16:creationId xmlns:a16="http://schemas.microsoft.com/office/drawing/2014/main" id="{E8C35D85-2A7F-446A-B8DF-37D499008901}"/>
              </a:ext>
            </a:extLst>
          </p:cNvPr>
          <p:cNvSpPr/>
          <p:nvPr/>
        </p:nvSpPr>
        <p:spPr>
          <a:xfrm>
            <a:off x="9057809" y="3192899"/>
            <a:ext cx="848191" cy="837688"/>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25" name="TextBox 24">
            <a:extLst>
              <a:ext uri="{FF2B5EF4-FFF2-40B4-BE49-F238E27FC236}">
                <a16:creationId xmlns:a16="http://schemas.microsoft.com/office/drawing/2014/main" id="{34E20E31-EC74-4504-8C4B-BD49C28A047C}"/>
              </a:ext>
            </a:extLst>
          </p:cNvPr>
          <p:cNvSpPr txBox="1"/>
          <p:nvPr/>
        </p:nvSpPr>
        <p:spPr>
          <a:xfrm>
            <a:off x="8997211" y="3434698"/>
            <a:ext cx="969386" cy="258982"/>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Geopolitics</a:t>
            </a:r>
          </a:p>
        </p:txBody>
      </p:sp>
      <p:sp>
        <p:nvSpPr>
          <p:cNvPr id="26" name="TextBox 25">
            <a:extLst>
              <a:ext uri="{FF2B5EF4-FFF2-40B4-BE49-F238E27FC236}">
                <a16:creationId xmlns:a16="http://schemas.microsoft.com/office/drawing/2014/main" id="{4E120123-EFF6-41B0-A409-208DAF293E9C}"/>
              </a:ext>
            </a:extLst>
          </p:cNvPr>
          <p:cNvSpPr txBox="1"/>
          <p:nvPr/>
        </p:nvSpPr>
        <p:spPr>
          <a:xfrm>
            <a:off x="4715688" y="5282143"/>
            <a:ext cx="1323351" cy="830997"/>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Record profits posted by Banks, focus on credit growth</a:t>
            </a:r>
          </a:p>
        </p:txBody>
      </p:sp>
      <p:sp>
        <p:nvSpPr>
          <p:cNvPr id="27" name="TextBox 26">
            <a:extLst>
              <a:ext uri="{FF2B5EF4-FFF2-40B4-BE49-F238E27FC236}">
                <a16:creationId xmlns:a16="http://schemas.microsoft.com/office/drawing/2014/main" id="{55133663-052A-4B87-BCC9-C6F1D31239B8}"/>
              </a:ext>
            </a:extLst>
          </p:cNvPr>
          <p:cNvSpPr txBox="1"/>
          <p:nvPr/>
        </p:nvSpPr>
        <p:spPr>
          <a:xfrm>
            <a:off x="2117177" y="3190668"/>
            <a:ext cx="2484334" cy="276999"/>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GDP at 6.5% to 7% for FY 2023</a:t>
            </a:r>
          </a:p>
        </p:txBody>
      </p:sp>
      <p:sp>
        <p:nvSpPr>
          <p:cNvPr id="28" name="TextBox 27">
            <a:extLst>
              <a:ext uri="{FF2B5EF4-FFF2-40B4-BE49-F238E27FC236}">
                <a16:creationId xmlns:a16="http://schemas.microsoft.com/office/drawing/2014/main" id="{7FF632C2-DA2F-4F8A-9969-B0EF3E810F16}"/>
              </a:ext>
            </a:extLst>
          </p:cNvPr>
          <p:cNvSpPr txBox="1"/>
          <p:nvPr/>
        </p:nvSpPr>
        <p:spPr>
          <a:xfrm>
            <a:off x="5120743" y="2514719"/>
            <a:ext cx="1680261" cy="461665"/>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Record collections in FY 2023</a:t>
            </a:r>
          </a:p>
        </p:txBody>
      </p:sp>
      <p:sp>
        <p:nvSpPr>
          <p:cNvPr id="29" name="TextBox 28">
            <a:extLst>
              <a:ext uri="{FF2B5EF4-FFF2-40B4-BE49-F238E27FC236}">
                <a16:creationId xmlns:a16="http://schemas.microsoft.com/office/drawing/2014/main" id="{C7DC9A3B-DC32-4CA4-B13A-16C4A29D4B25}"/>
              </a:ext>
            </a:extLst>
          </p:cNvPr>
          <p:cNvSpPr txBox="1"/>
          <p:nvPr/>
        </p:nvSpPr>
        <p:spPr>
          <a:xfrm>
            <a:off x="5908090" y="3433076"/>
            <a:ext cx="1434450" cy="461665"/>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Strong festive season sales</a:t>
            </a:r>
          </a:p>
        </p:txBody>
      </p:sp>
      <p:sp>
        <p:nvSpPr>
          <p:cNvPr id="30" name="Oval 29">
            <a:extLst>
              <a:ext uri="{FF2B5EF4-FFF2-40B4-BE49-F238E27FC236}">
                <a16:creationId xmlns:a16="http://schemas.microsoft.com/office/drawing/2014/main" id="{1E30D2F2-B67B-4D1A-8930-45970DBB8664}"/>
              </a:ext>
            </a:extLst>
          </p:cNvPr>
          <p:cNvSpPr/>
          <p:nvPr/>
        </p:nvSpPr>
        <p:spPr>
          <a:xfrm>
            <a:off x="9487840" y="2475059"/>
            <a:ext cx="848191" cy="837688"/>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endParaRPr lang="en-US" sz="2600" dirty="0">
              <a:solidFill>
                <a:srgbClr val="FFFFFF"/>
              </a:solidFill>
              <a:latin typeface="Arial"/>
              <a:ea typeface="ＭＳ Ｐゴシック"/>
            </a:endParaRPr>
          </a:p>
        </p:txBody>
      </p:sp>
      <p:sp>
        <p:nvSpPr>
          <p:cNvPr id="31" name="TextBox 30">
            <a:extLst>
              <a:ext uri="{FF2B5EF4-FFF2-40B4-BE49-F238E27FC236}">
                <a16:creationId xmlns:a16="http://schemas.microsoft.com/office/drawing/2014/main" id="{4CC365A1-156B-42E9-9817-A2DEF8543B03}"/>
              </a:ext>
            </a:extLst>
          </p:cNvPr>
          <p:cNvSpPr txBox="1"/>
          <p:nvPr/>
        </p:nvSpPr>
        <p:spPr>
          <a:xfrm>
            <a:off x="9427242" y="2659391"/>
            <a:ext cx="969386" cy="425629"/>
          </a:xfrm>
          <a:prstGeom prst="rect">
            <a:avLst/>
          </a:prstGeom>
          <a:noFill/>
        </p:spPr>
        <p:txBody>
          <a:bodyPr wrap="square" rtlCol="0">
            <a:spAutoFit/>
          </a:bodyPr>
          <a:lstStyle/>
          <a:p>
            <a:pPr algn="ctr" defTabSz="990570">
              <a:defRPr/>
            </a:pPr>
            <a:r>
              <a:rPr lang="en-US" sz="1083" b="1" dirty="0">
                <a:solidFill>
                  <a:srgbClr val="FFFFFF"/>
                </a:solidFill>
                <a:latin typeface="Arial" charset="0"/>
                <a:ea typeface="ＭＳ Ｐゴシック" pitchFamily="108" charset="-128"/>
              </a:rPr>
              <a:t>High inflation</a:t>
            </a:r>
          </a:p>
        </p:txBody>
      </p:sp>
      <p:sp>
        <p:nvSpPr>
          <p:cNvPr id="32" name="Title 1">
            <a:extLst>
              <a:ext uri="{FF2B5EF4-FFF2-40B4-BE49-F238E27FC236}">
                <a16:creationId xmlns:a16="http://schemas.microsoft.com/office/drawing/2014/main" id="{35A470AC-5577-497F-A702-3FD4131FF5A2}"/>
              </a:ext>
            </a:extLst>
          </p:cNvPr>
          <p:cNvSpPr txBox="1">
            <a:spLocks/>
          </p:cNvSpPr>
          <p:nvPr/>
        </p:nvSpPr>
        <p:spPr>
          <a:xfrm>
            <a:off x="1752600" y="885488"/>
            <a:ext cx="11201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200" dirty="0">
                <a:latin typeface="Helvetica Now Text" panose="020B0504030202020204" pitchFamily="34" charset="0"/>
              </a:rPr>
              <a:t>India’s Economy : New Challenges and Opportunities</a:t>
            </a:r>
            <a:endPar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33" name="Oval 32">
            <a:extLst>
              <a:ext uri="{FF2B5EF4-FFF2-40B4-BE49-F238E27FC236}">
                <a16:creationId xmlns:a16="http://schemas.microsoft.com/office/drawing/2014/main" id="{93AF39DF-3563-4767-A7F8-6F21ADA81D4E}"/>
              </a:ext>
            </a:extLst>
          </p:cNvPr>
          <p:cNvSpPr/>
          <p:nvPr/>
        </p:nvSpPr>
        <p:spPr>
          <a:xfrm>
            <a:off x="10362320" y="2695533"/>
            <a:ext cx="1220080" cy="1082526"/>
          </a:xfrm>
          <a:prstGeom prst="ellipse">
            <a:avLst/>
          </a:prstGeom>
          <a:solidFill>
            <a:srgbClr val="336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70"/>
            <a:r>
              <a:rPr lang="en-US" sz="1100" dirty="0">
                <a:solidFill>
                  <a:srgbClr val="FFFFFF"/>
                </a:solidFill>
                <a:latin typeface="Arial"/>
                <a:ea typeface="ＭＳ Ｐゴシック"/>
              </a:rPr>
              <a:t>Global </a:t>
            </a:r>
          </a:p>
          <a:p>
            <a:pPr algn="ctr" defTabSz="990570"/>
            <a:r>
              <a:rPr lang="en-US" sz="1100" dirty="0">
                <a:solidFill>
                  <a:srgbClr val="FFFFFF"/>
                </a:solidFill>
                <a:latin typeface="Arial"/>
                <a:ea typeface="ＭＳ Ｐゴシック"/>
              </a:rPr>
              <a:t>Recession</a:t>
            </a:r>
          </a:p>
        </p:txBody>
      </p:sp>
      <p:sp>
        <p:nvSpPr>
          <p:cNvPr id="34" name="TextBox 33">
            <a:extLst>
              <a:ext uri="{FF2B5EF4-FFF2-40B4-BE49-F238E27FC236}">
                <a16:creationId xmlns:a16="http://schemas.microsoft.com/office/drawing/2014/main" id="{45069018-9E48-4B99-80E6-1910F63979BE}"/>
              </a:ext>
            </a:extLst>
          </p:cNvPr>
          <p:cNvSpPr txBox="1"/>
          <p:nvPr/>
        </p:nvSpPr>
        <p:spPr>
          <a:xfrm>
            <a:off x="8158475" y="2299109"/>
            <a:ext cx="1680261" cy="646331"/>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Inflation expected to be outside comfort zone of 4%</a:t>
            </a:r>
          </a:p>
        </p:txBody>
      </p:sp>
      <p:sp>
        <p:nvSpPr>
          <p:cNvPr id="36" name="TextBox 35">
            <a:extLst>
              <a:ext uri="{FF2B5EF4-FFF2-40B4-BE49-F238E27FC236}">
                <a16:creationId xmlns:a16="http://schemas.microsoft.com/office/drawing/2014/main" id="{981D76F6-E2E7-4AD4-AD1F-319589BF95AE}"/>
              </a:ext>
            </a:extLst>
          </p:cNvPr>
          <p:cNvSpPr txBox="1"/>
          <p:nvPr/>
        </p:nvSpPr>
        <p:spPr>
          <a:xfrm>
            <a:off x="7958561" y="3140463"/>
            <a:ext cx="1331417" cy="646331"/>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Russia-Ukraine war impacting supply chains</a:t>
            </a:r>
          </a:p>
        </p:txBody>
      </p:sp>
      <p:sp>
        <p:nvSpPr>
          <p:cNvPr id="37" name="TextBox 36">
            <a:extLst>
              <a:ext uri="{FF2B5EF4-FFF2-40B4-BE49-F238E27FC236}">
                <a16:creationId xmlns:a16="http://schemas.microsoft.com/office/drawing/2014/main" id="{4E42263C-80E9-4126-A39B-EBFAD3BCA3DF}"/>
              </a:ext>
            </a:extLst>
          </p:cNvPr>
          <p:cNvSpPr txBox="1"/>
          <p:nvPr/>
        </p:nvSpPr>
        <p:spPr>
          <a:xfrm>
            <a:off x="11123996" y="1729457"/>
            <a:ext cx="969386" cy="1015663"/>
          </a:xfrm>
          <a:prstGeom prst="rect">
            <a:avLst/>
          </a:prstGeom>
          <a:noFill/>
        </p:spPr>
        <p:txBody>
          <a:bodyPr wrap="square" rtlCol="0">
            <a:spAutoFit/>
          </a:bodyPr>
          <a:lstStyle/>
          <a:p>
            <a:pPr defTabSz="990570">
              <a:defRPr/>
            </a:pPr>
            <a:r>
              <a:rPr lang="en-US" sz="1200" dirty="0">
                <a:latin typeface="Arial" charset="0"/>
                <a:ea typeface="ＭＳ Ｐゴシック" pitchFamily="108" charset="-128"/>
              </a:rPr>
              <a:t>High risk of global recession as per World Bank</a:t>
            </a:r>
          </a:p>
        </p:txBody>
      </p:sp>
    </p:spTree>
    <p:extLst>
      <p:ext uri="{BB962C8B-B14F-4D97-AF65-F5344CB8AC3E}">
        <p14:creationId xmlns:p14="http://schemas.microsoft.com/office/powerpoint/2010/main" val="320969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Helvetica Now Text" panose="020B0504030202020204"/>
                <a:ea typeface="+mj-ea"/>
                <a:cs typeface="Calibri" panose="020F0502020204030204" pitchFamily="34" charset="0"/>
              </a:rPr>
              <a:t>Volatility in Actuarial Assumptions – </a:t>
            </a:r>
            <a:r>
              <a:rPr kumimoji="0" lang="en-US" altLang="en-US" sz="2400" b="0" i="0" u="none" strike="noStrike" kern="0" cap="none" spc="0" normalizeH="0" baseline="0" noProof="0" dirty="0">
                <a:ln>
                  <a:noFill/>
                </a:ln>
                <a:solidFill>
                  <a:srgbClr val="0000FF"/>
                </a:solidFill>
                <a:effectLst/>
                <a:uLnTx/>
                <a:uFillTx/>
                <a:latin typeface="Helvetica Now Text" panose="020B0504030202020204"/>
                <a:ea typeface="+mj-ea"/>
                <a:cs typeface="Calibri" panose="020F0502020204030204" pitchFamily="34" charset="0"/>
              </a:rPr>
              <a:t>Discount Rate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30" name="Rectangle 29">
            <a:extLst>
              <a:ext uri="{FF2B5EF4-FFF2-40B4-BE49-F238E27FC236}">
                <a16:creationId xmlns:a16="http://schemas.microsoft.com/office/drawing/2014/main" id="{44B1BECC-1309-4235-AC58-DC1BC4CA0E1B}"/>
              </a:ext>
            </a:extLst>
          </p:cNvPr>
          <p:cNvSpPr/>
          <p:nvPr/>
        </p:nvSpPr>
        <p:spPr bwMode="auto">
          <a:xfrm>
            <a:off x="2286000" y="4572001"/>
            <a:ext cx="9341384" cy="1781242"/>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Higher interest rates led to higher yields by 50-100basis points reducing DB Balance Sheet liabilities by 5-10%, particularly at shorter durations.</a:t>
            </a:r>
          </a:p>
          <a:p>
            <a:pPr marR="0" lvl="0" algn="l" defTabSz="914400" rtl="0" eaLnBrk="0" fontAlgn="base" latinLnBrk="0" hangingPunct="0">
              <a:lnSpc>
                <a:spcPct val="100000"/>
              </a:lnSpc>
              <a:spcBef>
                <a:spcPct val="0"/>
              </a:spcBef>
              <a:spcAft>
                <a:spcPct val="0"/>
              </a:spcAft>
              <a:buClrTx/>
              <a:buSzTx/>
              <a:tabLst/>
              <a:defRPr/>
            </a:pPr>
            <a:endParaRPr lang="en-US" sz="1200" dirty="0">
              <a:solidFill>
                <a:srgbClr val="000000"/>
              </a:solidFill>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Signs of Inverted yield curves seen in the last quarter, signaling market expectations of a recession in near future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sz="1200" dirty="0">
              <a:solidFill>
                <a:srgbClr val="000000"/>
              </a:solidFill>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dirty="0">
                <a:solidFill>
                  <a:srgbClr val="000000"/>
                </a:solidFill>
                <a:latin typeface="Arial" pitchFamily="34" charset="0"/>
              </a:rPr>
              <a:t>B</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ased on RBI projections of inflation at 5-6% for FY 2024, we expect yields may stabilize around 7.00% to </a:t>
            </a:r>
            <a:r>
              <a:rPr lang="en-US" sz="1200" dirty="0">
                <a:solidFill>
                  <a:srgbClr val="000000"/>
                </a:solidFill>
                <a:latin typeface="Arial" pitchFamily="34" charset="0"/>
              </a:rPr>
              <a:t>8.00</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 range in CY 2023</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sz="1200" dirty="0">
              <a:solidFill>
                <a:srgbClr val="000000"/>
              </a:solidFill>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Increased volatility </a:t>
            </a:r>
            <a:r>
              <a:rPr lang="en-US" sz="1200" dirty="0">
                <a:solidFill>
                  <a:srgbClr val="000000"/>
                </a:solidFill>
                <a:latin typeface="Arial" pitchFamily="34" charset="0"/>
              </a:rPr>
              <a:t>leading to </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demand for quarterly reviews of actuarial liabilities</a:t>
            </a:r>
          </a:p>
        </p:txBody>
      </p:sp>
      <p:graphicFrame>
        <p:nvGraphicFramePr>
          <p:cNvPr id="25" name="Chart 24">
            <a:extLst>
              <a:ext uri="{FF2B5EF4-FFF2-40B4-BE49-F238E27FC236}">
                <a16:creationId xmlns:a16="http://schemas.microsoft.com/office/drawing/2014/main" id="{684218CD-8651-41E4-B686-1900B31B0718}"/>
              </a:ext>
            </a:extLst>
          </p:cNvPr>
          <p:cNvGraphicFramePr>
            <a:graphicFrameLocks/>
          </p:cNvGraphicFramePr>
          <p:nvPr>
            <p:extLst>
              <p:ext uri="{D42A27DB-BD31-4B8C-83A1-F6EECF244321}">
                <p14:modId xmlns:p14="http://schemas.microsoft.com/office/powerpoint/2010/main" val="1330847949"/>
              </p:ext>
            </p:extLst>
          </p:nvPr>
        </p:nvGraphicFramePr>
        <p:xfrm>
          <a:off x="1621971" y="914400"/>
          <a:ext cx="10027184" cy="3586205"/>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a:extLst>
              <a:ext uri="{FF2B5EF4-FFF2-40B4-BE49-F238E27FC236}">
                <a16:creationId xmlns:a16="http://schemas.microsoft.com/office/drawing/2014/main" id="{C132721A-497F-4AE3-AB72-E40EF1DBCF2C}"/>
              </a:ext>
            </a:extLst>
          </p:cNvPr>
          <p:cNvSpPr txBox="1"/>
          <p:nvPr/>
        </p:nvSpPr>
        <p:spPr>
          <a:xfrm>
            <a:off x="1714500" y="6600494"/>
            <a:ext cx="65532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Source: The Clearing Corporation of India</a:t>
            </a:r>
          </a:p>
        </p:txBody>
      </p:sp>
    </p:spTree>
    <p:extLst>
      <p:ext uri="{BB962C8B-B14F-4D97-AF65-F5344CB8AC3E}">
        <p14:creationId xmlns:p14="http://schemas.microsoft.com/office/powerpoint/2010/main" val="71495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a:extLst>
              <a:ext uri="{FF2B5EF4-FFF2-40B4-BE49-F238E27FC236}">
                <a16:creationId xmlns:a16="http://schemas.microsoft.com/office/drawing/2014/main" id="{CE319355-FE95-4EEC-ACF8-7A799AF8F92F}"/>
              </a:ext>
            </a:extLst>
          </p:cNvPr>
          <p:cNvGraphicFramePr/>
          <p:nvPr/>
        </p:nvGraphicFramePr>
        <p:xfrm>
          <a:off x="1600200" y="609602"/>
          <a:ext cx="6675120" cy="335279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8851FE3-3D11-4B0B-8944-C7DDFFC3809F}"/>
              </a:ext>
            </a:extLst>
          </p:cNvPr>
          <p:cNvSpPr/>
          <p:nvPr/>
        </p:nvSpPr>
        <p:spPr bwMode="auto">
          <a:xfrm>
            <a:off x="8570582" y="1048835"/>
            <a:ext cx="3056802" cy="2888635"/>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Helvetica Now Text" panose="020B0504030202020204"/>
                <a:ea typeface="+mj-ea"/>
                <a:cs typeface="Calibri" panose="020F0502020204030204" pitchFamily="34" charset="0"/>
              </a:rPr>
              <a:t>Volatility in Actuarial Assumptions – </a:t>
            </a:r>
            <a:r>
              <a:rPr kumimoji="0" lang="en-US" altLang="en-US" sz="2400" b="0" i="0" u="none" strike="noStrike" kern="0" cap="none" spc="0" normalizeH="0" baseline="0" noProof="0" dirty="0">
                <a:ln>
                  <a:noFill/>
                </a:ln>
                <a:solidFill>
                  <a:srgbClr val="0000FF"/>
                </a:solidFill>
                <a:effectLst/>
                <a:uLnTx/>
                <a:uFillTx/>
                <a:latin typeface="Helvetica Now Text" panose="020B0504030202020204"/>
                <a:ea typeface="+mj-ea"/>
                <a:cs typeface="Calibri" panose="020F0502020204030204" pitchFamily="34" charset="0"/>
              </a:rPr>
              <a:t>Salary Increment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0" name="Rectangle 9">
            <a:extLst>
              <a:ext uri="{FF2B5EF4-FFF2-40B4-BE49-F238E27FC236}">
                <a16:creationId xmlns:a16="http://schemas.microsoft.com/office/drawing/2014/main" id="{635A000B-BDDE-40DC-8F03-FA90D0740987}"/>
              </a:ext>
            </a:extLst>
          </p:cNvPr>
          <p:cNvSpPr/>
          <p:nvPr/>
        </p:nvSpPr>
        <p:spPr bwMode="auto">
          <a:xfrm>
            <a:off x="9258652" y="1391739"/>
            <a:ext cx="1832106" cy="652939"/>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E-commerce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13.7</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12.8</a:t>
            </a:r>
            <a:endParaRPr kumimoji="0" lang="en-US" sz="1300" b="1" i="0" u="none" strike="noStrike" kern="1200" cap="none" spc="0" normalizeH="0" baseline="0" noProof="0" dirty="0">
              <a:ln>
                <a:noFill/>
              </a:ln>
              <a:solidFill>
                <a:srgbClr val="82939A"/>
              </a:solidFill>
              <a:effectLst/>
              <a:uLnTx/>
              <a:uFillTx/>
              <a:latin typeface="Helvetica Now Text" panose="020B0504030202020204" pitchFamily="34" charset="0"/>
              <a:ea typeface="ＭＳ Ｐゴシック"/>
              <a:cs typeface="Arial" panose="020B0604020202020204" pitchFamily="34" charset="0"/>
            </a:endParaRPr>
          </a:p>
        </p:txBody>
      </p:sp>
      <p:sp>
        <p:nvSpPr>
          <p:cNvPr id="11" name="Rectangle 10">
            <a:extLst>
              <a:ext uri="{FF2B5EF4-FFF2-40B4-BE49-F238E27FC236}">
                <a16:creationId xmlns:a16="http://schemas.microsoft.com/office/drawing/2014/main" id="{709AA506-1FC3-4B2A-AD39-7EE3CA4AA891}"/>
              </a:ext>
            </a:extLst>
          </p:cNvPr>
          <p:cNvSpPr/>
          <p:nvPr/>
        </p:nvSpPr>
        <p:spPr bwMode="auto">
          <a:xfrm>
            <a:off x="9258652" y="2044679"/>
            <a:ext cx="2844138" cy="510242"/>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Professional Services</a:t>
            </a:r>
          </a:p>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12.4</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12.1</a:t>
            </a:r>
            <a:endParaRPr kumimoji="0" lang="en-US" sz="1300" b="1" i="0" u="none" strike="noStrike" kern="1200" cap="none" spc="0" normalizeH="0" baseline="0" noProof="0" dirty="0">
              <a:ln>
                <a:noFill/>
              </a:ln>
              <a:solidFill>
                <a:srgbClr val="82939A"/>
              </a:solidFill>
              <a:effectLst/>
              <a:uLnTx/>
              <a:uFillTx/>
              <a:latin typeface="Helvetica Now Text" panose="020B0504030202020204" pitchFamily="34" charset="0"/>
              <a:ea typeface="ＭＳ Ｐゴシック"/>
              <a:cs typeface="Arial" panose="020B0604020202020204" pitchFamily="34" charset="0"/>
            </a:endParaRPr>
          </a:p>
        </p:txBody>
      </p:sp>
      <p:sp>
        <p:nvSpPr>
          <p:cNvPr id="12" name="Rectangle 11">
            <a:extLst>
              <a:ext uri="{FF2B5EF4-FFF2-40B4-BE49-F238E27FC236}">
                <a16:creationId xmlns:a16="http://schemas.microsoft.com/office/drawing/2014/main" id="{9B5AC71D-A091-40CB-8669-361F93B22BAE}"/>
              </a:ext>
            </a:extLst>
          </p:cNvPr>
          <p:cNvSpPr/>
          <p:nvPr/>
        </p:nvSpPr>
        <p:spPr bwMode="auto">
          <a:xfrm>
            <a:off x="9258652" y="2718598"/>
            <a:ext cx="2441706" cy="558002"/>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Hi Tech/Information Technology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12.0</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11.3</a:t>
            </a:r>
            <a:endPar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ＭＳ Ｐゴシック"/>
              <a:cs typeface="Arial" panose="020B0604020202020204" pitchFamily="34" charset="0"/>
            </a:endParaRPr>
          </a:p>
        </p:txBody>
      </p:sp>
      <p:grpSp>
        <p:nvGrpSpPr>
          <p:cNvPr id="13" name="Group 12">
            <a:extLst>
              <a:ext uri="{FF2B5EF4-FFF2-40B4-BE49-F238E27FC236}">
                <a16:creationId xmlns:a16="http://schemas.microsoft.com/office/drawing/2014/main" id="{31F038B4-7DFF-4E72-8F38-B9DACC4BFCB5}"/>
              </a:ext>
            </a:extLst>
          </p:cNvPr>
          <p:cNvGrpSpPr/>
          <p:nvPr/>
        </p:nvGrpSpPr>
        <p:grpSpPr>
          <a:xfrm>
            <a:off x="9296400" y="3429000"/>
            <a:ext cx="1867914" cy="246221"/>
            <a:chOff x="10869669" y="12439403"/>
            <a:chExt cx="4247799" cy="352803"/>
          </a:xfrm>
        </p:grpSpPr>
        <p:sp>
          <p:nvSpPr>
            <p:cNvPr id="14" name="TextBox 13">
              <a:extLst>
                <a:ext uri="{FF2B5EF4-FFF2-40B4-BE49-F238E27FC236}">
                  <a16:creationId xmlns:a16="http://schemas.microsoft.com/office/drawing/2014/main" id="{FBB1F11A-4F1A-46D7-B71B-CB3587A058C3}"/>
                </a:ext>
              </a:extLst>
            </p:cNvPr>
            <p:cNvSpPr txBox="1"/>
            <p:nvPr/>
          </p:nvSpPr>
          <p:spPr>
            <a:xfrm>
              <a:off x="11562811" y="12439403"/>
              <a:ext cx="3554657" cy="352803"/>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rPr>
                <a:t>2022 Actual</a:t>
              </a:r>
            </a:p>
          </p:txBody>
        </p:sp>
        <p:sp>
          <p:nvSpPr>
            <p:cNvPr id="15" name="TextBox 14">
              <a:extLst>
                <a:ext uri="{FF2B5EF4-FFF2-40B4-BE49-F238E27FC236}">
                  <a16:creationId xmlns:a16="http://schemas.microsoft.com/office/drawing/2014/main" id="{F8085EC1-62C0-441A-AF6C-22D0C31CB2AC}"/>
                </a:ext>
              </a:extLst>
            </p:cNvPr>
            <p:cNvSpPr txBox="1"/>
            <p:nvPr/>
          </p:nvSpPr>
          <p:spPr>
            <a:xfrm>
              <a:off x="10869669" y="12554137"/>
              <a:ext cx="548639" cy="171226"/>
            </a:xfrm>
            <a:prstGeom prst="rect">
              <a:avLst/>
            </a:prstGeom>
            <a:solidFill>
              <a:schemeClr val="bg2">
                <a:lumMod val="75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endParaRPr>
            </a:p>
          </p:txBody>
        </p:sp>
      </p:grpSp>
      <p:grpSp>
        <p:nvGrpSpPr>
          <p:cNvPr id="16" name="Group 15">
            <a:extLst>
              <a:ext uri="{FF2B5EF4-FFF2-40B4-BE49-F238E27FC236}">
                <a16:creationId xmlns:a16="http://schemas.microsoft.com/office/drawing/2014/main" id="{5FE33494-FC99-47A3-9C43-A5309697BE8B}"/>
              </a:ext>
            </a:extLst>
          </p:cNvPr>
          <p:cNvGrpSpPr/>
          <p:nvPr/>
        </p:nvGrpSpPr>
        <p:grpSpPr>
          <a:xfrm>
            <a:off x="9296399" y="3657600"/>
            <a:ext cx="1807918" cy="246221"/>
            <a:chOff x="10869669" y="12469501"/>
            <a:chExt cx="3555017" cy="352219"/>
          </a:xfrm>
        </p:grpSpPr>
        <p:sp>
          <p:nvSpPr>
            <p:cNvPr id="17" name="TextBox 16">
              <a:extLst>
                <a:ext uri="{FF2B5EF4-FFF2-40B4-BE49-F238E27FC236}">
                  <a16:creationId xmlns:a16="http://schemas.microsoft.com/office/drawing/2014/main" id="{B288CFA2-B5C9-448C-B147-1B000F7AC52C}"/>
                </a:ext>
              </a:extLst>
            </p:cNvPr>
            <p:cNvSpPr txBox="1"/>
            <p:nvPr/>
          </p:nvSpPr>
          <p:spPr>
            <a:xfrm>
              <a:off x="11432799" y="12469501"/>
              <a:ext cx="2991887" cy="35221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rPr>
                <a:t>2022 Projected</a:t>
              </a:r>
            </a:p>
          </p:txBody>
        </p:sp>
        <p:sp>
          <p:nvSpPr>
            <p:cNvPr id="18" name="TextBox 17">
              <a:extLst>
                <a:ext uri="{FF2B5EF4-FFF2-40B4-BE49-F238E27FC236}">
                  <a16:creationId xmlns:a16="http://schemas.microsoft.com/office/drawing/2014/main" id="{C272AEA8-1125-40AF-99BA-7FC43AE0C1F4}"/>
                </a:ext>
              </a:extLst>
            </p:cNvPr>
            <p:cNvSpPr txBox="1"/>
            <p:nvPr/>
          </p:nvSpPr>
          <p:spPr>
            <a:xfrm>
              <a:off x="10869669" y="12552212"/>
              <a:ext cx="467490" cy="170046"/>
            </a:xfrm>
            <a:prstGeom prst="rect">
              <a:avLst/>
            </a:prstGeom>
            <a:solidFill>
              <a:schemeClr val="accent2"/>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endParaRPr>
            </a:p>
          </p:txBody>
        </p:sp>
      </p:grpSp>
      <p:sp>
        <p:nvSpPr>
          <p:cNvPr id="23" name="Subtitle 11">
            <a:extLst>
              <a:ext uri="{FF2B5EF4-FFF2-40B4-BE49-F238E27FC236}">
                <a16:creationId xmlns:a16="http://schemas.microsoft.com/office/drawing/2014/main" id="{5094003C-F361-4401-BB7F-2A97CA5F0B4C}"/>
              </a:ext>
            </a:extLst>
          </p:cNvPr>
          <p:cNvSpPr txBox="1">
            <a:spLocks/>
          </p:cNvSpPr>
          <p:nvPr/>
        </p:nvSpPr>
        <p:spPr>
          <a:xfrm>
            <a:off x="1776392" y="1060847"/>
            <a:ext cx="6681808" cy="6155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IN" sz="1500" b="1" i="0" u="none" strike="noStrike" kern="1200" cap="none" spc="0" normalizeH="0" baseline="0" noProof="0" dirty="0">
                <a:ln>
                  <a:noFill/>
                </a:ln>
                <a:solidFill>
                  <a:srgbClr val="808080"/>
                </a:solidFill>
                <a:effectLst/>
                <a:uLnTx/>
                <a:uFillTx/>
                <a:latin typeface="Helvetica Now Text" panose="020B0504030202020204"/>
                <a:ea typeface="+mn-ea"/>
                <a:cs typeface="+mn-cs"/>
              </a:rPr>
              <a:t>Double digit </a:t>
            </a:r>
            <a:r>
              <a:rPr kumimoji="0" lang="en-IN" sz="1500" b="1" i="0" u="none" strike="noStrike" kern="1200" cap="none" spc="0" normalizeH="0" baseline="0" noProof="0" dirty="0">
                <a:ln>
                  <a:noFill/>
                </a:ln>
                <a:solidFill>
                  <a:srgbClr val="000000"/>
                </a:solidFill>
                <a:effectLst/>
                <a:uLnTx/>
                <a:uFillTx/>
                <a:latin typeface="Helvetica Now Text" panose="020B0504030202020204"/>
                <a:ea typeface="+mn-ea"/>
                <a:cs typeface="+mn-cs"/>
              </a:rPr>
              <a:t>Salary Increases </a:t>
            </a:r>
            <a:r>
              <a:rPr kumimoji="0" lang="en-IN" sz="1500" b="1" i="0" u="none" strike="noStrike" kern="1200" cap="none" spc="0" normalizeH="0" baseline="0" noProof="0" dirty="0">
                <a:ln>
                  <a:noFill/>
                </a:ln>
                <a:solidFill>
                  <a:srgbClr val="808080"/>
                </a:solidFill>
                <a:effectLst/>
                <a:uLnTx/>
                <a:uFillTx/>
                <a:latin typeface="Helvetica Now Text" panose="020B0504030202020204"/>
                <a:ea typeface="+mn-ea"/>
                <a:cs typeface="+mn-cs"/>
              </a:rPr>
              <a:t>are back, after a decade!</a:t>
            </a:r>
          </a:p>
        </p:txBody>
      </p:sp>
      <p:sp>
        <p:nvSpPr>
          <p:cNvPr id="24" name="TextBox 23">
            <a:extLst>
              <a:ext uri="{FF2B5EF4-FFF2-40B4-BE49-F238E27FC236}">
                <a16:creationId xmlns:a16="http://schemas.microsoft.com/office/drawing/2014/main" id="{A68B7419-BFF9-423A-A84E-CA3A3EA72B1E}"/>
              </a:ext>
            </a:extLst>
          </p:cNvPr>
          <p:cNvSpPr txBox="1"/>
          <p:nvPr/>
        </p:nvSpPr>
        <p:spPr>
          <a:xfrm>
            <a:off x="9386080" y="1090927"/>
            <a:ext cx="1739120"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000000"/>
                </a:solidFill>
                <a:effectLst/>
                <a:uLnTx/>
                <a:uFillTx/>
                <a:latin typeface="Helvetica Now Text" panose="020B0504030202020204" pitchFamily="34" charset="0"/>
                <a:ea typeface="+mn-ea"/>
                <a:cs typeface="+mn-cs"/>
              </a:rPr>
              <a:t>Top 3 Sectors</a:t>
            </a:r>
          </a:p>
        </p:txBody>
      </p:sp>
      <p:cxnSp>
        <p:nvCxnSpPr>
          <p:cNvPr id="26" name="Straight Connector 25">
            <a:extLst>
              <a:ext uri="{FF2B5EF4-FFF2-40B4-BE49-F238E27FC236}">
                <a16:creationId xmlns:a16="http://schemas.microsoft.com/office/drawing/2014/main" id="{2FBA7C96-38B6-43FC-BB0A-A0CC05C91A2B}"/>
              </a:ext>
            </a:extLst>
          </p:cNvPr>
          <p:cNvCxnSpPr>
            <a:cxnSpLocks/>
          </p:cNvCxnSpPr>
          <p:nvPr/>
        </p:nvCxnSpPr>
        <p:spPr bwMode="auto">
          <a:xfrm>
            <a:off x="1828800" y="4041886"/>
            <a:ext cx="66000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Rectangle 29">
            <a:extLst>
              <a:ext uri="{FF2B5EF4-FFF2-40B4-BE49-F238E27FC236}">
                <a16:creationId xmlns:a16="http://schemas.microsoft.com/office/drawing/2014/main" id="{44B1BECC-1309-4235-AC58-DC1BC4CA0E1B}"/>
              </a:ext>
            </a:extLst>
          </p:cNvPr>
          <p:cNvSpPr/>
          <p:nvPr/>
        </p:nvSpPr>
        <p:spPr bwMode="auto">
          <a:xfrm>
            <a:off x="8570582" y="4114799"/>
            <a:ext cx="3056802" cy="2238444"/>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dirty="0">
                <a:solidFill>
                  <a:srgbClr val="000000"/>
                </a:solidFill>
                <a:latin typeface="Arial" pitchFamily="34" charset="0"/>
              </a:rPr>
              <a:t>While long term assumptions may remain unchanged, allowing for short term salary growth projections is recommended for better liability management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200" dirty="0">
                <a:solidFill>
                  <a:srgbClr val="000000"/>
                </a:solidFill>
                <a:latin typeface="Arial" pitchFamily="34" charset="0"/>
              </a:rPr>
              <a:t>Important to allow different approach across industries and levels of management</a:t>
            </a:r>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pic>
        <p:nvPicPr>
          <p:cNvPr id="28" name="Picture 27">
            <a:extLst>
              <a:ext uri="{FF2B5EF4-FFF2-40B4-BE49-F238E27FC236}">
                <a16:creationId xmlns:a16="http://schemas.microsoft.com/office/drawing/2014/main" id="{26248A4C-34FF-4B87-9B26-6D9A19D415B9}"/>
              </a:ext>
            </a:extLst>
          </p:cNvPr>
          <p:cNvPicPr>
            <a:picLocks noChangeAspect="1"/>
          </p:cNvPicPr>
          <p:nvPr/>
        </p:nvPicPr>
        <p:blipFill>
          <a:blip r:embed="rId6">
            <a:duotone>
              <a:schemeClr val="accent2">
                <a:shade val="45000"/>
                <a:satMod val="135000"/>
              </a:schemeClr>
              <a:prstClr val="white"/>
            </a:duotone>
          </a:blip>
          <a:srcRect/>
          <a:stretch/>
        </p:blipFill>
        <p:spPr>
          <a:xfrm>
            <a:off x="8688804" y="1521023"/>
            <a:ext cx="457200" cy="457200"/>
          </a:xfrm>
          <a:prstGeom prst="rect">
            <a:avLst/>
          </a:prstGeom>
        </p:spPr>
      </p:pic>
      <p:pic>
        <p:nvPicPr>
          <p:cNvPr id="29" name="Picture 28">
            <a:extLst>
              <a:ext uri="{FF2B5EF4-FFF2-40B4-BE49-F238E27FC236}">
                <a16:creationId xmlns:a16="http://schemas.microsoft.com/office/drawing/2014/main" id="{64B135AC-F09D-4BA4-9F8A-A7B62C74D23A}"/>
              </a:ext>
            </a:extLst>
          </p:cNvPr>
          <p:cNvPicPr>
            <a:picLocks noChangeAspect="1"/>
          </p:cNvPicPr>
          <p:nvPr/>
        </p:nvPicPr>
        <p:blipFill>
          <a:blip r:embed="rId7">
            <a:duotone>
              <a:schemeClr val="accent2">
                <a:shade val="45000"/>
                <a:satMod val="135000"/>
              </a:schemeClr>
              <a:prstClr val="white"/>
            </a:duotone>
          </a:blip>
          <a:srcRect/>
          <a:stretch/>
        </p:blipFill>
        <p:spPr>
          <a:xfrm>
            <a:off x="8686017" y="2071200"/>
            <a:ext cx="457200" cy="457200"/>
          </a:xfrm>
          <a:prstGeom prst="rect">
            <a:avLst/>
          </a:prstGeom>
        </p:spPr>
      </p:pic>
      <p:pic>
        <p:nvPicPr>
          <p:cNvPr id="31" name="Picture 30">
            <a:extLst>
              <a:ext uri="{FF2B5EF4-FFF2-40B4-BE49-F238E27FC236}">
                <a16:creationId xmlns:a16="http://schemas.microsoft.com/office/drawing/2014/main" id="{3C4DF1D5-FB4E-4C9A-92E2-73DF63B0399C}"/>
              </a:ext>
            </a:extLst>
          </p:cNvPr>
          <p:cNvPicPr>
            <a:picLocks noChangeAspect="1"/>
          </p:cNvPicPr>
          <p:nvPr/>
        </p:nvPicPr>
        <p:blipFill>
          <a:blip r:embed="rId8">
            <a:duotone>
              <a:schemeClr val="accent2">
                <a:shade val="45000"/>
                <a:satMod val="135000"/>
              </a:schemeClr>
              <a:prstClr val="white"/>
            </a:duotone>
          </a:blip>
          <a:srcRect/>
          <a:stretch/>
        </p:blipFill>
        <p:spPr>
          <a:xfrm>
            <a:off x="8686017" y="2743200"/>
            <a:ext cx="457200" cy="457200"/>
          </a:xfrm>
          <a:prstGeom prst="rect">
            <a:avLst/>
          </a:prstGeom>
        </p:spPr>
      </p:pic>
      <p:graphicFrame>
        <p:nvGraphicFramePr>
          <p:cNvPr id="32" name="Chart 31">
            <a:extLst>
              <a:ext uri="{FF2B5EF4-FFF2-40B4-BE49-F238E27FC236}">
                <a16:creationId xmlns:a16="http://schemas.microsoft.com/office/drawing/2014/main" id="{A4EA3FEC-571C-481C-AEC2-61492B873FFC}"/>
              </a:ext>
            </a:extLst>
          </p:cNvPr>
          <p:cNvGraphicFramePr/>
          <p:nvPr/>
        </p:nvGraphicFramePr>
        <p:xfrm>
          <a:off x="1540912" y="4043019"/>
          <a:ext cx="6793696" cy="2562235"/>
        </p:xfrm>
        <a:graphic>
          <a:graphicData uri="http://schemas.openxmlformats.org/drawingml/2006/chart">
            <c:chart xmlns:c="http://schemas.openxmlformats.org/drawingml/2006/chart" xmlns:r="http://schemas.openxmlformats.org/officeDocument/2006/relationships" r:id="rId9"/>
          </a:graphicData>
        </a:graphic>
      </p:graphicFrame>
      <p:sp>
        <p:nvSpPr>
          <p:cNvPr id="25" name="TextBox 24">
            <a:extLst>
              <a:ext uri="{FF2B5EF4-FFF2-40B4-BE49-F238E27FC236}">
                <a16:creationId xmlns:a16="http://schemas.microsoft.com/office/drawing/2014/main" id="{556D3CC8-FE0E-410A-987F-326255898FD0}"/>
              </a:ext>
            </a:extLst>
          </p:cNvPr>
          <p:cNvSpPr txBox="1"/>
          <p:nvPr/>
        </p:nvSpPr>
        <p:spPr>
          <a:xfrm>
            <a:off x="1714500" y="6600494"/>
            <a:ext cx="65532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Source: Aon India 28</a:t>
            </a:r>
            <a:r>
              <a:rPr kumimoji="0" lang="en-US" sz="900" b="0" i="1" u="none" strike="noStrike" kern="1200" cap="none" spc="0" normalizeH="0" baseline="30000" noProof="0" dirty="0">
                <a:ln>
                  <a:noFill/>
                </a:ln>
                <a:solidFill>
                  <a:srgbClr val="000000"/>
                </a:solidFill>
                <a:effectLst/>
                <a:uLnTx/>
                <a:uFillTx/>
                <a:latin typeface="Helvetica Now Text" panose="020B0504030202020204"/>
                <a:ea typeface="+mn-ea"/>
                <a:cs typeface="+mn-cs"/>
              </a:rPr>
              <a:t>th</a:t>
            </a: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 Salary Increase Survey </a:t>
            </a:r>
          </a:p>
        </p:txBody>
      </p:sp>
    </p:spTree>
    <p:extLst>
      <p:ext uri="{BB962C8B-B14F-4D97-AF65-F5344CB8AC3E}">
        <p14:creationId xmlns:p14="http://schemas.microsoft.com/office/powerpoint/2010/main" val="184477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851FE3-3D11-4B0B-8944-C7DDFFC3809F}"/>
              </a:ext>
            </a:extLst>
          </p:cNvPr>
          <p:cNvSpPr/>
          <p:nvPr/>
        </p:nvSpPr>
        <p:spPr bwMode="auto">
          <a:xfrm>
            <a:off x="8570582" y="1048835"/>
            <a:ext cx="3056802" cy="2888635"/>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1752600" y="228600"/>
            <a:ext cx="89916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Helvetica Now Text" panose="020B0504030202020204"/>
                <a:ea typeface="+mj-ea"/>
                <a:cs typeface="Calibri" panose="020F0502020204030204" pitchFamily="34" charset="0"/>
              </a:rPr>
              <a:t>Volatility in Actuarial Assumptions – </a:t>
            </a:r>
            <a:r>
              <a:rPr kumimoji="0" lang="en-US" altLang="en-US" sz="2400" b="0" i="0" u="none" strike="noStrike" kern="0" cap="none" spc="0" normalizeH="0" baseline="0" noProof="0" dirty="0">
                <a:ln>
                  <a:noFill/>
                </a:ln>
                <a:solidFill>
                  <a:srgbClr val="0000FF"/>
                </a:solidFill>
                <a:effectLst/>
                <a:uLnTx/>
                <a:uFillTx/>
                <a:latin typeface="Helvetica Now Text" panose="020B0504030202020204"/>
                <a:ea typeface="+mj-ea"/>
                <a:cs typeface="Calibri" panose="020F0502020204030204" pitchFamily="34" charset="0"/>
              </a:rPr>
              <a:t>Attrition Rate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6" name="Content Placeholder 7">
            <a:extLst>
              <a:ext uri="{FF2B5EF4-FFF2-40B4-BE49-F238E27FC236}">
                <a16:creationId xmlns:a16="http://schemas.microsoft.com/office/drawing/2014/main" id="{6F2F9571-E21B-4BAA-86C6-7611D6067BBC}"/>
              </a:ext>
            </a:extLst>
          </p:cNvPr>
          <p:cNvGraphicFramePr>
            <a:graphicFrameLocks/>
          </p:cNvGraphicFramePr>
          <p:nvPr/>
        </p:nvGraphicFramePr>
        <p:xfrm>
          <a:off x="1774370" y="1385506"/>
          <a:ext cx="6683830" cy="2656380"/>
        </p:xfrm>
        <a:graphic>
          <a:graphicData uri="http://schemas.openxmlformats.org/drawingml/2006/chart">
            <c:chart xmlns:c="http://schemas.openxmlformats.org/drawingml/2006/chart" xmlns:r="http://schemas.openxmlformats.org/officeDocument/2006/relationships" r:id="rId5"/>
          </a:graphicData>
        </a:graphic>
      </p:graphicFrame>
      <p:pic>
        <p:nvPicPr>
          <p:cNvPr id="7" name="Picture 6">
            <a:extLst>
              <a:ext uri="{FF2B5EF4-FFF2-40B4-BE49-F238E27FC236}">
                <a16:creationId xmlns:a16="http://schemas.microsoft.com/office/drawing/2014/main" id="{176FF784-5DFA-47AC-9CF0-9A5080625356}"/>
              </a:ext>
            </a:extLst>
          </p:cNvPr>
          <p:cNvPicPr>
            <a:picLocks noChangeAspect="1"/>
          </p:cNvPicPr>
          <p:nvPr/>
        </p:nvPicPr>
        <p:blipFill>
          <a:blip r:embed="rId6">
            <a:duotone>
              <a:schemeClr val="accent2">
                <a:shade val="45000"/>
                <a:satMod val="135000"/>
              </a:schemeClr>
              <a:prstClr val="white"/>
            </a:duotone>
          </a:blip>
          <a:srcRect/>
          <a:stretch/>
        </p:blipFill>
        <p:spPr>
          <a:xfrm>
            <a:off x="8688804" y="2057400"/>
            <a:ext cx="457200" cy="457200"/>
          </a:xfrm>
          <a:prstGeom prst="rect">
            <a:avLst/>
          </a:prstGeom>
        </p:spPr>
      </p:pic>
      <p:pic>
        <p:nvPicPr>
          <p:cNvPr id="8" name="Picture 7">
            <a:extLst>
              <a:ext uri="{FF2B5EF4-FFF2-40B4-BE49-F238E27FC236}">
                <a16:creationId xmlns:a16="http://schemas.microsoft.com/office/drawing/2014/main" id="{9C4F63C3-CB12-4253-B5DC-91234385FFD5}"/>
              </a:ext>
            </a:extLst>
          </p:cNvPr>
          <p:cNvPicPr>
            <a:picLocks noChangeAspect="1"/>
          </p:cNvPicPr>
          <p:nvPr/>
        </p:nvPicPr>
        <p:blipFill>
          <a:blip r:embed="rId7">
            <a:duotone>
              <a:schemeClr val="accent2">
                <a:shade val="45000"/>
                <a:satMod val="135000"/>
              </a:schemeClr>
              <a:prstClr val="white"/>
            </a:duotone>
          </a:blip>
          <a:srcRect/>
          <a:stretch/>
        </p:blipFill>
        <p:spPr>
          <a:xfrm>
            <a:off x="8688804" y="2641201"/>
            <a:ext cx="457200" cy="457200"/>
          </a:xfrm>
          <a:prstGeom prst="rect">
            <a:avLst/>
          </a:prstGeom>
        </p:spPr>
      </p:pic>
      <p:pic>
        <p:nvPicPr>
          <p:cNvPr id="9" name="Picture 8">
            <a:extLst>
              <a:ext uri="{FF2B5EF4-FFF2-40B4-BE49-F238E27FC236}">
                <a16:creationId xmlns:a16="http://schemas.microsoft.com/office/drawing/2014/main" id="{B13D29F4-E403-488A-B734-150B6EF7521B}"/>
              </a:ext>
            </a:extLst>
          </p:cNvPr>
          <p:cNvPicPr>
            <a:picLocks noChangeAspect="1"/>
          </p:cNvPicPr>
          <p:nvPr/>
        </p:nvPicPr>
        <p:blipFill>
          <a:blip r:embed="rId8">
            <a:duotone>
              <a:schemeClr val="accent2">
                <a:shade val="45000"/>
                <a:satMod val="135000"/>
              </a:schemeClr>
              <a:prstClr val="white"/>
            </a:duotone>
          </a:blip>
          <a:srcRect/>
          <a:stretch/>
        </p:blipFill>
        <p:spPr>
          <a:xfrm>
            <a:off x="8659702" y="1528073"/>
            <a:ext cx="457200" cy="457200"/>
          </a:xfrm>
          <a:prstGeom prst="rect">
            <a:avLst/>
          </a:prstGeom>
        </p:spPr>
      </p:pic>
      <p:sp>
        <p:nvSpPr>
          <p:cNvPr id="10" name="Rectangle 9">
            <a:extLst>
              <a:ext uri="{FF2B5EF4-FFF2-40B4-BE49-F238E27FC236}">
                <a16:creationId xmlns:a16="http://schemas.microsoft.com/office/drawing/2014/main" id="{635A000B-BDDE-40DC-8F03-FA90D0740987}"/>
              </a:ext>
            </a:extLst>
          </p:cNvPr>
          <p:cNvSpPr/>
          <p:nvPr/>
        </p:nvSpPr>
        <p:spPr bwMode="auto">
          <a:xfrm>
            <a:off x="9258652" y="1391739"/>
            <a:ext cx="1832106" cy="652939"/>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E-commerce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28.7</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24.9</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82939A"/>
                </a:solidFill>
                <a:effectLst/>
                <a:uLnTx/>
                <a:uFillTx/>
                <a:latin typeface="Helvetica Now Text" panose="020B0504030202020204" pitchFamily="34" charset="0"/>
                <a:ea typeface="ＭＳ Ｐゴシック"/>
                <a:cs typeface="Arial" panose="020B0604020202020204" pitchFamily="34" charset="0"/>
              </a:rPr>
              <a:t>5.1</a:t>
            </a:r>
          </a:p>
        </p:txBody>
      </p:sp>
      <p:sp>
        <p:nvSpPr>
          <p:cNvPr id="11" name="Rectangle 10">
            <a:extLst>
              <a:ext uri="{FF2B5EF4-FFF2-40B4-BE49-F238E27FC236}">
                <a16:creationId xmlns:a16="http://schemas.microsoft.com/office/drawing/2014/main" id="{709AA506-1FC3-4B2A-AD39-7EE3CA4AA891}"/>
              </a:ext>
            </a:extLst>
          </p:cNvPr>
          <p:cNvSpPr/>
          <p:nvPr/>
        </p:nvSpPr>
        <p:spPr bwMode="auto">
          <a:xfrm>
            <a:off x="9258652" y="2044679"/>
            <a:ext cx="2844138" cy="510242"/>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Professional Services</a:t>
            </a:r>
          </a:p>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25.7</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26.0</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82939A"/>
                </a:solidFill>
                <a:effectLst/>
                <a:uLnTx/>
                <a:uFillTx/>
                <a:latin typeface="Helvetica Now Text" panose="020B0504030202020204" pitchFamily="34" charset="0"/>
                <a:ea typeface="ＭＳ Ｐゴシック"/>
                <a:cs typeface="Arial" panose="020B0604020202020204" pitchFamily="34" charset="0"/>
              </a:rPr>
              <a:t>2.2</a:t>
            </a:r>
          </a:p>
        </p:txBody>
      </p:sp>
      <p:sp>
        <p:nvSpPr>
          <p:cNvPr id="12" name="Rectangle 11">
            <a:extLst>
              <a:ext uri="{FF2B5EF4-FFF2-40B4-BE49-F238E27FC236}">
                <a16:creationId xmlns:a16="http://schemas.microsoft.com/office/drawing/2014/main" id="{9B5AC71D-A091-40CB-8669-361F93B22BAE}"/>
              </a:ext>
            </a:extLst>
          </p:cNvPr>
          <p:cNvSpPr/>
          <p:nvPr/>
        </p:nvSpPr>
        <p:spPr bwMode="auto">
          <a:xfrm>
            <a:off x="9258652" y="2590800"/>
            <a:ext cx="2441706" cy="558002"/>
          </a:xfrm>
          <a:prstGeom prst="rect">
            <a:avLst/>
          </a:prstGeom>
          <a:noFill/>
          <a:ln w="9525" cap="flat" cmpd="sng" algn="ctr">
            <a:noFill/>
            <a:prstDash val="solid"/>
            <a:round/>
            <a:headEnd type="none" w="med" len="med"/>
            <a:tailEnd type="none" w="med" len="med"/>
          </a:ln>
          <a:effectLst/>
        </p:spPr>
        <p:txBody>
          <a:bodyPr vert="horz" wrap="square" lIns="243824" tIns="121912" rIns="243824" bIns="121912" numCol="1" rtlCol="0" anchor="ctr" anchorCtr="0" compatLnSpc="1">
            <a:prstTxWarp prst="textNoShape">
              <a:avLst/>
            </a:prstTxWarp>
          </a:bodyPr>
          <a:lstStyle/>
          <a:p>
            <a:pPr marL="0" marR="0" lvl="0" indent="0" algn="l" defTabSz="1828686"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a:cs typeface="Arial" panose="020B0604020202020204" pitchFamily="34" charset="0"/>
              </a:rPr>
              <a:t>Financial Institutions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808080">
                    <a:lumMod val="75000"/>
                  </a:srgbClr>
                </a:solidFill>
                <a:effectLst/>
                <a:uLnTx/>
                <a:uFillTx/>
                <a:latin typeface="Helvetica Now Text" panose="020B0504030202020204" pitchFamily="34" charset="0"/>
                <a:ea typeface="+mn-ea"/>
                <a:cs typeface="Arial" panose="020B0604020202020204" pitchFamily="34" charset="0"/>
              </a:rPr>
              <a:t>24.8</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0000FF"/>
                </a:solidFill>
                <a:effectLst/>
                <a:uLnTx/>
                <a:uFillTx/>
                <a:latin typeface="Helvetica Now Text" panose="020B0504030202020204" pitchFamily="34" charset="0"/>
                <a:ea typeface="+mn-ea"/>
                <a:cs typeface="Arial" panose="020B0604020202020204" pitchFamily="34" charset="0"/>
              </a:rPr>
              <a:t>21.4</a:t>
            </a:r>
            <a:r>
              <a:rPr kumimoji="0" lang="en-US" sz="1300" b="1" i="0" u="none" strike="noStrike" kern="1200" cap="none" spc="0" normalizeH="0" baseline="0" noProof="0" dirty="0">
                <a:ln>
                  <a:noFill/>
                </a:ln>
                <a:solidFill>
                  <a:srgbClr val="0000E7">
                    <a:lumMod val="50000"/>
                  </a:srgbClr>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717275"/>
                </a:solidFill>
                <a:effectLst/>
                <a:uLnTx/>
                <a:uFillTx/>
                <a:latin typeface="Helvetica Now Text" panose="020B0504030202020204" pitchFamily="34" charset="0"/>
                <a:ea typeface="+mn-ea"/>
                <a:cs typeface="Arial" panose="020B0604020202020204" pitchFamily="34" charset="0"/>
              </a:rPr>
              <a:t>|</a:t>
            </a:r>
            <a:r>
              <a:rPr kumimoji="0" lang="en-US" sz="1300" b="1" i="0" u="none" strike="noStrike" kern="1200" cap="none" spc="0" normalizeH="0" baseline="0" noProof="0" dirty="0">
                <a:ln>
                  <a:noFill/>
                </a:ln>
                <a:solidFill>
                  <a:srgbClr val="33658E"/>
                </a:solidFill>
                <a:effectLst/>
                <a:uLnTx/>
                <a:uFillTx/>
                <a:latin typeface="Helvetica Now Text" panose="020B0504030202020204" pitchFamily="34" charset="0"/>
                <a:ea typeface="+mn-ea"/>
                <a:cs typeface="Arial" panose="020B0604020202020204" pitchFamily="34" charset="0"/>
              </a:rPr>
              <a:t> </a:t>
            </a:r>
            <a:r>
              <a:rPr kumimoji="0" lang="en-US" sz="1300" b="1" i="0" u="none" strike="noStrike" kern="1200" cap="none" spc="0" normalizeH="0" baseline="0" noProof="0" dirty="0">
                <a:ln>
                  <a:noFill/>
                </a:ln>
                <a:solidFill>
                  <a:srgbClr val="82939A"/>
                </a:solidFill>
                <a:effectLst/>
                <a:uLnTx/>
                <a:uFillTx/>
                <a:latin typeface="Helvetica Now Text" panose="020B0504030202020204" pitchFamily="34" charset="0"/>
                <a:ea typeface="ＭＳ Ｐゴシック"/>
                <a:cs typeface="Arial" panose="020B0604020202020204" pitchFamily="34" charset="0"/>
              </a:rPr>
              <a:t>3.9</a:t>
            </a:r>
          </a:p>
        </p:txBody>
      </p:sp>
      <p:grpSp>
        <p:nvGrpSpPr>
          <p:cNvPr id="13" name="Group 12">
            <a:extLst>
              <a:ext uri="{FF2B5EF4-FFF2-40B4-BE49-F238E27FC236}">
                <a16:creationId xmlns:a16="http://schemas.microsoft.com/office/drawing/2014/main" id="{31F038B4-7DFF-4E72-8F38-B9DACC4BFCB5}"/>
              </a:ext>
            </a:extLst>
          </p:cNvPr>
          <p:cNvGrpSpPr/>
          <p:nvPr/>
        </p:nvGrpSpPr>
        <p:grpSpPr>
          <a:xfrm>
            <a:off x="9296400" y="3232571"/>
            <a:ext cx="1867914" cy="246221"/>
            <a:chOff x="10869669" y="12439403"/>
            <a:chExt cx="4247799" cy="352803"/>
          </a:xfrm>
        </p:grpSpPr>
        <p:sp>
          <p:nvSpPr>
            <p:cNvPr id="14" name="TextBox 13">
              <a:extLst>
                <a:ext uri="{FF2B5EF4-FFF2-40B4-BE49-F238E27FC236}">
                  <a16:creationId xmlns:a16="http://schemas.microsoft.com/office/drawing/2014/main" id="{FBB1F11A-4F1A-46D7-B71B-CB3587A058C3}"/>
                </a:ext>
              </a:extLst>
            </p:cNvPr>
            <p:cNvSpPr txBox="1"/>
            <p:nvPr/>
          </p:nvSpPr>
          <p:spPr>
            <a:xfrm>
              <a:off x="11562811" y="12439403"/>
              <a:ext cx="3554657" cy="352803"/>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rPr>
                <a:t>Overall Attrition</a:t>
              </a:r>
            </a:p>
          </p:txBody>
        </p:sp>
        <p:sp>
          <p:nvSpPr>
            <p:cNvPr id="15" name="TextBox 14">
              <a:extLst>
                <a:ext uri="{FF2B5EF4-FFF2-40B4-BE49-F238E27FC236}">
                  <a16:creationId xmlns:a16="http://schemas.microsoft.com/office/drawing/2014/main" id="{F8085EC1-62C0-441A-AF6C-22D0C31CB2AC}"/>
                </a:ext>
              </a:extLst>
            </p:cNvPr>
            <p:cNvSpPr txBox="1"/>
            <p:nvPr/>
          </p:nvSpPr>
          <p:spPr>
            <a:xfrm>
              <a:off x="10869669" y="12554137"/>
              <a:ext cx="548639" cy="171226"/>
            </a:xfrm>
            <a:prstGeom prst="rect">
              <a:avLst/>
            </a:prstGeom>
            <a:solidFill>
              <a:schemeClr val="bg2">
                <a:lumMod val="75000"/>
              </a:scheme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endParaRPr>
            </a:p>
          </p:txBody>
        </p:sp>
      </p:grpSp>
      <p:grpSp>
        <p:nvGrpSpPr>
          <p:cNvPr id="16" name="Group 15">
            <a:extLst>
              <a:ext uri="{FF2B5EF4-FFF2-40B4-BE49-F238E27FC236}">
                <a16:creationId xmlns:a16="http://schemas.microsoft.com/office/drawing/2014/main" id="{5FE33494-FC99-47A3-9C43-A5309697BE8B}"/>
              </a:ext>
            </a:extLst>
          </p:cNvPr>
          <p:cNvGrpSpPr/>
          <p:nvPr/>
        </p:nvGrpSpPr>
        <p:grpSpPr>
          <a:xfrm>
            <a:off x="9296399" y="3427720"/>
            <a:ext cx="1807918" cy="246221"/>
            <a:chOff x="10869669" y="12469498"/>
            <a:chExt cx="3555017" cy="352219"/>
          </a:xfrm>
        </p:grpSpPr>
        <p:sp>
          <p:nvSpPr>
            <p:cNvPr id="17" name="TextBox 16">
              <a:extLst>
                <a:ext uri="{FF2B5EF4-FFF2-40B4-BE49-F238E27FC236}">
                  <a16:creationId xmlns:a16="http://schemas.microsoft.com/office/drawing/2014/main" id="{B288CFA2-B5C9-448C-B147-1B000F7AC52C}"/>
                </a:ext>
              </a:extLst>
            </p:cNvPr>
            <p:cNvSpPr txBox="1"/>
            <p:nvPr/>
          </p:nvSpPr>
          <p:spPr>
            <a:xfrm>
              <a:off x="11432799" y="12469498"/>
              <a:ext cx="2991887" cy="35221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rPr>
                <a:t>Voluntary Attrition</a:t>
              </a:r>
            </a:p>
          </p:txBody>
        </p:sp>
        <p:sp>
          <p:nvSpPr>
            <p:cNvPr id="18" name="TextBox 17">
              <a:extLst>
                <a:ext uri="{FF2B5EF4-FFF2-40B4-BE49-F238E27FC236}">
                  <a16:creationId xmlns:a16="http://schemas.microsoft.com/office/drawing/2014/main" id="{C272AEA8-1125-40AF-99BA-7FC43AE0C1F4}"/>
                </a:ext>
              </a:extLst>
            </p:cNvPr>
            <p:cNvSpPr txBox="1"/>
            <p:nvPr/>
          </p:nvSpPr>
          <p:spPr>
            <a:xfrm>
              <a:off x="10869669" y="12552212"/>
              <a:ext cx="467490" cy="170046"/>
            </a:xfrm>
            <a:prstGeom prst="rect">
              <a:avLst/>
            </a:prstGeom>
            <a:solidFill>
              <a:schemeClr val="accent2"/>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endParaRPr>
            </a:p>
          </p:txBody>
        </p:sp>
      </p:grpSp>
      <p:grpSp>
        <p:nvGrpSpPr>
          <p:cNvPr id="19" name="Group 18">
            <a:extLst>
              <a:ext uri="{FF2B5EF4-FFF2-40B4-BE49-F238E27FC236}">
                <a16:creationId xmlns:a16="http://schemas.microsoft.com/office/drawing/2014/main" id="{E3420338-F60C-43EA-98CD-109C8F837E1E}"/>
              </a:ext>
            </a:extLst>
          </p:cNvPr>
          <p:cNvGrpSpPr/>
          <p:nvPr/>
        </p:nvGrpSpPr>
        <p:grpSpPr>
          <a:xfrm>
            <a:off x="9296400" y="3606996"/>
            <a:ext cx="1832596" cy="185817"/>
            <a:chOff x="10869669" y="12495491"/>
            <a:chExt cx="3918244" cy="216894"/>
          </a:xfrm>
        </p:grpSpPr>
        <p:sp>
          <p:nvSpPr>
            <p:cNvPr id="20" name="TextBox 19">
              <a:extLst>
                <a:ext uri="{FF2B5EF4-FFF2-40B4-BE49-F238E27FC236}">
                  <a16:creationId xmlns:a16="http://schemas.microsoft.com/office/drawing/2014/main" id="{229AA824-F11B-4487-8605-CC765EA9449F}"/>
                </a:ext>
              </a:extLst>
            </p:cNvPr>
            <p:cNvSpPr txBox="1"/>
            <p:nvPr/>
          </p:nvSpPr>
          <p:spPr>
            <a:xfrm>
              <a:off x="11481978" y="12495491"/>
              <a:ext cx="3305935" cy="21346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rPr>
                <a:t>Involuntary Attrition</a:t>
              </a:r>
            </a:p>
          </p:txBody>
        </p:sp>
        <p:sp>
          <p:nvSpPr>
            <p:cNvPr id="21" name="TextBox 20">
              <a:extLst>
                <a:ext uri="{FF2B5EF4-FFF2-40B4-BE49-F238E27FC236}">
                  <a16:creationId xmlns:a16="http://schemas.microsoft.com/office/drawing/2014/main" id="{0C061244-2EED-4BAE-A6E6-28DF5436D830}"/>
                </a:ext>
              </a:extLst>
            </p:cNvPr>
            <p:cNvSpPr txBox="1"/>
            <p:nvPr/>
          </p:nvSpPr>
          <p:spPr>
            <a:xfrm>
              <a:off x="10869669" y="12573632"/>
              <a:ext cx="508317" cy="138753"/>
            </a:xfrm>
            <a:prstGeom prst="rect">
              <a:avLst/>
            </a:prstGeom>
            <a:solidFill>
              <a:srgbClr val="82939A"/>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Helvetica Now Text" panose="020B0504030202020204" pitchFamily="34" charset="0"/>
                <a:ea typeface="ＭＳ Ｐゴシック" pitchFamily="108" charset="-128"/>
                <a:cs typeface="+mn-cs"/>
              </a:endParaRPr>
            </a:p>
          </p:txBody>
        </p:sp>
      </p:grpSp>
      <p:graphicFrame>
        <p:nvGraphicFramePr>
          <p:cNvPr id="22" name="Chart 21">
            <a:extLst>
              <a:ext uri="{FF2B5EF4-FFF2-40B4-BE49-F238E27FC236}">
                <a16:creationId xmlns:a16="http://schemas.microsoft.com/office/drawing/2014/main" id="{045EB6CA-9F84-475C-9C98-67585FAFF3B1}"/>
              </a:ext>
            </a:extLst>
          </p:cNvPr>
          <p:cNvGraphicFramePr/>
          <p:nvPr/>
        </p:nvGraphicFramePr>
        <p:xfrm>
          <a:off x="1674482" y="4114799"/>
          <a:ext cx="6555118" cy="2583467"/>
        </p:xfrm>
        <a:graphic>
          <a:graphicData uri="http://schemas.openxmlformats.org/drawingml/2006/chart">
            <c:chart xmlns:c="http://schemas.openxmlformats.org/drawingml/2006/chart" xmlns:r="http://schemas.openxmlformats.org/officeDocument/2006/relationships" r:id="rId9"/>
          </a:graphicData>
        </a:graphic>
      </p:graphicFrame>
      <p:sp>
        <p:nvSpPr>
          <p:cNvPr id="23" name="Subtitle 11">
            <a:extLst>
              <a:ext uri="{FF2B5EF4-FFF2-40B4-BE49-F238E27FC236}">
                <a16:creationId xmlns:a16="http://schemas.microsoft.com/office/drawing/2014/main" id="{5094003C-F361-4401-BB7F-2A97CA5F0B4C}"/>
              </a:ext>
            </a:extLst>
          </p:cNvPr>
          <p:cNvSpPr txBox="1">
            <a:spLocks/>
          </p:cNvSpPr>
          <p:nvPr/>
        </p:nvSpPr>
        <p:spPr>
          <a:xfrm>
            <a:off x="1747024" y="1060847"/>
            <a:ext cx="6681808" cy="6155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IN" sz="1500" b="1" i="0" u="none" strike="noStrike" kern="0" cap="none" spc="0" normalizeH="0" baseline="0" noProof="0" dirty="0">
                <a:ln>
                  <a:noFill/>
                </a:ln>
                <a:solidFill>
                  <a:srgbClr val="808080"/>
                </a:solidFill>
                <a:effectLst/>
                <a:uLnTx/>
                <a:uFillTx/>
                <a:latin typeface="Helvetica Now Text" panose="020B0504030202020204"/>
                <a:ea typeface="+mn-ea"/>
                <a:cs typeface="+mn-cs"/>
              </a:rPr>
              <a:t>Highest attrition in the last 5 years signifying the impact of </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IN" sz="1500" b="1" i="0" u="none" strike="noStrike" kern="0" cap="none" spc="0" normalizeH="0" baseline="0" noProof="0" dirty="0">
                <a:ln>
                  <a:noFill/>
                </a:ln>
                <a:solidFill>
                  <a:srgbClr val="000000"/>
                </a:solidFill>
                <a:effectLst/>
                <a:uLnTx/>
                <a:uFillTx/>
                <a:latin typeface="Helvetica Now Text" panose="020B0504030202020204"/>
                <a:ea typeface="+mn-ea"/>
                <a:cs typeface="+mn-cs"/>
              </a:rPr>
              <a:t>Great Resignation on India</a:t>
            </a:r>
          </a:p>
        </p:txBody>
      </p:sp>
      <p:sp>
        <p:nvSpPr>
          <p:cNvPr id="24" name="TextBox 23">
            <a:extLst>
              <a:ext uri="{FF2B5EF4-FFF2-40B4-BE49-F238E27FC236}">
                <a16:creationId xmlns:a16="http://schemas.microsoft.com/office/drawing/2014/main" id="{A68B7419-BFF9-423A-A84E-CA3A3EA72B1E}"/>
              </a:ext>
            </a:extLst>
          </p:cNvPr>
          <p:cNvSpPr txBox="1"/>
          <p:nvPr/>
        </p:nvSpPr>
        <p:spPr>
          <a:xfrm>
            <a:off x="9386080" y="1090927"/>
            <a:ext cx="1739120"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000000"/>
                </a:solidFill>
                <a:effectLst/>
                <a:uLnTx/>
                <a:uFillTx/>
                <a:latin typeface="Helvetica Now Text" panose="020B0504030202020204" pitchFamily="34" charset="0"/>
                <a:ea typeface="+mn-ea"/>
                <a:cs typeface="+mn-cs"/>
              </a:rPr>
              <a:t>Top 3 Sectors</a:t>
            </a:r>
          </a:p>
        </p:txBody>
      </p:sp>
      <p:cxnSp>
        <p:nvCxnSpPr>
          <p:cNvPr id="26" name="Straight Connector 25">
            <a:extLst>
              <a:ext uri="{FF2B5EF4-FFF2-40B4-BE49-F238E27FC236}">
                <a16:creationId xmlns:a16="http://schemas.microsoft.com/office/drawing/2014/main" id="{2FBA7C96-38B6-43FC-BB0A-A0CC05C91A2B}"/>
              </a:ext>
            </a:extLst>
          </p:cNvPr>
          <p:cNvCxnSpPr>
            <a:cxnSpLocks/>
          </p:cNvCxnSpPr>
          <p:nvPr/>
        </p:nvCxnSpPr>
        <p:spPr bwMode="auto">
          <a:xfrm>
            <a:off x="1828800" y="4041886"/>
            <a:ext cx="66000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Rectangle 29">
            <a:extLst>
              <a:ext uri="{FF2B5EF4-FFF2-40B4-BE49-F238E27FC236}">
                <a16:creationId xmlns:a16="http://schemas.microsoft.com/office/drawing/2014/main" id="{44B1BECC-1309-4235-AC58-DC1BC4CA0E1B}"/>
              </a:ext>
            </a:extLst>
          </p:cNvPr>
          <p:cNvSpPr/>
          <p:nvPr/>
        </p:nvSpPr>
        <p:spPr bwMode="auto">
          <a:xfrm>
            <a:off x="8570582" y="4114799"/>
            <a:ext cx="3056802" cy="2238444"/>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Industry has seen record </a:t>
            </a:r>
            <a:r>
              <a:rPr lang="en-US" sz="1200" dirty="0">
                <a:solidFill>
                  <a:srgbClr val="000000"/>
                </a:solidFill>
                <a:latin typeface="Arial" pitchFamily="34" charset="0"/>
              </a:rPr>
              <a:t>a</a:t>
            </a: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ttrition in the last couple of years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sz="1200" dirty="0">
              <a:solidFill>
                <a:srgbClr val="000000"/>
              </a:solidFill>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Important to allow for differentiation by industry and seniority (along with age and service) while setting long erm assumptions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en-US" sz="1200" dirty="0">
              <a:solidFill>
                <a:srgbClr val="000000"/>
              </a:solidFill>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Worth incorporating Involuntary assumption which may trigger special event (curtailment and settlement accounting)</a:t>
            </a:r>
          </a:p>
        </p:txBody>
      </p:sp>
      <p:sp>
        <p:nvSpPr>
          <p:cNvPr id="27" name="TextBox 26">
            <a:extLst>
              <a:ext uri="{FF2B5EF4-FFF2-40B4-BE49-F238E27FC236}">
                <a16:creationId xmlns:a16="http://schemas.microsoft.com/office/drawing/2014/main" id="{9B1CE19D-756D-44B7-9AB4-B960BC7300DA}"/>
              </a:ext>
            </a:extLst>
          </p:cNvPr>
          <p:cNvSpPr txBox="1"/>
          <p:nvPr/>
        </p:nvSpPr>
        <p:spPr>
          <a:xfrm>
            <a:off x="1714500" y="6600494"/>
            <a:ext cx="65532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Source: Aon India 28</a:t>
            </a:r>
            <a:r>
              <a:rPr kumimoji="0" lang="en-US" sz="900" b="0" i="1" u="none" strike="noStrike" kern="1200" cap="none" spc="0" normalizeH="0" baseline="30000" noProof="0" dirty="0">
                <a:ln>
                  <a:noFill/>
                </a:ln>
                <a:solidFill>
                  <a:srgbClr val="000000"/>
                </a:solidFill>
                <a:effectLst/>
                <a:uLnTx/>
                <a:uFillTx/>
                <a:latin typeface="Helvetica Now Text" panose="020B0504030202020204"/>
                <a:ea typeface="+mn-ea"/>
                <a:cs typeface="+mn-cs"/>
              </a:rPr>
              <a:t>th</a:t>
            </a: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 Salary Increase Survey </a:t>
            </a:r>
          </a:p>
        </p:txBody>
      </p:sp>
    </p:spTree>
    <p:extLst>
      <p:ext uri="{BB962C8B-B14F-4D97-AF65-F5344CB8AC3E}">
        <p14:creationId xmlns:p14="http://schemas.microsoft.com/office/powerpoint/2010/main" val="53884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566836"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600" kern="0" dirty="0">
                <a:solidFill>
                  <a:schemeClr val="tx1"/>
                </a:solidFill>
                <a:latin typeface="Calibri" panose="020F0502020204030204" pitchFamily="34" charset="0"/>
                <a:cs typeface="Calibri" panose="020F0502020204030204" pitchFamily="34" charset="0"/>
              </a:rPr>
              <a:t>Proposed Labour Codes (India) : Updates and recent Developments</a:t>
            </a:r>
            <a:endParaRPr kumimoji="0" lang="en-US" altLang="en-US" sz="26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Freeform 22">
            <a:extLst>
              <a:ext uri="{FF2B5EF4-FFF2-40B4-BE49-F238E27FC236}">
                <a16:creationId xmlns:a16="http://schemas.microsoft.com/office/drawing/2014/main" id="{ECF60E63-5E3F-44FC-A9FE-9229C5A588EB}"/>
              </a:ext>
            </a:extLst>
          </p:cNvPr>
          <p:cNvSpPr>
            <a:spLocks/>
          </p:cNvSpPr>
          <p:nvPr/>
        </p:nvSpPr>
        <p:spPr bwMode="auto">
          <a:xfrm>
            <a:off x="5431635" y="914400"/>
            <a:ext cx="2666164" cy="1592259"/>
          </a:xfrm>
          <a:custGeom>
            <a:avLst/>
            <a:gdLst>
              <a:gd name="T0" fmla="*/ 2147483646 w 723"/>
              <a:gd name="T1" fmla="*/ 2147483646 h 836"/>
              <a:gd name="T2" fmla="*/ 2147483646 w 723"/>
              <a:gd name="T3" fmla="*/ 2147483646 h 836"/>
              <a:gd name="T4" fmla="*/ 0 w 723"/>
              <a:gd name="T5" fmla="*/ 2147483646 h 836"/>
              <a:gd name="T6" fmla="*/ 0 w 723"/>
              <a:gd name="T7" fmla="*/ 2147483646 h 836"/>
              <a:gd name="T8" fmla="*/ 2147483646 w 723"/>
              <a:gd name="T9" fmla="*/ 0 h 836"/>
              <a:gd name="T10" fmla="*/ 2147483646 w 723"/>
              <a:gd name="T11" fmla="*/ 2147483646 h 836"/>
              <a:gd name="T12" fmla="*/ 2147483646 w 723"/>
              <a:gd name="T13" fmla="*/ 2147483646 h 836"/>
              <a:gd name="T14" fmla="*/ 0 60000 65536"/>
              <a:gd name="T15" fmla="*/ 0 60000 65536"/>
              <a:gd name="T16" fmla="*/ 0 60000 65536"/>
              <a:gd name="T17" fmla="*/ 0 60000 65536"/>
              <a:gd name="T18" fmla="*/ 0 60000 65536"/>
              <a:gd name="T19" fmla="*/ 0 60000 65536"/>
              <a:gd name="T20" fmla="*/ 0 60000 65536"/>
              <a:gd name="T21" fmla="*/ 0 w 723"/>
              <a:gd name="T22" fmla="*/ 0 h 836"/>
              <a:gd name="T23" fmla="*/ 723 w 723"/>
              <a:gd name="T24" fmla="*/ 836 h 8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3" h="836">
                <a:moveTo>
                  <a:pt x="723" y="626"/>
                </a:moveTo>
                <a:lnTo>
                  <a:pt x="361" y="836"/>
                </a:lnTo>
                <a:lnTo>
                  <a:pt x="0" y="626"/>
                </a:lnTo>
                <a:lnTo>
                  <a:pt x="0" y="210"/>
                </a:lnTo>
                <a:lnTo>
                  <a:pt x="361" y="0"/>
                </a:lnTo>
                <a:lnTo>
                  <a:pt x="723" y="210"/>
                </a:lnTo>
                <a:lnTo>
                  <a:pt x="723" y="626"/>
                </a:lnTo>
                <a:close/>
              </a:path>
            </a:pathLst>
          </a:custGeom>
          <a:solidFill>
            <a:schemeClr val="bg2">
              <a:lumMod val="75000"/>
            </a:schemeClr>
          </a:solidFill>
          <a:ln w="9525">
            <a:noFill/>
            <a:round/>
            <a:headEnd/>
            <a:tailEnd/>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defRPr/>
            </a:pPr>
            <a:r>
              <a:rPr lang="en-US" altLang="en-US" sz="1800" b="1" dirty="0">
                <a:solidFill>
                  <a:srgbClr val="FFFFFF"/>
                </a:solidFill>
              </a:rPr>
              <a:t>Recent Updates</a:t>
            </a:r>
          </a:p>
        </p:txBody>
      </p:sp>
      <p:sp>
        <p:nvSpPr>
          <p:cNvPr id="7" name="Freeform 14">
            <a:extLst>
              <a:ext uri="{FF2B5EF4-FFF2-40B4-BE49-F238E27FC236}">
                <a16:creationId xmlns:a16="http://schemas.microsoft.com/office/drawing/2014/main" id="{BC8E01C9-6714-4206-886E-BFBF4930BE4E}"/>
              </a:ext>
            </a:extLst>
          </p:cNvPr>
          <p:cNvSpPr>
            <a:spLocks/>
          </p:cNvSpPr>
          <p:nvPr/>
        </p:nvSpPr>
        <p:spPr bwMode="auto">
          <a:xfrm>
            <a:off x="2255306" y="904049"/>
            <a:ext cx="2490529" cy="1592259"/>
          </a:xfrm>
          <a:custGeom>
            <a:avLst/>
            <a:gdLst>
              <a:gd name="T0" fmla="*/ 2147483646 w 723"/>
              <a:gd name="T1" fmla="*/ 2147483646 h 836"/>
              <a:gd name="T2" fmla="*/ 2147483646 w 723"/>
              <a:gd name="T3" fmla="*/ 2147483646 h 836"/>
              <a:gd name="T4" fmla="*/ 0 w 723"/>
              <a:gd name="T5" fmla="*/ 2147483646 h 836"/>
              <a:gd name="T6" fmla="*/ 0 w 723"/>
              <a:gd name="T7" fmla="*/ 2147483646 h 836"/>
              <a:gd name="T8" fmla="*/ 2147483646 w 723"/>
              <a:gd name="T9" fmla="*/ 0 h 836"/>
              <a:gd name="T10" fmla="*/ 2147483646 w 723"/>
              <a:gd name="T11" fmla="*/ 2147483646 h 836"/>
              <a:gd name="T12" fmla="*/ 2147483646 w 723"/>
              <a:gd name="T13" fmla="*/ 2147483646 h 836"/>
              <a:gd name="T14" fmla="*/ 0 60000 65536"/>
              <a:gd name="T15" fmla="*/ 0 60000 65536"/>
              <a:gd name="T16" fmla="*/ 0 60000 65536"/>
              <a:gd name="T17" fmla="*/ 0 60000 65536"/>
              <a:gd name="T18" fmla="*/ 0 60000 65536"/>
              <a:gd name="T19" fmla="*/ 0 60000 65536"/>
              <a:gd name="T20" fmla="*/ 0 60000 65536"/>
              <a:gd name="T21" fmla="*/ 0 w 723"/>
              <a:gd name="T22" fmla="*/ 0 h 836"/>
              <a:gd name="T23" fmla="*/ 723 w 723"/>
              <a:gd name="T24" fmla="*/ 836 h 8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3" h="836">
                <a:moveTo>
                  <a:pt x="723" y="626"/>
                </a:moveTo>
                <a:lnTo>
                  <a:pt x="361" y="836"/>
                </a:lnTo>
                <a:lnTo>
                  <a:pt x="0" y="626"/>
                </a:lnTo>
                <a:lnTo>
                  <a:pt x="0" y="210"/>
                </a:lnTo>
                <a:lnTo>
                  <a:pt x="361" y="0"/>
                </a:lnTo>
                <a:lnTo>
                  <a:pt x="723" y="210"/>
                </a:lnTo>
                <a:lnTo>
                  <a:pt x="723" y="626"/>
                </a:lnTo>
                <a:close/>
              </a:path>
            </a:pathLst>
          </a:custGeom>
          <a:solidFill>
            <a:srgbClr val="17628A"/>
          </a:solidFill>
          <a:ln w="9525">
            <a:noFill/>
            <a:round/>
            <a:headEnd/>
            <a:tailEnd/>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defRPr/>
            </a:pPr>
            <a:r>
              <a:rPr lang="en-US" altLang="en-US" sz="1800" b="1" dirty="0">
                <a:solidFill>
                  <a:srgbClr val="FFFFFF"/>
                </a:solidFill>
              </a:rPr>
              <a:t>Labour Codes</a:t>
            </a:r>
          </a:p>
        </p:txBody>
      </p:sp>
      <p:sp>
        <p:nvSpPr>
          <p:cNvPr id="8" name="Freeform 31">
            <a:extLst>
              <a:ext uri="{FF2B5EF4-FFF2-40B4-BE49-F238E27FC236}">
                <a16:creationId xmlns:a16="http://schemas.microsoft.com/office/drawing/2014/main" id="{D0B47D51-74D1-4E64-A12F-1553DC9BE1B3}"/>
              </a:ext>
            </a:extLst>
          </p:cNvPr>
          <p:cNvSpPr>
            <a:spLocks/>
          </p:cNvSpPr>
          <p:nvPr/>
        </p:nvSpPr>
        <p:spPr bwMode="auto">
          <a:xfrm>
            <a:off x="8500054" y="904049"/>
            <a:ext cx="2913281" cy="1592259"/>
          </a:xfrm>
          <a:custGeom>
            <a:avLst/>
            <a:gdLst>
              <a:gd name="T0" fmla="*/ 2147483646 w 723"/>
              <a:gd name="T1" fmla="*/ 2147483646 h 836"/>
              <a:gd name="T2" fmla="*/ 2147483646 w 723"/>
              <a:gd name="T3" fmla="*/ 2147483646 h 836"/>
              <a:gd name="T4" fmla="*/ 0 w 723"/>
              <a:gd name="T5" fmla="*/ 2147483646 h 836"/>
              <a:gd name="T6" fmla="*/ 0 w 723"/>
              <a:gd name="T7" fmla="*/ 2147483646 h 836"/>
              <a:gd name="T8" fmla="*/ 2147483646 w 723"/>
              <a:gd name="T9" fmla="*/ 0 h 836"/>
              <a:gd name="T10" fmla="*/ 2147483646 w 723"/>
              <a:gd name="T11" fmla="*/ 2147483646 h 836"/>
              <a:gd name="T12" fmla="*/ 2147483646 w 723"/>
              <a:gd name="T13" fmla="*/ 2147483646 h 836"/>
              <a:gd name="T14" fmla="*/ 0 60000 65536"/>
              <a:gd name="T15" fmla="*/ 0 60000 65536"/>
              <a:gd name="T16" fmla="*/ 0 60000 65536"/>
              <a:gd name="T17" fmla="*/ 0 60000 65536"/>
              <a:gd name="T18" fmla="*/ 0 60000 65536"/>
              <a:gd name="T19" fmla="*/ 0 60000 65536"/>
              <a:gd name="T20" fmla="*/ 0 60000 65536"/>
              <a:gd name="T21" fmla="*/ 0 w 723"/>
              <a:gd name="T22" fmla="*/ 0 h 836"/>
              <a:gd name="T23" fmla="*/ 723 w 723"/>
              <a:gd name="T24" fmla="*/ 836 h 8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3" h="836">
                <a:moveTo>
                  <a:pt x="723" y="626"/>
                </a:moveTo>
                <a:lnTo>
                  <a:pt x="361" y="836"/>
                </a:lnTo>
                <a:lnTo>
                  <a:pt x="0" y="626"/>
                </a:lnTo>
                <a:lnTo>
                  <a:pt x="0" y="210"/>
                </a:lnTo>
                <a:lnTo>
                  <a:pt x="361" y="0"/>
                </a:lnTo>
                <a:lnTo>
                  <a:pt x="723" y="210"/>
                </a:lnTo>
                <a:lnTo>
                  <a:pt x="723" y="626"/>
                </a:lnTo>
                <a:close/>
              </a:path>
            </a:pathLst>
          </a:custGeom>
          <a:solidFill>
            <a:schemeClr val="bg1">
              <a:lumMod val="50000"/>
            </a:schemeClr>
          </a:solidFill>
          <a:ln w="9525">
            <a:noFill/>
            <a:round/>
            <a:headEnd/>
            <a:tailEnd/>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defRPr/>
            </a:pPr>
            <a:r>
              <a:rPr lang="en-US" altLang="en-US" sz="1800" b="1" dirty="0">
                <a:solidFill>
                  <a:srgbClr val="FFFFFF"/>
                </a:solidFill>
              </a:rPr>
              <a:t>Impact on Retirement Benefits</a:t>
            </a:r>
            <a:endParaRPr lang="en-US" altLang="en-US" sz="1800" dirty="0">
              <a:solidFill>
                <a:srgbClr val="FFFFFF"/>
              </a:solidFill>
            </a:endParaRPr>
          </a:p>
        </p:txBody>
      </p:sp>
      <p:sp>
        <p:nvSpPr>
          <p:cNvPr id="9" name="Rectangle 8">
            <a:extLst>
              <a:ext uri="{FF2B5EF4-FFF2-40B4-BE49-F238E27FC236}">
                <a16:creationId xmlns:a16="http://schemas.microsoft.com/office/drawing/2014/main" id="{0EBD8C00-A6B0-45D4-B5C5-BFD0F3A3957A}"/>
              </a:ext>
            </a:extLst>
          </p:cNvPr>
          <p:cNvSpPr/>
          <p:nvPr/>
        </p:nvSpPr>
        <p:spPr bwMode="auto">
          <a:xfrm>
            <a:off x="5432471" y="2542318"/>
            <a:ext cx="2970964" cy="3745801"/>
          </a:xfrm>
          <a:prstGeom prst="rect">
            <a:avLst/>
          </a:prstGeom>
          <a:noFill/>
          <a:ln w="28575" cap="flat" cmpd="sng" algn="ctr">
            <a:solidFill>
              <a:schemeClr val="bg2">
                <a:lumMod val="75000"/>
              </a:schemeClr>
            </a:solidFill>
            <a:prstDash val="sysDash"/>
            <a:round/>
            <a:headEnd type="none" w="med" len="med"/>
            <a:tailEnd type="none" w="med" len="med"/>
          </a:ln>
          <a:effectLst/>
        </p:spPr>
        <p:txBody>
          <a:bodyPr vert="horz" wrap="square" lIns="91434" tIns="45717" rIns="91434" bIns="45717" numCol="1" rtlCol="0" anchor="t" anchorCtr="0" compatLnSpc="1">
            <a:prstTxWarp prst="textNoShape">
              <a:avLst/>
            </a:prstTxWarp>
          </a:bodyPr>
          <a:lstStyle/>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Government engaging with States and Unions to remove roadblocks</a:t>
            </a:r>
          </a:p>
          <a:p>
            <a:pPr marL="171442" indent="-171442" eaLnBrk="0" fontAlgn="base" hangingPunct="0">
              <a:spcBef>
                <a:spcPct val="0"/>
              </a:spcBef>
              <a:spcAft>
                <a:spcPct val="0"/>
              </a:spcAft>
              <a:buFont typeface="Arial" panose="020B0604020202020204" pitchFamily="34" charset="0"/>
              <a:buChar char="•"/>
              <a:defRPr/>
            </a:pPr>
            <a:endParaRPr lang="en-US" sz="1300" dirty="0">
              <a:solidFill>
                <a:srgbClr val="000000"/>
              </a:solidFill>
              <a:latin typeface="+mj-lt"/>
              <a:ea typeface="ＭＳ Ｐゴシック" panose="020B0600070205080204" pitchFamily="34" charset="-128"/>
            </a:endParaRPr>
          </a:p>
          <a:p>
            <a:pPr marL="171442" indent="-171442" eaLnBrk="0" fontAlgn="base" hangingPunct="0">
              <a:spcBef>
                <a:spcPct val="0"/>
              </a:spcBef>
              <a:spcAft>
                <a:spcPct val="0"/>
              </a:spcAft>
              <a:buFont typeface="Arial" panose="020B0604020202020204" pitchFamily="34" charset="0"/>
              <a:buChar char="•"/>
              <a:defRPr/>
            </a:pPr>
            <a:r>
              <a:rPr lang="en-IN" sz="1300" dirty="0">
                <a:solidFill>
                  <a:srgbClr val="000000"/>
                </a:solidFill>
                <a:latin typeface="+mj-lt"/>
                <a:ea typeface="ＭＳ Ｐゴシック" panose="020B0600070205080204" pitchFamily="34" charset="-128"/>
              </a:rPr>
              <a:t>Most States (80%-90%) have accepted the Code on Wages and Social Security Codes</a:t>
            </a:r>
          </a:p>
          <a:p>
            <a:pPr eaLnBrk="0" fontAlgn="base" hangingPunct="0">
              <a:spcBef>
                <a:spcPct val="0"/>
              </a:spcBef>
              <a:spcAft>
                <a:spcPct val="0"/>
              </a:spcAft>
              <a:defRPr/>
            </a:pPr>
            <a:endParaRPr lang="en-IN"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r>
              <a:rPr lang="en-IN" sz="1300" dirty="0">
                <a:solidFill>
                  <a:srgbClr val="000000"/>
                </a:solidFill>
                <a:latin typeface="+mj-lt"/>
                <a:ea typeface="ＭＳ Ｐゴシック" panose="020B0600070205080204" pitchFamily="34" charset="-128"/>
              </a:rPr>
              <a:t>Industry representations to Government on certain proposals</a:t>
            </a:r>
          </a:p>
          <a:p>
            <a:pPr marL="171442" indent="-171442" eaLnBrk="0" fontAlgn="base" hangingPunct="0">
              <a:spcBef>
                <a:spcPct val="0"/>
              </a:spcBef>
              <a:spcAft>
                <a:spcPct val="0"/>
              </a:spcAft>
              <a:buFont typeface="Arial" panose="020B0604020202020204" pitchFamily="34" charset="0"/>
              <a:buChar char="•"/>
              <a:defRPr/>
            </a:pPr>
            <a:endParaRPr lang="en-IN"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r>
              <a:rPr lang="en-IN" sz="1300" dirty="0">
                <a:solidFill>
                  <a:srgbClr val="000000"/>
                </a:solidFill>
                <a:latin typeface="+mj-lt"/>
                <a:ea typeface="ＭＳ Ｐゴシック" panose="020B0600070205080204" pitchFamily="34" charset="-128"/>
              </a:rPr>
              <a:t>Best estimate timeline for implementation appears to be Q2 of CY 2023</a:t>
            </a: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marL="171450" indent="-171450" eaLnBrk="0" fontAlgn="base" hangingPunct="0">
              <a:spcBef>
                <a:spcPct val="0"/>
              </a:spcBef>
              <a:spcAft>
                <a:spcPct val="0"/>
              </a:spcAft>
              <a:buFont typeface="Arial" panose="020B0604020202020204" pitchFamily="34" charset="0"/>
              <a:buChar char="•"/>
              <a:defRPr/>
            </a:pPr>
            <a:r>
              <a:rPr lang="en-IN" sz="1300" dirty="0">
                <a:solidFill>
                  <a:srgbClr val="000000"/>
                </a:solidFill>
                <a:latin typeface="+mj-lt"/>
                <a:ea typeface="ＭＳ Ｐゴシック" panose="020B0600070205080204" pitchFamily="34" charset="-128"/>
              </a:rPr>
              <a:t>National Labour Conference reiterates speedy roll-out of Labour Codes</a:t>
            </a: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eaLnBrk="0" fontAlgn="base" hangingPunct="0">
              <a:spcBef>
                <a:spcPct val="0"/>
              </a:spcBef>
              <a:spcAft>
                <a:spcPct val="0"/>
              </a:spcAft>
              <a:defRPr/>
            </a:pPr>
            <a:endParaRPr lang="en-US" sz="1300" dirty="0">
              <a:solidFill>
                <a:srgbClr val="000000"/>
              </a:solidFill>
              <a:latin typeface="+mj-lt"/>
              <a:ea typeface="ＭＳ Ｐゴシック" pitchFamily="108" charset="-128"/>
            </a:endParaRPr>
          </a:p>
        </p:txBody>
      </p:sp>
      <p:sp>
        <p:nvSpPr>
          <p:cNvPr id="10" name="Rectangle 9">
            <a:extLst>
              <a:ext uri="{FF2B5EF4-FFF2-40B4-BE49-F238E27FC236}">
                <a16:creationId xmlns:a16="http://schemas.microsoft.com/office/drawing/2014/main" id="{DB18830C-F8C4-46B7-9872-36A9E9D2F31E}"/>
              </a:ext>
            </a:extLst>
          </p:cNvPr>
          <p:cNvSpPr/>
          <p:nvPr/>
        </p:nvSpPr>
        <p:spPr bwMode="auto">
          <a:xfrm>
            <a:off x="8586530" y="2542295"/>
            <a:ext cx="3149968" cy="3745827"/>
          </a:xfrm>
          <a:prstGeom prst="rect">
            <a:avLst/>
          </a:prstGeom>
          <a:noFill/>
          <a:ln w="28575" cap="flat" cmpd="sng" algn="ctr">
            <a:solidFill>
              <a:schemeClr val="bg1">
                <a:lumMod val="50000"/>
              </a:schemeClr>
            </a:solidFill>
            <a:prstDash val="sysDash"/>
            <a:round/>
            <a:headEnd type="none" w="med" len="med"/>
            <a:tailEnd type="none" w="med" len="med"/>
          </a:ln>
          <a:effectLst/>
        </p:spPr>
        <p:txBody>
          <a:bodyPr vert="horz" wrap="square" lIns="91434" tIns="45717" rIns="91434" bIns="45717" numCol="1" rtlCol="0" anchor="t" anchorCtr="0" compatLnSpc="1">
            <a:prstTxWarp prst="textNoShape">
              <a:avLst/>
            </a:prstTxWarp>
          </a:bodyPr>
          <a:lstStyle/>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Traditional concept of Basic Pay replaced by a concept of Wages impacting all statutory benefits</a:t>
            </a:r>
          </a:p>
          <a:p>
            <a:pPr marL="171442" indent="-171442" eaLnBrk="0" fontAlgn="base" hangingPunct="0">
              <a:spcBef>
                <a:spcPct val="0"/>
              </a:spcBef>
              <a:spcAft>
                <a:spcPct val="0"/>
              </a:spcAft>
              <a:buFont typeface="Arial" panose="020B0604020202020204" pitchFamily="34" charset="0"/>
              <a:buChar char="•"/>
              <a:defRPr/>
            </a:pPr>
            <a:endParaRPr lang="en-US"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Historically Basic Pay was 25%-40% of Gross Pay which could get replaced by Wages at 50%-70% of Gross Pay</a:t>
            </a:r>
            <a:endParaRPr lang="en-US"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endParaRPr lang="en-US"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Large incremental cost expected in DB plans like Gratuity and Leave encashment actuarial liabilities.</a:t>
            </a:r>
          </a:p>
          <a:p>
            <a:pPr marL="171442" indent="-171442" eaLnBrk="0" fontAlgn="base" hangingPunct="0">
              <a:spcBef>
                <a:spcPct val="0"/>
              </a:spcBef>
              <a:spcAft>
                <a:spcPct val="0"/>
              </a:spcAft>
              <a:buFont typeface="Arial" panose="020B0604020202020204" pitchFamily="34" charset="0"/>
              <a:buChar char="•"/>
              <a:defRPr/>
            </a:pPr>
            <a:endParaRPr lang="en-US" sz="1300" dirty="0">
              <a:solidFill>
                <a:srgbClr val="000000"/>
              </a:solidFill>
              <a:latin typeface="+mj-lt"/>
            </a:endParaRPr>
          </a:p>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rPr>
              <a:t>Employees cash in hand salary to be impacted if PF (DC) contributions go up</a:t>
            </a: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eaLnBrk="0" fontAlgn="base" hangingPunct="0">
              <a:spcBef>
                <a:spcPct val="0"/>
              </a:spcBef>
              <a:spcAft>
                <a:spcPct val="0"/>
              </a:spcAft>
              <a:defRPr/>
            </a:pPr>
            <a:endParaRPr lang="en-US" sz="1300" dirty="0">
              <a:solidFill>
                <a:srgbClr val="000000"/>
              </a:solidFill>
              <a:latin typeface="+mj-lt"/>
              <a:ea typeface="ＭＳ Ｐゴシック" pitchFamily="108" charset="-128"/>
            </a:endParaRPr>
          </a:p>
          <a:p>
            <a:pPr eaLnBrk="0" fontAlgn="base" hangingPunct="0">
              <a:spcBef>
                <a:spcPct val="0"/>
              </a:spcBef>
              <a:spcAft>
                <a:spcPct val="0"/>
              </a:spcAft>
              <a:defRPr/>
            </a:pPr>
            <a:endParaRPr lang="en-US" sz="1300" dirty="0">
              <a:solidFill>
                <a:srgbClr val="000000"/>
              </a:solidFill>
              <a:latin typeface="+mj-lt"/>
              <a:ea typeface="ＭＳ Ｐゴシック" pitchFamily="108" charset="-128"/>
            </a:endParaRPr>
          </a:p>
        </p:txBody>
      </p:sp>
      <p:sp>
        <p:nvSpPr>
          <p:cNvPr id="13" name="Rectangle 12">
            <a:extLst>
              <a:ext uri="{FF2B5EF4-FFF2-40B4-BE49-F238E27FC236}">
                <a16:creationId xmlns:a16="http://schemas.microsoft.com/office/drawing/2014/main" id="{39AEF721-1EF0-40E2-9CCE-0CED4B9A1D0B}"/>
              </a:ext>
            </a:extLst>
          </p:cNvPr>
          <p:cNvSpPr/>
          <p:nvPr/>
        </p:nvSpPr>
        <p:spPr bwMode="auto">
          <a:xfrm>
            <a:off x="2209800" y="2533962"/>
            <a:ext cx="2825957" cy="3757583"/>
          </a:xfrm>
          <a:prstGeom prst="rect">
            <a:avLst/>
          </a:prstGeom>
          <a:noFill/>
          <a:ln w="28575" cap="flat" cmpd="sng" algn="ctr">
            <a:solidFill>
              <a:schemeClr val="accent3">
                <a:lumMod val="50000"/>
              </a:schemeClr>
            </a:solidFill>
            <a:prstDash val="sysDash"/>
            <a:round/>
            <a:headEnd type="none" w="med" len="med"/>
            <a:tailEnd type="none" w="med" len="med"/>
          </a:ln>
          <a:effectLst/>
        </p:spPr>
        <p:txBody>
          <a:bodyPr vert="horz" wrap="square" lIns="91434" tIns="45717" rIns="91434" bIns="45717" numCol="1" rtlCol="0" anchor="t" anchorCtr="0" compatLnSpc="1">
            <a:prstTxWarp prst="textNoShape">
              <a:avLst/>
            </a:prstTxWarp>
          </a:bodyPr>
          <a:lstStyle/>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29 Labour Laws being consolidated into 4 Codes</a:t>
            </a: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marL="171442" indent="-171442" eaLnBrk="0" fontAlgn="base" hangingPunct="0">
              <a:spcBef>
                <a:spcPct val="0"/>
              </a:spcBef>
              <a:spcAft>
                <a:spcPct val="0"/>
              </a:spcAft>
              <a:buFont typeface="Arial" panose="020B0604020202020204" pitchFamily="34" charset="0"/>
              <a:buChar char="•"/>
              <a:defRPr/>
            </a:pPr>
            <a:r>
              <a:rPr lang="en-US" sz="1300" dirty="0">
                <a:solidFill>
                  <a:srgbClr val="000000"/>
                </a:solidFill>
                <a:latin typeface="+mj-lt"/>
                <a:ea typeface="ＭＳ Ｐゴシック" panose="020B0600070205080204" pitchFamily="34" charset="-128"/>
              </a:rPr>
              <a:t>Key Objectives include </a:t>
            </a:r>
          </a:p>
          <a:p>
            <a:pPr eaLnBrk="0" fontAlgn="base" hangingPunct="0">
              <a:spcBef>
                <a:spcPct val="0"/>
              </a:spcBef>
              <a:spcAft>
                <a:spcPct val="0"/>
              </a:spcAft>
              <a:defRPr/>
            </a:pPr>
            <a:endParaRPr lang="en-US" sz="1300" dirty="0">
              <a:solidFill>
                <a:srgbClr val="000000"/>
              </a:solidFill>
              <a:latin typeface="+mj-lt"/>
            </a:endParaRPr>
          </a:p>
          <a:p>
            <a:pPr marL="171442" indent="-171442" eaLnBrk="0" fontAlgn="base" hangingPunct="0">
              <a:spcBef>
                <a:spcPct val="0"/>
              </a:spcBef>
              <a:spcAft>
                <a:spcPct val="0"/>
              </a:spcAft>
              <a:buFont typeface="Wingdings" panose="05000000000000000000" pitchFamily="2" charset="2"/>
              <a:buChar char="ü"/>
              <a:defRPr/>
            </a:pPr>
            <a:r>
              <a:rPr lang="en-US" sz="1300" dirty="0">
                <a:solidFill>
                  <a:srgbClr val="000000"/>
                </a:solidFill>
                <a:latin typeface="+mj-lt"/>
                <a:ea typeface="ＭＳ Ｐゴシック" panose="020B0600070205080204" pitchFamily="34" charset="-128"/>
              </a:rPr>
              <a:t>Reduce compliance burden</a:t>
            </a:r>
          </a:p>
          <a:p>
            <a:pPr marL="171442" indent="-171442">
              <a:buFont typeface="Wingdings" panose="05000000000000000000" pitchFamily="2" charset="2"/>
              <a:buChar char="ü"/>
              <a:defRPr/>
            </a:pPr>
            <a:r>
              <a:rPr lang="en-US" sz="1300" dirty="0">
                <a:solidFill>
                  <a:srgbClr val="000000"/>
                </a:solidFill>
                <a:latin typeface="+mj-lt"/>
              </a:rPr>
              <a:t>E-Filing and digitization</a:t>
            </a:r>
            <a:endParaRPr lang="en-US" sz="1300" dirty="0">
              <a:solidFill>
                <a:srgbClr val="000000"/>
              </a:solidFill>
              <a:latin typeface="+mj-lt"/>
              <a:ea typeface="ＭＳ Ｐゴシック" panose="020B0600070205080204" pitchFamily="34" charset="-128"/>
            </a:endParaRPr>
          </a:p>
          <a:p>
            <a:pPr marL="171442" indent="-171442" eaLnBrk="0" fontAlgn="base" hangingPunct="0">
              <a:spcBef>
                <a:spcPct val="0"/>
              </a:spcBef>
              <a:spcAft>
                <a:spcPct val="0"/>
              </a:spcAft>
              <a:buFont typeface="Wingdings" panose="05000000000000000000" pitchFamily="2" charset="2"/>
              <a:buChar char="ü"/>
              <a:defRPr/>
            </a:pPr>
            <a:r>
              <a:rPr lang="en-US" sz="1300" dirty="0">
                <a:solidFill>
                  <a:srgbClr val="000000"/>
                </a:solidFill>
                <a:latin typeface="+mj-lt"/>
                <a:ea typeface="ＭＳ Ｐゴシック" panose="020B0600070205080204" pitchFamily="34" charset="-128"/>
              </a:rPr>
              <a:t>Enhance Social Security</a:t>
            </a:r>
          </a:p>
          <a:p>
            <a:pPr marL="171442" indent="-171442" eaLnBrk="0" fontAlgn="base" hangingPunct="0">
              <a:spcBef>
                <a:spcPct val="0"/>
              </a:spcBef>
              <a:spcAft>
                <a:spcPct val="0"/>
              </a:spcAft>
              <a:buFont typeface="Wingdings" panose="05000000000000000000" pitchFamily="2" charset="2"/>
              <a:buChar char="ü"/>
              <a:defRPr/>
            </a:pPr>
            <a:r>
              <a:rPr lang="en-US" sz="1300" dirty="0">
                <a:solidFill>
                  <a:srgbClr val="000000"/>
                </a:solidFill>
                <a:latin typeface="+mj-lt"/>
                <a:ea typeface="ＭＳ Ｐゴシック" panose="020B0600070205080204" pitchFamily="34" charset="-128"/>
              </a:rPr>
              <a:t>Improve labour relations</a:t>
            </a:r>
            <a:endParaRPr lang="en-US" sz="1300" dirty="0">
              <a:solidFill>
                <a:srgbClr val="000000"/>
              </a:solidFill>
              <a:latin typeface="+mj-lt"/>
            </a:endParaRPr>
          </a:p>
          <a:p>
            <a:pPr marL="171442" indent="-171442">
              <a:buFont typeface="Wingdings" panose="05000000000000000000" pitchFamily="2" charset="2"/>
              <a:buChar char="ü"/>
              <a:defRPr/>
            </a:pPr>
            <a:r>
              <a:rPr lang="en-US" sz="1300" dirty="0">
                <a:solidFill>
                  <a:srgbClr val="000000"/>
                </a:solidFill>
                <a:latin typeface="+mj-lt"/>
              </a:rPr>
              <a:t>Consistency in Pensionable Wages</a:t>
            </a:r>
          </a:p>
          <a:p>
            <a:pPr marL="171442" indent="-171442">
              <a:buFont typeface="Wingdings" panose="05000000000000000000" pitchFamily="2" charset="2"/>
              <a:buChar char="ü"/>
              <a:defRPr/>
            </a:pPr>
            <a:r>
              <a:rPr lang="en-US" sz="1300" dirty="0">
                <a:solidFill>
                  <a:srgbClr val="000000"/>
                </a:solidFill>
                <a:latin typeface="+mj-lt"/>
              </a:rPr>
              <a:t>Overall Transparency and Ease of doing business</a:t>
            </a:r>
          </a:p>
          <a:p>
            <a:pPr marL="171442" indent="-171442">
              <a:buFont typeface="Wingdings" panose="05000000000000000000" pitchFamily="2" charset="2"/>
              <a:buChar char="ü"/>
              <a:defRPr/>
            </a:pPr>
            <a:endParaRPr lang="en-US" sz="1300" dirty="0">
              <a:solidFill>
                <a:srgbClr val="000000"/>
              </a:solidFill>
              <a:latin typeface="+mj-lt"/>
            </a:endParaRPr>
          </a:p>
          <a:p>
            <a:pPr marL="171442" indent="-171442">
              <a:buFont typeface="Wingdings" panose="05000000000000000000" pitchFamily="2" charset="2"/>
              <a:buChar char="ü"/>
              <a:defRPr/>
            </a:pPr>
            <a:endParaRPr lang="en-US" sz="1300" dirty="0">
              <a:solidFill>
                <a:srgbClr val="000000"/>
              </a:solidFill>
              <a:latin typeface="+mj-lt"/>
            </a:endParaRP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eaLnBrk="0" fontAlgn="base" hangingPunct="0">
              <a:spcBef>
                <a:spcPct val="0"/>
              </a:spcBef>
              <a:spcAft>
                <a:spcPct val="0"/>
              </a:spcAft>
              <a:defRPr/>
            </a:pPr>
            <a:endParaRPr lang="en-US" sz="1300" dirty="0">
              <a:solidFill>
                <a:srgbClr val="000000"/>
              </a:solidFill>
              <a:latin typeface="+mj-lt"/>
              <a:ea typeface="ＭＳ Ｐゴシック" panose="020B0600070205080204" pitchFamily="34" charset="-128"/>
            </a:endParaRPr>
          </a:p>
          <a:p>
            <a:pPr eaLnBrk="0" fontAlgn="base" hangingPunct="0">
              <a:spcBef>
                <a:spcPct val="0"/>
              </a:spcBef>
              <a:spcAft>
                <a:spcPct val="0"/>
              </a:spcAft>
              <a:defRPr/>
            </a:pPr>
            <a:endParaRPr lang="en-US" sz="1300" dirty="0">
              <a:solidFill>
                <a:srgbClr val="000000"/>
              </a:solidFill>
              <a:latin typeface="+mj-lt"/>
              <a:ea typeface="ＭＳ Ｐゴシック" pitchFamily="108" charset="-128"/>
            </a:endParaRPr>
          </a:p>
        </p:txBody>
      </p:sp>
    </p:spTree>
    <p:extLst>
      <p:ext uri="{BB962C8B-B14F-4D97-AF65-F5344CB8AC3E}">
        <p14:creationId xmlns:p14="http://schemas.microsoft.com/office/powerpoint/2010/main" val="364132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4"/>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kern="0" dirty="0">
                <a:solidFill>
                  <a:schemeClr val="tx1"/>
                </a:solidFill>
                <a:latin typeface="Calibri" panose="020F0502020204030204" pitchFamily="34" charset="0"/>
                <a:cs typeface="Calibri" panose="020F0502020204030204" pitchFamily="34" charset="0"/>
              </a:rPr>
              <a:t>Proposed Labour Codes (India) : Market Surveys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Chart 6">
            <a:extLst>
              <a:ext uri="{FF2B5EF4-FFF2-40B4-BE49-F238E27FC236}">
                <a16:creationId xmlns:a16="http://schemas.microsoft.com/office/drawing/2014/main" id="{E7F7833B-EC0D-4F39-8576-6F90944E4B06}"/>
              </a:ext>
            </a:extLst>
          </p:cNvPr>
          <p:cNvGraphicFramePr/>
          <p:nvPr>
            <p:extLst>
              <p:ext uri="{D42A27DB-BD31-4B8C-83A1-F6EECF244321}">
                <p14:modId xmlns:p14="http://schemas.microsoft.com/office/powerpoint/2010/main" val="3138204378"/>
              </p:ext>
            </p:extLst>
          </p:nvPr>
        </p:nvGraphicFramePr>
        <p:xfrm>
          <a:off x="304800" y="1120776"/>
          <a:ext cx="6781800" cy="19852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DF6DE7DC-B88D-451C-BE1A-ADD78B716840}"/>
              </a:ext>
            </a:extLst>
          </p:cNvPr>
          <p:cNvGraphicFramePr/>
          <p:nvPr>
            <p:extLst>
              <p:ext uri="{D42A27DB-BD31-4B8C-83A1-F6EECF244321}">
                <p14:modId xmlns:p14="http://schemas.microsoft.com/office/powerpoint/2010/main" val="806867802"/>
              </p:ext>
            </p:extLst>
          </p:nvPr>
        </p:nvGraphicFramePr>
        <p:xfrm>
          <a:off x="304801" y="3751926"/>
          <a:ext cx="6781800" cy="181067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a:extLst>
              <a:ext uri="{FF2B5EF4-FFF2-40B4-BE49-F238E27FC236}">
                <a16:creationId xmlns:a16="http://schemas.microsoft.com/office/drawing/2014/main" id="{AF6F2D4B-0D17-47CF-877D-5BA861A65EF5}"/>
              </a:ext>
            </a:extLst>
          </p:cNvPr>
          <p:cNvGraphicFramePr/>
          <p:nvPr>
            <p:extLst>
              <p:ext uri="{D42A27DB-BD31-4B8C-83A1-F6EECF244321}">
                <p14:modId xmlns:p14="http://schemas.microsoft.com/office/powerpoint/2010/main" val="1675547753"/>
              </p:ext>
            </p:extLst>
          </p:nvPr>
        </p:nvGraphicFramePr>
        <p:xfrm>
          <a:off x="7086601" y="3489338"/>
          <a:ext cx="5029199" cy="251705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a:extLst>
              <a:ext uri="{FF2B5EF4-FFF2-40B4-BE49-F238E27FC236}">
                <a16:creationId xmlns:a16="http://schemas.microsoft.com/office/drawing/2014/main" id="{3297AC90-D743-43B7-AAD8-B8FCC1818847}"/>
              </a:ext>
            </a:extLst>
          </p:cNvPr>
          <p:cNvGraphicFramePr/>
          <p:nvPr>
            <p:extLst>
              <p:ext uri="{D42A27DB-BD31-4B8C-83A1-F6EECF244321}">
                <p14:modId xmlns:p14="http://schemas.microsoft.com/office/powerpoint/2010/main" val="610934069"/>
              </p:ext>
            </p:extLst>
          </p:nvPr>
        </p:nvGraphicFramePr>
        <p:xfrm>
          <a:off x="6286500" y="1023938"/>
          <a:ext cx="5105401" cy="3018729"/>
        </p:xfrm>
        <a:graphic>
          <a:graphicData uri="http://schemas.openxmlformats.org/drawingml/2006/chart">
            <c:chart xmlns:c="http://schemas.openxmlformats.org/drawingml/2006/chart" xmlns:r="http://schemas.openxmlformats.org/officeDocument/2006/relationships" r:id="rId8"/>
          </a:graphicData>
        </a:graphic>
      </p:graphicFrame>
      <p:sp>
        <p:nvSpPr>
          <p:cNvPr id="11" name="TextBox 10">
            <a:extLst>
              <a:ext uri="{FF2B5EF4-FFF2-40B4-BE49-F238E27FC236}">
                <a16:creationId xmlns:a16="http://schemas.microsoft.com/office/drawing/2014/main" id="{00A9C34D-C8F6-4E14-AE1F-6A74F133D761}"/>
              </a:ext>
            </a:extLst>
          </p:cNvPr>
          <p:cNvSpPr txBox="1"/>
          <p:nvPr/>
        </p:nvSpPr>
        <p:spPr>
          <a:xfrm>
            <a:off x="1714500" y="6600494"/>
            <a:ext cx="65532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Helvetica Now Text" panose="020B0504030202020204"/>
                <a:ea typeface="+mn-ea"/>
                <a:cs typeface="+mn-cs"/>
              </a:rPr>
              <a:t>Source: Aon India Benefits Surveys</a:t>
            </a:r>
          </a:p>
        </p:txBody>
      </p:sp>
    </p:spTree>
    <p:extLst>
      <p:ext uri="{BB962C8B-B14F-4D97-AF65-F5344CB8AC3E}">
        <p14:creationId xmlns:p14="http://schemas.microsoft.com/office/powerpoint/2010/main" val="60145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Proposed Labour Codes (India) : Impact on Rewards</a:t>
            </a:r>
          </a:p>
        </p:txBody>
      </p:sp>
      <p:sp>
        <p:nvSpPr>
          <p:cNvPr id="5" name="Footer Placeholder 4"/>
          <p:cNvSpPr txBox="1">
            <a:spLocks/>
          </p:cNvSpPr>
          <p:nvPr/>
        </p:nvSpPr>
        <p:spPr>
          <a:xfrm>
            <a:off x="5215740" y="6446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TextBox 5">
            <a:extLst>
              <a:ext uri="{FF2B5EF4-FFF2-40B4-BE49-F238E27FC236}">
                <a16:creationId xmlns:a16="http://schemas.microsoft.com/office/drawing/2014/main" id="{67DFE145-5081-41EC-9455-3031F39802AD}"/>
              </a:ext>
            </a:extLst>
          </p:cNvPr>
          <p:cNvSpPr txBox="1"/>
          <p:nvPr/>
        </p:nvSpPr>
        <p:spPr>
          <a:xfrm>
            <a:off x="1828800" y="934650"/>
            <a:ext cx="3249347" cy="276999"/>
          </a:xfrm>
          <a:prstGeom prst="rect">
            <a:avLst/>
          </a:prstGeom>
          <a:noFill/>
        </p:spPr>
        <p:txBody>
          <a:bodyPr wrap="square" rtlCol="0">
            <a:spAutoFit/>
          </a:bodyPr>
          <a:lstStyle/>
          <a:p>
            <a:pPr eaLnBrk="0" fontAlgn="base" hangingPunct="0">
              <a:spcBef>
                <a:spcPct val="0"/>
              </a:spcBef>
              <a:spcAft>
                <a:spcPct val="0"/>
              </a:spcAft>
              <a:defRPr/>
            </a:pPr>
            <a:r>
              <a:rPr lang="en-US" sz="1200" b="1" dirty="0">
                <a:solidFill>
                  <a:srgbClr val="46535E"/>
                </a:solidFill>
                <a:latin typeface="Helvetica Now Text" panose="020B0504030202020204"/>
                <a:ea typeface="ＭＳ Ｐゴシック" panose="020B0600070205080204" pitchFamily="34" charset="-128"/>
              </a:rPr>
              <a:t>Current State – Flexibility </a:t>
            </a:r>
          </a:p>
        </p:txBody>
      </p:sp>
      <p:sp>
        <p:nvSpPr>
          <p:cNvPr id="7" name="TextBox 6">
            <a:extLst>
              <a:ext uri="{FF2B5EF4-FFF2-40B4-BE49-F238E27FC236}">
                <a16:creationId xmlns:a16="http://schemas.microsoft.com/office/drawing/2014/main" id="{A63C8988-8655-4B79-A3F1-069CC1B94924}"/>
              </a:ext>
            </a:extLst>
          </p:cNvPr>
          <p:cNvSpPr txBox="1"/>
          <p:nvPr/>
        </p:nvSpPr>
        <p:spPr>
          <a:xfrm>
            <a:off x="5587299" y="934651"/>
            <a:ext cx="3175701" cy="276999"/>
          </a:xfrm>
          <a:prstGeom prst="rect">
            <a:avLst/>
          </a:prstGeom>
          <a:noFill/>
        </p:spPr>
        <p:txBody>
          <a:bodyPr wrap="square" rtlCol="0">
            <a:spAutoFit/>
          </a:bodyPr>
          <a:lstStyle/>
          <a:p>
            <a:pPr eaLnBrk="0" fontAlgn="base" hangingPunct="0">
              <a:spcBef>
                <a:spcPct val="0"/>
              </a:spcBef>
              <a:spcAft>
                <a:spcPct val="0"/>
              </a:spcAft>
              <a:defRPr/>
            </a:pPr>
            <a:r>
              <a:rPr lang="en-US" sz="1200" b="1" dirty="0">
                <a:solidFill>
                  <a:srgbClr val="46535E"/>
                </a:solidFill>
                <a:latin typeface="Helvetica Now Text" panose="020B0504030202020204"/>
                <a:ea typeface="ＭＳ Ｐゴシック" panose="020B0600070205080204" pitchFamily="34" charset="-128"/>
              </a:rPr>
              <a:t>Possible Future State – No Flexibility </a:t>
            </a:r>
          </a:p>
        </p:txBody>
      </p:sp>
      <p:sp>
        <p:nvSpPr>
          <p:cNvPr id="8" name="Arrow: Right 7">
            <a:extLst>
              <a:ext uri="{FF2B5EF4-FFF2-40B4-BE49-F238E27FC236}">
                <a16:creationId xmlns:a16="http://schemas.microsoft.com/office/drawing/2014/main" id="{4DB3DD16-7982-4920-97BB-EDB373B85195}"/>
              </a:ext>
            </a:extLst>
          </p:cNvPr>
          <p:cNvSpPr/>
          <p:nvPr/>
        </p:nvSpPr>
        <p:spPr>
          <a:xfrm>
            <a:off x="4994719" y="3271148"/>
            <a:ext cx="442043" cy="484632"/>
          </a:xfrm>
          <a:prstGeom prst="rightArrow">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en-US" sz="2400" dirty="0">
              <a:solidFill>
                <a:srgbClr val="FF0000"/>
              </a:solidFill>
              <a:latin typeface="Arial"/>
              <a:ea typeface="ＭＳ Ｐゴシック"/>
            </a:endParaRPr>
          </a:p>
        </p:txBody>
      </p:sp>
      <p:graphicFrame>
        <p:nvGraphicFramePr>
          <p:cNvPr id="9" name="Table 8">
            <a:extLst>
              <a:ext uri="{FF2B5EF4-FFF2-40B4-BE49-F238E27FC236}">
                <a16:creationId xmlns:a16="http://schemas.microsoft.com/office/drawing/2014/main" id="{FF782029-C9F7-4A92-A3B3-C4C793F67EE8}"/>
              </a:ext>
            </a:extLst>
          </p:cNvPr>
          <p:cNvGraphicFramePr>
            <a:graphicFrameLocks noGrp="1"/>
          </p:cNvGraphicFramePr>
          <p:nvPr>
            <p:extLst>
              <p:ext uri="{D42A27DB-BD31-4B8C-83A1-F6EECF244321}">
                <p14:modId xmlns:p14="http://schemas.microsoft.com/office/powerpoint/2010/main" val="1746221102"/>
              </p:ext>
            </p:extLst>
          </p:nvPr>
        </p:nvGraphicFramePr>
        <p:xfrm>
          <a:off x="1828800" y="1387462"/>
          <a:ext cx="3098810" cy="4951925"/>
        </p:xfrm>
        <a:graphic>
          <a:graphicData uri="http://schemas.openxmlformats.org/drawingml/2006/table">
            <a:tbl>
              <a:tblPr/>
              <a:tblGrid>
                <a:gridCol w="1828800">
                  <a:extLst>
                    <a:ext uri="{9D8B030D-6E8A-4147-A177-3AD203B41FA5}">
                      <a16:colId xmlns:a16="http://schemas.microsoft.com/office/drawing/2014/main" val="20001"/>
                    </a:ext>
                  </a:extLst>
                </a:gridCol>
                <a:gridCol w="1270010">
                  <a:extLst>
                    <a:ext uri="{9D8B030D-6E8A-4147-A177-3AD203B41FA5}">
                      <a16:colId xmlns:a16="http://schemas.microsoft.com/office/drawing/2014/main" val="4204041111"/>
                    </a:ext>
                  </a:extLst>
                </a:gridCol>
              </a:tblGrid>
              <a:tr h="565903">
                <a:tc>
                  <a:txBody>
                    <a:bodyPr/>
                    <a:lstStyle/>
                    <a:p>
                      <a:pPr algn="ctr" rtl="0" fontAlgn="b"/>
                      <a:r>
                        <a:rPr lang="en-US" sz="1200" b="1" i="0" u="none" strike="noStrike" dirty="0">
                          <a:solidFill>
                            <a:srgbClr val="FFFFFF"/>
                          </a:solidFill>
                          <a:effectLst/>
                          <a:latin typeface="Helvetica Now Text" panose="020B0504030202020204"/>
                        </a:rPr>
                        <a:t>Components</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b"/>
                      <a:r>
                        <a:rPr lang="en-US" sz="1200" b="1" i="0" u="none" strike="noStrike" dirty="0">
                          <a:solidFill>
                            <a:srgbClr val="FFFFFF"/>
                          </a:solidFill>
                          <a:effectLst/>
                          <a:latin typeface="Helvetica Now Text" panose="020B0504030202020204"/>
                        </a:rPr>
                        <a:t>Percentage of Gross Pay</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86863">
                <a:tc>
                  <a:txBody>
                    <a:bodyPr/>
                    <a:lstStyle/>
                    <a:p>
                      <a:pPr algn="l" rtl="0" fontAlgn="b"/>
                      <a:r>
                        <a:rPr lang="en-US" sz="1200" b="1" i="0" u="none" strike="noStrike" dirty="0">
                          <a:solidFill>
                            <a:srgbClr val="000000"/>
                          </a:solidFill>
                          <a:effectLst/>
                          <a:latin typeface="Helvetica Now Text" panose="020B0504030202020204"/>
                        </a:rPr>
                        <a:t>Basic Salary</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b"/>
                      <a:r>
                        <a:rPr lang="en-US" sz="1200" b="1" i="0" u="none" strike="noStrike" dirty="0">
                          <a:solidFill>
                            <a:srgbClr val="000000"/>
                          </a:solidFill>
                          <a:effectLst/>
                          <a:latin typeface="Helvetica Now Text" panose="020B0504030202020204"/>
                        </a:rPr>
                        <a:t>25 to 50%</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93291">
                <a:tc gridSpan="2">
                  <a:txBody>
                    <a:bodyPr/>
                    <a:lstStyle/>
                    <a:p>
                      <a:pPr algn="ctr" rtl="0" fontAlgn="ctr"/>
                      <a:endParaRPr lang="en-US" sz="1200" b="1" i="0" u="none" strike="noStrike" dirty="0">
                        <a:solidFill>
                          <a:srgbClr val="FFFFFF"/>
                        </a:solidFill>
                        <a:effectLst/>
                        <a:latin typeface="Helvetica Now Text" panose="020B0504030202020204"/>
                      </a:endParaRP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hMerge="1">
                  <a:txBody>
                    <a:bodyPr/>
                    <a:lstStyle/>
                    <a:p>
                      <a:pPr algn="ctr" rtl="0" fontAlgn="ctr"/>
                      <a:endParaRPr lang="en-US" sz="1200" b="1" i="0" u="none" strike="noStrike" dirty="0">
                        <a:solidFill>
                          <a:srgbClr val="FFFFFF"/>
                        </a:solidFill>
                        <a:effectLst/>
                        <a:latin typeface="Arial" panose="020B0604020202020204" pitchFamily="34" charset="0"/>
                      </a:endParaRP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339CBA"/>
                    </a:solidFill>
                  </a:tcPr>
                </a:tc>
                <a:extLst>
                  <a:ext uri="{0D108BD9-81ED-4DB2-BD59-A6C34878D82A}">
                    <a16:rowId xmlns:a16="http://schemas.microsoft.com/office/drawing/2014/main" val="10002"/>
                  </a:ext>
                </a:extLst>
              </a:tr>
              <a:tr h="379597">
                <a:tc>
                  <a:txBody>
                    <a:bodyPr/>
                    <a:lstStyle/>
                    <a:p>
                      <a:pPr algn="l" rtl="0" fontAlgn="ctr"/>
                      <a:r>
                        <a:rPr lang="en-US" sz="1200" b="1" i="0" u="none" strike="noStrike" dirty="0">
                          <a:solidFill>
                            <a:srgbClr val="000000"/>
                          </a:solidFill>
                          <a:effectLst/>
                          <a:latin typeface="Helvetica Now Text" panose="020B0504030202020204"/>
                        </a:rPr>
                        <a:t>Flexible Allowance Basket</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rowSpan="11">
                  <a:txBody>
                    <a:bodyPr/>
                    <a:lstStyle/>
                    <a:p>
                      <a:pPr algn="ctr" rtl="0" fontAlgn="ctr"/>
                      <a:r>
                        <a:rPr lang="en-US" sz="1200" b="1" i="0" u="none" strike="noStrike" dirty="0">
                          <a:solidFill>
                            <a:srgbClr val="000000"/>
                          </a:solidFill>
                          <a:effectLst/>
                          <a:latin typeface="Helvetica Now Text" panose="020B0504030202020204"/>
                        </a:rPr>
                        <a:t>50% to 75% as per employee choice</a:t>
                      </a:r>
                      <a:endParaRPr lang="en-US" sz="1200" b="0" i="1" u="none" strike="noStrike" dirty="0">
                        <a:solidFill>
                          <a:srgbClr val="000000"/>
                        </a:solidFill>
                        <a:effectLst/>
                        <a:latin typeface="Helvetica Now Text" panose="020B0504030202020204"/>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4116">
                <a:tc>
                  <a:txBody>
                    <a:bodyPr/>
                    <a:lstStyle/>
                    <a:p>
                      <a:pPr algn="l" rtl="0" fontAlgn="ctr"/>
                      <a:r>
                        <a:rPr lang="en-US" sz="1200" b="0" i="1" u="none" strike="noStrike" dirty="0">
                          <a:solidFill>
                            <a:srgbClr val="000000"/>
                          </a:solidFill>
                          <a:effectLst/>
                          <a:latin typeface="Helvetica Now Text" panose="020B0504030202020204"/>
                        </a:rPr>
                        <a:t>Provident Fund</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pPr algn="ctr" rtl="0" fontAlgn="ctr"/>
                      <a:endParaRPr lang="en-US" sz="1000" b="0" i="1" u="none" strike="noStrike" dirty="0">
                        <a:solidFill>
                          <a:srgbClr val="000000"/>
                        </a:solidFill>
                        <a:effectLst/>
                        <a:latin typeface="Arial" panose="020B0604020202020204" pitchFamily="34" charset="0"/>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84116">
                <a:tc>
                  <a:txBody>
                    <a:bodyPr/>
                    <a:lstStyle/>
                    <a:p>
                      <a:pPr algn="l" rtl="0" fontAlgn="ctr"/>
                      <a:r>
                        <a:rPr lang="en-US" sz="1200" b="0" i="1" u="none" strike="noStrike" dirty="0">
                          <a:solidFill>
                            <a:srgbClr val="000000"/>
                          </a:solidFill>
                          <a:effectLst/>
                          <a:latin typeface="Helvetica Now Text" panose="020B0504030202020204"/>
                        </a:rPr>
                        <a:t>House Rent Allowance</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79597">
                <a:tc>
                  <a:txBody>
                    <a:bodyPr/>
                    <a:lstStyle/>
                    <a:p>
                      <a:pPr algn="l" rtl="0" fontAlgn="ctr"/>
                      <a:r>
                        <a:rPr lang="en-US" sz="1200" b="0" i="1" u="none" strike="noStrike" dirty="0">
                          <a:solidFill>
                            <a:srgbClr val="000000"/>
                          </a:solidFill>
                          <a:effectLst/>
                          <a:latin typeface="Helvetica Now Text" panose="020B0504030202020204"/>
                        </a:rPr>
                        <a:t>Company Lease Accommodation</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9"/>
                  </a:ext>
                </a:extLst>
              </a:tr>
              <a:tr h="284116">
                <a:tc>
                  <a:txBody>
                    <a:bodyPr/>
                    <a:lstStyle/>
                    <a:p>
                      <a:pPr algn="l" rtl="0" fontAlgn="ctr"/>
                      <a:r>
                        <a:rPr lang="en-US" sz="1200" b="0" i="1" u="none" strike="noStrike" dirty="0">
                          <a:solidFill>
                            <a:srgbClr val="000000"/>
                          </a:solidFill>
                          <a:effectLst/>
                          <a:latin typeface="Helvetica Now Text" panose="020B0504030202020204"/>
                        </a:rPr>
                        <a:t>Car Lease</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3"/>
                  </a:ext>
                </a:extLst>
              </a:tr>
              <a:tr h="284116">
                <a:tc>
                  <a:txBody>
                    <a:bodyPr/>
                    <a:lstStyle/>
                    <a:p>
                      <a:pPr algn="l" rtl="0" fontAlgn="ctr"/>
                      <a:r>
                        <a:rPr lang="en-US" sz="1200" b="0" i="1" u="none" strike="noStrike" dirty="0">
                          <a:solidFill>
                            <a:srgbClr val="000000"/>
                          </a:solidFill>
                          <a:effectLst/>
                          <a:latin typeface="Helvetica Now Text" panose="020B0504030202020204"/>
                        </a:rPr>
                        <a:t>Superannuation</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4"/>
                  </a:ext>
                </a:extLst>
              </a:tr>
              <a:tr h="284116">
                <a:tc>
                  <a:txBody>
                    <a:bodyPr/>
                    <a:lstStyle/>
                    <a:p>
                      <a:pPr algn="l" rtl="0" fontAlgn="ctr"/>
                      <a:r>
                        <a:rPr lang="en-US" sz="1200" b="0" i="1" u="none" strike="noStrike" dirty="0">
                          <a:solidFill>
                            <a:srgbClr val="000000"/>
                          </a:solidFill>
                          <a:effectLst/>
                          <a:latin typeface="Helvetica Now Text" panose="020B0504030202020204"/>
                        </a:rPr>
                        <a:t>NPS</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163774714"/>
                  </a:ext>
                </a:extLst>
              </a:tr>
              <a:tr h="379597">
                <a:tc>
                  <a:txBody>
                    <a:bodyPr/>
                    <a:lstStyle/>
                    <a:p>
                      <a:pPr algn="l" rtl="0" fontAlgn="ctr"/>
                      <a:r>
                        <a:rPr lang="en-US" sz="1200" b="0" i="1" u="none" strike="noStrike" dirty="0">
                          <a:solidFill>
                            <a:srgbClr val="000000"/>
                          </a:solidFill>
                          <a:effectLst/>
                          <a:latin typeface="Helvetica Now Text" panose="020B0504030202020204"/>
                        </a:rPr>
                        <a:t>Professional Development</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212764426"/>
                  </a:ext>
                </a:extLst>
              </a:tr>
              <a:tr h="284116">
                <a:tc>
                  <a:txBody>
                    <a:bodyPr/>
                    <a:lstStyle/>
                    <a:p>
                      <a:pPr algn="l" rtl="0" fontAlgn="ctr"/>
                      <a:r>
                        <a:rPr lang="en-US" sz="1200" b="0" i="1" u="none" strike="noStrike" dirty="0">
                          <a:solidFill>
                            <a:srgbClr val="000000"/>
                          </a:solidFill>
                          <a:effectLst/>
                          <a:latin typeface="Helvetica Now Text" panose="020B0504030202020204"/>
                        </a:rPr>
                        <a:t>Children Education</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58347900"/>
                  </a:ext>
                </a:extLst>
              </a:tr>
              <a:tr h="193291">
                <a:tc>
                  <a:txBody>
                    <a:bodyPr/>
                    <a:lstStyle/>
                    <a:p>
                      <a:pPr algn="l" rtl="0" fontAlgn="ctr"/>
                      <a:r>
                        <a:rPr lang="en-US" sz="1200" b="0" i="1" u="none" strike="noStrike" dirty="0">
                          <a:solidFill>
                            <a:srgbClr val="000000"/>
                          </a:solidFill>
                          <a:effectLst/>
                          <a:latin typeface="Helvetica Now Text" panose="020B0504030202020204"/>
                        </a:rPr>
                        <a:t>Leave Travel Allowance</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lnL w="12700" cap="flat" cmpd="sng" algn="ctr">
                      <a:solidFill>
                        <a:srgbClr val="D9D9D9"/>
                      </a:solidFill>
                      <a:prstDash val="solid"/>
                      <a:round/>
                      <a:headEnd type="none" w="med" len="med"/>
                      <a:tailEnd type="none" w="med" len="med"/>
                    </a:lnL>
                    <a:lnT w="12700" cap="flat" cmpd="sng" algn="ctr">
                      <a:solidFill>
                        <a:srgbClr val="D9D9D9"/>
                      </a:solidFill>
                      <a:prstDash val="solid"/>
                      <a:round/>
                      <a:headEnd type="none" w="med" len="med"/>
                      <a:tailEnd type="none" w="med" len="med"/>
                    </a:lnT>
                  </a:tcPr>
                </a:tc>
                <a:extLst>
                  <a:ext uri="{0D108BD9-81ED-4DB2-BD59-A6C34878D82A}">
                    <a16:rowId xmlns:a16="http://schemas.microsoft.com/office/drawing/2014/main" val="10016"/>
                  </a:ext>
                </a:extLst>
              </a:tr>
              <a:tr h="284116">
                <a:tc>
                  <a:txBody>
                    <a:bodyPr/>
                    <a:lstStyle/>
                    <a:p>
                      <a:pPr algn="l" rtl="0" fontAlgn="ctr"/>
                      <a:r>
                        <a:rPr lang="en-US" sz="1200" b="0" i="1" u="none" strike="noStrike" dirty="0">
                          <a:solidFill>
                            <a:srgbClr val="000000"/>
                          </a:solidFill>
                          <a:effectLst/>
                          <a:latin typeface="Helvetica Now Text" panose="020B0504030202020204"/>
                        </a:rPr>
                        <a:t>Special Allowance</a:t>
                      </a:r>
                    </a:p>
                  </a:txBody>
                  <a:tcPr marL="6856" marR="6856" marT="6857" marB="0" anchor="ctr">
                    <a:lnL w="12700" cap="flat" cmpd="sng" algn="ctr">
                      <a:no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7"/>
                  </a:ext>
                </a:extLst>
              </a:tr>
              <a:tr h="284974">
                <a:tc gridSpan="2">
                  <a:txBody>
                    <a:bodyPr/>
                    <a:lstStyle/>
                    <a:p>
                      <a:pPr algn="l" rtl="0" fontAlgn="ctr"/>
                      <a:r>
                        <a:rPr lang="en-US" sz="1000" b="1" i="0" u="none" strike="noStrike" dirty="0">
                          <a:solidFill>
                            <a:schemeClr val="bg1"/>
                          </a:solidFill>
                          <a:effectLst/>
                          <a:latin typeface="Arial" panose="020B0604020202020204" pitchFamily="34" charset="0"/>
                        </a:rPr>
                        <a:t>Total Gross (Fixed )Pay                100%</a:t>
                      </a: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hMerge="1">
                  <a:txBody>
                    <a:bodyPr/>
                    <a:lstStyle/>
                    <a:p>
                      <a:pPr algn="ctr" rtl="0" fontAlgn="ctr"/>
                      <a:endParaRPr lang="en-US" sz="1200" b="1" i="0" u="none" strike="noStrike" dirty="0">
                        <a:solidFill>
                          <a:schemeClr val="tx1"/>
                        </a:solidFill>
                        <a:effectLst/>
                        <a:latin typeface="Arial" panose="020B0604020202020204" pitchFamily="34" charset="0"/>
                      </a:endParaRP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339CBA"/>
                    </a:solidFill>
                  </a:tcPr>
                </a:tc>
                <a:extLst>
                  <a:ext uri="{0D108BD9-81ED-4DB2-BD59-A6C34878D82A}">
                    <a16:rowId xmlns:a16="http://schemas.microsoft.com/office/drawing/2014/main" val="10022"/>
                  </a:ext>
                </a:extLst>
              </a:tr>
            </a:tbl>
          </a:graphicData>
        </a:graphic>
      </p:graphicFrame>
      <p:graphicFrame>
        <p:nvGraphicFramePr>
          <p:cNvPr id="10" name="Table 9">
            <a:extLst>
              <a:ext uri="{FF2B5EF4-FFF2-40B4-BE49-F238E27FC236}">
                <a16:creationId xmlns:a16="http://schemas.microsoft.com/office/drawing/2014/main" id="{3066AB0F-F32B-4D8B-9B7D-60BAE11E778E}"/>
              </a:ext>
            </a:extLst>
          </p:cNvPr>
          <p:cNvGraphicFramePr>
            <a:graphicFrameLocks noGrp="1"/>
          </p:cNvGraphicFramePr>
          <p:nvPr>
            <p:extLst>
              <p:ext uri="{D42A27DB-BD31-4B8C-83A1-F6EECF244321}">
                <p14:modId xmlns:p14="http://schemas.microsoft.com/office/powerpoint/2010/main" val="3564230220"/>
              </p:ext>
            </p:extLst>
          </p:nvPr>
        </p:nvGraphicFramePr>
        <p:xfrm>
          <a:off x="5436763" y="1387462"/>
          <a:ext cx="3250038" cy="4951925"/>
        </p:xfrm>
        <a:graphic>
          <a:graphicData uri="http://schemas.openxmlformats.org/drawingml/2006/table">
            <a:tbl>
              <a:tblPr/>
              <a:tblGrid>
                <a:gridCol w="2023921">
                  <a:extLst>
                    <a:ext uri="{9D8B030D-6E8A-4147-A177-3AD203B41FA5}">
                      <a16:colId xmlns:a16="http://schemas.microsoft.com/office/drawing/2014/main" val="20001"/>
                    </a:ext>
                  </a:extLst>
                </a:gridCol>
                <a:gridCol w="1226117">
                  <a:extLst>
                    <a:ext uri="{9D8B030D-6E8A-4147-A177-3AD203B41FA5}">
                      <a16:colId xmlns:a16="http://schemas.microsoft.com/office/drawing/2014/main" val="2876363730"/>
                    </a:ext>
                  </a:extLst>
                </a:gridCol>
              </a:tblGrid>
              <a:tr h="574223">
                <a:tc>
                  <a:txBody>
                    <a:bodyPr/>
                    <a:lstStyle/>
                    <a:p>
                      <a:pPr algn="ctr" rtl="0" fontAlgn="b"/>
                      <a:r>
                        <a:rPr lang="en-US" sz="1200" b="1" i="0" u="none" strike="noStrike" dirty="0">
                          <a:solidFill>
                            <a:srgbClr val="FFFFFF"/>
                          </a:solidFill>
                          <a:effectLst/>
                          <a:latin typeface="Helvetica Now Text" panose="020B0504030202020204"/>
                        </a:rPr>
                        <a:t>Components</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a:txBody>
                    <a:bodyPr/>
                    <a:lstStyle/>
                    <a:p>
                      <a:pPr algn="ctr" rtl="0" fontAlgn="b"/>
                      <a:r>
                        <a:rPr lang="en-US" sz="1200" b="1" i="0" u="none" strike="noStrike" dirty="0">
                          <a:solidFill>
                            <a:srgbClr val="FFFFFF"/>
                          </a:solidFill>
                          <a:effectLst/>
                          <a:latin typeface="Helvetica Now Text" panose="020B0504030202020204"/>
                        </a:rPr>
                        <a:t>Percentage of Gross Pay</a:t>
                      </a:r>
                      <a:endParaRPr lang="en-US" sz="2400" b="1" i="0" u="none" strike="noStrike" dirty="0">
                        <a:solidFill>
                          <a:srgbClr val="FFFFFF"/>
                        </a:solidFill>
                        <a:effectLst/>
                        <a:latin typeface="Helvetica Now Text" panose="020B0504030202020204"/>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91762">
                <a:tc>
                  <a:txBody>
                    <a:bodyPr/>
                    <a:lstStyle/>
                    <a:p>
                      <a:pPr algn="l" rtl="0" fontAlgn="b"/>
                      <a:r>
                        <a:rPr lang="en-US" sz="1200" b="1" i="0" u="none" strike="noStrike" dirty="0">
                          <a:solidFill>
                            <a:srgbClr val="000000"/>
                          </a:solidFill>
                          <a:effectLst/>
                          <a:latin typeface="Helvetica Now Text" panose="020B0504030202020204"/>
                        </a:rPr>
                        <a:t>Basic Pay (Wages)</a:t>
                      </a: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b"/>
                      <a:r>
                        <a:rPr lang="en-US" sz="1200" b="1" i="0" u="none" strike="noStrike" dirty="0">
                          <a:solidFill>
                            <a:srgbClr val="000000"/>
                          </a:solidFill>
                          <a:effectLst/>
                          <a:latin typeface="Helvetica Now Text" panose="020B0504030202020204"/>
                        </a:rPr>
                        <a:t>50%</a:t>
                      </a:r>
                      <a:endParaRPr lang="en-US" sz="2400" b="1" i="0" u="none" strike="noStrike" dirty="0">
                        <a:solidFill>
                          <a:srgbClr val="000000"/>
                        </a:solidFill>
                        <a:effectLst/>
                        <a:latin typeface="Helvetica Now Text" panose="020B0504030202020204"/>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2124">
                <a:tc gridSpan="2">
                  <a:txBody>
                    <a:bodyPr/>
                    <a:lstStyle/>
                    <a:p>
                      <a:pPr algn="ctr" rtl="0" fontAlgn="ctr"/>
                      <a:endParaRPr lang="en-US" sz="1200" b="1" i="0" u="none" strike="noStrike" dirty="0">
                        <a:solidFill>
                          <a:srgbClr val="FFFFFF"/>
                        </a:solidFill>
                        <a:effectLst/>
                        <a:latin typeface="Helvetica Now Text" panose="020B0504030202020204"/>
                      </a:endParaRP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hMerge="1">
                  <a:txBody>
                    <a:bodyPr/>
                    <a:lstStyle/>
                    <a:p>
                      <a:pPr algn="ctr" rtl="0" fontAlgn="ctr"/>
                      <a:endParaRPr lang="en-US" sz="2400" b="1" i="0" u="none" strike="noStrike" dirty="0">
                        <a:solidFill>
                          <a:srgbClr val="FFFFFF"/>
                        </a:solidFill>
                        <a:effectLst/>
                        <a:latin typeface="Helvetica Now Text" panose="020B0504030202020204"/>
                      </a:endParaRPr>
                    </a:p>
                  </a:txBody>
                  <a:tcPr marL="13712" marR="13712" marT="1371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2"/>
                  </a:ext>
                </a:extLst>
              </a:tr>
              <a:tr h="3096978">
                <a:tc>
                  <a:txBody>
                    <a:bodyPr/>
                    <a:lstStyle/>
                    <a:p>
                      <a:pPr algn="l" rtl="0" fontAlgn="ctr"/>
                      <a:r>
                        <a:rPr lang="en-US" sz="1200" b="1" i="0" u="none" strike="noStrike" dirty="0">
                          <a:solidFill>
                            <a:srgbClr val="000000"/>
                          </a:solidFill>
                          <a:effectLst/>
                          <a:latin typeface="Helvetica Now Text" panose="020B0504030202020204"/>
                        </a:rPr>
                        <a:t> Excluded Allowances </a:t>
                      </a:r>
                    </a:p>
                    <a:p>
                      <a:pPr algn="l" rtl="0" fontAlgn="ctr"/>
                      <a:endParaRPr lang="en-US" sz="1200" b="0" i="1" u="none" strike="noStrike" dirty="0">
                        <a:solidFill>
                          <a:srgbClr val="000000"/>
                        </a:solidFill>
                        <a:effectLst/>
                        <a:latin typeface="Helvetica Now Text" panose="020B0504030202020204"/>
                      </a:endParaRPr>
                    </a:p>
                    <a:p>
                      <a:pPr algn="l" rtl="0" fontAlgn="ctr"/>
                      <a:r>
                        <a:rPr lang="en-US" sz="1200" b="0" i="1" u="none" strike="noStrike" dirty="0">
                          <a:solidFill>
                            <a:srgbClr val="000000"/>
                          </a:solidFill>
                          <a:effectLst/>
                          <a:latin typeface="Helvetica Now Text" panose="020B0504030202020204"/>
                        </a:rPr>
                        <a:t>Fixed allocations to following exclusions such that it makes up 50% of Gross/Base Pay</a:t>
                      </a:r>
                    </a:p>
                    <a:p>
                      <a:pPr algn="l" rtl="0" fontAlgn="ctr"/>
                      <a:endParaRPr lang="en-US" sz="1200" b="0" i="1" u="none" strike="noStrike" dirty="0">
                        <a:solidFill>
                          <a:srgbClr val="000000"/>
                        </a:solidFill>
                        <a:effectLst/>
                        <a:latin typeface="Helvetica Now Text" panose="020B0504030202020204"/>
                      </a:endParaRP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HRA</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LTA</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PF</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NPS</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Conveyance</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Statutory Bonus</a:t>
                      </a:r>
                    </a:p>
                    <a:p>
                      <a:pPr marL="342900" indent="-342900" algn="l" rtl="0" fontAlgn="ctr">
                        <a:buFont typeface="Wingdings" panose="05000000000000000000" pitchFamily="2" charset="2"/>
                        <a:buChar char="ü"/>
                      </a:pPr>
                      <a:r>
                        <a:rPr lang="en-US" sz="1200" b="0" i="1" u="none" strike="noStrike" dirty="0">
                          <a:solidFill>
                            <a:srgbClr val="000000"/>
                          </a:solidFill>
                          <a:effectLst/>
                          <a:latin typeface="Helvetica Now Text" panose="020B0504030202020204"/>
                        </a:rPr>
                        <a:t>Special Work expenses</a:t>
                      </a:r>
                    </a:p>
                    <a:p>
                      <a:pPr algn="l" rtl="0" fontAlgn="ctr"/>
                      <a:endParaRPr lang="en-US" sz="1200" b="0" i="1" u="none" strike="noStrike" dirty="0">
                        <a:solidFill>
                          <a:srgbClr val="000000"/>
                        </a:solidFill>
                        <a:effectLst/>
                        <a:latin typeface="Helvetica Now Text" panose="020B0504030202020204"/>
                      </a:endParaRPr>
                    </a:p>
                    <a:p>
                      <a:pPr algn="l" rtl="0" fontAlgn="ctr"/>
                      <a:endParaRPr lang="en-US" sz="1200" b="0" i="1" u="none" strike="noStrike" dirty="0">
                        <a:solidFill>
                          <a:srgbClr val="000000"/>
                        </a:solidFill>
                        <a:effectLst/>
                        <a:latin typeface="Helvetica Now Text" panose="020B0504030202020204"/>
                      </a:endParaRPr>
                    </a:p>
                    <a:p>
                      <a:pPr algn="l" rtl="0" fontAlgn="ctr"/>
                      <a:endParaRPr lang="en-US" sz="1200" b="0" i="1" u="none" strike="noStrike" dirty="0">
                        <a:solidFill>
                          <a:srgbClr val="000000"/>
                        </a:solidFill>
                        <a:effectLst/>
                        <a:latin typeface="Helvetica Now Text" panose="020B0504030202020204"/>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Helvetica Now Text" panose="020B0504030202020204"/>
                        </a:rPr>
                        <a:t>50%</a:t>
                      </a:r>
                      <a:endParaRPr lang="en-US" sz="1200" b="0" i="1" u="none" strike="noStrike" dirty="0">
                        <a:solidFill>
                          <a:srgbClr val="000000"/>
                        </a:solidFill>
                        <a:effectLst/>
                        <a:latin typeface="Helvetica Now Text" panose="020B0504030202020204"/>
                      </a:endParaRPr>
                    </a:p>
                  </a:txBody>
                  <a:tcPr marL="6856" marR="6856" marT="6857"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5119">
                <a:tc gridSpan="2">
                  <a:txBody>
                    <a:bodyPr/>
                    <a:lstStyle/>
                    <a:p>
                      <a:pPr algn="l" rtl="0" fontAlgn="ctr"/>
                      <a:r>
                        <a:rPr lang="en-US" sz="1000" b="1" i="0" u="none" strike="noStrike" dirty="0">
                          <a:solidFill>
                            <a:schemeClr val="bg1"/>
                          </a:solidFill>
                          <a:effectLst/>
                          <a:latin typeface="Arial" panose="020B0604020202020204" pitchFamily="34" charset="0"/>
                        </a:rPr>
                        <a:t>Total Gross (Fixed) Pay                100%</a:t>
                      </a:r>
                    </a:p>
                  </a:txBody>
                  <a:tcPr marL="6856" marR="6856" marT="68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0070C0"/>
                    </a:solidFill>
                  </a:tcPr>
                </a:tc>
                <a:tc hMerge="1">
                  <a:txBody>
                    <a:bodyPr/>
                    <a:lstStyle/>
                    <a:p>
                      <a:pPr algn="l" rtl="0" fontAlgn="ctr"/>
                      <a:endParaRPr lang="en-US" sz="2000" b="1" i="0" u="none" strike="noStrike" dirty="0">
                        <a:solidFill>
                          <a:schemeClr val="bg1"/>
                        </a:solidFill>
                        <a:effectLst/>
                        <a:latin typeface="Arial" panose="020B0604020202020204" pitchFamily="34" charset="0"/>
                      </a:endParaRPr>
                    </a:p>
                  </a:txBody>
                  <a:tcPr marL="13712" marR="13712" marT="1371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22"/>
                  </a:ext>
                </a:extLst>
              </a:tr>
            </a:tbl>
          </a:graphicData>
        </a:graphic>
      </p:graphicFrame>
      <p:grpSp>
        <p:nvGrpSpPr>
          <p:cNvPr id="11" name="Group 10">
            <a:extLst>
              <a:ext uri="{FF2B5EF4-FFF2-40B4-BE49-F238E27FC236}">
                <a16:creationId xmlns:a16="http://schemas.microsoft.com/office/drawing/2014/main" id="{E1E88F08-6E08-4C41-97CA-5CC45BEEF81D}"/>
              </a:ext>
            </a:extLst>
          </p:cNvPr>
          <p:cNvGrpSpPr/>
          <p:nvPr/>
        </p:nvGrpSpPr>
        <p:grpSpPr>
          <a:xfrm>
            <a:off x="8801099" y="1346516"/>
            <a:ext cx="3252355" cy="2822796"/>
            <a:chOff x="495300" y="1052736"/>
            <a:chExt cx="4616944" cy="5207003"/>
          </a:xfrm>
        </p:grpSpPr>
        <p:sp>
          <p:nvSpPr>
            <p:cNvPr id="12" name="object 34">
              <a:extLst>
                <a:ext uri="{FF2B5EF4-FFF2-40B4-BE49-F238E27FC236}">
                  <a16:creationId xmlns:a16="http://schemas.microsoft.com/office/drawing/2014/main" id="{3AA0A1DB-C79A-4117-8CBD-6479BAB874D7}"/>
                </a:ext>
              </a:extLst>
            </p:cNvPr>
            <p:cNvSpPr/>
            <p:nvPr/>
          </p:nvSpPr>
          <p:spPr>
            <a:xfrm>
              <a:off x="495300" y="1052736"/>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003F72"/>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13" name="Content Placeholder 4">
              <a:extLst>
                <a:ext uri="{FF2B5EF4-FFF2-40B4-BE49-F238E27FC236}">
                  <a16:creationId xmlns:a16="http://schemas.microsoft.com/office/drawing/2014/main" id="{F78F4F7A-55FB-4375-8591-60CB60743F64}"/>
                </a:ext>
              </a:extLst>
            </p:cNvPr>
            <p:cNvSpPr txBox="1">
              <a:spLocks/>
            </p:cNvSpPr>
            <p:nvPr/>
          </p:nvSpPr>
          <p:spPr>
            <a:xfrm>
              <a:off x="649166" y="1144913"/>
              <a:ext cx="1336273"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endParaRPr lang="en-IN" sz="1000" b="1" dirty="0">
                <a:solidFill>
                  <a:srgbClr val="0070C0"/>
                </a:solidFill>
                <a:latin typeface="+mj-lt"/>
                <a:ea typeface="Verdana" panose="020B0604030504040204" pitchFamily="34" charset="0"/>
                <a:cs typeface="Verdana" panose="020B0604030504040204" pitchFamily="34" charset="0"/>
              </a:endParaRPr>
            </a:p>
            <a:p>
              <a:pPr algn="ctr"/>
              <a:r>
                <a:rPr lang="en-IN" sz="1000" b="1" dirty="0">
                  <a:solidFill>
                    <a:srgbClr val="0070C0"/>
                  </a:solidFill>
                  <a:latin typeface="+mj-lt"/>
                  <a:ea typeface="Verdana" panose="020B0604030504040204" pitchFamily="34" charset="0"/>
                  <a:cs typeface="Verdana" panose="020B0604030504040204" pitchFamily="34" charset="0"/>
                </a:rPr>
                <a:t>Lower Financial Impact on the Organization</a:t>
              </a:r>
            </a:p>
          </p:txBody>
        </p:sp>
        <p:sp>
          <p:nvSpPr>
            <p:cNvPr id="14" name="object 34">
              <a:extLst>
                <a:ext uri="{FF2B5EF4-FFF2-40B4-BE49-F238E27FC236}">
                  <a16:creationId xmlns:a16="http://schemas.microsoft.com/office/drawing/2014/main" id="{42F90306-F019-42D7-A089-9494AA5511B9}"/>
                </a:ext>
              </a:extLst>
            </p:cNvPr>
            <p:cNvSpPr/>
            <p:nvPr/>
          </p:nvSpPr>
          <p:spPr>
            <a:xfrm>
              <a:off x="1495491" y="2684130"/>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5EB6E4"/>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15" name="Content Placeholder 4">
              <a:extLst>
                <a:ext uri="{FF2B5EF4-FFF2-40B4-BE49-F238E27FC236}">
                  <a16:creationId xmlns:a16="http://schemas.microsoft.com/office/drawing/2014/main" id="{A99C79BC-B02C-4107-9B37-007C30AB1FAB}"/>
                </a:ext>
              </a:extLst>
            </p:cNvPr>
            <p:cNvSpPr txBox="1">
              <a:spLocks/>
            </p:cNvSpPr>
            <p:nvPr/>
          </p:nvSpPr>
          <p:spPr>
            <a:xfrm>
              <a:off x="1743395" y="3179150"/>
              <a:ext cx="1188616"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r>
                <a:rPr lang="en-IN" sz="1000" b="1" dirty="0">
                  <a:solidFill>
                    <a:srgbClr val="0070C0"/>
                  </a:solidFill>
                  <a:latin typeface="+mj-lt"/>
                  <a:ea typeface="Verdana" panose="020B0604030504040204" pitchFamily="34" charset="0"/>
                  <a:cs typeface="Verdana" panose="020B0604030504040204" pitchFamily="34" charset="0"/>
                </a:rPr>
                <a:t>Flexibility on Tax-saving Benefits</a:t>
              </a:r>
            </a:p>
          </p:txBody>
        </p:sp>
        <p:sp>
          <p:nvSpPr>
            <p:cNvPr id="16" name="object 34">
              <a:extLst>
                <a:ext uri="{FF2B5EF4-FFF2-40B4-BE49-F238E27FC236}">
                  <a16:creationId xmlns:a16="http://schemas.microsoft.com/office/drawing/2014/main" id="{8927CFB1-A48E-4A20-92AF-71179FC8C78F}"/>
                </a:ext>
              </a:extLst>
            </p:cNvPr>
            <p:cNvSpPr/>
            <p:nvPr/>
          </p:nvSpPr>
          <p:spPr>
            <a:xfrm>
              <a:off x="2427628" y="1052737"/>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003F72"/>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17" name="Content Placeholder 4">
              <a:extLst>
                <a:ext uri="{FF2B5EF4-FFF2-40B4-BE49-F238E27FC236}">
                  <a16:creationId xmlns:a16="http://schemas.microsoft.com/office/drawing/2014/main" id="{B3829ED5-80D2-4589-9B2A-C9B7D77B1C40}"/>
                </a:ext>
              </a:extLst>
            </p:cNvPr>
            <p:cNvSpPr txBox="1">
              <a:spLocks/>
            </p:cNvSpPr>
            <p:nvPr/>
          </p:nvSpPr>
          <p:spPr>
            <a:xfrm>
              <a:off x="2493240" y="1684308"/>
              <a:ext cx="1556576"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r>
                <a:rPr lang="en-IN" sz="1000" b="1" dirty="0">
                  <a:solidFill>
                    <a:srgbClr val="0070C0"/>
                  </a:solidFill>
                  <a:latin typeface="+mj-lt"/>
                  <a:ea typeface="Verdana" panose="020B0604030504040204" pitchFamily="34" charset="0"/>
                  <a:cs typeface="Verdana" panose="020B0604030504040204" pitchFamily="34" charset="0"/>
                </a:rPr>
                <a:t>Compliance with Labour Codes</a:t>
              </a:r>
            </a:p>
            <a:p>
              <a:pPr algn="ctr"/>
              <a:endParaRPr lang="en-IN" sz="1000" b="1" dirty="0">
                <a:solidFill>
                  <a:srgbClr val="0070C0"/>
                </a:solidFill>
                <a:latin typeface="+mj-lt"/>
                <a:ea typeface="Verdana" panose="020B0604030504040204" pitchFamily="34" charset="0"/>
                <a:cs typeface="Verdana" panose="020B0604030504040204" pitchFamily="34" charset="0"/>
              </a:endParaRPr>
            </a:p>
          </p:txBody>
        </p:sp>
        <p:sp>
          <p:nvSpPr>
            <p:cNvPr id="18" name="object 34">
              <a:extLst>
                <a:ext uri="{FF2B5EF4-FFF2-40B4-BE49-F238E27FC236}">
                  <a16:creationId xmlns:a16="http://schemas.microsoft.com/office/drawing/2014/main" id="{E4B94A1E-1275-494F-B034-F5881F95892E}"/>
                </a:ext>
              </a:extLst>
            </p:cNvPr>
            <p:cNvSpPr/>
            <p:nvPr/>
          </p:nvSpPr>
          <p:spPr>
            <a:xfrm>
              <a:off x="3427819" y="2684130"/>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003F72"/>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19" name="Content Placeholder 4">
              <a:extLst>
                <a:ext uri="{FF2B5EF4-FFF2-40B4-BE49-F238E27FC236}">
                  <a16:creationId xmlns:a16="http://schemas.microsoft.com/office/drawing/2014/main" id="{18847E41-D4FE-4311-BB1A-72C1F9C99828}"/>
                </a:ext>
              </a:extLst>
            </p:cNvPr>
            <p:cNvSpPr txBox="1">
              <a:spLocks/>
            </p:cNvSpPr>
            <p:nvPr/>
          </p:nvSpPr>
          <p:spPr>
            <a:xfrm>
              <a:off x="3551770" y="2440171"/>
              <a:ext cx="1436522"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endParaRPr lang="en-IN" sz="1000" b="1" dirty="0">
                <a:solidFill>
                  <a:srgbClr val="0070C0"/>
                </a:solidFill>
                <a:latin typeface="+mj-lt"/>
                <a:ea typeface="Verdana" panose="020B0604030504040204" pitchFamily="34" charset="0"/>
                <a:cs typeface="Verdana" panose="020B0604030504040204" pitchFamily="34" charset="0"/>
              </a:endParaRPr>
            </a:p>
            <a:p>
              <a:pPr algn="ctr"/>
              <a:endParaRPr lang="en-IN" sz="1000" b="1" dirty="0">
                <a:solidFill>
                  <a:srgbClr val="0070C0"/>
                </a:solidFill>
                <a:latin typeface="+mj-lt"/>
                <a:ea typeface="Verdana" panose="020B0604030504040204" pitchFamily="34" charset="0"/>
                <a:cs typeface="Verdana" panose="020B0604030504040204" pitchFamily="34" charset="0"/>
              </a:endParaRPr>
            </a:p>
            <a:p>
              <a:pPr algn="ctr"/>
              <a:r>
                <a:rPr lang="en-IN" sz="1000" b="1" dirty="0">
                  <a:solidFill>
                    <a:srgbClr val="0070C0"/>
                  </a:solidFill>
                  <a:latin typeface="+mj-lt"/>
                  <a:ea typeface="Verdana" panose="020B0604030504040204" pitchFamily="34" charset="0"/>
                  <a:cs typeface="Verdana" panose="020B0604030504040204" pitchFamily="34" charset="0"/>
                </a:rPr>
                <a:t>Protecting “Cash-in-Hand” for employees</a:t>
              </a:r>
            </a:p>
          </p:txBody>
        </p:sp>
        <p:sp>
          <p:nvSpPr>
            <p:cNvPr id="20" name="object 34">
              <a:extLst>
                <a:ext uri="{FF2B5EF4-FFF2-40B4-BE49-F238E27FC236}">
                  <a16:creationId xmlns:a16="http://schemas.microsoft.com/office/drawing/2014/main" id="{E4D8EA39-3329-4E9D-83A0-A656EE6722BF}"/>
                </a:ext>
              </a:extLst>
            </p:cNvPr>
            <p:cNvSpPr/>
            <p:nvPr/>
          </p:nvSpPr>
          <p:spPr>
            <a:xfrm>
              <a:off x="495300" y="4289825"/>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003F72"/>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21" name="Content Placeholder 4">
              <a:extLst>
                <a:ext uri="{FF2B5EF4-FFF2-40B4-BE49-F238E27FC236}">
                  <a16:creationId xmlns:a16="http://schemas.microsoft.com/office/drawing/2014/main" id="{D52197D6-717B-4B0D-85E9-590E4D3ACF38}"/>
                </a:ext>
              </a:extLst>
            </p:cNvPr>
            <p:cNvSpPr txBox="1">
              <a:spLocks/>
            </p:cNvSpPr>
            <p:nvPr/>
          </p:nvSpPr>
          <p:spPr>
            <a:xfrm>
              <a:off x="495300" y="4636995"/>
              <a:ext cx="1684425"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endParaRPr lang="en-IN" sz="1000" b="1" dirty="0">
                <a:solidFill>
                  <a:srgbClr val="0070C0"/>
                </a:solidFill>
                <a:latin typeface="+mj-lt"/>
                <a:ea typeface="Verdana" panose="020B0604030504040204" pitchFamily="34" charset="0"/>
                <a:cs typeface="Verdana" panose="020B0604030504040204" pitchFamily="34" charset="0"/>
              </a:endParaRPr>
            </a:p>
            <a:p>
              <a:pPr algn="ctr"/>
              <a:r>
                <a:rPr lang="en-IN" sz="1000" b="1" dirty="0">
                  <a:solidFill>
                    <a:srgbClr val="0070C0"/>
                  </a:solidFill>
                  <a:latin typeface="+mj-lt"/>
                  <a:ea typeface="Verdana" panose="020B0604030504040204" pitchFamily="34" charset="0"/>
                  <a:cs typeface="Verdana" panose="020B0604030504040204" pitchFamily="34" charset="0"/>
                </a:rPr>
                <a:t>Market Benchmarks</a:t>
              </a:r>
            </a:p>
          </p:txBody>
        </p:sp>
        <p:sp>
          <p:nvSpPr>
            <p:cNvPr id="22" name="object 34">
              <a:extLst>
                <a:ext uri="{FF2B5EF4-FFF2-40B4-BE49-F238E27FC236}">
                  <a16:creationId xmlns:a16="http://schemas.microsoft.com/office/drawing/2014/main" id="{3B39312E-3FC4-4855-A170-1F5949F838B3}"/>
                </a:ext>
              </a:extLst>
            </p:cNvPr>
            <p:cNvSpPr/>
            <p:nvPr/>
          </p:nvSpPr>
          <p:spPr>
            <a:xfrm>
              <a:off x="2484718" y="4315523"/>
              <a:ext cx="1684425" cy="1944216"/>
            </a:xfrm>
            <a:custGeom>
              <a:avLst/>
              <a:gdLst/>
              <a:ahLst/>
              <a:cxnLst/>
              <a:rect l="l" t="t" r="r" b="b"/>
              <a:pathLst>
                <a:path w="1268095" h="1463675">
                  <a:moveTo>
                    <a:pt x="633780" y="0"/>
                  </a:moveTo>
                  <a:lnTo>
                    <a:pt x="0" y="365912"/>
                  </a:lnTo>
                  <a:lnTo>
                    <a:pt x="0" y="1097749"/>
                  </a:lnTo>
                  <a:lnTo>
                    <a:pt x="633780" y="1463662"/>
                  </a:lnTo>
                  <a:lnTo>
                    <a:pt x="1267574" y="1097749"/>
                  </a:lnTo>
                  <a:lnTo>
                    <a:pt x="1267574" y="365912"/>
                  </a:lnTo>
                  <a:lnTo>
                    <a:pt x="633780" y="0"/>
                  </a:lnTo>
                  <a:close/>
                </a:path>
              </a:pathLst>
            </a:custGeom>
            <a:noFill/>
            <a:ln>
              <a:solidFill>
                <a:srgbClr val="003F72"/>
              </a:solidFill>
            </a:ln>
          </p:spPr>
          <p:txBody>
            <a:bodyPr wrap="square" lIns="0" tIns="0" rIns="0" bIns="0" rtlCol="0"/>
            <a:lstStyle/>
            <a:p>
              <a:pPr eaLnBrk="1" fontAlgn="auto" hangingPunct="1">
                <a:spcBef>
                  <a:spcPts val="0"/>
                </a:spcBef>
                <a:spcAft>
                  <a:spcPts val="0"/>
                </a:spcAft>
              </a:pPr>
              <a:endParaRPr sz="1000" dirty="0">
                <a:solidFill>
                  <a:srgbClr val="0070C0"/>
                </a:solidFill>
                <a:latin typeface="+mn-lt"/>
                <a:ea typeface="+mn-ea"/>
              </a:endParaRPr>
            </a:p>
          </p:txBody>
        </p:sp>
        <p:sp>
          <p:nvSpPr>
            <p:cNvPr id="23" name="Content Placeholder 4">
              <a:extLst>
                <a:ext uri="{FF2B5EF4-FFF2-40B4-BE49-F238E27FC236}">
                  <a16:creationId xmlns:a16="http://schemas.microsoft.com/office/drawing/2014/main" id="{0E2229CB-7EED-47E8-8F44-793DF45E2339}"/>
                </a:ext>
              </a:extLst>
            </p:cNvPr>
            <p:cNvSpPr txBox="1">
              <a:spLocks/>
            </p:cNvSpPr>
            <p:nvPr/>
          </p:nvSpPr>
          <p:spPr>
            <a:xfrm>
              <a:off x="2608669" y="5048846"/>
              <a:ext cx="1436522" cy="459307"/>
            </a:xfrm>
            <a:prstGeom prst="rect">
              <a:avLst/>
            </a:prstGeom>
          </p:spPr>
          <p:txBody>
            <a:bodyPr lIns="0" tIns="0" rIns="0" bIns="0"/>
            <a:lstStyle>
              <a:lvl1pPr marL="0" indent="0" algn="l" defTabSz="914400" rtl="0" eaLnBrk="1" latinLnBrk="0" hangingPunct="1">
                <a:lnSpc>
                  <a:spcPct val="100000"/>
                </a:lnSpc>
                <a:spcBef>
                  <a:spcPts val="0"/>
                </a:spcBef>
                <a:spcAft>
                  <a:spcPts val="900"/>
                </a:spcAft>
                <a:buFont typeface="Arial" panose="020B0604020202020204" pitchFamily="34" charset="0"/>
                <a:buNone/>
                <a:defRPr sz="1600" b="0" i="0" kern="1200">
                  <a:solidFill>
                    <a:schemeClr val="tx2"/>
                  </a:solidFill>
                  <a:latin typeface="+mn-lt"/>
                  <a:ea typeface="Arial" charset="0"/>
                  <a:cs typeface="Arial" charset="0"/>
                </a:defRPr>
              </a:lvl1pPr>
              <a:lvl2pPr marL="0" indent="0" algn="l" defTabSz="914400" rtl="0" eaLnBrk="1" latinLnBrk="0" hangingPunct="1">
                <a:lnSpc>
                  <a:spcPct val="100000"/>
                </a:lnSpc>
                <a:spcBef>
                  <a:spcPts val="0"/>
                </a:spcBef>
                <a:spcAft>
                  <a:spcPts val="900"/>
                </a:spcAft>
                <a:buClr>
                  <a:schemeClr val="tx2"/>
                </a:buClr>
                <a:buFontTx/>
                <a:buNone/>
                <a:tabLst>
                  <a:tab pos="280988" algn="l"/>
                </a:tabLst>
                <a:defRPr sz="1800" b="1" i="0" kern="1200">
                  <a:solidFill>
                    <a:schemeClr val="accent1"/>
                  </a:solidFill>
                  <a:latin typeface="+mn-lt"/>
                  <a:ea typeface="Corbel" charset="0"/>
                  <a:cs typeface="Corbel" charset="0"/>
                </a:defRPr>
              </a:lvl2pPr>
              <a:lvl3pPr marL="228600" indent="-227013" algn="l" defTabSz="292608" rtl="0" eaLnBrk="1" latinLnBrk="0" hangingPunct="1">
                <a:lnSpc>
                  <a:spcPct val="100000"/>
                </a:lnSpc>
                <a:spcBef>
                  <a:spcPts val="0"/>
                </a:spcBef>
                <a:spcAft>
                  <a:spcPts val="900"/>
                </a:spcAft>
                <a:buClr>
                  <a:schemeClr val="accent2"/>
                </a:buClr>
                <a:buFont typeface="Arial" panose="020B0604020202020204" pitchFamily="34" charset="0"/>
                <a:buChar char="•"/>
                <a:tabLst>
                  <a:tab pos="276225" algn="l"/>
                  <a:tab pos="584200" algn="l"/>
                </a:tabLst>
                <a:defRPr sz="1600" b="0" i="0" kern="1200">
                  <a:solidFill>
                    <a:schemeClr val="tx2"/>
                  </a:solidFill>
                  <a:latin typeface="+mn-lt"/>
                  <a:ea typeface="Corbel" charset="0"/>
                  <a:cs typeface="Corbel" charset="0"/>
                </a:defRPr>
              </a:lvl3pPr>
              <a:lvl4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i="0" kern="1200">
                  <a:solidFill>
                    <a:schemeClr val="tx2"/>
                  </a:solidFill>
                  <a:latin typeface="+mn-lt"/>
                  <a:ea typeface="Corbel" charset="0"/>
                  <a:cs typeface="Corbel" charset="0"/>
                </a:defRPr>
              </a:lvl4pPr>
              <a:lvl5pPr marL="457200" indent="-228600" algn="l" defTabSz="292608"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tab pos="292608" algn="l"/>
                  <a:tab pos="585216" algn="l"/>
                </a:tabLst>
                <a:defRPr sz="1600" b="0" kern="1200">
                  <a:solidFill>
                    <a:schemeClr val="tx2"/>
                  </a:solidFill>
                  <a:latin typeface="+mn-lt"/>
                  <a:ea typeface="Corbel" charset="0"/>
                  <a:cs typeface="Corbel" charset="0"/>
                </a:defRPr>
              </a:lvl5pPr>
              <a:lvl6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6pPr>
              <a:lvl7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7pPr>
              <a:lvl8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8pPr>
              <a:lvl9pPr marL="457200" indent="-228600" algn="l" defTabSz="914400" rtl="0" eaLnBrk="1" latinLnBrk="0" hangingPunct="1">
                <a:lnSpc>
                  <a:spcPct val="100000"/>
                </a:lnSpc>
                <a:spcBef>
                  <a:spcPts val="0"/>
                </a:spcBef>
                <a:spcAft>
                  <a:spcPts val="900"/>
                </a:spcAft>
                <a:buClr>
                  <a:schemeClr val="accent2"/>
                </a:buClr>
                <a:buSzPct val="80000"/>
                <a:buFont typeface="Arial Unicode MS" panose="020B0604020202020204" pitchFamily="34" charset="-128"/>
                <a:buChar char="￮"/>
                <a:tabLst/>
                <a:defRPr sz="1600" b="0" i="0" kern="1200">
                  <a:solidFill>
                    <a:schemeClr val="tx2"/>
                  </a:solidFill>
                  <a:latin typeface="+mn-lt"/>
                  <a:ea typeface="Corbel" charset="0"/>
                  <a:cs typeface="Corbel" charset="0"/>
                </a:defRPr>
              </a:lvl9pPr>
            </a:lstStyle>
            <a:p>
              <a:pPr algn="ctr"/>
              <a:r>
                <a:rPr lang="en-IN" sz="1000" b="1" dirty="0">
                  <a:solidFill>
                    <a:srgbClr val="0070C0"/>
                  </a:solidFill>
                  <a:latin typeface="+mj-lt"/>
                  <a:ea typeface="Verdana" panose="020B0604030504040204" pitchFamily="34" charset="0"/>
                  <a:cs typeface="Verdana" panose="020B0604030504040204" pitchFamily="34" charset="0"/>
                </a:rPr>
                <a:t>Less Complex Administration </a:t>
              </a:r>
            </a:p>
            <a:p>
              <a:pPr algn="ctr"/>
              <a:endParaRPr lang="en-IN" sz="1000" b="1" dirty="0">
                <a:solidFill>
                  <a:srgbClr val="0070C0"/>
                </a:solidFill>
                <a:latin typeface="+mj-lt"/>
                <a:ea typeface="Verdana" panose="020B0604030504040204" pitchFamily="34" charset="0"/>
                <a:cs typeface="Verdana" panose="020B0604030504040204" pitchFamily="34" charset="0"/>
              </a:endParaRPr>
            </a:p>
          </p:txBody>
        </p:sp>
      </p:grpSp>
      <p:sp>
        <p:nvSpPr>
          <p:cNvPr id="25" name="TextBox 24">
            <a:extLst>
              <a:ext uri="{FF2B5EF4-FFF2-40B4-BE49-F238E27FC236}">
                <a16:creationId xmlns:a16="http://schemas.microsoft.com/office/drawing/2014/main" id="{1CB611F9-5467-4D35-BE95-EF60546D3983}"/>
              </a:ext>
            </a:extLst>
          </p:cNvPr>
          <p:cNvSpPr txBox="1"/>
          <p:nvPr/>
        </p:nvSpPr>
        <p:spPr>
          <a:xfrm>
            <a:off x="8940099" y="944673"/>
            <a:ext cx="3404301" cy="276999"/>
          </a:xfrm>
          <a:prstGeom prst="rect">
            <a:avLst/>
          </a:prstGeom>
          <a:noFill/>
        </p:spPr>
        <p:txBody>
          <a:bodyPr wrap="square" rtlCol="0">
            <a:spAutoFit/>
          </a:bodyPr>
          <a:lstStyle/>
          <a:p>
            <a:pPr eaLnBrk="0" fontAlgn="base" hangingPunct="0">
              <a:spcBef>
                <a:spcPct val="0"/>
              </a:spcBef>
              <a:spcAft>
                <a:spcPct val="0"/>
              </a:spcAft>
              <a:defRPr/>
            </a:pPr>
            <a:r>
              <a:rPr lang="en-US" sz="1200" b="1" dirty="0">
                <a:solidFill>
                  <a:srgbClr val="46535E"/>
                </a:solidFill>
                <a:latin typeface="Helvetica Now Text" panose="020B0504030202020204"/>
                <a:ea typeface="ＭＳ Ｐゴシック" panose="020B0600070205080204" pitchFamily="34" charset="-128"/>
              </a:rPr>
              <a:t>Benefits Re-design Considerations</a:t>
            </a:r>
          </a:p>
        </p:txBody>
      </p:sp>
      <p:sp>
        <p:nvSpPr>
          <p:cNvPr id="27" name="Rectangle 26">
            <a:extLst>
              <a:ext uri="{FF2B5EF4-FFF2-40B4-BE49-F238E27FC236}">
                <a16:creationId xmlns:a16="http://schemas.microsoft.com/office/drawing/2014/main" id="{28CEE221-9635-4943-88EB-7122D49CDFDB}"/>
              </a:ext>
            </a:extLst>
          </p:cNvPr>
          <p:cNvSpPr/>
          <p:nvPr/>
        </p:nvSpPr>
        <p:spPr bwMode="auto">
          <a:xfrm>
            <a:off x="8996652" y="4203954"/>
            <a:ext cx="3056802" cy="2608008"/>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defRPr/>
            </a:pPr>
            <a:r>
              <a:rPr lang="en-US" sz="1200" b="1" dirty="0">
                <a:solidFill>
                  <a:srgbClr val="000000"/>
                </a:solidFill>
              </a:rPr>
              <a:t>	Role of Actuaries</a:t>
            </a:r>
          </a:p>
          <a:p>
            <a:pPr marL="171442" indent="-171442">
              <a:buFont typeface="Arial" panose="020B0604020202020204" pitchFamily="34" charset="0"/>
              <a:buChar char="•"/>
              <a:defRPr/>
            </a:pPr>
            <a:endParaRPr lang="en-US" sz="1200" dirty="0">
              <a:solidFill>
                <a:srgbClr val="000000"/>
              </a:solidFill>
            </a:endParaRPr>
          </a:p>
          <a:p>
            <a:pPr marL="171442" indent="-171442">
              <a:buFont typeface="Arial" panose="020B0604020202020204" pitchFamily="34" charset="0"/>
              <a:buChar char="•"/>
              <a:defRPr/>
            </a:pPr>
            <a:r>
              <a:rPr lang="en-US" sz="1200" dirty="0">
                <a:solidFill>
                  <a:srgbClr val="000000"/>
                </a:solidFill>
              </a:rPr>
              <a:t>Actuaries to calculate cost of design change (past service cost) and incorporate within valuation reports </a:t>
            </a:r>
          </a:p>
          <a:p>
            <a:pPr marL="171442" indent="-171442">
              <a:buFont typeface="Arial" panose="020B0604020202020204" pitchFamily="34" charset="0"/>
              <a:buChar char="•"/>
              <a:defRPr/>
            </a:pPr>
            <a:endParaRPr lang="en-US" sz="1200" dirty="0">
              <a:solidFill>
                <a:srgbClr val="000000"/>
              </a:solidFill>
            </a:endParaRPr>
          </a:p>
          <a:p>
            <a:pPr marL="171442" indent="-171442">
              <a:buFont typeface="Arial" panose="020B0604020202020204" pitchFamily="34" charset="0"/>
              <a:buChar char="•"/>
              <a:defRPr/>
            </a:pPr>
            <a:r>
              <a:rPr lang="en-US" sz="1200" dirty="0">
                <a:solidFill>
                  <a:srgbClr val="000000"/>
                </a:solidFill>
              </a:rPr>
              <a:t>Actuaries best placed to advise on re-design of Retirement and other Benefits allowing for all above factors</a:t>
            </a:r>
            <a:endParaRPr lang="en-IN" sz="1200" dirty="0">
              <a:solidFill>
                <a:srgbClr val="000000"/>
              </a:solidFill>
            </a:endParaRPr>
          </a:p>
          <a:p>
            <a:pPr>
              <a:defRPr/>
            </a:pPr>
            <a:endParaRPr lang="en-US" sz="1200" dirty="0">
              <a:solidFill>
                <a:srgbClr val="000000"/>
              </a:solidFill>
            </a:endParaRPr>
          </a:p>
          <a:p>
            <a:pPr marL="171442" indent="-171442">
              <a:buFont typeface="Arial" panose="020B0604020202020204" pitchFamily="34" charset="0"/>
              <a:buChar char="•"/>
              <a:defRPr/>
            </a:pPr>
            <a:r>
              <a:rPr lang="en-US" sz="1200" dirty="0">
                <a:solidFill>
                  <a:srgbClr val="000000"/>
                </a:solidFill>
              </a:rPr>
              <a:t>Support organisations make suitable budgetary allocations for increase in 2023 payroll costs allowing for above impacts</a:t>
            </a:r>
          </a:p>
        </p:txBody>
      </p:sp>
    </p:spTree>
    <p:extLst>
      <p:ext uri="{BB962C8B-B14F-4D97-AF65-F5344CB8AC3E}">
        <p14:creationId xmlns:p14="http://schemas.microsoft.com/office/powerpoint/2010/main" val="527416998"/>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4034</TotalTime>
  <Words>2298</Words>
  <Application>Microsoft Office PowerPoint</Application>
  <PresentationFormat>Widescreen</PresentationFormat>
  <Paragraphs>402</Paragraphs>
  <Slides>18</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Arial Nova</vt:lpstr>
      <vt:lpstr>Bahamas</vt:lpstr>
      <vt:lpstr>Calibri</vt:lpstr>
      <vt:lpstr>Garamond</vt:lpstr>
      <vt:lpstr>Helvetica Now Text</vt:lpstr>
      <vt:lpstr>Lora</vt:lpstr>
      <vt:lpstr>Times New Roman</vt:lpstr>
      <vt:lpstr>Wingdings</vt:lpstr>
      <vt:lpstr>LifeConvBirm02</vt:lpstr>
      <vt:lpstr>1_LifeConvBirm02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 Employees Pension Scheme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Vishal Grover</cp:lastModifiedBy>
  <cp:revision>259</cp:revision>
  <dcterms:created xsi:type="dcterms:W3CDTF">2011-07-20T12:11:57Z</dcterms:created>
  <dcterms:modified xsi:type="dcterms:W3CDTF">2022-12-15T10:47:01Z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f118b1a7-a9d2-4b8e-9d45-f73209b95de8</vt:lpwstr>
  </property>
  <property fmtid="{D5CDD505-2E9C-101B-9397-08002B2CF9AE}" pid="3" name="AonClassification">
    <vt:lpwstr>ADC_class_200</vt:lpwstr>
  </property>
</Properties>
</file>