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notesSlides/notesSlide35.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drawings/drawing3.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8.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8" r:id="rId1"/>
    <p:sldMasterId id="2147483816" r:id="rId2"/>
    <p:sldMasterId id="2147483875" r:id="rId3"/>
    <p:sldMasterId id="2147483910" r:id="rId4"/>
    <p:sldMasterId id="2147483946" r:id="rId5"/>
    <p:sldMasterId id="2147483988" r:id="rId6"/>
  </p:sldMasterIdLst>
  <p:notesMasterIdLst>
    <p:notesMasterId r:id="rId69"/>
  </p:notesMasterIdLst>
  <p:handoutMasterIdLst>
    <p:handoutMasterId r:id="rId70"/>
  </p:handoutMasterIdLst>
  <p:sldIdLst>
    <p:sldId id="773" r:id="rId7"/>
    <p:sldId id="886" r:id="rId8"/>
    <p:sldId id="288" r:id="rId9"/>
    <p:sldId id="764" r:id="rId10"/>
    <p:sldId id="781" r:id="rId11"/>
    <p:sldId id="870" r:id="rId12"/>
    <p:sldId id="361" r:id="rId13"/>
    <p:sldId id="819" r:id="rId14"/>
    <p:sldId id="141169226" r:id="rId15"/>
    <p:sldId id="281" r:id="rId16"/>
    <p:sldId id="883" r:id="rId17"/>
    <p:sldId id="686" r:id="rId18"/>
    <p:sldId id="882" r:id="rId19"/>
    <p:sldId id="141169223" r:id="rId20"/>
    <p:sldId id="880" r:id="rId21"/>
    <p:sldId id="879" r:id="rId22"/>
    <p:sldId id="141169227" r:id="rId23"/>
    <p:sldId id="912" r:id="rId24"/>
    <p:sldId id="307" r:id="rId25"/>
    <p:sldId id="873" r:id="rId26"/>
    <p:sldId id="876" r:id="rId27"/>
    <p:sldId id="141169229" r:id="rId28"/>
    <p:sldId id="890" r:id="rId29"/>
    <p:sldId id="889" r:id="rId30"/>
    <p:sldId id="750" r:id="rId31"/>
    <p:sldId id="884" r:id="rId32"/>
    <p:sldId id="904" r:id="rId33"/>
    <p:sldId id="891" r:id="rId34"/>
    <p:sldId id="913" r:id="rId35"/>
    <p:sldId id="141169224" r:id="rId36"/>
    <p:sldId id="141169225" r:id="rId37"/>
    <p:sldId id="892" r:id="rId38"/>
    <p:sldId id="871" r:id="rId39"/>
    <p:sldId id="141169230" r:id="rId40"/>
    <p:sldId id="776" r:id="rId41"/>
    <p:sldId id="887" r:id="rId42"/>
    <p:sldId id="869" r:id="rId43"/>
    <p:sldId id="893" r:id="rId44"/>
    <p:sldId id="894" r:id="rId45"/>
    <p:sldId id="875" r:id="rId46"/>
    <p:sldId id="872" r:id="rId47"/>
    <p:sldId id="751" r:id="rId48"/>
    <p:sldId id="888" r:id="rId49"/>
    <p:sldId id="787" r:id="rId50"/>
    <p:sldId id="896" r:id="rId51"/>
    <p:sldId id="878" r:id="rId52"/>
    <p:sldId id="899" r:id="rId53"/>
    <p:sldId id="905" r:id="rId54"/>
    <p:sldId id="906" r:id="rId55"/>
    <p:sldId id="311" r:id="rId56"/>
    <p:sldId id="874" r:id="rId57"/>
    <p:sldId id="269" r:id="rId58"/>
    <p:sldId id="303" r:id="rId59"/>
    <p:sldId id="285" r:id="rId60"/>
    <p:sldId id="267" r:id="rId61"/>
    <p:sldId id="895" r:id="rId62"/>
    <p:sldId id="907" r:id="rId63"/>
    <p:sldId id="908" r:id="rId64"/>
    <p:sldId id="877" r:id="rId65"/>
    <p:sldId id="272" r:id="rId66"/>
    <p:sldId id="744" r:id="rId67"/>
    <p:sldId id="739" r:id="rId6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5" pos="288" userDrawn="1">
          <p15:clr>
            <a:srgbClr val="A4A3A4"/>
          </p15:clr>
        </p15:guide>
        <p15:guide id="7" pos="2016" userDrawn="1">
          <p15:clr>
            <a:srgbClr val="A4A3A4"/>
          </p15:clr>
        </p15:guide>
        <p15:guide id="8" pos="4032" userDrawn="1">
          <p15:clr>
            <a:srgbClr val="A4A3A4"/>
          </p15:clr>
        </p15:guide>
        <p15:guide id="9" pos="5520" userDrawn="1">
          <p15:clr>
            <a:srgbClr val="A4A3A4"/>
          </p15:clr>
        </p15:guide>
        <p15:guide id="10" pos="5905" userDrawn="1">
          <p15:clr>
            <a:srgbClr val="A4A3A4"/>
          </p15:clr>
        </p15:guide>
        <p15:guide id="12" pos="7392" userDrawn="1">
          <p15:clr>
            <a:srgbClr val="A4A3A4"/>
          </p15:clr>
        </p15:guide>
        <p15:guide id="13" orient="horz" pos="912" userDrawn="1">
          <p15:clr>
            <a:srgbClr val="A4A3A4"/>
          </p15:clr>
        </p15:guide>
        <p15:guide id="14" orient="horz" pos="4032" userDrawn="1">
          <p15:clr>
            <a:srgbClr val="A4A3A4"/>
          </p15:clr>
        </p15:guide>
        <p15:guide id="15" orient="horz" pos="3744" userDrawn="1">
          <p15:clr>
            <a:srgbClr val="A4A3A4"/>
          </p15:clr>
        </p15:guide>
        <p15:guide id="16" orient="horz" pos="576" userDrawn="1">
          <p15:clr>
            <a:srgbClr val="A4A3A4"/>
          </p15:clr>
        </p15:guide>
        <p15:guide id="17" pos="1774" userDrawn="1">
          <p15:clr>
            <a:srgbClr val="A4A3A4"/>
          </p15:clr>
        </p15:guide>
        <p15:guide id="18" pos="2158" userDrawn="1">
          <p15:clr>
            <a:srgbClr val="A4A3A4"/>
          </p15:clr>
        </p15:guide>
        <p15:guide id="19" orient="horz" pos="864" userDrawn="1">
          <p15:clr>
            <a:srgbClr val="A4A3A4"/>
          </p15:clr>
        </p15:guide>
        <p15:guide id="20" orient="horz" pos="3456" userDrawn="1">
          <p15:clr>
            <a:srgbClr val="A4A3A4"/>
          </p15:clr>
        </p15:guide>
        <p15:guide id="21" orient="horz" pos="1248" userDrawn="1">
          <p15:clr>
            <a:srgbClr val="A4A3A4"/>
          </p15:clr>
        </p15:guide>
        <p15:guide id="22" orient="horz" pos="3552" userDrawn="1">
          <p15:clr>
            <a:srgbClr val="A4A3A4"/>
          </p15:clr>
        </p15:guide>
        <p15:guide id="23" pos="39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on,Gregory M" initials="LM" lastIdx="1" clrIdx="0">
    <p:extLst>
      <p:ext uri="{19B8F6BF-5375-455C-9EA6-DF929625EA0E}">
        <p15:presenceInfo xmlns:p15="http://schemas.microsoft.com/office/powerpoint/2012/main" userId="S::GLYON@travelers.com::3fd0daa2-fdd1-4be9-a402-4bcfcb2c0fb8" providerId="AD"/>
      </p:ext>
    </p:extLst>
  </p:cmAuthor>
  <p:cmAuthor id="2" name="Konishesky, Mary Ann" initials="KMA" lastIdx="38" clrIdx="1">
    <p:extLst>
      <p:ext uri="{19B8F6BF-5375-455C-9EA6-DF929625EA0E}">
        <p15:presenceInfo xmlns:p15="http://schemas.microsoft.com/office/powerpoint/2012/main" userId="S::MKONISHE@travelers.com::159e7ad1-ee7a-447d-a852-ae1f5fc7c000" providerId="AD"/>
      </p:ext>
    </p:extLst>
  </p:cmAuthor>
  <p:cmAuthor id="3" name="Sauer, Jeremy" initials="SJ" lastIdx="25" clrIdx="2">
    <p:extLst>
      <p:ext uri="{19B8F6BF-5375-455C-9EA6-DF929625EA0E}">
        <p15:presenceInfo xmlns:p15="http://schemas.microsoft.com/office/powerpoint/2012/main" userId="S::JSAUER2@travelers.com::c675480a-17aa-44c9-a531-0961d4c0e22c" providerId="AD"/>
      </p:ext>
    </p:extLst>
  </p:cmAuthor>
  <p:cmAuthor id="4" name="Malsky, Joe" initials="MJ" lastIdx="75" clrIdx="3">
    <p:extLst>
      <p:ext uri="{19B8F6BF-5375-455C-9EA6-DF929625EA0E}">
        <p15:presenceInfo xmlns:p15="http://schemas.microsoft.com/office/powerpoint/2012/main" userId="S::JMALSKY@travelers.com::dfc55d32-5a3b-4574-9adb-54943db4e2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E3EA"/>
    <a:srgbClr val="338FAA"/>
    <a:srgbClr val="DADBDB"/>
    <a:srgbClr val="E01719"/>
    <a:srgbClr val="99C7D5"/>
    <a:srgbClr val="FFFF99"/>
    <a:srgbClr val="99CCFF"/>
    <a:srgbClr val="282828"/>
    <a:srgbClr val="003557"/>
    <a:srgbClr val="3C3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EB336B8-B032-43A5-89EF-C16EDDAD535F}">
  <a:tblStyle styleId="{2EB336B8-B032-43A5-89EF-C16EDDAD535F}" styleName="Prophet 01 Blue">
    <a:wholeTbl>
      <a:tcTxStyle>
        <a:fontRef idx="minor"/>
        <a:schemeClr val="dk1"/>
      </a:tcTxStyle>
      <a:tcStyle>
        <a:tcBdr>
          <a:left>
            <a:ln>
              <a:noFill/>
            </a:ln>
          </a:left>
          <a:right>
            <a:ln>
              <a:noFill/>
            </a:ln>
          </a:right>
          <a:top>
            <a:ln w="6350">
              <a:solidFill>
                <a:srgbClr val="B4B4B4"/>
              </a:solidFill>
            </a:ln>
          </a:top>
          <a:bottom>
            <a:ln>
              <a:no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top>
            <a:ln w="12700">
              <a:solidFill>
                <a:schemeClr val="dk1"/>
              </a:solidFill>
            </a:ln>
          </a:top>
          <a:bottom>
            <a:ln>
              <a:noFill/>
            </a:ln>
          </a:bottom>
        </a:tcBdr>
        <a:fill>
          <a:noFill/>
        </a:fill>
      </a:tcStyle>
    </a:lastRow>
    <a:firstRow>
      <a:tcTxStyle>
        <a:fontRef idx="major"/>
        <a:schemeClr val="dk2"/>
      </a:tcTxStyle>
      <a:tcStyle>
        <a:tcBdr>
          <a:top>
            <a:ln>
              <a:noFill/>
            </a:ln>
          </a:top>
          <a:bottom>
            <a:ln w="12700">
              <a:solidFill>
                <a:schemeClr val="dk2"/>
              </a:solidFill>
            </a:ln>
          </a:bottom>
        </a:tcBdr>
        <a:fill>
          <a:noFill/>
        </a:fill>
      </a:tcStyle>
    </a:firstRow>
  </a:tblStyle>
  <a:tblStyle styleId="{7ADBC3EB-3A19-48E3-BE93-8B5C51CD37D3}" styleName="Prophet 01 Green">
    <a:wholeTbl>
      <a:tcTxStyle>
        <a:fontRef idx="minor"/>
        <a:schemeClr val="lt1"/>
      </a:tcTxStyle>
      <a:tcStyle>
        <a:tcBdr>
          <a:left>
            <a:ln>
              <a:noFill/>
            </a:ln>
          </a:left>
          <a:right>
            <a:ln>
              <a:noFill/>
            </a:ln>
          </a:right>
          <a:top>
            <a:ln w="6350">
              <a:solidFill>
                <a:srgbClr val="B4B4B4"/>
              </a:solidFill>
            </a:ln>
          </a:top>
          <a:bottom>
            <a:ln>
              <a:no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top>
            <a:ln w="12700">
              <a:solidFill>
                <a:schemeClr val="lt1"/>
              </a:solidFill>
            </a:ln>
          </a:top>
          <a:bottom>
            <a:ln>
              <a:noFill/>
            </a:ln>
          </a:bottom>
        </a:tcBdr>
        <a:fill>
          <a:noFill/>
        </a:fill>
      </a:tcStyle>
    </a:lastRow>
    <a:firstRow>
      <a:tcTxStyle>
        <a:fontRef idx="major"/>
        <a:schemeClr val="lt2"/>
      </a:tcTxStyle>
      <a:tcStyle>
        <a:tcBdr>
          <a:top>
            <a:ln>
              <a:noFill/>
            </a:ln>
          </a:top>
          <a:bottom>
            <a:ln w="12700">
              <a:solidFill>
                <a:schemeClr val="lt2"/>
              </a:solidFill>
            </a:ln>
          </a:bottom>
        </a:tcBdr>
        <a:fill>
          <a:noFill/>
        </a:fill>
      </a:tcStyle>
    </a:firstRow>
  </a:tblStyle>
  <a:tblStyle styleId="{5EE23A1D-6598-4E64-AADF-288D69C89490}" styleName="Prophet 02 Blue">
    <a:wholeTbl>
      <a:tcTxStyle>
        <a:fontRef idx="minor"/>
        <a:schemeClr val="dk1"/>
      </a:tcTxStyle>
      <a:tcStyle>
        <a:tcBdr>
          <a:left>
            <a:ln>
              <a:noFill/>
            </a:ln>
          </a:left>
          <a:right>
            <a:ln>
              <a:noFill/>
            </a:ln>
          </a:right>
          <a:top>
            <a:ln w="6350">
              <a:solidFill>
                <a:srgbClr val="B4B4B4"/>
              </a:solidFill>
            </a:ln>
          </a:top>
          <a:bottom>
            <a:ln w="6350">
              <a:solidFill>
                <a:srgbClr val="B4B4B4"/>
              </a:solid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bottom>
            <a:ln>
              <a:noFill/>
            </a:ln>
          </a:bottom>
        </a:tcBdr>
        <a:fill>
          <a:noFill/>
        </a:fill>
      </a:tcStyle>
    </a:lastRow>
    <a:firstRow>
      <a:tcTxStyle>
        <a:fontRef idx="major"/>
        <a:schemeClr val="dk2"/>
      </a:tcTxStyle>
      <a:tcStyle>
        <a:tcBdr>
          <a:top>
            <a:ln>
              <a:noFill/>
            </a:ln>
          </a:top>
        </a:tcBdr>
        <a:fill>
          <a:noFill/>
        </a:fill>
      </a:tcStyle>
    </a:firstRow>
  </a:tblStyle>
  <a:tblStyle styleId="{DDA2470E-D627-4230-9B18-0CBA4E3BEA01}" styleName="Prophet 02 Green">
    <a:wholeTbl>
      <a:tcTxStyle>
        <a:fontRef idx="minor"/>
        <a:schemeClr val="lt1"/>
      </a:tcTxStyle>
      <a:tcStyle>
        <a:tcBdr>
          <a:left>
            <a:ln>
              <a:noFill/>
            </a:ln>
          </a:left>
          <a:right>
            <a:ln>
              <a:noFill/>
            </a:ln>
          </a:right>
          <a:top>
            <a:ln w="6350">
              <a:solidFill>
                <a:srgbClr val="B4B4B4"/>
              </a:solidFill>
            </a:ln>
          </a:top>
          <a:bottom>
            <a:ln w="6350">
              <a:solidFill>
                <a:srgbClr val="B4B4B4"/>
              </a:solid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bottom>
            <a:ln>
              <a:noFill/>
            </a:ln>
          </a:bottom>
        </a:tcBdr>
        <a:fill>
          <a:noFill/>
        </a:fill>
      </a:tcStyle>
    </a:lastRow>
    <a:firstRow>
      <a:tcTxStyle>
        <a:fontRef idx="major"/>
        <a:schemeClr val="lt2"/>
      </a:tcTxStyle>
      <a:tcStyle>
        <a:tcBdr>
          <a:top>
            <a:ln>
              <a:noFill/>
            </a:ln>
          </a:top>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94" autoAdjust="0"/>
    <p:restoredTop sz="96357" autoAdjust="0"/>
  </p:normalViewPr>
  <p:slideViewPr>
    <p:cSldViewPr snapToObjects="1" showGuides="1">
      <p:cViewPr varScale="1">
        <p:scale>
          <a:sx n="110" d="100"/>
          <a:sy n="110" d="100"/>
        </p:scale>
        <p:origin x="306" y="108"/>
      </p:cViewPr>
      <p:guideLst>
        <p:guide orient="horz" pos="288"/>
        <p:guide pos="288"/>
        <p:guide pos="2016"/>
        <p:guide pos="4032"/>
        <p:guide pos="5520"/>
        <p:guide pos="5905"/>
        <p:guide pos="7392"/>
        <p:guide orient="horz" pos="912"/>
        <p:guide orient="horz" pos="4032"/>
        <p:guide orient="horz" pos="3744"/>
        <p:guide orient="horz" pos="576"/>
        <p:guide pos="1774"/>
        <p:guide pos="2158"/>
        <p:guide orient="horz" pos="864"/>
        <p:guide orient="horz" pos="3456"/>
        <p:guide orient="horz" pos="1248"/>
        <p:guide orient="horz" pos="3552"/>
        <p:guide pos="39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2148"/>
    </p:cViewPr>
  </p:sorterViewPr>
  <p:notesViewPr>
    <p:cSldViewPr snapToObjects="1" showGuides="1">
      <p:cViewPr varScale="1">
        <p:scale>
          <a:sx n="171" d="100"/>
          <a:sy n="171" d="100"/>
        </p:scale>
        <p:origin x="5344" y="1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975313896573739E-2"/>
          <c:y val="4.448789117105835E-2"/>
          <c:w val="0.9525111725899128"/>
          <c:h val="0.81027578332733086"/>
        </c:manualLayout>
      </c:layout>
      <c:lineChart>
        <c:grouping val="standard"/>
        <c:varyColors val="0"/>
        <c:ser>
          <c:idx val="0"/>
          <c:order val="0"/>
          <c:tx>
            <c:strRef>
              <c:f>Sheet1!$A$2</c:f>
              <c:strCache>
                <c:ptCount val="1"/>
                <c:pt idx="0">
                  <c:v>Commercial Surety Industry Loss Ratio</c:v>
                </c:pt>
              </c:strCache>
            </c:strRef>
          </c:tx>
          <c:spPr>
            <a:ln>
              <a:solidFill>
                <a:srgbClr val="0070C0"/>
              </a:solidFill>
              <a:prstDash val="dash"/>
            </a:ln>
          </c:spPr>
          <c:marker>
            <c:symbol val="none"/>
          </c:marker>
          <c:cat>
            <c:numRef>
              <c:f>Sheet1!$B$1:$BE$1</c:f>
              <c:numCache>
                <c:formatCode>General</c:formatCode>
                <c:ptCount val="56"/>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numCache>
            </c:numRef>
          </c:cat>
          <c:val>
            <c:numRef>
              <c:f>Sheet1!$B$2:$BE$2</c:f>
              <c:numCache>
                <c:formatCode>General</c:formatCode>
                <c:ptCount val="56"/>
                <c:pt idx="0">
                  <c:v>8.4</c:v>
                </c:pt>
                <c:pt idx="1">
                  <c:v>11.3</c:v>
                </c:pt>
                <c:pt idx="2">
                  <c:v>7.9</c:v>
                </c:pt>
                <c:pt idx="3">
                  <c:v>8.4</c:v>
                </c:pt>
                <c:pt idx="4">
                  <c:v>7.8</c:v>
                </c:pt>
                <c:pt idx="5">
                  <c:v>14.099999999999998</c:v>
                </c:pt>
                <c:pt idx="6">
                  <c:v>15.1</c:v>
                </c:pt>
                <c:pt idx="7">
                  <c:v>9</c:v>
                </c:pt>
                <c:pt idx="8">
                  <c:v>11.799999999999999</c:v>
                </c:pt>
                <c:pt idx="9">
                  <c:v>18.899999999999999</c:v>
                </c:pt>
                <c:pt idx="10">
                  <c:v>26.3</c:v>
                </c:pt>
                <c:pt idx="11">
                  <c:v>18.600000000000001</c:v>
                </c:pt>
                <c:pt idx="12">
                  <c:v>16.400000000000002</c:v>
                </c:pt>
                <c:pt idx="13">
                  <c:v>15.1</c:v>
                </c:pt>
                <c:pt idx="14">
                  <c:v>12.1</c:v>
                </c:pt>
                <c:pt idx="15">
                  <c:v>12.3</c:v>
                </c:pt>
                <c:pt idx="16">
                  <c:v>18.3</c:v>
                </c:pt>
                <c:pt idx="17">
                  <c:v>28.1</c:v>
                </c:pt>
                <c:pt idx="18">
                  <c:v>28.9</c:v>
                </c:pt>
                <c:pt idx="19">
                  <c:v>27</c:v>
                </c:pt>
                <c:pt idx="20">
                  <c:v>54.7</c:v>
                </c:pt>
                <c:pt idx="21">
                  <c:v>36.5</c:v>
                </c:pt>
                <c:pt idx="22">
                  <c:v>35.6</c:v>
                </c:pt>
                <c:pt idx="23">
                  <c:v>17.100000000000001</c:v>
                </c:pt>
                <c:pt idx="24">
                  <c:v>15.2</c:v>
                </c:pt>
                <c:pt idx="25">
                  <c:v>26.900000000000002</c:v>
                </c:pt>
                <c:pt idx="26">
                  <c:v>15.5</c:v>
                </c:pt>
                <c:pt idx="27">
                  <c:v>39.200000000000003</c:v>
                </c:pt>
                <c:pt idx="28">
                  <c:v>4.1000000000000005</c:v>
                </c:pt>
                <c:pt idx="29">
                  <c:v>27.800000000000004</c:v>
                </c:pt>
                <c:pt idx="30">
                  <c:v>11.899999999999999</c:v>
                </c:pt>
                <c:pt idx="31">
                  <c:v>-10.5</c:v>
                </c:pt>
                <c:pt idx="32">
                  <c:v>11.200000000000001</c:v>
                </c:pt>
                <c:pt idx="33">
                  <c:v>34.5</c:v>
                </c:pt>
                <c:pt idx="34">
                  <c:v>12.8</c:v>
                </c:pt>
                <c:pt idx="35">
                  <c:v>34.599999999999994</c:v>
                </c:pt>
                <c:pt idx="36">
                  <c:v>78.900000000000006</c:v>
                </c:pt>
                <c:pt idx="37">
                  <c:v>73.7</c:v>
                </c:pt>
                <c:pt idx="38">
                  <c:v>40</c:v>
                </c:pt>
                <c:pt idx="39">
                  <c:v>20.9</c:v>
                </c:pt>
                <c:pt idx="40">
                  <c:v>15.299999999999999</c:v>
                </c:pt>
                <c:pt idx="41">
                  <c:v>12.6</c:v>
                </c:pt>
                <c:pt idx="42">
                  <c:v>13.3</c:v>
                </c:pt>
                <c:pt idx="43">
                  <c:v>16</c:v>
                </c:pt>
                <c:pt idx="44">
                  <c:v>20.599999999999998</c:v>
                </c:pt>
                <c:pt idx="45">
                  <c:v>5.3</c:v>
                </c:pt>
                <c:pt idx="46">
                  <c:v>16.2</c:v>
                </c:pt>
                <c:pt idx="47">
                  <c:v>12.2</c:v>
                </c:pt>
                <c:pt idx="48">
                  <c:v>6.8</c:v>
                </c:pt>
                <c:pt idx="49">
                  <c:v>2.8</c:v>
                </c:pt>
                <c:pt idx="50">
                  <c:v>1.8</c:v>
                </c:pt>
                <c:pt idx="51">
                  <c:v>10.6</c:v>
                </c:pt>
                <c:pt idx="52">
                  <c:v>8.3000000000000007</c:v>
                </c:pt>
                <c:pt idx="53">
                  <c:v>6.1</c:v>
                </c:pt>
                <c:pt idx="54">
                  <c:v>4.5999999999999996</c:v>
                </c:pt>
                <c:pt idx="55">
                  <c:v>11.9</c:v>
                </c:pt>
              </c:numCache>
            </c:numRef>
          </c:val>
          <c:smooth val="0"/>
          <c:extLst>
            <c:ext xmlns:c16="http://schemas.microsoft.com/office/drawing/2014/chart" uri="{C3380CC4-5D6E-409C-BE32-E72D297353CC}">
              <c16:uniqueId val="{00000000-C615-47DD-B784-50C2CA30EC46}"/>
            </c:ext>
          </c:extLst>
        </c:ser>
        <c:ser>
          <c:idx val="1"/>
          <c:order val="1"/>
          <c:tx>
            <c:strRef>
              <c:f>Sheet1!$A$3</c:f>
              <c:strCache>
                <c:ptCount val="1"/>
                <c:pt idx="0">
                  <c:v>Contract Surety Industry Loss Ratio</c:v>
                </c:pt>
              </c:strCache>
            </c:strRef>
          </c:tx>
          <c:marker>
            <c:symbol val="none"/>
          </c:marker>
          <c:cat>
            <c:numRef>
              <c:f>Sheet1!$B$1:$BE$1</c:f>
              <c:numCache>
                <c:formatCode>General</c:formatCode>
                <c:ptCount val="56"/>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numCache>
            </c:numRef>
          </c:cat>
          <c:val>
            <c:numRef>
              <c:f>Sheet1!$B$3:$BE$3</c:f>
              <c:numCache>
                <c:formatCode>General</c:formatCode>
                <c:ptCount val="56"/>
                <c:pt idx="0">
                  <c:v>39.4</c:v>
                </c:pt>
                <c:pt idx="1">
                  <c:v>38</c:v>
                </c:pt>
                <c:pt idx="2">
                  <c:v>28.4</c:v>
                </c:pt>
                <c:pt idx="3">
                  <c:v>33.300000000000004</c:v>
                </c:pt>
                <c:pt idx="4">
                  <c:v>32.300000000000004</c:v>
                </c:pt>
                <c:pt idx="5">
                  <c:v>40.400000000000006</c:v>
                </c:pt>
                <c:pt idx="6">
                  <c:v>40.1</c:v>
                </c:pt>
                <c:pt idx="7">
                  <c:v>29.7</c:v>
                </c:pt>
                <c:pt idx="8">
                  <c:v>42.5</c:v>
                </c:pt>
                <c:pt idx="9">
                  <c:v>84.8</c:v>
                </c:pt>
                <c:pt idx="10">
                  <c:v>79.900000000000006</c:v>
                </c:pt>
                <c:pt idx="11">
                  <c:v>55.900000000000006</c:v>
                </c:pt>
                <c:pt idx="12">
                  <c:v>50.2</c:v>
                </c:pt>
                <c:pt idx="13">
                  <c:v>50.7</c:v>
                </c:pt>
                <c:pt idx="14">
                  <c:v>41.5</c:v>
                </c:pt>
                <c:pt idx="15">
                  <c:v>66.3</c:v>
                </c:pt>
                <c:pt idx="16">
                  <c:v>34.1</c:v>
                </c:pt>
                <c:pt idx="17">
                  <c:v>35.9</c:v>
                </c:pt>
                <c:pt idx="18">
                  <c:v>39.800000000000004</c:v>
                </c:pt>
                <c:pt idx="19">
                  <c:v>57.3</c:v>
                </c:pt>
                <c:pt idx="20">
                  <c:v>94.399999999999991</c:v>
                </c:pt>
                <c:pt idx="21">
                  <c:v>103.1</c:v>
                </c:pt>
                <c:pt idx="22">
                  <c:v>66.600000000000009</c:v>
                </c:pt>
                <c:pt idx="23">
                  <c:v>33.6</c:v>
                </c:pt>
                <c:pt idx="24">
                  <c:v>36.4</c:v>
                </c:pt>
                <c:pt idx="25">
                  <c:v>30.4</c:v>
                </c:pt>
                <c:pt idx="26">
                  <c:v>26.700000000000003</c:v>
                </c:pt>
                <c:pt idx="27">
                  <c:v>32.700000000000003</c:v>
                </c:pt>
                <c:pt idx="28">
                  <c:v>22.400000000000002</c:v>
                </c:pt>
                <c:pt idx="29">
                  <c:v>35.199999999999996</c:v>
                </c:pt>
                <c:pt idx="30">
                  <c:v>32.6</c:v>
                </c:pt>
                <c:pt idx="31">
                  <c:v>43.4</c:v>
                </c:pt>
                <c:pt idx="32">
                  <c:v>28.199999999999996</c:v>
                </c:pt>
                <c:pt idx="33">
                  <c:v>18.399999999999999</c:v>
                </c:pt>
                <c:pt idx="34">
                  <c:v>28.199999999999996</c:v>
                </c:pt>
                <c:pt idx="35">
                  <c:v>45.4</c:v>
                </c:pt>
                <c:pt idx="36">
                  <c:v>49.8</c:v>
                </c:pt>
                <c:pt idx="37">
                  <c:v>67</c:v>
                </c:pt>
                <c:pt idx="38">
                  <c:v>64.8</c:v>
                </c:pt>
                <c:pt idx="39">
                  <c:v>73</c:v>
                </c:pt>
                <c:pt idx="40">
                  <c:v>43.8</c:v>
                </c:pt>
                <c:pt idx="41">
                  <c:v>11</c:v>
                </c:pt>
                <c:pt idx="42">
                  <c:v>13.4</c:v>
                </c:pt>
                <c:pt idx="43">
                  <c:v>6</c:v>
                </c:pt>
                <c:pt idx="44">
                  <c:v>13.8</c:v>
                </c:pt>
                <c:pt idx="45">
                  <c:v>18.399999999999999</c:v>
                </c:pt>
                <c:pt idx="46">
                  <c:v>24.7</c:v>
                </c:pt>
                <c:pt idx="47">
                  <c:v>37</c:v>
                </c:pt>
                <c:pt idx="48">
                  <c:v>22.5</c:v>
                </c:pt>
                <c:pt idx="49">
                  <c:v>29.2</c:v>
                </c:pt>
                <c:pt idx="50">
                  <c:v>13.2</c:v>
                </c:pt>
                <c:pt idx="51">
                  <c:v>14.3</c:v>
                </c:pt>
                <c:pt idx="52">
                  <c:v>16.2</c:v>
                </c:pt>
                <c:pt idx="53">
                  <c:v>15.3</c:v>
                </c:pt>
                <c:pt idx="54">
                  <c:v>27.4</c:v>
                </c:pt>
                <c:pt idx="55">
                  <c:v>21.4</c:v>
                </c:pt>
              </c:numCache>
            </c:numRef>
          </c:val>
          <c:smooth val="0"/>
          <c:extLst>
            <c:ext xmlns:c16="http://schemas.microsoft.com/office/drawing/2014/chart" uri="{C3380CC4-5D6E-409C-BE32-E72D297353CC}">
              <c16:uniqueId val="{00000001-C615-47DD-B784-50C2CA30EC46}"/>
            </c:ext>
          </c:extLst>
        </c:ser>
        <c:ser>
          <c:idx val="2"/>
          <c:order val="2"/>
          <c:tx>
            <c:strRef>
              <c:f>Sheet1!$A$4</c:f>
              <c:strCache>
                <c:ptCount val="1"/>
                <c:pt idx="0">
                  <c:v>Total Surety Industry Loss Ratio</c:v>
                </c:pt>
              </c:strCache>
            </c:strRef>
          </c:tx>
          <c:spPr>
            <a:ln>
              <a:solidFill>
                <a:srgbClr val="FF0000"/>
              </a:solidFill>
            </a:ln>
          </c:spPr>
          <c:marker>
            <c:symbol val="none"/>
          </c:marker>
          <c:cat>
            <c:numRef>
              <c:f>Sheet1!$B$1:$BE$1</c:f>
              <c:numCache>
                <c:formatCode>General</c:formatCode>
                <c:ptCount val="56"/>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numCache>
            </c:numRef>
          </c:cat>
          <c:val>
            <c:numRef>
              <c:f>Sheet1!$B$4:$BE$4</c:f>
              <c:numCache>
                <c:formatCode>General</c:formatCode>
                <c:ptCount val="56"/>
                <c:pt idx="0">
                  <c:v>28.567461737392168</c:v>
                </c:pt>
                <c:pt idx="1">
                  <c:v>28.853634345337742</c:v>
                </c:pt>
                <c:pt idx="2">
                  <c:v>21.562612378775828</c:v>
                </c:pt>
                <c:pt idx="3">
                  <c:v>24.975805396074648</c:v>
                </c:pt>
                <c:pt idx="4">
                  <c:v>24.004194194140634</c:v>
                </c:pt>
                <c:pt idx="5">
                  <c:v>31.508675201221248</c:v>
                </c:pt>
                <c:pt idx="6">
                  <c:v>31.662199082786639</c:v>
                </c:pt>
                <c:pt idx="7">
                  <c:v>22.714142294285846</c:v>
                </c:pt>
                <c:pt idx="8">
                  <c:v>32.049470057024187</c:v>
                </c:pt>
                <c:pt idx="9">
                  <c:v>62.933383330023126</c:v>
                </c:pt>
                <c:pt idx="10">
                  <c:v>60.879698177040609</c:v>
                </c:pt>
                <c:pt idx="11">
                  <c:v>42.26174515407034</c:v>
                </c:pt>
                <c:pt idx="12">
                  <c:v>38.126182900175678</c:v>
                </c:pt>
                <c:pt idx="13">
                  <c:v>39.49628971649765</c:v>
                </c:pt>
                <c:pt idx="14">
                  <c:v>32.387054117564247</c:v>
                </c:pt>
                <c:pt idx="15">
                  <c:v>49.743323652929575</c:v>
                </c:pt>
                <c:pt idx="16">
                  <c:v>29.110734839992467</c:v>
                </c:pt>
                <c:pt idx="17">
                  <c:v>33.155734596792577</c:v>
                </c:pt>
                <c:pt idx="18">
                  <c:v>35.705652515156515</c:v>
                </c:pt>
                <c:pt idx="19">
                  <c:v>44.721469049254296</c:v>
                </c:pt>
                <c:pt idx="20">
                  <c:v>77.543410420691771</c:v>
                </c:pt>
                <c:pt idx="21">
                  <c:v>73.118942678761982</c:v>
                </c:pt>
                <c:pt idx="22">
                  <c:v>54.571265281771389</c:v>
                </c:pt>
                <c:pt idx="23">
                  <c:v>27.811543090993418</c:v>
                </c:pt>
                <c:pt idx="24">
                  <c:v>29.454419076899413</c:v>
                </c:pt>
                <c:pt idx="25">
                  <c:v>29.298992470741485</c:v>
                </c:pt>
                <c:pt idx="26">
                  <c:v>23.067541503716818</c:v>
                </c:pt>
                <c:pt idx="27">
                  <c:v>34.852686703115126</c:v>
                </c:pt>
                <c:pt idx="28">
                  <c:v>16.24636528446252</c:v>
                </c:pt>
                <c:pt idx="29">
                  <c:v>32.702589941991981</c:v>
                </c:pt>
                <c:pt idx="30">
                  <c:v>25.557261166897472</c:v>
                </c:pt>
                <c:pt idx="31">
                  <c:v>24.033413064027886</c:v>
                </c:pt>
                <c:pt idx="32">
                  <c:v>22.607202791468541</c:v>
                </c:pt>
                <c:pt idx="33">
                  <c:v>23.520998964269811</c:v>
                </c:pt>
                <c:pt idx="34">
                  <c:v>23.30132049452989</c:v>
                </c:pt>
                <c:pt idx="35">
                  <c:v>41.875681368336757</c:v>
                </c:pt>
                <c:pt idx="36">
                  <c:v>59.206491893282077</c:v>
                </c:pt>
                <c:pt idx="37">
                  <c:v>69.281189200533305</c:v>
                </c:pt>
                <c:pt idx="38">
                  <c:v>56.6</c:v>
                </c:pt>
                <c:pt idx="39">
                  <c:v>56.1</c:v>
                </c:pt>
                <c:pt idx="40">
                  <c:v>35</c:v>
                </c:pt>
                <c:pt idx="41">
                  <c:v>11.5</c:v>
                </c:pt>
                <c:pt idx="42">
                  <c:v>13.4</c:v>
                </c:pt>
                <c:pt idx="43">
                  <c:v>8.8000000000000007</c:v>
                </c:pt>
                <c:pt idx="44">
                  <c:v>15.8</c:v>
                </c:pt>
                <c:pt idx="45">
                  <c:v>14.3</c:v>
                </c:pt>
                <c:pt idx="46">
                  <c:v>22</c:v>
                </c:pt>
                <c:pt idx="47">
                  <c:v>28.8</c:v>
                </c:pt>
                <c:pt idx="48">
                  <c:v>17.100000000000001</c:v>
                </c:pt>
                <c:pt idx="49">
                  <c:v>19.8</c:v>
                </c:pt>
                <c:pt idx="50">
                  <c:v>9.1</c:v>
                </c:pt>
                <c:pt idx="51">
                  <c:v>13</c:v>
                </c:pt>
                <c:pt idx="52">
                  <c:v>13.4</c:v>
                </c:pt>
                <c:pt idx="53">
                  <c:v>12</c:v>
                </c:pt>
                <c:pt idx="54">
                  <c:v>19.3</c:v>
                </c:pt>
                <c:pt idx="55">
                  <c:v>18.100000000000001</c:v>
                </c:pt>
              </c:numCache>
            </c:numRef>
          </c:val>
          <c:smooth val="0"/>
          <c:extLst>
            <c:ext xmlns:c16="http://schemas.microsoft.com/office/drawing/2014/chart" uri="{C3380CC4-5D6E-409C-BE32-E72D297353CC}">
              <c16:uniqueId val="{00000002-C615-47DD-B784-50C2CA30EC46}"/>
            </c:ext>
          </c:extLst>
        </c:ser>
        <c:dLbls>
          <c:showLegendKey val="0"/>
          <c:showVal val="0"/>
          <c:showCatName val="0"/>
          <c:showSerName val="0"/>
          <c:showPercent val="0"/>
          <c:showBubbleSize val="0"/>
        </c:dLbls>
        <c:smooth val="0"/>
        <c:axId val="229343584"/>
        <c:axId val="229343976"/>
      </c:lineChart>
      <c:catAx>
        <c:axId val="229343584"/>
        <c:scaling>
          <c:orientation val="minMax"/>
        </c:scaling>
        <c:delete val="0"/>
        <c:axPos val="b"/>
        <c:numFmt formatCode="General" sourceLinked="1"/>
        <c:majorTickMark val="out"/>
        <c:minorTickMark val="none"/>
        <c:tickLblPos val="low"/>
        <c:crossAx val="229343976"/>
        <c:crosses val="autoZero"/>
        <c:auto val="1"/>
        <c:lblAlgn val="ctr"/>
        <c:lblOffset val="100"/>
        <c:noMultiLvlLbl val="0"/>
      </c:catAx>
      <c:valAx>
        <c:axId val="229343976"/>
        <c:scaling>
          <c:orientation val="minMax"/>
        </c:scaling>
        <c:delete val="0"/>
        <c:axPos val="l"/>
        <c:numFmt formatCode="General" sourceLinked="1"/>
        <c:majorTickMark val="out"/>
        <c:minorTickMark val="none"/>
        <c:tickLblPos val="nextTo"/>
        <c:crossAx val="229343584"/>
        <c:crosses val="autoZero"/>
        <c:crossBetween val="between"/>
      </c:valAx>
      <c:spPr>
        <a:noFill/>
        <a:ln w="25410">
          <a:noFill/>
        </a:ln>
      </c:spPr>
    </c:plotArea>
    <c:legend>
      <c:legendPos val="b"/>
      <c:overlay val="0"/>
    </c:legend>
    <c:plotVisOnly val="1"/>
    <c:dispBlanksAs val="gap"/>
    <c:showDLblsOverMax val="0"/>
  </c:chart>
  <c:spPr>
    <a:ln>
      <a:no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975313896573739E-2"/>
          <c:y val="4.448789117105835E-2"/>
          <c:w val="0.9525111725899128"/>
          <c:h val="0.81027578332733086"/>
        </c:manualLayout>
      </c:layout>
      <c:lineChart>
        <c:grouping val="standard"/>
        <c:varyColors val="0"/>
        <c:ser>
          <c:idx val="1"/>
          <c:order val="0"/>
          <c:tx>
            <c:strRef>
              <c:f>Sheet1!$A$2</c:f>
              <c:strCache>
                <c:ptCount val="1"/>
                <c:pt idx="0">
                  <c:v>Contract Surety Industry Loss Ratio</c:v>
                </c:pt>
              </c:strCache>
            </c:strRef>
          </c:tx>
          <c:spPr>
            <a:ln>
              <a:solidFill>
                <a:schemeClr val="accent2"/>
              </a:solidFill>
              <a:prstDash val="solid"/>
            </a:ln>
          </c:spPr>
          <c:marker>
            <c:symbol val="none"/>
          </c:marker>
          <c:cat>
            <c:numRef>
              <c:f>Sheet1!$B$1:$BE$1</c:f>
              <c:numCache>
                <c:formatCode>General</c:formatCode>
                <c:ptCount val="56"/>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numCache>
            </c:numRef>
          </c:cat>
          <c:val>
            <c:numRef>
              <c:f>Sheet1!$B$2:$BE$2</c:f>
              <c:numCache>
                <c:formatCode>General</c:formatCode>
                <c:ptCount val="56"/>
                <c:pt idx="0">
                  <c:v>39.4</c:v>
                </c:pt>
                <c:pt idx="1">
                  <c:v>38</c:v>
                </c:pt>
                <c:pt idx="2">
                  <c:v>28.4</c:v>
                </c:pt>
                <c:pt idx="3">
                  <c:v>33.300000000000004</c:v>
                </c:pt>
                <c:pt idx="4">
                  <c:v>32.300000000000004</c:v>
                </c:pt>
                <c:pt idx="5">
                  <c:v>40.400000000000006</c:v>
                </c:pt>
                <c:pt idx="6">
                  <c:v>40.1</c:v>
                </c:pt>
                <c:pt idx="7">
                  <c:v>29.7</c:v>
                </c:pt>
                <c:pt idx="8">
                  <c:v>42.5</c:v>
                </c:pt>
                <c:pt idx="9">
                  <c:v>84.8</c:v>
                </c:pt>
                <c:pt idx="10">
                  <c:v>79.900000000000006</c:v>
                </c:pt>
                <c:pt idx="11">
                  <c:v>55.900000000000006</c:v>
                </c:pt>
                <c:pt idx="12">
                  <c:v>50.2</c:v>
                </c:pt>
                <c:pt idx="13">
                  <c:v>50.7</c:v>
                </c:pt>
                <c:pt idx="14">
                  <c:v>41.5</c:v>
                </c:pt>
                <c:pt idx="15">
                  <c:v>66.3</c:v>
                </c:pt>
                <c:pt idx="16">
                  <c:v>34.1</c:v>
                </c:pt>
                <c:pt idx="17">
                  <c:v>35.9</c:v>
                </c:pt>
                <c:pt idx="18">
                  <c:v>39.800000000000004</c:v>
                </c:pt>
                <c:pt idx="19">
                  <c:v>57.3</c:v>
                </c:pt>
                <c:pt idx="20">
                  <c:v>94.399999999999991</c:v>
                </c:pt>
                <c:pt idx="21">
                  <c:v>103.1</c:v>
                </c:pt>
                <c:pt idx="22">
                  <c:v>66.600000000000009</c:v>
                </c:pt>
                <c:pt idx="23">
                  <c:v>33.6</c:v>
                </c:pt>
                <c:pt idx="24">
                  <c:v>36.4</c:v>
                </c:pt>
                <c:pt idx="25">
                  <c:v>30.4</c:v>
                </c:pt>
                <c:pt idx="26">
                  <c:v>26.700000000000003</c:v>
                </c:pt>
                <c:pt idx="27">
                  <c:v>32.700000000000003</c:v>
                </c:pt>
                <c:pt idx="28">
                  <c:v>22.400000000000002</c:v>
                </c:pt>
                <c:pt idx="29">
                  <c:v>35.199999999999996</c:v>
                </c:pt>
                <c:pt idx="30">
                  <c:v>32.6</c:v>
                </c:pt>
                <c:pt idx="31">
                  <c:v>43.4</c:v>
                </c:pt>
                <c:pt idx="32">
                  <c:v>28.199999999999996</c:v>
                </c:pt>
                <c:pt idx="33">
                  <c:v>18.399999999999999</c:v>
                </c:pt>
                <c:pt idx="34">
                  <c:v>28.199999999999996</c:v>
                </c:pt>
                <c:pt idx="35">
                  <c:v>45.4</c:v>
                </c:pt>
                <c:pt idx="36">
                  <c:v>49.8</c:v>
                </c:pt>
                <c:pt idx="37">
                  <c:v>67</c:v>
                </c:pt>
                <c:pt idx="38">
                  <c:v>64.8</c:v>
                </c:pt>
                <c:pt idx="39">
                  <c:v>73</c:v>
                </c:pt>
                <c:pt idx="40">
                  <c:v>43.8</c:v>
                </c:pt>
                <c:pt idx="41">
                  <c:v>11</c:v>
                </c:pt>
                <c:pt idx="42">
                  <c:v>13.4</c:v>
                </c:pt>
                <c:pt idx="43">
                  <c:v>6</c:v>
                </c:pt>
                <c:pt idx="44">
                  <c:v>13.8</c:v>
                </c:pt>
                <c:pt idx="45">
                  <c:v>18.399999999999999</c:v>
                </c:pt>
                <c:pt idx="46">
                  <c:v>24.7</c:v>
                </c:pt>
                <c:pt idx="47">
                  <c:v>37</c:v>
                </c:pt>
                <c:pt idx="48">
                  <c:v>22.5</c:v>
                </c:pt>
                <c:pt idx="49">
                  <c:v>29.2</c:v>
                </c:pt>
                <c:pt idx="50">
                  <c:v>13.2</c:v>
                </c:pt>
                <c:pt idx="51">
                  <c:v>14.3</c:v>
                </c:pt>
                <c:pt idx="52">
                  <c:v>16.2</c:v>
                </c:pt>
                <c:pt idx="53">
                  <c:v>15.3</c:v>
                </c:pt>
                <c:pt idx="54">
                  <c:v>27.4</c:v>
                </c:pt>
                <c:pt idx="55">
                  <c:v>21.4</c:v>
                </c:pt>
              </c:numCache>
            </c:numRef>
          </c:val>
          <c:smooth val="0"/>
          <c:extLst>
            <c:ext xmlns:c16="http://schemas.microsoft.com/office/drawing/2014/chart" uri="{C3380CC4-5D6E-409C-BE32-E72D297353CC}">
              <c16:uniqueId val="{00000001-C615-47DD-B784-50C2CA30EC46}"/>
            </c:ext>
          </c:extLst>
        </c:ser>
        <c:dLbls>
          <c:showLegendKey val="0"/>
          <c:showVal val="0"/>
          <c:showCatName val="0"/>
          <c:showSerName val="0"/>
          <c:showPercent val="0"/>
          <c:showBubbleSize val="0"/>
        </c:dLbls>
        <c:smooth val="0"/>
        <c:axId val="229343584"/>
        <c:axId val="229343976"/>
      </c:lineChart>
      <c:catAx>
        <c:axId val="229343584"/>
        <c:scaling>
          <c:orientation val="minMax"/>
        </c:scaling>
        <c:delete val="0"/>
        <c:axPos val="b"/>
        <c:numFmt formatCode="General" sourceLinked="1"/>
        <c:majorTickMark val="out"/>
        <c:minorTickMark val="none"/>
        <c:tickLblPos val="low"/>
        <c:crossAx val="229343976"/>
        <c:crosses val="autoZero"/>
        <c:auto val="1"/>
        <c:lblAlgn val="ctr"/>
        <c:lblOffset val="100"/>
        <c:noMultiLvlLbl val="0"/>
      </c:catAx>
      <c:valAx>
        <c:axId val="229343976"/>
        <c:scaling>
          <c:orientation val="minMax"/>
        </c:scaling>
        <c:delete val="0"/>
        <c:axPos val="l"/>
        <c:numFmt formatCode="General" sourceLinked="1"/>
        <c:majorTickMark val="out"/>
        <c:minorTickMark val="none"/>
        <c:tickLblPos val="nextTo"/>
        <c:crossAx val="229343584"/>
        <c:crosses val="autoZero"/>
        <c:crossBetween val="between"/>
      </c:valAx>
      <c:spPr>
        <a:noFill/>
        <a:ln w="25400">
          <a:noFill/>
        </a:ln>
      </c:spPr>
    </c:plotArea>
    <c:legend>
      <c:legendPos val="b"/>
      <c:overlay val="0"/>
    </c:legend>
    <c:plotVisOnly val="1"/>
    <c:dispBlanksAs val="gap"/>
    <c:showDLblsOverMax val="0"/>
  </c:chart>
  <c:spPr>
    <a:ln>
      <a:noFill/>
    </a:ln>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S&amp;P 1-Year Global Corporate</a:t>
            </a:r>
            <a:r>
              <a:rPr lang="en-US" baseline="0" dirty="0"/>
              <a:t> Default Rates</a:t>
            </a:r>
            <a:endParaRPr lang="en-US" dirty="0"/>
          </a:p>
        </c:rich>
      </c:tx>
      <c:layout>
        <c:manualLayout>
          <c:xMode val="edge"/>
          <c:yMode val="edge"/>
          <c:x val="0.10017036506800286"/>
          <c:y val="1.376146888401855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Avg 1981-2021</c:v>
                </c:pt>
              </c:strCache>
            </c:strRef>
          </c:tx>
          <c:spPr>
            <a:ln w="28575" cap="rnd">
              <a:solidFill>
                <a:schemeClr val="accent1"/>
              </a:solidFill>
              <a:round/>
            </a:ln>
            <a:effectLst/>
          </c:spPr>
          <c:marker>
            <c:symbol val="none"/>
          </c:marker>
          <c:cat>
            <c:strRef>
              <c:f>Sheet1!$A$2:$A$9</c:f>
              <c:strCache>
                <c:ptCount val="8"/>
                <c:pt idx="0">
                  <c:v>AA</c:v>
                </c:pt>
                <c:pt idx="1">
                  <c:v>A</c:v>
                </c:pt>
                <c:pt idx="2">
                  <c:v>BBB</c:v>
                </c:pt>
                <c:pt idx="3">
                  <c:v>BB</c:v>
                </c:pt>
                <c:pt idx="4">
                  <c:v>B+</c:v>
                </c:pt>
                <c:pt idx="5">
                  <c:v>B</c:v>
                </c:pt>
                <c:pt idx="6">
                  <c:v>B-</c:v>
                </c:pt>
                <c:pt idx="7">
                  <c:v>CCC</c:v>
                </c:pt>
              </c:strCache>
            </c:strRef>
          </c:cat>
          <c:val>
            <c:numRef>
              <c:f>Sheet1!$B$2:$B$9</c:f>
              <c:numCache>
                <c:formatCode>0.00%</c:formatCode>
                <c:ptCount val="8"/>
                <c:pt idx="0">
                  <c:v>1E-4</c:v>
                </c:pt>
                <c:pt idx="1">
                  <c:v>5.0000000000000001E-4</c:v>
                </c:pt>
                <c:pt idx="2">
                  <c:v>2E-3</c:v>
                </c:pt>
                <c:pt idx="3">
                  <c:v>6.6E-3</c:v>
                </c:pt>
                <c:pt idx="4">
                  <c:v>2.0500000000000001E-2</c:v>
                </c:pt>
                <c:pt idx="5">
                  <c:v>5.62E-2</c:v>
                </c:pt>
                <c:pt idx="6">
                  <c:v>8.5000000000000006E-2</c:v>
                </c:pt>
                <c:pt idx="7">
                  <c:v>0.25</c:v>
                </c:pt>
              </c:numCache>
            </c:numRef>
          </c:val>
          <c:smooth val="0"/>
          <c:extLst>
            <c:ext xmlns:c16="http://schemas.microsoft.com/office/drawing/2014/chart" uri="{C3380CC4-5D6E-409C-BE32-E72D297353CC}">
              <c16:uniqueId val="{00000000-A6EE-40AC-9E3F-27E84A1B0189}"/>
            </c:ext>
          </c:extLst>
        </c:ser>
        <c:dLbls>
          <c:showLegendKey val="0"/>
          <c:showVal val="0"/>
          <c:showCatName val="0"/>
          <c:showSerName val="0"/>
          <c:showPercent val="0"/>
          <c:showBubbleSize val="0"/>
        </c:dLbls>
        <c:smooth val="0"/>
        <c:axId val="724753320"/>
        <c:axId val="724754960"/>
      </c:lineChart>
      <c:catAx>
        <c:axId val="72475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4754960"/>
        <c:crosses val="autoZero"/>
        <c:auto val="1"/>
        <c:lblAlgn val="ctr"/>
        <c:lblOffset val="100"/>
        <c:noMultiLvlLbl val="0"/>
      </c:catAx>
      <c:valAx>
        <c:axId val="7247549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4753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GC-Building</c:v>
                </c:pt>
              </c:strCache>
            </c:strRef>
          </c:tx>
          <c:spPr>
            <a:ln w="44450">
              <a:solidFill>
                <a:srgbClr val="00B050"/>
              </a:solidFill>
            </a:ln>
          </c:spPr>
          <c:marker>
            <c:symbol val="none"/>
          </c:marker>
          <c:cat>
            <c:numRef>
              <c:f>Sheet1!$A$2:$A$10</c:f>
              <c:numCache>
                <c:formatCode>General</c:formatCode>
                <c:ptCount val="9"/>
                <c:pt idx="0">
                  <c:v>0</c:v>
                </c:pt>
                <c:pt idx="1">
                  <c:v>2.5</c:v>
                </c:pt>
                <c:pt idx="2">
                  <c:v>5</c:v>
                </c:pt>
                <c:pt idx="3">
                  <c:v>10</c:v>
                </c:pt>
                <c:pt idx="4">
                  <c:v>25</c:v>
                </c:pt>
                <c:pt idx="5">
                  <c:v>50</c:v>
                </c:pt>
                <c:pt idx="6">
                  <c:v>100</c:v>
                </c:pt>
                <c:pt idx="7">
                  <c:v>500</c:v>
                </c:pt>
                <c:pt idx="8">
                  <c:v>1000</c:v>
                </c:pt>
              </c:numCache>
            </c:numRef>
          </c:cat>
          <c:val>
            <c:numRef>
              <c:f>Sheet1!$B$2:$B$10</c:f>
              <c:numCache>
                <c:formatCode>0%</c:formatCode>
                <c:ptCount val="9"/>
                <c:pt idx="0">
                  <c:v>0.5</c:v>
                </c:pt>
                <c:pt idx="1">
                  <c:v>0.25</c:v>
                </c:pt>
                <c:pt idx="2">
                  <c:v>0.23</c:v>
                </c:pt>
                <c:pt idx="3">
                  <c:v>0.19</c:v>
                </c:pt>
                <c:pt idx="4">
                  <c:v>0.125</c:v>
                </c:pt>
                <c:pt idx="5">
                  <c:v>0.115</c:v>
                </c:pt>
                <c:pt idx="6">
                  <c:v>0.11</c:v>
                </c:pt>
                <c:pt idx="7">
                  <c:v>8.3999999999999991E-2</c:v>
                </c:pt>
                <c:pt idx="8">
                  <c:v>6.5000000000000002E-2</c:v>
                </c:pt>
              </c:numCache>
            </c:numRef>
          </c:val>
          <c:smooth val="0"/>
          <c:extLst>
            <c:ext xmlns:c16="http://schemas.microsoft.com/office/drawing/2014/chart" uri="{C3380CC4-5D6E-409C-BE32-E72D297353CC}">
              <c16:uniqueId val="{00000000-27C1-40F2-82E5-4BC3241ED390}"/>
            </c:ext>
          </c:extLst>
        </c:ser>
        <c:ser>
          <c:idx val="1"/>
          <c:order val="1"/>
          <c:tx>
            <c:strRef>
              <c:f>Sheet1!$C$1</c:f>
              <c:strCache>
                <c:ptCount val="1"/>
                <c:pt idx="0">
                  <c:v>HH-Road</c:v>
                </c:pt>
              </c:strCache>
            </c:strRef>
          </c:tx>
          <c:spPr>
            <a:ln w="25400">
              <a:solidFill>
                <a:srgbClr val="0070C0"/>
              </a:solidFill>
              <a:prstDash val="sysDash"/>
            </a:ln>
          </c:spPr>
          <c:marker>
            <c:symbol val="none"/>
          </c:marker>
          <c:cat>
            <c:numRef>
              <c:f>Sheet1!$A$2:$A$10</c:f>
              <c:numCache>
                <c:formatCode>General</c:formatCode>
                <c:ptCount val="9"/>
                <c:pt idx="0">
                  <c:v>0</c:v>
                </c:pt>
                <c:pt idx="1">
                  <c:v>2.5</c:v>
                </c:pt>
                <c:pt idx="2">
                  <c:v>5</c:v>
                </c:pt>
                <c:pt idx="3">
                  <c:v>10</c:v>
                </c:pt>
                <c:pt idx="4">
                  <c:v>25</c:v>
                </c:pt>
                <c:pt idx="5">
                  <c:v>50</c:v>
                </c:pt>
                <c:pt idx="6">
                  <c:v>100</c:v>
                </c:pt>
                <c:pt idx="7">
                  <c:v>500</c:v>
                </c:pt>
                <c:pt idx="8">
                  <c:v>1000</c:v>
                </c:pt>
              </c:numCache>
            </c:numRef>
          </c:cat>
          <c:val>
            <c:numRef>
              <c:f>Sheet1!$C$2:$C$10</c:f>
              <c:numCache>
                <c:formatCode>0%</c:formatCode>
                <c:ptCount val="9"/>
                <c:pt idx="0">
                  <c:v>0.435</c:v>
                </c:pt>
                <c:pt idx="1">
                  <c:v>0.27500000000000002</c:v>
                </c:pt>
                <c:pt idx="2">
                  <c:v>0.255</c:v>
                </c:pt>
                <c:pt idx="3">
                  <c:v>0.13</c:v>
                </c:pt>
                <c:pt idx="4">
                  <c:v>0.11</c:v>
                </c:pt>
                <c:pt idx="5">
                  <c:v>0.11</c:v>
                </c:pt>
                <c:pt idx="6">
                  <c:v>0.11</c:v>
                </c:pt>
                <c:pt idx="7">
                  <c:v>8.3999999999999991E-2</c:v>
                </c:pt>
                <c:pt idx="8">
                  <c:v>0.06</c:v>
                </c:pt>
              </c:numCache>
            </c:numRef>
          </c:val>
          <c:smooth val="0"/>
          <c:extLst>
            <c:ext xmlns:c16="http://schemas.microsoft.com/office/drawing/2014/chart" uri="{C3380CC4-5D6E-409C-BE32-E72D297353CC}">
              <c16:uniqueId val="{00000001-27C1-40F2-82E5-4BC3241ED390}"/>
            </c:ext>
          </c:extLst>
        </c:ser>
        <c:ser>
          <c:idx val="2"/>
          <c:order val="2"/>
          <c:tx>
            <c:strRef>
              <c:f>Sheet1!$D$1</c:f>
              <c:strCache>
                <c:ptCount val="1"/>
                <c:pt idx="0">
                  <c:v>Subcontractor</c:v>
                </c:pt>
              </c:strCache>
            </c:strRef>
          </c:tx>
          <c:spPr>
            <a:ln w="25400">
              <a:solidFill>
                <a:srgbClr val="7030A0"/>
              </a:solidFill>
              <a:prstDash val="dashDot"/>
            </a:ln>
          </c:spPr>
          <c:marker>
            <c:symbol val="none"/>
          </c:marker>
          <c:cat>
            <c:numRef>
              <c:f>Sheet1!$A$2:$A$10</c:f>
              <c:numCache>
                <c:formatCode>General</c:formatCode>
                <c:ptCount val="9"/>
                <c:pt idx="0">
                  <c:v>0</c:v>
                </c:pt>
                <c:pt idx="1">
                  <c:v>2.5</c:v>
                </c:pt>
                <c:pt idx="2">
                  <c:v>5</c:v>
                </c:pt>
                <c:pt idx="3">
                  <c:v>10</c:v>
                </c:pt>
                <c:pt idx="4">
                  <c:v>25</c:v>
                </c:pt>
                <c:pt idx="5">
                  <c:v>50</c:v>
                </c:pt>
                <c:pt idx="6">
                  <c:v>100</c:v>
                </c:pt>
                <c:pt idx="7">
                  <c:v>500</c:v>
                </c:pt>
                <c:pt idx="8">
                  <c:v>1000</c:v>
                </c:pt>
              </c:numCache>
            </c:numRef>
          </c:cat>
          <c:val>
            <c:numRef>
              <c:f>Sheet1!$D$2:$D$10</c:f>
              <c:numCache>
                <c:formatCode>0%</c:formatCode>
                <c:ptCount val="9"/>
                <c:pt idx="0">
                  <c:v>0.51500000000000001</c:v>
                </c:pt>
                <c:pt idx="1">
                  <c:v>0.3</c:v>
                </c:pt>
                <c:pt idx="2">
                  <c:v>0.28000000000000003</c:v>
                </c:pt>
                <c:pt idx="3">
                  <c:v>0.21</c:v>
                </c:pt>
                <c:pt idx="4">
                  <c:v>0.16500000000000001</c:v>
                </c:pt>
                <c:pt idx="5">
                  <c:v>0.16</c:v>
                </c:pt>
                <c:pt idx="6">
                  <c:v>0.156</c:v>
                </c:pt>
                <c:pt idx="7">
                  <c:v>0.13400000000000001</c:v>
                </c:pt>
                <c:pt idx="8">
                  <c:v>0.105</c:v>
                </c:pt>
              </c:numCache>
            </c:numRef>
          </c:val>
          <c:smooth val="0"/>
          <c:extLst>
            <c:ext xmlns:c16="http://schemas.microsoft.com/office/drawing/2014/chart" uri="{C3380CC4-5D6E-409C-BE32-E72D297353CC}">
              <c16:uniqueId val="{00000002-27C1-40F2-82E5-4BC3241ED390}"/>
            </c:ext>
          </c:extLst>
        </c:ser>
        <c:ser>
          <c:idx val="3"/>
          <c:order val="3"/>
          <c:tx>
            <c:strRef>
              <c:f>Sheet1!$E$1</c:f>
              <c:strCache>
                <c:ptCount val="1"/>
                <c:pt idx="0">
                  <c:v>Other/Specialty</c:v>
                </c:pt>
              </c:strCache>
            </c:strRef>
          </c:tx>
          <c:spPr>
            <a:ln w="44450">
              <a:solidFill>
                <a:srgbClr val="FFC000"/>
              </a:solidFill>
            </a:ln>
          </c:spPr>
          <c:marker>
            <c:symbol val="none"/>
          </c:marker>
          <c:cat>
            <c:numRef>
              <c:f>Sheet1!$A$2:$A$10</c:f>
              <c:numCache>
                <c:formatCode>General</c:formatCode>
                <c:ptCount val="9"/>
                <c:pt idx="0">
                  <c:v>0</c:v>
                </c:pt>
                <c:pt idx="1">
                  <c:v>2.5</c:v>
                </c:pt>
                <c:pt idx="2">
                  <c:v>5</c:v>
                </c:pt>
                <c:pt idx="3">
                  <c:v>10</c:v>
                </c:pt>
                <c:pt idx="4">
                  <c:v>25</c:v>
                </c:pt>
                <c:pt idx="5">
                  <c:v>50</c:v>
                </c:pt>
                <c:pt idx="6">
                  <c:v>100</c:v>
                </c:pt>
                <c:pt idx="7">
                  <c:v>500</c:v>
                </c:pt>
                <c:pt idx="8">
                  <c:v>1000</c:v>
                </c:pt>
              </c:numCache>
            </c:numRef>
          </c:cat>
          <c:val>
            <c:numRef>
              <c:f>Sheet1!$E$2:$E$10</c:f>
              <c:numCache>
                <c:formatCode>0%</c:formatCode>
                <c:ptCount val="9"/>
                <c:pt idx="0">
                  <c:v>0.53</c:v>
                </c:pt>
                <c:pt idx="1">
                  <c:v>0.3</c:v>
                </c:pt>
                <c:pt idx="2">
                  <c:v>0.245</c:v>
                </c:pt>
                <c:pt idx="3">
                  <c:v>0.20499999999999999</c:v>
                </c:pt>
                <c:pt idx="4">
                  <c:v>0.19</c:v>
                </c:pt>
                <c:pt idx="5">
                  <c:v>0.18</c:v>
                </c:pt>
                <c:pt idx="6">
                  <c:v>0.18</c:v>
                </c:pt>
                <c:pt idx="7">
                  <c:v>0.18</c:v>
                </c:pt>
                <c:pt idx="8">
                  <c:v>0.18</c:v>
                </c:pt>
              </c:numCache>
            </c:numRef>
          </c:val>
          <c:smooth val="0"/>
          <c:extLst>
            <c:ext xmlns:c16="http://schemas.microsoft.com/office/drawing/2014/chart" uri="{C3380CC4-5D6E-409C-BE32-E72D297353CC}">
              <c16:uniqueId val="{00000003-27C1-40F2-82E5-4BC3241ED390}"/>
            </c:ext>
          </c:extLst>
        </c:ser>
        <c:dLbls>
          <c:showLegendKey val="0"/>
          <c:showVal val="0"/>
          <c:showCatName val="0"/>
          <c:showSerName val="0"/>
          <c:showPercent val="0"/>
          <c:showBubbleSize val="0"/>
        </c:dLbls>
        <c:smooth val="0"/>
        <c:axId val="331375880"/>
        <c:axId val="331376272"/>
      </c:lineChart>
      <c:catAx>
        <c:axId val="331375880"/>
        <c:scaling>
          <c:orientation val="minMax"/>
        </c:scaling>
        <c:delete val="0"/>
        <c:axPos val="b"/>
        <c:title>
          <c:tx>
            <c:rich>
              <a:bodyPr/>
              <a:lstStyle/>
              <a:p>
                <a:pPr>
                  <a:defRPr/>
                </a:pPr>
                <a:r>
                  <a:rPr lang="en-US" sz="1200" dirty="0"/>
                  <a:t>Open Limits ($millions)</a:t>
                </a:r>
              </a:p>
            </c:rich>
          </c:tx>
          <c:overlay val="0"/>
        </c:title>
        <c:numFmt formatCode="General" sourceLinked="1"/>
        <c:majorTickMark val="out"/>
        <c:minorTickMark val="none"/>
        <c:tickLblPos val="nextTo"/>
        <c:txPr>
          <a:bodyPr/>
          <a:lstStyle/>
          <a:p>
            <a:pPr>
              <a:defRPr sz="1200" b="1"/>
            </a:pPr>
            <a:endParaRPr lang="en-US"/>
          </a:p>
        </c:txPr>
        <c:crossAx val="331376272"/>
        <c:crosses val="autoZero"/>
        <c:auto val="1"/>
        <c:lblAlgn val="ctr"/>
        <c:lblOffset val="100"/>
        <c:noMultiLvlLbl val="0"/>
      </c:catAx>
      <c:valAx>
        <c:axId val="331376272"/>
        <c:scaling>
          <c:orientation val="minMax"/>
        </c:scaling>
        <c:delete val="0"/>
        <c:axPos val="l"/>
        <c:majorGridlines/>
        <c:title>
          <c:tx>
            <c:rich>
              <a:bodyPr rot="-5400000" vert="horz"/>
              <a:lstStyle/>
              <a:p>
                <a:pPr>
                  <a:defRPr/>
                </a:pPr>
                <a:r>
                  <a:rPr lang="en-US" sz="1200" b="1" dirty="0"/>
                  <a:t> Base PEL % of Open Limits</a:t>
                </a:r>
              </a:p>
            </c:rich>
          </c:tx>
          <c:layout>
            <c:manualLayout>
              <c:xMode val="edge"/>
              <c:yMode val="edge"/>
              <c:x val="9.3175853018372719E-3"/>
              <c:y val="2.9757174534408286E-2"/>
            </c:manualLayout>
          </c:layout>
          <c:overlay val="0"/>
        </c:title>
        <c:numFmt formatCode="0%" sourceLinked="0"/>
        <c:majorTickMark val="out"/>
        <c:minorTickMark val="none"/>
        <c:tickLblPos val="nextTo"/>
        <c:txPr>
          <a:bodyPr/>
          <a:lstStyle/>
          <a:p>
            <a:pPr>
              <a:defRPr sz="1200" b="1"/>
            </a:pPr>
            <a:endParaRPr lang="en-US"/>
          </a:p>
        </c:txPr>
        <c:crossAx val="331375880"/>
        <c:crosses val="autoZero"/>
        <c:crossBetween val="between"/>
      </c:valAx>
    </c:plotArea>
    <c:legend>
      <c:legendPos val="b"/>
      <c:overlay val="0"/>
      <c:txPr>
        <a:bodyPr/>
        <a:lstStyle/>
        <a:p>
          <a:pPr>
            <a:defRPr sz="900" b="1"/>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Quota Share</c:v>
                </c:pt>
              </c:strCache>
            </c:strRef>
          </c:tx>
          <c:spPr>
            <a:solidFill>
              <a:srgbClr val="92D050"/>
            </a:solidFill>
            <a:ln>
              <a:noFill/>
            </a:ln>
            <a:scene3d>
              <a:camera prst="orthographicFront"/>
              <a:lightRig rig="threePt" dir="t"/>
            </a:scene3d>
            <a:sp3d>
              <a:bevelT/>
            </a:sp3d>
          </c:spPr>
          <c:dPt>
            <c:idx val="0"/>
            <c:bubble3D val="0"/>
            <c:spPr>
              <a:solidFill>
                <a:srgbClr val="E01719"/>
              </a:solidFill>
              <a:ln>
                <a:noFill/>
              </a:ln>
              <a:scene3d>
                <a:camera prst="orthographicFront"/>
                <a:lightRig rig="threePt" dir="t"/>
              </a:scene3d>
              <a:sp3d>
                <a:bevelT/>
              </a:sp3d>
            </c:spPr>
            <c:extLst>
              <c:ext xmlns:c16="http://schemas.microsoft.com/office/drawing/2014/chart" uri="{C3380CC4-5D6E-409C-BE32-E72D297353CC}">
                <c16:uniqueId val="{00000000-3013-4C7C-9E22-A83286ADF770}"/>
              </c:ext>
            </c:extLst>
          </c:dPt>
          <c:dPt>
            <c:idx val="1"/>
            <c:bubble3D val="0"/>
            <c:spPr>
              <a:solidFill>
                <a:srgbClr val="DADBDB"/>
              </a:solidFill>
              <a:ln>
                <a:noFill/>
              </a:ln>
              <a:scene3d>
                <a:camera prst="orthographicFront"/>
                <a:lightRig rig="threePt" dir="t"/>
              </a:scene3d>
              <a:sp3d>
                <a:bevelT/>
              </a:sp3d>
            </c:spPr>
            <c:extLst>
              <c:ext xmlns:c16="http://schemas.microsoft.com/office/drawing/2014/chart" uri="{C3380CC4-5D6E-409C-BE32-E72D297353CC}">
                <c16:uniqueId val="{00000002-3013-4C7C-9E22-A83286ADF770}"/>
              </c:ext>
            </c:extLst>
          </c:dPt>
          <c:dLbls>
            <c:dLbl>
              <c:idx val="0"/>
              <c:layout>
                <c:manualLayout>
                  <c:x val="-0.12674097769028872"/>
                  <c:y val="-0.17387242507622519"/>
                </c:manualLayout>
              </c:layout>
              <c:spPr/>
              <c:txPr>
                <a:bodyPr/>
                <a:lstStyle/>
                <a:p>
                  <a:pPr>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13-4C7C-9E22-A83286ADF770}"/>
                </c:ext>
              </c:extLst>
            </c:dLbl>
            <c:dLbl>
              <c:idx val="1"/>
              <c:layout>
                <c:manualLayout>
                  <c:x val="9.0802083333333339E-2"/>
                  <c:y val="0.13515434331415591"/>
                </c:manualLayout>
              </c:layout>
              <c:spPr/>
              <c:txPr>
                <a:bodyPr/>
                <a:lstStyle/>
                <a:p>
                  <a:pPr>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13-4C7C-9E22-A83286ADF77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Insurer</c:v>
                </c:pt>
                <c:pt idx="1">
                  <c:v>Reinsurer</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3-3013-4C7C-9E22-A83286ADF770}"/>
            </c:ext>
          </c:extLst>
        </c:ser>
        <c:dLbls>
          <c:showLegendKey val="0"/>
          <c:showVal val="0"/>
          <c:showCatName val="0"/>
          <c:showSerName val="0"/>
          <c:showPercent val="0"/>
          <c:showBubbleSize val="0"/>
          <c:showLeaderLines val="1"/>
        </c:dLbls>
        <c:firstSliceAng val="0"/>
      </c:pieChart>
      <c:spPr>
        <a:noFill/>
        <a:ln w="25405">
          <a:noFill/>
        </a:ln>
      </c:spPr>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0.34313</cdr:x>
      <cdr:y>0.02219</cdr:y>
    </cdr:from>
    <cdr:to>
      <cdr:x>0.38578</cdr:x>
      <cdr:y>0.88381</cdr:y>
    </cdr:to>
    <cdr:sp macro="" textlink="">
      <cdr:nvSpPr>
        <cdr:cNvPr id="2" name="TextBox 1"/>
        <cdr:cNvSpPr txBox="1"/>
      </cdr:nvSpPr>
      <cdr:spPr>
        <a:xfrm xmlns:a="http://schemas.openxmlformats.org/drawingml/2006/main">
          <a:off x="2972457" y="139591"/>
          <a:ext cx="369504" cy="54193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0.29054</cdr:x>
      <cdr:y>0.08341</cdr:y>
    </cdr:from>
    <cdr:to>
      <cdr:x>0.2973</cdr:x>
      <cdr:y>0.73307</cdr:y>
    </cdr:to>
    <cdr:sp macro="" textlink="">
      <cdr:nvSpPr>
        <cdr:cNvPr id="3" name="TextBox 3">
          <a:extLst xmlns:a="http://schemas.openxmlformats.org/drawingml/2006/main">
            <a:ext uri="{FF2B5EF4-FFF2-40B4-BE49-F238E27FC236}">
              <a16:creationId xmlns:a16="http://schemas.microsoft.com/office/drawing/2014/main" id="{2102882C-9F5C-4A45-B758-0E82C9E832F6}"/>
            </a:ext>
          </a:extLst>
        </cdr:cNvPr>
        <cdr:cNvSpPr txBox="1"/>
      </cdr:nvSpPr>
      <cdr:spPr>
        <a:xfrm xmlns:a="http://schemas.openxmlformats.org/drawingml/2006/main">
          <a:off x="3276600" y="381000"/>
          <a:ext cx="76200" cy="2967335"/>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0.46622</cdr:x>
      <cdr:y>0.09269</cdr:y>
    </cdr:from>
    <cdr:to>
      <cdr:x>0.47973</cdr:x>
      <cdr:y>0.74235</cdr:y>
    </cdr:to>
    <cdr:sp macro="" textlink="">
      <cdr:nvSpPr>
        <cdr:cNvPr id="4" name="TextBox 3">
          <a:extLst xmlns:a="http://schemas.openxmlformats.org/drawingml/2006/main">
            <a:ext uri="{FF2B5EF4-FFF2-40B4-BE49-F238E27FC236}">
              <a16:creationId xmlns:a16="http://schemas.microsoft.com/office/drawing/2014/main" id="{D7BE6001-EB43-44AE-8E51-0503211467F2}"/>
            </a:ext>
          </a:extLst>
        </cdr:cNvPr>
        <cdr:cNvSpPr txBox="1"/>
      </cdr:nvSpPr>
      <cdr:spPr>
        <a:xfrm xmlns:a="http://schemas.openxmlformats.org/drawingml/2006/main">
          <a:off x="5257800" y="423365"/>
          <a:ext cx="152400" cy="2967335"/>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0.75676</cdr:x>
      <cdr:y>0.08627</cdr:y>
    </cdr:from>
    <cdr:to>
      <cdr:x>0.79054</cdr:x>
      <cdr:y>0.73592</cdr:y>
    </cdr:to>
    <cdr:sp macro="" textlink="">
      <cdr:nvSpPr>
        <cdr:cNvPr id="6" name="TextBox 1">
          <a:extLst xmlns:a="http://schemas.openxmlformats.org/drawingml/2006/main">
            <a:ext uri="{FF2B5EF4-FFF2-40B4-BE49-F238E27FC236}">
              <a16:creationId xmlns:a16="http://schemas.microsoft.com/office/drawing/2014/main" id="{5A792F7D-EFEC-4252-B7BE-BEED93A20FA9}"/>
            </a:ext>
          </a:extLst>
        </cdr:cNvPr>
        <cdr:cNvSpPr txBox="1"/>
      </cdr:nvSpPr>
      <cdr:spPr>
        <a:xfrm xmlns:a="http://schemas.openxmlformats.org/drawingml/2006/main">
          <a:off x="8534400" y="394027"/>
          <a:ext cx="381000" cy="2967335"/>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0.11486</cdr:x>
      <cdr:y>0.08439</cdr:y>
    </cdr:from>
    <cdr:to>
      <cdr:x>0.13514</cdr:x>
      <cdr:y>0.73405</cdr:y>
    </cdr:to>
    <cdr:sp macro="" textlink="">
      <cdr:nvSpPr>
        <cdr:cNvPr id="7" name="TextBox 1">
          <a:extLst xmlns:a="http://schemas.openxmlformats.org/drawingml/2006/main">
            <a:ext uri="{FF2B5EF4-FFF2-40B4-BE49-F238E27FC236}">
              <a16:creationId xmlns:a16="http://schemas.microsoft.com/office/drawing/2014/main" id="{9BD0FC57-C3D8-40DC-AEAD-7B16BFC7642A}"/>
            </a:ext>
          </a:extLst>
        </cdr:cNvPr>
        <cdr:cNvSpPr txBox="1"/>
      </cdr:nvSpPr>
      <cdr:spPr>
        <a:xfrm xmlns:a="http://schemas.openxmlformats.org/drawingml/2006/main">
          <a:off x="1295400" y="385465"/>
          <a:ext cx="228600" cy="2967335"/>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0.31081</cdr:x>
      <cdr:y>0.08341</cdr:y>
    </cdr:from>
    <cdr:to>
      <cdr:x>0.33784</cdr:x>
      <cdr:y>0.73307</cdr:y>
    </cdr:to>
    <cdr:sp macro="" textlink="">
      <cdr:nvSpPr>
        <cdr:cNvPr id="8" name="TextBox 3">
          <a:extLst xmlns:a="http://schemas.openxmlformats.org/drawingml/2006/main">
            <a:ext uri="{FF2B5EF4-FFF2-40B4-BE49-F238E27FC236}">
              <a16:creationId xmlns:a16="http://schemas.microsoft.com/office/drawing/2014/main" id="{2102882C-9F5C-4A45-B758-0E82C9E832F6}"/>
            </a:ext>
          </a:extLst>
        </cdr:cNvPr>
        <cdr:cNvSpPr txBox="1"/>
      </cdr:nvSpPr>
      <cdr:spPr>
        <a:xfrm xmlns:a="http://schemas.openxmlformats.org/drawingml/2006/main">
          <a:off x="3505200" y="381000"/>
          <a:ext cx="304800" cy="2967335"/>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0.64865</cdr:x>
      <cdr:y>0.09434</cdr:y>
    </cdr:from>
    <cdr:to>
      <cdr:x>0.66216</cdr:x>
      <cdr:y>0.74399</cdr:y>
    </cdr:to>
    <cdr:sp macro="" textlink="">
      <cdr:nvSpPr>
        <cdr:cNvPr id="9" name="TextBox 1">
          <a:extLst xmlns:a="http://schemas.openxmlformats.org/drawingml/2006/main">
            <a:ext uri="{FF2B5EF4-FFF2-40B4-BE49-F238E27FC236}">
              <a16:creationId xmlns:a16="http://schemas.microsoft.com/office/drawing/2014/main" id="{FBFBC98A-CBBB-49DB-97D7-AAB570837921}"/>
            </a:ext>
          </a:extLst>
        </cdr:cNvPr>
        <cdr:cNvSpPr txBox="1"/>
      </cdr:nvSpPr>
      <cdr:spPr>
        <a:xfrm xmlns:a="http://schemas.openxmlformats.org/drawingml/2006/main">
          <a:off x="7315200" y="430887"/>
          <a:ext cx="152400" cy="2967335"/>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0.97297</cdr:x>
      <cdr:y>0.08341</cdr:y>
    </cdr:from>
    <cdr:to>
      <cdr:x>0.97703</cdr:x>
      <cdr:y>0.73307</cdr:y>
    </cdr:to>
    <cdr:sp macro="" textlink="">
      <cdr:nvSpPr>
        <cdr:cNvPr id="11" name="TextBox 3">
          <a:extLst xmlns:a="http://schemas.openxmlformats.org/drawingml/2006/main">
            <a:ext uri="{FF2B5EF4-FFF2-40B4-BE49-F238E27FC236}">
              <a16:creationId xmlns:a16="http://schemas.microsoft.com/office/drawing/2014/main" id="{669E1E4D-2493-41E1-8840-599C17ECEED0}"/>
            </a:ext>
          </a:extLst>
        </cdr:cNvPr>
        <cdr:cNvSpPr txBox="1"/>
      </cdr:nvSpPr>
      <cdr:spPr>
        <a:xfrm xmlns:a="http://schemas.openxmlformats.org/drawingml/2006/main" flipH="1">
          <a:off x="10972799" y="380999"/>
          <a:ext cx="45719" cy="2967335"/>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0.34313</cdr:x>
      <cdr:y>0.02219</cdr:y>
    </cdr:from>
    <cdr:to>
      <cdr:x>0.38578</cdr:x>
      <cdr:y>0.88381</cdr:y>
    </cdr:to>
    <cdr:sp macro="" textlink="">
      <cdr:nvSpPr>
        <cdr:cNvPr id="2" name="TextBox 1"/>
        <cdr:cNvSpPr txBox="1"/>
      </cdr:nvSpPr>
      <cdr:spPr>
        <a:xfrm xmlns:a="http://schemas.openxmlformats.org/drawingml/2006/main">
          <a:off x="2972457" y="139591"/>
          <a:ext cx="369504" cy="54193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0.29016</cdr:x>
      <cdr:y>0.10357</cdr:y>
    </cdr:from>
    <cdr:to>
      <cdr:x>0.29692</cdr:x>
      <cdr:y>0.8543</cdr:y>
    </cdr:to>
    <cdr:sp macro="" textlink="">
      <cdr:nvSpPr>
        <cdr:cNvPr id="3" name="TextBox 3">
          <a:extLst xmlns:a="http://schemas.openxmlformats.org/drawingml/2006/main">
            <a:ext uri="{FF2B5EF4-FFF2-40B4-BE49-F238E27FC236}">
              <a16:creationId xmlns:a16="http://schemas.microsoft.com/office/drawing/2014/main" id="{2102882C-9F5C-4A45-B758-0E82C9E832F6}"/>
            </a:ext>
          </a:extLst>
        </cdr:cNvPr>
        <cdr:cNvSpPr txBox="1"/>
      </cdr:nvSpPr>
      <cdr:spPr>
        <a:xfrm xmlns:a="http://schemas.openxmlformats.org/drawingml/2006/main">
          <a:off x="3272319" y="473056"/>
          <a:ext cx="76236" cy="3429000"/>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0.46584</cdr:x>
      <cdr:y>0.10148</cdr:y>
    </cdr:from>
    <cdr:to>
      <cdr:x>0.47935</cdr:x>
      <cdr:y>0.85221</cdr:y>
    </cdr:to>
    <cdr:sp macro="" textlink="">
      <cdr:nvSpPr>
        <cdr:cNvPr id="4" name="TextBox 3">
          <a:extLst xmlns:a="http://schemas.openxmlformats.org/drawingml/2006/main">
            <a:ext uri="{FF2B5EF4-FFF2-40B4-BE49-F238E27FC236}">
              <a16:creationId xmlns:a16="http://schemas.microsoft.com/office/drawing/2014/main" id="{D7BE6001-EB43-44AE-8E51-0503211467F2}"/>
            </a:ext>
          </a:extLst>
        </cdr:cNvPr>
        <cdr:cNvSpPr txBox="1"/>
      </cdr:nvSpPr>
      <cdr:spPr>
        <a:xfrm xmlns:a="http://schemas.openxmlformats.org/drawingml/2006/main">
          <a:off x="5253519" y="463492"/>
          <a:ext cx="152360" cy="3429000"/>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0.75676</cdr:x>
      <cdr:y>0.09912</cdr:y>
    </cdr:from>
    <cdr:to>
      <cdr:x>0.79054</cdr:x>
      <cdr:y>0.85271</cdr:y>
    </cdr:to>
    <cdr:sp macro="" textlink="">
      <cdr:nvSpPr>
        <cdr:cNvPr id="6" name="TextBox 1">
          <a:extLst xmlns:a="http://schemas.openxmlformats.org/drawingml/2006/main">
            <a:ext uri="{FF2B5EF4-FFF2-40B4-BE49-F238E27FC236}">
              <a16:creationId xmlns:a16="http://schemas.microsoft.com/office/drawing/2014/main" id="{5A792F7D-EFEC-4252-B7BE-BEED93A20FA9}"/>
            </a:ext>
          </a:extLst>
        </cdr:cNvPr>
        <cdr:cNvSpPr txBox="1"/>
      </cdr:nvSpPr>
      <cdr:spPr>
        <a:xfrm xmlns:a="http://schemas.openxmlformats.org/drawingml/2006/main">
          <a:off x="8534437" y="452736"/>
          <a:ext cx="380957" cy="3442047"/>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0.11449</cdr:x>
      <cdr:y>0.09912</cdr:y>
    </cdr:from>
    <cdr:to>
      <cdr:x>0.13477</cdr:x>
      <cdr:y>0.84985</cdr:y>
    </cdr:to>
    <cdr:sp macro="" textlink="">
      <cdr:nvSpPr>
        <cdr:cNvPr id="7" name="TextBox 1">
          <a:extLst xmlns:a="http://schemas.openxmlformats.org/drawingml/2006/main">
            <a:ext uri="{FF2B5EF4-FFF2-40B4-BE49-F238E27FC236}">
              <a16:creationId xmlns:a16="http://schemas.microsoft.com/office/drawing/2014/main" id="{9BD0FC57-C3D8-40DC-AEAD-7B16BFC7642A}"/>
            </a:ext>
          </a:extLst>
        </cdr:cNvPr>
        <cdr:cNvSpPr txBox="1"/>
      </cdr:nvSpPr>
      <cdr:spPr>
        <a:xfrm xmlns:a="http://schemas.openxmlformats.org/drawingml/2006/main">
          <a:off x="1291119" y="452735"/>
          <a:ext cx="228710" cy="3429000"/>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0.31081</cdr:x>
      <cdr:y>0.09912</cdr:y>
    </cdr:from>
    <cdr:to>
      <cdr:x>0.33784</cdr:x>
      <cdr:y>0.84986</cdr:y>
    </cdr:to>
    <cdr:sp macro="" textlink="">
      <cdr:nvSpPr>
        <cdr:cNvPr id="8" name="TextBox 3">
          <a:extLst xmlns:a="http://schemas.openxmlformats.org/drawingml/2006/main">
            <a:ext uri="{FF2B5EF4-FFF2-40B4-BE49-F238E27FC236}">
              <a16:creationId xmlns:a16="http://schemas.microsoft.com/office/drawing/2014/main" id="{2102882C-9F5C-4A45-B758-0E82C9E832F6}"/>
            </a:ext>
          </a:extLst>
        </cdr:cNvPr>
        <cdr:cNvSpPr txBox="1"/>
      </cdr:nvSpPr>
      <cdr:spPr>
        <a:xfrm xmlns:a="http://schemas.openxmlformats.org/drawingml/2006/main">
          <a:off x="3505191" y="452736"/>
          <a:ext cx="304833" cy="3429029"/>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0.64827</cdr:x>
      <cdr:y>0.09912</cdr:y>
    </cdr:from>
    <cdr:to>
      <cdr:x>0.66178</cdr:x>
      <cdr:y>0.84985</cdr:y>
    </cdr:to>
    <cdr:sp macro="" textlink="">
      <cdr:nvSpPr>
        <cdr:cNvPr id="9" name="TextBox 1">
          <a:extLst xmlns:a="http://schemas.openxmlformats.org/drawingml/2006/main">
            <a:ext uri="{FF2B5EF4-FFF2-40B4-BE49-F238E27FC236}">
              <a16:creationId xmlns:a16="http://schemas.microsoft.com/office/drawing/2014/main" id="{FBFBC98A-CBBB-49DB-97D7-AAB570837921}"/>
            </a:ext>
          </a:extLst>
        </cdr:cNvPr>
        <cdr:cNvSpPr txBox="1"/>
      </cdr:nvSpPr>
      <cdr:spPr>
        <a:xfrm xmlns:a="http://schemas.openxmlformats.org/drawingml/2006/main">
          <a:off x="7310938" y="452735"/>
          <a:ext cx="152361" cy="3429000"/>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dr:relSizeAnchor xmlns:cdr="http://schemas.openxmlformats.org/drawingml/2006/chartDrawing">
    <cdr:from>
      <cdr:x>0.97259</cdr:x>
      <cdr:y>0.08181</cdr:y>
    </cdr:from>
    <cdr:to>
      <cdr:x>0.97665</cdr:x>
      <cdr:y>0.83255</cdr:y>
    </cdr:to>
    <cdr:sp macro="" textlink="">
      <cdr:nvSpPr>
        <cdr:cNvPr id="11" name="TextBox 3">
          <a:extLst xmlns:a="http://schemas.openxmlformats.org/drawingml/2006/main">
            <a:ext uri="{FF2B5EF4-FFF2-40B4-BE49-F238E27FC236}">
              <a16:creationId xmlns:a16="http://schemas.microsoft.com/office/drawing/2014/main" id="{669E1E4D-2493-41E1-8840-599C17ECEED0}"/>
            </a:ext>
          </a:extLst>
        </cdr:cNvPr>
        <cdr:cNvSpPr txBox="1"/>
      </cdr:nvSpPr>
      <cdr:spPr>
        <a:xfrm xmlns:a="http://schemas.openxmlformats.org/drawingml/2006/main" flipH="1">
          <a:off x="10968519" y="373680"/>
          <a:ext cx="45788" cy="3429000"/>
        </a:xfrm>
        <a:prstGeom xmlns:a="http://schemas.openxmlformats.org/drawingml/2006/main" prst="rect">
          <a:avLst/>
        </a:prstGeom>
        <a:solidFill xmlns:a="http://schemas.openxmlformats.org/drawingml/2006/main">
          <a:schemeClr val="accent3">
            <a:lumMod val="40000"/>
            <a:lumOff val="60000"/>
            <a:alpha val="40000"/>
          </a:schemeClr>
        </a:solidFill>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71450" indent="-171450">
            <a:lnSpc>
              <a:spcPct val="100000"/>
            </a:lnSpc>
            <a:spcBef>
              <a:spcPts val="1200"/>
            </a:spcBef>
            <a:buClr>
              <a:schemeClr val="tx1"/>
            </a:buClr>
            <a:buSzPct val="100000"/>
            <a:buFont typeface="Graphik Regular"/>
            <a:buChar char="•"/>
          </a:pPr>
          <a:endParaRPr lang="en-US" sz="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0.33962</cdr:x>
      <cdr:y>0.06194</cdr:y>
    </cdr:from>
    <cdr:to>
      <cdr:x>0.96226</cdr:x>
      <cdr:y>0.26925</cdr:y>
    </cdr:to>
    <cdr:sp macro="" textlink="">
      <cdr:nvSpPr>
        <cdr:cNvPr id="3" name="Rounded Rectangle 2"/>
        <cdr:cNvSpPr/>
      </cdr:nvSpPr>
      <cdr:spPr>
        <a:xfrm xmlns:a="http://schemas.openxmlformats.org/drawingml/2006/main">
          <a:off x="1371600" y="231950"/>
          <a:ext cx="2514600" cy="776373"/>
        </a:xfrm>
        <a:prstGeom xmlns:a="http://schemas.openxmlformats.org/drawingml/2006/main" prst="roundRect">
          <a:avLst/>
        </a:prstGeom>
        <a:solidFill xmlns:a="http://schemas.openxmlformats.org/drawingml/2006/main">
          <a:schemeClr val="bg1">
            <a:lumMod val="85000"/>
            <a:alpha val="8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spcBef>
              <a:spcPct val="60000"/>
            </a:spcBef>
            <a:spcAft>
              <a:spcPct val="60000"/>
            </a:spcAft>
            <a:buClr>
              <a:schemeClr val="tx1"/>
            </a:buClr>
          </a:pPr>
          <a:r>
            <a:rPr lang="en-US" sz="1200" b="1" kern="1200" dirty="0">
              <a:solidFill>
                <a:schemeClr val="tx1"/>
              </a:solidFill>
            </a:rPr>
            <a:t>Loss severity as a percentage of limit </a:t>
          </a:r>
          <a:r>
            <a:rPr lang="en-US" sz="1200" b="1" u="sng" kern="1200" dirty="0">
              <a:solidFill>
                <a:schemeClr val="tx1"/>
              </a:solidFill>
            </a:rPr>
            <a:t>declines</a:t>
          </a:r>
          <a:r>
            <a:rPr lang="en-US" sz="1200" b="1" kern="1200" dirty="0">
              <a:solidFill>
                <a:schemeClr val="tx1"/>
              </a:solidFill>
            </a:rPr>
            <a:t> as limit </a:t>
          </a:r>
          <a:r>
            <a:rPr lang="en-US" sz="1200" b="1" u="sng" kern="1200" dirty="0">
              <a:solidFill>
                <a:schemeClr val="tx1"/>
              </a:solidFill>
            </a:rPr>
            <a:t>increases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06A25C-3757-8E46-9A79-775E9C1F68C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sz="1100" dirty="0">
              <a:latin typeface="Trebuchet MS" panose="020B0603020202020204" pitchFamily="34" charset="0"/>
            </a:endParaRPr>
          </a:p>
        </p:txBody>
      </p:sp>
      <p:sp>
        <p:nvSpPr>
          <p:cNvPr id="3" name="Date Placeholder 2">
            <a:extLst>
              <a:ext uri="{FF2B5EF4-FFF2-40B4-BE49-F238E27FC236}">
                <a16:creationId xmlns:a16="http://schemas.microsoft.com/office/drawing/2014/main" id="{2BE28867-5585-9A4E-B5D7-C74A3F7A731C}"/>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sz="1100" dirty="0">
                <a:latin typeface="Trebuchet MS" panose="020B0603020202020204" pitchFamily="34" charset="0"/>
              </a:rPr>
              <a:t>Month 00, 0000</a:t>
            </a:r>
          </a:p>
        </p:txBody>
      </p:sp>
      <p:sp>
        <p:nvSpPr>
          <p:cNvPr id="4" name="Footer Placeholder 3">
            <a:extLst>
              <a:ext uri="{FF2B5EF4-FFF2-40B4-BE49-F238E27FC236}">
                <a16:creationId xmlns:a16="http://schemas.microsoft.com/office/drawing/2014/main" id="{E42AB31F-DE40-904A-B85C-D6BF73E0D874}"/>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sz="1100" dirty="0">
              <a:latin typeface="Trebuchet MS" panose="020B0603020202020204" pitchFamily="34" charset="0"/>
            </a:endParaRPr>
          </a:p>
        </p:txBody>
      </p:sp>
      <p:sp>
        <p:nvSpPr>
          <p:cNvPr id="5" name="Slide Number Placeholder 4">
            <a:extLst>
              <a:ext uri="{FF2B5EF4-FFF2-40B4-BE49-F238E27FC236}">
                <a16:creationId xmlns:a16="http://schemas.microsoft.com/office/drawing/2014/main" id="{05832DCF-EE37-4C40-B7D0-E5A5C094F641}"/>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84B5A92-BCFD-3246-8317-50F2938C0F36}" type="slidenum">
              <a:rPr lang="en-US" sz="1100">
                <a:latin typeface="Trebuchet MS" panose="020B0603020202020204" pitchFamily="34" charset="0"/>
              </a:rPr>
              <a:t>‹#›</a:t>
            </a:fld>
            <a:endParaRPr lang="en-US" sz="1100" dirty="0">
              <a:latin typeface="Trebuchet MS" panose="020B0603020202020204" pitchFamily="34" charset="0"/>
            </a:endParaRPr>
          </a:p>
        </p:txBody>
      </p:sp>
    </p:spTree>
    <p:extLst>
      <p:ext uri="{BB962C8B-B14F-4D97-AF65-F5344CB8AC3E}">
        <p14:creationId xmlns:p14="http://schemas.microsoft.com/office/powerpoint/2010/main" val="6944262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100">
                <a:latin typeface="Trebuchet MS" panose="020B0603020202020204" pitchFamily="34" charset="0"/>
              </a:defRPr>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100">
                <a:latin typeface="Trebuchet MS" panose="020B0603020202020204" pitchFamily="34" charset="0"/>
              </a:defRPr>
            </a:lvl1pPr>
          </a:lstStyle>
          <a:p>
            <a:r>
              <a:rPr lang="en-US" dirty="0"/>
              <a:t>Month 00, 0000</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100">
                <a:latin typeface="Trebuchet MS" panose="020B0603020202020204" pitchFamily="34" charset="0"/>
              </a:defRPr>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100">
                <a:latin typeface="Trebuchet MS" panose="020B0603020202020204" pitchFamily="34" charset="0"/>
              </a:defRPr>
            </a:lvl1pPr>
          </a:lstStyle>
          <a:p>
            <a:fld id="{394CF020-0462-2D47-950F-817C4E9C0EDD}" type="slidenum">
              <a:rPr lang="en-US" smtClean="0"/>
              <a:pPr/>
              <a:t>‹#›</a:t>
            </a:fld>
            <a:endParaRPr lang="en-US" dirty="0"/>
          </a:p>
        </p:txBody>
      </p:sp>
    </p:spTree>
    <p:extLst>
      <p:ext uri="{BB962C8B-B14F-4D97-AF65-F5344CB8AC3E}">
        <p14:creationId xmlns:p14="http://schemas.microsoft.com/office/powerpoint/2010/main" val="42549644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rebuchet MS" panose="020B0603020202020204" pitchFamily="34" charset="0"/>
        <a:ea typeface="+mn-ea"/>
      </a:defRPr>
    </a:lvl1pPr>
    <a:lvl2pPr marL="457200" algn="l" defTabSz="914400" rtl="0" eaLnBrk="1" latinLnBrk="0" hangingPunct="1">
      <a:defRPr sz="1200" kern="1200">
        <a:solidFill>
          <a:schemeClr val="tx1"/>
        </a:solidFill>
        <a:latin typeface="Trebuchet MS" panose="020B0603020202020204" pitchFamily="34" charset="0"/>
        <a:ea typeface="+mn-ea"/>
      </a:defRPr>
    </a:lvl2pPr>
    <a:lvl3pPr marL="914400" algn="l" defTabSz="914400" rtl="0" eaLnBrk="1" latinLnBrk="0" hangingPunct="1">
      <a:defRPr sz="1200" kern="1200">
        <a:solidFill>
          <a:schemeClr val="tx1"/>
        </a:solidFill>
        <a:latin typeface="Trebuchet MS" panose="020B0603020202020204" pitchFamily="34" charset="0"/>
        <a:ea typeface="+mn-ea"/>
      </a:defRPr>
    </a:lvl3pPr>
    <a:lvl4pPr marL="1371600" algn="l" defTabSz="914400" rtl="0" eaLnBrk="1" latinLnBrk="0" hangingPunct="1">
      <a:defRPr sz="1200" kern="1200">
        <a:solidFill>
          <a:schemeClr val="tx1"/>
        </a:solidFill>
        <a:latin typeface="Trebuchet MS" panose="020B0603020202020204" pitchFamily="34" charset="0"/>
        <a:ea typeface="+mn-ea"/>
      </a:defRPr>
    </a:lvl4pPr>
    <a:lvl5pPr marL="1828800" algn="l" defTabSz="914400" rtl="0" eaLnBrk="1" latinLnBrk="0" hangingPunct="1">
      <a:defRPr sz="1200" kern="1200">
        <a:solidFill>
          <a:schemeClr val="tx1"/>
        </a:solidFill>
        <a:latin typeface="Trebuchet MS" panose="020B0603020202020204" pitchFamily="34" charset="0"/>
        <a:ea typeface="+mn-ea"/>
      </a:defRPr>
    </a:lvl5pPr>
    <a:lvl6pPr marL="2286000" algn="l" defTabSz="914400" rtl="0" eaLnBrk="1" latinLnBrk="0" hangingPunct="1">
      <a:defRPr sz="1200" kern="1200">
        <a:solidFill>
          <a:schemeClr val="tx1"/>
        </a:solidFill>
        <a:latin typeface="Trebuchet MS" panose="020B0603020202020204" pitchFamily="34" charset="0"/>
        <a:ea typeface="+mn-ea"/>
      </a:defRPr>
    </a:lvl6pPr>
    <a:lvl7pPr marL="2743200" algn="l" defTabSz="914400" rtl="0" eaLnBrk="1" latinLnBrk="0" hangingPunct="1">
      <a:defRPr sz="1200" kern="1200">
        <a:solidFill>
          <a:schemeClr val="tx1"/>
        </a:solidFill>
        <a:latin typeface="Trebuchet MS" panose="020B0603020202020204" pitchFamily="34" charset="0"/>
        <a:ea typeface="+mn-ea"/>
      </a:defRPr>
    </a:lvl7pPr>
    <a:lvl8pPr marL="3200400" algn="l" defTabSz="914400" rtl="0" eaLnBrk="1" latinLnBrk="0" hangingPunct="1">
      <a:defRPr sz="1200" kern="1200">
        <a:solidFill>
          <a:schemeClr val="tx1"/>
        </a:solidFill>
        <a:latin typeface="Trebuchet MS" panose="020B0603020202020204" pitchFamily="34" charset="0"/>
        <a:ea typeface="+mn-ea"/>
      </a:defRPr>
    </a:lvl8pPr>
    <a:lvl9pPr marL="3657600" algn="l" defTabSz="914400" rtl="0" eaLnBrk="1" latinLnBrk="0" hangingPunct="1">
      <a:defRPr sz="1200" kern="1200">
        <a:solidFill>
          <a:schemeClr val="tx1"/>
        </a:solidFill>
        <a:latin typeface="Trebuchet MS" panose="020B0603020202020204" pitchFamily="34" charset="0"/>
        <a:ea typeface="+mn-e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CF020-0462-2D47-950F-817C4E9C0EDD}" type="slidenum">
              <a:rPr lang="en-US" smtClean="0"/>
              <a:pPr/>
              <a:t>1</a:t>
            </a:fld>
            <a:endParaRPr lang="en-US" dirty="0"/>
          </a:p>
        </p:txBody>
      </p:sp>
    </p:spTree>
    <p:extLst>
      <p:ext uri="{BB962C8B-B14F-4D97-AF65-F5344CB8AC3E}">
        <p14:creationId xmlns:p14="http://schemas.microsoft.com/office/powerpoint/2010/main" val="4136939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10</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160018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7E6B7C2B-0631-4E55-AFF8-CC330333183C}" type="slidenum">
              <a:rPr lang="en-US" altLang="en-US" sz="1300">
                <a:solidFill>
                  <a:srgbClr val="000000"/>
                </a:solidFill>
              </a:rPr>
              <a:pPr defTabSz="966612" eaLnBrk="1" fontAlgn="base" hangingPunct="1">
                <a:spcBef>
                  <a:spcPct val="0"/>
                </a:spcBef>
                <a:spcAft>
                  <a:spcPct val="0"/>
                </a:spcAft>
                <a:defRPr/>
              </a:pPr>
              <a:t>11</a:t>
            </a:fld>
            <a:endParaRPr lang="en-US" altLang="en-US" sz="1300" dirty="0">
              <a:solidFill>
                <a:srgbClr val="0000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35390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1" tIns="46586" rIns="93171" bIns="46586" anchor="b"/>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r" eaLnBrk="1" hangingPunct="1"/>
            <a:fld id="{F1626B5C-21F4-469E-A2E1-5DDE6CC030CC}" type="slidenum">
              <a:rPr lang="en-US" sz="1200"/>
              <a:pPr algn="r" eaLnBrk="1" hangingPunct="1"/>
              <a:t>12</a:t>
            </a:fld>
            <a:endParaRPr lang="en-US" sz="1200"/>
          </a:p>
        </p:txBody>
      </p:sp>
      <p:sp>
        <p:nvSpPr>
          <p:cNvPr id="145411" name="Slide Image Placeholder 1"/>
          <p:cNvSpPr>
            <a:spLocks noGrp="1" noRot="1" noChangeAspect="1" noTextEdit="1"/>
          </p:cNvSpPr>
          <p:nvPr>
            <p:ph type="sldImg"/>
          </p:nvPr>
        </p:nvSpPr>
        <p:spPr>
          <a:ln/>
        </p:spPr>
      </p:sp>
      <p:sp>
        <p:nvSpPr>
          <p:cNvPr id="145412" name="Notes Placeholder 2"/>
          <p:cNvSpPr>
            <a:spLocks noGrp="1"/>
          </p:cNvSpPr>
          <p:nvPr>
            <p:ph type="body" idx="1"/>
          </p:nvPr>
        </p:nvSpPr>
        <p:spPr>
          <a:xfrm>
            <a:off x="935038" y="4414838"/>
            <a:ext cx="5140325"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lstStyle/>
          <a:p>
            <a:pPr eaLnBrk="1" hangingPunct="1"/>
            <a:endParaRPr lang="en-US" sz="1800" u="none" dirty="0">
              <a:solidFill>
                <a:srgbClr val="FF0000"/>
              </a:solidFill>
            </a:endParaRPr>
          </a:p>
        </p:txBody>
      </p:sp>
    </p:spTree>
    <p:extLst>
      <p:ext uri="{BB962C8B-B14F-4D97-AF65-F5344CB8AC3E}">
        <p14:creationId xmlns:p14="http://schemas.microsoft.com/office/powerpoint/2010/main" val="3681083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6993461-5358-4974-9C3C-C1B8B75CF046}" type="slidenum">
              <a:rPr lang="en-US" sz="1300">
                <a:solidFill>
                  <a:srgbClr val="000000"/>
                </a:solidFill>
                <a:latin typeface="Arial" charset="0"/>
              </a:rPr>
              <a:pPr defTabSz="966612" fontAlgn="base">
                <a:spcBef>
                  <a:spcPct val="0"/>
                </a:spcBef>
                <a:spcAft>
                  <a:spcPct val="0"/>
                </a:spcAft>
                <a:defRPr/>
              </a:pPr>
              <a:t>13</a:t>
            </a:fld>
            <a:endParaRPr lang="en-US" sz="1300" dirty="0">
              <a:solidFill>
                <a:srgbClr val="000000"/>
              </a:solidFill>
              <a:latin typeface="Arial" charset="0"/>
            </a:endParaRPr>
          </a:p>
        </p:txBody>
      </p:sp>
    </p:spTree>
    <p:extLst>
      <p:ext uri="{BB962C8B-B14F-4D97-AF65-F5344CB8AC3E}">
        <p14:creationId xmlns:p14="http://schemas.microsoft.com/office/powerpoint/2010/main" val="2782898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6993461-5358-4974-9C3C-C1B8B75CF046}" type="slidenum">
              <a:rPr lang="en-US" sz="1300">
                <a:solidFill>
                  <a:srgbClr val="000000"/>
                </a:solidFill>
                <a:latin typeface="Arial" charset="0"/>
              </a:rPr>
              <a:pPr defTabSz="966612" fontAlgn="base">
                <a:spcBef>
                  <a:spcPct val="0"/>
                </a:spcBef>
                <a:spcAft>
                  <a:spcPct val="0"/>
                </a:spcAft>
                <a:defRPr/>
              </a:pPr>
              <a:t>14</a:t>
            </a:fld>
            <a:endParaRPr lang="en-US" sz="1300" dirty="0">
              <a:solidFill>
                <a:srgbClr val="000000"/>
              </a:solidFill>
              <a:latin typeface="Arial" charset="0"/>
            </a:endParaRPr>
          </a:p>
        </p:txBody>
      </p:sp>
    </p:spTree>
    <p:extLst>
      <p:ext uri="{BB962C8B-B14F-4D97-AF65-F5344CB8AC3E}">
        <p14:creationId xmlns:p14="http://schemas.microsoft.com/office/powerpoint/2010/main" val="305370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6993461-5358-4974-9C3C-C1B8B75CF046}" type="slidenum">
              <a:rPr lang="en-US" sz="1300">
                <a:solidFill>
                  <a:srgbClr val="000000"/>
                </a:solidFill>
                <a:latin typeface="Arial" charset="0"/>
              </a:rPr>
              <a:pPr defTabSz="966612" fontAlgn="base">
                <a:spcBef>
                  <a:spcPct val="0"/>
                </a:spcBef>
                <a:spcAft>
                  <a:spcPct val="0"/>
                </a:spcAft>
                <a:defRPr/>
              </a:pPr>
              <a:t>15</a:t>
            </a:fld>
            <a:endParaRPr lang="en-US" sz="1300" dirty="0">
              <a:solidFill>
                <a:srgbClr val="000000"/>
              </a:solidFill>
              <a:latin typeface="Arial" charset="0"/>
            </a:endParaRPr>
          </a:p>
        </p:txBody>
      </p:sp>
    </p:spTree>
    <p:extLst>
      <p:ext uri="{BB962C8B-B14F-4D97-AF65-F5344CB8AC3E}">
        <p14:creationId xmlns:p14="http://schemas.microsoft.com/office/powerpoint/2010/main" val="3934416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16</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656069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17</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3809405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18</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248017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pPr>
              <a:defRPr/>
            </a:pPr>
            <a:endParaRPr lang="en-US" sz="800" dirty="0"/>
          </a:p>
        </p:txBody>
      </p:sp>
      <p:sp>
        <p:nvSpPr>
          <p:cNvPr id="655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CD47C9DE-1690-4849-8FB4-3D4CF925F7E0}" type="slidenum">
              <a:rPr lang="en-US" smtClean="0"/>
              <a:pPr eaLnBrk="1" hangingPunct="1"/>
              <a:t>19</a:t>
            </a:fld>
            <a:endParaRPr lang="en-US" dirty="0"/>
          </a:p>
        </p:txBody>
      </p:sp>
    </p:spTree>
    <p:extLst>
      <p:ext uri="{BB962C8B-B14F-4D97-AF65-F5344CB8AC3E}">
        <p14:creationId xmlns:p14="http://schemas.microsoft.com/office/powerpoint/2010/main" val="110088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sz="800" dirty="0"/>
          </a:p>
        </p:txBody>
      </p:sp>
      <p:sp>
        <p:nvSpPr>
          <p:cNvPr id="399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80630" indent="-300243" eaLnBrk="0" hangingPunct="0">
              <a:defRPr>
                <a:solidFill>
                  <a:schemeClr val="tx1"/>
                </a:solidFill>
                <a:latin typeface="Arial" charset="0"/>
              </a:defRPr>
            </a:lvl2pPr>
            <a:lvl3pPr marL="1200969" indent="-240194" eaLnBrk="0" hangingPunct="0">
              <a:defRPr>
                <a:solidFill>
                  <a:schemeClr val="tx1"/>
                </a:solidFill>
                <a:latin typeface="Arial" charset="0"/>
              </a:defRPr>
            </a:lvl3pPr>
            <a:lvl4pPr marL="1681357" indent="-240194" eaLnBrk="0" hangingPunct="0">
              <a:defRPr>
                <a:solidFill>
                  <a:schemeClr val="tx1"/>
                </a:solidFill>
                <a:latin typeface="Arial" charset="0"/>
              </a:defRPr>
            </a:lvl4pPr>
            <a:lvl5pPr marL="2161744" indent="-240194" eaLnBrk="0" hangingPunct="0">
              <a:defRPr>
                <a:solidFill>
                  <a:schemeClr val="tx1"/>
                </a:solidFill>
                <a:latin typeface="Arial" charset="0"/>
              </a:defRPr>
            </a:lvl5pPr>
            <a:lvl6pPr marL="2642132" indent="-240194" eaLnBrk="0" fontAlgn="base" hangingPunct="0">
              <a:spcBef>
                <a:spcPct val="0"/>
              </a:spcBef>
              <a:spcAft>
                <a:spcPct val="0"/>
              </a:spcAft>
              <a:defRPr>
                <a:solidFill>
                  <a:schemeClr val="tx1"/>
                </a:solidFill>
                <a:latin typeface="Arial" charset="0"/>
              </a:defRPr>
            </a:lvl6pPr>
            <a:lvl7pPr marL="3122520" indent="-240194" eaLnBrk="0" fontAlgn="base" hangingPunct="0">
              <a:spcBef>
                <a:spcPct val="0"/>
              </a:spcBef>
              <a:spcAft>
                <a:spcPct val="0"/>
              </a:spcAft>
              <a:defRPr>
                <a:solidFill>
                  <a:schemeClr val="tx1"/>
                </a:solidFill>
                <a:latin typeface="Arial" charset="0"/>
              </a:defRPr>
            </a:lvl7pPr>
            <a:lvl8pPr marL="3602908" indent="-240194" eaLnBrk="0" fontAlgn="base" hangingPunct="0">
              <a:spcBef>
                <a:spcPct val="0"/>
              </a:spcBef>
              <a:spcAft>
                <a:spcPct val="0"/>
              </a:spcAft>
              <a:defRPr>
                <a:solidFill>
                  <a:schemeClr val="tx1"/>
                </a:solidFill>
                <a:latin typeface="Arial" charset="0"/>
              </a:defRPr>
            </a:lvl8pPr>
            <a:lvl9pPr marL="4083294" indent="-240194" eaLnBrk="0" fontAlgn="base" hangingPunct="0">
              <a:spcBef>
                <a:spcPct val="0"/>
              </a:spcBef>
              <a:spcAft>
                <a:spcPct val="0"/>
              </a:spcAft>
              <a:defRPr>
                <a:solidFill>
                  <a:schemeClr val="tx1"/>
                </a:solidFill>
                <a:latin typeface="Arial" charset="0"/>
              </a:defRPr>
            </a:lvl9pPr>
          </a:lstStyle>
          <a:p>
            <a:pPr eaLnBrk="1" hangingPunct="1"/>
            <a:fld id="{385C4F03-36AA-4D97-BF06-854A6EE4356E}" type="slidenum">
              <a:rPr lang="en-US" smtClean="0"/>
              <a:pPr eaLnBrk="1" hangingPunct="1"/>
              <a:t>2</a:t>
            </a:fld>
            <a:endParaRPr lang="en-US" dirty="0"/>
          </a:p>
        </p:txBody>
      </p:sp>
    </p:spTree>
    <p:extLst>
      <p:ext uri="{BB962C8B-B14F-4D97-AF65-F5344CB8AC3E}">
        <p14:creationId xmlns:p14="http://schemas.microsoft.com/office/powerpoint/2010/main" val="3048058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sz="800" dirty="0"/>
          </a:p>
        </p:txBody>
      </p:sp>
      <p:sp>
        <p:nvSpPr>
          <p:cNvPr id="399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80630" indent="-300243" eaLnBrk="0" hangingPunct="0">
              <a:defRPr>
                <a:solidFill>
                  <a:schemeClr val="tx1"/>
                </a:solidFill>
                <a:latin typeface="Arial" charset="0"/>
              </a:defRPr>
            </a:lvl2pPr>
            <a:lvl3pPr marL="1200969" indent="-240194" eaLnBrk="0" hangingPunct="0">
              <a:defRPr>
                <a:solidFill>
                  <a:schemeClr val="tx1"/>
                </a:solidFill>
                <a:latin typeface="Arial" charset="0"/>
              </a:defRPr>
            </a:lvl3pPr>
            <a:lvl4pPr marL="1681357" indent="-240194" eaLnBrk="0" hangingPunct="0">
              <a:defRPr>
                <a:solidFill>
                  <a:schemeClr val="tx1"/>
                </a:solidFill>
                <a:latin typeface="Arial" charset="0"/>
              </a:defRPr>
            </a:lvl4pPr>
            <a:lvl5pPr marL="2161744" indent="-240194" eaLnBrk="0" hangingPunct="0">
              <a:defRPr>
                <a:solidFill>
                  <a:schemeClr val="tx1"/>
                </a:solidFill>
                <a:latin typeface="Arial" charset="0"/>
              </a:defRPr>
            </a:lvl5pPr>
            <a:lvl6pPr marL="2642132" indent="-240194" eaLnBrk="0" fontAlgn="base" hangingPunct="0">
              <a:spcBef>
                <a:spcPct val="0"/>
              </a:spcBef>
              <a:spcAft>
                <a:spcPct val="0"/>
              </a:spcAft>
              <a:defRPr>
                <a:solidFill>
                  <a:schemeClr val="tx1"/>
                </a:solidFill>
                <a:latin typeface="Arial" charset="0"/>
              </a:defRPr>
            </a:lvl6pPr>
            <a:lvl7pPr marL="3122520" indent="-240194" eaLnBrk="0" fontAlgn="base" hangingPunct="0">
              <a:spcBef>
                <a:spcPct val="0"/>
              </a:spcBef>
              <a:spcAft>
                <a:spcPct val="0"/>
              </a:spcAft>
              <a:defRPr>
                <a:solidFill>
                  <a:schemeClr val="tx1"/>
                </a:solidFill>
                <a:latin typeface="Arial" charset="0"/>
              </a:defRPr>
            </a:lvl7pPr>
            <a:lvl8pPr marL="3602908" indent="-240194" eaLnBrk="0" fontAlgn="base" hangingPunct="0">
              <a:spcBef>
                <a:spcPct val="0"/>
              </a:spcBef>
              <a:spcAft>
                <a:spcPct val="0"/>
              </a:spcAft>
              <a:defRPr>
                <a:solidFill>
                  <a:schemeClr val="tx1"/>
                </a:solidFill>
                <a:latin typeface="Arial" charset="0"/>
              </a:defRPr>
            </a:lvl8pPr>
            <a:lvl9pPr marL="4083294" indent="-240194" eaLnBrk="0" fontAlgn="base" hangingPunct="0">
              <a:spcBef>
                <a:spcPct val="0"/>
              </a:spcBef>
              <a:spcAft>
                <a:spcPct val="0"/>
              </a:spcAft>
              <a:defRPr>
                <a:solidFill>
                  <a:schemeClr val="tx1"/>
                </a:solidFill>
                <a:latin typeface="Arial" charset="0"/>
              </a:defRPr>
            </a:lvl9pPr>
          </a:lstStyle>
          <a:p>
            <a:pPr eaLnBrk="1" hangingPunct="1"/>
            <a:fld id="{385C4F03-36AA-4D97-BF06-854A6EE4356E}" type="slidenum">
              <a:rPr lang="en-US" smtClean="0"/>
              <a:pPr eaLnBrk="1" hangingPunct="1"/>
              <a:t>20</a:t>
            </a:fld>
            <a:endParaRPr lang="en-US" dirty="0"/>
          </a:p>
        </p:txBody>
      </p:sp>
    </p:spTree>
    <p:extLst>
      <p:ext uri="{BB962C8B-B14F-4D97-AF65-F5344CB8AC3E}">
        <p14:creationId xmlns:p14="http://schemas.microsoft.com/office/powerpoint/2010/main" val="2357006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dirty="0"/>
          </a:p>
        </p:txBody>
      </p:sp>
      <p:sp>
        <p:nvSpPr>
          <p:cNvPr id="43012" name="Slide Number Placeholder 3"/>
          <p:cNvSpPr>
            <a:spLocks noGrp="1"/>
          </p:cNvSpPr>
          <p:nvPr>
            <p:ph type="sldNum" sz="quarter" idx="5"/>
          </p:nvPr>
        </p:nvSpPr>
        <p:spPr>
          <a:noFill/>
        </p:spPr>
        <p:txBody>
          <a:bodyPr/>
          <a:lstStyle>
            <a:lvl1pPr defTabSz="981589" eaLnBrk="0" hangingPunct="0">
              <a:defRPr>
                <a:solidFill>
                  <a:schemeClr val="tx1"/>
                </a:solidFill>
                <a:latin typeface="Arial" charset="0"/>
              </a:defRPr>
            </a:lvl1pPr>
            <a:lvl2pPr marL="785270" indent="-302027" defTabSz="981589" eaLnBrk="0" hangingPunct="0">
              <a:defRPr>
                <a:solidFill>
                  <a:schemeClr val="tx1"/>
                </a:solidFill>
                <a:latin typeface="Arial" charset="0"/>
              </a:defRPr>
            </a:lvl2pPr>
            <a:lvl3pPr marL="1208109" indent="-241621" defTabSz="981589" eaLnBrk="0" hangingPunct="0">
              <a:defRPr>
                <a:solidFill>
                  <a:schemeClr val="tx1"/>
                </a:solidFill>
                <a:latin typeface="Arial" charset="0"/>
              </a:defRPr>
            </a:lvl3pPr>
            <a:lvl4pPr marL="1691353" indent="-241621" defTabSz="981589" eaLnBrk="0" hangingPunct="0">
              <a:defRPr>
                <a:solidFill>
                  <a:schemeClr val="tx1"/>
                </a:solidFill>
                <a:latin typeface="Arial" charset="0"/>
              </a:defRPr>
            </a:lvl4pPr>
            <a:lvl5pPr marL="2174595" indent="-241621" defTabSz="981589" eaLnBrk="0" hangingPunct="0">
              <a:defRPr>
                <a:solidFill>
                  <a:schemeClr val="tx1"/>
                </a:solidFill>
                <a:latin typeface="Arial" charset="0"/>
              </a:defRPr>
            </a:lvl5pPr>
            <a:lvl6pPr marL="2657840" indent="-241621" defTabSz="981589" eaLnBrk="0" fontAlgn="base" hangingPunct="0">
              <a:spcBef>
                <a:spcPct val="0"/>
              </a:spcBef>
              <a:spcAft>
                <a:spcPct val="0"/>
              </a:spcAft>
              <a:defRPr>
                <a:solidFill>
                  <a:schemeClr val="tx1"/>
                </a:solidFill>
                <a:latin typeface="Arial" charset="0"/>
              </a:defRPr>
            </a:lvl6pPr>
            <a:lvl7pPr marL="3141083" indent="-241621" defTabSz="981589" eaLnBrk="0" fontAlgn="base" hangingPunct="0">
              <a:spcBef>
                <a:spcPct val="0"/>
              </a:spcBef>
              <a:spcAft>
                <a:spcPct val="0"/>
              </a:spcAft>
              <a:defRPr>
                <a:solidFill>
                  <a:schemeClr val="tx1"/>
                </a:solidFill>
                <a:latin typeface="Arial" charset="0"/>
              </a:defRPr>
            </a:lvl7pPr>
            <a:lvl8pPr marL="3624327" indent="-241621" defTabSz="981589" eaLnBrk="0" fontAlgn="base" hangingPunct="0">
              <a:spcBef>
                <a:spcPct val="0"/>
              </a:spcBef>
              <a:spcAft>
                <a:spcPct val="0"/>
              </a:spcAft>
              <a:defRPr>
                <a:solidFill>
                  <a:schemeClr val="tx1"/>
                </a:solidFill>
                <a:latin typeface="Arial" charset="0"/>
              </a:defRPr>
            </a:lvl8pPr>
            <a:lvl9pPr marL="4107569" indent="-241621" defTabSz="981589" eaLnBrk="0" fontAlgn="base" hangingPunct="0">
              <a:spcBef>
                <a:spcPct val="0"/>
              </a:spcBef>
              <a:spcAft>
                <a:spcPct val="0"/>
              </a:spcAft>
              <a:defRPr>
                <a:solidFill>
                  <a:schemeClr val="tx1"/>
                </a:solidFill>
                <a:latin typeface="Arial" charset="0"/>
              </a:defRPr>
            </a:lvl9pPr>
          </a:lstStyle>
          <a:p>
            <a:pPr eaLnBrk="1" hangingPunct="1"/>
            <a:fld id="{79CB6805-B074-4C1A-A2D2-91EB0238AB79}" type="slidenum">
              <a:rPr lang="en-US" smtClean="0">
                <a:solidFill>
                  <a:prstClr val="black"/>
                </a:solidFill>
              </a:rPr>
              <a:pPr eaLnBrk="1" hangingPunct="1"/>
              <a:t>21</a:t>
            </a:fld>
            <a:endParaRPr lang="en-US" dirty="0">
              <a:solidFill>
                <a:prstClr val="black"/>
              </a:solidFill>
            </a:endParaRPr>
          </a:p>
        </p:txBody>
      </p:sp>
    </p:spTree>
    <p:extLst>
      <p:ext uri="{BB962C8B-B14F-4D97-AF65-F5344CB8AC3E}">
        <p14:creationId xmlns:p14="http://schemas.microsoft.com/office/powerpoint/2010/main" val="1949883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19D36E77-28E7-4B38-99C2-759C3B287BFB}" type="slidenum">
              <a:rPr lang="en-US" altLang="en-US" sz="1300">
                <a:solidFill>
                  <a:srgbClr val="000000"/>
                </a:solidFill>
              </a:rPr>
              <a:pPr defTabSz="966612" eaLnBrk="1" fontAlgn="base" hangingPunct="1">
                <a:spcBef>
                  <a:spcPct val="0"/>
                </a:spcBef>
                <a:spcAft>
                  <a:spcPct val="0"/>
                </a:spcAft>
                <a:defRPr/>
              </a:pPr>
              <a:t>22</a:t>
            </a:fld>
            <a:endParaRPr lang="en-US" altLang="en-US" sz="130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marL="0" indent="0" eaLnBrk="1" hangingPunct="1">
              <a:buFont typeface="Arial" panose="020B0604020202020204" pitchFamily="34" charset="0"/>
              <a:buNone/>
            </a:pPr>
            <a:endParaRPr lang="en-US" altLang="en-US" dirty="0"/>
          </a:p>
        </p:txBody>
      </p:sp>
    </p:spTree>
    <p:extLst>
      <p:ext uri="{BB962C8B-B14F-4D97-AF65-F5344CB8AC3E}">
        <p14:creationId xmlns:p14="http://schemas.microsoft.com/office/powerpoint/2010/main" val="18269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19D36E77-28E7-4B38-99C2-759C3B287BFB}" type="slidenum">
              <a:rPr lang="en-US" altLang="en-US" sz="1300">
                <a:solidFill>
                  <a:srgbClr val="000000"/>
                </a:solidFill>
              </a:rPr>
              <a:pPr defTabSz="966612" eaLnBrk="1" fontAlgn="base" hangingPunct="1">
                <a:spcBef>
                  <a:spcPct val="0"/>
                </a:spcBef>
                <a:spcAft>
                  <a:spcPct val="0"/>
                </a:spcAft>
                <a:defRPr/>
              </a:pPr>
              <a:t>23</a:t>
            </a:fld>
            <a:endParaRPr lang="en-US" altLang="en-US" sz="130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Tree>
    <p:extLst>
      <p:ext uri="{BB962C8B-B14F-4D97-AF65-F5344CB8AC3E}">
        <p14:creationId xmlns:p14="http://schemas.microsoft.com/office/powerpoint/2010/main" val="4172861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19D36E77-28E7-4B38-99C2-759C3B287BFB}" type="slidenum">
              <a:rPr lang="en-US" altLang="en-US" sz="1300">
                <a:solidFill>
                  <a:srgbClr val="000000"/>
                </a:solidFill>
              </a:rPr>
              <a:pPr defTabSz="966612" eaLnBrk="1" fontAlgn="base" hangingPunct="1">
                <a:spcBef>
                  <a:spcPct val="0"/>
                </a:spcBef>
                <a:spcAft>
                  <a:spcPct val="0"/>
                </a:spcAft>
                <a:defRPr/>
              </a:pPr>
              <a:t>24</a:t>
            </a:fld>
            <a:endParaRPr lang="en-US" altLang="en-US" sz="130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249344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84028" y="8829675"/>
            <a:ext cx="2972421"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1" tIns="46586" rIns="93171" bIns="46586" anchor="b"/>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algn="r" eaLnBrk="1" hangingPunct="1"/>
            <a:fld id="{F1626B5C-21F4-469E-A2E1-5DDE6CC030CC}" type="slidenum">
              <a:rPr lang="en-US" sz="1200"/>
              <a:pPr algn="r" eaLnBrk="1" hangingPunct="1"/>
              <a:t>25</a:t>
            </a:fld>
            <a:endParaRPr lang="en-US" sz="1200"/>
          </a:p>
        </p:txBody>
      </p:sp>
      <p:sp>
        <p:nvSpPr>
          <p:cNvPr id="145411" name="Slide Image Placeholder 1"/>
          <p:cNvSpPr>
            <a:spLocks noGrp="1" noRot="1" noChangeAspect="1" noTextEdit="1"/>
          </p:cNvSpPr>
          <p:nvPr>
            <p:ph type="sldImg"/>
          </p:nvPr>
        </p:nvSpPr>
        <p:spPr>
          <a:ln/>
        </p:spPr>
      </p:sp>
      <p:sp>
        <p:nvSpPr>
          <p:cNvPr id="145412" name="Notes Placeholder 2"/>
          <p:cNvSpPr>
            <a:spLocks noGrp="1"/>
          </p:cNvSpPr>
          <p:nvPr>
            <p:ph type="body" idx="1"/>
          </p:nvPr>
        </p:nvSpPr>
        <p:spPr>
          <a:xfrm>
            <a:off x="914711" y="4414838"/>
            <a:ext cx="5028579"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lstStyle/>
          <a:p>
            <a:pPr eaLnBrk="1" hangingPunct="1"/>
            <a:endParaRPr lang="en-US" dirty="0"/>
          </a:p>
        </p:txBody>
      </p:sp>
    </p:spTree>
    <p:extLst>
      <p:ext uri="{BB962C8B-B14F-4D97-AF65-F5344CB8AC3E}">
        <p14:creationId xmlns:p14="http://schemas.microsoft.com/office/powerpoint/2010/main" val="3583615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D462AF6A-159E-42FE-88C4-5527FB3E7C1A}" type="slidenum">
              <a:rPr lang="en-US" altLang="en-US" sz="1300">
                <a:solidFill>
                  <a:srgbClr val="000000"/>
                </a:solidFill>
              </a:rPr>
              <a:pPr defTabSz="966612" eaLnBrk="1" fontAlgn="base" hangingPunct="1">
                <a:spcBef>
                  <a:spcPct val="0"/>
                </a:spcBef>
                <a:spcAft>
                  <a:spcPct val="0"/>
                </a:spcAft>
                <a:defRPr/>
              </a:pPr>
              <a:t>26</a:t>
            </a:fld>
            <a:endParaRPr lang="en-US" altLang="en-US" sz="1300" dirty="0">
              <a:solidFill>
                <a:srgbClr val="000000"/>
              </a:solidFill>
            </a:endParaRPr>
          </a:p>
        </p:txBody>
      </p:sp>
      <p:sp>
        <p:nvSpPr>
          <p:cNvPr id="103427" name="Rectangle 2"/>
          <p:cNvSpPr>
            <a:spLocks noGrp="1" noRot="1" noChangeAspect="1" noChangeArrowheads="1" noTextEdit="1"/>
          </p:cNvSpPr>
          <p:nvPr>
            <p:ph type="sldImg"/>
          </p:nvPr>
        </p:nvSpPr>
        <p:spPr>
          <a:xfrm>
            <a:off x="490538" y="733425"/>
            <a:ext cx="6508750" cy="3660775"/>
          </a:xfrm>
          <a:ln/>
        </p:spPr>
      </p:sp>
      <p:sp>
        <p:nvSpPr>
          <p:cNvPr id="103428" name="Rectangle 3"/>
          <p:cNvSpPr>
            <a:spLocks noGrp="1" noChangeArrowheads="1"/>
          </p:cNvSpPr>
          <p:nvPr>
            <p:ph type="body" idx="1"/>
          </p:nvPr>
        </p:nvSpPr>
        <p:spPr>
          <a:xfrm>
            <a:off x="914405" y="4553449"/>
            <a:ext cx="5483013" cy="4394060"/>
          </a:xfrm>
          <a:noFill/>
        </p:spPr>
        <p:txBody>
          <a:bodyPr/>
          <a:lstStyle/>
          <a:p>
            <a:pPr eaLnBrk="1" hangingPunct="1">
              <a:buFontTx/>
              <a:buNone/>
            </a:pPr>
            <a:endParaRPr lang="en-US" altLang="en-US" sz="1000" dirty="0"/>
          </a:p>
        </p:txBody>
      </p:sp>
    </p:spTree>
    <p:extLst>
      <p:ext uri="{BB962C8B-B14F-4D97-AF65-F5344CB8AC3E}">
        <p14:creationId xmlns:p14="http://schemas.microsoft.com/office/powerpoint/2010/main" val="232071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D462AF6A-159E-42FE-88C4-5527FB3E7C1A}" type="slidenum">
              <a:rPr lang="en-US" altLang="en-US" sz="1300">
                <a:solidFill>
                  <a:srgbClr val="000000"/>
                </a:solidFill>
              </a:rPr>
              <a:pPr defTabSz="966612" eaLnBrk="1" fontAlgn="base" hangingPunct="1">
                <a:spcBef>
                  <a:spcPct val="0"/>
                </a:spcBef>
                <a:spcAft>
                  <a:spcPct val="0"/>
                </a:spcAft>
                <a:defRPr/>
              </a:pPr>
              <a:t>27</a:t>
            </a:fld>
            <a:endParaRPr lang="en-US" altLang="en-US" sz="1300" dirty="0">
              <a:solidFill>
                <a:srgbClr val="000000"/>
              </a:solidFill>
            </a:endParaRPr>
          </a:p>
        </p:txBody>
      </p:sp>
      <p:sp>
        <p:nvSpPr>
          <p:cNvPr id="103427" name="Rectangle 2"/>
          <p:cNvSpPr>
            <a:spLocks noGrp="1" noRot="1" noChangeAspect="1" noChangeArrowheads="1" noTextEdit="1"/>
          </p:cNvSpPr>
          <p:nvPr>
            <p:ph type="sldImg"/>
          </p:nvPr>
        </p:nvSpPr>
        <p:spPr>
          <a:xfrm>
            <a:off x="490538" y="733425"/>
            <a:ext cx="6508750" cy="3660775"/>
          </a:xfrm>
          <a:ln/>
        </p:spPr>
      </p:sp>
      <p:sp>
        <p:nvSpPr>
          <p:cNvPr id="103428" name="Rectangle 3"/>
          <p:cNvSpPr>
            <a:spLocks noGrp="1" noChangeArrowheads="1"/>
          </p:cNvSpPr>
          <p:nvPr>
            <p:ph type="body" idx="1"/>
          </p:nvPr>
        </p:nvSpPr>
        <p:spPr>
          <a:xfrm>
            <a:off x="914405" y="4553449"/>
            <a:ext cx="5483013" cy="4394060"/>
          </a:xfrm>
          <a:noFill/>
        </p:spPr>
        <p:txBody>
          <a:bodyPr/>
          <a:lstStyle/>
          <a:p>
            <a:pPr eaLnBrk="1" hangingPunct="1">
              <a:buFontTx/>
              <a:buNone/>
            </a:pPr>
            <a:endParaRPr lang="en-US" altLang="en-US" sz="1000" dirty="0"/>
          </a:p>
        </p:txBody>
      </p:sp>
    </p:spTree>
    <p:extLst>
      <p:ext uri="{BB962C8B-B14F-4D97-AF65-F5344CB8AC3E}">
        <p14:creationId xmlns:p14="http://schemas.microsoft.com/office/powerpoint/2010/main" val="830221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19D36E77-28E7-4B38-99C2-759C3B287BFB}" type="slidenum">
              <a:rPr lang="en-US" altLang="en-US" sz="1300">
                <a:solidFill>
                  <a:srgbClr val="000000"/>
                </a:solidFill>
              </a:rPr>
              <a:pPr defTabSz="966612" eaLnBrk="1" fontAlgn="base" hangingPunct="1">
                <a:spcBef>
                  <a:spcPct val="0"/>
                </a:spcBef>
                <a:spcAft>
                  <a:spcPct val="0"/>
                </a:spcAft>
                <a:defRPr/>
              </a:pPr>
              <a:t>28</a:t>
            </a:fld>
            <a:endParaRPr lang="en-US" altLang="en-US" sz="130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82420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19D36E77-28E7-4B38-99C2-759C3B287BFB}" type="slidenum">
              <a:rPr lang="en-US" altLang="en-US" sz="1300">
                <a:solidFill>
                  <a:srgbClr val="000000"/>
                </a:solidFill>
              </a:rPr>
              <a:pPr defTabSz="966612" eaLnBrk="1" fontAlgn="base" hangingPunct="1">
                <a:spcBef>
                  <a:spcPct val="0"/>
                </a:spcBef>
                <a:spcAft>
                  <a:spcPct val="0"/>
                </a:spcAft>
                <a:defRPr/>
              </a:pPr>
              <a:t>29</a:t>
            </a:fld>
            <a:endParaRPr lang="en-US" altLang="en-US" sz="130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24164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963E7AC-6455-4A0F-B654-220C7D7B7B8D}" type="slidenum">
              <a:rPr lang="en-US" smtClean="0"/>
              <a:pPr/>
              <a:t>3</a:t>
            </a:fld>
            <a:endParaRPr lang="en-US"/>
          </a:p>
        </p:txBody>
      </p:sp>
      <p:sp>
        <p:nvSpPr>
          <p:cNvPr id="5" name="Footer Placeholder 4"/>
          <p:cNvSpPr>
            <a:spLocks noGrp="1"/>
          </p:cNvSpPr>
          <p:nvPr>
            <p:ph type="ftr" sz="quarter" idx="11"/>
          </p:nvPr>
        </p:nvSpPr>
        <p:spPr/>
        <p:txBody>
          <a:bodyPr/>
          <a:lstStyle/>
          <a:p>
            <a:r>
              <a:rPr lang="en-US"/>
              <a:t>1</a:t>
            </a:r>
          </a:p>
        </p:txBody>
      </p:sp>
    </p:spTree>
    <p:extLst>
      <p:ext uri="{BB962C8B-B14F-4D97-AF65-F5344CB8AC3E}">
        <p14:creationId xmlns:p14="http://schemas.microsoft.com/office/powerpoint/2010/main" val="39519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19D36E77-28E7-4B38-99C2-759C3B287BFB}" type="slidenum">
              <a:rPr lang="en-US" altLang="en-US" sz="1300">
                <a:solidFill>
                  <a:srgbClr val="000000"/>
                </a:solidFill>
              </a:rPr>
              <a:pPr defTabSz="966612" eaLnBrk="1" fontAlgn="base" hangingPunct="1">
                <a:spcBef>
                  <a:spcPct val="0"/>
                </a:spcBef>
                <a:spcAft>
                  <a:spcPct val="0"/>
                </a:spcAft>
                <a:defRPr/>
              </a:pPr>
              <a:t>30</a:t>
            </a:fld>
            <a:endParaRPr lang="en-US" altLang="en-US" sz="130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5986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19D36E77-28E7-4B38-99C2-759C3B287BFB}" type="slidenum">
              <a:rPr lang="en-US" altLang="en-US" sz="1300">
                <a:solidFill>
                  <a:srgbClr val="000000"/>
                </a:solidFill>
              </a:rPr>
              <a:pPr defTabSz="966612" eaLnBrk="1" fontAlgn="base" hangingPunct="1">
                <a:spcBef>
                  <a:spcPct val="0"/>
                </a:spcBef>
                <a:spcAft>
                  <a:spcPct val="0"/>
                </a:spcAft>
                <a:defRPr/>
              </a:pPr>
              <a:t>31</a:t>
            </a:fld>
            <a:endParaRPr lang="en-US" altLang="en-US" sz="130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585109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19D36E77-28E7-4B38-99C2-759C3B287BFB}" type="slidenum">
              <a:rPr lang="en-US" altLang="en-US" sz="1300">
                <a:solidFill>
                  <a:srgbClr val="000000"/>
                </a:solidFill>
              </a:rPr>
              <a:pPr defTabSz="966612" eaLnBrk="1" fontAlgn="base" hangingPunct="1">
                <a:spcBef>
                  <a:spcPct val="0"/>
                </a:spcBef>
                <a:spcAft>
                  <a:spcPct val="0"/>
                </a:spcAft>
                <a:defRPr/>
              </a:pPr>
              <a:t>32</a:t>
            </a:fld>
            <a:endParaRPr lang="en-US" altLang="en-US" sz="1300" dirty="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147098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sz="800" dirty="0"/>
          </a:p>
        </p:txBody>
      </p:sp>
      <p:sp>
        <p:nvSpPr>
          <p:cNvPr id="399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80630" indent="-300243" eaLnBrk="0" hangingPunct="0">
              <a:defRPr>
                <a:solidFill>
                  <a:schemeClr val="tx1"/>
                </a:solidFill>
                <a:latin typeface="Arial" charset="0"/>
              </a:defRPr>
            </a:lvl2pPr>
            <a:lvl3pPr marL="1200969" indent="-240194" eaLnBrk="0" hangingPunct="0">
              <a:defRPr>
                <a:solidFill>
                  <a:schemeClr val="tx1"/>
                </a:solidFill>
                <a:latin typeface="Arial" charset="0"/>
              </a:defRPr>
            </a:lvl3pPr>
            <a:lvl4pPr marL="1681357" indent="-240194" eaLnBrk="0" hangingPunct="0">
              <a:defRPr>
                <a:solidFill>
                  <a:schemeClr val="tx1"/>
                </a:solidFill>
                <a:latin typeface="Arial" charset="0"/>
              </a:defRPr>
            </a:lvl4pPr>
            <a:lvl5pPr marL="2161744" indent="-240194" eaLnBrk="0" hangingPunct="0">
              <a:defRPr>
                <a:solidFill>
                  <a:schemeClr val="tx1"/>
                </a:solidFill>
                <a:latin typeface="Arial" charset="0"/>
              </a:defRPr>
            </a:lvl5pPr>
            <a:lvl6pPr marL="2642132" indent="-240194" eaLnBrk="0" fontAlgn="base" hangingPunct="0">
              <a:spcBef>
                <a:spcPct val="0"/>
              </a:spcBef>
              <a:spcAft>
                <a:spcPct val="0"/>
              </a:spcAft>
              <a:defRPr>
                <a:solidFill>
                  <a:schemeClr val="tx1"/>
                </a:solidFill>
                <a:latin typeface="Arial" charset="0"/>
              </a:defRPr>
            </a:lvl6pPr>
            <a:lvl7pPr marL="3122520" indent="-240194" eaLnBrk="0" fontAlgn="base" hangingPunct="0">
              <a:spcBef>
                <a:spcPct val="0"/>
              </a:spcBef>
              <a:spcAft>
                <a:spcPct val="0"/>
              </a:spcAft>
              <a:defRPr>
                <a:solidFill>
                  <a:schemeClr val="tx1"/>
                </a:solidFill>
                <a:latin typeface="Arial" charset="0"/>
              </a:defRPr>
            </a:lvl7pPr>
            <a:lvl8pPr marL="3602908" indent="-240194" eaLnBrk="0" fontAlgn="base" hangingPunct="0">
              <a:spcBef>
                <a:spcPct val="0"/>
              </a:spcBef>
              <a:spcAft>
                <a:spcPct val="0"/>
              </a:spcAft>
              <a:defRPr>
                <a:solidFill>
                  <a:schemeClr val="tx1"/>
                </a:solidFill>
                <a:latin typeface="Arial" charset="0"/>
              </a:defRPr>
            </a:lvl8pPr>
            <a:lvl9pPr marL="4083294" indent="-240194" eaLnBrk="0" fontAlgn="base" hangingPunct="0">
              <a:spcBef>
                <a:spcPct val="0"/>
              </a:spcBef>
              <a:spcAft>
                <a:spcPct val="0"/>
              </a:spcAft>
              <a:defRPr>
                <a:solidFill>
                  <a:schemeClr val="tx1"/>
                </a:solidFill>
                <a:latin typeface="Arial" charset="0"/>
              </a:defRPr>
            </a:lvl9pPr>
          </a:lstStyle>
          <a:p>
            <a:pPr eaLnBrk="1" hangingPunct="1"/>
            <a:fld id="{385C4F03-36AA-4D97-BF06-854A6EE4356E}" type="slidenum">
              <a:rPr lang="en-US" smtClean="0"/>
              <a:pPr eaLnBrk="1" hangingPunct="1"/>
              <a:t>33</a:t>
            </a:fld>
            <a:endParaRPr lang="en-US" dirty="0"/>
          </a:p>
        </p:txBody>
      </p:sp>
    </p:spTree>
    <p:extLst>
      <p:ext uri="{BB962C8B-B14F-4D97-AF65-F5344CB8AC3E}">
        <p14:creationId xmlns:p14="http://schemas.microsoft.com/office/powerpoint/2010/main" val="350207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pPr>
              <a:defRPr/>
            </a:pPr>
            <a:endParaRPr lang="en-US" sz="800" dirty="0"/>
          </a:p>
        </p:txBody>
      </p:sp>
      <p:sp>
        <p:nvSpPr>
          <p:cNvPr id="655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CD47C9DE-1690-4849-8FB4-3D4CF925F7E0}" type="slidenum">
              <a:rPr lang="en-US" smtClean="0"/>
              <a:pPr eaLnBrk="1" hangingPunct="1"/>
              <a:t>34</a:t>
            </a:fld>
            <a:endParaRPr lang="en-US" dirty="0"/>
          </a:p>
        </p:txBody>
      </p:sp>
    </p:spTree>
    <p:extLst>
      <p:ext uri="{BB962C8B-B14F-4D97-AF65-F5344CB8AC3E}">
        <p14:creationId xmlns:p14="http://schemas.microsoft.com/office/powerpoint/2010/main" val="190075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35</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3485477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dirty="0"/>
          </a:p>
        </p:txBody>
      </p:sp>
      <p:sp>
        <p:nvSpPr>
          <p:cNvPr id="43012" name="Slide Number Placeholder 3"/>
          <p:cNvSpPr>
            <a:spLocks noGrp="1"/>
          </p:cNvSpPr>
          <p:nvPr>
            <p:ph type="sldNum" sz="quarter" idx="5"/>
          </p:nvPr>
        </p:nvSpPr>
        <p:spPr>
          <a:noFill/>
        </p:spPr>
        <p:txBody>
          <a:bodyPr/>
          <a:lstStyle>
            <a:lvl1pPr defTabSz="981589" eaLnBrk="0" hangingPunct="0">
              <a:defRPr>
                <a:solidFill>
                  <a:schemeClr val="tx1"/>
                </a:solidFill>
                <a:latin typeface="Arial" charset="0"/>
              </a:defRPr>
            </a:lvl1pPr>
            <a:lvl2pPr marL="785270" indent="-302027" defTabSz="981589" eaLnBrk="0" hangingPunct="0">
              <a:defRPr>
                <a:solidFill>
                  <a:schemeClr val="tx1"/>
                </a:solidFill>
                <a:latin typeface="Arial" charset="0"/>
              </a:defRPr>
            </a:lvl2pPr>
            <a:lvl3pPr marL="1208109" indent="-241621" defTabSz="981589" eaLnBrk="0" hangingPunct="0">
              <a:defRPr>
                <a:solidFill>
                  <a:schemeClr val="tx1"/>
                </a:solidFill>
                <a:latin typeface="Arial" charset="0"/>
              </a:defRPr>
            </a:lvl3pPr>
            <a:lvl4pPr marL="1691353" indent="-241621" defTabSz="981589" eaLnBrk="0" hangingPunct="0">
              <a:defRPr>
                <a:solidFill>
                  <a:schemeClr val="tx1"/>
                </a:solidFill>
                <a:latin typeface="Arial" charset="0"/>
              </a:defRPr>
            </a:lvl4pPr>
            <a:lvl5pPr marL="2174595" indent="-241621" defTabSz="981589" eaLnBrk="0" hangingPunct="0">
              <a:defRPr>
                <a:solidFill>
                  <a:schemeClr val="tx1"/>
                </a:solidFill>
                <a:latin typeface="Arial" charset="0"/>
              </a:defRPr>
            </a:lvl5pPr>
            <a:lvl6pPr marL="2657840" indent="-241621" defTabSz="981589" eaLnBrk="0" fontAlgn="base" hangingPunct="0">
              <a:spcBef>
                <a:spcPct val="0"/>
              </a:spcBef>
              <a:spcAft>
                <a:spcPct val="0"/>
              </a:spcAft>
              <a:defRPr>
                <a:solidFill>
                  <a:schemeClr val="tx1"/>
                </a:solidFill>
                <a:latin typeface="Arial" charset="0"/>
              </a:defRPr>
            </a:lvl6pPr>
            <a:lvl7pPr marL="3141083" indent="-241621" defTabSz="981589" eaLnBrk="0" fontAlgn="base" hangingPunct="0">
              <a:spcBef>
                <a:spcPct val="0"/>
              </a:spcBef>
              <a:spcAft>
                <a:spcPct val="0"/>
              </a:spcAft>
              <a:defRPr>
                <a:solidFill>
                  <a:schemeClr val="tx1"/>
                </a:solidFill>
                <a:latin typeface="Arial" charset="0"/>
              </a:defRPr>
            </a:lvl7pPr>
            <a:lvl8pPr marL="3624327" indent="-241621" defTabSz="981589" eaLnBrk="0" fontAlgn="base" hangingPunct="0">
              <a:spcBef>
                <a:spcPct val="0"/>
              </a:spcBef>
              <a:spcAft>
                <a:spcPct val="0"/>
              </a:spcAft>
              <a:defRPr>
                <a:solidFill>
                  <a:schemeClr val="tx1"/>
                </a:solidFill>
                <a:latin typeface="Arial" charset="0"/>
              </a:defRPr>
            </a:lvl8pPr>
            <a:lvl9pPr marL="4107569" indent="-241621" defTabSz="981589" eaLnBrk="0" fontAlgn="base" hangingPunct="0">
              <a:spcBef>
                <a:spcPct val="0"/>
              </a:spcBef>
              <a:spcAft>
                <a:spcPct val="0"/>
              </a:spcAft>
              <a:defRPr>
                <a:solidFill>
                  <a:schemeClr val="tx1"/>
                </a:solidFill>
                <a:latin typeface="Arial" charset="0"/>
              </a:defRPr>
            </a:lvl9pPr>
          </a:lstStyle>
          <a:p>
            <a:pPr eaLnBrk="1" hangingPunct="1"/>
            <a:fld id="{79CB6805-B074-4C1A-A2D2-91EB0238AB79}" type="slidenum">
              <a:rPr lang="en-US" smtClean="0">
                <a:solidFill>
                  <a:prstClr val="black"/>
                </a:solidFill>
              </a:rPr>
              <a:pPr eaLnBrk="1" hangingPunct="1"/>
              <a:t>36</a:t>
            </a:fld>
            <a:endParaRPr lang="en-US" dirty="0">
              <a:solidFill>
                <a:prstClr val="black"/>
              </a:solidFill>
            </a:endParaRPr>
          </a:p>
        </p:txBody>
      </p:sp>
    </p:spTree>
    <p:extLst>
      <p:ext uri="{BB962C8B-B14F-4D97-AF65-F5344CB8AC3E}">
        <p14:creationId xmlns:p14="http://schemas.microsoft.com/office/powerpoint/2010/main" val="1091030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en-US" dirty="0"/>
          </a:p>
        </p:txBody>
      </p:sp>
      <p:sp>
        <p:nvSpPr>
          <p:cNvPr id="43012" name="Slide Number Placeholder 3"/>
          <p:cNvSpPr>
            <a:spLocks noGrp="1"/>
          </p:cNvSpPr>
          <p:nvPr>
            <p:ph type="sldNum" sz="quarter" idx="5"/>
          </p:nvPr>
        </p:nvSpPr>
        <p:spPr>
          <a:noFill/>
        </p:spPr>
        <p:txBody>
          <a:bodyPr/>
          <a:lstStyle>
            <a:lvl1pPr defTabSz="981589" eaLnBrk="0" hangingPunct="0">
              <a:defRPr>
                <a:solidFill>
                  <a:schemeClr val="tx1"/>
                </a:solidFill>
                <a:latin typeface="Arial" charset="0"/>
              </a:defRPr>
            </a:lvl1pPr>
            <a:lvl2pPr marL="785270" indent="-302027" defTabSz="981589" eaLnBrk="0" hangingPunct="0">
              <a:defRPr>
                <a:solidFill>
                  <a:schemeClr val="tx1"/>
                </a:solidFill>
                <a:latin typeface="Arial" charset="0"/>
              </a:defRPr>
            </a:lvl2pPr>
            <a:lvl3pPr marL="1208109" indent="-241621" defTabSz="981589" eaLnBrk="0" hangingPunct="0">
              <a:defRPr>
                <a:solidFill>
                  <a:schemeClr val="tx1"/>
                </a:solidFill>
                <a:latin typeface="Arial" charset="0"/>
              </a:defRPr>
            </a:lvl3pPr>
            <a:lvl4pPr marL="1691353" indent="-241621" defTabSz="981589" eaLnBrk="0" hangingPunct="0">
              <a:defRPr>
                <a:solidFill>
                  <a:schemeClr val="tx1"/>
                </a:solidFill>
                <a:latin typeface="Arial" charset="0"/>
              </a:defRPr>
            </a:lvl4pPr>
            <a:lvl5pPr marL="2174595" indent="-241621" defTabSz="981589" eaLnBrk="0" hangingPunct="0">
              <a:defRPr>
                <a:solidFill>
                  <a:schemeClr val="tx1"/>
                </a:solidFill>
                <a:latin typeface="Arial" charset="0"/>
              </a:defRPr>
            </a:lvl5pPr>
            <a:lvl6pPr marL="2657840" indent="-241621" defTabSz="981589" eaLnBrk="0" fontAlgn="base" hangingPunct="0">
              <a:spcBef>
                <a:spcPct val="0"/>
              </a:spcBef>
              <a:spcAft>
                <a:spcPct val="0"/>
              </a:spcAft>
              <a:defRPr>
                <a:solidFill>
                  <a:schemeClr val="tx1"/>
                </a:solidFill>
                <a:latin typeface="Arial" charset="0"/>
              </a:defRPr>
            </a:lvl6pPr>
            <a:lvl7pPr marL="3141083" indent="-241621" defTabSz="981589" eaLnBrk="0" fontAlgn="base" hangingPunct="0">
              <a:spcBef>
                <a:spcPct val="0"/>
              </a:spcBef>
              <a:spcAft>
                <a:spcPct val="0"/>
              </a:spcAft>
              <a:defRPr>
                <a:solidFill>
                  <a:schemeClr val="tx1"/>
                </a:solidFill>
                <a:latin typeface="Arial" charset="0"/>
              </a:defRPr>
            </a:lvl7pPr>
            <a:lvl8pPr marL="3624327" indent="-241621" defTabSz="981589" eaLnBrk="0" fontAlgn="base" hangingPunct="0">
              <a:spcBef>
                <a:spcPct val="0"/>
              </a:spcBef>
              <a:spcAft>
                <a:spcPct val="0"/>
              </a:spcAft>
              <a:defRPr>
                <a:solidFill>
                  <a:schemeClr val="tx1"/>
                </a:solidFill>
                <a:latin typeface="Arial" charset="0"/>
              </a:defRPr>
            </a:lvl8pPr>
            <a:lvl9pPr marL="4107569" indent="-241621" defTabSz="981589" eaLnBrk="0" fontAlgn="base" hangingPunct="0">
              <a:spcBef>
                <a:spcPct val="0"/>
              </a:spcBef>
              <a:spcAft>
                <a:spcPct val="0"/>
              </a:spcAft>
              <a:defRPr>
                <a:solidFill>
                  <a:schemeClr val="tx1"/>
                </a:solidFill>
                <a:latin typeface="Arial" charset="0"/>
              </a:defRPr>
            </a:lvl9pPr>
          </a:lstStyle>
          <a:p>
            <a:pPr eaLnBrk="1" hangingPunct="1"/>
            <a:fld id="{79CB6805-B074-4C1A-A2D2-91EB0238AB79}" type="slidenum">
              <a:rPr lang="en-US" smtClean="0">
                <a:solidFill>
                  <a:prstClr val="black"/>
                </a:solidFill>
              </a:rPr>
              <a:pPr eaLnBrk="1" hangingPunct="1"/>
              <a:t>37</a:t>
            </a:fld>
            <a:endParaRPr lang="en-US" dirty="0">
              <a:solidFill>
                <a:prstClr val="black"/>
              </a:solidFill>
            </a:endParaRPr>
          </a:p>
        </p:txBody>
      </p:sp>
    </p:spTree>
    <p:extLst>
      <p:ext uri="{BB962C8B-B14F-4D97-AF65-F5344CB8AC3E}">
        <p14:creationId xmlns:p14="http://schemas.microsoft.com/office/powerpoint/2010/main" val="3899554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7E6B7C2B-0631-4E55-AFF8-CC330333183C}" type="slidenum">
              <a:rPr lang="en-US" altLang="en-US" sz="1300">
                <a:solidFill>
                  <a:srgbClr val="000000"/>
                </a:solidFill>
              </a:rPr>
              <a:pPr defTabSz="966612" eaLnBrk="1" fontAlgn="base" hangingPunct="1">
                <a:spcBef>
                  <a:spcPct val="0"/>
                </a:spcBef>
                <a:spcAft>
                  <a:spcPct val="0"/>
                </a:spcAft>
                <a:defRPr/>
              </a:pPr>
              <a:t>38</a:t>
            </a:fld>
            <a:endParaRPr lang="en-US" altLang="en-US" sz="1300" dirty="0">
              <a:solidFill>
                <a:srgbClr val="0000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en-US" sz="1100" dirty="0"/>
          </a:p>
        </p:txBody>
      </p:sp>
    </p:spTree>
    <p:extLst>
      <p:ext uri="{BB962C8B-B14F-4D97-AF65-F5344CB8AC3E}">
        <p14:creationId xmlns:p14="http://schemas.microsoft.com/office/powerpoint/2010/main" val="3804689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7485" indent="-310571" eaLnBrk="0" hangingPunct="0">
              <a:defRPr>
                <a:solidFill>
                  <a:schemeClr val="tx1"/>
                </a:solidFill>
                <a:latin typeface="Arial" charset="0"/>
              </a:defRPr>
            </a:lvl2pPr>
            <a:lvl3pPr marL="1242283" indent="-248457" eaLnBrk="0" hangingPunct="0">
              <a:defRPr>
                <a:solidFill>
                  <a:schemeClr val="tx1"/>
                </a:solidFill>
                <a:latin typeface="Arial" charset="0"/>
              </a:defRPr>
            </a:lvl3pPr>
            <a:lvl4pPr marL="1739196" indent="-248457" eaLnBrk="0" hangingPunct="0">
              <a:defRPr>
                <a:solidFill>
                  <a:schemeClr val="tx1"/>
                </a:solidFill>
                <a:latin typeface="Arial" charset="0"/>
              </a:defRPr>
            </a:lvl4pPr>
            <a:lvl5pPr marL="2236108" indent="-248457" eaLnBrk="0" hangingPunct="0">
              <a:defRPr>
                <a:solidFill>
                  <a:schemeClr val="tx1"/>
                </a:solidFill>
                <a:latin typeface="Arial" charset="0"/>
              </a:defRPr>
            </a:lvl5pPr>
            <a:lvl6pPr marL="2733021" indent="-248457" eaLnBrk="0" fontAlgn="base" hangingPunct="0">
              <a:spcBef>
                <a:spcPct val="0"/>
              </a:spcBef>
              <a:spcAft>
                <a:spcPct val="0"/>
              </a:spcAft>
              <a:defRPr>
                <a:solidFill>
                  <a:schemeClr val="tx1"/>
                </a:solidFill>
                <a:latin typeface="Arial" charset="0"/>
              </a:defRPr>
            </a:lvl6pPr>
            <a:lvl7pPr marL="3229934" indent="-248457" eaLnBrk="0" fontAlgn="base" hangingPunct="0">
              <a:spcBef>
                <a:spcPct val="0"/>
              </a:spcBef>
              <a:spcAft>
                <a:spcPct val="0"/>
              </a:spcAft>
              <a:defRPr>
                <a:solidFill>
                  <a:schemeClr val="tx1"/>
                </a:solidFill>
                <a:latin typeface="Arial" charset="0"/>
              </a:defRPr>
            </a:lvl7pPr>
            <a:lvl8pPr marL="3726847" indent="-248457" eaLnBrk="0" fontAlgn="base" hangingPunct="0">
              <a:spcBef>
                <a:spcPct val="0"/>
              </a:spcBef>
              <a:spcAft>
                <a:spcPct val="0"/>
              </a:spcAft>
              <a:defRPr>
                <a:solidFill>
                  <a:schemeClr val="tx1"/>
                </a:solidFill>
                <a:latin typeface="Arial" charset="0"/>
              </a:defRPr>
            </a:lvl8pPr>
            <a:lvl9pPr marL="4223758" indent="-248457"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BEF84695-E098-434F-8211-2663CF4564B7}" type="slidenum">
              <a:rPr lang="en-US" sz="1400">
                <a:solidFill>
                  <a:srgbClr val="000000"/>
                </a:solidFill>
              </a:rPr>
              <a:pPr defTabSz="966612" eaLnBrk="1" fontAlgn="base" hangingPunct="1">
                <a:spcBef>
                  <a:spcPct val="0"/>
                </a:spcBef>
                <a:spcAft>
                  <a:spcPct val="0"/>
                </a:spcAft>
                <a:defRPr/>
              </a:pPr>
              <a:t>39</a:t>
            </a:fld>
            <a:endParaRPr lang="en-US" sz="1400" dirty="0">
              <a:solidFill>
                <a:srgbClr val="000000"/>
              </a:solidFill>
            </a:endParaRPr>
          </a:p>
        </p:txBody>
      </p:sp>
      <p:sp>
        <p:nvSpPr>
          <p:cNvPr id="18435" name="Rectangle 2"/>
          <p:cNvSpPr>
            <a:spLocks noGrp="1" noRot="1" noChangeAspect="1" noChangeArrowheads="1" noTextEdit="1"/>
          </p:cNvSpPr>
          <p:nvPr>
            <p:ph type="sldImg"/>
          </p:nvPr>
        </p:nvSpPr>
        <p:spPr>
          <a:xfrm>
            <a:off x="485775" y="735013"/>
            <a:ext cx="6507163" cy="3660775"/>
          </a:xfrm>
          <a:ln/>
        </p:spPr>
      </p:sp>
      <p:sp>
        <p:nvSpPr>
          <p:cNvPr id="16388" name="Rectangle 3"/>
          <p:cNvSpPr>
            <a:spLocks noGrp="1" noChangeArrowheads="1"/>
          </p:cNvSpPr>
          <p:nvPr>
            <p:ph type="body" idx="1"/>
          </p:nvPr>
        </p:nvSpPr>
        <p:spPr>
          <a:xfrm>
            <a:off x="913949" y="4553546"/>
            <a:ext cx="5483691" cy="4394243"/>
          </a:xfrm>
        </p:spPr>
        <p:txBody>
          <a:bodyPr/>
          <a:lstStyle/>
          <a:p>
            <a:endParaRPr lang="en-US" sz="1100" dirty="0"/>
          </a:p>
        </p:txBody>
      </p:sp>
    </p:spTree>
    <p:extLst>
      <p:ext uri="{BB962C8B-B14F-4D97-AF65-F5344CB8AC3E}">
        <p14:creationId xmlns:p14="http://schemas.microsoft.com/office/powerpoint/2010/main" val="89830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CF020-0462-2D47-950F-817C4E9C0EDD}" type="slidenum">
              <a:rPr lang="en-US" smtClean="0"/>
              <a:pPr/>
              <a:t>4</a:t>
            </a:fld>
            <a:endParaRPr lang="en-US" dirty="0"/>
          </a:p>
        </p:txBody>
      </p:sp>
    </p:spTree>
    <p:extLst>
      <p:ext uri="{BB962C8B-B14F-4D97-AF65-F5344CB8AC3E}">
        <p14:creationId xmlns:p14="http://schemas.microsoft.com/office/powerpoint/2010/main" val="1082895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40</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marL="0" indent="0">
              <a:lnSpc>
                <a:spcPct val="100000"/>
              </a:lnSpc>
              <a:spcBef>
                <a:spcPts val="1200"/>
              </a:spcBef>
              <a:buClr>
                <a:schemeClr val="tx1"/>
              </a:buClr>
              <a:buSzPct val="100000"/>
              <a:buFont typeface="Graphik Regular"/>
              <a:buNone/>
            </a:pPr>
            <a:endParaRPr lang="en-US" altLang="en-US" sz="1100" dirty="0"/>
          </a:p>
        </p:txBody>
      </p:sp>
    </p:spTree>
    <p:extLst>
      <p:ext uri="{BB962C8B-B14F-4D97-AF65-F5344CB8AC3E}">
        <p14:creationId xmlns:p14="http://schemas.microsoft.com/office/powerpoint/2010/main" val="28472852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sz="800" dirty="0"/>
          </a:p>
        </p:txBody>
      </p:sp>
      <p:sp>
        <p:nvSpPr>
          <p:cNvPr id="399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80630" indent="-300243" eaLnBrk="0" hangingPunct="0">
              <a:defRPr>
                <a:solidFill>
                  <a:schemeClr val="tx1"/>
                </a:solidFill>
                <a:latin typeface="Arial" charset="0"/>
              </a:defRPr>
            </a:lvl2pPr>
            <a:lvl3pPr marL="1200969" indent="-240194" eaLnBrk="0" hangingPunct="0">
              <a:defRPr>
                <a:solidFill>
                  <a:schemeClr val="tx1"/>
                </a:solidFill>
                <a:latin typeface="Arial" charset="0"/>
              </a:defRPr>
            </a:lvl3pPr>
            <a:lvl4pPr marL="1681357" indent="-240194" eaLnBrk="0" hangingPunct="0">
              <a:defRPr>
                <a:solidFill>
                  <a:schemeClr val="tx1"/>
                </a:solidFill>
                <a:latin typeface="Arial" charset="0"/>
              </a:defRPr>
            </a:lvl4pPr>
            <a:lvl5pPr marL="2161744" indent="-240194" eaLnBrk="0" hangingPunct="0">
              <a:defRPr>
                <a:solidFill>
                  <a:schemeClr val="tx1"/>
                </a:solidFill>
                <a:latin typeface="Arial" charset="0"/>
              </a:defRPr>
            </a:lvl5pPr>
            <a:lvl6pPr marL="2642132" indent="-240194" eaLnBrk="0" fontAlgn="base" hangingPunct="0">
              <a:spcBef>
                <a:spcPct val="0"/>
              </a:spcBef>
              <a:spcAft>
                <a:spcPct val="0"/>
              </a:spcAft>
              <a:defRPr>
                <a:solidFill>
                  <a:schemeClr val="tx1"/>
                </a:solidFill>
                <a:latin typeface="Arial" charset="0"/>
              </a:defRPr>
            </a:lvl6pPr>
            <a:lvl7pPr marL="3122520" indent="-240194" eaLnBrk="0" fontAlgn="base" hangingPunct="0">
              <a:spcBef>
                <a:spcPct val="0"/>
              </a:spcBef>
              <a:spcAft>
                <a:spcPct val="0"/>
              </a:spcAft>
              <a:defRPr>
                <a:solidFill>
                  <a:schemeClr val="tx1"/>
                </a:solidFill>
                <a:latin typeface="Arial" charset="0"/>
              </a:defRPr>
            </a:lvl7pPr>
            <a:lvl8pPr marL="3602908" indent="-240194" eaLnBrk="0" fontAlgn="base" hangingPunct="0">
              <a:spcBef>
                <a:spcPct val="0"/>
              </a:spcBef>
              <a:spcAft>
                <a:spcPct val="0"/>
              </a:spcAft>
              <a:defRPr>
                <a:solidFill>
                  <a:schemeClr val="tx1"/>
                </a:solidFill>
                <a:latin typeface="Arial" charset="0"/>
              </a:defRPr>
            </a:lvl8pPr>
            <a:lvl9pPr marL="4083294" indent="-240194" eaLnBrk="0" fontAlgn="base" hangingPunct="0">
              <a:spcBef>
                <a:spcPct val="0"/>
              </a:spcBef>
              <a:spcAft>
                <a:spcPct val="0"/>
              </a:spcAft>
              <a:defRPr>
                <a:solidFill>
                  <a:schemeClr val="tx1"/>
                </a:solidFill>
                <a:latin typeface="Arial" charset="0"/>
              </a:defRPr>
            </a:lvl9pPr>
          </a:lstStyle>
          <a:p>
            <a:pPr eaLnBrk="1" hangingPunct="1"/>
            <a:fld id="{385C4F03-36AA-4D97-BF06-854A6EE4356E}" type="slidenum">
              <a:rPr lang="en-US" smtClean="0"/>
              <a:pPr eaLnBrk="1" hangingPunct="1"/>
              <a:t>41</a:t>
            </a:fld>
            <a:endParaRPr lang="en-US" dirty="0"/>
          </a:p>
        </p:txBody>
      </p:sp>
    </p:spTree>
    <p:extLst>
      <p:ext uri="{BB962C8B-B14F-4D97-AF65-F5344CB8AC3E}">
        <p14:creationId xmlns:p14="http://schemas.microsoft.com/office/powerpoint/2010/main" val="22456544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CF020-0462-2D47-950F-817C4E9C0EDD}" type="slidenum">
              <a:rPr lang="en-US" smtClean="0"/>
              <a:pPr/>
              <a:t>42</a:t>
            </a:fld>
            <a:endParaRPr lang="en-US" dirty="0"/>
          </a:p>
        </p:txBody>
      </p:sp>
    </p:spTree>
    <p:extLst>
      <p:ext uri="{BB962C8B-B14F-4D97-AF65-F5344CB8AC3E}">
        <p14:creationId xmlns:p14="http://schemas.microsoft.com/office/powerpoint/2010/main" val="1062385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43</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552537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CF020-0462-2D47-950F-817C4E9C0EDD}" type="slidenum">
              <a:rPr lang="en-US" smtClean="0"/>
              <a:pPr/>
              <a:t>44</a:t>
            </a:fld>
            <a:endParaRPr lang="en-US" dirty="0"/>
          </a:p>
        </p:txBody>
      </p:sp>
    </p:spTree>
    <p:extLst>
      <p:ext uri="{BB962C8B-B14F-4D97-AF65-F5344CB8AC3E}">
        <p14:creationId xmlns:p14="http://schemas.microsoft.com/office/powerpoint/2010/main" val="1541332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CF020-0462-2D47-950F-817C4E9C0EDD}" type="slidenum">
              <a:rPr lang="en-US" smtClean="0"/>
              <a:pPr/>
              <a:t>45</a:t>
            </a:fld>
            <a:endParaRPr lang="en-US" dirty="0"/>
          </a:p>
        </p:txBody>
      </p:sp>
    </p:spTree>
    <p:extLst>
      <p:ext uri="{BB962C8B-B14F-4D97-AF65-F5344CB8AC3E}">
        <p14:creationId xmlns:p14="http://schemas.microsoft.com/office/powerpoint/2010/main" val="23637797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CF020-0462-2D47-950F-817C4E9C0EDD}" type="slidenum">
              <a:rPr lang="en-US" smtClean="0"/>
              <a:pPr/>
              <a:t>46</a:t>
            </a:fld>
            <a:endParaRPr lang="en-US" dirty="0"/>
          </a:p>
        </p:txBody>
      </p:sp>
    </p:spTree>
    <p:extLst>
      <p:ext uri="{BB962C8B-B14F-4D97-AF65-F5344CB8AC3E}">
        <p14:creationId xmlns:p14="http://schemas.microsoft.com/office/powerpoint/2010/main" val="2103765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47</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22431337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48</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2721110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49</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16640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CF020-0462-2D47-950F-817C4E9C0EDD}" type="slidenum">
              <a:rPr lang="en-US" smtClean="0"/>
              <a:pPr/>
              <a:t>5</a:t>
            </a:fld>
            <a:endParaRPr lang="en-US" dirty="0"/>
          </a:p>
        </p:txBody>
      </p:sp>
    </p:spTree>
    <p:extLst>
      <p:ext uri="{BB962C8B-B14F-4D97-AF65-F5344CB8AC3E}">
        <p14:creationId xmlns:p14="http://schemas.microsoft.com/office/powerpoint/2010/main" val="536522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F090066B-B62A-4539-9F52-8F95DE779B5F}" type="slidenum">
              <a:rPr lang="en-US" smtClean="0"/>
              <a:pPr>
                <a:defRPr/>
              </a:pPr>
              <a:t>50</a:t>
            </a:fld>
            <a:endParaRPr lang="en-US" dirty="0"/>
          </a:p>
        </p:txBody>
      </p:sp>
    </p:spTree>
    <p:extLst>
      <p:ext uri="{BB962C8B-B14F-4D97-AF65-F5344CB8AC3E}">
        <p14:creationId xmlns:p14="http://schemas.microsoft.com/office/powerpoint/2010/main" val="3557113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sz="800" dirty="0"/>
          </a:p>
        </p:txBody>
      </p:sp>
      <p:sp>
        <p:nvSpPr>
          <p:cNvPr id="399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80630" indent="-300243" eaLnBrk="0" hangingPunct="0">
              <a:defRPr>
                <a:solidFill>
                  <a:schemeClr val="tx1"/>
                </a:solidFill>
                <a:latin typeface="Arial" charset="0"/>
              </a:defRPr>
            </a:lvl2pPr>
            <a:lvl3pPr marL="1200969" indent="-240194" eaLnBrk="0" hangingPunct="0">
              <a:defRPr>
                <a:solidFill>
                  <a:schemeClr val="tx1"/>
                </a:solidFill>
                <a:latin typeface="Arial" charset="0"/>
              </a:defRPr>
            </a:lvl3pPr>
            <a:lvl4pPr marL="1681357" indent="-240194" eaLnBrk="0" hangingPunct="0">
              <a:defRPr>
                <a:solidFill>
                  <a:schemeClr val="tx1"/>
                </a:solidFill>
                <a:latin typeface="Arial" charset="0"/>
              </a:defRPr>
            </a:lvl4pPr>
            <a:lvl5pPr marL="2161744" indent="-240194" eaLnBrk="0" hangingPunct="0">
              <a:defRPr>
                <a:solidFill>
                  <a:schemeClr val="tx1"/>
                </a:solidFill>
                <a:latin typeface="Arial" charset="0"/>
              </a:defRPr>
            </a:lvl5pPr>
            <a:lvl6pPr marL="2642132" indent="-240194" eaLnBrk="0" fontAlgn="base" hangingPunct="0">
              <a:spcBef>
                <a:spcPct val="0"/>
              </a:spcBef>
              <a:spcAft>
                <a:spcPct val="0"/>
              </a:spcAft>
              <a:defRPr>
                <a:solidFill>
                  <a:schemeClr val="tx1"/>
                </a:solidFill>
                <a:latin typeface="Arial" charset="0"/>
              </a:defRPr>
            </a:lvl6pPr>
            <a:lvl7pPr marL="3122520" indent="-240194" eaLnBrk="0" fontAlgn="base" hangingPunct="0">
              <a:spcBef>
                <a:spcPct val="0"/>
              </a:spcBef>
              <a:spcAft>
                <a:spcPct val="0"/>
              </a:spcAft>
              <a:defRPr>
                <a:solidFill>
                  <a:schemeClr val="tx1"/>
                </a:solidFill>
                <a:latin typeface="Arial" charset="0"/>
              </a:defRPr>
            </a:lvl7pPr>
            <a:lvl8pPr marL="3602908" indent="-240194" eaLnBrk="0" fontAlgn="base" hangingPunct="0">
              <a:spcBef>
                <a:spcPct val="0"/>
              </a:spcBef>
              <a:spcAft>
                <a:spcPct val="0"/>
              </a:spcAft>
              <a:defRPr>
                <a:solidFill>
                  <a:schemeClr val="tx1"/>
                </a:solidFill>
                <a:latin typeface="Arial" charset="0"/>
              </a:defRPr>
            </a:lvl8pPr>
            <a:lvl9pPr marL="4083294" indent="-240194" eaLnBrk="0" fontAlgn="base" hangingPunct="0">
              <a:spcBef>
                <a:spcPct val="0"/>
              </a:spcBef>
              <a:spcAft>
                <a:spcPct val="0"/>
              </a:spcAft>
              <a:defRPr>
                <a:solidFill>
                  <a:schemeClr val="tx1"/>
                </a:solidFill>
                <a:latin typeface="Arial" charset="0"/>
              </a:defRPr>
            </a:lvl9pPr>
          </a:lstStyle>
          <a:p>
            <a:pPr eaLnBrk="1" hangingPunct="1"/>
            <a:fld id="{385C4F03-36AA-4D97-BF06-854A6EE4356E}" type="slidenum">
              <a:rPr lang="en-US" smtClean="0"/>
              <a:pPr eaLnBrk="1" hangingPunct="1"/>
              <a:t>51</a:t>
            </a:fld>
            <a:endParaRPr lang="en-US" dirty="0"/>
          </a:p>
        </p:txBody>
      </p:sp>
    </p:spTree>
    <p:extLst>
      <p:ext uri="{BB962C8B-B14F-4D97-AF65-F5344CB8AC3E}">
        <p14:creationId xmlns:p14="http://schemas.microsoft.com/office/powerpoint/2010/main" val="2303074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39D0C457-8D8F-43CA-AC7E-326DAF2970D8}" type="slidenum">
              <a:rPr lang="en-US" smtClean="0"/>
              <a:pPr eaLnBrk="1" hangingPunct="1"/>
              <a:t>52</a:t>
            </a:fld>
            <a:endParaRPr 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lnSpc>
                <a:spcPct val="80000"/>
              </a:lnSpc>
            </a:pPr>
            <a:endParaRPr lang="en-US" sz="700" dirty="0"/>
          </a:p>
        </p:txBody>
      </p:sp>
    </p:spTree>
    <p:extLst>
      <p:ext uri="{BB962C8B-B14F-4D97-AF65-F5344CB8AC3E}">
        <p14:creationId xmlns:p14="http://schemas.microsoft.com/office/powerpoint/2010/main" val="3414355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9F5F0592-3EED-4749-87C1-682FE59ECF5A}" type="slidenum">
              <a:rPr lang="en-US" smtClean="0"/>
              <a:pPr eaLnBrk="1" hangingPunct="1"/>
              <a:t>53</a:t>
            </a:fld>
            <a:endParaRPr lang="en-US"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lnSpc>
                <a:spcPct val="80000"/>
              </a:lnSpc>
            </a:pPr>
            <a:endParaRPr lang="en-US" sz="800" dirty="0"/>
          </a:p>
        </p:txBody>
      </p:sp>
    </p:spTree>
    <p:extLst>
      <p:ext uri="{BB962C8B-B14F-4D97-AF65-F5344CB8AC3E}">
        <p14:creationId xmlns:p14="http://schemas.microsoft.com/office/powerpoint/2010/main" val="2221928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D8E06168-4777-4327-9108-ECF51C9914C8}" type="slidenum">
              <a:rPr lang="en-US" smtClean="0"/>
              <a:pPr eaLnBrk="1" hangingPunct="1"/>
              <a:t>54</a:t>
            </a:fld>
            <a:endParaRPr lang="en-US"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lnSpc>
                <a:spcPct val="80000"/>
              </a:lnSpc>
            </a:pPr>
            <a:endParaRPr lang="en-US" sz="800" dirty="0"/>
          </a:p>
        </p:txBody>
      </p:sp>
    </p:spTree>
    <p:extLst>
      <p:ext uri="{BB962C8B-B14F-4D97-AF65-F5344CB8AC3E}">
        <p14:creationId xmlns:p14="http://schemas.microsoft.com/office/powerpoint/2010/main" val="13444050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F031A2B4-E6E8-403D-A101-FA6FE7C76D06}" type="slidenum">
              <a:rPr lang="en-US" smtClean="0"/>
              <a:pPr eaLnBrk="1" hangingPunct="1"/>
              <a:t>55</a:t>
            </a:fld>
            <a:endParaRPr 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1063504" y="4867360"/>
            <a:ext cx="5849270" cy="4613577"/>
          </a:xfrm>
          <a:noFill/>
        </p:spPr>
        <p:txBody>
          <a:bodyPr/>
          <a:lstStyle/>
          <a:p>
            <a:pPr eaLnBrk="1" hangingPunct="1"/>
            <a:endParaRPr lang="en-US" dirty="0"/>
          </a:p>
        </p:txBody>
      </p:sp>
    </p:spTree>
    <p:extLst>
      <p:ext uri="{BB962C8B-B14F-4D97-AF65-F5344CB8AC3E}">
        <p14:creationId xmlns:p14="http://schemas.microsoft.com/office/powerpoint/2010/main" val="487674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F031A2B4-E6E8-403D-A101-FA6FE7C76D06}" type="slidenum">
              <a:rPr lang="en-US" smtClean="0"/>
              <a:pPr eaLnBrk="1" hangingPunct="1"/>
              <a:t>56</a:t>
            </a:fld>
            <a:endParaRPr 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1063504" y="4867360"/>
            <a:ext cx="5849270" cy="4613577"/>
          </a:xfrm>
          <a:noFill/>
        </p:spPr>
        <p:txBody>
          <a:bodyPr/>
          <a:lstStyle/>
          <a:p>
            <a:pPr>
              <a:spcBef>
                <a:spcPct val="30000"/>
              </a:spcBef>
              <a:tabLst>
                <a:tab pos="362480" algn="l"/>
              </a:tabLst>
            </a:pPr>
            <a:endParaRPr lang="en-US" dirty="0"/>
          </a:p>
        </p:txBody>
      </p:sp>
    </p:spTree>
    <p:extLst>
      <p:ext uri="{BB962C8B-B14F-4D97-AF65-F5344CB8AC3E}">
        <p14:creationId xmlns:p14="http://schemas.microsoft.com/office/powerpoint/2010/main" val="7355405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sz="800" dirty="0"/>
          </a:p>
        </p:txBody>
      </p:sp>
      <p:sp>
        <p:nvSpPr>
          <p:cNvPr id="399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80630" indent="-300243" eaLnBrk="0" hangingPunct="0">
              <a:defRPr>
                <a:solidFill>
                  <a:schemeClr val="tx1"/>
                </a:solidFill>
                <a:latin typeface="Arial" charset="0"/>
              </a:defRPr>
            </a:lvl2pPr>
            <a:lvl3pPr marL="1200969" indent="-240194" eaLnBrk="0" hangingPunct="0">
              <a:defRPr>
                <a:solidFill>
                  <a:schemeClr val="tx1"/>
                </a:solidFill>
                <a:latin typeface="Arial" charset="0"/>
              </a:defRPr>
            </a:lvl3pPr>
            <a:lvl4pPr marL="1681357" indent="-240194" eaLnBrk="0" hangingPunct="0">
              <a:defRPr>
                <a:solidFill>
                  <a:schemeClr val="tx1"/>
                </a:solidFill>
                <a:latin typeface="Arial" charset="0"/>
              </a:defRPr>
            </a:lvl4pPr>
            <a:lvl5pPr marL="2161744" indent="-240194" eaLnBrk="0" hangingPunct="0">
              <a:defRPr>
                <a:solidFill>
                  <a:schemeClr val="tx1"/>
                </a:solidFill>
                <a:latin typeface="Arial" charset="0"/>
              </a:defRPr>
            </a:lvl5pPr>
            <a:lvl6pPr marL="2642132" indent="-240194" eaLnBrk="0" fontAlgn="base" hangingPunct="0">
              <a:spcBef>
                <a:spcPct val="0"/>
              </a:spcBef>
              <a:spcAft>
                <a:spcPct val="0"/>
              </a:spcAft>
              <a:defRPr>
                <a:solidFill>
                  <a:schemeClr val="tx1"/>
                </a:solidFill>
                <a:latin typeface="Arial" charset="0"/>
              </a:defRPr>
            </a:lvl6pPr>
            <a:lvl7pPr marL="3122520" indent="-240194" eaLnBrk="0" fontAlgn="base" hangingPunct="0">
              <a:spcBef>
                <a:spcPct val="0"/>
              </a:spcBef>
              <a:spcAft>
                <a:spcPct val="0"/>
              </a:spcAft>
              <a:defRPr>
                <a:solidFill>
                  <a:schemeClr val="tx1"/>
                </a:solidFill>
                <a:latin typeface="Arial" charset="0"/>
              </a:defRPr>
            </a:lvl7pPr>
            <a:lvl8pPr marL="3602908" indent="-240194" eaLnBrk="0" fontAlgn="base" hangingPunct="0">
              <a:spcBef>
                <a:spcPct val="0"/>
              </a:spcBef>
              <a:spcAft>
                <a:spcPct val="0"/>
              </a:spcAft>
              <a:defRPr>
                <a:solidFill>
                  <a:schemeClr val="tx1"/>
                </a:solidFill>
                <a:latin typeface="Arial" charset="0"/>
              </a:defRPr>
            </a:lvl8pPr>
            <a:lvl9pPr marL="4083294" indent="-240194" eaLnBrk="0" fontAlgn="base" hangingPunct="0">
              <a:spcBef>
                <a:spcPct val="0"/>
              </a:spcBef>
              <a:spcAft>
                <a:spcPct val="0"/>
              </a:spcAft>
              <a:defRPr>
                <a:solidFill>
                  <a:schemeClr val="tx1"/>
                </a:solidFill>
                <a:latin typeface="Arial" charset="0"/>
              </a:defRPr>
            </a:lvl9pPr>
          </a:lstStyle>
          <a:p>
            <a:pPr eaLnBrk="1" hangingPunct="1"/>
            <a:fld id="{385C4F03-36AA-4D97-BF06-854A6EE4356E}" type="slidenum">
              <a:rPr lang="en-US" smtClean="0"/>
              <a:pPr eaLnBrk="1" hangingPunct="1"/>
              <a:t>57</a:t>
            </a:fld>
            <a:endParaRPr lang="en-US" dirty="0"/>
          </a:p>
        </p:txBody>
      </p:sp>
    </p:spTree>
    <p:extLst>
      <p:ext uri="{BB962C8B-B14F-4D97-AF65-F5344CB8AC3E}">
        <p14:creationId xmlns:p14="http://schemas.microsoft.com/office/powerpoint/2010/main" val="299885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F031A2B4-E6E8-403D-A101-FA6FE7C76D06}" type="slidenum">
              <a:rPr lang="en-US" smtClean="0"/>
              <a:pPr eaLnBrk="1" hangingPunct="1"/>
              <a:t>58</a:t>
            </a:fld>
            <a:endParaRPr 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1063504" y="4867360"/>
            <a:ext cx="5849270" cy="4613577"/>
          </a:xfrm>
          <a:noFill/>
        </p:spPr>
        <p:txBody>
          <a:bodyPr/>
          <a:lstStyle/>
          <a:p>
            <a:pPr eaLnBrk="1" hangingPunct="1"/>
            <a:endParaRPr lang="en-US" dirty="0"/>
          </a:p>
        </p:txBody>
      </p:sp>
    </p:spTree>
    <p:extLst>
      <p:ext uri="{BB962C8B-B14F-4D97-AF65-F5344CB8AC3E}">
        <p14:creationId xmlns:p14="http://schemas.microsoft.com/office/powerpoint/2010/main" val="1856352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F031A2B4-E6E8-403D-A101-FA6FE7C76D06}" type="slidenum">
              <a:rPr lang="en-US" smtClean="0"/>
              <a:pPr eaLnBrk="1" hangingPunct="1"/>
              <a:t>59</a:t>
            </a:fld>
            <a:endParaRPr 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1063504" y="4867360"/>
            <a:ext cx="5849270" cy="4613577"/>
          </a:xfrm>
          <a:noFill/>
        </p:spPr>
        <p:txBody>
          <a:bodyPr/>
          <a:lstStyle/>
          <a:p>
            <a:pPr eaLnBrk="1" hangingPunct="1"/>
            <a:endParaRPr lang="en-US" dirty="0"/>
          </a:p>
        </p:txBody>
      </p:sp>
    </p:spTree>
    <p:extLst>
      <p:ext uri="{BB962C8B-B14F-4D97-AF65-F5344CB8AC3E}">
        <p14:creationId xmlns:p14="http://schemas.microsoft.com/office/powerpoint/2010/main" val="524567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sz="800" dirty="0"/>
          </a:p>
        </p:txBody>
      </p:sp>
      <p:sp>
        <p:nvSpPr>
          <p:cNvPr id="399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80630" indent="-300243" eaLnBrk="0" hangingPunct="0">
              <a:defRPr>
                <a:solidFill>
                  <a:schemeClr val="tx1"/>
                </a:solidFill>
                <a:latin typeface="Arial" charset="0"/>
              </a:defRPr>
            </a:lvl2pPr>
            <a:lvl3pPr marL="1200969" indent="-240194" eaLnBrk="0" hangingPunct="0">
              <a:defRPr>
                <a:solidFill>
                  <a:schemeClr val="tx1"/>
                </a:solidFill>
                <a:latin typeface="Arial" charset="0"/>
              </a:defRPr>
            </a:lvl3pPr>
            <a:lvl4pPr marL="1681357" indent="-240194" eaLnBrk="0" hangingPunct="0">
              <a:defRPr>
                <a:solidFill>
                  <a:schemeClr val="tx1"/>
                </a:solidFill>
                <a:latin typeface="Arial" charset="0"/>
              </a:defRPr>
            </a:lvl4pPr>
            <a:lvl5pPr marL="2161744" indent="-240194" eaLnBrk="0" hangingPunct="0">
              <a:defRPr>
                <a:solidFill>
                  <a:schemeClr val="tx1"/>
                </a:solidFill>
                <a:latin typeface="Arial" charset="0"/>
              </a:defRPr>
            </a:lvl5pPr>
            <a:lvl6pPr marL="2642132" indent="-240194" eaLnBrk="0" fontAlgn="base" hangingPunct="0">
              <a:spcBef>
                <a:spcPct val="0"/>
              </a:spcBef>
              <a:spcAft>
                <a:spcPct val="0"/>
              </a:spcAft>
              <a:defRPr>
                <a:solidFill>
                  <a:schemeClr val="tx1"/>
                </a:solidFill>
                <a:latin typeface="Arial" charset="0"/>
              </a:defRPr>
            </a:lvl6pPr>
            <a:lvl7pPr marL="3122520" indent="-240194" eaLnBrk="0" fontAlgn="base" hangingPunct="0">
              <a:spcBef>
                <a:spcPct val="0"/>
              </a:spcBef>
              <a:spcAft>
                <a:spcPct val="0"/>
              </a:spcAft>
              <a:defRPr>
                <a:solidFill>
                  <a:schemeClr val="tx1"/>
                </a:solidFill>
                <a:latin typeface="Arial" charset="0"/>
              </a:defRPr>
            </a:lvl7pPr>
            <a:lvl8pPr marL="3602908" indent="-240194" eaLnBrk="0" fontAlgn="base" hangingPunct="0">
              <a:spcBef>
                <a:spcPct val="0"/>
              </a:spcBef>
              <a:spcAft>
                <a:spcPct val="0"/>
              </a:spcAft>
              <a:defRPr>
                <a:solidFill>
                  <a:schemeClr val="tx1"/>
                </a:solidFill>
                <a:latin typeface="Arial" charset="0"/>
              </a:defRPr>
            </a:lvl8pPr>
            <a:lvl9pPr marL="4083294" indent="-240194" eaLnBrk="0" fontAlgn="base" hangingPunct="0">
              <a:spcBef>
                <a:spcPct val="0"/>
              </a:spcBef>
              <a:spcAft>
                <a:spcPct val="0"/>
              </a:spcAft>
              <a:defRPr>
                <a:solidFill>
                  <a:schemeClr val="tx1"/>
                </a:solidFill>
                <a:latin typeface="Arial" charset="0"/>
              </a:defRPr>
            </a:lvl9pPr>
          </a:lstStyle>
          <a:p>
            <a:pPr eaLnBrk="1" hangingPunct="1"/>
            <a:fld id="{385C4F03-36AA-4D97-BF06-854A6EE4356E}" type="slidenum">
              <a:rPr lang="en-US" smtClean="0"/>
              <a:pPr eaLnBrk="1" hangingPunct="1"/>
              <a:t>6</a:t>
            </a:fld>
            <a:endParaRPr lang="en-US" dirty="0"/>
          </a:p>
        </p:txBody>
      </p:sp>
    </p:spTree>
    <p:extLst>
      <p:ext uri="{BB962C8B-B14F-4D97-AF65-F5344CB8AC3E}">
        <p14:creationId xmlns:p14="http://schemas.microsoft.com/office/powerpoint/2010/main" val="4029565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25204" indent="-317387" eaLnBrk="0" hangingPunct="0">
              <a:defRPr>
                <a:solidFill>
                  <a:schemeClr val="tx1"/>
                </a:solidFill>
                <a:latin typeface="Arial" charset="0"/>
              </a:defRPr>
            </a:lvl2pPr>
            <a:lvl3pPr marL="1269544" indent="-253909" eaLnBrk="0" hangingPunct="0">
              <a:defRPr>
                <a:solidFill>
                  <a:schemeClr val="tx1"/>
                </a:solidFill>
                <a:latin typeface="Arial" charset="0"/>
              </a:defRPr>
            </a:lvl3pPr>
            <a:lvl4pPr marL="1777362" indent="-253909" eaLnBrk="0" hangingPunct="0">
              <a:defRPr>
                <a:solidFill>
                  <a:schemeClr val="tx1"/>
                </a:solidFill>
                <a:latin typeface="Arial" charset="0"/>
              </a:defRPr>
            </a:lvl4pPr>
            <a:lvl5pPr marL="2285180" indent="-253909" eaLnBrk="0" hangingPunct="0">
              <a:defRPr>
                <a:solidFill>
                  <a:schemeClr val="tx1"/>
                </a:solidFill>
                <a:latin typeface="Arial" charset="0"/>
              </a:defRPr>
            </a:lvl5pPr>
            <a:lvl6pPr marL="2792998" indent="-253909" eaLnBrk="0" fontAlgn="base" hangingPunct="0">
              <a:spcBef>
                <a:spcPct val="0"/>
              </a:spcBef>
              <a:spcAft>
                <a:spcPct val="0"/>
              </a:spcAft>
              <a:defRPr>
                <a:solidFill>
                  <a:schemeClr val="tx1"/>
                </a:solidFill>
                <a:latin typeface="Arial" charset="0"/>
              </a:defRPr>
            </a:lvl6pPr>
            <a:lvl7pPr marL="3300816" indent="-253909" eaLnBrk="0" fontAlgn="base" hangingPunct="0">
              <a:spcBef>
                <a:spcPct val="0"/>
              </a:spcBef>
              <a:spcAft>
                <a:spcPct val="0"/>
              </a:spcAft>
              <a:defRPr>
                <a:solidFill>
                  <a:schemeClr val="tx1"/>
                </a:solidFill>
                <a:latin typeface="Arial" charset="0"/>
              </a:defRPr>
            </a:lvl7pPr>
            <a:lvl8pPr marL="3808634" indent="-253909" eaLnBrk="0" fontAlgn="base" hangingPunct="0">
              <a:spcBef>
                <a:spcPct val="0"/>
              </a:spcBef>
              <a:spcAft>
                <a:spcPct val="0"/>
              </a:spcAft>
              <a:defRPr>
                <a:solidFill>
                  <a:schemeClr val="tx1"/>
                </a:solidFill>
                <a:latin typeface="Arial" charset="0"/>
              </a:defRPr>
            </a:lvl8pPr>
            <a:lvl9pPr marL="4316450" indent="-253909" eaLnBrk="0" fontAlgn="base" hangingPunct="0">
              <a:spcBef>
                <a:spcPct val="0"/>
              </a:spcBef>
              <a:spcAft>
                <a:spcPct val="0"/>
              </a:spcAft>
              <a:defRPr>
                <a:solidFill>
                  <a:schemeClr val="tx1"/>
                </a:solidFill>
                <a:latin typeface="Arial" charset="0"/>
              </a:defRPr>
            </a:lvl9pPr>
          </a:lstStyle>
          <a:p>
            <a:pPr eaLnBrk="1" hangingPunct="1"/>
            <a:fld id="{A4BCDB70-9554-44ED-A9AB-D45ACFAF8C2B}" type="slidenum">
              <a:rPr lang="en-US" smtClean="0"/>
              <a:pPr eaLnBrk="1" hangingPunct="1"/>
              <a:t>60</a:t>
            </a:fld>
            <a:endParaRPr 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1299843" y="6134523"/>
            <a:ext cx="5376602" cy="3265908"/>
          </a:xfrm>
          <a:noFill/>
        </p:spPr>
        <p:txBody>
          <a:bodyPr/>
          <a:lstStyle/>
          <a:p>
            <a:pPr eaLnBrk="1" hangingPunct="1"/>
            <a:endParaRPr lang="en-US" dirty="0"/>
          </a:p>
        </p:txBody>
      </p:sp>
    </p:spTree>
    <p:extLst>
      <p:ext uri="{BB962C8B-B14F-4D97-AF65-F5344CB8AC3E}">
        <p14:creationId xmlns:p14="http://schemas.microsoft.com/office/powerpoint/2010/main" val="39826120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CF020-0462-2D47-950F-817C4E9C0EDD}" type="slidenum">
              <a:rPr lang="en-US" smtClean="0"/>
              <a:pPr/>
              <a:t>61</a:t>
            </a:fld>
            <a:endParaRPr lang="en-US" dirty="0"/>
          </a:p>
        </p:txBody>
      </p:sp>
    </p:spTree>
    <p:extLst>
      <p:ext uri="{BB962C8B-B14F-4D97-AF65-F5344CB8AC3E}">
        <p14:creationId xmlns:p14="http://schemas.microsoft.com/office/powerpoint/2010/main" val="2347438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1510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7D4DA1AF-25EA-4B4D-AD34-64B1FA93A4B1}" type="slidenum">
              <a:rPr lang="en-US" altLang="en-US" sz="1300">
                <a:solidFill>
                  <a:srgbClr val="000000"/>
                </a:solidFill>
              </a:rPr>
              <a:pPr defTabSz="966612" eaLnBrk="1" fontAlgn="base" hangingPunct="1">
                <a:spcBef>
                  <a:spcPct val="0"/>
                </a:spcBef>
                <a:spcAft>
                  <a:spcPct val="0"/>
                </a:spcAft>
                <a:defRPr/>
              </a:pPr>
              <a:t>7</a:t>
            </a:fld>
            <a:endParaRPr lang="en-US" altLang="en-US" sz="1300" dirty="0">
              <a:solidFill>
                <a:srgbClr val="000000"/>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3976120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fontAlgn="base" hangingPunct="1">
              <a:spcBef>
                <a:spcPct val="0"/>
              </a:spcBef>
              <a:spcAft>
                <a:spcPct val="0"/>
              </a:spcAft>
              <a:defRPr/>
            </a:pPr>
            <a:fld id="{7D4DA1AF-25EA-4B4D-AD34-64B1FA93A4B1}" type="slidenum">
              <a:rPr lang="en-US" altLang="en-US" sz="1300">
                <a:solidFill>
                  <a:srgbClr val="000000"/>
                </a:solidFill>
              </a:rPr>
              <a:pPr defTabSz="966612" eaLnBrk="1" fontAlgn="base" hangingPunct="1">
                <a:spcBef>
                  <a:spcPct val="0"/>
                </a:spcBef>
                <a:spcAft>
                  <a:spcPct val="0"/>
                </a:spcAft>
                <a:defRPr/>
              </a:pPr>
              <a:t>8</a:t>
            </a:fld>
            <a:endParaRPr lang="en-US" altLang="en-US" sz="1300" dirty="0">
              <a:solidFill>
                <a:srgbClr val="000000"/>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284044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483145" eaLnBrk="1" hangingPunct="1">
              <a:defRPr/>
            </a:pPr>
            <a:fld id="{4B15A83E-FB11-45B0-9A48-90377413227C}" type="slidenum">
              <a:rPr lang="en-US" altLang="en-US" sz="1300">
                <a:solidFill>
                  <a:prstClr val="black"/>
                </a:solidFill>
              </a:rPr>
              <a:pPr defTabSz="483145" eaLnBrk="1" hangingPunct="1">
                <a:defRPr/>
              </a:pPr>
              <a:t>9</a:t>
            </a:fld>
            <a:endParaRPr lang="en-US" altLang="en-US" sz="1300" dirty="0">
              <a:solidFill>
                <a:prstClr val="black"/>
              </a:solidFill>
            </a:endParaRPr>
          </a:p>
        </p:txBody>
      </p:sp>
      <p:sp>
        <p:nvSpPr>
          <p:cNvPr id="81923" name="Rectangle 2"/>
          <p:cNvSpPr>
            <a:spLocks noGrp="1" noRot="1" noChangeAspect="1" noChangeArrowheads="1" noTextEdit="1"/>
          </p:cNvSpPr>
          <p:nvPr>
            <p:ph type="sldImg"/>
          </p:nvPr>
        </p:nvSpPr>
        <p:spPr>
          <a:xfrm>
            <a:off x="485775" y="731838"/>
            <a:ext cx="6508750" cy="3660775"/>
          </a:xfrm>
          <a:ln/>
        </p:spPr>
      </p:sp>
      <p:sp>
        <p:nvSpPr>
          <p:cNvPr id="81924" name="Rectangle 3"/>
          <p:cNvSpPr>
            <a:spLocks noGrp="1" noChangeArrowheads="1"/>
          </p:cNvSpPr>
          <p:nvPr>
            <p:ph type="body" idx="1"/>
          </p:nvPr>
        </p:nvSpPr>
        <p:spPr>
          <a:noFill/>
        </p:spPr>
        <p:txBody>
          <a:bodyPr/>
          <a:lstStyle/>
          <a:p>
            <a:pPr eaLnBrk="1" hangingPunct="1"/>
            <a:endParaRPr lang="en-US" altLang="en-US" sz="1100" dirty="0"/>
          </a:p>
        </p:txBody>
      </p:sp>
    </p:spTree>
    <p:extLst>
      <p:ext uri="{BB962C8B-B14F-4D97-AF65-F5344CB8AC3E}">
        <p14:creationId xmlns:p14="http://schemas.microsoft.com/office/powerpoint/2010/main" val="3125698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rgbClr val="3C3F42"/>
                </a:solidFill>
                <a:latin typeface="Trebuchet MS" panose="020B0603020202020204" pitchFamily="34" charset="0"/>
              </a:defRPr>
            </a:lvl1pPr>
          </a:lstStyle>
          <a:p>
            <a:pPr lvl="0" fontAlgn="auto"/>
            <a:r>
              <a:rPr lang="en-US" dirty="0"/>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rgbClr val="3C3F42"/>
                </a:solidFill>
                <a:latin typeface="Trebuchet MS" panose="020B0603020202020204" pitchFamily="34" charset="0"/>
              </a:defRPr>
            </a:lvl1pPr>
          </a:lstStyle>
          <a:p>
            <a:pPr lvl="0" fontAlgn="auto"/>
            <a:r>
              <a:rPr lang="en-US" dirty="0"/>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2">
                    <a:lumMod val="50000"/>
                  </a:schemeClr>
                </a:solidFill>
                <a:latin typeface="+mj-lt"/>
              </a:defRPr>
            </a:lvl1pPr>
          </a:lstStyle>
          <a:p>
            <a:pPr lvl="0"/>
            <a:r>
              <a:rPr lang="en-US" dirty="0"/>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980804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ree-column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459740"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263644"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067548"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Click to edit text</a:t>
            </a:r>
          </a:p>
        </p:txBody>
      </p:sp>
      <p:sp>
        <p:nvSpPr>
          <p:cNvPr id="7" name="Text Placeholder 1">
            <a:extLst>
              <a:ext uri="{FF2B5EF4-FFF2-40B4-BE49-F238E27FC236}">
                <a16:creationId xmlns:a16="http://schemas.microsoft.com/office/drawing/2014/main" id="{AD34D604-F071-44FF-ABF3-6F382911FFCA}"/>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2" name="Slide Number Placeholder 1">
            <a:extLst>
              <a:ext uri="{FF2B5EF4-FFF2-40B4-BE49-F238E27FC236}">
                <a16:creationId xmlns:a16="http://schemas.microsoft.com/office/drawing/2014/main" id="{0DE47CE6-B55A-4BB3-9244-A2DE6E6D4B54}"/>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3" name="Group 12">
            <a:extLst>
              <a:ext uri="{FF2B5EF4-FFF2-40B4-BE49-F238E27FC236}">
                <a16:creationId xmlns:a16="http://schemas.microsoft.com/office/drawing/2014/main" id="{2611291B-7574-456A-8902-14B5246EFBFE}"/>
              </a:ext>
            </a:extLst>
          </p:cNvPr>
          <p:cNvGrpSpPr>
            <a:grpSpLocks noChangeAspect="1"/>
          </p:cNvGrpSpPr>
          <p:nvPr userDrawn="1"/>
        </p:nvGrpSpPr>
        <p:grpSpPr bwMode="auto">
          <a:xfrm>
            <a:off x="11523227" y="6169794"/>
            <a:ext cx="468957" cy="411981"/>
            <a:chOff x="7171" y="3741"/>
            <a:chExt cx="214" cy="188"/>
          </a:xfrm>
          <a:effectLst/>
        </p:grpSpPr>
        <p:sp>
          <p:nvSpPr>
            <p:cNvPr id="14" name="Freeform 6">
              <a:extLst>
                <a:ext uri="{FF2B5EF4-FFF2-40B4-BE49-F238E27FC236}">
                  <a16:creationId xmlns:a16="http://schemas.microsoft.com/office/drawing/2014/main" id="{EBF8FC2B-5125-4636-89BC-191521C99930}"/>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A0806883-6797-4E3F-9D35-D45E5F1706FE}"/>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Footer Placeholder 2">
            <a:extLst>
              <a:ext uri="{FF2B5EF4-FFF2-40B4-BE49-F238E27FC236}">
                <a16:creationId xmlns:a16="http://schemas.microsoft.com/office/drawing/2014/main" id="{B2BEF5DF-E639-4322-B140-E8E339D84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226456738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Process slide w/ circles">
    <p:bg>
      <p:bgPr>
        <a:solidFill>
          <a:schemeClr val="tx1"/>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45CE7CA5-D0EA-4649-933A-31E196A19448}"/>
              </a:ext>
            </a:extLst>
          </p:cNvPr>
          <p:cNvSpPr txBox="1"/>
          <p:nvPr userDrawn="1"/>
        </p:nvSpPr>
        <p:spPr>
          <a:xfrm>
            <a:off x="796428" y="4703794"/>
            <a:ext cx="10493714" cy="1690655"/>
          </a:xfrm>
          <a:prstGeom prst="roundRect">
            <a:avLst>
              <a:gd name="adj" fmla="val 4501"/>
            </a:avLst>
          </a:prstGeom>
          <a:solidFill>
            <a:schemeClr val="bg1"/>
          </a:solidFill>
          <a:ln>
            <a:noFill/>
          </a:ln>
          <a:effectLst/>
        </p:spPr>
        <p:txBody>
          <a:bodyPr wrap="square" lIns="0" tIns="0" rIns="0" bIns="0" rtlCol="0" anchor="ctr">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dirty="0">
                <a:ln>
                  <a:noFill/>
                </a:ln>
                <a:solidFill>
                  <a:srgbClr val="F50002"/>
                </a:solidFill>
                <a:effectLst/>
                <a:uLnTx/>
                <a:uFillTx/>
                <a:latin typeface="+mj-lt"/>
                <a:ea typeface="+mn-ea"/>
                <a:cs typeface="Arial" charset="0"/>
                <a:sym typeface="Arial" charset="0"/>
              </a:rPr>
              <a:t>Description 1 </a:t>
            </a: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 1</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dirty="0">
                <a:ln>
                  <a:noFill/>
                </a:ln>
                <a:solidFill>
                  <a:srgbClr val="F50002"/>
                </a:solidFill>
                <a:effectLst/>
                <a:uLnTx/>
                <a:uFillTx/>
                <a:latin typeface="+mj-lt"/>
                <a:ea typeface="+mn-ea"/>
                <a:cs typeface="Arial" charset="0"/>
                <a:sym typeface="Arial" charset="0"/>
              </a:rPr>
              <a:t>DESCRIPTION 2 </a:t>
            </a: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 2</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dirty="0">
                <a:ln>
                  <a:noFill/>
                </a:ln>
                <a:solidFill>
                  <a:srgbClr val="F50002"/>
                </a:solidFill>
                <a:effectLst/>
                <a:uLnTx/>
                <a:uFillTx/>
                <a:latin typeface="+mj-lt"/>
                <a:ea typeface="+mn-ea"/>
                <a:cs typeface="Arial" charset="0"/>
                <a:sym typeface="Arial" charset="0"/>
              </a:rPr>
              <a:t>DESCRIPTION 3 </a:t>
            </a: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 3</a:t>
            </a:r>
          </a:p>
        </p:txBody>
      </p:sp>
      <p:sp>
        <p:nvSpPr>
          <p:cNvPr id="31" name="TextBox 30">
            <a:extLst>
              <a:ext uri="{FF2B5EF4-FFF2-40B4-BE49-F238E27FC236}">
                <a16:creationId xmlns:a16="http://schemas.microsoft.com/office/drawing/2014/main" id="{32310E38-7512-43F5-B72E-CA5A2768AE44}"/>
              </a:ext>
            </a:extLst>
          </p:cNvPr>
          <p:cNvSpPr txBox="1"/>
          <p:nvPr/>
        </p:nvSpPr>
        <p:spPr>
          <a:xfrm>
            <a:off x="796428" y="1066800"/>
            <a:ext cx="1936035" cy="3415866"/>
          </a:xfrm>
          <a:prstGeom prst="roundRect">
            <a:avLst>
              <a:gd name="adj" fmla="val 3945"/>
            </a:avLst>
          </a:prstGeom>
          <a:solidFill>
            <a:schemeClr val="bg1"/>
          </a:solidFill>
          <a:ln>
            <a:noFill/>
          </a:ln>
          <a:effectLst/>
        </p:spPr>
        <p:txBody>
          <a:bodyPr wrap="square" lIns="109728" tIns="1188720" rIns="109728" rtlCol="0" anchor="t">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lang="en-US" sz="1500" b="1" cap="all" spc="200" dirty="0">
                <a:solidFill>
                  <a:srgbClr val="3C3F41"/>
                </a:solidFill>
                <a:latin typeface="FreightSans Pro Semibold" panose="02000606030000020004" pitchFamily="2" charset="0"/>
                <a:sym typeface="Arial" charset="0"/>
              </a:rPr>
              <a:t>TITLE</a:t>
            </a:r>
          </a:p>
          <a:p>
            <a:pPr marL="0" marR="0" lvl="0" indent="0" algn="l" defTabSz="492876" rtl="0" eaLnBrk="1" fontAlgn="base" latinLnBrk="0" hangingPunct="0">
              <a:lnSpc>
                <a:spcPct val="100000"/>
              </a:lnSpc>
              <a:spcBef>
                <a:spcPct val="0"/>
              </a:spcBef>
              <a:spcAft>
                <a:spcPct val="0"/>
              </a:spcAft>
              <a:buClrTx/>
              <a:buSzTx/>
              <a:buFontTx/>
              <a:buNone/>
              <a:tabLst/>
              <a:defRPr/>
            </a:pP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a:t>
            </a:r>
          </a:p>
        </p:txBody>
      </p:sp>
      <p:sp>
        <p:nvSpPr>
          <p:cNvPr id="34" name="TextBox 33">
            <a:extLst>
              <a:ext uri="{FF2B5EF4-FFF2-40B4-BE49-F238E27FC236}">
                <a16:creationId xmlns:a16="http://schemas.microsoft.com/office/drawing/2014/main" id="{B78E6D5B-87FA-43E0-8DC1-FBFB18546EC5}"/>
              </a:ext>
            </a:extLst>
          </p:cNvPr>
          <p:cNvSpPr txBox="1"/>
          <p:nvPr/>
        </p:nvSpPr>
        <p:spPr>
          <a:xfrm>
            <a:off x="2940783" y="1066800"/>
            <a:ext cx="1936035" cy="3415866"/>
          </a:xfrm>
          <a:prstGeom prst="roundRect">
            <a:avLst>
              <a:gd name="adj" fmla="val 3945"/>
            </a:avLst>
          </a:prstGeom>
          <a:solidFill>
            <a:schemeClr val="bg1"/>
          </a:solidFill>
          <a:ln>
            <a:noFill/>
          </a:ln>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37" name="TextBox 36">
            <a:extLst>
              <a:ext uri="{FF2B5EF4-FFF2-40B4-BE49-F238E27FC236}">
                <a16:creationId xmlns:a16="http://schemas.microsoft.com/office/drawing/2014/main" id="{C58E3C9B-9D85-47BB-B832-4E57DD8D6658}"/>
              </a:ext>
            </a:extLst>
          </p:cNvPr>
          <p:cNvSpPr txBox="1"/>
          <p:nvPr/>
        </p:nvSpPr>
        <p:spPr>
          <a:xfrm>
            <a:off x="5085138" y="1066800"/>
            <a:ext cx="1936035" cy="3415866"/>
          </a:xfrm>
          <a:prstGeom prst="roundRect">
            <a:avLst>
              <a:gd name="adj" fmla="val 3945"/>
            </a:avLst>
          </a:prstGeom>
          <a:solidFill>
            <a:schemeClr val="bg1"/>
          </a:solidFill>
          <a:ln>
            <a:noFill/>
          </a:ln>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42" name="TextBox 41">
            <a:extLst>
              <a:ext uri="{FF2B5EF4-FFF2-40B4-BE49-F238E27FC236}">
                <a16:creationId xmlns:a16="http://schemas.microsoft.com/office/drawing/2014/main" id="{93267CDE-5FAE-4A10-8D8A-C7ABD9A2E707}"/>
              </a:ext>
            </a:extLst>
          </p:cNvPr>
          <p:cNvSpPr txBox="1"/>
          <p:nvPr/>
        </p:nvSpPr>
        <p:spPr>
          <a:xfrm>
            <a:off x="7229493" y="1066800"/>
            <a:ext cx="1936035" cy="3415866"/>
          </a:xfrm>
          <a:prstGeom prst="roundRect">
            <a:avLst>
              <a:gd name="adj" fmla="val 3945"/>
            </a:avLst>
          </a:prstGeom>
          <a:solidFill>
            <a:schemeClr val="bg1"/>
          </a:solidFill>
          <a:ln>
            <a:noFill/>
          </a:ln>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47" name="TextBox 46">
            <a:extLst>
              <a:ext uri="{FF2B5EF4-FFF2-40B4-BE49-F238E27FC236}">
                <a16:creationId xmlns:a16="http://schemas.microsoft.com/office/drawing/2014/main" id="{EB62A26F-5151-40E3-9B8F-569C234D7054}"/>
              </a:ext>
            </a:extLst>
          </p:cNvPr>
          <p:cNvSpPr txBox="1"/>
          <p:nvPr/>
        </p:nvSpPr>
        <p:spPr>
          <a:xfrm>
            <a:off x="9373849" y="1066800"/>
            <a:ext cx="1936035" cy="3415866"/>
          </a:xfrm>
          <a:prstGeom prst="roundRect">
            <a:avLst>
              <a:gd name="adj" fmla="val 3945"/>
            </a:avLst>
          </a:prstGeom>
          <a:solidFill>
            <a:schemeClr val="bg1"/>
          </a:solidFill>
          <a:ln>
            <a:noFill/>
          </a:ln>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7" name="Text Placeholder 1">
            <a:extLst>
              <a:ext uri="{FF2B5EF4-FFF2-40B4-BE49-F238E27FC236}">
                <a16:creationId xmlns:a16="http://schemas.microsoft.com/office/drawing/2014/main" id="{763F81F2-89C3-433E-A058-05354909F62E}"/>
              </a:ext>
            </a:extLst>
          </p:cNvPr>
          <p:cNvSpPr>
            <a:spLocks noGrp="1"/>
          </p:cNvSpPr>
          <p:nvPr>
            <p:ph type="body" sz="quarter" idx="21"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sp>
        <p:nvSpPr>
          <p:cNvPr id="49" name="Picture Placeholder 4">
            <a:extLst>
              <a:ext uri="{FF2B5EF4-FFF2-40B4-BE49-F238E27FC236}">
                <a16:creationId xmlns:a16="http://schemas.microsoft.com/office/drawing/2014/main" id="{6FA627C5-BB4A-4755-BCD1-89B01C401C74}"/>
              </a:ext>
            </a:extLst>
          </p:cNvPr>
          <p:cNvSpPr>
            <a:spLocks noGrp="1"/>
          </p:cNvSpPr>
          <p:nvPr>
            <p:ph type="pic" sz="quarter" idx="19" hasCustomPrompt="1"/>
          </p:nvPr>
        </p:nvSpPr>
        <p:spPr>
          <a:xfrm>
            <a:off x="1362075"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50" name="Picture Placeholder 4">
            <a:extLst>
              <a:ext uri="{FF2B5EF4-FFF2-40B4-BE49-F238E27FC236}">
                <a16:creationId xmlns:a16="http://schemas.microsoft.com/office/drawing/2014/main" id="{1F17D151-4057-4189-A9E0-042D10942FCE}"/>
              </a:ext>
            </a:extLst>
          </p:cNvPr>
          <p:cNvSpPr>
            <a:spLocks noGrp="1"/>
          </p:cNvSpPr>
          <p:nvPr>
            <p:ph type="pic" sz="quarter" idx="22" hasCustomPrompt="1"/>
          </p:nvPr>
        </p:nvSpPr>
        <p:spPr>
          <a:xfrm>
            <a:off x="3513166"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51" name="Picture Placeholder 4">
            <a:extLst>
              <a:ext uri="{FF2B5EF4-FFF2-40B4-BE49-F238E27FC236}">
                <a16:creationId xmlns:a16="http://schemas.microsoft.com/office/drawing/2014/main" id="{A81AA06B-BD79-411B-8340-04BD72D283F2}"/>
              </a:ext>
            </a:extLst>
          </p:cNvPr>
          <p:cNvSpPr>
            <a:spLocks noGrp="1"/>
          </p:cNvSpPr>
          <p:nvPr>
            <p:ph type="pic" sz="quarter" idx="23" hasCustomPrompt="1"/>
          </p:nvPr>
        </p:nvSpPr>
        <p:spPr>
          <a:xfrm>
            <a:off x="5657521"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52" name="Picture Placeholder 4">
            <a:extLst>
              <a:ext uri="{FF2B5EF4-FFF2-40B4-BE49-F238E27FC236}">
                <a16:creationId xmlns:a16="http://schemas.microsoft.com/office/drawing/2014/main" id="{54946F5B-9AE2-4252-9AA6-101180B399B2}"/>
              </a:ext>
            </a:extLst>
          </p:cNvPr>
          <p:cNvSpPr>
            <a:spLocks noGrp="1"/>
          </p:cNvSpPr>
          <p:nvPr>
            <p:ph type="pic" sz="quarter" idx="24" hasCustomPrompt="1"/>
          </p:nvPr>
        </p:nvSpPr>
        <p:spPr>
          <a:xfrm>
            <a:off x="7801876"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53" name="Picture Placeholder 4">
            <a:extLst>
              <a:ext uri="{FF2B5EF4-FFF2-40B4-BE49-F238E27FC236}">
                <a16:creationId xmlns:a16="http://schemas.microsoft.com/office/drawing/2014/main" id="{CF1A1C23-A74F-4BB3-A587-2E375FDCD384}"/>
              </a:ext>
            </a:extLst>
          </p:cNvPr>
          <p:cNvSpPr>
            <a:spLocks noGrp="1"/>
          </p:cNvSpPr>
          <p:nvPr>
            <p:ph type="pic" sz="quarter" idx="25" hasCustomPrompt="1"/>
          </p:nvPr>
        </p:nvSpPr>
        <p:spPr>
          <a:xfrm>
            <a:off x="9946232"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grpSp>
        <p:nvGrpSpPr>
          <p:cNvPr id="18" name="Group 17">
            <a:extLst>
              <a:ext uri="{FF2B5EF4-FFF2-40B4-BE49-F238E27FC236}">
                <a16:creationId xmlns:a16="http://schemas.microsoft.com/office/drawing/2014/main" id="{1225855C-28ED-4D6D-8303-2EAB9AD1A683}"/>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9" name="Freeform 6">
              <a:extLst>
                <a:ext uri="{FF2B5EF4-FFF2-40B4-BE49-F238E27FC236}">
                  <a16:creationId xmlns:a16="http://schemas.microsoft.com/office/drawing/2014/main" id="{5C93A452-B429-482F-A6DA-9B5AE96380A6}"/>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C4844B59-7693-4E3C-AFFF-FD02D9E7F5C2}"/>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12827801"/>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Process slide w/ sections">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1752600"/>
            <a:ext cx="2383184" cy="1676400"/>
          </a:xfrm>
          <a:prstGeom prst="rect">
            <a:avLst/>
          </a:prstGeom>
        </p:spPr>
        <p:txBody>
          <a:bodyPr anchor="ctr" anchorCtr="0">
            <a:normAutofit/>
          </a:bodyPr>
          <a:lstStyle>
            <a:lvl1pPr marL="0" indent="0" algn="ctr">
              <a:buNone/>
              <a:defRPr lang="en-US" sz="2000" b="1" kern="1200" spc="100">
                <a:solidFill>
                  <a:schemeClr val="bg2"/>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1</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579216" y="4395006"/>
            <a:ext cx="2383184" cy="369332"/>
          </a:xfrm>
          <a:prstGeom prst="rect">
            <a:avLst/>
          </a:prstGeom>
        </p:spPr>
        <p:txBody>
          <a:bodyPr wrap="square" anchor="t" anchorCtr="0">
            <a:spAutoFit/>
          </a:bodyPr>
          <a:lstStyle>
            <a:lvl1pPr marL="0" indent="0" algn="l">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927534" y="4395006"/>
            <a:ext cx="2383184" cy="369332"/>
          </a:xfrm>
          <a:prstGeom prst="rect">
            <a:avLst/>
          </a:prstGeom>
        </p:spPr>
        <p:txBody>
          <a:bodyPr wrap="square" anchor="t" anchorCtr="0">
            <a:spAutoFit/>
          </a:bodyPr>
          <a:lstStyle>
            <a:lvl1pPr marL="0" indent="0" algn="l">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259898" y="4333616"/>
            <a:ext cx="2468880" cy="369332"/>
          </a:xfrm>
          <a:prstGeom prst="rect">
            <a:avLst/>
          </a:prstGeom>
        </p:spPr>
        <p:txBody>
          <a:bodyPr wrap="square" anchor="t" anchorCtr="0">
            <a:spAutoFit/>
          </a:bodyPr>
          <a:lstStyle>
            <a:lvl1pPr marL="0" indent="0" algn="l">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grpSp>
        <p:nvGrpSpPr>
          <p:cNvPr id="17" name="Group 16">
            <a:extLst>
              <a:ext uri="{FF2B5EF4-FFF2-40B4-BE49-F238E27FC236}">
                <a16:creationId xmlns:a16="http://schemas.microsoft.com/office/drawing/2014/main" id="{479C0B24-8976-C14A-A6C1-D9C5696BD8E0}"/>
              </a:ext>
            </a:extLst>
          </p:cNvPr>
          <p:cNvGrpSpPr/>
          <p:nvPr userDrawn="1"/>
        </p:nvGrpSpPr>
        <p:grpSpPr>
          <a:xfrm>
            <a:off x="1031973" y="3557869"/>
            <a:ext cx="10086086" cy="314325"/>
            <a:chOff x="1046660" y="2728913"/>
            <a:chExt cx="10086086" cy="314325"/>
          </a:xfrm>
        </p:grpSpPr>
        <p:pic>
          <p:nvPicPr>
            <p:cNvPr id="18" name="Picture 17">
              <a:extLst>
                <a:ext uri="{FF2B5EF4-FFF2-40B4-BE49-F238E27FC236}">
                  <a16:creationId xmlns:a16="http://schemas.microsoft.com/office/drawing/2014/main" id="{5AACC63E-A5A1-9C47-8880-5621D078C5E8}"/>
                </a:ext>
              </a:extLst>
            </p:cNvPr>
            <p:cNvPicPr>
              <a:picLocks noChangeAspect="1"/>
            </p:cNvPicPr>
            <p:nvPr/>
          </p:nvPicPr>
          <p:blipFill>
            <a:blip r:embed="rId2">
              <a:biLevel thresh="25000"/>
            </a:blip>
            <a:stretch>
              <a:fillRect/>
            </a:stretch>
          </p:blipFill>
          <p:spPr>
            <a:xfrm>
              <a:off x="1046660" y="2728913"/>
              <a:ext cx="3415665" cy="314325"/>
            </a:xfrm>
            <a:prstGeom prst="rect">
              <a:avLst/>
            </a:prstGeom>
          </p:spPr>
        </p:pic>
        <p:pic>
          <p:nvPicPr>
            <p:cNvPr id="20" name="Picture 19">
              <a:extLst>
                <a:ext uri="{FF2B5EF4-FFF2-40B4-BE49-F238E27FC236}">
                  <a16:creationId xmlns:a16="http://schemas.microsoft.com/office/drawing/2014/main" id="{FCE3FC32-007A-2F49-A58A-B65519D88B7A}"/>
                </a:ext>
              </a:extLst>
            </p:cNvPr>
            <p:cNvPicPr>
              <a:picLocks noChangeAspect="1"/>
            </p:cNvPicPr>
            <p:nvPr/>
          </p:nvPicPr>
          <p:blipFill>
            <a:blip r:embed="rId2">
              <a:biLevel thresh="25000"/>
            </a:blip>
            <a:stretch>
              <a:fillRect/>
            </a:stretch>
          </p:blipFill>
          <p:spPr>
            <a:xfrm>
              <a:off x="4379187" y="2728913"/>
              <a:ext cx="3415665" cy="314325"/>
            </a:xfrm>
            <a:prstGeom prst="rect">
              <a:avLst/>
            </a:prstGeom>
          </p:spPr>
        </p:pic>
        <p:pic>
          <p:nvPicPr>
            <p:cNvPr id="28" name="Picture 27">
              <a:extLst>
                <a:ext uri="{FF2B5EF4-FFF2-40B4-BE49-F238E27FC236}">
                  <a16:creationId xmlns:a16="http://schemas.microsoft.com/office/drawing/2014/main" id="{4B0F9086-9FC6-4D41-B89D-5EFFF26F4576}"/>
                </a:ext>
              </a:extLst>
            </p:cNvPr>
            <p:cNvPicPr>
              <a:picLocks noChangeAspect="1"/>
            </p:cNvPicPr>
            <p:nvPr/>
          </p:nvPicPr>
          <p:blipFill>
            <a:blip r:embed="rId2">
              <a:biLevel thresh="25000"/>
            </a:blip>
            <a:stretch>
              <a:fillRect/>
            </a:stretch>
          </p:blipFill>
          <p:spPr>
            <a:xfrm>
              <a:off x="7717081" y="2728913"/>
              <a:ext cx="3415665" cy="314325"/>
            </a:xfrm>
            <a:prstGeom prst="rect">
              <a:avLst/>
            </a:prstGeom>
          </p:spPr>
        </p:pic>
      </p:grpSp>
      <p:sp>
        <p:nvSpPr>
          <p:cNvPr id="29" name="Text Placeholder 3">
            <a:extLst>
              <a:ext uri="{FF2B5EF4-FFF2-40B4-BE49-F238E27FC236}">
                <a16:creationId xmlns:a16="http://schemas.microsoft.com/office/drawing/2014/main" id="{9FC01846-328C-4F45-ADB2-2A7D17FD4326}"/>
              </a:ext>
            </a:extLst>
          </p:cNvPr>
          <p:cNvSpPr>
            <a:spLocks noGrp="1"/>
          </p:cNvSpPr>
          <p:nvPr>
            <p:ph type="body" sz="quarter" idx="21" hasCustomPrompt="1"/>
          </p:nvPr>
        </p:nvSpPr>
        <p:spPr>
          <a:xfrm>
            <a:off x="4927534" y="1752600"/>
            <a:ext cx="2383184" cy="1676400"/>
          </a:xfrm>
          <a:prstGeom prst="rect">
            <a:avLst/>
          </a:prstGeom>
        </p:spPr>
        <p:txBody>
          <a:bodyPr anchor="ctr" anchorCtr="0">
            <a:normAutofit/>
          </a:bodyPr>
          <a:lstStyle>
            <a:lvl1pPr marL="0" indent="0" algn="ctr">
              <a:buNone/>
              <a:defRPr lang="en-US" sz="2000" b="1" kern="1200" spc="100">
                <a:solidFill>
                  <a:schemeClr val="bg2"/>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2</a:t>
            </a:r>
          </a:p>
        </p:txBody>
      </p:sp>
      <p:sp>
        <p:nvSpPr>
          <p:cNvPr id="30" name="Text Placeholder 3">
            <a:extLst>
              <a:ext uri="{FF2B5EF4-FFF2-40B4-BE49-F238E27FC236}">
                <a16:creationId xmlns:a16="http://schemas.microsoft.com/office/drawing/2014/main" id="{2B1D3913-3479-214B-9786-507FD0D1F887}"/>
              </a:ext>
            </a:extLst>
          </p:cNvPr>
          <p:cNvSpPr>
            <a:spLocks noGrp="1"/>
          </p:cNvSpPr>
          <p:nvPr>
            <p:ph type="body" sz="quarter" idx="22" hasCustomPrompt="1"/>
          </p:nvPr>
        </p:nvSpPr>
        <p:spPr>
          <a:xfrm>
            <a:off x="8302746" y="1752600"/>
            <a:ext cx="2383184" cy="1676400"/>
          </a:xfrm>
          <a:prstGeom prst="rect">
            <a:avLst/>
          </a:prstGeom>
        </p:spPr>
        <p:txBody>
          <a:bodyPr anchor="ctr" anchorCtr="0">
            <a:normAutofit/>
          </a:bodyPr>
          <a:lstStyle>
            <a:lvl1pPr marL="0" indent="0" algn="ctr">
              <a:buNone/>
              <a:defRPr lang="en-US" sz="2000" b="1" kern="1200" spc="100">
                <a:solidFill>
                  <a:schemeClr val="bg2"/>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3</a:t>
            </a:r>
          </a:p>
        </p:txBody>
      </p:sp>
      <p:sp>
        <p:nvSpPr>
          <p:cNvPr id="16" name="Text Placeholder 1">
            <a:extLst>
              <a:ext uri="{FF2B5EF4-FFF2-40B4-BE49-F238E27FC236}">
                <a16:creationId xmlns:a16="http://schemas.microsoft.com/office/drawing/2014/main" id="{6A04207B-7085-4EA2-98B3-D0FDD48246AE}"/>
              </a:ext>
            </a:extLst>
          </p:cNvPr>
          <p:cNvSpPr>
            <a:spLocks noGrp="1"/>
          </p:cNvSpPr>
          <p:nvPr>
            <p:ph type="body" sz="quarter" idx="23"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9" name="Group 18">
            <a:extLst>
              <a:ext uri="{FF2B5EF4-FFF2-40B4-BE49-F238E27FC236}">
                <a16:creationId xmlns:a16="http://schemas.microsoft.com/office/drawing/2014/main" id="{5521F678-8C22-4E44-9C03-3D25E1775E36}"/>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21" name="Freeform 6">
              <a:extLst>
                <a:ext uri="{FF2B5EF4-FFF2-40B4-BE49-F238E27FC236}">
                  <a16:creationId xmlns:a16="http://schemas.microsoft.com/office/drawing/2014/main" id="{A4E51F9D-AEC2-420F-B802-B15CFD0767C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35CDBFD2-FF41-4D0B-AE3C-8C388AC92C4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8103517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ree–column icon slide">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bg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 </a:t>
            </a:r>
            <a:br>
              <a:rPr lang="en-US" dirty="0"/>
            </a:br>
            <a:r>
              <a:rPr lang="en-US" dirty="0"/>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4196212"/>
            <a:ext cx="3505199" cy="1377351"/>
          </a:xfrm>
          <a:prstGeom prst="rect">
            <a:avLst/>
          </a:prstGeom>
        </p:spPr>
        <p:txBody>
          <a:bodyPr/>
          <a:lstStyle>
            <a:lvl1pPr marL="0" indent="0" algn="l">
              <a:buFont typeface="Arial" panose="020B0604020202020204" pitchFamily="34" charset="0"/>
              <a:buNone/>
              <a:defRPr lang="en-US" sz="20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0"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bg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 </a:t>
            </a:r>
            <a:br>
              <a:rPr lang="en-US" dirty="0"/>
            </a:br>
            <a:r>
              <a:rPr lang="en-US" dirty="0"/>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0" y="4196212"/>
            <a:ext cx="3505199" cy="1377351"/>
          </a:xfrm>
          <a:prstGeom prst="rect">
            <a:avLst/>
          </a:prstGeom>
        </p:spPr>
        <p:txBody>
          <a:bodyPr/>
          <a:lstStyle>
            <a:lvl1pPr marL="0" indent="0" algn="l">
              <a:buFont typeface="Arial" panose="020B0604020202020204" pitchFamily="34" charset="0"/>
              <a:buNone/>
              <a:defRPr lang="en-US" sz="20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0"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bg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 </a:t>
            </a:r>
            <a:br>
              <a:rPr lang="en-US" dirty="0"/>
            </a:br>
            <a:r>
              <a:rPr lang="en-US" dirty="0"/>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0" y="4196212"/>
            <a:ext cx="3505199" cy="1377351"/>
          </a:xfrm>
          <a:prstGeom prst="rect">
            <a:avLst/>
          </a:prstGeom>
        </p:spPr>
        <p:txBody>
          <a:bodyPr/>
          <a:lstStyle>
            <a:lvl1pPr marL="0" indent="0" algn="l">
              <a:buFont typeface="Arial" panose="020B0604020202020204" pitchFamily="34" charset="0"/>
              <a:buNone/>
              <a:defRPr lang="en-US" sz="20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6" name="Picture Placeholder 4">
            <a:extLst>
              <a:ext uri="{FF2B5EF4-FFF2-40B4-BE49-F238E27FC236}">
                <a16:creationId xmlns:a16="http://schemas.microsoft.com/office/drawing/2014/main" id="{D47E7017-93EA-FE43-949B-437A4EE18D7E}"/>
              </a:ext>
            </a:extLst>
          </p:cNvPr>
          <p:cNvSpPr>
            <a:spLocks noGrp="1"/>
          </p:cNvSpPr>
          <p:nvPr>
            <p:ph type="pic" sz="quarter" idx="19" hasCustomPrompt="1"/>
          </p:nvPr>
        </p:nvSpPr>
        <p:spPr>
          <a:xfrm>
            <a:off x="1362075"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bg1"/>
                </a:solidFill>
                <a:latin typeface="+mn-lt"/>
                <a:ea typeface="+mn-ea"/>
                <a:cs typeface="Trebuchet MS" panose="020B0603020202020204" pitchFamily="34" charset="0"/>
              </a:defRPr>
            </a:lvl1pPr>
          </a:lstStyle>
          <a:p>
            <a:r>
              <a:rPr lang="en-US" dirty="0"/>
              <a:t>Insert icon</a:t>
            </a:r>
          </a:p>
        </p:txBody>
      </p:sp>
      <p:sp>
        <p:nvSpPr>
          <p:cNvPr id="17" name="Picture Placeholder 4">
            <a:extLst>
              <a:ext uri="{FF2B5EF4-FFF2-40B4-BE49-F238E27FC236}">
                <a16:creationId xmlns:a16="http://schemas.microsoft.com/office/drawing/2014/main" id="{5988335D-1BDA-434B-A8F2-B829924F02EB}"/>
              </a:ext>
            </a:extLst>
          </p:cNvPr>
          <p:cNvSpPr>
            <a:spLocks noGrp="1"/>
          </p:cNvSpPr>
          <p:nvPr>
            <p:ph type="pic" sz="quarter" idx="20" hasCustomPrompt="1"/>
          </p:nvPr>
        </p:nvSpPr>
        <p:spPr>
          <a:xfrm>
            <a:off x="5248274"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bg1"/>
                </a:solidFill>
                <a:latin typeface="+mn-lt"/>
                <a:ea typeface="+mn-ea"/>
                <a:cs typeface="Trebuchet MS" panose="020B0603020202020204" pitchFamily="34" charset="0"/>
              </a:defRPr>
            </a:lvl1pPr>
          </a:lstStyle>
          <a:p>
            <a:r>
              <a:rPr lang="en-US" dirty="0"/>
              <a:t>Insert icon</a:t>
            </a:r>
          </a:p>
        </p:txBody>
      </p:sp>
      <p:sp>
        <p:nvSpPr>
          <p:cNvPr id="19" name="Picture Placeholder 4">
            <a:extLst>
              <a:ext uri="{FF2B5EF4-FFF2-40B4-BE49-F238E27FC236}">
                <a16:creationId xmlns:a16="http://schemas.microsoft.com/office/drawing/2014/main" id="{E48E12AB-2489-424D-BD6C-A5E63946E6BF}"/>
              </a:ext>
            </a:extLst>
          </p:cNvPr>
          <p:cNvSpPr>
            <a:spLocks noGrp="1"/>
          </p:cNvSpPr>
          <p:nvPr>
            <p:ph type="pic" sz="quarter" idx="21" hasCustomPrompt="1"/>
          </p:nvPr>
        </p:nvSpPr>
        <p:spPr>
          <a:xfrm>
            <a:off x="9134473"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bg1"/>
                </a:solidFill>
                <a:latin typeface="+mn-lt"/>
                <a:ea typeface="+mn-ea"/>
                <a:cs typeface="Trebuchet MS" panose="020B0603020202020204" pitchFamily="34" charset="0"/>
              </a:defRPr>
            </a:lvl1pPr>
          </a:lstStyle>
          <a:p>
            <a:r>
              <a:rPr lang="en-US" dirty="0"/>
              <a:t>Insert icon</a:t>
            </a:r>
          </a:p>
        </p:txBody>
      </p:sp>
      <p:sp>
        <p:nvSpPr>
          <p:cNvPr id="18" name="Text Placeholder 1">
            <a:extLst>
              <a:ext uri="{FF2B5EF4-FFF2-40B4-BE49-F238E27FC236}">
                <a16:creationId xmlns:a16="http://schemas.microsoft.com/office/drawing/2014/main" id="{F5EC08E5-C3EB-4750-B4F8-637570EC4306}"/>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20" name="Group 19">
            <a:extLst>
              <a:ext uri="{FF2B5EF4-FFF2-40B4-BE49-F238E27FC236}">
                <a16:creationId xmlns:a16="http://schemas.microsoft.com/office/drawing/2014/main" id="{F5082608-E87A-4C47-9BB1-F1B38214C389}"/>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21" name="Freeform 6">
              <a:extLst>
                <a:ext uri="{FF2B5EF4-FFF2-40B4-BE49-F238E27FC236}">
                  <a16:creationId xmlns:a16="http://schemas.microsoft.com/office/drawing/2014/main" id="{342D38F8-FD55-4921-86D6-D0A59BE4E860}"/>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0EC48D31-3915-4D77-82BF-3559F37C0D2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108910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hree–column text slide">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1600200"/>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bg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373701"/>
            <a:ext cx="3505199" cy="2895600"/>
          </a:xfrm>
          <a:prstGeom prst="rect">
            <a:avLst/>
          </a:prstGeom>
        </p:spPr>
        <p:txBody>
          <a:bodyPr/>
          <a:lstStyle>
            <a:lvl1pPr marL="0" indent="0" algn="l">
              <a:buFont typeface="Arial" panose="020B0604020202020204" pitchFamily="34" charset="0"/>
              <a:buNone/>
              <a:defRPr lang="en-US" sz="20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0" y="1600200"/>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bg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0" y="2373701"/>
            <a:ext cx="3505199" cy="2895600"/>
          </a:xfrm>
          <a:prstGeom prst="rect">
            <a:avLst/>
          </a:prstGeom>
        </p:spPr>
        <p:txBody>
          <a:bodyPr/>
          <a:lstStyle>
            <a:lvl1pPr marL="0" indent="0" algn="l">
              <a:buFont typeface="Arial" panose="020B0604020202020204" pitchFamily="34" charset="0"/>
              <a:buNone/>
              <a:defRPr lang="en-US" sz="20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0" y="1600200"/>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bg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0" y="2373701"/>
            <a:ext cx="3505199" cy="2895600"/>
          </a:xfrm>
          <a:prstGeom prst="rect">
            <a:avLst/>
          </a:prstGeom>
        </p:spPr>
        <p:txBody>
          <a:bodyPr/>
          <a:lstStyle>
            <a:lvl1pPr marL="0" indent="0" algn="l">
              <a:buFont typeface="Arial" panose="020B0604020202020204" pitchFamily="34" charset="0"/>
              <a:buNone/>
              <a:defRPr lang="en-US" sz="20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6" name="Text Placeholder 1">
            <a:extLst>
              <a:ext uri="{FF2B5EF4-FFF2-40B4-BE49-F238E27FC236}">
                <a16:creationId xmlns:a16="http://schemas.microsoft.com/office/drawing/2014/main" id="{A5CA8670-14D9-4F50-B4D0-70D91896DF59}"/>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7" name="Group 16">
            <a:extLst>
              <a:ext uri="{FF2B5EF4-FFF2-40B4-BE49-F238E27FC236}">
                <a16:creationId xmlns:a16="http://schemas.microsoft.com/office/drawing/2014/main" id="{5DA2F1E4-56C3-4E39-8B5B-1CB6391492BC}"/>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8" name="Freeform 6">
              <a:extLst>
                <a:ext uri="{FF2B5EF4-FFF2-40B4-BE49-F238E27FC236}">
                  <a16:creationId xmlns:a16="http://schemas.microsoft.com/office/drawing/2014/main" id="{EB86EFA8-A425-4C2C-9EF9-F5C71232357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AF76723A-435B-40E0-8C85-7B70B14E0E52}"/>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4498206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Process slide w/ text boxes">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6" name="Text Placeholder 4">
            <a:extLst>
              <a:ext uri="{FF2B5EF4-FFF2-40B4-BE49-F238E27FC236}">
                <a16:creationId xmlns:a16="http://schemas.microsoft.com/office/drawing/2014/main" id="{E41F0F7C-52DA-234A-A69E-F15B4149A578}"/>
              </a:ext>
            </a:extLst>
          </p:cNvPr>
          <p:cNvSpPr>
            <a:spLocks noGrp="1"/>
          </p:cNvSpPr>
          <p:nvPr>
            <p:ph type="body" sz="quarter" idx="11" hasCustomPrompt="1"/>
          </p:nvPr>
        </p:nvSpPr>
        <p:spPr>
          <a:xfrm>
            <a:off x="598221" y="2413487"/>
            <a:ext cx="2514600" cy="701605"/>
          </a:xfrm>
          <a:prstGeom prst="rect">
            <a:avLst/>
          </a:prstGeom>
        </p:spPr>
        <p:txBody>
          <a:bodyPr>
            <a:spAutoFit/>
          </a:bodyPr>
          <a:lstStyle>
            <a:lvl1pPr marL="0" indent="0" algn="l">
              <a:buFont typeface="Arial" panose="020B0604020202020204" pitchFamily="34" charset="0"/>
              <a:buNone/>
              <a:defRPr sz="2000">
                <a:solidFill>
                  <a:schemeClr val="bg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19" name="Text Placeholder 4">
            <a:extLst>
              <a:ext uri="{FF2B5EF4-FFF2-40B4-BE49-F238E27FC236}">
                <a16:creationId xmlns:a16="http://schemas.microsoft.com/office/drawing/2014/main" id="{7F011EB2-F94A-BC4B-8533-C01D985B728B}"/>
              </a:ext>
            </a:extLst>
          </p:cNvPr>
          <p:cNvSpPr>
            <a:spLocks noGrp="1"/>
          </p:cNvSpPr>
          <p:nvPr>
            <p:ph type="body" sz="quarter" idx="12" hasCustomPrompt="1"/>
          </p:nvPr>
        </p:nvSpPr>
        <p:spPr>
          <a:xfrm>
            <a:off x="3365499" y="2413487"/>
            <a:ext cx="2514600" cy="584775"/>
          </a:xfrm>
          <a:prstGeom prst="rect">
            <a:avLst/>
          </a:prstGeom>
        </p:spPr>
        <p:txBody>
          <a:bodyPr>
            <a:spAutoFit/>
          </a:bodyPr>
          <a:lstStyle>
            <a:lvl1pPr marL="0" indent="0" algn="l">
              <a:buFont typeface="Arial" panose="020B0604020202020204" pitchFamily="34" charset="0"/>
              <a:buNone/>
              <a:defRPr lang="en-US" sz="16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21" name="Text Placeholder 4">
            <a:extLst>
              <a:ext uri="{FF2B5EF4-FFF2-40B4-BE49-F238E27FC236}">
                <a16:creationId xmlns:a16="http://schemas.microsoft.com/office/drawing/2014/main" id="{60F81BB7-18DA-7D4B-81CE-BED9F38F144A}"/>
              </a:ext>
            </a:extLst>
          </p:cNvPr>
          <p:cNvSpPr>
            <a:spLocks noGrp="1"/>
          </p:cNvSpPr>
          <p:nvPr>
            <p:ph type="body" sz="quarter" idx="13" hasCustomPrompt="1"/>
          </p:nvPr>
        </p:nvSpPr>
        <p:spPr>
          <a:xfrm>
            <a:off x="6132777" y="2413487"/>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cxnSp>
        <p:nvCxnSpPr>
          <p:cNvPr id="23" name="Straight Connector 22">
            <a:extLst>
              <a:ext uri="{FF2B5EF4-FFF2-40B4-BE49-F238E27FC236}">
                <a16:creationId xmlns:a16="http://schemas.microsoft.com/office/drawing/2014/main" id="{AA62017E-DB4B-3D4B-B7B9-1F4870866EC9}"/>
              </a:ext>
            </a:extLst>
          </p:cNvPr>
          <p:cNvCxnSpPr>
            <a:cxnSpLocks/>
          </p:cNvCxnSpPr>
          <p:nvPr userDrawn="1"/>
        </p:nvCxnSpPr>
        <p:spPr>
          <a:xfrm>
            <a:off x="493713" y="3339793"/>
            <a:ext cx="11201400" cy="0"/>
          </a:xfrm>
          <a:prstGeom prst="line">
            <a:avLst/>
          </a:prstGeom>
          <a:noFill/>
          <a:ln w="12700" cap="rnd" cmpd="sng" algn="ctr">
            <a:solidFill>
              <a:schemeClr val="bg1"/>
            </a:solidFill>
            <a:prstDash val="solid"/>
          </a:ln>
          <a:effectLst/>
        </p:spPr>
      </p:cxnSp>
      <p:sp>
        <p:nvSpPr>
          <p:cNvPr id="24" name="Text Placeholder 4">
            <a:extLst>
              <a:ext uri="{FF2B5EF4-FFF2-40B4-BE49-F238E27FC236}">
                <a16:creationId xmlns:a16="http://schemas.microsoft.com/office/drawing/2014/main" id="{B9823885-A746-3946-A1E2-D069922D7B9C}"/>
              </a:ext>
            </a:extLst>
          </p:cNvPr>
          <p:cNvSpPr>
            <a:spLocks noGrp="1"/>
          </p:cNvSpPr>
          <p:nvPr>
            <p:ph type="body" sz="quarter" idx="17" hasCustomPrompt="1"/>
          </p:nvPr>
        </p:nvSpPr>
        <p:spPr>
          <a:xfrm>
            <a:off x="8900054" y="2413487"/>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31" name="Text Placeholder 4">
            <a:extLst>
              <a:ext uri="{FF2B5EF4-FFF2-40B4-BE49-F238E27FC236}">
                <a16:creationId xmlns:a16="http://schemas.microsoft.com/office/drawing/2014/main" id="{64844DFB-B294-B94B-96B0-5F2D3F1D7316}"/>
              </a:ext>
            </a:extLst>
          </p:cNvPr>
          <p:cNvSpPr>
            <a:spLocks noGrp="1"/>
          </p:cNvSpPr>
          <p:nvPr>
            <p:ph type="body" sz="quarter" idx="23" hasCustomPrompt="1"/>
          </p:nvPr>
        </p:nvSpPr>
        <p:spPr>
          <a:xfrm>
            <a:off x="598221" y="3680156"/>
            <a:ext cx="2514600" cy="701605"/>
          </a:xfrm>
          <a:prstGeom prst="rect">
            <a:avLst/>
          </a:prstGeom>
        </p:spPr>
        <p:txBody>
          <a:bodyPr>
            <a:spAutoFit/>
          </a:bodyPr>
          <a:lstStyle>
            <a:lvl1pPr marL="0" indent="0" algn="l">
              <a:buFont typeface="Arial" panose="020B0604020202020204" pitchFamily="34" charset="0"/>
              <a:buNone/>
              <a:defRPr sz="2000">
                <a:solidFill>
                  <a:schemeClr val="bg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32" name="Text Placeholder 4">
            <a:extLst>
              <a:ext uri="{FF2B5EF4-FFF2-40B4-BE49-F238E27FC236}">
                <a16:creationId xmlns:a16="http://schemas.microsoft.com/office/drawing/2014/main" id="{C986AE38-064D-C04F-983B-007782752405}"/>
              </a:ext>
            </a:extLst>
          </p:cNvPr>
          <p:cNvSpPr>
            <a:spLocks noGrp="1"/>
          </p:cNvSpPr>
          <p:nvPr>
            <p:ph type="body" sz="quarter" idx="24" hasCustomPrompt="1"/>
          </p:nvPr>
        </p:nvSpPr>
        <p:spPr>
          <a:xfrm>
            <a:off x="3365499"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33" name="Text Placeholder 4">
            <a:extLst>
              <a:ext uri="{FF2B5EF4-FFF2-40B4-BE49-F238E27FC236}">
                <a16:creationId xmlns:a16="http://schemas.microsoft.com/office/drawing/2014/main" id="{C93E2ABF-411C-914E-A967-BC72B4CDEA33}"/>
              </a:ext>
            </a:extLst>
          </p:cNvPr>
          <p:cNvSpPr>
            <a:spLocks noGrp="1"/>
          </p:cNvSpPr>
          <p:nvPr>
            <p:ph type="body" sz="quarter" idx="25" hasCustomPrompt="1"/>
          </p:nvPr>
        </p:nvSpPr>
        <p:spPr>
          <a:xfrm>
            <a:off x="6132777"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34" name="Text Placeholder 4">
            <a:extLst>
              <a:ext uri="{FF2B5EF4-FFF2-40B4-BE49-F238E27FC236}">
                <a16:creationId xmlns:a16="http://schemas.microsoft.com/office/drawing/2014/main" id="{224234C9-E0EC-DF40-8DE6-B38FB1748ACB}"/>
              </a:ext>
            </a:extLst>
          </p:cNvPr>
          <p:cNvSpPr>
            <a:spLocks noGrp="1"/>
          </p:cNvSpPr>
          <p:nvPr>
            <p:ph type="body" sz="quarter" idx="26" hasCustomPrompt="1"/>
          </p:nvPr>
        </p:nvSpPr>
        <p:spPr>
          <a:xfrm>
            <a:off x="8900054"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15" name="Text Placeholder 1">
            <a:extLst>
              <a:ext uri="{FF2B5EF4-FFF2-40B4-BE49-F238E27FC236}">
                <a16:creationId xmlns:a16="http://schemas.microsoft.com/office/drawing/2014/main" id="{B05E8EA0-17C9-4722-A1CC-56323F6E412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7" name="Group 16">
            <a:extLst>
              <a:ext uri="{FF2B5EF4-FFF2-40B4-BE49-F238E27FC236}">
                <a16:creationId xmlns:a16="http://schemas.microsoft.com/office/drawing/2014/main" id="{849DC514-AFFF-4130-A891-80E4BBEBD3E6}"/>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8" name="Freeform 6">
              <a:extLst>
                <a:ext uri="{FF2B5EF4-FFF2-40B4-BE49-F238E27FC236}">
                  <a16:creationId xmlns:a16="http://schemas.microsoft.com/office/drawing/2014/main" id="{756ACEDA-E95A-4F0A-94CC-91CB90DB062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60E96140-EB08-41E7-A987-4FFC2FE7A1E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569202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tx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0C8B70A4-0299-FA45-8F3F-58F9380F7CFC}"/>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SECTION TITLE</a:t>
            </a:r>
          </a:p>
        </p:txBody>
      </p:sp>
      <p:sp>
        <p:nvSpPr>
          <p:cNvPr id="8" name="Slide Number Placeholder 1">
            <a:extLst>
              <a:ext uri="{FF2B5EF4-FFF2-40B4-BE49-F238E27FC236}">
                <a16:creationId xmlns:a16="http://schemas.microsoft.com/office/drawing/2014/main" id="{3A93BF79-157F-448E-AAA0-10F171E904E6}"/>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3B6E70F7-7D65-460C-AA84-CFC0D0C1D20F}"/>
              </a:ext>
            </a:extLst>
          </p:cNvPr>
          <p:cNvGrpSpPr>
            <a:grpSpLocks noChangeAspect="1"/>
          </p:cNvGrpSpPr>
          <p:nvPr userDrawn="1"/>
        </p:nvGrpSpPr>
        <p:grpSpPr bwMode="auto">
          <a:xfrm>
            <a:off x="11523227" y="6169794"/>
            <a:ext cx="468957" cy="411981"/>
            <a:chOff x="7171" y="3741"/>
            <a:chExt cx="214" cy="188"/>
          </a:xfrm>
          <a:effectLst/>
        </p:grpSpPr>
        <p:sp>
          <p:nvSpPr>
            <p:cNvPr id="10" name="Freeform 6">
              <a:extLst>
                <a:ext uri="{FF2B5EF4-FFF2-40B4-BE49-F238E27FC236}">
                  <a16:creationId xmlns:a16="http://schemas.microsoft.com/office/drawing/2014/main" id="{A8C084FA-1D44-4D06-ADF9-71E30B12A4A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6BA7FDC7-DBE9-441F-A8B8-9C125FF9ED21}"/>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AF9FDB93-8D99-4FAA-990E-C9DF222BC9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190425974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red">
    <p:bg>
      <p:bgPr>
        <a:solidFill>
          <a:srgbClr val="E01719"/>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sz="4000" b="0" i="0" cap="none" spc="30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sp>
        <p:nvSpPr>
          <p:cNvPr id="8" name="Slide Number Placeholder 1">
            <a:extLst>
              <a:ext uri="{FF2B5EF4-FFF2-40B4-BE49-F238E27FC236}">
                <a16:creationId xmlns:a16="http://schemas.microsoft.com/office/drawing/2014/main" id="{B8E4C1C5-236F-4216-AC84-9B5DF6C5D3A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06A47CC1-6312-4472-AE4A-5A0A53FC2760}"/>
              </a:ext>
            </a:extLst>
          </p:cNvPr>
          <p:cNvGrpSpPr>
            <a:grpSpLocks noChangeAspect="1"/>
          </p:cNvGrpSpPr>
          <p:nvPr userDrawn="1"/>
        </p:nvGrpSpPr>
        <p:grpSpPr bwMode="auto">
          <a:xfrm>
            <a:off x="11523227" y="6169794"/>
            <a:ext cx="468957" cy="411981"/>
            <a:chOff x="7171" y="3741"/>
            <a:chExt cx="214" cy="188"/>
          </a:xfrm>
          <a:solidFill>
            <a:schemeClr val="bg1"/>
          </a:solidFill>
          <a:effectLst/>
        </p:grpSpPr>
        <p:sp>
          <p:nvSpPr>
            <p:cNvPr id="11" name="Freeform 6">
              <a:extLst>
                <a:ext uri="{FF2B5EF4-FFF2-40B4-BE49-F238E27FC236}">
                  <a16:creationId xmlns:a16="http://schemas.microsoft.com/office/drawing/2014/main" id="{E9D83E4B-B5B8-43C3-967D-0273E666BD20}"/>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AADA5FEB-D433-490E-9126-F6D107FE3373}"/>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DAB1A999-F2EE-4AA5-87FC-62D0DEA35F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198495330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teal">
    <p:bg>
      <p:bgPr>
        <a:solidFill>
          <a:schemeClr val="accent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sp>
        <p:nvSpPr>
          <p:cNvPr id="8" name="Slide Number Placeholder 1">
            <a:extLst>
              <a:ext uri="{FF2B5EF4-FFF2-40B4-BE49-F238E27FC236}">
                <a16:creationId xmlns:a16="http://schemas.microsoft.com/office/drawing/2014/main" id="{F756200F-F6C8-476E-B870-83A08DA1800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0D8C14B1-3F9F-4B84-A43F-6B88D635FE6A}"/>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95D69233-9991-4205-9D6B-8C2B8E7B510D}"/>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57D2C31-A124-4DA8-AD16-225C0ECA82D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E5783FE1-5799-4D0D-84B1-9F2C1AB2F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3723260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blueberry">
    <p:bg>
      <p:bgPr>
        <a:solidFill>
          <a:schemeClr val="tx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sp>
        <p:nvSpPr>
          <p:cNvPr id="8" name="Slide Number Placeholder 1">
            <a:extLst>
              <a:ext uri="{FF2B5EF4-FFF2-40B4-BE49-F238E27FC236}">
                <a16:creationId xmlns:a16="http://schemas.microsoft.com/office/drawing/2014/main" id="{D494D3CA-B054-48D6-83A5-1911574165C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181D9B83-F23A-48AB-A97C-5F2208A656F3}"/>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EC5AEB65-57E3-4C13-9286-3E36379391C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240D707E-82F7-4131-8D82-B96500E4C2AF}"/>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5CFFB302-86DE-4205-A3F4-2E06A7FF1A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330572071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One chart slide">
    <p:bg>
      <p:bgPr>
        <a:solidFill>
          <a:schemeClr val="tx1"/>
        </a:solidFill>
        <a:effectLst/>
      </p:bgPr>
    </p:bg>
    <p:spTree>
      <p:nvGrpSpPr>
        <p:cNvPr id="1" name=""/>
        <p:cNvGrpSpPr/>
        <p:nvPr/>
      </p:nvGrpSpPr>
      <p:grpSpPr>
        <a:xfrm>
          <a:off x="0" y="0"/>
          <a:ext cx="0" cy="0"/>
          <a:chOff x="0" y="0"/>
          <a:chExt cx="0" cy="0"/>
        </a:xfrm>
      </p:grpSpPr>
      <p:sp>
        <p:nvSpPr>
          <p:cNvPr id="18" name="Chart Placeholder 5">
            <a:extLst>
              <a:ext uri="{FF2B5EF4-FFF2-40B4-BE49-F238E27FC236}">
                <a16:creationId xmlns:a16="http://schemas.microsoft.com/office/drawing/2014/main" id="{99375E50-D738-FB4F-8816-DA64C8964BD2}"/>
              </a:ext>
            </a:extLst>
          </p:cNvPr>
          <p:cNvSpPr>
            <a:spLocks noGrp="1"/>
          </p:cNvSpPr>
          <p:nvPr>
            <p:ph type="chart" sz="quarter" idx="10"/>
          </p:nvPr>
        </p:nvSpPr>
        <p:spPr>
          <a:xfrm>
            <a:off x="457200" y="2377440"/>
            <a:ext cx="11277600" cy="3566160"/>
          </a:xfrm>
          <a:prstGeom prst="rect">
            <a:avLst/>
          </a:prstGeom>
        </p:spPr>
        <p:txBody>
          <a:bodyPr anchor="ctr" anchorCtr="0"/>
          <a:lstStyle>
            <a:lvl1pPr marL="0" indent="0" algn="ctr">
              <a:buNone/>
              <a:defRPr sz="1000" cap="all" baseline="0">
                <a:solidFill>
                  <a:schemeClr val="bg1"/>
                </a:solidFill>
              </a:defRPr>
            </a:lvl1pPr>
          </a:lstStyle>
          <a:p>
            <a:r>
              <a:rPr lang="en-US" dirty="0"/>
              <a:t>Click icon to add chart</a:t>
            </a:r>
          </a:p>
        </p:txBody>
      </p:sp>
      <p:sp>
        <p:nvSpPr>
          <p:cNvPr id="19" name="Text Placeholder 6">
            <a:extLst>
              <a:ext uri="{FF2B5EF4-FFF2-40B4-BE49-F238E27FC236}">
                <a16:creationId xmlns:a16="http://schemas.microsoft.com/office/drawing/2014/main" id="{420080BA-5143-084B-8C9E-57E3283F293B}"/>
              </a:ext>
            </a:extLst>
          </p:cNvPr>
          <p:cNvSpPr>
            <a:spLocks noGrp="1"/>
          </p:cNvSpPr>
          <p:nvPr>
            <p:ph type="body" sz="quarter" idx="11" hasCustomPrompt="1"/>
          </p:nvPr>
        </p:nvSpPr>
        <p:spPr>
          <a:xfrm>
            <a:off x="457200" y="1700081"/>
            <a:ext cx="11277600" cy="592470"/>
          </a:xfrm>
          <a:prstGeom prst="rect">
            <a:avLst/>
          </a:prstGeom>
        </p:spPr>
        <p:txBody>
          <a:bodyPr>
            <a:spAutoFit/>
          </a:bodyPr>
          <a:lstStyle>
            <a:lvl1pPr marL="0" indent="0" algn="ctr">
              <a:spcBef>
                <a:spcPts val="0"/>
              </a:spcBef>
              <a:spcAft>
                <a:spcPts val="300"/>
              </a:spcAft>
              <a:buNone/>
              <a:defRPr sz="2000" cap="none" spc="0" baseline="0">
                <a:solidFill>
                  <a:schemeClr val="bg1"/>
                </a:solidFill>
                <a:latin typeface="+mj-lt"/>
              </a:defRPr>
            </a:lvl1pPr>
            <a:lvl2pPr marL="0" indent="0" algn="ctr">
              <a:spcBef>
                <a:spcPts val="0"/>
              </a:spcBef>
              <a:buNone/>
              <a:defRPr sz="1000" spc="0">
                <a:solidFill>
                  <a:schemeClr val="bg1"/>
                </a:solidFill>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dirty="0"/>
              <a:t>[Chart Title]</a:t>
            </a:r>
          </a:p>
          <a:p>
            <a:pPr lvl="1"/>
            <a:r>
              <a:rPr lang="en-US" dirty="0"/>
              <a:t>[optional additional chart information]</a:t>
            </a:r>
          </a:p>
        </p:txBody>
      </p:sp>
      <p:sp>
        <p:nvSpPr>
          <p:cNvPr id="7" name="Title 5">
            <a:extLst>
              <a:ext uri="{FF2B5EF4-FFF2-40B4-BE49-F238E27FC236}">
                <a16:creationId xmlns:a16="http://schemas.microsoft.com/office/drawing/2014/main" id="{D3FC4486-60E0-EE4C-BDAB-AA34B418336D}"/>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bg1"/>
                </a:solidFill>
              </a:defRPr>
            </a:lvl1pPr>
          </a:lstStyle>
          <a:p>
            <a:r>
              <a:rPr lang="en-US" dirty="0"/>
              <a:t>[Slide Title]</a:t>
            </a:r>
          </a:p>
        </p:txBody>
      </p:sp>
      <p:sp>
        <p:nvSpPr>
          <p:cNvPr id="8" name="Text Placeholder 1">
            <a:extLst>
              <a:ext uri="{FF2B5EF4-FFF2-40B4-BE49-F238E27FC236}">
                <a16:creationId xmlns:a16="http://schemas.microsoft.com/office/drawing/2014/main" id="{21354EEB-640B-4A31-862A-052D913E4929}"/>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2" name="Group 11">
            <a:extLst>
              <a:ext uri="{FF2B5EF4-FFF2-40B4-BE49-F238E27FC236}">
                <a16:creationId xmlns:a16="http://schemas.microsoft.com/office/drawing/2014/main" id="{26F8342C-13C1-4BC6-B962-B926F50165AE}"/>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E9E77941-7770-427A-A949-BB36192A072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DD401E29-48D9-46EF-8C21-363B11CA5683}"/>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3161707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column photography slide w/ cop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571500"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375404"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179308"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5" name="Text Placeholder 4">
            <a:extLst>
              <a:ext uri="{FF2B5EF4-FFF2-40B4-BE49-F238E27FC236}">
                <a16:creationId xmlns:a16="http://schemas.microsoft.com/office/drawing/2014/main" id="{6CA2E27B-7BFA-F54A-BE83-BAC9106903D3}"/>
              </a:ext>
            </a:extLst>
          </p:cNvPr>
          <p:cNvSpPr>
            <a:spLocks noGrp="1"/>
          </p:cNvSpPr>
          <p:nvPr>
            <p:ph type="body" sz="quarter" idx="13" hasCustomPrompt="1"/>
          </p:nvPr>
        </p:nvSpPr>
        <p:spPr>
          <a:xfrm>
            <a:off x="571500" y="1149841"/>
            <a:ext cx="11049000" cy="1517159"/>
          </a:xfrm>
          <a:prstGeom prst="rect">
            <a:avLst/>
          </a:prstGeom>
        </p:spPr>
        <p:txBody>
          <a:bodyPr numCol="3" spcCol="365760">
            <a:noAutofit/>
          </a:bodyPr>
          <a:lstStyle>
            <a:lvl1pPr marL="0" indent="0">
              <a:buNone/>
              <a:defRPr sz="160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tx1"/>
                </a:solidFill>
              </a:defRPr>
            </a:lvl5pPr>
          </a:lstStyle>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4"/>
            <a:endParaRPr lang="en-US"/>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571500" y="469392"/>
            <a:ext cx="11048999" cy="445008"/>
          </a:xfrm>
          <a:prstGeom prst="rect">
            <a:avLst/>
          </a:prstGeom>
        </p:spPr>
        <p:txBody>
          <a:bodyPr/>
          <a:lstStyle>
            <a:lvl1pPr>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Header Text</a:t>
            </a:r>
          </a:p>
        </p:txBody>
      </p:sp>
      <p:sp>
        <p:nvSpPr>
          <p:cNvPr id="9" name="Text Placeholder 1">
            <a:extLst>
              <a:ext uri="{FF2B5EF4-FFF2-40B4-BE49-F238E27FC236}">
                <a16:creationId xmlns:a16="http://schemas.microsoft.com/office/drawing/2014/main" id="{2B229D30-EF71-47B8-92D0-D66222D6185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3" name="Slide Number Placeholder 1">
            <a:extLst>
              <a:ext uri="{FF2B5EF4-FFF2-40B4-BE49-F238E27FC236}">
                <a16:creationId xmlns:a16="http://schemas.microsoft.com/office/drawing/2014/main" id="{46D9A01E-C7FD-4585-B33E-9407F8D7AC8E}"/>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4" name="Group 13">
            <a:extLst>
              <a:ext uri="{FF2B5EF4-FFF2-40B4-BE49-F238E27FC236}">
                <a16:creationId xmlns:a16="http://schemas.microsoft.com/office/drawing/2014/main" id="{63B85B90-16A4-4D48-A62F-AAADD2EAC6E8}"/>
              </a:ext>
            </a:extLst>
          </p:cNvPr>
          <p:cNvGrpSpPr>
            <a:grpSpLocks noChangeAspect="1"/>
          </p:cNvGrpSpPr>
          <p:nvPr userDrawn="1"/>
        </p:nvGrpSpPr>
        <p:grpSpPr bwMode="auto">
          <a:xfrm>
            <a:off x="11523227" y="6169794"/>
            <a:ext cx="468957" cy="411981"/>
            <a:chOff x="7171" y="3741"/>
            <a:chExt cx="214" cy="188"/>
          </a:xfrm>
          <a:effectLst/>
        </p:grpSpPr>
        <p:sp>
          <p:nvSpPr>
            <p:cNvPr id="15" name="Freeform 6">
              <a:extLst>
                <a:ext uri="{FF2B5EF4-FFF2-40B4-BE49-F238E27FC236}">
                  <a16:creationId xmlns:a16="http://schemas.microsoft.com/office/drawing/2014/main" id="{9129BC4A-D8DD-4C85-9B8F-5D010FEF0CDE}"/>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3DDCE858-6F03-4A7C-A2CE-642750B57A2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2">
            <a:extLst>
              <a:ext uri="{FF2B5EF4-FFF2-40B4-BE49-F238E27FC236}">
                <a16:creationId xmlns:a16="http://schemas.microsoft.com/office/drawing/2014/main" id="{6B0F3D6D-76DB-49F1-B41D-6FC92C12C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34484568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ree–chart slide">
    <p:bg>
      <p:bgPr>
        <a:solidFill>
          <a:schemeClr val="tx1"/>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B5C7E5FC-9DC2-F241-B000-871BF8AC75EF}"/>
              </a:ext>
            </a:extLst>
          </p:cNvPr>
          <p:cNvSpPr>
            <a:spLocks noGrp="1"/>
          </p:cNvSpPr>
          <p:nvPr>
            <p:ph type="body" sz="quarter" idx="14" hasCustomPrompt="1"/>
          </p:nvPr>
        </p:nvSpPr>
        <p:spPr>
          <a:xfrm>
            <a:off x="843290" y="5185739"/>
            <a:ext cx="3048000" cy="400110"/>
          </a:xfrm>
          <a:prstGeom prst="rect">
            <a:avLst/>
          </a:prstGeom>
        </p:spPr>
        <p:txBody>
          <a:bodyPr>
            <a:spAutoFit/>
          </a:bodyPr>
          <a:lstStyle>
            <a:lvl1pPr marL="0" indent="0" algn="ctr">
              <a:buFont typeface="Arial" panose="020B0604020202020204" pitchFamily="34" charset="0"/>
              <a:buNone/>
              <a:defRPr sz="2000" b="1" i="0">
                <a:solidFill>
                  <a:schemeClr val="bg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p>
        </p:txBody>
      </p:sp>
      <p:sp>
        <p:nvSpPr>
          <p:cNvPr id="8" name="Text Placeholder 4">
            <a:extLst>
              <a:ext uri="{FF2B5EF4-FFF2-40B4-BE49-F238E27FC236}">
                <a16:creationId xmlns:a16="http://schemas.microsoft.com/office/drawing/2014/main" id="{C9FDA11B-5708-7C4B-B9E7-652D69B21F26}"/>
              </a:ext>
            </a:extLst>
          </p:cNvPr>
          <p:cNvSpPr>
            <a:spLocks noGrp="1"/>
          </p:cNvSpPr>
          <p:nvPr>
            <p:ph type="body" sz="quarter" idx="15" hasCustomPrompt="1"/>
          </p:nvPr>
        </p:nvSpPr>
        <p:spPr>
          <a:xfrm>
            <a:off x="4560289" y="5157555"/>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dirty="0"/>
              <a:t>Lorem ipsum dolor</a:t>
            </a:r>
          </a:p>
        </p:txBody>
      </p:sp>
      <p:sp>
        <p:nvSpPr>
          <p:cNvPr id="9" name="Text Placeholder 4">
            <a:extLst>
              <a:ext uri="{FF2B5EF4-FFF2-40B4-BE49-F238E27FC236}">
                <a16:creationId xmlns:a16="http://schemas.microsoft.com/office/drawing/2014/main" id="{83C812B6-F7BE-7743-8A19-57EEAC31064E}"/>
              </a:ext>
            </a:extLst>
          </p:cNvPr>
          <p:cNvSpPr>
            <a:spLocks noGrp="1"/>
          </p:cNvSpPr>
          <p:nvPr>
            <p:ph type="body" sz="quarter" idx="16" hasCustomPrompt="1"/>
          </p:nvPr>
        </p:nvSpPr>
        <p:spPr>
          <a:xfrm>
            <a:off x="8321938" y="5157554"/>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dirty="0"/>
              <a:t>Lorem ipsum dolor</a:t>
            </a:r>
          </a:p>
        </p:txBody>
      </p:sp>
      <p:graphicFrame>
        <p:nvGraphicFramePr>
          <p:cNvPr id="11" name="Chart 10">
            <a:extLst>
              <a:ext uri="{FF2B5EF4-FFF2-40B4-BE49-F238E27FC236}">
                <a16:creationId xmlns:a16="http://schemas.microsoft.com/office/drawing/2014/main" id="{C32311C2-63FD-0D42-86AD-37707F80097C}"/>
              </a:ext>
            </a:extLst>
          </p:cNvPr>
          <p:cNvGraphicFramePr/>
          <p:nvPr userDrawn="1">
            <p:extLst>
              <p:ext uri="{D42A27DB-BD31-4B8C-83A1-F6EECF244321}">
                <p14:modId xmlns:p14="http://schemas.microsoft.com/office/powerpoint/2010/main" val="212269790"/>
              </p:ext>
            </p:extLst>
          </p:nvPr>
        </p:nvGraphicFramePr>
        <p:xfrm>
          <a:off x="4686236" y="2286000"/>
          <a:ext cx="2845329" cy="2540123"/>
        </p:xfrm>
        <a:graphic>
          <a:graphicData uri="http://schemas.openxmlformats.org/drawingml/2006/chart">
            <c:chart xmlns:c="http://schemas.openxmlformats.org/drawingml/2006/chart" xmlns:r="http://schemas.openxmlformats.org/officeDocument/2006/relationships" r:id="rId2"/>
          </a:graphicData>
        </a:graphic>
      </p:graphicFrame>
      <p:sp>
        <p:nvSpPr>
          <p:cNvPr id="13" name="Chart Placeholder 5">
            <a:extLst>
              <a:ext uri="{FF2B5EF4-FFF2-40B4-BE49-F238E27FC236}">
                <a16:creationId xmlns:a16="http://schemas.microsoft.com/office/drawing/2014/main" id="{3059DBE8-1AE7-CD4A-9452-2C5CD24B50C6}"/>
              </a:ext>
            </a:extLst>
          </p:cNvPr>
          <p:cNvSpPr>
            <a:spLocks noGrp="1"/>
          </p:cNvSpPr>
          <p:nvPr>
            <p:ph type="chart" sz="quarter" idx="17" hasCustomPrompt="1"/>
          </p:nvPr>
        </p:nvSpPr>
        <p:spPr>
          <a:xfrm>
            <a:off x="843290" y="2062137"/>
            <a:ext cx="3048000" cy="2641600"/>
          </a:xfrm>
          <a:prstGeom prst="rect">
            <a:avLst/>
          </a:prstGeom>
        </p:spPr>
        <p:txBody>
          <a:bodyPr tIns="731520" anchor="t" anchorCtr="0"/>
          <a:lstStyle>
            <a:lvl1pPr marL="0" indent="0" algn="ctr">
              <a:buNone/>
              <a:defRPr sz="1200" spc="300">
                <a:solidFill>
                  <a:schemeClr val="bg1"/>
                </a:solidFill>
              </a:defRPr>
            </a:lvl1pPr>
          </a:lstStyle>
          <a:p>
            <a:r>
              <a:rPr lang="en-US"/>
              <a:t>CLICK TO</a:t>
            </a:r>
            <a:br>
              <a:rPr lang="en-US"/>
            </a:br>
            <a:r>
              <a:rPr lang="en-US"/>
              <a:t>INSERT CHART</a:t>
            </a:r>
          </a:p>
        </p:txBody>
      </p:sp>
      <p:sp>
        <p:nvSpPr>
          <p:cNvPr id="14" name="Chart Placeholder 5">
            <a:extLst>
              <a:ext uri="{FF2B5EF4-FFF2-40B4-BE49-F238E27FC236}">
                <a16:creationId xmlns:a16="http://schemas.microsoft.com/office/drawing/2014/main" id="{71E38F7D-6DC5-094A-88AA-AB230BFAAFF5}"/>
              </a:ext>
            </a:extLst>
          </p:cNvPr>
          <p:cNvSpPr>
            <a:spLocks noGrp="1"/>
          </p:cNvSpPr>
          <p:nvPr>
            <p:ph type="chart" sz="quarter" idx="18" hasCustomPrompt="1"/>
          </p:nvPr>
        </p:nvSpPr>
        <p:spPr>
          <a:xfrm>
            <a:off x="4584900" y="2057400"/>
            <a:ext cx="3048000" cy="2641600"/>
          </a:xfrm>
          <a:prstGeom prst="rect">
            <a:avLst/>
          </a:prstGeom>
        </p:spPr>
        <p:txBody>
          <a:bodyPr tIns="731520" anchor="t" anchorCtr="0"/>
          <a:lstStyle>
            <a:lvl1pPr marL="0" indent="0" algn="ctr">
              <a:buNone/>
              <a:defRPr sz="1200" spc="300">
                <a:solidFill>
                  <a:schemeClr val="bg1"/>
                </a:solidFill>
              </a:defRPr>
            </a:lvl1pPr>
          </a:lstStyle>
          <a:p>
            <a:r>
              <a:rPr lang="en-US"/>
              <a:t>CLICK TO</a:t>
            </a:r>
            <a:br>
              <a:rPr lang="en-US"/>
            </a:br>
            <a:r>
              <a:rPr lang="en-US"/>
              <a:t>INSERT CHART</a:t>
            </a:r>
          </a:p>
        </p:txBody>
      </p:sp>
      <p:sp>
        <p:nvSpPr>
          <p:cNvPr id="15" name="Chart Placeholder 5">
            <a:extLst>
              <a:ext uri="{FF2B5EF4-FFF2-40B4-BE49-F238E27FC236}">
                <a16:creationId xmlns:a16="http://schemas.microsoft.com/office/drawing/2014/main" id="{3683D14C-A20A-FB44-84CA-A92E17283667}"/>
              </a:ext>
            </a:extLst>
          </p:cNvPr>
          <p:cNvSpPr>
            <a:spLocks noGrp="1"/>
          </p:cNvSpPr>
          <p:nvPr>
            <p:ph type="chart" sz="quarter" idx="19" hasCustomPrompt="1"/>
          </p:nvPr>
        </p:nvSpPr>
        <p:spPr>
          <a:xfrm>
            <a:off x="8321938" y="2057400"/>
            <a:ext cx="3048000" cy="2641600"/>
          </a:xfrm>
          <a:prstGeom prst="rect">
            <a:avLst/>
          </a:prstGeom>
        </p:spPr>
        <p:txBody>
          <a:bodyPr tIns="731520" anchor="t" anchorCtr="0"/>
          <a:lstStyle>
            <a:lvl1pPr marL="0" indent="0" algn="ctr">
              <a:buNone/>
              <a:defRPr sz="1200" spc="300">
                <a:solidFill>
                  <a:schemeClr val="bg1"/>
                </a:solidFill>
              </a:defRPr>
            </a:lvl1pPr>
          </a:lstStyle>
          <a:p>
            <a:r>
              <a:rPr lang="en-US"/>
              <a:t>CLICK TO</a:t>
            </a:r>
            <a:br>
              <a:rPr lang="en-US"/>
            </a:br>
            <a:r>
              <a:rPr lang="en-US"/>
              <a:t>INSERT CHART</a:t>
            </a:r>
          </a:p>
        </p:txBody>
      </p:sp>
      <p:sp>
        <p:nvSpPr>
          <p:cNvPr id="18" name="Title 5">
            <a:extLst>
              <a:ext uri="{FF2B5EF4-FFF2-40B4-BE49-F238E27FC236}">
                <a16:creationId xmlns:a16="http://schemas.microsoft.com/office/drawing/2014/main" id="{310BB179-6509-BD4E-84B1-49AC83B627A0}"/>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bg1"/>
                </a:solidFill>
              </a:defRPr>
            </a:lvl1pPr>
          </a:lstStyle>
          <a:p>
            <a:r>
              <a:rPr lang="en-US" dirty="0"/>
              <a:t>[Slide Title]</a:t>
            </a:r>
          </a:p>
        </p:txBody>
      </p:sp>
      <p:sp>
        <p:nvSpPr>
          <p:cNvPr id="12" name="Text Placeholder 1">
            <a:extLst>
              <a:ext uri="{FF2B5EF4-FFF2-40B4-BE49-F238E27FC236}">
                <a16:creationId xmlns:a16="http://schemas.microsoft.com/office/drawing/2014/main" id="{64AC046A-B29C-4A0C-B47E-74B75A160EB3}"/>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20" name="Group 19">
            <a:extLst>
              <a:ext uri="{FF2B5EF4-FFF2-40B4-BE49-F238E27FC236}">
                <a16:creationId xmlns:a16="http://schemas.microsoft.com/office/drawing/2014/main" id="{D16E2A57-37E7-45F2-80D0-DDD9220CA6D4}"/>
              </a:ext>
            </a:extLst>
          </p:cNvPr>
          <p:cNvGrpSpPr>
            <a:grpSpLocks noChangeAspect="1"/>
          </p:cNvGrpSpPr>
          <p:nvPr userDrawn="1"/>
        </p:nvGrpSpPr>
        <p:grpSpPr bwMode="auto">
          <a:xfrm>
            <a:off x="11523227" y="6169794"/>
            <a:ext cx="468957" cy="411981"/>
            <a:chOff x="7171" y="3741"/>
            <a:chExt cx="214" cy="188"/>
          </a:xfrm>
          <a:effectLst/>
        </p:grpSpPr>
        <p:sp>
          <p:nvSpPr>
            <p:cNvPr id="21" name="Freeform 6">
              <a:extLst>
                <a:ext uri="{FF2B5EF4-FFF2-40B4-BE49-F238E27FC236}">
                  <a16:creationId xmlns:a16="http://schemas.microsoft.com/office/drawing/2014/main" id="{A90BE6ED-0064-42CD-9D5A-A93670A6B8B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2CCFB33A-9ADB-463F-8DDF-E27BD8852CD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3285615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wo chart slide w/ subhea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CF7C34-3C12-0343-AAD9-D50B0B78A8DF}"/>
              </a:ext>
            </a:extLst>
          </p:cNvPr>
          <p:cNvSpPr txBox="1"/>
          <p:nvPr userDrawn="1"/>
        </p:nvSpPr>
        <p:spPr>
          <a:xfrm>
            <a:off x="4838218"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dirty="0">
              <a:solidFill>
                <a:schemeClr val="bg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bg1"/>
                </a:solidFill>
              </a:defRPr>
            </a:lvl1pPr>
          </a:lstStyle>
          <a:p>
            <a:r>
              <a:rPr lang="en-US" dirty="0"/>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6382272" y="1038225"/>
            <a:ext cx="5352527" cy="369332"/>
          </a:xfrm>
          <a:prstGeom prst="rect">
            <a:avLst/>
          </a:prstGeom>
        </p:spPr>
        <p:txBody>
          <a:bodyPr wrap="square" lIns="0" tIns="0" rIns="0" bIns="0">
            <a:spAutoFit/>
          </a:bodyPr>
          <a:lstStyle>
            <a:lvl1pPr marL="0" indent="0" algn="ctr">
              <a:buNone/>
              <a:defRPr sz="2400" b="1" spc="0" baseline="0">
                <a:solidFill>
                  <a:schemeClr val="bg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dirty="0"/>
              <a:t>Chart Title</a:t>
            </a:r>
          </a:p>
        </p:txBody>
      </p:sp>
      <p:sp>
        <p:nvSpPr>
          <p:cNvPr id="16" name="Text Placeholder 2">
            <a:extLst>
              <a:ext uri="{FF2B5EF4-FFF2-40B4-BE49-F238E27FC236}">
                <a16:creationId xmlns:a16="http://schemas.microsoft.com/office/drawing/2014/main" id="{329B1EE8-4A74-EC40-9039-EEEB477D6283}"/>
              </a:ext>
            </a:extLst>
          </p:cNvPr>
          <p:cNvSpPr>
            <a:spLocks noGrp="1"/>
          </p:cNvSpPr>
          <p:nvPr>
            <p:ph type="body" sz="quarter" idx="14" hasCustomPrompt="1"/>
          </p:nvPr>
        </p:nvSpPr>
        <p:spPr>
          <a:xfrm>
            <a:off x="457200" y="1676400"/>
            <a:ext cx="5327650" cy="4267200"/>
          </a:xfrm>
          <a:prstGeom prst="rect">
            <a:avLst/>
          </a:prstGeom>
        </p:spPr>
        <p:txBody>
          <a:bodyPr lIns="0" tIns="0" rIns="0" bIns="0" anchor="ctr" anchorCtr="0"/>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kumimoji="0" lang="en-US" sz="1600" b="0" i="0" u="none" strike="noStrike" kern="1200" cap="none" spc="0" normalizeH="0" baseline="0" noProof="0">
                <a:ln>
                  <a:noFill/>
                </a:ln>
                <a:solidFill>
                  <a:srgbClr val="FFFFFF"/>
                </a:solidFill>
                <a:effectLst/>
                <a:uLnTx/>
                <a:uFillTx/>
                <a:latin typeface="Trebuchet MS" panose="020B0703020202090204" pitchFamily="34" charset="0"/>
                <a:cs typeface="Calibri" panose="020F050202020403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a:defRPr/>
            </a:pPr>
            <a:r>
              <a:rPr lang="en-US" sz="1600" dirty="0">
                <a:solidFill>
                  <a:srgbClr val="FFFFFF"/>
                </a:solidFill>
                <a:latin typeface="Trebuchet MS" panose="020B0703020202090204" pitchFamily="34" charset="0"/>
              </a:rPr>
              <a:t>Example of a slide with a chart and body copy.</a:t>
            </a:r>
          </a:p>
          <a:p>
            <a:pPr>
              <a:defRPr/>
            </a:pPr>
            <a:endParaRPr lang="en-US" sz="1600" dirty="0">
              <a:solidFill>
                <a:srgbClr val="FFFFFF"/>
              </a:solidFill>
              <a:latin typeface="Trebuchet MS" panose="020B0703020202090204" pitchFamily="34" charset="0"/>
            </a:endParaRPr>
          </a:p>
          <a:p>
            <a:pPr>
              <a:defRPr/>
            </a:pPr>
            <a:r>
              <a:rPr lang="en-US" sz="1600" dirty="0">
                <a:solidFill>
                  <a:srgbClr val="FFFFFF"/>
                </a:solidFill>
                <a:latin typeface="Trebuchet MS" panose="020B0703020202090204" pitchFamily="34" charset="0"/>
              </a:rPr>
              <a:t>Click here to edit text.</a:t>
            </a:r>
          </a:p>
          <a:p>
            <a:pPr>
              <a:defRPr/>
            </a:pPr>
            <a:endParaRPr lang="en-US" sz="1600" dirty="0">
              <a:solidFill>
                <a:srgbClr val="FFFFFF"/>
              </a:solidFill>
              <a:latin typeface="Trebuchet MS" panose="020B0703020202090204" pitchFamily="34" charset="0"/>
            </a:endParaRP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382272" y="1676400"/>
            <a:ext cx="5333999" cy="4469004"/>
          </a:xfrm>
          <a:prstGeom prst="rect">
            <a:avLst/>
          </a:prstGeom>
        </p:spPr>
        <p:txBody>
          <a:bodyPr anchor="ctr" anchorCtr="0"/>
          <a:lstStyle>
            <a:lvl1pPr marL="0" indent="0" algn="ctr">
              <a:buNone/>
              <a:defRPr sz="1000" cap="all" baseline="0">
                <a:solidFill>
                  <a:schemeClr val="bg1"/>
                </a:solidFill>
                <a:latin typeface="Trebuchet MS" panose="020B0703020202090204" pitchFamily="34" charset="0"/>
              </a:defRPr>
            </a:lvl1pPr>
          </a:lstStyle>
          <a:p>
            <a:r>
              <a:rPr lang="en-US" dirty="0"/>
              <a:t>Click icon to add chart</a:t>
            </a:r>
          </a:p>
        </p:txBody>
      </p:sp>
      <p:sp>
        <p:nvSpPr>
          <p:cNvPr id="9" name="Text Placeholder 1">
            <a:extLst>
              <a:ext uri="{FF2B5EF4-FFF2-40B4-BE49-F238E27FC236}">
                <a16:creationId xmlns:a16="http://schemas.microsoft.com/office/drawing/2014/main" id="{C6739FBE-2C52-48C7-8085-0223EA880386}"/>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5" name="Group 14">
            <a:extLst>
              <a:ext uri="{FF2B5EF4-FFF2-40B4-BE49-F238E27FC236}">
                <a16:creationId xmlns:a16="http://schemas.microsoft.com/office/drawing/2014/main" id="{B0A29E83-75FD-401A-ACD9-F34A12C9A63D}"/>
              </a:ext>
            </a:extLst>
          </p:cNvPr>
          <p:cNvGrpSpPr>
            <a:grpSpLocks noChangeAspect="1"/>
          </p:cNvGrpSpPr>
          <p:nvPr userDrawn="1"/>
        </p:nvGrpSpPr>
        <p:grpSpPr bwMode="auto">
          <a:xfrm>
            <a:off x="11523227" y="6169794"/>
            <a:ext cx="468957" cy="411981"/>
            <a:chOff x="7171" y="3741"/>
            <a:chExt cx="214" cy="188"/>
          </a:xfrm>
          <a:effectLst/>
        </p:grpSpPr>
        <p:sp>
          <p:nvSpPr>
            <p:cNvPr id="17" name="Freeform 6">
              <a:extLst>
                <a:ext uri="{FF2B5EF4-FFF2-40B4-BE49-F238E27FC236}">
                  <a16:creationId xmlns:a16="http://schemas.microsoft.com/office/drawing/2014/main" id="{736F531A-A04B-4239-8477-93CFE365749B}"/>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EEB25BF6-FF80-4FF8-BCA6-86E0B68A2D62}"/>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53932411"/>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wo chart slide w/ subhead">
    <p:bg>
      <p:bgPr>
        <a:solidFill>
          <a:schemeClr val="tx1"/>
        </a:solidFill>
        <a:effectLst/>
      </p:bgPr>
    </p:bg>
    <p:spTree>
      <p:nvGrpSpPr>
        <p:cNvPr id="1" name=""/>
        <p:cNvGrpSpPr/>
        <p:nvPr/>
      </p:nvGrpSpPr>
      <p:grpSpPr>
        <a:xfrm>
          <a:off x="0" y="0"/>
          <a:ext cx="0" cy="0"/>
          <a:chOff x="0" y="0"/>
          <a:chExt cx="0" cy="0"/>
        </a:xfrm>
      </p:grpSpPr>
      <p:sp>
        <p:nvSpPr>
          <p:cNvPr id="11" name="Chart Placeholder 5">
            <a:extLst>
              <a:ext uri="{FF2B5EF4-FFF2-40B4-BE49-F238E27FC236}">
                <a16:creationId xmlns:a16="http://schemas.microsoft.com/office/drawing/2014/main" id="{931978C9-BC0D-314D-89FE-885FB3CEBEAC}"/>
              </a:ext>
            </a:extLst>
          </p:cNvPr>
          <p:cNvSpPr>
            <a:spLocks noGrp="1"/>
          </p:cNvSpPr>
          <p:nvPr>
            <p:ph type="chart" sz="quarter" idx="10"/>
          </p:nvPr>
        </p:nvSpPr>
        <p:spPr>
          <a:xfrm>
            <a:off x="457200" y="2377440"/>
            <a:ext cx="5327650" cy="3566160"/>
          </a:xfrm>
          <a:prstGeom prst="rect">
            <a:avLst/>
          </a:prstGeom>
        </p:spPr>
        <p:txBody>
          <a:bodyPr anchor="ctr" anchorCtr="0"/>
          <a:lstStyle>
            <a:lvl1pPr marL="0" indent="0" algn="ctr">
              <a:buNone/>
              <a:defRPr sz="1000" cap="all" baseline="0">
                <a:solidFill>
                  <a:schemeClr val="bg1"/>
                </a:solidFill>
                <a:latin typeface="Trebuchet MS" panose="020B0703020202090204" pitchFamily="34" charset="0"/>
              </a:defRPr>
            </a:lvl1pPr>
          </a:lstStyle>
          <a:p>
            <a:r>
              <a:rPr lang="en-US" dirty="0"/>
              <a:t>Click icon to add chart</a:t>
            </a: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400800" y="2377440"/>
            <a:ext cx="5333999" cy="3566160"/>
          </a:xfrm>
          <a:prstGeom prst="rect">
            <a:avLst/>
          </a:prstGeom>
        </p:spPr>
        <p:txBody>
          <a:bodyPr anchor="ctr" anchorCtr="0"/>
          <a:lstStyle>
            <a:lvl1pPr marL="0" indent="0" algn="ctr">
              <a:buNone/>
              <a:defRPr sz="1000" cap="all" baseline="0">
                <a:solidFill>
                  <a:schemeClr val="bg1"/>
                </a:solidFill>
                <a:latin typeface="Trebuchet MS" panose="020B0703020202090204" pitchFamily="34" charset="0"/>
              </a:defRPr>
            </a:lvl1pPr>
          </a:lstStyle>
          <a:p>
            <a:r>
              <a:rPr lang="en-US" dirty="0"/>
              <a:t>Click icon to add chart</a:t>
            </a:r>
          </a:p>
        </p:txBody>
      </p:sp>
      <p:sp>
        <p:nvSpPr>
          <p:cNvPr id="13" name="Text Placeholder 6">
            <a:extLst>
              <a:ext uri="{FF2B5EF4-FFF2-40B4-BE49-F238E27FC236}">
                <a16:creationId xmlns:a16="http://schemas.microsoft.com/office/drawing/2014/main" id="{DA1D8915-2A81-784C-AA75-C5F412A81036}"/>
              </a:ext>
            </a:extLst>
          </p:cNvPr>
          <p:cNvSpPr>
            <a:spLocks noGrp="1"/>
          </p:cNvSpPr>
          <p:nvPr>
            <p:ph type="body" sz="quarter" idx="12" hasCustomPrompt="1"/>
          </p:nvPr>
        </p:nvSpPr>
        <p:spPr>
          <a:xfrm>
            <a:off x="457200" y="1676400"/>
            <a:ext cx="5327650" cy="592470"/>
          </a:xfrm>
          <a:prstGeom prst="rect">
            <a:avLst/>
          </a:prstGeom>
        </p:spPr>
        <p:txBody>
          <a:bodyPr>
            <a:spAutoFit/>
          </a:bodyPr>
          <a:lstStyle>
            <a:lvl1pPr marL="0" indent="0" algn="ctr">
              <a:spcBef>
                <a:spcPts val="0"/>
              </a:spcBef>
              <a:spcAft>
                <a:spcPts val="300"/>
              </a:spcAft>
              <a:buNone/>
              <a:defRPr sz="1800" b="1" cap="none" spc="0" baseline="0">
                <a:solidFill>
                  <a:schemeClr val="bg1"/>
                </a:solidFill>
                <a:latin typeface="Trebuchet MS" panose="020B0703020202090204" pitchFamily="34" charset="0"/>
              </a:defRPr>
            </a:lvl1pPr>
            <a:lvl2pPr marL="0" indent="0" algn="ctr">
              <a:spcBef>
                <a:spcPts val="0"/>
              </a:spcBef>
              <a:buNone/>
              <a:defRPr sz="1200" spc="0">
                <a:solidFill>
                  <a:schemeClr val="bg1"/>
                </a:solidFill>
                <a:latin typeface="Trebuchet MS" panose="020B0703020202090204" pitchFamily="34" charset="0"/>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dirty="0"/>
              <a:t>[Chart Title]</a:t>
            </a:r>
          </a:p>
          <a:p>
            <a:pPr lvl="1"/>
            <a:r>
              <a:rPr lang="en-US" dirty="0"/>
              <a:t>[optional additional chart information]</a:t>
            </a:r>
          </a:p>
        </p:txBody>
      </p:sp>
      <p:sp>
        <p:nvSpPr>
          <p:cNvPr id="14" name="Text Placeholder 9">
            <a:extLst>
              <a:ext uri="{FF2B5EF4-FFF2-40B4-BE49-F238E27FC236}">
                <a16:creationId xmlns:a16="http://schemas.microsoft.com/office/drawing/2014/main" id="{104F01D2-AC99-EC44-957F-3EE051BBFFB7}"/>
              </a:ext>
            </a:extLst>
          </p:cNvPr>
          <p:cNvSpPr>
            <a:spLocks noGrp="1"/>
          </p:cNvSpPr>
          <p:nvPr>
            <p:ph type="body" sz="quarter" idx="13" hasCustomPrompt="1"/>
          </p:nvPr>
        </p:nvSpPr>
        <p:spPr>
          <a:xfrm>
            <a:off x="6400800" y="1676400"/>
            <a:ext cx="5334000" cy="592470"/>
          </a:xfrm>
          <a:prstGeom prst="rect">
            <a:avLst/>
          </a:prstGeom>
        </p:spPr>
        <p:txBody>
          <a:bodyPr>
            <a:spAutoFit/>
          </a:bodyPr>
          <a:lstStyle>
            <a:lvl1pPr marL="0" indent="0" algn="ctr">
              <a:spcBef>
                <a:spcPts val="0"/>
              </a:spcBef>
              <a:spcAft>
                <a:spcPts val="300"/>
              </a:spcAft>
              <a:buNone/>
              <a:defRPr sz="1800" b="1" cap="none" spc="0" baseline="0">
                <a:solidFill>
                  <a:schemeClr val="bg1"/>
                </a:solidFill>
                <a:latin typeface="Trebuchet MS" panose="020B0703020202090204" pitchFamily="34" charset="0"/>
              </a:defRPr>
            </a:lvl1pPr>
            <a:lvl2pPr marL="0" indent="0" algn="ctr">
              <a:spcBef>
                <a:spcPts val="0"/>
              </a:spcBef>
              <a:buNone/>
              <a:defRPr lang="en-US" sz="1200" kern="1200" spc="0" dirty="0">
                <a:solidFill>
                  <a:schemeClr val="bg1"/>
                </a:solidFill>
                <a:latin typeface="Trebuchet MS" panose="020B0703020202090204" pitchFamily="34" charset="0"/>
                <a:ea typeface="+mn-ea"/>
                <a:cs typeface="+mn-cs"/>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dirty="0"/>
              <a:t>[Chart Title]</a:t>
            </a:r>
          </a:p>
          <a:p>
            <a:pPr marL="0" lvl="1" indent="0" algn="ctr" defTabSz="914400" rtl="0" eaLnBrk="1" latinLnBrk="0" hangingPunct="1">
              <a:lnSpc>
                <a:spcPct val="100000"/>
              </a:lnSpc>
              <a:spcBef>
                <a:spcPts val="0"/>
              </a:spcBef>
              <a:buFont typeface="Graphik Regular" panose="020B0503030202060203" pitchFamily="34" charset="0"/>
              <a:buNone/>
            </a:pPr>
            <a:r>
              <a:rPr lang="en-US" dirty="0"/>
              <a:t>[optional additional chart information]</a:t>
            </a:r>
          </a:p>
        </p:txBody>
      </p:sp>
      <p:sp>
        <p:nvSpPr>
          <p:cNvPr id="2" name="TextBox 1">
            <a:extLst>
              <a:ext uri="{FF2B5EF4-FFF2-40B4-BE49-F238E27FC236}">
                <a16:creationId xmlns:a16="http://schemas.microsoft.com/office/drawing/2014/main" id="{8ACF7C34-3C12-0343-AAD9-D50B0B78A8DF}"/>
              </a:ext>
            </a:extLst>
          </p:cNvPr>
          <p:cNvSpPr txBox="1"/>
          <p:nvPr userDrawn="1"/>
        </p:nvSpPr>
        <p:spPr>
          <a:xfrm>
            <a:off x="4838218"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dirty="0">
              <a:solidFill>
                <a:schemeClr val="bg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bg1"/>
                </a:solidFill>
              </a:defRPr>
            </a:lvl1pPr>
          </a:lstStyle>
          <a:p>
            <a:r>
              <a:rPr lang="en-US" dirty="0"/>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457200" y="1038225"/>
            <a:ext cx="11277600" cy="369332"/>
          </a:xfrm>
          <a:prstGeom prst="rect">
            <a:avLst/>
          </a:prstGeom>
        </p:spPr>
        <p:txBody>
          <a:bodyPr lIns="0" tIns="0" rIns="0" bIns="0">
            <a:spAutoFit/>
          </a:bodyPr>
          <a:lstStyle>
            <a:lvl1pPr marL="0" indent="0" algn="ctr">
              <a:buNone/>
              <a:defRPr sz="2400" b="1" spc="0" baseline="0">
                <a:solidFill>
                  <a:schemeClr val="bg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dirty="0"/>
              <a:t>[Optional Subtitle]</a:t>
            </a:r>
          </a:p>
        </p:txBody>
      </p:sp>
      <p:sp>
        <p:nvSpPr>
          <p:cNvPr id="16" name="Text Placeholder 1">
            <a:extLst>
              <a:ext uri="{FF2B5EF4-FFF2-40B4-BE49-F238E27FC236}">
                <a16:creationId xmlns:a16="http://schemas.microsoft.com/office/drawing/2014/main" id="{77D7E848-D140-48FA-BF4C-8B3773241424}"/>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5" name="Group 14">
            <a:extLst>
              <a:ext uri="{FF2B5EF4-FFF2-40B4-BE49-F238E27FC236}">
                <a16:creationId xmlns:a16="http://schemas.microsoft.com/office/drawing/2014/main" id="{D4703139-4B81-4C1C-B7CF-8B08C5424777}"/>
              </a:ext>
            </a:extLst>
          </p:cNvPr>
          <p:cNvGrpSpPr>
            <a:grpSpLocks noChangeAspect="1"/>
          </p:cNvGrpSpPr>
          <p:nvPr userDrawn="1"/>
        </p:nvGrpSpPr>
        <p:grpSpPr bwMode="auto">
          <a:xfrm>
            <a:off x="11523227" y="6169794"/>
            <a:ext cx="468957" cy="411981"/>
            <a:chOff x="7171" y="3741"/>
            <a:chExt cx="214" cy="188"/>
          </a:xfrm>
          <a:effectLst/>
        </p:grpSpPr>
        <p:sp>
          <p:nvSpPr>
            <p:cNvPr id="20" name="Freeform 6">
              <a:extLst>
                <a:ext uri="{FF2B5EF4-FFF2-40B4-BE49-F238E27FC236}">
                  <a16:creationId xmlns:a16="http://schemas.microsoft.com/office/drawing/2014/main" id="{3324299C-2A42-4AC6-A059-699B457180B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E963A63E-C1AC-49FA-9BD4-C55C8C4F8EB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31643661"/>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ustom Thank you slide — gray">
    <p:bg>
      <p:bgPr>
        <a:solidFill>
          <a:schemeClr val="tx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4"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5" name="Text Placeholder 4">
            <a:extLst>
              <a:ext uri="{FF2B5EF4-FFF2-40B4-BE49-F238E27FC236}">
                <a16:creationId xmlns:a16="http://schemas.microsoft.com/office/drawing/2014/main" id="{938FF3B2-36AB-FF42-A7E7-F274898FD6E7}"/>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CLICK TO EDIT TEXT</a:t>
            </a:r>
          </a:p>
        </p:txBody>
      </p:sp>
      <p:grpSp>
        <p:nvGrpSpPr>
          <p:cNvPr id="10" name="Group 9">
            <a:extLst>
              <a:ext uri="{FF2B5EF4-FFF2-40B4-BE49-F238E27FC236}">
                <a16:creationId xmlns:a16="http://schemas.microsoft.com/office/drawing/2014/main" id="{C93B6B9F-ED64-45D4-99FD-80684509A62C}"/>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5F7A429B-6CE8-4890-8A2F-250C9E6A2D71}"/>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BCB86064-0329-4A80-946E-5774ABD2070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3279669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hank you slide — gray">
    <p:bg>
      <p:bgPr>
        <a:solidFill>
          <a:schemeClr val="tx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4"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20" name="Title 1">
            <a:extLst>
              <a:ext uri="{FF2B5EF4-FFF2-40B4-BE49-F238E27FC236}">
                <a16:creationId xmlns:a16="http://schemas.microsoft.com/office/drawing/2014/main" id="{F241BB8A-38CA-0446-8FD9-CD1318DE1C08}"/>
              </a:ext>
            </a:extLst>
          </p:cNvPr>
          <p:cNvSpPr txBox="1">
            <a:spLocks/>
          </p:cNvSpPr>
          <p:nvPr userDrawn="1"/>
        </p:nvSpPr>
        <p:spPr>
          <a:xfrm>
            <a:off x="571500" y="999066"/>
            <a:ext cx="11049000" cy="4859867"/>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b="0" i="0" kern="1200">
                <a:solidFill>
                  <a:schemeClr val="bg1"/>
                </a:solidFill>
                <a:latin typeface="+mn-lt"/>
                <a:ea typeface="+mj-ea"/>
                <a:cs typeface="Arial" panose="020B0604020202020204" pitchFamily="34" charset="0"/>
              </a:defRPr>
            </a:lvl1pPr>
          </a:lstStyle>
          <a:p>
            <a:pPr algn="ctr"/>
            <a:r>
              <a:rPr lang="en-US" sz="3600" spc="300" dirty="0">
                <a:latin typeface="Trebuchet MS" panose="020B0703020202090204" pitchFamily="34" charset="0"/>
                <a:cs typeface="Calibri" panose="020F0502020204030204" pitchFamily="34" charset="0"/>
              </a:rPr>
              <a:t>THANK YOU</a:t>
            </a:r>
          </a:p>
        </p:txBody>
      </p:sp>
      <p:grpSp>
        <p:nvGrpSpPr>
          <p:cNvPr id="9" name="Group 8">
            <a:extLst>
              <a:ext uri="{FF2B5EF4-FFF2-40B4-BE49-F238E27FC236}">
                <a16:creationId xmlns:a16="http://schemas.microsoft.com/office/drawing/2014/main" id="{0B66F87C-47A8-4B76-91E9-3E07861318CF}"/>
              </a:ext>
            </a:extLst>
          </p:cNvPr>
          <p:cNvGrpSpPr>
            <a:grpSpLocks noChangeAspect="1"/>
          </p:cNvGrpSpPr>
          <p:nvPr userDrawn="1"/>
        </p:nvGrpSpPr>
        <p:grpSpPr bwMode="auto">
          <a:xfrm>
            <a:off x="11523227" y="6169794"/>
            <a:ext cx="468957" cy="411981"/>
            <a:chOff x="7171" y="3741"/>
            <a:chExt cx="214" cy="188"/>
          </a:xfrm>
          <a:effectLst/>
        </p:grpSpPr>
        <p:sp>
          <p:nvSpPr>
            <p:cNvPr id="10" name="Freeform 6">
              <a:extLst>
                <a:ext uri="{FF2B5EF4-FFF2-40B4-BE49-F238E27FC236}">
                  <a16:creationId xmlns:a16="http://schemas.microsoft.com/office/drawing/2014/main" id="{AE4EC176-ECD4-4909-8874-3450E0D82CF6}"/>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82AE96A8-26D3-497F-983E-FF34B6BA1B4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2401307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lank_Slide">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B96371B-102E-4C28-8A1E-CD71945E194F}"/>
              </a:ext>
            </a:extLst>
          </p:cNvPr>
          <p:cNvGrpSpPr>
            <a:grpSpLocks noChangeAspect="1"/>
          </p:cNvGrpSpPr>
          <p:nvPr userDrawn="1"/>
        </p:nvGrpSpPr>
        <p:grpSpPr bwMode="auto">
          <a:xfrm>
            <a:off x="11523227" y="6169794"/>
            <a:ext cx="468957" cy="411981"/>
            <a:chOff x="7171" y="3741"/>
            <a:chExt cx="214" cy="188"/>
          </a:xfrm>
          <a:effectLst/>
        </p:grpSpPr>
        <p:sp>
          <p:nvSpPr>
            <p:cNvPr id="7" name="Freeform 6">
              <a:extLst>
                <a:ext uri="{FF2B5EF4-FFF2-40B4-BE49-F238E27FC236}">
                  <a16:creationId xmlns:a16="http://schemas.microsoft.com/office/drawing/2014/main" id="{A6ED86D2-9237-4012-9DB0-C08A3C67E1E5}"/>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929948DD-A2C8-4AF6-B1E4-033EAC9E765E}"/>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6659033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ur-photo slide">
    <p:bg>
      <p:bgPr>
        <a:solidFill>
          <a:schemeClr val="bg1"/>
        </a:solidFill>
        <a:effectLst/>
      </p:bgPr>
    </p:bg>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4C4DEDBB-15EB-B748-A13C-857E4D1F4A73}"/>
              </a:ext>
            </a:extLst>
          </p:cNvPr>
          <p:cNvSpPr>
            <a:spLocks noGrp="1"/>
          </p:cNvSpPr>
          <p:nvPr>
            <p:ph type="pic" sz="quarter" idx="36" hasCustomPrompt="1"/>
          </p:nvPr>
        </p:nvSpPr>
        <p:spPr>
          <a:xfrm>
            <a:off x="6089904" y="3419856"/>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5" name="Picture Placeholder 4">
            <a:extLst>
              <a:ext uri="{FF2B5EF4-FFF2-40B4-BE49-F238E27FC236}">
                <a16:creationId xmlns:a16="http://schemas.microsoft.com/office/drawing/2014/main" id="{2E1E4198-7A0F-B245-96DA-848D3D82ABAB}"/>
              </a:ext>
            </a:extLst>
          </p:cNvPr>
          <p:cNvSpPr>
            <a:spLocks noGrp="1"/>
          </p:cNvSpPr>
          <p:nvPr>
            <p:ph type="pic" sz="quarter" idx="33" hasCustomPrompt="1"/>
          </p:nvPr>
        </p:nvSpPr>
        <p:spPr>
          <a:xfrm>
            <a:off x="0" y="-9144"/>
            <a:ext cx="6089904" cy="3429000"/>
          </a:xfrm>
          <a:prstGeom prst="rect">
            <a:avLst/>
          </a:prstGeom>
        </p:spPr>
        <p:txBody>
          <a:bodyPr tIns="640080"/>
          <a:lstStyle>
            <a:lvl1pPr marL="0" indent="0" algn="ctr">
              <a:buNone/>
              <a:defRPr sz="1600">
                <a:solidFill>
                  <a:schemeClr val="tx1"/>
                </a:solidFill>
              </a:defRPr>
            </a:lvl1pPr>
          </a:lstStyle>
          <a:p>
            <a:r>
              <a:rPr lang="en-US"/>
              <a:t>Click to insert picture.</a:t>
            </a:r>
          </a:p>
        </p:txBody>
      </p:sp>
      <p:sp>
        <p:nvSpPr>
          <p:cNvPr id="18" name="Picture Placeholder 4">
            <a:extLst>
              <a:ext uri="{FF2B5EF4-FFF2-40B4-BE49-F238E27FC236}">
                <a16:creationId xmlns:a16="http://schemas.microsoft.com/office/drawing/2014/main" id="{193FB4B7-BB07-9046-B229-35242A03640D}"/>
              </a:ext>
            </a:extLst>
          </p:cNvPr>
          <p:cNvSpPr>
            <a:spLocks noGrp="1"/>
          </p:cNvSpPr>
          <p:nvPr>
            <p:ph type="pic" sz="quarter" idx="34" hasCustomPrompt="1"/>
          </p:nvPr>
        </p:nvSpPr>
        <p:spPr>
          <a:xfrm>
            <a:off x="6089904" y="-9144"/>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19" name="Picture Placeholder 4">
            <a:extLst>
              <a:ext uri="{FF2B5EF4-FFF2-40B4-BE49-F238E27FC236}">
                <a16:creationId xmlns:a16="http://schemas.microsoft.com/office/drawing/2014/main" id="{CFBEA811-C71A-5F4E-AD08-0E9D86B9C0F7}"/>
              </a:ext>
            </a:extLst>
          </p:cNvPr>
          <p:cNvSpPr>
            <a:spLocks noGrp="1"/>
          </p:cNvSpPr>
          <p:nvPr>
            <p:ph type="pic" sz="quarter" idx="35" hasCustomPrompt="1"/>
          </p:nvPr>
        </p:nvSpPr>
        <p:spPr>
          <a:xfrm>
            <a:off x="0" y="3419856"/>
            <a:ext cx="6089904"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10" name="Slide Number Placeholder 1">
            <a:extLst>
              <a:ext uri="{FF2B5EF4-FFF2-40B4-BE49-F238E27FC236}">
                <a16:creationId xmlns:a16="http://schemas.microsoft.com/office/drawing/2014/main" id="{23C2102E-4F42-4687-8DC4-F8F150E9669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1" name="Group 10">
            <a:extLst>
              <a:ext uri="{FF2B5EF4-FFF2-40B4-BE49-F238E27FC236}">
                <a16:creationId xmlns:a16="http://schemas.microsoft.com/office/drawing/2014/main" id="{E2998CEC-693C-4B3A-9349-A70538DEEC24}"/>
              </a:ext>
            </a:extLst>
          </p:cNvPr>
          <p:cNvGrpSpPr>
            <a:grpSpLocks noChangeAspect="1"/>
          </p:cNvGrpSpPr>
          <p:nvPr userDrawn="1"/>
        </p:nvGrpSpPr>
        <p:grpSpPr bwMode="auto">
          <a:xfrm>
            <a:off x="11523227" y="6169794"/>
            <a:ext cx="468957" cy="411981"/>
            <a:chOff x="7171" y="3741"/>
            <a:chExt cx="214" cy="188"/>
          </a:xfrm>
          <a:effectLst/>
        </p:grpSpPr>
        <p:sp>
          <p:nvSpPr>
            <p:cNvPr id="12" name="Freeform 6">
              <a:extLst>
                <a:ext uri="{FF2B5EF4-FFF2-40B4-BE49-F238E27FC236}">
                  <a16:creationId xmlns:a16="http://schemas.microsoft.com/office/drawing/2014/main" id="{C920CB35-302E-4E26-8820-BB89B7D59548}"/>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3749244-6ABA-46DF-9E25-E7195120EC8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ooter Placeholder 2">
            <a:extLst>
              <a:ext uri="{FF2B5EF4-FFF2-40B4-BE49-F238E27FC236}">
                <a16:creationId xmlns:a16="http://schemas.microsoft.com/office/drawing/2014/main" id="{4CC64987-F709-486E-9F95-E04ABCAD9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370919625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ur-column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304800" y="2438400"/>
            <a:ext cx="2587625"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130043" y="2438400"/>
            <a:ext cx="2737930"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105590" y="2438400"/>
            <a:ext cx="2737930"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081138" y="2438400"/>
            <a:ext cx="2737930"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8" name="Text Placeholder 4">
            <a:extLst>
              <a:ext uri="{FF2B5EF4-FFF2-40B4-BE49-F238E27FC236}">
                <a16:creationId xmlns:a16="http://schemas.microsoft.com/office/drawing/2014/main" id="{8C24079A-C343-F14C-92BB-F0D6540190B5}"/>
              </a:ext>
            </a:extLst>
          </p:cNvPr>
          <p:cNvSpPr>
            <a:spLocks noGrp="1"/>
          </p:cNvSpPr>
          <p:nvPr>
            <p:ph type="body" sz="quarter" idx="14"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Photo Slide</a:t>
            </a:r>
          </a:p>
        </p:txBody>
      </p:sp>
      <p:sp>
        <p:nvSpPr>
          <p:cNvPr id="8" name="Text Placeholder 1">
            <a:extLst>
              <a:ext uri="{FF2B5EF4-FFF2-40B4-BE49-F238E27FC236}">
                <a16:creationId xmlns:a16="http://schemas.microsoft.com/office/drawing/2014/main" id="{0B5BE0EB-8BBC-4ADA-8EAE-A0A81754ACE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2" name="Slide Number Placeholder 1">
            <a:extLst>
              <a:ext uri="{FF2B5EF4-FFF2-40B4-BE49-F238E27FC236}">
                <a16:creationId xmlns:a16="http://schemas.microsoft.com/office/drawing/2014/main" id="{C8F2DE8E-ACA1-4B7B-AA8C-4DB25B441D0C}"/>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3" name="Group 12">
            <a:extLst>
              <a:ext uri="{FF2B5EF4-FFF2-40B4-BE49-F238E27FC236}">
                <a16:creationId xmlns:a16="http://schemas.microsoft.com/office/drawing/2014/main" id="{0CA6EA5F-BC51-42EB-AABA-E19820585102}"/>
              </a:ext>
            </a:extLst>
          </p:cNvPr>
          <p:cNvGrpSpPr>
            <a:grpSpLocks noChangeAspect="1"/>
          </p:cNvGrpSpPr>
          <p:nvPr userDrawn="1"/>
        </p:nvGrpSpPr>
        <p:grpSpPr bwMode="auto">
          <a:xfrm>
            <a:off x="11523227" y="6169794"/>
            <a:ext cx="468957" cy="411981"/>
            <a:chOff x="7171" y="3741"/>
            <a:chExt cx="214" cy="188"/>
          </a:xfrm>
          <a:effectLst/>
        </p:grpSpPr>
        <p:sp>
          <p:nvSpPr>
            <p:cNvPr id="14" name="Freeform 6">
              <a:extLst>
                <a:ext uri="{FF2B5EF4-FFF2-40B4-BE49-F238E27FC236}">
                  <a16:creationId xmlns:a16="http://schemas.microsoft.com/office/drawing/2014/main" id="{446DDC9C-3AD2-4508-B75A-6410A41F714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B7788152-14B4-4413-81BE-9E53B6AC0F0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ooter Placeholder 2">
            <a:extLst>
              <a:ext uri="{FF2B5EF4-FFF2-40B4-BE49-F238E27FC236}">
                <a16:creationId xmlns:a16="http://schemas.microsoft.com/office/drawing/2014/main" id="{4C4B10E0-7F63-44F5-BF09-5A2D3632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80403971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our–column two–row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457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378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299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220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4" name="Picture Placeholder 2">
            <a:extLst>
              <a:ext uri="{FF2B5EF4-FFF2-40B4-BE49-F238E27FC236}">
                <a16:creationId xmlns:a16="http://schemas.microsoft.com/office/drawing/2014/main" id="{29C744A8-9B78-6D44-9B5F-25EF93E1BE53}"/>
              </a:ext>
            </a:extLst>
          </p:cNvPr>
          <p:cNvSpPr>
            <a:spLocks noGrp="1"/>
          </p:cNvSpPr>
          <p:nvPr>
            <p:ph type="pic" sz="quarter" idx="14" hasCustomPrompt="1"/>
          </p:nvPr>
        </p:nvSpPr>
        <p:spPr>
          <a:xfrm>
            <a:off x="457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5" name="Picture Placeholder 2">
            <a:extLst>
              <a:ext uri="{FF2B5EF4-FFF2-40B4-BE49-F238E27FC236}">
                <a16:creationId xmlns:a16="http://schemas.microsoft.com/office/drawing/2014/main" id="{A9738A8C-1F84-4C43-A2A3-6FDD6F7ED126}"/>
              </a:ext>
            </a:extLst>
          </p:cNvPr>
          <p:cNvSpPr>
            <a:spLocks noGrp="1"/>
          </p:cNvSpPr>
          <p:nvPr>
            <p:ph type="pic" sz="quarter" idx="15" hasCustomPrompt="1"/>
          </p:nvPr>
        </p:nvSpPr>
        <p:spPr>
          <a:xfrm>
            <a:off x="3378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6" name="Picture Placeholder 2">
            <a:extLst>
              <a:ext uri="{FF2B5EF4-FFF2-40B4-BE49-F238E27FC236}">
                <a16:creationId xmlns:a16="http://schemas.microsoft.com/office/drawing/2014/main" id="{4F62BE7A-E882-A448-9702-B7DAE0E62199}"/>
              </a:ext>
            </a:extLst>
          </p:cNvPr>
          <p:cNvSpPr>
            <a:spLocks noGrp="1"/>
          </p:cNvSpPr>
          <p:nvPr>
            <p:ph type="pic" sz="quarter" idx="16" hasCustomPrompt="1"/>
          </p:nvPr>
        </p:nvSpPr>
        <p:spPr>
          <a:xfrm>
            <a:off x="6299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7" name="Picture Placeholder 2">
            <a:extLst>
              <a:ext uri="{FF2B5EF4-FFF2-40B4-BE49-F238E27FC236}">
                <a16:creationId xmlns:a16="http://schemas.microsoft.com/office/drawing/2014/main" id="{7E9D5272-175A-AF46-9412-3E6698B0E287}"/>
              </a:ext>
            </a:extLst>
          </p:cNvPr>
          <p:cNvSpPr>
            <a:spLocks noGrp="1"/>
          </p:cNvSpPr>
          <p:nvPr>
            <p:ph type="pic" sz="quarter" idx="17" hasCustomPrompt="1"/>
          </p:nvPr>
        </p:nvSpPr>
        <p:spPr>
          <a:xfrm>
            <a:off x="9220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13" name="Text Placeholder 4">
            <a:extLst>
              <a:ext uri="{FF2B5EF4-FFF2-40B4-BE49-F238E27FC236}">
                <a16:creationId xmlns:a16="http://schemas.microsoft.com/office/drawing/2014/main" id="{06D3D289-71BD-DC4A-979D-02AD76A5BDF3}"/>
              </a:ext>
            </a:extLst>
          </p:cNvPr>
          <p:cNvSpPr>
            <a:spLocks noGrp="1"/>
          </p:cNvSpPr>
          <p:nvPr>
            <p:ph type="body" sz="quarter" idx="18"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Photo Slide</a:t>
            </a:r>
          </a:p>
        </p:txBody>
      </p:sp>
      <p:sp>
        <p:nvSpPr>
          <p:cNvPr id="12" name="Text Placeholder 1">
            <a:extLst>
              <a:ext uri="{FF2B5EF4-FFF2-40B4-BE49-F238E27FC236}">
                <a16:creationId xmlns:a16="http://schemas.microsoft.com/office/drawing/2014/main" id="{33AA407C-B421-4BCB-B6FC-D204FEAFC881}"/>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8" name="Slide Number Placeholder 1">
            <a:extLst>
              <a:ext uri="{FF2B5EF4-FFF2-40B4-BE49-F238E27FC236}">
                <a16:creationId xmlns:a16="http://schemas.microsoft.com/office/drawing/2014/main" id="{258CB06D-9596-44B4-9586-865C7ED8AC6A}"/>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9" name="Group 18">
            <a:extLst>
              <a:ext uri="{FF2B5EF4-FFF2-40B4-BE49-F238E27FC236}">
                <a16:creationId xmlns:a16="http://schemas.microsoft.com/office/drawing/2014/main" id="{7118D75E-6DA1-460C-90BB-612919B5C76D}"/>
              </a:ext>
            </a:extLst>
          </p:cNvPr>
          <p:cNvGrpSpPr>
            <a:grpSpLocks noChangeAspect="1"/>
          </p:cNvGrpSpPr>
          <p:nvPr userDrawn="1"/>
        </p:nvGrpSpPr>
        <p:grpSpPr bwMode="auto">
          <a:xfrm>
            <a:off x="11523227" y="6169794"/>
            <a:ext cx="468957" cy="411981"/>
            <a:chOff x="7171" y="3741"/>
            <a:chExt cx="214" cy="188"/>
          </a:xfrm>
          <a:effectLst/>
        </p:grpSpPr>
        <p:sp>
          <p:nvSpPr>
            <p:cNvPr id="21" name="Freeform 6">
              <a:extLst>
                <a:ext uri="{FF2B5EF4-FFF2-40B4-BE49-F238E27FC236}">
                  <a16:creationId xmlns:a16="http://schemas.microsoft.com/office/drawing/2014/main" id="{DC4F373B-C513-472D-AC14-FDB15CD93C2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0AB12D6D-72C6-4A63-B6D3-DB313F6457D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2">
            <a:extLst>
              <a:ext uri="{FF2B5EF4-FFF2-40B4-BE49-F238E27FC236}">
                <a16:creationId xmlns:a16="http://schemas.microsoft.com/office/drawing/2014/main" id="{3B357B12-5FFA-455F-8A47-E6085E09E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247588379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column bulleted list">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p:nvPr>
        </p:nvSpPr>
        <p:spPr>
          <a:xfrm>
            <a:off x="3429000" y="1600200"/>
            <a:ext cx="5327650" cy="3468807"/>
          </a:xfrm>
          <a:prstGeom prst="rect">
            <a:avLst/>
          </a:prstGeom>
        </p:spPr>
        <p:txBody>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lang="en-US" sz="2000" b="0" kern="1200">
                <a:solidFill>
                  <a:schemeClr val="tx1"/>
                </a:solidFill>
                <a:latin typeface="+mn-lt"/>
                <a:ea typeface="+mn-ea"/>
                <a:cs typeface="Trebuchet MS" panose="020B0603020202020204" pitchFamily="34" charset="0"/>
              </a:defRPr>
            </a:lvl1pPr>
            <a:lvl2pPr marL="692150" indent="-352425">
              <a:buFont typeface="Arial" panose="020B0604020202020204" pitchFamily="34" charset="0"/>
              <a:buChar char="•"/>
              <a:defRPr sz="2000"/>
            </a:lvl2pPr>
            <a:lvl3pPr marL="628650" indent="-171450">
              <a:buFont typeface="Arial" panose="020B0604020202020204" pitchFamily="34" charset="0"/>
              <a:buChar char="•"/>
              <a:defRPr sz="2000"/>
            </a:lvl3pPr>
            <a:lvl4pPr marL="685800" indent="0">
              <a:buNone/>
              <a:defRPr/>
            </a:lvl4pPr>
            <a:lvl5pPr marL="1028700" indent="0">
              <a:buNone/>
              <a:defRPr/>
            </a:lvl5pPr>
          </a:lstStyle>
          <a:p>
            <a:pPr lvl="0"/>
            <a:endParaRPr lang="en-US" dirty="0"/>
          </a:p>
        </p:txBody>
      </p:sp>
      <p:sp>
        <p:nvSpPr>
          <p:cNvPr id="6" name="Text Placeholder 1">
            <a:extLst>
              <a:ext uri="{FF2B5EF4-FFF2-40B4-BE49-F238E27FC236}">
                <a16:creationId xmlns:a16="http://schemas.microsoft.com/office/drawing/2014/main" id="{AC84F113-1D73-4CB4-B988-6A439D099C95}"/>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1" name="Slide Number Placeholder 1">
            <a:extLst>
              <a:ext uri="{FF2B5EF4-FFF2-40B4-BE49-F238E27FC236}">
                <a16:creationId xmlns:a16="http://schemas.microsoft.com/office/drawing/2014/main" id="{E731209A-977F-45E4-8269-AC20C5409E6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D017044B-8E1F-449C-B9BE-D1F01BBEEA5E}"/>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6D09BFD0-26F8-447F-8EB9-132D9957B4B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238702D-0094-47AA-90AB-CE2C1A14EB7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ooter Placeholder 2">
            <a:extLst>
              <a:ext uri="{FF2B5EF4-FFF2-40B4-BE49-F238E27FC236}">
                <a16:creationId xmlns:a16="http://schemas.microsoft.com/office/drawing/2014/main" id="{E6404D94-6024-4043-80F6-F95059AC3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352118093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column 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mj-lt"/>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1600200"/>
            <a:ext cx="5327649" cy="445699"/>
          </a:xfrm>
          <a:prstGeom prst="rect">
            <a:avLst/>
          </a:prstGeom>
        </p:spPr>
        <p:txBody>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 goes here</a:t>
            </a:r>
          </a:p>
        </p:txBody>
      </p:sp>
      <p:sp>
        <p:nvSpPr>
          <p:cNvPr id="18" name="Text Placeholder 4">
            <a:extLst>
              <a:ext uri="{FF2B5EF4-FFF2-40B4-BE49-F238E27FC236}">
                <a16:creationId xmlns:a16="http://schemas.microsoft.com/office/drawing/2014/main" id="{77082AC2-DF4D-9343-8899-975B65FCD3B1}"/>
              </a:ext>
            </a:extLst>
          </p:cNvPr>
          <p:cNvSpPr>
            <a:spLocks noGrp="1"/>
          </p:cNvSpPr>
          <p:nvPr>
            <p:ph type="body" sz="quarter" idx="19" hasCustomPrompt="1"/>
          </p:nvPr>
        </p:nvSpPr>
        <p:spPr>
          <a:xfrm>
            <a:off x="6391099" y="1611701"/>
            <a:ext cx="5353403" cy="445699"/>
          </a:xfrm>
          <a:prstGeom prst="rect">
            <a:avLst/>
          </a:prstGeom>
        </p:spPr>
        <p:txBody>
          <a:bodyPr/>
          <a:lstStyle>
            <a:lvl1pPr marL="0" indent="0" algn="l">
              <a:buFont typeface="Arial" panose="020B0604020202020204" pitchFamily="34" charset="0"/>
              <a:buNone/>
              <a:defRPr lang="en-US" sz="2000" b="1" kern="1200" spc="0" baseline="0">
                <a:solidFill>
                  <a:schemeClr val="tx1"/>
                </a:solidFill>
                <a:latin typeface="Trebuchet MS" panose="020B0703020202090204" pitchFamily="34" charset="0"/>
                <a:ea typeface="+mn-ea"/>
                <a:cs typeface="+mn-cs"/>
              </a:defRPr>
            </a:lvl1pPr>
            <a:lvl2pPr marL="114300" indent="0">
              <a:buNone/>
              <a:defRPr/>
            </a:lvl2pPr>
            <a:lvl3pPr marL="457200" indent="0">
              <a:buNone/>
              <a:defRPr/>
            </a:lvl3pPr>
            <a:lvl4pPr marL="685800" indent="0">
              <a:buNone/>
              <a:defRPr/>
            </a:lvl4pPr>
            <a:lvl5pPr marL="1028700" indent="0">
              <a:buNone/>
              <a:defRPr/>
            </a:lvl5pPr>
          </a:lstStyle>
          <a:p>
            <a:pPr marL="0" lvl="0" indent="0" algn="l" defTabSz="914400" rtl="0" eaLnBrk="1" latinLnBrk="0" hangingPunct="1">
              <a:lnSpc>
                <a:spcPct val="100000"/>
              </a:lnSpc>
              <a:spcBef>
                <a:spcPts val="1200"/>
              </a:spcBef>
              <a:buFont typeface="Arial" panose="020B0604020202020204" pitchFamily="34" charset="0"/>
              <a:buNone/>
            </a:pPr>
            <a:r>
              <a:rPr lang="en-US" dirty="0"/>
              <a:t>Subhead text 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173407"/>
            <a:ext cx="5327650"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26" name="Text Placeholder 4">
            <a:extLst>
              <a:ext uri="{FF2B5EF4-FFF2-40B4-BE49-F238E27FC236}">
                <a16:creationId xmlns:a16="http://schemas.microsoft.com/office/drawing/2014/main" id="{A3DC293C-9D96-E743-B807-B22B1ADD0605}"/>
              </a:ext>
            </a:extLst>
          </p:cNvPr>
          <p:cNvSpPr>
            <a:spLocks noGrp="1"/>
          </p:cNvSpPr>
          <p:nvPr>
            <p:ph type="body" sz="quarter" idx="20" hasCustomPrompt="1"/>
          </p:nvPr>
        </p:nvSpPr>
        <p:spPr>
          <a:xfrm>
            <a:off x="6391099" y="2184908"/>
            <a:ext cx="5343701"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 sit </a:t>
            </a:r>
            <a:r>
              <a:rPr lang="en-US" dirty="0" err="1"/>
              <a:t>amet</a:t>
            </a:r>
            <a:r>
              <a:rPr lang="en-US" dirty="0"/>
              <a:t>, </a:t>
            </a:r>
            <a:r>
              <a:rPr lang="en-US" dirty="0" err="1"/>
              <a:t>consectet</a:t>
            </a:r>
            <a:endParaRPr lang="en-US" dirty="0"/>
          </a:p>
        </p:txBody>
      </p:sp>
      <p:sp>
        <p:nvSpPr>
          <p:cNvPr id="2" name="TextBox 1">
            <a:extLst>
              <a:ext uri="{FF2B5EF4-FFF2-40B4-BE49-F238E27FC236}">
                <a16:creationId xmlns:a16="http://schemas.microsoft.com/office/drawing/2014/main" id="{5FCF6F70-6C17-7E4D-8F36-09BFE8E3F0CC}"/>
              </a:ext>
            </a:extLst>
          </p:cNvPr>
          <p:cNvSpPr txBox="1"/>
          <p:nvPr userDrawn="1"/>
        </p:nvSpPr>
        <p:spPr>
          <a:xfrm>
            <a:off x="8713772" y="2700379"/>
            <a:ext cx="45719"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0" name="Text Placeholder 1">
            <a:extLst>
              <a:ext uri="{FF2B5EF4-FFF2-40B4-BE49-F238E27FC236}">
                <a16:creationId xmlns:a16="http://schemas.microsoft.com/office/drawing/2014/main" id="{FA6AA5CA-8BA1-49E0-ABED-0D68102A870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4" name="Slide Number Placeholder 1">
            <a:extLst>
              <a:ext uri="{FF2B5EF4-FFF2-40B4-BE49-F238E27FC236}">
                <a16:creationId xmlns:a16="http://schemas.microsoft.com/office/drawing/2014/main" id="{B3D5EB15-0007-49BF-B087-42AC0AF0C9A3}"/>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6" name="Group 15">
            <a:extLst>
              <a:ext uri="{FF2B5EF4-FFF2-40B4-BE49-F238E27FC236}">
                <a16:creationId xmlns:a16="http://schemas.microsoft.com/office/drawing/2014/main" id="{84AE87C6-9633-422C-822A-00D854CD5660}"/>
              </a:ext>
            </a:extLst>
          </p:cNvPr>
          <p:cNvGrpSpPr>
            <a:grpSpLocks noChangeAspect="1"/>
          </p:cNvGrpSpPr>
          <p:nvPr userDrawn="1"/>
        </p:nvGrpSpPr>
        <p:grpSpPr bwMode="auto">
          <a:xfrm>
            <a:off x="11523227" y="6169794"/>
            <a:ext cx="468957" cy="411981"/>
            <a:chOff x="7171" y="3741"/>
            <a:chExt cx="214" cy="188"/>
          </a:xfrm>
          <a:effectLst/>
        </p:grpSpPr>
        <p:sp>
          <p:nvSpPr>
            <p:cNvPr id="17" name="Freeform 6">
              <a:extLst>
                <a:ext uri="{FF2B5EF4-FFF2-40B4-BE49-F238E27FC236}">
                  <a16:creationId xmlns:a16="http://schemas.microsoft.com/office/drawing/2014/main" id="{7D83D138-9FBC-47CB-B917-2B05E25E59C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06FE536F-262E-4BE3-AE21-06B85C0539C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2">
            <a:extLst>
              <a:ext uri="{FF2B5EF4-FFF2-40B4-BE49-F238E27FC236}">
                <a16:creationId xmlns:a16="http://schemas.microsoft.com/office/drawing/2014/main" id="{891B6092-45EF-45AB-ACF5-540F60B53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54990098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cess slide w/ circl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11" name="Oval 10">
            <a:extLst>
              <a:ext uri="{FF2B5EF4-FFF2-40B4-BE49-F238E27FC236}">
                <a16:creationId xmlns:a16="http://schemas.microsoft.com/office/drawing/2014/main" id="{E068A246-457B-5A4F-94A4-349BFBB42147}"/>
              </a:ext>
            </a:extLst>
          </p:cNvPr>
          <p:cNvSpPr>
            <a:spLocks noChangeAspect="1"/>
          </p:cNvSpPr>
          <p:nvPr userDrawn="1"/>
        </p:nvSpPr>
        <p:spPr>
          <a:xfrm>
            <a:off x="8580299"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2" name="Oval 11">
            <a:extLst>
              <a:ext uri="{FF2B5EF4-FFF2-40B4-BE49-F238E27FC236}">
                <a16:creationId xmlns:a16="http://schemas.microsoft.com/office/drawing/2014/main" id="{04884CA8-65D3-6F43-948A-BE1F41AE50A5}"/>
              </a:ext>
            </a:extLst>
          </p:cNvPr>
          <p:cNvSpPr>
            <a:spLocks noChangeAspect="1"/>
          </p:cNvSpPr>
          <p:nvPr userDrawn="1"/>
        </p:nvSpPr>
        <p:spPr>
          <a:xfrm>
            <a:off x="4925310"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4" name="Oval 13">
            <a:extLst>
              <a:ext uri="{FF2B5EF4-FFF2-40B4-BE49-F238E27FC236}">
                <a16:creationId xmlns:a16="http://schemas.microsoft.com/office/drawing/2014/main" id="{79EF6BA5-F00C-214C-961F-2C576DC93DFA}"/>
              </a:ext>
            </a:extLst>
          </p:cNvPr>
          <p:cNvSpPr>
            <a:spLocks noChangeAspect="1"/>
          </p:cNvSpPr>
          <p:nvPr/>
        </p:nvSpPr>
        <p:spPr>
          <a:xfrm>
            <a:off x="1182976" y="1828800"/>
            <a:ext cx="2468880" cy="246580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pic>
        <p:nvPicPr>
          <p:cNvPr id="19" name="Picture 18">
            <a:extLst>
              <a:ext uri="{FF2B5EF4-FFF2-40B4-BE49-F238E27FC236}">
                <a16:creationId xmlns:a16="http://schemas.microsoft.com/office/drawing/2014/main" id="{229BA107-F3F8-9C44-A51D-1421836B09CA}"/>
              </a:ext>
            </a:extLst>
          </p:cNvPr>
          <p:cNvPicPr>
            <a:picLocks noChangeAspect="1"/>
          </p:cNvPicPr>
          <p:nvPr userDrawn="1"/>
        </p:nvPicPr>
        <p:blipFill>
          <a:blip r:embed="rId2"/>
          <a:stretch>
            <a:fillRect/>
          </a:stretch>
        </p:blipFill>
        <p:spPr>
          <a:xfrm>
            <a:off x="4033034" y="2469980"/>
            <a:ext cx="499272" cy="920533"/>
          </a:xfrm>
          <a:prstGeom prst="rect">
            <a:avLst/>
          </a:prstGeom>
        </p:spPr>
      </p:pic>
      <p:pic>
        <p:nvPicPr>
          <p:cNvPr id="21" name="Picture 20">
            <a:extLst>
              <a:ext uri="{FF2B5EF4-FFF2-40B4-BE49-F238E27FC236}">
                <a16:creationId xmlns:a16="http://schemas.microsoft.com/office/drawing/2014/main" id="{12941A2A-6824-554C-A1C1-8162A70BDAB7}"/>
              </a:ext>
            </a:extLst>
          </p:cNvPr>
          <p:cNvPicPr>
            <a:picLocks noChangeAspect="1"/>
          </p:cNvPicPr>
          <p:nvPr userDrawn="1"/>
        </p:nvPicPr>
        <p:blipFill>
          <a:blip r:embed="rId2"/>
          <a:stretch>
            <a:fillRect/>
          </a:stretch>
        </p:blipFill>
        <p:spPr>
          <a:xfrm>
            <a:off x="7781281" y="2469980"/>
            <a:ext cx="499272" cy="920533"/>
          </a:xfrm>
          <a:prstGeom prst="rect">
            <a:avLst/>
          </a:prstGeom>
        </p:spPr>
      </p:pic>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3" name="Text Placeholder 3">
            <a:extLst>
              <a:ext uri="{FF2B5EF4-FFF2-40B4-BE49-F238E27FC236}">
                <a16:creationId xmlns:a16="http://schemas.microsoft.com/office/drawing/2014/main" id="{DDB19C92-A1BF-F644-8B87-61932B3D7741}"/>
              </a:ext>
            </a:extLst>
          </p:cNvPr>
          <p:cNvSpPr>
            <a:spLocks noGrp="1"/>
          </p:cNvSpPr>
          <p:nvPr>
            <p:ph type="body" sz="quarter" idx="16" hasCustomPrompt="1"/>
          </p:nvPr>
        </p:nvSpPr>
        <p:spPr>
          <a:xfrm>
            <a:off x="533094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4" name="Text Placeholder 3">
            <a:extLst>
              <a:ext uri="{FF2B5EF4-FFF2-40B4-BE49-F238E27FC236}">
                <a16:creationId xmlns:a16="http://schemas.microsoft.com/office/drawing/2014/main" id="{BD864066-11AF-A546-8369-D0833825F7E0}"/>
              </a:ext>
            </a:extLst>
          </p:cNvPr>
          <p:cNvSpPr>
            <a:spLocks noGrp="1"/>
          </p:cNvSpPr>
          <p:nvPr>
            <p:ph type="body" sz="quarter" idx="17" hasCustomPrompt="1"/>
          </p:nvPr>
        </p:nvSpPr>
        <p:spPr>
          <a:xfrm>
            <a:off x="898854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18297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84057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59230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16" name="Text Placeholder 1">
            <a:extLst>
              <a:ext uri="{FF2B5EF4-FFF2-40B4-BE49-F238E27FC236}">
                <a16:creationId xmlns:a16="http://schemas.microsoft.com/office/drawing/2014/main" id="{AB6BC0B3-BF68-41EE-A754-C305341E579E}"/>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8" name="Slide Number Placeholder 1">
            <a:extLst>
              <a:ext uri="{FF2B5EF4-FFF2-40B4-BE49-F238E27FC236}">
                <a16:creationId xmlns:a16="http://schemas.microsoft.com/office/drawing/2014/main" id="{8D8B136E-D9CD-4048-B799-5187E6ABDBC6}"/>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31" name="Group 30">
            <a:extLst>
              <a:ext uri="{FF2B5EF4-FFF2-40B4-BE49-F238E27FC236}">
                <a16:creationId xmlns:a16="http://schemas.microsoft.com/office/drawing/2014/main" id="{D385E63D-8C59-4817-B331-BD7049F3E552}"/>
              </a:ext>
            </a:extLst>
          </p:cNvPr>
          <p:cNvGrpSpPr>
            <a:grpSpLocks noChangeAspect="1"/>
          </p:cNvGrpSpPr>
          <p:nvPr userDrawn="1"/>
        </p:nvGrpSpPr>
        <p:grpSpPr bwMode="auto">
          <a:xfrm>
            <a:off x="11523227" y="6169794"/>
            <a:ext cx="468957" cy="411981"/>
            <a:chOff x="7171" y="3741"/>
            <a:chExt cx="214" cy="188"/>
          </a:xfrm>
          <a:effectLst/>
        </p:grpSpPr>
        <p:sp>
          <p:nvSpPr>
            <p:cNvPr id="32" name="Freeform 6">
              <a:extLst>
                <a:ext uri="{FF2B5EF4-FFF2-40B4-BE49-F238E27FC236}">
                  <a16:creationId xmlns:a16="http://schemas.microsoft.com/office/drawing/2014/main" id="{122D7E4B-B434-4C91-A6A7-A8296283C35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DD4A4A8E-4059-4EC5-ABDF-435EC5EDBCE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2">
            <a:extLst>
              <a:ext uri="{FF2B5EF4-FFF2-40B4-BE49-F238E27FC236}">
                <a16:creationId xmlns:a16="http://schemas.microsoft.com/office/drawing/2014/main" id="{2A6A16B0-BD7E-49AF-87D8-001462352D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213500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Process slide w/ circl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6" name="Text Placeholder 1">
            <a:extLst>
              <a:ext uri="{FF2B5EF4-FFF2-40B4-BE49-F238E27FC236}">
                <a16:creationId xmlns:a16="http://schemas.microsoft.com/office/drawing/2014/main" id="{AB6BC0B3-BF68-41EE-A754-C305341E579E}"/>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0" name="TextBox 19">
            <a:extLst>
              <a:ext uri="{FF2B5EF4-FFF2-40B4-BE49-F238E27FC236}">
                <a16:creationId xmlns:a16="http://schemas.microsoft.com/office/drawing/2014/main" id="{4031250B-2E6E-4515-B283-0D1EFFB077B4}"/>
              </a:ext>
            </a:extLst>
          </p:cNvPr>
          <p:cNvSpPr txBox="1"/>
          <p:nvPr userDrawn="1"/>
        </p:nvSpPr>
        <p:spPr>
          <a:xfrm>
            <a:off x="796428" y="4703794"/>
            <a:ext cx="10493714" cy="1690655"/>
          </a:xfrm>
          <a:prstGeom prst="roundRect">
            <a:avLst>
              <a:gd name="adj" fmla="val 4501"/>
            </a:avLst>
          </a:prstGeom>
          <a:solidFill>
            <a:schemeClr val="bg1"/>
          </a:solidFill>
          <a:ln>
            <a:noFill/>
          </a:ln>
          <a:effectLst>
            <a:outerShdw blurRad="152400" dir="5400000" algn="ctr" rotWithShape="0">
              <a:srgbClr val="3C3F41">
                <a:alpha val="20000"/>
              </a:srgbClr>
            </a:outerShdw>
          </a:effectLst>
        </p:spPr>
        <p:txBody>
          <a:bodyPr wrap="square" lIns="0" tIns="0" rIns="0" bIns="0" rtlCol="0" anchor="ctr">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dirty="0">
                <a:ln>
                  <a:noFill/>
                </a:ln>
                <a:solidFill>
                  <a:srgbClr val="F50002"/>
                </a:solidFill>
                <a:effectLst/>
                <a:uLnTx/>
                <a:uFillTx/>
                <a:latin typeface="+mj-lt"/>
                <a:ea typeface="+mn-ea"/>
                <a:cs typeface="Arial" charset="0"/>
                <a:sym typeface="Arial" charset="0"/>
              </a:rPr>
              <a:t>Description 1 </a:t>
            </a: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 1</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dirty="0">
                <a:ln>
                  <a:noFill/>
                </a:ln>
                <a:solidFill>
                  <a:srgbClr val="F50002"/>
                </a:solidFill>
                <a:effectLst/>
                <a:uLnTx/>
                <a:uFillTx/>
                <a:latin typeface="+mj-lt"/>
                <a:ea typeface="+mn-ea"/>
                <a:cs typeface="Arial" charset="0"/>
                <a:sym typeface="Arial" charset="0"/>
              </a:rPr>
              <a:t>DESCRIPTION 2 </a:t>
            </a: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 2</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dirty="0">
                <a:ln>
                  <a:noFill/>
                </a:ln>
                <a:solidFill>
                  <a:srgbClr val="F50002"/>
                </a:solidFill>
                <a:effectLst/>
                <a:uLnTx/>
                <a:uFillTx/>
                <a:latin typeface="+mj-lt"/>
                <a:ea typeface="+mn-ea"/>
                <a:cs typeface="Arial" charset="0"/>
                <a:sym typeface="Arial" charset="0"/>
              </a:rPr>
              <a:t>DESCRIPTION 3 </a:t>
            </a: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 3</a:t>
            </a:r>
          </a:p>
        </p:txBody>
      </p:sp>
      <p:sp>
        <p:nvSpPr>
          <p:cNvPr id="29" name="TextBox 28">
            <a:extLst>
              <a:ext uri="{FF2B5EF4-FFF2-40B4-BE49-F238E27FC236}">
                <a16:creationId xmlns:a16="http://schemas.microsoft.com/office/drawing/2014/main" id="{9A3EB400-1AD0-493E-B7BB-6FDA2EB88B66}"/>
              </a:ext>
            </a:extLst>
          </p:cNvPr>
          <p:cNvSpPr txBox="1"/>
          <p:nvPr userDrawn="1"/>
        </p:nvSpPr>
        <p:spPr>
          <a:xfrm>
            <a:off x="796428"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lang="en-US" sz="1500" b="1" cap="all" spc="200" dirty="0">
                <a:solidFill>
                  <a:srgbClr val="3C3F41"/>
                </a:solidFill>
                <a:latin typeface="FreightSans Pro Semibold" panose="02000606030000020004" pitchFamily="2" charset="0"/>
                <a:sym typeface="Arial" charset="0"/>
              </a:rPr>
              <a:t>TITLE</a:t>
            </a:r>
          </a:p>
          <a:p>
            <a:pPr marL="0" marR="0" lvl="0" indent="0" algn="l" defTabSz="492876" rtl="0" eaLnBrk="1" fontAlgn="base" latinLnBrk="0" hangingPunct="0">
              <a:lnSpc>
                <a:spcPct val="100000"/>
              </a:lnSpc>
              <a:spcBef>
                <a:spcPct val="0"/>
              </a:spcBef>
              <a:spcAft>
                <a:spcPct val="0"/>
              </a:spcAft>
              <a:buClrTx/>
              <a:buSzTx/>
              <a:buFontTx/>
              <a:buNone/>
              <a:tabLst/>
              <a:defRPr/>
            </a:pP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a:t>
            </a:r>
          </a:p>
        </p:txBody>
      </p:sp>
      <p:sp>
        <p:nvSpPr>
          <p:cNvPr id="30" name="TextBox 29">
            <a:extLst>
              <a:ext uri="{FF2B5EF4-FFF2-40B4-BE49-F238E27FC236}">
                <a16:creationId xmlns:a16="http://schemas.microsoft.com/office/drawing/2014/main" id="{7336A42F-AE98-4F30-A4D3-F03607D9AFAF}"/>
              </a:ext>
            </a:extLst>
          </p:cNvPr>
          <p:cNvSpPr txBox="1"/>
          <p:nvPr userDrawn="1"/>
        </p:nvSpPr>
        <p:spPr>
          <a:xfrm>
            <a:off x="2940783"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31" name="TextBox 30">
            <a:extLst>
              <a:ext uri="{FF2B5EF4-FFF2-40B4-BE49-F238E27FC236}">
                <a16:creationId xmlns:a16="http://schemas.microsoft.com/office/drawing/2014/main" id="{DE24F44A-994D-4467-8E85-C87C34D419AD}"/>
              </a:ext>
            </a:extLst>
          </p:cNvPr>
          <p:cNvSpPr txBox="1"/>
          <p:nvPr userDrawn="1"/>
        </p:nvSpPr>
        <p:spPr>
          <a:xfrm>
            <a:off x="5085138"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32" name="TextBox 31">
            <a:extLst>
              <a:ext uri="{FF2B5EF4-FFF2-40B4-BE49-F238E27FC236}">
                <a16:creationId xmlns:a16="http://schemas.microsoft.com/office/drawing/2014/main" id="{732B765A-E6DB-4B63-B2FA-BB2E16048023}"/>
              </a:ext>
            </a:extLst>
          </p:cNvPr>
          <p:cNvSpPr txBox="1"/>
          <p:nvPr userDrawn="1"/>
        </p:nvSpPr>
        <p:spPr>
          <a:xfrm>
            <a:off x="7229493"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33" name="TextBox 32">
            <a:extLst>
              <a:ext uri="{FF2B5EF4-FFF2-40B4-BE49-F238E27FC236}">
                <a16:creationId xmlns:a16="http://schemas.microsoft.com/office/drawing/2014/main" id="{143DC1AB-4D5C-4A6A-9FCE-F49349573284}"/>
              </a:ext>
            </a:extLst>
          </p:cNvPr>
          <p:cNvSpPr txBox="1"/>
          <p:nvPr userDrawn="1"/>
        </p:nvSpPr>
        <p:spPr>
          <a:xfrm>
            <a:off x="9373849"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34" name="Picture Placeholder 4">
            <a:extLst>
              <a:ext uri="{FF2B5EF4-FFF2-40B4-BE49-F238E27FC236}">
                <a16:creationId xmlns:a16="http://schemas.microsoft.com/office/drawing/2014/main" id="{AE96C76A-7935-4F40-8BF6-F467748DABDF}"/>
              </a:ext>
            </a:extLst>
          </p:cNvPr>
          <p:cNvSpPr>
            <a:spLocks noGrp="1"/>
          </p:cNvSpPr>
          <p:nvPr>
            <p:ph type="pic" sz="quarter" idx="19" hasCustomPrompt="1"/>
          </p:nvPr>
        </p:nvSpPr>
        <p:spPr>
          <a:xfrm>
            <a:off x="1362075"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35" name="Picture Placeholder 4">
            <a:extLst>
              <a:ext uri="{FF2B5EF4-FFF2-40B4-BE49-F238E27FC236}">
                <a16:creationId xmlns:a16="http://schemas.microsoft.com/office/drawing/2014/main" id="{FE173F16-CFAD-41E6-B502-2A2D536F0D34}"/>
              </a:ext>
            </a:extLst>
          </p:cNvPr>
          <p:cNvSpPr>
            <a:spLocks noGrp="1"/>
          </p:cNvSpPr>
          <p:nvPr>
            <p:ph type="pic" sz="quarter" idx="23" hasCustomPrompt="1"/>
          </p:nvPr>
        </p:nvSpPr>
        <p:spPr>
          <a:xfrm>
            <a:off x="3513166"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36" name="Picture Placeholder 4">
            <a:extLst>
              <a:ext uri="{FF2B5EF4-FFF2-40B4-BE49-F238E27FC236}">
                <a16:creationId xmlns:a16="http://schemas.microsoft.com/office/drawing/2014/main" id="{430F9677-8AF9-444A-BE0F-659D19252C17}"/>
              </a:ext>
            </a:extLst>
          </p:cNvPr>
          <p:cNvSpPr>
            <a:spLocks noGrp="1"/>
          </p:cNvSpPr>
          <p:nvPr>
            <p:ph type="pic" sz="quarter" idx="24" hasCustomPrompt="1"/>
          </p:nvPr>
        </p:nvSpPr>
        <p:spPr>
          <a:xfrm>
            <a:off x="5657521"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37" name="Picture Placeholder 4">
            <a:extLst>
              <a:ext uri="{FF2B5EF4-FFF2-40B4-BE49-F238E27FC236}">
                <a16:creationId xmlns:a16="http://schemas.microsoft.com/office/drawing/2014/main" id="{2E842D21-E115-4DB5-9E62-EDA9969E90A6}"/>
              </a:ext>
            </a:extLst>
          </p:cNvPr>
          <p:cNvSpPr>
            <a:spLocks noGrp="1"/>
          </p:cNvSpPr>
          <p:nvPr>
            <p:ph type="pic" sz="quarter" idx="25" hasCustomPrompt="1"/>
          </p:nvPr>
        </p:nvSpPr>
        <p:spPr>
          <a:xfrm>
            <a:off x="7801876"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38" name="Picture Placeholder 4">
            <a:extLst>
              <a:ext uri="{FF2B5EF4-FFF2-40B4-BE49-F238E27FC236}">
                <a16:creationId xmlns:a16="http://schemas.microsoft.com/office/drawing/2014/main" id="{A9894953-EF88-4ADD-902B-601DAF2BB41A}"/>
              </a:ext>
            </a:extLst>
          </p:cNvPr>
          <p:cNvSpPr>
            <a:spLocks noGrp="1"/>
          </p:cNvSpPr>
          <p:nvPr>
            <p:ph type="pic" sz="quarter" idx="26" hasCustomPrompt="1"/>
          </p:nvPr>
        </p:nvSpPr>
        <p:spPr>
          <a:xfrm>
            <a:off x="9946232"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21" name="Slide Number Placeholder 1">
            <a:extLst>
              <a:ext uri="{FF2B5EF4-FFF2-40B4-BE49-F238E27FC236}">
                <a16:creationId xmlns:a16="http://schemas.microsoft.com/office/drawing/2014/main" id="{35A27987-F837-4F24-B959-C5E8DBE88BCD}"/>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3" name="Group 22">
            <a:extLst>
              <a:ext uri="{FF2B5EF4-FFF2-40B4-BE49-F238E27FC236}">
                <a16:creationId xmlns:a16="http://schemas.microsoft.com/office/drawing/2014/main" id="{67C33091-04F6-4FA5-B736-3F1A285CF639}"/>
              </a:ext>
            </a:extLst>
          </p:cNvPr>
          <p:cNvGrpSpPr>
            <a:grpSpLocks noChangeAspect="1"/>
          </p:cNvGrpSpPr>
          <p:nvPr userDrawn="1"/>
        </p:nvGrpSpPr>
        <p:grpSpPr bwMode="auto">
          <a:xfrm>
            <a:off x="11523227" y="6169794"/>
            <a:ext cx="468957" cy="411981"/>
            <a:chOff x="7171" y="3741"/>
            <a:chExt cx="214" cy="188"/>
          </a:xfrm>
          <a:effectLst/>
        </p:grpSpPr>
        <p:sp>
          <p:nvSpPr>
            <p:cNvPr id="24" name="Freeform 6">
              <a:extLst>
                <a:ext uri="{FF2B5EF4-FFF2-40B4-BE49-F238E27FC236}">
                  <a16:creationId xmlns:a16="http://schemas.microsoft.com/office/drawing/2014/main" id="{5EF57AFA-ECF3-401C-91D1-FD6ABD1B4FF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C94EBE03-1E23-411B-B06A-8A61E5D94B1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 name="Footer Placeholder 2">
            <a:extLst>
              <a:ext uri="{FF2B5EF4-FFF2-40B4-BE49-F238E27FC236}">
                <a16:creationId xmlns:a16="http://schemas.microsoft.com/office/drawing/2014/main" id="{B5DD04E7-FA4A-4C47-950D-6535A8614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348750054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rocess slide w/ section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1</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579216" y="4395006"/>
            <a:ext cx="2383184"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927534" y="4395006"/>
            <a:ext cx="2383184"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259898" y="4333616"/>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grpSp>
        <p:nvGrpSpPr>
          <p:cNvPr id="17" name="Group 16">
            <a:extLst>
              <a:ext uri="{FF2B5EF4-FFF2-40B4-BE49-F238E27FC236}">
                <a16:creationId xmlns:a16="http://schemas.microsoft.com/office/drawing/2014/main" id="{479C0B24-8976-C14A-A6C1-D9C5696BD8E0}"/>
              </a:ext>
            </a:extLst>
          </p:cNvPr>
          <p:cNvGrpSpPr/>
          <p:nvPr userDrawn="1"/>
        </p:nvGrpSpPr>
        <p:grpSpPr>
          <a:xfrm>
            <a:off x="1031973" y="3557869"/>
            <a:ext cx="10086086" cy="314325"/>
            <a:chOff x="1046660" y="2728913"/>
            <a:chExt cx="10086086" cy="314325"/>
          </a:xfrm>
        </p:grpSpPr>
        <p:pic>
          <p:nvPicPr>
            <p:cNvPr id="18" name="Picture 17">
              <a:extLst>
                <a:ext uri="{FF2B5EF4-FFF2-40B4-BE49-F238E27FC236}">
                  <a16:creationId xmlns:a16="http://schemas.microsoft.com/office/drawing/2014/main" id="{5AACC63E-A5A1-9C47-8880-5621D078C5E8}"/>
                </a:ext>
              </a:extLst>
            </p:cNvPr>
            <p:cNvPicPr>
              <a:picLocks noChangeAspect="1"/>
            </p:cNvPicPr>
            <p:nvPr/>
          </p:nvPicPr>
          <p:blipFill>
            <a:blip r:embed="rId2">
              <a:grayscl/>
            </a:blip>
            <a:stretch>
              <a:fillRect/>
            </a:stretch>
          </p:blipFill>
          <p:spPr>
            <a:xfrm>
              <a:off x="1046660" y="2728913"/>
              <a:ext cx="3415665" cy="314325"/>
            </a:xfrm>
            <a:prstGeom prst="rect">
              <a:avLst/>
            </a:prstGeom>
          </p:spPr>
        </p:pic>
        <p:pic>
          <p:nvPicPr>
            <p:cNvPr id="20" name="Picture 19">
              <a:extLst>
                <a:ext uri="{FF2B5EF4-FFF2-40B4-BE49-F238E27FC236}">
                  <a16:creationId xmlns:a16="http://schemas.microsoft.com/office/drawing/2014/main" id="{FCE3FC32-007A-2F49-A58A-B65519D88B7A}"/>
                </a:ext>
              </a:extLst>
            </p:cNvPr>
            <p:cNvPicPr>
              <a:picLocks noChangeAspect="1"/>
            </p:cNvPicPr>
            <p:nvPr/>
          </p:nvPicPr>
          <p:blipFill>
            <a:blip r:embed="rId2">
              <a:grayscl/>
            </a:blip>
            <a:stretch>
              <a:fillRect/>
            </a:stretch>
          </p:blipFill>
          <p:spPr>
            <a:xfrm>
              <a:off x="4379187" y="2728913"/>
              <a:ext cx="3415665" cy="314325"/>
            </a:xfrm>
            <a:prstGeom prst="rect">
              <a:avLst/>
            </a:prstGeom>
          </p:spPr>
        </p:pic>
        <p:pic>
          <p:nvPicPr>
            <p:cNvPr id="28" name="Picture 27">
              <a:extLst>
                <a:ext uri="{FF2B5EF4-FFF2-40B4-BE49-F238E27FC236}">
                  <a16:creationId xmlns:a16="http://schemas.microsoft.com/office/drawing/2014/main" id="{4B0F9086-9FC6-4D41-B89D-5EFFF26F4576}"/>
                </a:ext>
              </a:extLst>
            </p:cNvPr>
            <p:cNvPicPr>
              <a:picLocks noChangeAspect="1"/>
            </p:cNvPicPr>
            <p:nvPr/>
          </p:nvPicPr>
          <p:blipFill>
            <a:blip r:embed="rId2">
              <a:grayscl/>
            </a:blip>
            <a:stretch>
              <a:fillRect/>
            </a:stretch>
          </p:blipFill>
          <p:spPr>
            <a:xfrm>
              <a:off x="7717081" y="2728913"/>
              <a:ext cx="3415665" cy="314325"/>
            </a:xfrm>
            <a:prstGeom prst="rect">
              <a:avLst/>
            </a:prstGeom>
          </p:spPr>
        </p:pic>
      </p:grpSp>
      <p:sp>
        <p:nvSpPr>
          <p:cNvPr id="29" name="Text Placeholder 3">
            <a:extLst>
              <a:ext uri="{FF2B5EF4-FFF2-40B4-BE49-F238E27FC236}">
                <a16:creationId xmlns:a16="http://schemas.microsoft.com/office/drawing/2014/main" id="{9FC01846-328C-4F45-ADB2-2A7D17FD4326}"/>
              </a:ext>
            </a:extLst>
          </p:cNvPr>
          <p:cNvSpPr>
            <a:spLocks noGrp="1"/>
          </p:cNvSpPr>
          <p:nvPr>
            <p:ph type="body" sz="quarter" idx="21" hasCustomPrompt="1"/>
          </p:nvPr>
        </p:nvSpPr>
        <p:spPr>
          <a:xfrm>
            <a:off x="4927534"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2</a:t>
            </a:r>
          </a:p>
        </p:txBody>
      </p:sp>
      <p:sp>
        <p:nvSpPr>
          <p:cNvPr id="30" name="Text Placeholder 3">
            <a:extLst>
              <a:ext uri="{FF2B5EF4-FFF2-40B4-BE49-F238E27FC236}">
                <a16:creationId xmlns:a16="http://schemas.microsoft.com/office/drawing/2014/main" id="{2B1D3913-3479-214B-9786-507FD0D1F887}"/>
              </a:ext>
            </a:extLst>
          </p:cNvPr>
          <p:cNvSpPr>
            <a:spLocks noGrp="1"/>
          </p:cNvSpPr>
          <p:nvPr>
            <p:ph type="body" sz="quarter" idx="22" hasCustomPrompt="1"/>
          </p:nvPr>
        </p:nvSpPr>
        <p:spPr>
          <a:xfrm>
            <a:off x="8302746"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3</a:t>
            </a:r>
          </a:p>
        </p:txBody>
      </p:sp>
      <p:sp>
        <p:nvSpPr>
          <p:cNvPr id="15" name="Text Placeholder 1">
            <a:extLst>
              <a:ext uri="{FF2B5EF4-FFF2-40B4-BE49-F238E27FC236}">
                <a16:creationId xmlns:a16="http://schemas.microsoft.com/office/drawing/2014/main" id="{D87B5D2B-D1D1-4B8B-BA00-24177D409207}"/>
              </a:ext>
            </a:extLst>
          </p:cNvPr>
          <p:cNvSpPr>
            <a:spLocks noGrp="1"/>
          </p:cNvSpPr>
          <p:nvPr>
            <p:ph type="body" sz="quarter" idx="23"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3" name="Slide Number Placeholder 1">
            <a:extLst>
              <a:ext uri="{FF2B5EF4-FFF2-40B4-BE49-F238E27FC236}">
                <a16:creationId xmlns:a16="http://schemas.microsoft.com/office/drawing/2014/main" id="{0F40BB3B-7979-4DBF-B090-AC1ACA81D5F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4" name="Group 23">
            <a:extLst>
              <a:ext uri="{FF2B5EF4-FFF2-40B4-BE49-F238E27FC236}">
                <a16:creationId xmlns:a16="http://schemas.microsoft.com/office/drawing/2014/main" id="{B46780D6-AE71-401B-8070-5F3CFE7A8692}"/>
              </a:ext>
            </a:extLst>
          </p:cNvPr>
          <p:cNvGrpSpPr>
            <a:grpSpLocks noChangeAspect="1"/>
          </p:cNvGrpSpPr>
          <p:nvPr userDrawn="1"/>
        </p:nvGrpSpPr>
        <p:grpSpPr bwMode="auto">
          <a:xfrm>
            <a:off x="11523227" y="6169794"/>
            <a:ext cx="468957" cy="411981"/>
            <a:chOff x="7171" y="3741"/>
            <a:chExt cx="214" cy="188"/>
          </a:xfrm>
          <a:effectLst/>
        </p:grpSpPr>
        <p:sp>
          <p:nvSpPr>
            <p:cNvPr id="31" name="Freeform 6">
              <a:extLst>
                <a:ext uri="{FF2B5EF4-FFF2-40B4-BE49-F238E27FC236}">
                  <a16:creationId xmlns:a16="http://schemas.microsoft.com/office/drawing/2014/main" id="{44AE6A34-5F48-46F0-9288-C7EB368938CB}"/>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0F767D38-8F00-4BC0-B86A-42F03DB8055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Footer Placeholder 2">
            <a:extLst>
              <a:ext uri="{FF2B5EF4-FFF2-40B4-BE49-F238E27FC236}">
                <a16:creationId xmlns:a16="http://schemas.microsoft.com/office/drawing/2014/main" id="{4A378157-5134-4C84-BFB7-207AFBA29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253755962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arbon">
    <p:bg>
      <p:bgPr>
        <a:solidFill>
          <a:srgbClr val="3C3F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chemeClr val="bg1"/>
                </a:solidFill>
                <a:latin typeface="Trebuchet MS" panose="020B0603020202020204" pitchFamily="34" charset="0"/>
              </a:defRPr>
            </a:lvl1pPr>
          </a:lstStyle>
          <a:p>
            <a:pPr lvl="0" fontAlgn="auto"/>
            <a:r>
              <a:rPr lang="en-US" dirty="0"/>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chemeClr val="bg1"/>
                </a:solidFill>
                <a:latin typeface="Trebuchet MS" panose="020B0603020202020204" pitchFamily="34" charset="0"/>
              </a:defRPr>
            </a:lvl1pPr>
          </a:lstStyle>
          <a:p>
            <a:pPr lvl="0" fontAlgn="auto"/>
            <a:r>
              <a:rPr lang="en-US" dirty="0"/>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1"/>
                </a:solidFill>
                <a:latin typeface="+mj-lt"/>
              </a:defRPr>
            </a:lvl1pPr>
          </a:lstStyle>
          <a:p>
            <a:pPr lvl="0"/>
            <a:r>
              <a:rPr lang="en-US" dirty="0"/>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76376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ree–column icon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3"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4196212"/>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2"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0" y="4196212"/>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2"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0" y="4196212"/>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6" name="Picture Placeholder 4">
            <a:extLst>
              <a:ext uri="{FF2B5EF4-FFF2-40B4-BE49-F238E27FC236}">
                <a16:creationId xmlns:a16="http://schemas.microsoft.com/office/drawing/2014/main" id="{D47E7017-93EA-FE43-949B-437A4EE18D7E}"/>
              </a:ext>
            </a:extLst>
          </p:cNvPr>
          <p:cNvSpPr>
            <a:spLocks noGrp="1"/>
          </p:cNvSpPr>
          <p:nvPr>
            <p:ph type="pic" sz="quarter" idx="19" hasCustomPrompt="1"/>
          </p:nvPr>
        </p:nvSpPr>
        <p:spPr>
          <a:xfrm>
            <a:off x="1362075"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dirty="0"/>
              <a:t>Insert icon</a:t>
            </a:r>
          </a:p>
        </p:txBody>
      </p:sp>
      <p:sp>
        <p:nvSpPr>
          <p:cNvPr id="17" name="Picture Placeholder 4">
            <a:extLst>
              <a:ext uri="{FF2B5EF4-FFF2-40B4-BE49-F238E27FC236}">
                <a16:creationId xmlns:a16="http://schemas.microsoft.com/office/drawing/2014/main" id="{5988335D-1BDA-434B-A8F2-B829924F02EB}"/>
              </a:ext>
            </a:extLst>
          </p:cNvPr>
          <p:cNvSpPr>
            <a:spLocks noGrp="1"/>
          </p:cNvSpPr>
          <p:nvPr>
            <p:ph type="pic" sz="quarter" idx="20" hasCustomPrompt="1"/>
          </p:nvPr>
        </p:nvSpPr>
        <p:spPr>
          <a:xfrm>
            <a:off x="5248274"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dirty="0"/>
              <a:t>Insert icon</a:t>
            </a:r>
          </a:p>
        </p:txBody>
      </p:sp>
      <p:sp>
        <p:nvSpPr>
          <p:cNvPr id="19" name="Picture Placeholder 4">
            <a:extLst>
              <a:ext uri="{FF2B5EF4-FFF2-40B4-BE49-F238E27FC236}">
                <a16:creationId xmlns:a16="http://schemas.microsoft.com/office/drawing/2014/main" id="{E48E12AB-2489-424D-BD6C-A5E63946E6BF}"/>
              </a:ext>
            </a:extLst>
          </p:cNvPr>
          <p:cNvSpPr>
            <a:spLocks noGrp="1"/>
          </p:cNvSpPr>
          <p:nvPr>
            <p:ph type="pic" sz="quarter" idx="21" hasCustomPrompt="1"/>
          </p:nvPr>
        </p:nvSpPr>
        <p:spPr>
          <a:xfrm>
            <a:off x="9134473"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dirty="0"/>
              <a:t>Insert icon</a:t>
            </a:r>
          </a:p>
        </p:txBody>
      </p:sp>
      <p:sp>
        <p:nvSpPr>
          <p:cNvPr id="18" name="Text Placeholder 1">
            <a:extLst>
              <a:ext uri="{FF2B5EF4-FFF2-40B4-BE49-F238E27FC236}">
                <a16:creationId xmlns:a16="http://schemas.microsoft.com/office/drawing/2014/main" id="{AF9AFA94-85BF-4205-978C-3FE6AC7491A5}"/>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4" name="Slide Number Placeholder 1">
            <a:extLst>
              <a:ext uri="{FF2B5EF4-FFF2-40B4-BE49-F238E27FC236}">
                <a16:creationId xmlns:a16="http://schemas.microsoft.com/office/drawing/2014/main" id="{1EB5C36F-B66E-492D-8EFF-DC54F231A1DF}"/>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6" name="Group 25">
            <a:extLst>
              <a:ext uri="{FF2B5EF4-FFF2-40B4-BE49-F238E27FC236}">
                <a16:creationId xmlns:a16="http://schemas.microsoft.com/office/drawing/2014/main" id="{9124A4FB-D3A4-4BAA-B03E-95C05D589A48}"/>
              </a:ext>
            </a:extLst>
          </p:cNvPr>
          <p:cNvGrpSpPr>
            <a:grpSpLocks noChangeAspect="1"/>
          </p:cNvGrpSpPr>
          <p:nvPr userDrawn="1"/>
        </p:nvGrpSpPr>
        <p:grpSpPr bwMode="auto">
          <a:xfrm>
            <a:off x="11523227" y="6169794"/>
            <a:ext cx="468957" cy="411981"/>
            <a:chOff x="7171" y="3741"/>
            <a:chExt cx="214" cy="188"/>
          </a:xfrm>
          <a:effectLst/>
        </p:grpSpPr>
        <p:sp>
          <p:nvSpPr>
            <p:cNvPr id="27" name="Freeform 6">
              <a:extLst>
                <a:ext uri="{FF2B5EF4-FFF2-40B4-BE49-F238E27FC236}">
                  <a16:creationId xmlns:a16="http://schemas.microsoft.com/office/drawing/2014/main" id="{B4F9B56E-270C-44E8-9BF3-600628DBF16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06F3453B-EEDC-4867-8B24-7DEFD73E6F0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2">
            <a:extLst>
              <a:ext uri="{FF2B5EF4-FFF2-40B4-BE49-F238E27FC236}">
                <a16:creationId xmlns:a16="http://schemas.microsoft.com/office/drawing/2014/main" id="{DC837C3A-984D-4C7A-98FF-98877CF49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412781042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hree–column 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1600200"/>
            <a:ext cx="3505198"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0" y="1600200"/>
            <a:ext cx="3505198"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0"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0" y="1600200"/>
            <a:ext cx="3505198"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0"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6" name="Text Placeholder 1">
            <a:extLst>
              <a:ext uri="{FF2B5EF4-FFF2-40B4-BE49-F238E27FC236}">
                <a16:creationId xmlns:a16="http://schemas.microsoft.com/office/drawing/2014/main" id="{F449A4B4-633F-445C-A11C-B8ECB8CBAB01}"/>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0" name="Slide Number Placeholder 1">
            <a:extLst>
              <a:ext uri="{FF2B5EF4-FFF2-40B4-BE49-F238E27FC236}">
                <a16:creationId xmlns:a16="http://schemas.microsoft.com/office/drawing/2014/main" id="{551CAFFD-6F49-4EE8-8F33-EE84336AD151}"/>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1" name="Group 20">
            <a:extLst>
              <a:ext uri="{FF2B5EF4-FFF2-40B4-BE49-F238E27FC236}">
                <a16:creationId xmlns:a16="http://schemas.microsoft.com/office/drawing/2014/main" id="{37C2D705-A507-4813-B464-CA4E382E16D9}"/>
              </a:ext>
            </a:extLst>
          </p:cNvPr>
          <p:cNvGrpSpPr>
            <a:grpSpLocks noChangeAspect="1"/>
          </p:cNvGrpSpPr>
          <p:nvPr userDrawn="1"/>
        </p:nvGrpSpPr>
        <p:grpSpPr bwMode="auto">
          <a:xfrm>
            <a:off x="11523227" y="6169794"/>
            <a:ext cx="468957" cy="411981"/>
            <a:chOff x="7171" y="3741"/>
            <a:chExt cx="214" cy="188"/>
          </a:xfrm>
          <a:effectLst/>
        </p:grpSpPr>
        <p:sp>
          <p:nvSpPr>
            <p:cNvPr id="23" name="Freeform 6">
              <a:extLst>
                <a:ext uri="{FF2B5EF4-FFF2-40B4-BE49-F238E27FC236}">
                  <a16:creationId xmlns:a16="http://schemas.microsoft.com/office/drawing/2014/main" id="{26156F70-F8D5-45B1-98C9-8517DC4513C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15C81236-3E4C-4227-B2D6-A66A3FE92EE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ooter Placeholder 2">
            <a:extLst>
              <a:ext uri="{FF2B5EF4-FFF2-40B4-BE49-F238E27FC236}">
                <a16:creationId xmlns:a16="http://schemas.microsoft.com/office/drawing/2014/main" id="{938DB2F6-3572-4F2A-84A1-6097D1D67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375648252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ocess slide w/ text box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6" name="Text Placeholder 4">
            <a:extLst>
              <a:ext uri="{FF2B5EF4-FFF2-40B4-BE49-F238E27FC236}">
                <a16:creationId xmlns:a16="http://schemas.microsoft.com/office/drawing/2014/main" id="{E41F0F7C-52DA-234A-A69E-F15B4149A578}"/>
              </a:ext>
            </a:extLst>
          </p:cNvPr>
          <p:cNvSpPr>
            <a:spLocks noGrp="1"/>
          </p:cNvSpPr>
          <p:nvPr>
            <p:ph type="body" sz="quarter" idx="11" hasCustomPrompt="1"/>
          </p:nvPr>
        </p:nvSpPr>
        <p:spPr>
          <a:xfrm>
            <a:off x="598221" y="2413487"/>
            <a:ext cx="2514600" cy="701605"/>
          </a:xfrm>
          <a:prstGeom prst="rect">
            <a:avLst/>
          </a:prstGeom>
        </p:spPr>
        <p:txBody>
          <a:bodyPr>
            <a:spAutoFit/>
          </a:bodyPr>
          <a:lstStyle>
            <a:lvl1pPr marL="0" indent="0" algn="l">
              <a:buFont typeface="Arial" panose="020B0604020202020204" pitchFamily="34" charset="0"/>
              <a:buNone/>
              <a:defRPr sz="200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19" name="Text Placeholder 4">
            <a:extLst>
              <a:ext uri="{FF2B5EF4-FFF2-40B4-BE49-F238E27FC236}">
                <a16:creationId xmlns:a16="http://schemas.microsoft.com/office/drawing/2014/main" id="{7F011EB2-F94A-BC4B-8533-C01D985B728B}"/>
              </a:ext>
            </a:extLst>
          </p:cNvPr>
          <p:cNvSpPr>
            <a:spLocks noGrp="1"/>
          </p:cNvSpPr>
          <p:nvPr>
            <p:ph type="body" sz="quarter" idx="12" hasCustomPrompt="1"/>
          </p:nvPr>
        </p:nvSpPr>
        <p:spPr>
          <a:xfrm>
            <a:off x="3365499" y="2413487"/>
            <a:ext cx="2514600" cy="584775"/>
          </a:xfrm>
          <a:prstGeom prst="rect">
            <a:avLst/>
          </a:prstGeom>
        </p:spPr>
        <p:txBody>
          <a:bodyPr>
            <a:spAutoFit/>
          </a:bodyPr>
          <a:lstStyle>
            <a:lvl1pPr marL="0" indent="0" algn="l">
              <a:buFont typeface="Arial" panose="020B0604020202020204" pitchFamily="34" charset="0"/>
              <a:buNone/>
              <a:defRPr lang="en-US" sz="16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21" name="Text Placeholder 4">
            <a:extLst>
              <a:ext uri="{FF2B5EF4-FFF2-40B4-BE49-F238E27FC236}">
                <a16:creationId xmlns:a16="http://schemas.microsoft.com/office/drawing/2014/main" id="{60F81BB7-18DA-7D4B-81CE-BED9F38F144A}"/>
              </a:ext>
            </a:extLst>
          </p:cNvPr>
          <p:cNvSpPr>
            <a:spLocks noGrp="1"/>
          </p:cNvSpPr>
          <p:nvPr>
            <p:ph type="body" sz="quarter" idx="13" hasCustomPrompt="1"/>
          </p:nvPr>
        </p:nvSpPr>
        <p:spPr>
          <a:xfrm>
            <a:off x="6132777" y="2413487"/>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cxnSp>
        <p:nvCxnSpPr>
          <p:cNvPr id="23" name="Straight Connector 22">
            <a:extLst>
              <a:ext uri="{FF2B5EF4-FFF2-40B4-BE49-F238E27FC236}">
                <a16:creationId xmlns:a16="http://schemas.microsoft.com/office/drawing/2014/main" id="{AA62017E-DB4B-3D4B-B7B9-1F4870866EC9}"/>
              </a:ext>
            </a:extLst>
          </p:cNvPr>
          <p:cNvCxnSpPr>
            <a:cxnSpLocks/>
          </p:cNvCxnSpPr>
          <p:nvPr userDrawn="1"/>
        </p:nvCxnSpPr>
        <p:spPr>
          <a:xfrm>
            <a:off x="493713" y="3339793"/>
            <a:ext cx="11201400" cy="0"/>
          </a:xfrm>
          <a:prstGeom prst="line">
            <a:avLst/>
          </a:prstGeom>
          <a:noFill/>
          <a:ln w="12700" cap="rnd" cmpd="sng" algn="ctr">
            <a:solidFill>
              <a:schemeClr val="bg1"/>
            </a:solidFill>
            <a:prstDash val="solid"/>
          </a:ln>
          <a:effectLst/>
        </p:spPr>
      </p:cxnSp>
      <p:sp>
        <p:nvSpPr>
          <p:cNvPr id="24" name="Text Placeholder 4">
            <a:extLst>
              <a:ext uri="{FF2B5EF4-FFF2-40B4-BE49-F238E27FC236}">
                <a16:creationId xmlns:a16="http://schemas.microsoft.com/office/drawing/2014/main" id="{B9823885-A746-3946-A1E2-D069922D7B9C}"/>
              </a:ext>
            </a:extLst>
          </p:cNvPr>
          <p:cNvSpPr>
            <a:spLocks noGrp="1"/>
          </p:cNvSpPr>
          <p:nvPr>
            <p:ph type="body" sz="quarter" idx="17" hasCustomPrompt="1"/>
          </p:nvPr>
        </p:nvSpPr>
        <p:spPr>
          <a:xfrm>
            <a:off x="8900054" y="2413487"/>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31" name="Text Placeholder 4">
            <a:extLst>
              <a:ext uri="{FF2B5EF4-FFF2-40B4-BE49-F238E27FC236}">
                <a16:creationId xmlns:a16="http://schemas.microsoft.com/office/drawing/2014/main" id="{64844DFB-B294-B94B-96B0-5F2D3F1D7316}"/>
              </a:ext>
            </a:extLst>
          </p:cNvPr>
          <p:cNvSpPr>
            <a:spLocks noGrp="1"/>
          </p:cNvSpPr>
          <p:nvPr>
            <p:ph type="body" sz="quarter" idx="23" hasCustomPrompt="1"/>
          </p:nvPr>
        </p:nvSpPr>
        <p:spPr>
          <a:xfrm>
            <a:off x="598221" y="3680156"/>
            <a:ext cx="2514600" cy="701605"/>
          </a:xfrm>
          <a:prstGeom prst="rect">
            <a:avLst/>
          </a:prstGeom>
        </p:spPr>
        <p:txBody>
          <a:bodyPr>
            <a:spAutoFit/>
          </a:bodyPr>
          <a:lstStyle>
            <a:lvl1pPr marL="0" indent="0" algn="l">
              <a:buFont typeface="Arial" panose="020B0604020202020204" pitchFamily="34" charset="0"/>
              <a:buNone/>
              <a:defRPr sz="200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32" name="Text Placeholder 4">
            <a:extLst>
              <a:ext uri="{FF2B5EF4-FFF2-40B4-BE49-F238E27FC236}">
                <a16:creationId xmlns:a16="http://schemas.microsoft.com/office/drawing/2014/main" id="{C986AE38-064D-C04F-983B-007782752405}"/>
              </a:ext>
            </a:extLst>
          </p:cNvPr>
          <p:cNvSpPr>
            <a:spLocks noGrp="1"/>
          </p:cNvSpPr>
          <p:nvPr>
            <p:ph type="body" sz="quarter" idx="24" hasCustomPrompt="1"/>
          </p:nvPr>
        </p:nvSpPr>
        <p:spPr>
          <a:xfrm>
            <a:off x="3365499"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33" name="Text Placeholder 4">
            <a:extLst>
              <a:ext uri="{FF2B5EF4-FFF2-40B4-BE49-F238E27FC236}">
                <a16:creationId xmlns:a16="http://schemas.microsoft.com/office/drawing/2014/main" id="{C93E2ABF-411C-914E-A967-BC72B4CDEA33}"/>
              </a:ext>
            </a:extLst>
          </p:cNvPr>
          <p:cNvSpPr>
            <a:spLocks noGrp="1"/>
          </p:cNvSpPr>
          <p:nvPr>
            <p:ph type="body" sz="quarter" idx="25" hasCustomPrompt="1"/>
          </p:nvPr>
        </p:nvSpPr>
        <p:spPr>
          <a:xfrm>
            <a:off x="6132777"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34" name="Text Placeholder 4">
            <a:extLst>
              <a:ext uri="{FF2B5EF4-FFF2-40B4-BE49-F238E27FC236}">
                <a16:creationId xmlns:a16="http://schemas.microsoft.com/office/drawing/2014/main" id="{224234C9-E0EC-DF40-8DE6-B38FB1748ACB}"/>
              </a:ext>
            </a:extLst>
          </p:cNvPr>
          <p:cNvSpPr>
            <a:spLocks noGrp="1"/>
          </p:cNvSpPr>
          <p:nvPr>
            <p:ph type="body" sz="quarter" idx="26" hasCustomPrompt="1"/>
          </p:nvPr>
        </p:nvSpPr>
        <p:spPr>
          <a:xfrm>
            <a:off x="8900054"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14" name="Text Placeholder 1">
            <a:extLst>
              <a:ext uri="{FF2B5EF4-FFF2-40B4-BE49-F238E27FC236}">
                <a16:creationId xmlns:a16="http://schemas.microsoft.com/office/drawing/2014/main" id="{C49D11B2-1472-4226-88BC-26D58B230F4B}"/>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0" name="Slide Number Placeholder 1">
            <a:extLst>
              <a:ext uri="{FF2B5EF4-FFF2-40B4-BE49-F238E27FC236}">
                <a16:creationId xmlns:a16="http://schemas.microsoft.com/office/drawing/2014/main" id="{1EB8A59B-6168-43D1-ADE3-644D0620470C}"/>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5" name="Group 24">
            <a:extLst>
              <a:ext uri="{FF2B5EF4-FFF2-40B4-BE49-F238E27FC236}">
                <a16:creationId xmlns:a16="http://schemas.microsoft.com/office/drawing/2014/main" id="{E7FB1839-94C0-4F8C-B9CF-0EFA7AB55BE8}"/>
              </a:ext>
            </a:extLst>
          </p:cNvPr>
          <p:cNvGrpSpPr>
            <a:grpSpLocks noChangeAspect="1"/>
          </p:cNvGrpSpPr>
          <p:nvPr userDrawn="1"/>
        </p:nvGrpSpPr>
        <p:grpSpPr bwMode="auto">
          <a:xfrm>
            <a:off x="11523227" y="6169794"/>
            <a:ext cx="468957" cy="411981"/>
            <a:chOff x="7171" y="3741"/>
            <a:chExt cx="214" cy="188"/>
          </a:xfrm>
          <a:effectLst/>
        </p:grpSpPr>
        <p:sp>
          <p:nvSpPr>
            <p:cNvPr id="26" name="Freeform 6">
              <a:extLst>
                <a:ext uri="{FF2B5EF4-FFF2-40B4-BE49-F238E27FC236}">
                  <a16:creationId xmlns:a16="http://schemas.microsoft.com/office/drawing/2014/main" id="{050CC77C-0E03-4F94-B634-32DEB01AE0A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6231B34A-443F-483B-B967-391CC565547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2">
            <a:extLst>
              <a:ext uri="{FF2B5EF4-FFF2-40B4-BE49-F238E27FC236}">
                <a16:creationId xmlns:a16="http://schemas.microsoft.com/office/drawing/2014/main" id="{F32CE959-3656-4C3A-ADEF-DBC338AF6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20615482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0C8B70A4-0299-FA45-8F3F-58F9380F7CFC}"/>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tx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SECTION TITLE</a:t>
            </a:r>
          </a:p>
        </p:txBody>
      </p:sp>
      <p:grpSp>
        <p:nvGrpSpPr>
          <p:cNvPr id="5" name="Group 4">
            <a:extLst>
              <a:ext uri="{FF2B5EF4-FFF2-40B4-BE49-F238E27FC236}">
                <a16:creationId xmlns:a16="http://schemas.microsoft.com/office/drawing/2014/main" id="{E0AD2358-D227-456D-8326-5766D4325CC5}"/>
              </a:ext>
            </a:extLst>
          </p:cNvPr>
          <p:cNvGrpSpPr>
            <a:grpSpLocks noChangeAspect="1"/>
          </p:cNvGrpSpPr>
          <p:nvPr userDrawn="1"/>
        </p:nvGrpSpPr>
        <p:grpSpPr bwMode="auto">
          <a:xfrm>
            <a:off x="11523227" y="6169794"/>
            <a:ext cx="468957" cy="411981"/>
            <a:chOff x="7171" y="3741"/>
            <a:chExt cx="214" cy="188"/>
          </a:xfrm>
          <a:effectLst/>
        </p:grpSpPr>
        <p:sp>
          <p:nvSpPr>
            <p:cNvPr id="6" name="Freeform 6">
              <a:extLst>
                <a:ext uri="{FF2B5EF4-FFF2-40B4-BE49-F238E27FC236}">
                  <a16:creationId xmlns:a16="http://schemas.microsoft.com/office/drawing/2014/main" id="{87911B9A-2E45-448A-A26C-A7C4303378BD}"/>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EB786D93-2235-4E68-96C6-8ED490ACBC13}"/>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Slide Number Placeholder 1">
            <a:extLst>
              <a:ext uri="{FF2B5EF4-FFF2-40B4-BE49-F238E27FC236}">
                <a16:creationId xmlns:a16="http://schemas.microsoft.com/office/drawing/2014/main" id="{FF34874C-712A-4771-8D2B-03853DB8E31C}"/>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sp>
        <p:nvSpPr>
          <p:cNvPr id="9" name="Footer Placeholder 2">
            <a:extLst>
              <a:ext uri="{FF2B5EF4-FFF2-40B4-BE49-F238E27FC236}">
                <a16:creationId xmlns:a16="http://schemas.microsoft.com/office/drawing/2014/main" id="{A2B683DB-55A3-44AE-8163-A132629368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74807882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red">
    <p:bg>
      <p:bgPr>
        <a:solidFill>
          <a:srgbClr val="E01719"/>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sz="4000" b="0" i="0" cap="none" spc="30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sp>
        <p:nvSpPr>
          <p:cNvPr id="8" name="Slide Number Placeholder 1">
            <a:extLst>
              <a:ext uri="{FF2B5EF4-FFF2-40B4-BE49-F238E27FC236}">
                <a16:creationId xmlns:a16="http://schemas.microsoft.com/office/drawing/2014/main" id="{5719B670-1006-4EC6-96F7-41FBFF10B56B}"/>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E4006DAB-2FF2-475B-9A9E-F71D9AB3A6E9}"/>
              </a:ext>
            </a:extLst>
          </p:cNvPr>
          <p:cNvGrpSpPr>
            <a:grpSpLocks noChangeAspect="1"/>
          </p:cNvGrpSpPr>
          <p:nvPr userDrawn="1"/>
        </p:nvGrpSpPr>
        <p:grpSpPr bwMode="auto">
          <a:xfrm>
            <a:off x="11523227" y="6169794"/>
            <a:ext cx="468957" cy="411981"/>
            <a:chOff x="7171" y="3741"/>
            <a:chExt cx="214" cy="188"/>
          </a:xfrm>
          <a:solidFill>
            <a:schemeClr val="bg1"/>
          </a:solidFill>
          <a:effectLst/>
        </p:grpSpPr>
        <p:sp>
          <p:nvSpPr>
            <p:cNvPr id="11" name="Freeform 6">
              <a:extLst>
                <a:ext uri="{FF2B5EF4-FFF2-40B4-BE49-F238E27FC236}">
                  <a16:creationId xmlns:a16="http://schemas.microsoft.com/office/drawing/2014/main" id="{397F91BF-3C0C-490A-A1A9-E41FA1C785B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7108154-6661-4EA6-A57D-F1A843BBA13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2ABFCCC0-5A98-4E1F-99C9-4B09AB680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80392693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teal">
    <p:bg>
      <p:bgPr>
        <a:solidFill>
          <a:schemeClr val="accent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sp>
        <p:nvSpPr>
          <p:cNvPr id="8" name="Slide Number Placeholder 1">
            <a:extLst>
              <a:ext uri="{FF2B5EF4-FFF2-40B4-BE49-F238E27FC236}">
                <a16:creationId xmlns:a16="http://schemas.microsoft.com/office/drawing/2014/main" id="{E67F669A-AE81-4665-911F-D0E8755AF09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4E0C1AA5-3D41-4AD1-82D0-C2EFEFE01B55}"/>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E01D8A57-8E1A-4531-BFEE-1473D25734D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7CD19A2-A54F-40AD-B908-C07BA785274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C0390257-C856-4395-8E38-9BE411D91B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22625701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Moments that matter — grey">
    <p:bg>
      <p:bgPr>
        <a:solidFill>
          <a:srgbClr val="3C3F4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sp>
        <p:nvSpPr>
          <p:cNvPr id="8" name="Slide Number Placeholder 1">
            <a:extLst>
              <a:ext uri="{FF2B5EF4-FFF2-40B4-BE49-F238E27FC236}">
                <a16:creationId xmlns:a16="http://schemas.microsoft.com/office/drawing/2014/main" id="{35EB65E9-2E42-4CEC-B0D4-465C0F42DA3D}"/>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B057A7EF-1B6F-4B40-BBC5-70FAFD9A1986}"/>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B8765D49-E610-4165-9092-D87A8D302B6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EBEF5D5E-08A1-41C1-BDAB-9011722E078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2F28F0AA-CF33-4326-A2D5-BEA36631D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240893867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blueberry">
    <p:bg>
      <p:bgPr>
        <a:solidFill>
          <a:schemeClr val="tx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sp>
        <p:nvSpPr>
          <p:cNvPr id="8" name="Slide Number Placeholder 1">
            <a:extLst>
              <a:ext uri="{FF2B5EF4-FFF2-40B4-BE49-F238E27FC236}">
                <a16:creationId xmlns:a16="http://schemas.microsoft.com/office/drawing/2014/main" id="{35387B11-92B5-4073-9FE4-6E4DAEA0CF94}"/>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BAD19561-BAF9-4256-9DAE-AF1675FB540B}"/>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F66467D5-148E-40F5-AC0B-F636111D88B2}"/>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302D7210-ED8A-4F29-BE49-FE7BF258F70F}"/>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6A4543E0-F58C-4A0B-96FE-310E8B7F2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382674834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ne chart slide">
    <p:bg>
      <p:bgPr>
        <a:solidFill>
          <a:schemeClr val="bg1"/>
        </a:solidFill>
        <a:effectLst/>
      </p:bgPr>
    </p:bg>
    <p:spTree>
      <p:nvGrpSpPr>
        <p:cNvPr id="1" name=""/>
        <p:cNvGrpSpPr/>
        <p:nvPr/>
      </p:nvGrpSpPr>
      <p:grpSpPr>
        <a:xfrm>
          <a:off x="0" y="0"/>
          <a:ext cx="0" cy="0"/>
          <a:chOff x="0" y="0"/>
          <a:chExt cx="0" cy="0"/>
        </a:xfrm>
      </p:grpSpPr>
      <p:sp>
        <p:nvSpPr>
          <p:cNvPr id="18" name="Chart Placeholder 5">
            <a:extLst>
              <a:ext uri="{FF2B5EF4-FFF2-40B4-BE49-F238E27FC236}">
                <a16:creationId xmlns:a16="http://schemas.microsoft.com/office/drawing/2014/main" id="{99375E50-D738-FB4F-8816-DA64C8964BD2}"/>
              </a:ext>
            </a:extLst>
          </p:cNvPr>
          <p:cNvSpPr>
            <a:spLocks noGrp="1"/>
          </p:cNvSpPr>
          <p:nvPr>
            <p:ph type="chart" sz="quarter" idx="10"/>
          </p:nvPr>
        </p:nvSpPr>
        <p:spPr>
          <a:xfrm>
            <a:off x="457200" y="2377440"/>
            <a:ext cx="11277600" cy="3566160"/>
          </a:xfrm>
          <a:prstGeom prst="rect">
            <a:avLst/>
          </a:prstGeom>
        </p:spPr>
        <p:txBody>
          <a:bodyPr anchor="ctr" anchorCtr="0"/>
          <a:lstStyle>
            <a:lvl1pPr marL="0" indent="0" algn="ctr">
              <a:buNone/>
              <a:defRPr sz="1000" cap="all" baseline="0">
                <a:solidFill>
                  <a:schemeClr val="tx1"/>
                </a:solidFill>
              </a:defRPr>
            </a:lvl1pPr>
          </a:lstStyle>
          <a:p>
            <a:r>
              <a:rPr lang="en-US" dirty="0"/>
              <a:t>Click icon to add chart</a:t>
            </a:r>
          </a:p>
        </p:txBody>
      </p:sp>
      <p:sp>
        <p:nvSpPr>
          <p:cNvPr id="19" name="Text Placeholder 6">
            <a:extLst>
              <a:ext uri="{FF2B5EF4-FFF2-40B4-BE49-F238E27FC236}">
                <a16:creationId xmlns:a16="http://schemas.microsoft.com/office/drawing/2014/main" id="{420080BA-5143-084B-8C9E-57E3283F293B}"/>
              </a:ext>
            </a:extLst>
          </p:cNvPr>
          <p:cNvSpPr>
            <a:spLocks noGrp="1"/>
          </p:cNvSpPr>
          <p:nvPr>
            <p:ph type="body" sz="quarter" idx="11" hasCustomPrompt="1"/>
          </p:nvPr>
        </p:nvSpPr>
        <p:spPr>
          <a:xfrm>
            <a:off x="457200" y="1700081"/>
            <a:ext cx="11277600" cy="592470"/>
          </a:xfrm>
          <a:prstGeom prst="rect">
            <a:avLst/>
          </a:prstGeom>
        </p:spPr>
        <p:txBody>
          <a:bodyPr>
            <a:spAutoFit/>
          </a:bodyPr>
          <a:lstStyle>
            <a:lvl1pPr marL="0" indent="0" algn="ctr">
              <a:spcBef>
                <a:spcPts val="0"/>
              </a:spcBef>
              <a:spcAft>
                <a:spcPts val="300"/>
              </a:spcAft>
              <a:buNone/>
              <a:defRPr sz="2000" cap="none" spc="0" baseline="0">
                <a:solidFill>
                  <a:schemeClr val="tx1"/>
                </a:solidFill>
                <a:latin typeface="+mj-lt"/>
              </a:defRPr>
            </a:lvl1pPr>
            <a:lvl2pPr marL="0" indent="0" algn="ctr">
              <a:spcBef>
                <a:spcPts val="0"/>
              </a:spcBef>
              <a:buNone/>
              <a:defRPr sz="1000" spc="0">
                <a:solidFill>
                  <a:schemeClr val="tx1"/>
                </a:solidFill>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dirty="0"/>
              <a:t>[Chart Title]</a:t>
            </a:r>
          </a:p>
          <a:p>
            <a:pPr lvl="1"/>
            <a:r>
              <a:rPr lang="en-US" dirty="0"/>
              <a:t>[optional additional chart information]</a:t>
            </a:r>
          </a:p>
        </p:txBody>
      </p:sp>
      <p:sp>
        <p:nvSpPr>
          <p:cNvPr id="7" name="Title 5">
            <a:extLst>
              <a:ext uri="{FF2B5EF4-FFF2-40B4-BE49-F238E27FC236}">
                <a16:creationId xmlns:a16="http://schemas.microsoft.com/office/drawing/2014/main" id="{D3FC4486-60E0-EE4C-BDAB-AA34B418336D}"/>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dirty="0"/>
              <a:t>[Slide Title]</a:t>
            </a:r>
          </a:p>
        </p:txBody>
      </p:sp>
      <p:sp>
        <p:nvSpPr>
          <p:cNvPr id="6" name="Text Placeholder 1">
            <a:extLst>
              <a:ext uri="{FF2B5EF4-FFF2-40B4-BE49-F238E27FC236}">
                <a16:creationId xmlns:a16="http://schemas.microsoft.com/office/drawing/2014/main" id="{91B50362-0B1B-4AA0-96E9-49313558FFB0}"/>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1" name="Slide Number Placeholder 1">
            <a:extLst>
              <a:ext uri="{FF2B5EF4-FFF2-40B4-BE49-F238E27FC236}">
                <a16:creationId xmlns:a16="http://schemas.microsoft.com/office/drawing/2014/main" id="{0D195DE0-A73F-497F-A019-160767190381}"/>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3C3497AC-3A9A-4265-9F4A-428BAA81E15B}"/>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E939A3FE-751B-47E7-8A13-14C1F83EEA3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5C72CDFE-AC60-4F62-8EF9-CAD0018119F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8911CFFF-6A6B-437F-8984-82DA486B5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46879860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ree–chart slide">
    <p:bg>
      <p:bgPr>
        <a:solidFill>
          <a:schemeClr val="bg1"/>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B5C7E5FC-9DC2-F241-B000-871BF8AC75EF}"/>
              </a:ext>
            </a:extLst>
          </p:cNvPr>
          <p:cNvSpPr>
            <a:spLocks noGrp="1"/>
          </p:cNvSpPr>
          <p:nvPr>
            <p:ph type="body" sz="quarter" idx="14" hasCustomPrompt="1"/>
          </p:nvPr>
        </p:nvSpPr>
        <p:spPr>
          <a:xfrm>
            <a:off x="843290" y="5185739"/>
            <a:ext cx="3048000" cy="400110"/>
          </a:xfrm>
          <a:prstGeom prst="rect">
            <a:avLst/>
          </a:prstGeom>
        </p:spPr>
        <p:txBody>
          <a:bodyPr>
            <a:spAutoFit/>
          </a:bodyPr>
          <a:lstStyle>
            <a:lvl1pPr marL="0" indent="0" algn="ctr">
              <a:buFont typeface="Arial" panose="020B0604020202020204" pitchFamily="34" charset="0"/>
              <a:buNone/>
              <a:defRPr sz="2000" b="1" i="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p>
        </p:txBody>
      </p:sp>
      <p:sp>
        <p:nvSpPr>
          <p:cNvPr id="8" name="Text Placeholder 4">
            <a:extLst>
              <a:ext uri="{FF2B5EF4-FFF2-40B4-BE49-F238E27FC236}">
                <a16:creationId xmlns:a16="http://schemas.microsoft.com/office/drawing/2014/main" id="{C9FDA11B-5708-7C4B-B9E7-652D69B21F26}"/>
              </a:ext>
            </a:extLst>
          </p:cNvPr>
          <p:cNvSpPr>
            <a:spLocks noGrp="1"/>
          </p:cNvSpPr>
          <p:nvPr>
            <p:ph type="body" sz="quarter" idx="15" hasCustomPrompt="1"/>
          </p:nvPr>
        </p:nvSpPr>
        <p:spPr>
          <a:xfrm>
            <a:off x="4560289" y="5157555"/>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dirty="0"/>
              <a:t>Lorem ipsum dolor</a:t>
            </a:r>
          </a:p>
        </p:txBody>
      </p:sp>
      <p:sp>
        <p:nvSpPr>
          <p:cNvPr id="9" name="Text Placeholder 4">
            <a:extLst>
              <a:ext uri="{FF2B5EF4-FFF2-40B4-BE49-F238E27FC236}">
                <a16:creationId xmlns:a16="http://schemas.microsoft.com/office/drawing/2014/main" id="{83C812B6-F7BE-7743-8A19-57EEAC31064E}"/>
              </a:ext>
            </a:extLst>
          </p:cNvPr>
          <p:cNvSpPr>
            <a:spLocks noGrp="1"/>
          </p:cNvSpPr>
          <p:nvPr>
            <p:ph type="body" sz="quarter" idx="16" hasCustomPrompt="1"/>
          </p:nvPr>
        </p:nvSpPr>
        <p:spPr>
          <a:xfrm>
            <a:off x="8321938" y="5157554"/>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dirty="0"/>
              <a:t>Lorem ipsum dolor</a:t>
            </a:r>
          </a:p>
        </p:txBody>
      </p:sp>
      <p:graphicFrame>
        <p:nvGraphicFramePr>
          <p:cNvPr id="11" name="Chart 10">
            <a:extLst>
              <a:ext uri="{FF2B5EF4-FFF2-40B4-BE49-F238E27FC236}">
                <a16:creationId xmlns:a16="http://schemas.microsoft.com/office/drawing/2014/main" id="{C32311C2-63FD-0D42-86AD-37707F80097C}"/>
              </a:ext>
            </a:extLst>
          </p:cNvPr>
          <p:cNvGraphicFramePr/>
          <p:nvPr userDrawn="1"/>
        </p:nvGraphicFramePr>
        <p:xfrm>
          <a:off x="4686236" y="2286000"/>
          <a:ext cx="2845329" cy="2540123"/>
        </p:xfrm>
        <a:graphic>
          <a:graphicData uri="http://schemas.openxmlformats.org/drawingml/2006/chart">
            <c:chart xmlns:c="http://schemas.openxmlformats.org/drawingml/2006/chart" xmlns:r="http://schemas.openxmlformats.org/officeDocument/2006/relationships" r:id="rId2"/>
          </a:graphicData>
        </a:graphic>
      </p:graphicFrame>
      <p:sp>
        <p:nvSpPr>
          <p:cNvPr id="13" name="Chart Placeholder 5">
            <a:extLst>
              <a:ext uri="{FF2B5EF4-FFF2-40B4-BE49-F238E27FC236}">
                <a16:creationId xmlns:a16="http://schemas.microsoft.com/office/drawing/2014/main" id="{3059DBE8-1AE7-CD4A-9452-2C5CD24B50C6}"/>
              </a:ext>
            </a:extLst>
          </p:cNvPr>
          <p:cNvSpPr>
            <a:spLocks noGrp="1"/>
          </p:cNvSpPr>
          <p:nvPr>
            <p:ph type="chart" sz="quarter" idx="17" hasCustomPrompt="1"/>
          </p:nvPr>
        </p:nvSpPr>
        <p:spPr>
          <a:xfrm>
            <a:off x="843290"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4" name="Chart Placeholder 5">
            <a:extLst>
              <a:ext uri="{FF2B5EF4-FFF2-40B4-BE49-F238E27FC236}">
                <a16:creationId xmlns:a16="http://schemas.microsoft.com/office/drawing/2014/main" id="{71E38F7D-6DC5-094A-88AA-AB230BFAAFF5}"/>
              </a:ext>
            </a:extLst>
          </p:cNvPr>
          <p:cNvSpPr>
            <a:spLocks noGrp="1"/>
          </p:cNvSpPr>
          <p:nvPr>
            <p:ph type="chart" sz="quarter" idx="18" hasCustomPrompt="1"/>
          </p:nvPr>
        </p:nvSpPr>
        <p:spPr>
          <a:xfrm>
            <a:off x="4584900"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5" name="Chart Placeholder 5">
            <a:extLst>
              <a:ext uri="{FF2B5EF4-FFF2-40B4-BE49-F238E27FC236}">
                <a16:creationId xmlns:a16="http://schemas.microsoft.com/office/drawing/2014/main" id="{3683D14C-A20A-FB44-84CA-A92E17283667}"/>
              </a:ext>
            </a:extLst>
          </p:cNvPr>
          <p:cNvSpPr>
            <a:spLocks noGrp="1"/>
          </p:cNvSpPr>
          <p:nvPr>
            <p:ph type="chart" sz="quarter" idx="19" hasCustomPrompt="1"/>
          </p:nvPr>
        </p:nvSpPr>
        <p:spPr>
          <a:xfrm>
            <a:off x="8321938"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8" name="Title 5">
            <a:extLst>
              <a:ext uri="{FF2B5EF4-FFF2-40B4-BE49-F238E27FC236}">
                <a16:creationId xmlns:a16="http://schemas.microsoft.com/office/drawing/2014/main" id="{310BB179-6509-BD4E-84B1-49AC83B627A0}"/>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dirty="0"/>
              <a:t>[Slide Title]</a:t>
            </a:r>
          </a:p>
        </p:txBody>
      </p:sp>
      <p:sp>
        <p:nvSpPr>
          <p:cNvPr id="12" name="Text Placeholder 1">
            <a:extLst>
              <a:ext uri="{FF2B5EF4-FFF2-40B4-BE49-F238E27FC236}">
                <a16:creationId xmlns:a16="http://schemas.microsoft.com/office/drawing/2014/main" id="{6E39E754-46B4-432F-8DED-A85C22FC6BE0}"/>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0" name="Slide Number Placeholder 1">
            <a:extLst>
              <a:ext uri="{FF2B5EF4-FFF2-40B4-BE49-F238E27FC236}">
                <a16:creationId xmlns:a16="http://schemas.microsoft.com/office/drawing/2014/main" id="{B28E0116-85F2-4993-90E5-1AB17E31846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1" name="Group 20">
            <a:extLst>
              <a:ext uri="{FF2B5EF4-FFF2-40B4-BE49-F238E27FC236}">
                <a16:creationId xmlns:a16="http://schemas.microsoft.com/office/drawing/2014/main" id="{739436AE-1C7E-49B5-A288-B8DA526C151A}"/>
              </a:ext>
            </a:extLst>
          </p:cNvPr>
          <p:cNvGrpSpPr>
            <a:grpSpLocks noChangeAspect="1"/>
          </p:cNvGrpSpPr>
          <p:nvPr userDrawn="1"/>
        </p:nvGrpSpPr>
        <p:grpSpPr bwMode="auto">
          <a:xfrm>
            <a:off x="11523227" y="6169794"/>
            <a:ext cx="468957" cy="411981"/>
            <a:chOff x="7171" y="3741"/>
            <a:chExt cx="214" cy="188"/>
          </a:xfrm>
          <a:effectLst/>
        </p:grpSpPr>
        <p:sp>
          <p:nvSpPr>
            <p:cNvPr id="22" name="Freeform 6">
              <a:extLst>
                <a:ext uri="{FF2B5EF4-FFF2-40B4-BE49-F238E27FC236}">
                  <a16:creationId xmlns:a16="http://schemas.microsoft.com/office/drawing/2014/main" id="{864D4829-7AA9-4217-A952-92650B31454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E977BF80-AA2C-4592-9B02-55AEBB08306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2">
            <a:extLst>
              <a:ext uri="{FF2B5EF4-FFF2-40B4-BE49-F238E27FC236}">
                <a16:creationId xmlns:a16="http://schemas.microsoft.com/office/drawing/2014/main" id="{1AD42360-A9EB-4CC1-B61A-B61CF1A39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52534816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header">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32084" y="0"/>
            <a:ext cx="12192000" cy="6858000"/>
          </a:xfrm>
          <a:prstGeom prst="rect">
            <a:avLst/>
          </a:prstGeom>
        </p:spPr>
        <p:txBody>
          <a:bodyPr/>
          <a:lstStyle>
            <a:lvl1pPr>
              <a:defRPr>
                <a:solidFill>
                  <a:schemeClr val="tx1"/>
                </a:solidFill>
              </a:defRPr>
            </a:lvl1pPr>
          </a:lstStyle>
          <a:p>
            <a:endParaRPr lang="en-US"/>
          </a:p>
          <a:p>
            <a:endParaRPr lang="en-US"/>
          </a:p>
          <a:p>
            <a:endParaRPr lang="en-US"/>
          </a:p>
          <a:p>
            <a:r>
              <a:rPr lang="en-US"/>
              <a:t>Full-bleed photography slide</a:t>
            </a:r>
          </a:p>
          <a:p>
            <a:r>
              <a:rPr lang="en-US"/>
              <a:t>Click to insert picture.</a:t>
            </a:r>
          </a:p>
          <a:p>
            <a:r>
              <a:rPr lang="en-US"/>
              <a:t>Copy and paste gradient overlay above if needed.</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Full-Bleed Photography Slide</a:t>
            </a:r>
          </a:p>
        </p:txBody>
      </p:sp>
      <p:sp>
        <p:nvSpPr>
          <p:cNvPr id="5" name="Text Placeholder 1">
            <a:extLst>
              <a:ext uri="{FF2B5EF4-FFF2-40B4-BE49-F238E27FC236}">
                <a16:creationId xmlns:a16="http://schemas.microsoft.com/office/drawing/2014/main" id="{122A6F2B-D6B4-4E10-BFD4-56BEA1CCE463}"/>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9" name="Slide Number Placeholder 1">
            <a:extLst>
              <a:ext uri="{FF2B5EF4-FFF2-40B4-BE49-F238E27FC236}">
                <a16:creationId xmlns:a16="http://schemas.microsoft.com/office/drawing/2014/main" id="{4C69C1DF-47BF-4080-9AD5-09464EAE12F1}"/>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3216DC3F-1B71-4795-BB71-5560D16EE9B8}"/>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0030D10D-5CE4-4E37-A7F9-0F9F59D1ACC1}"/>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7FD410C-8AB3-4BE2-A272-60F9DB8CA3F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2BCD8121-ABFF-47B9-ADAF-C47B083C9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89045814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hart slide w/ subhea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CF7C34-3C12-0343-AAD9-D50B0B78A8DF}"/>
              </a:ext>
            </a:extLst>
          </p:cNvPr>
          <p:cNvSpPr txBox="1"/>
          <p:nvPr userDrawn="1"/>
        </p:nvSpPr>
        <p:spPr>
          <a:xfrm>
            <a:off x="4838218"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dirty="0">
              <a:solidFill>
                <a:schemeClr val="tx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dirty="0"/>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6382272" y="1038225"/>
            <a:ext cx="5352527" cy="369332"/>
          </a:xfrm>
          <a:prstGeom prst="rect">
            <a:avLst/>
          </a:prstGeom>
        </p:spPr>
        <p:txBody>
          <a:bodyPr wrap="square" lIns="0" tIns="0" rIns="0" bIns="0">
            <a:spAutoFit/>
          </a:bodyPr>
          <a:lstStyle>
            <a:lvl1pPr marL="0" indent="0" algn="ctr">
              <a:buNone/>
              <a:defRPr sz="2400" b="1" spc="0" baseline="0">
                <a:solidFill>
                  <a:schemeClr val="tx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dirty="0"/>
              <a:t>Chart Title</a:t>
            </a: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400800" y="1676400"/>
            <a:ext cx="5333999" cy="4469004"/>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dirty="0"/>
              <a:t>Click icon to add chart</a:t>
            </a:r>
          </a:p>
        </p:txBody>
      </p:sp>
      <p:sp>
        <p:nvSpPr>
          <p:cNvPr id="11" name="Text Placeholder 4">
            <a:extLst>
              <a:ext uri="{FF2B5EF4-FFF2-40B4-BE49-F238E27FC236}">
                <a16:creationId xmlns:a16="http://schemas.microsoft.com/office/drawing/2014/main" id="{DC2CFAA0-2490-D04F-AA0B-B42ED612CFD0}"/>
              </a:ext>
            </a:extLst>
          </p:cNvPr>
          <p:cNvSpPr>
            <a:spLocks noGrp="1"/>
          </p:cNvSpPr>
          <p:nvPr>
            <p:ph type="body" sz="quarter" idx="15" hasCustomPrompt="1"/>
          </p:nvPr>
        </p:nvSpPr>
        <p:spPr>
          <a:xfrm>
            <a:off x="457201" y="2057400"/>
            <a:ext cx="5327644" cy="3886200"/>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9" name="Text Placeholder 1">
            <a:extLst>
              <a:ext uri="{FF2B5EF4-FFF2-40B4-BE49-F238E27FC236}">
                <a16:creationId xmlns:a16="http://schemas.microsoft.com/office/drawing/2014/main" id="{D4A31BF8-272E-4921-889A-20C3C431FA19}"/>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6" name="Slide Number Placeholder 1">
            <a:extLst>
              <a:ext uri="{FF2B5EF4-FFF2-40B4-BE49-F238E27FC236}">
                <a16:creationId xmlns:a16="http://schemas.microsoft.com/office/drawing/2014/main" id="{8C1F299F-088B-4780-9B85-571FBDF6E213}"/>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7" name="Group 16">
            <a:extLst>
              <a:ext uri="{FF2B5EF4-FFF2-40B4-BE49-F238E27FC236}">
                <a16:creationId xmlns:a16="http://schemas.microsoft.com/office/drawing/2014/main" id="{8748BDA5-FF09-4741-9F98-E73B18150FC6}"/>
              </a:ext>
            </a:extLst>
          </p:cNvPr>
          <p:cNvGrpSpPr>
            <a:grpSpLocks noChangeAspect="1"/>
          </p:cNvGrpSpPr>
          <p:nvPr userDrawn="1"/>
        </p:nvGrpSpPr>
        <p:grpSpPr bwMode="auto">
          <a:xfrm>
            <a:off x="11523227" y="6169794"/>
            <a:ext cx="468957" cy="411981"/>
            <a:chOff x="7171" y="3741"/>
            <a:chExt cx="214" cy="188"/>
          </a:xfrm>
          <a:effectLst/>
        </p:grpSpPr>
        <p:sp>
          <p:nvSpPr>
            <p:cNvPr id="18" name="Freeform 6">
              <a:extLst>
                <a:ext uri="{FF2B5EF4-FFF2-40B4-BE49-F238E27FC236}">
                  <a16:creationId xmlns:a16="http://schemas.microsoft.com/office/drawing/2014/main" id="{9C0DC745-90E2-4CE8-96A3-4E3A419A1162}"/>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4EFE5374-FA34-4E66-AFDB-DC080B5B2A4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Footer Placeholder 2">
            <a:extLst>
              <a:ext uri="{FF2B5EF4-FFF2-40B4-BE49-F238E27FC236}">
                <a16:creationId xmlns:a16="http://schemas.microsoft.com/office/drawing/2014/main" id="{FCE0BDBB-6E02-435F-A44C-231CA7B3D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274957006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wo chart slide w/ subhead">
    <p:bg>
      <p:bgPr>
        <a:solidFill>
          <a:schemeClr val="bg1"/>
        </a:solidFill>
        <a:effectLst/>
      </p:bgPr>
    </p:bg>
    <p:spTree>
      <p:nvGrpSpPr>
        <p:cNvPr id="1" name=""/>
        <p:cNvGrpSpPr/>
        <p:nvPr/>
      </p:nvGrpSpPr>
      <p:grpSpPr>
        <a:xfrm>
          <a:off x="0" y="0"/>
          <a:ext cx="0" cy="0"/>
          <a:chOff x="0" y="0"/>
          <a:chExt cx="0" cy="0"/>
        </a:xfrm>
      </p:grpSpPr>
      <p:sp>
        <p:nvSpPr>
          <p:cNvPr id="11" name="Chart Placeholder 5">
            <a:extLst>
              <a:ext uri="{FF2B5EF4-FFF2-40B4-BE49-F238E27FC236}">
                <a16:creationId xmlns:a16="http://schemas.microsoft.com/office/drawing/2014/main" id="{931978C9-BC0D-314D-89FE-885FB3CEBEAC}"/>
              </a:ext>
            </a:extLst>
          </p:cNvPr>
          <p:cNvSpPr>
            <a:spLocks noGrp="1"/>
          </p:cNvSpPr>
          <p:nvPr>
            <p:ph type="chart" sz="quarter" idx="10"/>
          </p:nvPr>
        </p:nvSpPr>
        <p:spPr>
          <a:xfrm>
            <a:off x="457200" y="2377440"/>
            <a:ext cx="5327650" cy="3566160"/>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dirty="0"/>
              <a:t>Click icon to add chart</a:t>
            </a: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400800" y="2377440"/>
            <a:ext cx="5333999" cy="3566160"/>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dirty="0"/>
              <a:t>Click icon to add chart</a:t>
            </a:r>
          </a:p>
        </p:txBody>
      </p:sp>
      <p:sp>
        <p:nvSpPr>
          <p:cNvPr id="13" name="Text Placeholder 6">
            <a:extLst>
              <a:ext uri="{FF2B5EF4-FFF2-40B4-BE49-F238E27FC236}">
                <a16:creationId xmlns:a16="http://schemas.microsoft.com/office/drawing/2014/main" id="{DA1D8915-2A81-784C-AA75-C5F412A81036}"/>
              </a:ext>
            </a:extLst>
          </p:cNvPr>
          <p:cNvSpPr>
            <a:spLocks noGrp="1"/>
          </p:cNvSpPr>
          <p:nvPr>
            <p:ph type="body" sz="quarter" idx="12" hasCustomPrompt="1"/>
          </p:nvPr>
        </p:nvSpPr>
        <p:spPr>
          <a:xfrm>
            <a:off x="457200" y="1676400"/>
            <a:ext cx="5327650" cy="592470"/>
          </a:xfrm>
          <a:prstGeom prst="rect">
            <a:avLst/>
          </a:prstGeom>
        </p:spPr>
        <p:txBody>
          <a:bodyPr>
            <a:spAutoFit/>
          </a:bodyPr>
          <a:lstStyle>
            <a:lvl1pPr marL="0" indent="0" algn="ctr">
              <a:spcBef>
                <a:spcPts val="0"/>
              </a:spcBef>
              <a:spcAft>
                <a:spcPts val="300"/>
              </a:spcAft>
              <a:buNone/>
              <a:defRPr sz="1800" b="1" cap="none" spc="0" baseline="0">
                <a:solidFill>
                  <a:schemeClr val="tx1"/>
                </a:solidFill>
                <a:latin typeface="Trebuchet MS" panose="020B0703020202090204" pitchFamily="34" charset="0"/>
              </a:defRPr>
            </a:lvl1pPr>
            <a:lvl2pPr marL="0" indent="0" algn="ctr">
              <a:spcBef>
                <a:spcPts val="0"/>
              </a:spcBef>
              <a:buNone/>
              <a:defRPr sz="1200" spc="0">
                <a:solidFill>
                  <a:schemeClr val="tx1"/>
                </a:solidFill>
                <a:latin typeface="Trebuchet MS" panose="020B0703020202090204" pitchFamily="34" charset="0"/>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dirty="0"/>
              <a:t>[Chart Title]</a:t>
            </a:r>
          </a:p>
          <a:p>
            <a:pPr lvl="1"/>
            <a:r>
              <a:rPr lang="en-US" dirty="0"/>
              <a:t>[optional additional chart information]</a:t>
            </a:r>
          </a:p>
        </p:txBody>
      </p:sp>
      <p:sp>
        <p:nvSpPr>
          <p:cNvPr id="14" name="Text Placeholder 9">
            <a:extLst>
              <a:ext uri="{FF2B5EF4-FFF2-40B4-BE49-F238E27FC236}">
                <a16:creationId xmlns:a16="http://schemas.microsoft.com/office/drawing/2014/main" id="{104F01D2-AC99-EC44-957F-3EE051BBFFB7}"/>
              </a:ext>
            </a:extLst>
          </p:cNvPr>
          <p:cNvSpPr>
            <a:spLocks noGrp="1"/>
          </p:cNvSpPr>
          <p:nvPr>
            <p:ph type="body" sz="quarter" idx="13" hasCustomPrompt="1"/>
          </p:nvPr>
        </p:nvSpPr>
        <p:spPr>
          <a:xfrm>
            <a:off x="6400800" y="1676400"/>
            <a:ext cx="5334000" cy="592470"/>
          </a:xfrm>
          <a:prstGeom prst="rect">
            <a:avLst/>
          </a:prstGeom>
        </p:spPr>
        <p:txBody>
          <a:bodyPr>
            <a:spAutoFit/>
          </a:bodyPr>
          <a:lstStyle>
            <a:lvl1pPr marL="0" indent="0" algn="ctr">
              <a:spcBef>
                <a:spcPts val="0"/>
              </a:spcBef>
              <a:spcAft>
                <a:spcPts val="300"/>
              </a:spcAft>
              <a:buNone/>
              <a:defRPr sz="1800" b="1" cap="none" spc="0" baseline="0">
                <a:solidFill>
                  <a:schemeClr val="tx1"/>
                </a:solidFill>
                <a:latin typeface="Trebuchet MS" panose="020B0703020202090204" pitchFamily="34" charset="0"/>
              </a:defRPr>
            </a:lvl1pPr>
            <a:lvl2pPr marL="0" indent="0" algn="ctr">
              <a:spcBef>
                <a:spcPts val="0"/>
              </a:spcBef>
              <a:buNone/>
              <a:defRPr lang="en-US" sz="1200" kern="1200" spc="0" dirty="0">
                <a:solidFill>
                  <a:schemeClr val="tx1"/>
                </a:solidFill>
                <a:latin typeface="Trebuchet MS" panose="020B0703020202090204" pitchFamily="34" charset="0"/>
                <a:ea typeface="+mn-ea"/>
                <a:cs typeface="+mn-cs"/>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dirty="0"/>
              <a:t>[Chart Title]</a:t>
            </a:r>
          </a:p>
          <a:p>
            <a:pPr marL="0" lvl="1" indent="0" algn="ctr" defTabSz="914400" rtl="0" eaLnBrk="1" latinLnBrk="0" hangingPunct="1">
              <a:lnSpc>
                <a:spcPct val="100000"/>
              </a:lnSpc>
              <a:spcBef>
                <a:spcPts val="0"/>
              </a:spcBef>
              <a:buFont typeface="Graphik Regular" panose="020B0503030202060203" pitchFamily="34" charset="0"/>
              <a:buNone/>
            </a:pPr>
            <a:r>
              <a:rPr lang="en-US" dirty="0"/>
              <a:t>[optional additional chart information]</a:t>
            </a:r>
          </a:p>
        </p:txBody>
      </p:sp>
      <p:sp>
        <p:nvSpPr>
          <p:cNvPr id="2" name="TextBox 1">
            <a:extLst>
              <a:ext uri="{FF2B5EF4-FFF2-40B4-BE49-F238E27FC236}">
                <a16:creationId xmlns:a16="http://schemas.microsoft.com/office/drawing/2014/main" id="{8ACF7C34-3C12-0343-AAD9-D50B0B78A8DF}"/>
              </a:ext>
            </a:extLst>
          </p:cNvPr>
          <p:cNvSpPr txBox="1"/>
          <p:nvPr userDrawn="1"/>
        </p:nvSpPr>
        <p:spPr>
          <a:xfrm>
            <a:off x="4838218"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dirty="0">
              <a:solidFill>
                <a:schemeClr val="tx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a:solidFill>
                  <a:schemeClr val="accent1"/>
                </a:solidFill>
              </a:defRPr>
            </a:lvl1pPr>
          </a:lstStyle>
          <a:p>
            <a:r>
              <a:rPr lang="en-US" dirty="0"/>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457200" y="1038225"/>
            <a:ext cx="11277600" cy="369332"/>
          </a:xfrm>
          <a:prstGeom prst="rect">
            <a:avLst/>
          </a:prstGeom>
        </p:spPr>
        <p:txBody>
          <a:bodyPr lIns="0" tIns="0" rIns="0" bIns="0">
            <a:spAutoFit/>
          </a:bodyPr>
          <a:lstStyle>
            <a:lvl1pPr marL="0" indent="0" algn="ctr">
              <a:buNone/>
              <a:defRPr sz="2400" b="1" spc="0">
                <a:solidFill>
                  <a:schemeClr val="tx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a:t>[Optional Subtitle]</a:t>
            </a:r>
          </a:p>
        </p:txBody>
      </p:sp>
      <p:sp>
        <p:nvSpPr>
          <p:cNvPr id="15" name="Text Placeholder 1">
            <a:extLst>
              <a:ext uri="{FF2B5EF4-FFF2-40B4-BE49-F238E27FC236}">
                <a16:creationId xmlns:a16="http://schemas.microsoft.com/office/drawing/2014/main" id="{73A13DD2-C611-4C28-A7BA-F02B96E49940}"/>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9" name="Slide Number Placeholder 1">
            <a:extLst>
              <a:ext uri="{FF2B5EF4-FFF2-40B4-BE49-F238E27FC236}">
                <a16:creationId xmlns:a16="http://schemas.microsoft.com/office/drawing/2014/main" id="{207D5A32-FE24-4B9A-A30F-D40522B6B577}"/>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0" name="Group 19">
            <a:extLst>
              <a:ext uri="{FF2B5EF4-FFF2-40B4-BE49-F238E27FC236}">
                <a16:creationId xmlns:a16="http://schemas.microsoft.com/office/drawing/2014/main" id="{2FE9EEEA-4E33-426E-BEE9-C07513977E47}"/>
              </a:ext>
            </a:extLst>
          </p:cNvPr>
          <p:cNvGrpSpPr>
            <a:grpSpLocks noChangeAspect="1"/>
          </p:cNvGrpSpPr>
          <p:nvPr userDrawn="1"/>
        </p:nvGrpSpPr>
        <p:grpSpPr bwMode="auto">
          <a:xfrm>
            <a:off x="11523227" y="6169794"/>
            <a:ext cx="468957" cy="411981"/>
            <a:chOff x="7171" y="3741"/>
            <a:chExt cx="214" cy="188"/>
          </a:xfrm>
          <a:effectLst/>
        </p:grpSpPr>
        <p:sp>
          <p:nvSpPr>
            <p:cNvPr id="22" name="Freeform 6">
              <a:extLst>
                <a:ext uri="{FF2B5EF4-FFF2-40B4-BE49-F238E27FC236}">
                  <a16:creationId xmlns:a16="http://schemas.microsoft.com/office/drawing/2014/main" id="{4FE02E38-9E8A-45F1-A8E4-83C81EC5277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82A06588-F146-4B81-8FF3-CFA957FB5F9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2">
            <a:extLst>
              <a:ext uri="{FF2B5EF4-FFF2-40B4-BE49-F238E27FC236}">
                <a16:creationId xmlns:a16="http://schemas.microsoft.com/office/drawing/2014/main" id="{F271009A-9938-453F-A317-CEA1473D5B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47730784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ustom Thank you slide — gray">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4"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5" name="Text Placeholder 4">
            <a:extLst>
              <a:ext uri="{FF2B5EF4-FFF2-40B4-BE49-F238E27FC236}">
                <a16:creationId xmlns:a16="http://schemas.microsoft.com/office/drawing/2014/main" id="{938FF3B2-36AB-FF42-A7E7-F274898FD6E7}"/>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tx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CLICK TO EDIT TEXT</a:t>
            </a:r>
          </a:p>
        </p:txBody>
      </p:sp>
      <p:sp>
        <p:nvSpPr>
          <p:cNvPr id="9" name="Slide Number Placeholder 1">
            <a:extLst>
              <a:ext uri="{FF2B5EF4-FFF2-40B4-BE49-F238E27FC236}">
                <a16:creationId xmlns:a16="http://schemas.microsoft.com/office/drawing/2014/main" id="{B502FE2D-B801-4FD0-BC54-03792F80AF07}"/>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0" name="Group 9">
            <a:extLst>
              <a:ext uri="{FF2B5EF4-FFF2-40B4-BE49-F238E27FC236}">
                <a16:creationId xmlns:a16="http://schemas.microsoft.com/office/drawing/2014/main" id="{5C4E0CC4-AD76-4FEC-A015-18BABD7C6844}"/>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F95D941E-6EF4-4051-B9C9-E1C854C1313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E5694B7-BCAE-47BB-B0D8-C77F9D9EB0F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Footer Placeholder 2">
            <a:extLst>
              <a:ext uri="{FF2B5EF4-FFF2-40B4-BE49-F238E27FC236}">
                <a16:creationId xmlns:a16="http://schemas.microsoft.com/office/drawing/2014/main" id="{5800A452-7062-4BD2-902F-6FD7EBACE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39707655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hank you slide — gray">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4"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20" name="Title 1">
            <a:extLst>
              <a:ext uri="{FF2B5EF4-FFF2-40B4-BE49-F238E27FC236}">
                <a16:creationId xmlns:a16="http://schemas.microsoft.com/office/drawing/2014/main" id="{F241BB8A-38CA-0446-8FD9-CD1318DE1C08}"/>
              </a:ext>
            </a:extLst>
          </p:cNvPr>
          <p:cNvSpPr txBox="1">
            <a:spLocks/>
          </p:cNvSpPr>
          <p:nvPr userDrawn="1"/>
        </p:nvSpPr>
        <p:spPr>
          <a:xfrm>
            <a:off x="571500" y="999066"/>
            <a:ext cx="11049000" cy="4859867"/>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b="0" i="0" kern="1200">
                <a:solidFill>
                  <a:schemeClr val="bg1"/>
                </a:solidFill>
                <a:latin typeface="+mn-lt"/>
                <a:ea typeface="+mj-ea"/>
                <a:cs typeface="Arial" panose="020B0604020202020204" pitchFamily="34" charset="0"/>
              </a:defRPr>
            </a:lvl1pPr>
          </a:lstStyle>
          <a:p>
            <a:pPr algn="ctr"/>
            <a:r>
              <a:rPr lang="en-US" sz="3600" spc="300" dirty="0">
                <a:solidFill>
                  <a:schemeClr val="tx1"/>
                </a:solidFill>
                <a:latin typeface="Trebuchet MS" panose="020B0703020202090204" pitchFamily="34" charset="0"/>
                <a:cs typeface="Calibri" panose="020F0502020204030204" pitchFamily="34" charset="0"/>
              </a:rPr>
              <a:t>THANK YOU</a:t>
            </a:r>
          </a:p>
        </p:txBody>
      </p:sp>
      <p:sp>
        <p:nvSpPr>
          <p:cNvPr id="8" name="Slide Number Placeholder 1">
            <a:extLst>
              <a:ext uri="{FF2B5EF4-FFF2-40B4-BE49-F238E27FC236}">
                <a16:creationId xmlns:a16="http://schemas.microsoft.com/office/drawing/2014/main" id="{9809301A-6127-4910-B9C4-02D9F89BEFAF}"/>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9" name="Group 8">
            <a:extLst>
              <a:ext uri="{FF2B5EF4-FFF2-40B4-BE49-F238E27FC236}">
                <a16:creationId xmlns:a16="http://schemas.microsoft.com/office/drawing/2014/main" id="{79522C7C-6422-4CC5-8C65-F42B4FA1FC93}"/>
              </a:ext>
            </a:extLst>
          </p:cNvPr>
          <p:cNvGrpSpPr>
            <a:grpSpLocks noChangeAspect="1"/>
          </p:cNvGrpSpPr>
          <p:nvPr userDrawn="1"/>
        </p:nvGrpSpPr>
        <p:grpSpPr bwMode="auto">
          <a:xfrm>
            <a:off x="11523227" y="6169794"/>
            <a:ext cx="468957" cy="411981"/>
            <a:chOff x="7171" y="3741"/>
            <a:chExt cx="214" cy="188"/>
          </a:xfrm>
          <a:effectLst/>
        </p:grpSpPr>
        <p:sp>
          <p:nvSpPr>
            <p:cNvPr id="10" name="Freeform 6">
              <a:extLst>
                <a:ext uri="{FF2B5EF4-FFF2-40B4-BE49-F238E27FC236}">
                  <a16:creationId xmlns:a16="http://schemas.microsoft.com/office/drawing/2014/main" id="{840A788F-B54E-4FD5-A6DE-ACD3169FA99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658DEECA-0A4C-49F0-8A44-B89F843CD1C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2">
            <a:extLst>
              <a:ext uri="{FF2B5EF4-FFF2-40B4-BE49-F238E27FC236}">
                <a16:creationId xmlns:a16="http://schemas.microsoft.com/office/drawing/2014/main" id="{51A86D8B-5C01-42F4-9ED0-492D1FF294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261287530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_Slide">
    <p:bg>
      <p:bgPr>
        <a:solidFill>
          <a:schemeClr val="bg1"/>
        </a:solidFill>
        <a:effectLst/>
      </p:bgPr>
    </p:bg>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43DF1FC8-7F2A-4072-BB3A-9295C48C25B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7" name="Group 6">
            <a:extLst>
              <a:ext uri="{FF2B5EF4-FFF2-40B4-BE49-F238E27FC236}">
                <a16:creationId xmlns:a16="http://schemas.microsoft.com/office/drawing/2014/main" id="{BA2005DA-F8E7-4C07-BECA-D7A960C99225}"/>
              </a:ext>
            </a:extLst>
          </p:cNvPr>
          <p:cNvGrpSpPr>
            <a:grpSpLocks noChangeAspect="1"/>
          </p:cNvGrpSpPr>
          <p:nvPr userDrawn="1"/>
        </p:nvGrpSpPr>
        <p:grpSpPr bwMode="auto">
          <a:xfrm>
            <a:off x="11523227" y="6169794"/>
            <a:ext cx="468957" cy="411981"/>
            <a:chOff x="7171" y="3741"/>
            <a:chExt cx="214" cy="188"/>
          </a:xfrm>
          <a:effectLst/>
        </p:grpSpPr>
        <p:sp>
          <p:nvSpPr>
            <p:cNvPr id="8" name="Freeform 6">
              <a:extLst>
                <a:ext uri="{FF2B5EF4-FFF2-40B4-BE49-F238E27FC236}">
                  <a16:creationId xmlns:a16="http://schemas.microsoft.com/office/drawing/2014/main" id="{56FD912F-D343-42A1-BC79-3E54FE6EFAE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5FC3C724-198B-41CE-AE43-5AA5D0A2514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6A667175-2B04-44FB-AEC9-FAF7E946D9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264653792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version_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6" name="Text Placeholder 1">
            <a:extLst>
              <a:ext uri="{FF2B5EF4-FFF2-40B4-BE49-F238E27FC236}">
                <a16:creationId xmlns:a16="http://schemas.microsoft.com/office/drawing/2014/main" id="{AC84F113-1D73-4CB4-B988-6A439D099C95}"/>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1" name="Slide Number Placeholder 1">
            <a:extLst>
              <a:ext uri="{FF2B5EF4-FFF2-40B4-BE49-F238E27FC236}">
                <a16:creationId xmlns:a16="http://schemas.microsoft.com/office/drawing/2014/main" id="{E731209A-977F-45E4-8269-AC20C5409E6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D017044B-8E1F-449C-B9BE-D1F01BBEEA5E}"/>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6D09BFD0-26F8-447F-8EB9-132D9957B4B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238702D-0094-47AA-90AB-CE2C1A14EB7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ooter Placeholder 2">
            <a:extLst>
              <a:ext uri="{FF2B5EF4-FFF2-40B4-BE49-F238E27FC236}">
                <a16:creationId xmlns:a16="http://schemas.microsoft.com/office/drawing/2014/main" id="{E6404D94-6024-4043-80F6-F95059AC3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7391391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4775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4775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0"/>
          <p:cNvSpPr>
            <a:spLocks noGrp="1" noChangeArrowheads="1"/>
          </p:cNvSpPr>
          <p:nvPr>
            <p:ph type="sldNum" sz="quarter" idx="11"/>
          </p:nvPr>
        </p:nvSpPr>
        <p:spPr>
          <a:ln/>
        </p:spPr>
        <p:txBody>
          <a:bodyPr/>
          <a:lstStyle>
            <a:lvl1pPr>
              <a:defRPr/>
            </a:lvl1pPr>
          </a:lstStyle>
          <a:p>
            <a:pPr>
              <a:defRPr/>
            </a:pPr>
            <a:fld id="{B483BDB9-6A5F-444C-9597-38850F845CAF}" type="slidenum">
              <a:rPr lang="en-US"/>
              <a:pPr>
                <a:defRPr/>
              </a:pPr>
              <a:t>‹#›</a:t>
            </a:fld>
            <a:endParaRPr lang="en-US" dirty="0"/>
          </a:p>
        </p:txBody>
      </p:sp>
    </p:spTree>
    <p:extLst>
      <p:ext uri="{BB962C8B-B14F-4D97-AF65-F5344CB8AC3E}">
        <p14:creationId xmlns:p14="http://schemas.microsoft.com/office/powerpoint/2010/main" val="18720559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130117" cy="685800"/>
          </a:xfrm>
        </p:spPr>
        <p:txBody>
          <a:bodyPr/>
          <a:lstStyle/>
          <a:p>
            <a:r>
              <a:rPr lang="en-US"/>
              <a:t>Click to edit Master title style</a:t>
            </a:r>
          </a:p>
        </p:txBody>
      </p:sp>
      <p:sp>
        <p:nvSpPr>
          <p:cNvPr id="3" name="Content Placeholder 2"/>
          <p:cNvSpPr>
            <a:spLocks noGrp="1"/>
          </p:cNvSpPr>
          <p:nvPr>
            <p:ph sz="half" idx="1"/>
          </p:nvPr>
        </p:nvSpPr>
        <p:spPr>
          <a:xfrm>
            <a:off x="609600" y="1371600"/>
            <a:ext cx="5384800" cy="472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371600"/>
            <a:ext cx="5384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10000"/>
            <a:ext cx="5384800" cy="2287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39767" y="6516689"/>
            <a:ext cx="1422400" cy="217487"/>
          </a:xfrm>
          <a:prstGeom prst="rect">
            <a:avLst/>
          </a:prstGeom>
        </p:spPr>
        <p:txBody>
          <a:bodyPr/>
          <a:lstStyle>
            <a:lvl1pPr>
              <a:defRPr/>
            </a:lvl1pPr>
          </a:lstStyle>
          <a:p>
            <a:pPr>
              <a:defRPr/>
            </a:pPr>
            <a:endParaRPr lang="en-US" dirty="0"/>
          </a:p>
        </p:txBody>
      </p:sp>
      <p:sp>
        <p:nvSpPr>
          <p:cNvPr id="7" name="Footer Placeholder 6"/>
          <p:cNvSpPr>
            <a:spLocks noGrp="1"/>
          </p:cNvSpPr>
          <p:nvPr>
            <p:ph type="ftr" sz="quarter" idx="11"/>
          </p:nvPr>
        </p:nvSpPr>
        <p:spPr>
          <a:xfrm>
            <a:off x="3454400" y="6516688"/>
            <a:ext cx="5283200" cy="228600"/>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10972800" y="6516688"/>
            <a:ext cx="609600" cy="228600"/>
          </a:xfrm>
        </p:spPr>
        <p:txBody>
          <a:bodyPr/>
          <a:lstStyle>
            <a:lvl1pPr>
              <a:defRPr/>
            </a:lvl1pPr>
          </a:lstStyle>
          <a:p>
            <a:pPr>
              <a:defRPr/>
            </a:pPr>
            <a:fld id="{3EE10FF1-E11F-4A0C-B9A1-69D852798401}" type="slidenum">
              <a:rPr lang="en-US"/>
              <a:pPr>
                <a:defRPr/>
              </a:pPr>
              <a:t>‹#›</a:t>
            </a:fld>
            <a:endParaRPr lang="en-US" dirty="0"/>
          </a:p>
        </p:txBody>
      </p:sp>
    </p:spTree>
    <p:extLst>
      <p:ext uri="{BB962C8B-B14F-4D97-AF65-F5344CB8AC3E}">
        <p14:creationId xmlns:p14="http://schemas.microsoft.com/office/powerpoint/2010/main" val="152820549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p:txBody>
          <a:bodyPr/>
          <a:lstStyle>
            <a:lvl1pPr>
              <a:defRPr/>
            </a:lvl1pPr>
          </a:lstStyle>
          <a:p>
            <a:pPr>
              <a:defRPr/>
            </a:pPr>
            <a:fld id="{6B30843B-30EF-4436-AA6C-500B948982E1}" type="slidenum">
              <a:rPr lang="en-US"/>
              <a:pPr>
                <a:defRPr/>
              </a:pPr>
              <a:t>‹#›</a:t>
            </a:fld>
            <a:endParaRPr lang="en-US" dirty="0"/>
          </a:p>
        </p:txBody>
      </p:sp>
    </p:spTree>
    <p:extLst>
      <p:ext uri="{BB962C8B-B14F-4D97-AF65-F5344CB8AC3E}">
        <p14:creationId xmlns:p14="http://schemas.microsoft.com/office/powerpoint/2010/main" val="93593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588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ody copy">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0"/>
            <a:ext cx="12192000" cy="6858000"/>
          </a:xfrm>
          <a:prstGeom prst="rect">
            <a:avLst/>
          </a:prstGeom>
        </p:spPr>
        <p:txBody>
          <a:bodyPr/>
          <a:lstStyle>
            <a:lvl1pPr>
              <a:defRPr>
                <a:solidFill>
                  <a:schemeClr val="tx1"/>
                </a:solidFill>
              </a:defRPr>
            </a:lvl1pPr>
          </a:lstStyle>
          <a:p>
            <a:endParaRPr lang="en-US" dirty="0"/>
          </a:p>
          <a:p>
            <a:endParaRPr lang="en-US" dirty="0"/>
          </a:p>
          <a:p>
            <a:endParaRPr lang="en-US" dirty="0"/>
          </a:p>
          <a:p>
            <a:r>
              <a:rPr lang="en-US" dirty="0"/>
              <a:t>Full-bleed photography slide with text</a:t>
            </a:r>
          </a:p>
          <a:p>
            <a:r>
              <a:rPr lang="en-US" dirty="0"/>
              <a:t>Click to insert picture.</a:t>
            </a:r>
          </a:p>
          <a:p>
            <a:r>
              <a:rPr lang="en-US" dirty="0"/>
              <a:t>Copy and paste gradient overlay above if needed.</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Full-Bleed Photography Slide</a:t>
            </a:r>
          </a:p>
        </p:txBody>
      </p:sp>
      <p:sp>
        <p:nvSpPr>
          <p:cNvPr id="5" name="Text Placeholder 4">
            <a:extLst>
              <a:ext uri="{FF2B5EF4-FFF2-40B4-BE49-F238E27FC236}">
                <a16:creationId xmlns:a16="http://schemas.microsoft.com/office/drawing/2014/main" id="{1CE5FA6E-A580-1649-9E9F-5C19102BC755}"/>
              </a:ext>
            </a:extLst>
          </p:cNvPr>
          <p:cNvSpPr>
            <a:spLocks noGrp="1"/>
          </p:cNvSpPr>
          <p:nvPr>
            <p:ph type="body" sz="quarter" idx="15" hasCustomPrompt="1"/>
          </p:nvPr>
        </p:nvSpPr>
        <p:spPr>
          <a:xfrm>
            <a:off x="914400" y="2057400"/>
            <a:ext cx="4191000" cy="3886200"/>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6" name="Text Placeholder 1">
            <a:extLst>
              <a:ext uri="{FF2B5EF4-FFF2-40B4-BE49-F238E27FC236}">
                <a16:creationId xmlns:a16="http://schemas.microsoft.com/office/drawing/2014/main" id="{691BE262-A5AA-4179-BD72-BB2BDD88AD5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2" name="Slide Number Placeholder 1">
            <a:extLst>
              <a:ext uri="{FF2B5EF4-FFF2-40B4-BE49-F238E27FC236}">
                <a16:creationId xmlns:a16="http://schemas.microsoft.com/office/drawing/2014/main" id="{EA76B921-8801-401C-90F9-A21D8B084832}"/>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3" name="Group 12">
            <a:extLst>
              <a:ext uri="{FF2B5EF4-FFF2-40B4-BE49-F238E27FC236}">
                <a16:creationId xmlns:a16="http://schemas.microsoft.com/office/drawing/2014/main" id="{33236F68-548E-4A44-B235-C4AEFC639D5C}"/>
              </a:ext>
            </a:extLst>
          </p:cNvPr>
          <p:cNvGrpSpPr>
            <a:grpSpLocks noChangeAspect="1"/>
          </p:cNvGrpSpPr>
          <p:nvPr userDrawn="1"/>
        </p:nvGrpSpPr>
        <p:grpSpPr bwMode="auto">
          <a:xfrm>
            <a:off x="11523227" y="6169794"/>
            <a:ext cx="468957" cy="411981"/>
            <a:chOff x="7171" y="3741"/>
            <a:chExt cx="214" cy="188"/>
          </a:xfrm>
          <a:effectLst/>
        </p:grpSpPr>
        <p:sp>
          <p:nvSpPr>
            <p:cNvPr id="14" name="Freeform 6">
              <a:extLst>
                <a:ext uri="{FF2B5EF4-FFF2-40B4-BE49-F238E27FC236}">
                  <a16:creationId xmlns:a16="http://schemas.microsoft.com/office/drawing/2014/main" id="{11E7F112-232D-4E32-9A46-DE756987D2A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FF9ECA89-C356-485A-9A86-35A82888C0F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73A67481-532C-4F69-8778-674E653EE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303275159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10"/>
          <p:cNvSpPr>
            <a:spLocks noGrp="1" noChangeArrowheads="1"/>
          </p:cNvSpPr>
          <p:nvPr>
            <p:ph type="sldNum" sz="quarter" idx="11"/>
          </p:nvPr>
        </p:nvSpPr>
        <p:spPr>
          <a:ln/>
        </p:spPr>
        <p:txBody>
          <a:bodyPr/>
          <a:lstStyle>
            <a:lvl1pPr>
              <a:defRPr/>
            </a:lvl1pPr>
          </a:lstStyle>
          <a:p>
            <a:pPr>
              <a:defRPr/>
            </a:pPr>
            <a:fld id="{3704CDDE-D5C1-4BBE-92CD-5B468F5B665B}" type="slidenum">
              <a:rPr lang="en-US"/>
              <a:pPr>
                <a:defRPr/>
              </a:pPr>
              <a:t>‹#›</a:t>
            </a:fld>
            <a:endParaRPr lang="en-US" dirty="0"/>
          </a:p>
        </p:txBody>
      </p:sp>
    </p:spTree>
    <p:extLst>
      <p:ext uri="{BB962C8B-B14F-4D97-AF65-F5344CB8AC3E}">
        <p14:creationId xmlns:p14="http://schemas.microsoft.com/office/powerpoint/2010/main" val="496122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typ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4997F72-4388-794E-9BF0-E1A49208083E}"/>
              </a:ext>
            </a:extLst>
          </p:cNvPr>
          <p:cNvSpPr/>
          <p:nvPr userDrawn="1"/>
        </p:nvSpPr>
        <p:spPr>
          <a:xfrm rot="10800000">
            <a:off x="0" y="0"/>
            <a:ext cx="12192000" cy="6858000"/>
          </a:xfrm>
          <a:prstGeom prst="rect">
            <a:avLst/>
          </a:prstGeom>
          <a:gradFill flip="none" rotWithShape="1">
            <a:gsLst>
              <a:gs pos="45000">
                <a:srgbClr val="3F3F41">
                  <a:alpha val="10000"/>
                </a:srgbClr>
              </a:gs>
              <a:gs pos="0">
                <a:srgbClr val="3F3F41">
                  <a:alpha val="5000"/>
                </a:srgbClr>
              </a:gs>
              <a:gs pos="100000">
                <a:srgbClr val="3F3F41">
                  <a:alpha val="80000"/>
                </a:srgbClr>
              </a:gs>
            </a:gsLst>
            <a:lin ang="2700000" scaled="0"/>
            <a:tileRect/>
          </a:gra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rebuchet MS" panose="020B0603020202020204"/>
              <a:ea typeface="+mn-ea"/>
              <a:cs typeface="+mn-cs"/>
            </a:endParaRPr>
          </a:p>
        </p:txBody>
      </p:sp>
      <p:cxnSp>
        <p:nvCxnSpPr>
          <p:cNvPr id="14" name="Straight Connector 13">
            <a:extLst>
              <a:ext uri="{FF2B5EF4-FFF2-40B4-BE49-F238E27FC236}">
                <a16:creationId xmlns:a16="http://schemas.microsoft.com/office/drawing/2014/main" id="{34127F79-2C04-004D-B6F9-78DE0C29EEE5}"/>
              </a:ext>
            </a:extLst>
          </p:cNvPr>
          <p:cNvCxnSpPr>
            <a:cxnSpLocks/>
          </p:cNvCxnSpPr>
          <p:nvPr userDrawn="1"/>
        </p:nvCxnSpPr>
        <p:spPr>
          <a:xfrm>
            <a:off x="5554396" y="5486400"/>
            <a:ext cx="1083213" cy="0"/>
          </a:xfrm>
          <a:prstGeom prst="line">
            <a:avLst/>
          </a:prstGeom>
          <a:noFill/>
          <a:ln w="28575" cap="sq" cmpd="sng" algn="ctr">
            <a:solidFill>
              <a:srgbClr val="E01719"/>
            </a:solidFill>
            <a:prstDash val="solid"/>
          </a:ln>
          <a:effectLst/>
        </p:spPr>
      </p:cxnSp>
      <p:sp>
        <p:nvSpPr>
          <p:cNvPr id="3" name="Text Placeholder 2">
            <a:extLst>
              <a:ext uri="{FF2B5EF4-FFF2-40B4-BE49-F238E27FC236}">
                <a16:creationId xmlns:a16="http://schemas.microsoft.com/office/drawing/2014/main" id="{ECD4F242-8549-5C45-B3F8-8B9E0E91E6AB}"/>
              </a:ext>
            </a:extLst>
          </p:cNvPr>
          <p:cNvSpPr>
            <a:spLocks noGrp="1"/>
          </p:cNvSpPr>
          <p:nvPr>
            <p:ph type="body" sz="quarter" idx="10" hasCustomPrompt="1"/>
          </p:nvPr>
        </p:nvSpPr>
        <p:spPr>
          <a:xfrm>
            <a:off x="514351" y="4732476"/>
            <a:ext cx="11163300" cy="553998"/>
          </a:xfrm>
          <a:prstGeom prst="rect">
            <a:avLst/>
          </a:prstGeom>
        </p:spPr>
        <p:txBody>
          <a:bodyPr lIns="0" tIns="0" rIns="0" bIns="0">
            <a:spAutoFit/>
          </a:bodyPr>
          <a:lstStyle>
            <a:lvl1pPr marL="0" indent="0" algn="ctr">
              <a:buNone/>
              <a:defRPr sz="3600" spc="0" baseline="0"/>
            </a:lvl1pPr>
            <a:lvl2pPr marL="457200" indent="0" algn="ctr">
              <a:buNone/>
              <a:defRPr sz="4400" spc="300"/>
            </a:lvl2pPr>
            <a:lvl3pPr marL="914400" indent="0" algn="ctr">
              <a:buNone/>
              <a:defRPr sz="4400" spc="300"/>
            </a:lvl3pPr>
            <a:lvl4pPr marL="1371600" indent="0" algn="ctr">
              <a:buNone/>
              <a:defRPr sz="4400" spc="300"/>
            </a:lvl4pPr>
            <a:lvl5pPr marL="1828800" indent="0" algn="ctr">
              <a:buNone/>
              <a:defRPr sz="4400" spc="300"/>
            </a:lvl5pPr>
          </a:lstStyle>
          <a:p>
            <a:pPr lvl="0"/>
            <a:r>
              <a:rPr lang="en-US" dirty="0"/>
              <a:t>Presentation Title</a:t>
            </a:r>
          </a:p>
        </p:txBody>
      </p:sp>
      <p:sp>
        <p:nvSpPr>
          <p:cNvPr id="17" name="Text Placeholder 2">
            <a:extLst>
              <a:ext uri="{FF2B5EF4-FFF2-40B4-BE49-F238E27FC236}">
                <a16:creationId xmlns:a16="http://schemas.microsoft.com/office/drawing/2014/main" id="{6B6A8ECC-6F11-2A44-8354-7981E36A37D5}"/>
              </a:ext>
            </a:extLst>
          </p:cNvPr>
          <p:cNvSpPr>
            <a:spLocks noGrp="1"/>
          </p:cNvSpPr>
          <p:nvPr>
            <p:ph type="body" sz="quarter" idx="11" hasCustomPrompt="1"/>
          </p:nvPr>
        </p:nvSpPr>
        <p:spPr>
          <a:xfrm>
            <a:off x="514351" y="5640544"/>
            <a:ext cx="11163300" cy="369332"/>
          </a:xfrm>
          <a:prstGeom prst="rect">
            <a:avLst/>
          </a:prstGeom>
        </p:spPr>
        <p:txBody>
          <a:bodyPr lIns="0" tIns="0" rIns="0" bIns="0">
            <a:spAutoFit/>
          </a:bodyPr>
          <a:lstStyle>
            <a:lvl1pPr marL="0" indent="0" algn="ctr">
              <a:buNone/>
              <a:defRPr sz="2400" b="1" spc="0" baseline="0"/>
            </a:lvl1pPr>
            <a:lvl2pPr marL="457200" indent="0" algn="ctr">
              <a:buNone/>
              <a:defRPr sz="4400" spc="300"/>
            </a:lvl2pPr>
            <a:lvl3pPr marL="914400" indent="0" algn="ctr">
              <a:buNone/>
              <a:defRPr sz="4400" spc="300"/>
            </a:lvl3pPr>
            <a:lvl4pPr marL="1371600" indent="0" algn="ctr">
              <a:buNone/>
              <a:defRPr sz="4400" spc="300"/>
            </a:lvl4pPr>
            <a:lvl5pPr marL="1828800" indent="0" algn="ctr">
              <a:buNone/>
              <a:defRPr sz="4400" spc="300"/>
            </a:lvl5pPr>
          </a:lstStyle>
          <a:p>
            <a:pPr lvl="0"/>
            <a:r>
              <a:rPr lang="en-US" dirty="0"/>
              <a:t>Month/Year</a:t>
            </a:r>
          </a:p>
        </p:txBody>
      </p:sp>
    </p:spTree>
    <p:extLst>
      <p:ext uri="{BB962C8B-B14F-4D97-AF65-F5344CB8AC3E}">
        <p14:creationId xmlns:p14="http://schemas.microsoft.com/office/powerpoint/2010/main" val="39381942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76">
          <p15:clr>
            <a:srgbClr val="FBAE40"/>
          </p15:clr>
        </p15:guide>
        <p15:guide id="2" orient="horz" pos="2160">
          <p15:clr>
            <a:srgbClr val="FBAE40"/>
          </p15:clr>
        </p15:guide>
        <p15:guide id="3" orient="horz" pos="32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typ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880AF7-4287-504A-B86E-516CC4765476}"/>
              </a:ext>
            </a:extLst>
          </p:cNvPr>
          <p:cNvSpPr/>
          <p:nvPr userDrawn="1"/>
        </p:nvSpPr>
        <p:spPr>
          <a:xfrm rot="10800000">
            <a:off x="0" y="0"/>
            <a:ext cx="12192000" cy="6858000"/>
          </a:xfrm>
          <a:prstGeom prst="rect">
            <a:avLst/>
          </a:prstGeom>
          <a:gradFill flip="none" rotWithShape="1">
            <a:gsLst>
              <a:gs pos="44000">
                <a:schemeClr val="tx1">
                  <a:alpha val="10000"/>
                </a:schemeClr>
              </a:gs>
              <a:gs pos="0">
                <a:schemeClr val="tx1">
                  <a:alpha val="39000"/>
                </a:schemeClr>
              </a:gs>
              <a:gs pos="100000">
                <a:schemeClr val="tx1"/>
              </a:gs>
            </a:gsLst>
            <a:lin ang="2700000" scaled="0"/>
            <a:tileRect/>
          </a:gra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dirty="0"/>
          </a:p>
        </p:txBody>
      </p:sp>
      <p:cxnSp>
        <p:nvCxnSpPr>
          <p:cNvPr id="14" name="Straight Connector 13">
            <a:extLst>
              <a:ext uri="{FF2B5EF4-FFF2-40B4-BE49-F238E27FC236}">
                <a16:creationId xmlns:a16="http://schemas.microsoft.com/office/drawing/2014/main" id="{34127F79-2C04-004D-B6F9-78DE0C29EEE5}"/>
              </a:ext>
            </a:extLst>
          </p:cNvPr>
          <p:cNvCxnSpPr>
            <a:cxnSpLocks/>
          </p:cNvCxnSpPr>
          <p:nvPr userDrawn="1"/>
        </p:nvCxnSpPr>
        <p:spPr>
          <a:xfrm>
            <a:off x="5554396" y="5486400"/>
            <a:ext cx="1083213" cy="0"/>
          </a:xfrm>
          <a:prstGeom prst="line">
            <a:avLst/>
          </a:prstGeom>
          <a:noFill/>
          <a:ln w="28575" cap="sq" cmpd="sng" algn="ctr">
            <a:solidFill>
              <a:srgbClr val="E01719"/>
            </a:solidFill>
            <a:prstDash val="solid"/>
          </a:ln>
          <a:effectLst/>
        </p:spPr>
      </p:cxnSp>
      <p:sp>
        <p:nvSpPr>
          <p:cNvPr id="3" name="Text Placeholder 2">
            <a:extLst>
              <a:ext uri="{FF2B5EF4-FFF2-40B4-BE49-F238E27FC236}">
                <a16:creationId xmlns:a16="http://schemas.microsoft.com/office/drawing/2014/main" id="{ECD4F242-8549-5C45-B3F8-8B9E0E91E6AB}"/>
              </a:ext>
            </a:extLst>
          </p:cNvPr>
          <p:cNvSpPr>
            <a:spLocks noGrp="1"/>
          </p:cNvSpPr>
          <p:nvPr>
            <p:ph type="body" sz="quarter" idx="10" hasCustomPrompt="1"/>
          </p:nvPr>
        </p:nvSpPr>
        <p:spPr>
          <a:xfrm>
            <a:off x="514351" y="4732476"/>
            <a:ext cx="11163300" cy="553998"/>
          </a:xfrm>
          <a:prstGeom prst="rect">
            <a:avLst/>
          </a:prstGeom>
        </p:spPr>
        <p:txBody>
          <a:bodyPr lIns="0" tIns="0" rIns="0" bIns="0">
            <a:spAutoFit/>
          </a:bodyPr>
          <a:lstStyle>
            <a:lvl1pPr marL="0" indent="0" algn="ctr">
              <a:buNone/>
              <a:defRPr sz="3600" spc="0" baseline="0">
                <a:solidFill>
                  <a:schemeClr val="bg1"/>
                </a:solidFill>
              </a:defRPr>
            </a:lvl1pPr>
            <a:lvl2pPr marL="457200" indent="0" algn="ctr">
              <a:buNone/>
              <a:defRPr sz="4400" spc="300"/>
            </a:lvl2pPr>
            <a:lvl3pPr marL="914400" indent="0" algn="ctr">
              <a:buNone/>
              <a:defRPr sz="4400" spc="300"/>
            </a:lvl3pPr>
            <a:lvl4pPr marL="1371600" indent="0" algn="ctr">
              <a:buNone/>
              <a:defRPr sz="4400" spc="300"/>
            </a:lvl4pPr>
            <a:lvl5pPr marL="1828800" indent="0" algn="ctr">
              <a:buNone/>
              <a:defRPr sz="4400" spc="300"/>
            </a:lvl5pPr>
          </a:lstStyle>
          <a:p>
            <a:pPr lvl="0"/>
            <a:r>
              <a:rPr lang="en-US" dirty="0"/>
              <a:t>Presentation Title</a:t>
            </a:r>
          </a:p>
        </p:txBody>
      </p:sp>
      <p:sp>
        <p:nvSpPr>
          <p:cNvPr id="17" name="Text Placeholder 2">
            <a:extLst>
              <a:ext uri="{FF2B5EF4-FFF2-40B4-BE49-F238E27FC236}">
                <a16:creationId xmlns:a16="http://schemas.microsoft.com/office/drawing/2014/main" id="{6B6A8ECC-6F11-2A44-8354-7981E36A37D5}"/>
              </a:ext>
            </a:extLst>
          </p:cNvPr>
          <p:cNvSpPr>
            <a:spLocks noGrp="1"/>
          </p:cNvSpPr>
          <p:nvPr>
            <p:ph type="body" sz="quarter" idx="11" hasCustomPrompt="1"/>
          </p:nvPr>
        </p:nvSpPr>
        <p:spPr>
          <a:xfrm>
            <a:off x="514351" y="5640544"/>
            <a:ext cx="11163300" cy="369332"/>
          </a:xfrm>
          <a:prstGeom prst="rect">
            <a:avLst/>
          </a:prstGeom>
        </p:spPr>
        <p:txBody>
          <a:bodyPr lIns="0" tIns="0" rIns="0" bIns="0">
            <a:spAutoFit/>
          </a:bodyPr>
          <a:lstStyle>
            <a:lvl1pPr marL="0" indent="0" algn="ctr">
              <a:buNone/>
              <a:defRPr sz="2400" b="1" spc="0" baseline="0">
                <a:solidFill>
                  <a:schemeClr val="bg1"/>
                </a:solidFill>
              </a:defRPr>
            </a:lvl1pPr>
            <a:lvl2pPr marL="457200" indent="0" algn="ctr">
              <a:buNone/>
              <a:defRPr sz="4400" spc="300"/>
            </a:lvl2pPr>
            <a:lvl3pPr marL="914400" indent="0" algn="ctr">
              <a:buNone/>
              <a:defRPr sz="4400" spc="300"/>
            </a:lvl3pPr>
            <a:lvl4pPr marL="1371600" indent="0" algn="ctr">
              <a:buNone/>
              <a:defRPr sz="4400" spc="300"/>
            </a:lvl4pPr>
            <a:lvl5pPr marL="1828800" indent="0" algn="ctr">
              <a:buNone/>
              <a:defRPr sz="4400" spc="300"/>
            </a:lvl5pPr>
          </a:lstStyle>
          <a:p>
            <a:pPr lvl="0"/>
            <a:r>
              <a:rPr lang="en-US" dirty="0"/>
              <a:t>Month/Year</a:t>
            </a:r>
          </a:p>
        </p:txBody>
      </p:sp>
    </p:spTree>
    <p:extLst>
      <p:ext uri="{BB962C8B-B14F-4D97-AF65-F5344CB8AC3E}">
        <p14:creationId xmlns:p14="http://schemas.microsoft.com/office/powerpoint/2010/main" val="2427207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76">
          <p15:clr>
            <a:srgbClr val="FBAE40"/>
          </p15:clr>
        </p15:guide>
        <p15:guide id="2" orient="horz" pos="2160">
          <p15:clr>
            <a:srgbClr val="FBAE40"/>
          </p15:clr>
        </p15:guide>
        <p15:guide id="3" orient="horz" pos="32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header">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32084" y="0"/>
            <a:ext cx="12192000" cy="6858000"/>
          </a:xfrm>
          <a:prstGeom prst="rect">
            <a:avLst/>
          </a:prstGeom>
        </p:spPr>
        <p:txBody>
          <a:bodyPr/>
          <a:lstStyle>
            <a:lvl1pPr>
              <a:defRPr>
                <a:solidFill>
                  <a:schemeClr val="tx1"/>
                </a:solidFill>
              </a:defRPr>
            </a:lvl1pPr>
          </a:lstStyle>
          <a:p>
            <a:endParaRPr lang="en-US"/>
          </a:p>
          <a:p>
            <a:endParaRPr lang="en-US"/>
          </a:p>
          <a:p>
            <a:endParaRPr lang="en-US"/>
          </a:p>
          <a:p>
            <a:r>
              <a:rPr lang="en-US"/>
              <a:t>Full-bleed photography slide</a:t>
            </a:r>
          </a:p>
          <a:p>
            <a:r>
              <a:rPr lang="en-US"/>
              <a:t>Click to insert picture.</a:t>
            </a:r>
          </a:p>
          <a:p>
            <a:r>
              <a:rPr lang="en-US"/>
              <a:t>Copy and paste gradient overlay above if needed.</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Full-Bleed Photography Slide</a:t>
            </a:r>
          </a:p>
        </p:txBody>
      </p:sp>
      <p:sp>
        <p:nvSpPr>
          <p:cNvPr id="5" name="Text Placeholder 1">
            <a:extLst>
              <a:ext uri="{FF2B5EF4-FFF2-40B4-BE49-F238E27FC236}">
                <a16:creationId xmlns:a16="http://schemas.microsoft.com/office/drawing/2014/main" id="{122A6F2B-D6B4-4E10-BFD4-56BEA1CCE463}"/>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6" name="Group 5">
            <a:extLst>
              <a:ext uri="{FF2B5EF4-FFF2-40B4-BE49-F238E27FC236}">
                <a16:creationId xmlns:a16="http://schemas.microsoft.com/office/drawing/2014/main" id="{06AFF142-BE00-4CD4-BAC8-0AC0C1430E3E}"/>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0" name="Freeform 6">
              <a:extLst>
                <a:ext uri="{FF2B5EF4-FFF2-40B4-BE49-F238E27FC236}">
                  <a16:creationId xmlns:a16="http://schemas.microsoft.com/office/drawing/2014/main" id="{C8DFEB53-32A0-4337-BAC9-C1F0EB714F31}"/>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7">
              <a:extLst>
                <a:ext uri="{FF2B5EF4-FFF2-40B4-BE49-F238E27FC236}">
                  <a16:creationId xmlns:a16="http://schemas.microsoft.com/office/drawing/2014/main" id="{D08A3F62-A926-486C-901F-540C41A98A7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20966674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ody copy">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0"/>
            <a:ext cx="12192000" cy="6858000"/>
          </a:xfrm>
          <a:prstGeom prst="rect">
            <a:avLst/>
          </a:prstGeom>
        </p:spPr>
        <p:txBody>
          <a:bodyPr/>
          <a:lstStyle>
            <a:lvl1pPr>
              <a:defRPr>
                <a:solidFill>
                  <a:schemeClr val="tx1"/>
                </a:solidFill>
              </a:defRPr>
            </a:lvl1pPr>
          </a:lstStyle>
          <a:p>
            <a:endParaRPr lang="en-US" dirty="0"/>
          </a:p>
          <a:p>
            <a:endParaRPr lang="en-US" dirty="0"/>
          </a:p>
          <a:p>
            <a:endParaRPr lang="en-US" dirty="0"/>
          </a:p>
          <a:p>
            <a:r>
              <a:rPr lang="en-US" dirty="0"/>
              <a:t>Full-bleed photography slide with text</a:t>
            </a:r>
          </a:p>
          <a:p>
            <a:r>
              <a:rPr lang="en-US" dirty="0"/>
              <a:t>Click to insert picture.</a:t>
            </a:r>
          </a:p>
          <a:p>
            <a:r>
              <a:rPr lang="en-US" dirty="0"/>
              <a:t>Copy and paste gradient overlay above if needed.</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Full-Bleed Photography Slide</a:t>
            </a:r>
          </a:p>
        </p:txBody>
      </p:sp>
      <p:sp>
        <p:nvSpPr>
          <p:cNvPr id="5" name="Text Placeholder 4">
            <a:extLst>
              <a:ext uri="{FF2B5EF4-FFF2-40B4-BE49-F238E27FC236}">
                <a16:creationId xmlns:a16="http://schemas.microsoft.com/office/drawing/2014/main" id="{1CE5FA6E-A580-1649-9E9F-5C19102BC755}"/>
              </a:ext>
            </a:extLst>
          </p:cNvPr>
          <p:cNvSpPr>
            <a:spLocks noGrp="1"/>
          </p:cNvSpPr>
          <p:nvPr>
            <p:ph type="body" sz="quarter" idx="15" hasCustomPrompt="1"/>
          </p:nvPr>
        </p:nvSpPr>
        <p:spPr>
          <a:xfrm>
            <a:off x="914400" y="2057400"/>
            <a:ext cx="4191000" cy="3886200"/>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6" name="Text Placeholder 1">
            <a:extLst>
              <a:ext uri="{FF2B5EF4-FFF2-40B4-BE49-F238E27FC236}">
                <a16:creationId xmlns:a16="http://schemas.microsoft.com/office/drawing/2014/main" id="{691BE262-A5AA-4179-BD72-BB2BDD88AD5C}"/>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9" name="Group 8">
            <a:extLst>
              <a:ext uri="{FF2B5EF4-FFF2-40B4-BE49-F238E27FC236}">
                <a16:creationId xmlns:a16="http://schemas.microsoft.com/office/drawing/2014/main" id="{C7E18259-16DD-40BA-872C-9C10FE180C48}"/>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0" name="Freeform 6">
              <a:extLst>
                <a:ext uri="{FF2B5EF4-FFF2-40B4-BE49-F238E27FC236}">
                  <a16:creationId xmlns:a16="http://schemas.microsoft.com/office/drawing/2014/main" id="{9E836178-46A4-400F-A2EE-0DA156EE8D9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7">
              <a:extLst>
                <a:ext uri="{FF2B5EF4-FFF2-40B4-BE49-F238E27FC236}">
                  <a16:creationId xmlns:a16="http://schemas.microsoft.com/office/drawing/2014/main" id="{69549093-67D3-432A-8BE1-5AF14018AE03}"/>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14343594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ullets">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4011"/>
            <a:ext cx="12192000" cy="6858000"/>
          </a:xfrm>
          <a:prstGeom prst="rect">
            <a:avLst/>
          </a:prstGeom>
        </p:spPr>
        <p:txBody>
          <a:bodyPr/>
          <a:lstStyle>
            <a:lvl1pPr>
              <a:defRPr>
                <a:solidFill>
                  <a:schemeClr val="tx1"/>
                </a:solidFill>
              </a:defRPr>
            </a:lvl1pPr>
          </a:lstStyle>
          <a:p>
            <a:endParaRPr lang="en-US"/>
          </a:p>
          <a:p>
            <a:endParaRPr lang="en-US"/>
          </a:p>
          <a:p>
            <a:endParaRPr lang="en-US"/>
          </a:p>
          <a:p>
            <a:r>
              <a:rPr lang="en-US"/>
              <a:t>Full-bleed photography slide with text</a:t>
            </a:r>
          </a:p>
          <a:p>
            <a:r>
              <a:rPr lang="en-US"/>
              <a:t>Click to insert picture.</a:t>
            </a:r>
          </a:p>
          <a:p>
            <a:r>
              <a:rPr lang="en-US"/>
              <a:t>Copy and paste gradient overlay above if needed.</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Full-Bleed Photography Slide</a:t>
            </a:r>
          </a:p>
        </p:txBody>
      </p:sp>
      <p:sp>
        <p:nvSpPr>
          <p:cNvPr id="9" name="Text Placeholder 4">
            <a:extLst>
              <a:ext uri="{FF2B5EF4-FFF2-40B4-BE49-F238E27FC236}">
                <a16:creationId xmlns:a16="http://schemas.microsoft.com/office/drawing/2014/main" id="{F06500DD-3D60-3242-AFFD-556EDE7007B9}"/>
              </a:ext>
            </a:extLst>
          </p:cNvPr>
          <p:cNvSpPr>
            <a:spLocks noGrp="1"/>
          </p:cNvSpPr>
          <p:nvPr>
            <p:ph type="body" sz="quarter" idx="15" hasCustomPrompt="1"/>
          </p:nvPr>
        </p:nvSpPr>
        <p:spPr>
          <a:xfrm>
            <a:off x="914400" y="2057400"/>
            <a:ext cx="4191000" cy="38862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6" name="Text Placeholder 1">
            <a:extLst>
              <a:ext uri="{FF2B5EF4-FFF2-40B4-BE49-F238E27FC236}">
                <a16:creationId xmlns:a16="http://schemas.microsoft.com/office/drawing/2014/main" id="{04060B41-C0A1-4BFA-A3AC-25203DA87E36}"/>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0" name="Group 9">
            <a:extLst>
              <a:ext uri="{FF2B5EF4-FFF2-40B4-BE49-F238E27FC236}">
                <a16:creationId xmlns:a16="http://schemas.microsoft.com/office/drawing/2014/main" id="{BBB9D9E7-0CBA-42C6-9C79-54A99107C8E5}"/>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1" name="Freeform 6">
              <a:extLst>
                <a:ext uri="{FF2B5EF4-FFF2-40B4-BE49-F238E27FC236}">
                  <a16:creationId xmlns:a16="http://schemas.microsoft.com/office/drawing/2014/main" id="{7CE9B668-33F2-49FE-89BA-B695777E3BE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7">
              <a:extLst>
                <a:ext uri="{FF2B5EF4-FFF2-40B4-BE49-F238E27FC236}">
                  <a16:creationId xmlns:a16="http://schemas.microsoft.com/office/drawing/2014/main" id="{CD4BB84C-DC7B-44EE-8871-D60D04C75EB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19452302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3 copy 2/3 photograph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tx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202"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7" name="Text Placeholder 4">
            <a:extLst>
              <a:ext uri="{FF2B5EF4-FFF2-40B4-BE49-F238E27FC236}">
                <a16:creationId xmlns:a16="http://schemas.microsoft.com/office/drawing/2014/main" id="{1A70BFBB-667C-D543-A5BA-BAD47BDB8FA0}"/>
              </a:ext>
            </a:extLst>
          </p:cNvPr>
          <p:cNvSpPr>
            <a:spLocks noGrp="1"/>
          </p:cNvSpPr>
          <p:nvPr>
            <p:ph type="body" sz="quarter" idx="16" hasCustomPrompt="1"/>
          </p:nvPr>
        </p:nvSpPr>
        <p:spPr>
          <a:xfrm>
            <a:off x="457202" y="1609344"/>
            <a:ext cx="2968625" cy="4334256"/>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grpSp>
        <p:nvGrpSpPr>
          <p:cNvPr id="6" name="Group 5">
            <a:extLst>
              <a:ext uri="{FF2B5EF4-FFF2-40B4-BE49-F238E27FC236}">
                <a16:creationId xmlns:a16="http://schemas.microsoft.com/office/drawing/2014/main" id="{AFAEE452-2BEE-45AF-A25C-71F2C594E067}"/>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8" name="Freeform 6">
              <a:extLst>
                <a:ext uri="{FF2B5EF4-FFF2-40B4-BE49-F238E27FC236}">
                  <a16:creationId xmlns:a16="http://schemas.microsoft.com/office/drawing/2014/main" id="{9F8A8C34-40BD-4EBD-A323-B5C8EFA602B8}"/>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7">
              <a:extLst>
                <a:ext uri="{FF2B5EF4-FFF2-40B4-BE49-F238E27FC236}">
                  <a16:creationId xmlns:a16="http://schemas.microsoft.com/office/drawing/2014/main" id="{84F0DCD8-333E-4336-88C6-6D7F788176A1}"/>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499208581"/>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3 bullets 2/3 photograph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tx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202"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7" name="Text Placeholder 4">
            <a:extLst>
              <a:ext uri="{FF2B5EF4-FFF2-40B4-BE49-F238E27FC236}">
                <a16:creationId xmlns:a16="http://schemas.microsoft.com/office/drawing/2014/main" id="{C5D21EEE-1877-C443-8FDC-3A29A12D0ACA}"/>
              </a:ext>
            </a:extLst>
          </p:cNvPr>
          <p:cNvSpPr>
            <a:spLocks noGrp="1"/>
          </p:cNvSpPr>
          <p:nvPr>
            <p:ph type="body" sz="quarter" idx="16" hasCustomPrompt="1"/>
          </p:nvPr>
        </p:nvSpPr>
        <p:spPr>
          <a:xfrm>
            <a:off x="457202" y="1600200"/>
            <a:ext cx="2968625" cy="43434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grpSp>
        <p:nvGrpSpPr>
          <p:cNvPr id="6" name="Group 5">
            <a:extLst>
              <a:ext uri="{FF2B5EF4-FFF2-40B4-BE49-F238E27FC236}">
                <a16:creationId xmlns:a16="http://schemas.microsoft.com/office/drawing/2014/main" id="{629A0C31-E8D4-4A75-B891-33F5945EF7C1}"/>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8" name="Freeform 6">
              <a:extLst>
                <a:ext uri="{FF2B5EF4-FFF2-40B4-BE49-F238E27FC236}">
                  <a16:creationId xmlns:a16="http://schemas.microsoft.com/office/drawing/2014/main" id="{D3E9A193-FF58-49AA-9172-1FEE7E2BC5CE}"/>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7">
              <a:extLst>
                <a:ext uri="{FF2B5EF4-FFF2-40B4-BE49-F238E27FC236}">
                  <a16:creationId xmlns:a16="http://schemas.microsoft.com/office/drawing/2014/main" id="{4363EF3C-26B9-431C-BA8C-BAE268FABD6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04012156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2 copy 1/2 photograph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tx1"/>
                </a:solidFill>
              </a:defRPr>
            </a:lvl1pPr>
          </a:lstStyle>
          <a:p>
            <a:r>
              <a:rPr lang="en-US"/>
              <a:t>Click to insert an image.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201"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6" name="Text Placeholder 4">
            <a:extLst>
              <a:ext uri="{FF2B5EF4-FFF2-40B4-BE49-F238E27FC236}">
                <a16:creationId xmlns:a16="http://schemas.microsoft.com/office/drawing/2014/main" id="{304E6A06-5593-D949-B770-6703436A9F84}"/>
              </a:ext>
            </a:extLst>
          </p:cNvPr>
          <p:cNvSpPr>
            <a:spLocks noGrp="1"/>
          </p:cNvSpPr>
          <p:nvPr>
            <p:ph type="body" sz="quarter" idx="16" hasCustomPrompt="1"/>
          </p:nvPr>
        </p:nvSpPr>
        <p:spPr>
          <a:xfrm>
            <a:off x="457201" y="1605776"/>
            <a:ext cx="5327651" cy="4337824"/>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grpSp>
        <p:nvGrpSpPr>
          <p:cNvPr id="7" name="Group 6">
            <a:extLst>
              <a:ext uri="{FF2B5EF4-FFF2-40B4-BE49-F238E27FC236}">
                <a16:creationId xmlns:a16="http://schemas.microsoft.com/office/drawing/2014/main" id="{D17A76F5-DDAE-4836-A920-92C5C1F6356D}"/>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9" name="Freeform 6">
              <a:extLst>
                <a:ext uri="{FF2B5EF4-FFF2-40B4-BE49-F238E27FC236}">
                  <a16:creationId xmlns:a16="http://schemas.microsoft.com/office/drawing/2014/main" id="{B77DF201-E759-4BCF-9746-AD30BC349C1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89D947F4-B3B0-4ED9-9DA6-DED3CA891DD0}"/>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9364583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 bullets 1/2 photograph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tx1"/>
                </a:solidFill>
              </a:defRPr>
            </a:lvl1pPr>
          </a:lstStyle>
          <a:p>
            <a:r>
              <a:rPr lang="en-US"/>
              <a:t>Click to insert an image.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201"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6" name="Text Placeholder 4">
            <a:extLst>
              <a:ext uri="{FF2B5EF4-FFF2-40B4-BE49-F238E27FC236}">
                <a16:creationId xmlns:a16="http://schemas.microsoft.com/office/drawing/2014/main" id="{D79B946A-8454-094A-83F0-0A5780930386}"/>
              </a:ext>
            </a:extLst>
          </p:cNvPr>
          <p:cNvSpPr>
            <a:spLocks noGrp="1"/>
          </p:cNvSpPr>
          <p:nvPr>
            <p:ph type="body" sz="quarter" idx="16" hasCustomPrompt="1"/>
          </p:nvPr>
        </p:nvSpPr>
        <p:spPr>
          <a:xfrm>
            <a:off x="457201" y="1600200"/>
            <a:ext cx="5327651" cy="43434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grpSp>
        <p:nvGrpSpPr>
          <p:cNvPr id="7" name="Group 6">
            <a:extLst>
              <a:ext uri="{FF2B5EF4-FFF2-40B4-BE49-F238E27FC236}">
                <a16:creationId xmlns:a16="http://schemas.microsoft.com/office/drawing/2014/main" id="{58982109-AE10-4900-84E1-4080E7F35598}"/>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9" name="Freeform 6">
              <a:extLst>
                <a:ext uri="{FF2B5EF4-FFF2-40B4-BE49-F238E27FC236}">
                  <a16:creationId xmlns:a16="http://schemas.microsoft.com/office/drawing/2014/main" id="{C3DDCC99-EFAE-49AA-BC5F-A5B33A861DB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6CCF06A3-4F1F-4EDE-87AB-C037AC94DA33}"/>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00061050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ullets">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4011"/>
            <a:ext cx="12192000" cy="6858000"/>
          </a:xfrm>
          <a:prstGeom prst="rect">
            <a:avLst/>
          </a:prstGeom>
        </p:spPr>
        <p:txBody>
          <a:bodyPr/>
          <a:lstStyle>
            <a:lvl1pPr>
              <a:defRPr>
                <a:solidFill>
                  <a:schemeClr val="tx1"/>
                </a:solidFill>
              </a:defRPr>
            </a:lvl1pPr>
          </a:lstStyle>
          <a:p>
            <a:endParaRPr lang="en-US"/>
          </a:p>
          <a:p>
            <a:endParaRPr lang="en-US"/>
          </a:p>
          <a:p>
            <a:endParaRPr lang="en-US"/>
          </a:p>
          <a:p>
            <a:r>
              <a:rPr lang="en-US"/>
              <a:t>Full-bleed photography slide with text</a:t>
            </a:r>
          </a:p>
          <a:p>
            <a:r>
              <a:rPr lang="en-US"/>
              <a:t>Click to insert picture.</a:t>
            </a:r>
          </a:p>
          <a:p>
            <a:r>
              <a:rPr lang="en-US"/>
              <a:t>Copy and paste gradient overlay above if needed.</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Full-Bleed Photography Slide</a:t>
            </a:r>
          </a:p>
        </p:txBody>
      </p:sp>
      <p:sp>
        <p:nvSpPr>
          <p:cNvPr id="9" name="Text Placeholder 4">
            <a:extLst>
              <a:ext uri="{FF2B5EF4-FFF2-40B4-BE49-F238E27FC236}">
                <a16:creationId xmlns:a16="http://schemas.microsoft.com/office/drawing/2014/main" id="{F06500DD-3D60-3242-AFFD-556EDE7007B9}"/>
              </a:ext>
            </a:extLst>
          </p:cNvPr>
          <p:cNvSpPr>
            <a:spLocks noGrp="1"/>
          </p:cNvSpPr>
          <p:nvPr>
            <p:ph type="body" sz="quarter" idx="15" hasCustomPrompt="1"/>
          </p:nvPr>
        </p:nvSpPr>
        <p:spPr>
          <a:xfrm>
            <a:off x="914400" y="2057400"/>
            <a:ext cx="4191000" cy="38862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6" name="Text Placeholder 1">
            <a:extLst>
              <a:ext uri="{FF2B5EF4-FFF2-40B4-BE49-F238E27FC236}">
                <a16:creationId xmlns:a16="http://schemas.microsoft.com/office/drawing/2014/main" id="{04060B41-C0A1-4BFA-A3AC-25203DA87E36}"/>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13" name="Slide Number Placeholder 1">
            <a:extLst>
              <a:ext uri="{FF2B5EF4-FFF2-40B4-BE49-F238E27FC236}">
                <a16:creationId xmlns:a16="http://schemas.microsoft.com/office/drawing/2014/main" id="{FAE79B56-C867-4FAD-89F2-EAEDE04D853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4" name="Group 13">
            <a:extLst>
              <a:ext uri="{FF2B5EF4-FFF2-40B4-BE49-F238E27FC236}">
                <a16:creationId xmlns:a16="http://schemas.microsoft.com/office/drawing/2014/main" id="{29056A37-CA22-41BD-8A57-09A987F8A310}"/>
              </a:ext>
            </a:extLst>
          </p:cNvPr>
          <p:cNvGrpSpPr>
            <a:grpSpLocks noChangeAspect="1"/>
          </p:cNvGrpSpPr>
          <p:nvPr userDrawn="1"/>
        </p:nvGrpSpPr>
        <p:grpSpPr bwMode="auto">
          <a:xfrm>
            <a:off x="11523227" y="6169794"/>
            <a:ext cx="468957" cy="411981"/>
            <a:chOff x="7171" y="3741"/>
            <a:chExt cx="214" cy="188"/>
          </a:xfrm>
          <a:effectLst/>
        </p:grpSpPr>
        <p:sp>
          <p:nvSpPr>
            <p:cNvPr id="15" name="Freeform 6">
              <a:extLst>
                <a:ext uri="{FF2B5EF4-FFF2-40B4-BE49-F238E27FC236}">
                  <a16:creationId xmlns:a16="http://schemas.microsoft.com/office/drawing/2014/main" id="{074523D8-6614-48A9-A114-E3FBB19B7C5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C0FC1F56-32A7-4938-87C1-CCB24ED210B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4E46A3F4-D40A-4202-8E6F-405F79CB03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57127830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ree-column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459742"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263646"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067550"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Click to edit text</a:t>
            </a:r>
          </a:p>
        </p:txBody>
      </p:sp>
      <p:sp>
        <p:nvSpPr>
          <p:cNvPr id="7" name="Text Placeholder 1">
            <a:extLst>
              <a:ext uri="{FF2B5EF4-FFF2-40B4-BE49-F238E27FC236}">
                <a16:creationId xmlns:a16="http://schemas.microsoft.com/office/drawing/2014/main" id="{AD34D604-F071-44FF-ABF3-6F382911FFCA}"/>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9" name="Group 8">
            <a:extLst>
              <a:ext uri="{FF2B5EF4-FFF2-40B4-BE49-F238E27FC236}">
                <a16:creationId xmlns:a16="http://schemas.microsoft.com/office/drawing/2014/main" id="{582CE741-B6D4-4198-B210-5F5E76AE31DB}"/>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0" name="Freeform 6">
              <a:extLst>
                <a:ext uri="{FF2B5EF4-FFF2-40B4-BE49-F238E27FC236}">
                  <a16:creationId xmlns:a16="http://schemas.microsoft.com/office/drawing/2014/main" id="{748F9FFB-6F9C-4423-97BB-7A3208B7644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7">
              <a:extLst>
                <a:ext uri="{FF2B5EF4-FFF2-40B4-BE49-F238E27FC236}">
                  <a16:creationId xmlns:a16="http://schemas.microsoft.com/office/drawing/2014/main" id="{22D58B15-A8C5-4327-8974-697FFC1974C1}"/>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22442363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ree–column photography slide w/ cop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571500"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375404"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179308"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5" name="Text Placeholder 4">
            <a:extLst>
              <a:ext uri="{FF2B5EF4-FFF2-40B4-BE49-F238E27FC236}">
                <a16:creationId xmlns:a16="http://schemas.microsoft.com/office/drawing/2014/main" id="{6CA2E27B-7BFA-F54A-BE83-BAC9106903D3}"/>
              </a:ext>
            </a:extLst>
          </p:cNvPr>
          <p:cNvSpPr>
            <a:spLocks noGrp="1"/>
          </p:cNvSpPr>
          <p:nvPr>
            <p:ph type="body" sz="quarter" idx="13" hasCustomPrompt="1"/>
          </p:nvPr>
        </p:nvSpPr>
        <p:spPr>
          <a:xfrm>
            <a:off x="571500" y="1149842"/>
            <a:ext cx="11049000" cy="1517159"/>
          </a:xfrm>
          <a:prstGeom prst="rect">
            <a:avLst/>
          </a:prstGeom>
        </p:spPr>
        <p:txBody>
          <a:bodyPr numCol="3" spcCol="365760">
            <a:noAutofit/>
          </a:bodyPr>
          <a:lstStyle>
            <a:lvl1pPr marL="0" indent="0">
              <a:buNone/>
              <a:defRPr sz="160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tx1"/>
                </a:solidFill>
              </a:defRPr>
            </a:lvl5pPr>
          </a:lstStyle>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4"/>
            <a:endParaRPr lang="en-US"/>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571503" y="469392"/>
            <a:ext cx="11048999" cy="445008"/>
          </a:xfrm>
          <a:prstGeom prst="rect">
            <a:avLst/>
          </a:prstGeom>
        </p:spPr>
        <p:txBody>
          <a:bodyPr/>
          <a:lstStyle>
            <a:lvl1pPr>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Header Text</a:t>
            </a:r>
          </a:p>
        </p:txBody>
      </p:sp>
      <p:sp>
        <p:nvSpPr>
          <p:cNvPr id="9" name="Text Placeholder 1">
            <a:extLst>
              <a:ext uri="{FF2B5EF4-FFF2-40B4-BE49-F238E27FC236}">
                <a16:creationId xmlns:a16="http://schemas.microsoft.com/office/drawing/2014/main" id="{2B229D30-EF71-47B8-92D0-D66222D6185C}"/>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0" name="Group 9">
            <a:extLst>
              <a:ext uri="{FF2B5EF4-FFF2-40B4-BE49-F238E27FC236}">
                <a16:creationId xmlns:a16="http://schemas.microsoft.com/office/drawing/2014/main" id="{67BDD32C-29CF-4359-9C88-6E195658F52B}"/>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1" name="Freeform 6">
              <a:extLst>
                <a:ext uri="{FF2B5EF4-FFF2-40B4-BE49-F238E27FC236}">
                  <a16:creationId xmlns:a16="http://schemas.microsoft.com/office/drawing/2014/main" id="{166F3399-2121-4F32-AA71-D8B39FE02FCB}"/>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7">
              <a:extLst>
                <a:ext uri="{FF2B5EF4-FFF2-40B4-BE49-F238E27FC236}">
                  <a16:creationId xmlns:a16="http://schemas.microsoft.com/office/drawing/2014/main" id="{CB471182-6C82-4339-BD28-7587A0668AF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89807641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photo slide">
    <p:bg>
      <p:bgPr>
        <a:solidFill>
          <a:schemeClr val="bg1"/>
        </a:solidFill>
        <a:effectLst/>
      </p:bgPr>
    </p:bg>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4C4DEDBB-15EB-B748-A13C-857E4D1F4A73}"/>
              </a:ext>
            </a:extLst>
          </p:cNvPr>
          <p:cNvSpPr>
            <a:spLocks noGrp="1"/>
          </p:cNvSpPr>
          <p:nvPr>
            <p:ph type="pic" sz="quarter" idx="36" hasCustomPrompt="1"/>
          </p:nvPr>
        </p:nvSpPr>
        <p:spPr>
          <a:xfrm>
            <a:off x="6089904" y="3419856"/>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5" name="Picture Placeholder 4">
            <a:extLst>
              <a:ext uri="{FF2B5EF4-FFF2-40B4-BE49-F238E27FC236}">
                <a16:creationId xmlns:a16="http://schemas.microsoft.com/office/drawing/2014/main" id="{2E1E4198-7A0F-B245-96DA-848D3D82ABAB}"/>
              </a:ext>
            </a:extLst>
          </p:cNvPr>
          <p:cNvSpPr>
            <a:spLocks noGrp="1"/>
          </p:cNvSpPr>
          <p:nvPr>
            <p:ph type="pic" sz="quarter" idx="33" hasCustomPrompt="1"/>
          </p:nvPr>
        </p:nvSpPr>
        <p:spPr>
          <a:xfrm>
            <a:off x="0" y="-9144"/>
            <a:ext cx="6089904" cy="3429000"/>
          </a:xfrm>
          <a:prstGeom prst="rect">
            <a:avLst/>
          </a:prstGeom>
        </p:spPr>
        <p:txBody>
          <a:bodyPr tIns="640080"/>
          <a:lstStyle>
            <a:lvl1pPr marL="0" indent="0" algn="ctr">
              <a:buNone/>
              <a:defRPr sz="1600">
                <a:solidFill>
                  <a:schemeClr val="tx1"/>
                </a:solidFill>
              </a:defRPr>
            </a:lvl1pPr>
          </a:lstStyle>
          <a:p>
            <a:r>
              <a:rPr lang="en-US"/>
              <a:t>Click to insert picture.</a:t>
            </a:r>
          </a:p>
        </p:txBody>
      </p:sp>
      <p:sp>
        <p:nvSpPr>
          <p:cNvPr id="18" name="Picture Placeholder 4">
            <a:extLst>
              <a:ext uri="{FF2B5EF4-FFF2-40B4-BE49-F238E27FC236}">
                <a16:creationId xmlns:a16="http://schemas.microsoft.com/office/drawing/2014/main" id="{193FB4B7-BB07-9046-B229-35242A03640D}"/>
              </a:ext>
            </a:extLst>
          </p:cNvPr>
          <p:cNvSpPr>
            <a:spLocks noGrp="1"/>
          </p:cNvSpPr>
          <p:nvPr>
            <p:ph type="pic" sz="quarter" idx="34" hasCustomPrompt="1"/>
          </p:nvPr>
        </p:nvSpPr>
        <p:spPr>
          <a:xfrm>
            <a:off x="6089904" y="-9144"/>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19" name="Picture Placeholder 4">
            <a:extLst>
              <a:ext uri="{FF2B5EF4-FFF2-40B4-BE49-F238E27FC236}">
                <a16:creationId xmlns:a16="http://schemas.microsoft.com/office/drawing/2014/main" id="{CFBEA811-C71A-5F4E-AD08-0E9D86B9C0F7}"/>
              </a:ext>
            </a:extLst>
          </p:cNvPr>
          <p:cNvSpPr>
            <a:spLocks noGrp="1"/>
          </p:cNvSpPr>
          <p:nvPr>
            <p:ph type="pic" sz="quarter" idx="35" hasCustomPrompt="1"/>
          </p:nvPr>
        </p:nvSpPr>
        <p:spPr>
          <a:xfrm>
            <a:off x="0" y="3419856"/>
            <a:ext cx="6089904"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grpSp>
        <p:nvGrpSpPr>
          <p:cNvPr id="7" name="Group 6">
            <a:extLst>
              <a:ext uri="{FF2B5EF4-FFF2-40B4-BE49-F238E27FC236}">
                <a16:creationId xmlns:a16="http://schemas.microsoft.com/office/drawing/2014/main" id="{EFBD0B59-8567-4564-81C4-E83E52CA107C}"/>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8" name="Freeform 6">
              <a:extLst>
                <a:ext uri="{FF2B5EF4-FFF2-40B4-BE49-F238E27FC236}">
                  <a16:creationId xmlns:a16="http://schemas.microsoft.com/office/drawing/2014/main" id="{E59836D3-F03B-4C4F-A255-EF0BBBAD943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7">
              <a:extLst>
                <a:ext uri="{FF2B5EF4-FFF2-40B4-BE49-F238E27FC236}">
                  <a16:creationId xmlns:a16="http://schemas.microsoft.com/office/drawing/2014/main" id="{C4C4BF67-31B3-4992-B6D4-1FC564C99492}"/>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27944286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our-column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304802" y="2438400"/>
            <a:ext cx="2587625"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130044" y="2438400"/>
            <a:ext cx="2737931"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105589" y="2438400"/>
            <a:ext cx="2737931"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081137" y="2438400"/>
            <a:ext cx="2737931"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8" name="Text Placeholder 4">
            <a:extLst>
              <a:ext uri="{FF2B5EF4-FFF2-40B4-BE49-F238E27FC236}">
                <a16:creationId xmlns:a16="http://schemas.microsoft.com/office/drawing/2014/main" id="{8C24079A-C343-F14C-92BB-F0D6540190B5}"/>
              </a:ext>
            </a:extLst>
          </p:cNvPr>
          <p:cNvSpPr>
            <a:spLocks noGrp="1"/>
          </p:cNvSpPr>
          <p:nvPr>
            <p:ph type="body" sz="quarter" idx="14"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Photo Slide</a:t>
            </a:r>
          </a:p>
        </p:txBody>
      </p:sp>
      <p:sp>
        <p:nvSpPr>
          <p:cNvPr id="8" name="Text Placeholder 1">
            <a:extLst>
              <a:ext uri="{FF2B5EF4-FFF2-40B4-BE49-F238E27FC236}">
                <a16:creationId xmlns:a16="http://schemas.microsoft.com/office/drawing/2014/main" id="{0B5BE0EB-8BBC-4ADA-8EAE-A0A81754ACEC}"/>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9" name="Group 8">
            <a:extLst>
              <a:ext uri="{FF2B5EF4-FFF2-40B4-BE49-F238E27FC236}">
                <a16:creationId xmlns:a16="http://schemas.microsoft.com/office/drawing/2014/main" id="{7A5611B5-CB39-4841-B7F4-354BBC2A3C6F}"/>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0" name="Freeform 6">
              <a:extLst>
                <a:ext uri="{FF2B5EF4-FFF2-40B4-BE49-F238E27FC236}">
                  <a16:creationId xmlns:a16="http://schemas.microsoft.com/office/drawing/2014/main" id="{F33DE909-677F-46A6-BF19-D0C9E005985E}"/>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7">
              <a:extLst>
                <a:ext uri="{FF2B5EF4-FFF2-40B4-BE49-F238E27FC236}">
                  <a16:creationId xmlns:a16="http://schemas.microsoft.com/office/drawing/2014/main" id="{8FDFADFA-19AB-46C0-8D26-2B8C8DD414E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02893036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our–column two–row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457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378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299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220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4" name="Picture Placeholder 2">
            <a:extLst>
              <a:ext uri="{FF2B5EF4-FFF2-40B4-BE49-F238E27FC236}">
                <a16:creationId xmlns:a16="http://schemas.microsoft.com/office/drawing/2014/main" id="{29C744A8-9B78-6D44-9B5F-25EF93E1BE53}"/>
              </a:ext>
            </a:extLst>
          </p:cNvPr>
          <p:cNvSpPr>
            <a:spLocks noGrp="1"/>
          </p:cNvSpPr>
          <p:nvPr>
            <p:ph type="pic" sz="quarter" idx="14" hasCustomPrompt="1"/>
          </p:nvPr>
        </p:nvSpPr>
        <p:spPr>
          <a:xfrm>
            <a:off x="457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5" name="Picture Placeholder 2">
            <a:extLst>
              <a:ext uri="{FF2B5EF4-FFF2-40B4-BE49-F238E27FC236}">
                <a16:creationId xmlns:a16="http://schemas.microsoft.com/office/drawing/2014/main" id="{A9738A8C-1F84-4C43-A2A3-6FDD6F7ED126}"/>
              </a:ext>
            </a:extLst>
          </p:cNvPr>
          <p:cNvSpPr>
            <a:spLocks noGrp="1"/>
          </p:cNvSpPr>
          <p:nvPr>
            <p:ph type="pic" sz="quarter" idx="15" hasCustomPrompt="1"/>
          </p:nvPr>
        </p:nvSpPr>
        <p:spPr>
          <a:xfrm>
            <a:off x="3378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6" name="Picture Placeholder 2">
            <a:extLst>
              <a:ext uri="{FF2B5EF4-FFF2-40B4-BE49-F238E27FC236}">
                <a16:creationId xmlns:a16="http://schemas.microsoft.com/office/drawing/2014/main" id="{4F62BE7A-E882-A448-9702-B7DAE0E62199}"/>
              </a:ext>
            </a:extLst>
          </p:cNvPr>
          <p:cNvSpPr>
            <a:spLocks noGrp="1"/>
          </p:cNvSpPr>
          <p:nvPr>
            <p:ph type="pic" sz="quarter" idx="16" hasCustomPrompt="1"/>
          </p:nvPr>
        </p:nvSpPr>
        <p:spPr>
          <a:xfrm>
            <a:off x="6299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7" name="Picture Placeholder 2">
            <a:extLst>
              <a:ext uri="{FF2B5EF4-FFF2-40B4-BE49-F238E27FC236}">
                <a16:creationId xmlns:a16="http://schemas.microsoft.com/office/drawing/2014/main" id="{7E9D5272-175A-AF46-9412-3E6698B0E287}"/>
              </a:ext>
            </a:extLst>
          </p:cNvPr>
          <p:cNvSpPr>
            <a:spLocks noGrp="1"/>
          </p:cNvSpPr>
          <p:nvPr>
            <p:ph type="pic" sz="quarter" idx="17" hasCustomPrompt="1"/>
          </p:nvPr>
        </p:nvSpPr>
        <p:spPr>
          <a:xfrm>
            <a:off x="9220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13" name="Text Placeholder 4">
            <a:extLst>
              <a:ext uri="{FF2B5EF4-FFF2-40B4-BE49-F238E27FC236}">
                <a16:creationId xmlns:a16="http://schemas.microsoft.com/office/drawing/2014/main" id="{06D3D289-71BD-DC4A-979D-02AD76A5BDF3}"/>
              </a:ext>
            </a:extLst>
          </p:cNvPr>
          <p:cNvSpPr>
            <a:spLocks noGrp="1"/>
          </p:cNvSpPr>
          <p:nvPr>
            <p:ph type="body" sz="quarter" idx="18"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Photo Slide</a:t>
            </a:r>
          </a:p>
        </p:txBody>
      </p:sp>
      <p:sp>
        <p:nvSpPr>
          <p:cNvPr id="12" name="Text Placeholder 1">
            <a:extLst>
              <a:ext uri="{FF2B5EF4-FFF2-40B4-BE49-F238E27FC236}">
                <a16:creationId xmlns:a16="http://schemas.microsoft.com/office/drawing/2014/main" id="{33AA407C-B421-4BCB-B6FC-D204FEAFC881}"/>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4" name="Group 13">
            <a:extLst>
              <a:ext uri="{FF2B5EF4-FFF2-40B4-BE49-F238E27FC236}">
                <a16:creationId xmlns:a16="http://schemas.microsoft.com/office/drawing/2014/main" id="{479A7EB4-B160-4DC2-AF8B-99210849C3B1}"/>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6" name="Freeform 6">
              <a:extLst>
                <a:ext uri="{FF2B5EF4-FFF2-40B4-BE49-F238E27FC236}">
                  <a16:creationId xmlns:a16="http://schemas.microsoft.com/office/drawing/2014/main" id="{A6819A2A-FAFB-4C04-811C-6D8A75C26BC8}"/>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7">
              <a:extLst>
                <a:ext uri="{FF2B5EF4-FFF2-40B4-BE49-F238E27FC236}">
                  <a16:creationId xmlns:a16="http://schemas.microsoft.com/office/drawing/2014/main" id="{3604FD26-0F8A-4C2C-A448-995788A624E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25515570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One–column bulleted list">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p:nvPr>
        </p:nvSpPr>
        <p:spPr>
          <a:xfrm>
            <a:off x="3429001" y="1600204"/>
            <a:ext cx="5327651" cy="3468807"/>
          </a:xfrm>
          <a:prstGeom prst="rect">
            <a:avLst/>
          </a:prstGeom>
        </p:spPr>
        <p:txBody>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lang="en-US" sz="2000" b="0" kern="1200">
                <a:solidFill>
                  <a:schemeClr val="tx1"/>
                </a:solidFill>
                <a:latin typeface="+mn-lt"/>
                <a:ea typeface="+mn-ea"/>
                <a:cs typeface="Trebuchet MS" panose="020B0603020202020204" pitchFamily="34" charset="0"/>
              </a:defRPr>
            </a:lvl1pPr>
            <a:lvl2pPr marL="692150" indent="-352425">
              <a:buFont typeface="Arial" panose="020B0604020202020204" pitchFamily="34" charset="0"/>
              <a:buChar char="•"/>
              <a:defRPr sz="2000"/>
            </a:lvl2pPr>
            <a:lvl3pPr marL="628650" indent="-171450">
              <a:buFont typeface="Arial" panose="020B0604020202020204" pitchFamily="34" charset="0"/>
              <a:buChar char="•"/>
              <a:defRPr sz="2000"/>
            </a:lvl3pPr>
            <a:lvl4pPr marL="685800" indent="0">
              <a:buNone/>
              <a:defRPr/>
            </a:lvl4pPr>
            <a:lvl5pPr marL="1028700" indent="0">
              <a:buNone/>
              <a:defRPr/>
            </a:lvl5pPr>
          </a:lstStyle>
          <a:p>
            <a:pPr lvl="0"/>
            <a:endParaRPr lang="en-US" dirty="0"/>
          </a:p>
        </p:txBody>
      </p:sp>
      <p:sp>
        <p:nvSpPr>
          <p:cNvPr id="6" name="Text Placeholder 1">
            <a:extLst>
              <a:ext uri="{FF2B5EF4-FFF2-40B4-BE49-F238E27FC236}">
                <a16:creationId xmlns:a16="http://schemas.microsoft.com/office/drawing/2014/main" id="{AC84F113-1D73-4CB4-B988-6A439D099C95}"/>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7" name="Group 6">
            <a:extLst>
              <a:ext uri="{FF2B5EF4-FFF2-40B4-BE49-F238E27FC236}">
                <a16:creationId xmlns:a16="http://schemas.microsoft.com/office/drawing/2014/main" id="{791CFB2E-04BB-4E94-A09E-7AE9770274A8}"/>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9" name="Freeform 6">
              <a:extLst>
                <a:ext uri="{FF2B5EF4-FFF2-40B4-BE49-F238E27FC236}">
                  <a16:creationId xmlns:a16="http://schemas.microsoft.com/office/drawing/2014/main" id="{5F604DD0-0BC4-4642-9663-DF648C20E5E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723901FE-C63A-4691-BBCF-1BD7899CE1A8}"/>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18948349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wo-column 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mj-lt"/>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4" y="1600204"/>
            <a:ext cx="5327649" cy="445699"/>
          </a:xfrm>
          <a:prstGeom prst="rect">
            <a:avLst/>
          </a:prstGeom>
        </p:spPr>
        <p:txBody>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 goes here</a:t>
            </a:r>
          </a:p>
        </p:txBody>
      </p:sp>
      <p:sp>
        <p:nvSpPr>
          <p:cNvPr id="18" name="Text Placeholder 4">
            <a:extLst>
              <a:ext uri="{FF2B5EF4-FFF2-40B4-BE49-F238E27FC236}">
                <a16:creationId xmlns:a16="http://schemas.microsoft.com/office/drawing/2014/main" id="{77082AC2-DF4D-9343-8899-975B65FCD3B1}"/>
              </a:ext>
            </a:extLst>
          </p:cNvPr>
          <p:cNvSpPr>
            <a:spLocks noGrp="1"/>
          </p:cNvSpPr>
          <p:nvPr>
            <p:ph type="body" sz="quarter" idx="19" hasCustomPrompt="1"/>
          </p:nvPr>
        </p:nvSpPr>
        <p:spPr>
          <a:xfrm>
            <a:off x="6391101" y="1611703"/>
            <a:ext cx="5353403" cy="445699"/>
          </a:xfrm>
          <a:prstGeom prst="rect">
            <a:avLst/>
          </a:prstGeom>
        </p:spPr>
        <p:txBody>
          <a:bodyPr/>
          <a:lstStyle>
            <a:lvl1pPr marL="0" indent="0" algn="l">
              <a:buFont typeface="Arial" panose="020B0604020202020204" pitchFamily="34" charset="0"/>
              <a:buNone/>
              <a:defRPr lang="en-US" sz="2000" b="1" kern="1200" spc="0" baseline="0">
                <a:solidFill>
                  <a:schemeClr val="tx1"/>
                </a:solidFill>
                <a:latin typeface="Trebuchet MS" panose="020B0703020202090204" pitchFamily="34" charset="0"/>
                <a:ea typeface="+mn-ea"/>
                <a:cs typeface="+mn-cs"/>
              </a:defRPr>
            </a:lvl1pPr>
            <a:lvl2pPr marL="114300" indent="0">
              <a:buNone/>
              <a:defRPr/>
            </a:lvl2pPr>
            <a:lvl3pPr marL="457200" indent="0">
              <a:buNone/>
              <a:defRPr/>
            </a:lvl3pPr>
            <a:lvl4pPr marL="685800" indent="0">
              <a:buNone/>
              <a:defRPr/>
            </a:lvl4pPr>
            <a:lvl5pPr marL="1028700" indent="0">
              <a:buNone/>
              <a:defRPr/>
            </a:lvl5pPr>
          </a:lstStyle>
          <a:p>
            <a:pPr marL="0" lvl="0" indent="0" algn="l" defTabSz="914400" rtl="0" eaLnBrk="1" latinLnBrk="0" hangingPunct="1">
              <a:lnSpc>
                <a:spcPct val="100000"/>
              </a:lnSpc>
              <a:spcBef>
                <a:spcPts val="1200"/>
              </a:spcBef>
              <a:buFont typeface="Arial" panose="020B0604020202020204" pitchFamily="34" charset="0"/>
              <a:buNone/>
            </a:pPr>
            <a:r>
              <a:rPr lang="en-US" dirty="0"/>
              <a:t>Subhead text 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173407"/>
            <a:ext cx="5327651"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26" name="Text Placeholder 4">
            <a:extLst>
              <a:ext uri="{FF2B5EF4-FFF2-40B4-BE49-F238E27FC236}">
                <a16:creationId xmlns:a16="http://schemas.microsoft.com/office/drawing/2014/main" id="{A3DC293C-9D96-E743-B807-B22B1ADD0605}"/>
              </a:ext>
            </a:extLst>
          </p:cNvPr>
          <p:cNvSpPr>
            <a:spLocks noGrp="1"/>
          </p:cNvSpPr>
          <p:nvPr>
            <p:ph type="body" sz="quarter" idx="20" hasCustomPrompt="1"/>
          </p:nvPr>
        </p:nvSpPr>
        <p:spPr>
          <a:xfrm>
            <a:off x="6391100" y="2184908"/>
            <a:ext cx="5343701"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 sit </a:t>
            </a:r>
            <a:r>
              <a:rPr lang="en-US" dirty="0" err="1"/>
              <a:t>amet</a:t>
            </a:r>
            <a:r>
              <a:rPr lang="en-US" dirty="0"/>
              <a:t>, </a:t>
            </a:r>
            <a:r>
              <a:rPr lang="en-US" dirty="0" err="1"/>
              <a:t>consectet</a:t>
            </a:r>
            <a:endParaRPr lang="en-US" dirty="0"/>
          </a:p>
        </p:txBody>
      </p:sp>
      <p:sp>
        <p:nvSpPr>
          <p:cNvPr id="2" name="TextBox 1">
            <a:extLst>
              <a:ext uri="{FF2B5EF4-FFF2-40B4-BE49-F238E27FC236}">
                <a16:creationId xmlns:a16="http://schemas.microsoft.com/office/drawing/2014/main" id="{5FCF6F70-6C17-7E4D-8F36-09BFE8E3F0CC}"/>
              </a:ext>
            </a:extLst>
          </p:cNvPr>
          <p:cNvSpPr txBox="1"/>
          <p:nvPr userDrawn="1"/>
        </p:nvSpPr>
        <p:spPr>
          <a:xfrm>
            <a:off x="8713775" y="2700379"/>
            <a:ext cx="45719"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0" name="Text Placeholder 1">
            <a:extLst>
              <a:ext uri="{FF2B5EF4-FFF2-40B4-BE49-F238E27FC236}">
                <a16:creationId xmlns:a16="http://schemas.microsoft.com/office/drawing/2014/main" id="{FA6AA5CA-8BA1-49E0-ABED-0D68102A870C}"/>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1" name="Group 10">
            <a:extLst>
              <a:ext uri="{FF2B5EF4-FFF2-40B4-BE49-F238E27FC236}">
                <a16:creationId xmlns:a16="http://schemas.microsoft.com/office/drawing/2014/main" id="{6C8EEF78-B7BD-4597-98EA-9E640B54A334}"/>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2" name="Freeform 6">
              <a:extLst>
                <a:ext uri="{FF2B5EF4-FFF2-40B4-BE49-F238E27FC236}">
                  <a16:creationId xmlns:a16="http://schemas.microsoft.com/office/drawing/2014/main" id="{392EAD7A-1806-494C-BD82-508E77D941A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7">
              <a:extLst>
                <a:ext uri="{FF2B5EF4-FFF2-40B4-BE49-F238E27FC236}">
                  <a16:creationId xmlns:a16="http://schemas.microsoft.com/office/drawing/2014/main" id="{10B13254-DD2F-484F-942D-E4EDE4BCAA5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92040344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ocess slide w/ circl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11" name="Oval 10">
            <a:extLst>
              <a:ext uri="{FF2B5EF4-FFF2-40B4-BE49-F238E27FC236}">
                <a16:creationId xmlns:a16="http://schemas.microsoft.com/office/drawing/2014/main" id="{E068A246-457B-5A4F-94A4-349BFBB42147}"/>
              </a:ext>
            </a:extLst>
          </p:cNvPr>
          <p:cNvSpPr>
            <a:spLocks noChangeAspect="1"/>
          </p:cNvSpPr>
          <p:nvPr userDrawn="1"/>
        </p:nvSpPr>
        <p:spPr>
          <a:xfrm>
            <a:off x="8580299"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sp>
        <p:nvSpPr>
          <p:cNvPr id="12" name="Oval 11">
            <a:extLst>
              <a:ext uri="{FF2B5EF4-FFF2-40B4-BE49-F238E27FC236}">
                <a16:creationId xmlns:a16="http://schemas.microsoft.com/office/drawing/2014/main" id="{04884CA8-65D3-6F43-948A-BE1F41AE50A5}"/>
              </a:ext>
            </a:extLst>
          </p:cNvPr>
          <p:cNvSpPr>
            <a:spLocks noChangeAspect="1"/>
          </p:cNvSpPr>
          <p:nvPr userDrawn="1"/>
        </p:nvSpPr>
        <p:spPr>
          <a:xfrm>
            <a:off x="4925311"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sp>
        <p:nvSpPr>
          <p:cNvPr id="14" name="Oval 13">
            <a:extLst>
              <a:ext uri="{FF2B5EF4-FFF2-40B4-BE49-F238E27FC236}">
                <a16:creationId xmlns:a16="http://schemas.microsoft.com/office/drawing/2014/main" id="{79EF6BA5-F00C-214C-961F-2C576DC93DFA}"/>
              </a:ext>
            </a:extLst>
          </p:cNvPr>
          <p:cNvSpPr>
            <a:spLocks noChangeAspect="1"/>
          </p:cNvSpPr>
          <p:nvPr/>
        </p:nvSpPr>
        <p:spPr>
          <a:xfrm>
            <a:off x="1182976" y="1828804"/>
            <a:ext cx="2468880" cy="246580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pic>
        <p:nvPicPr>
          <p:cNvPr id="19" name="Picture 18">
            <a:extLst>
              <a:ext uri="{FF2B5EF4-FFF2-40B4-BE49-F238E27FC236}">
                <a16:creationId xmlns:a16="http://schemas.microsoft.com/office/drawing/2014/main" id="{229BA107-F3F8-9C44-A51D-1421836B09CA}"/>
              </a:ext>
            </a:extLst>
          </p:cNvPr>
          <p:cNvPicPr>
            <a:picLocks noChangeAspect="1"/>
          </p:cNvPicPr>
          <p:nvPr userDrawn="1"/>
        </p:nvPicPr>
        <p:blipFill>
          <a:blip r:embed="rId2"/>
          <a:stretch>
            <a:fillRect/>
          </a:stretch>
        </p:blipFill>
        <p:spPr>
          <a:xfrm>
            <a:off x="4033035" y="2469984"/>
            <a:ext cx="499272" cy="920533"/>
          </a:xfrm>
          <a:prstGeom prst="rect">
            <a:avLst/>
          </a:prstGeom>
        </p:spPr>
      </p:pic>
      <p:pic>
        <p:nvPicPr>
          <p:cNvPr id="21" name="Picture 20">
            <a:extLst>
              <a:ext uri="{FF2B5EF4-FFF2-40B4-BE49-F238E27FC236}">
                <a16:creationId xmlns:a16="http://schemas.microsoft.com/office/drawing/2014/main" id="{12941A2A-6824-554C-A1C1-8162A70BDAB7}"/>
              </a:ext>
            </a:extLst>
          </p:cNvPr>
          <p:cNvPicPr>
            <a:picLocks noChangeAspect="1"/>
          </p:cNvPicPr>
          <p:nvPr userDrawn="1"/>
        </p:nvPicPr>
        <p:blipFill>
          <a:blip r:embed="rId2"/>
          <a:stretch>
            <a:fillRect/>
          </a:stretch>
        </p:blipFill>
        <p:spPr>
          <a:xfrm>
            <a:off x="7781281" y="2469984"/>
            <a:ext cx="499272" cy="920533"/>
          </a:xfrm>
          <a:prstGeom prst="rect">
            <a:avLst/>
          </a:prstGeom>
        </p:spPr>
      </p:pic>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3" name="Text Placeholder 3">
            <a:extLst>
              <a:ext uri="{FF2B5EF4-FFF2-40B4-BE49-F238E27FC236}">
                <a16:creationId xmlns:a16="http://schemas.microsoft.com/office/drawing/2014/main" id="{DDB19C92-A1BF-F644-8B87-61932B3D7741}"/>
              </a:ext>
            </a:extLst>
          </p:cNvPr>
          <p:cNvSpPr>
            <a:spLocks noGrp="1"/>
          </p:cNvSpPr>
          <p:nvPr>
            <p:ph type="body" sz="quarter" idx="16" hasCustomPrompt="1"/>
          </p:nvPr>
        </p:nvSpPr>
        <p:spPr>
          <a:xfrm>
            <a:off x="5330947"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4" name="Text Placeholder 3">
            <a:extLst>
              <a:ext uri="{FF2B5EF4-FFF2-40B4-BE49-F238E27FC236}">
                <a16:creationId xmlns:a16="http://schemas.microsoft.com/office/drawing/2014/main" id="{BD864066-11AF-A546-8369-D0833825F7E0}"/>
              </a:ext>
            </a:extLst>
          </p:cNvPr>
          <p:cNvSpPr>
            <a:spLocks noGrp="1"/>
          </p:cNvSpPr>
          <p:nvPr>
            <p:ph type="body" sz="quarter" idx="17" hasCustomPrompt="1"/>
          </p:nvPr>
        </p:nvSpPr>
        <p:spPr>
          <a:xfrm>
            <a:off x="8988547"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182976" y="4830756"/>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840576" y="4830756"/>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592307" y="4830756"/>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16" name="Text Placeholder 1">
            <a:extLst>
              <a:ext uri="{FF2B5EF4-FFF2-40B4-BE49-F238E27FC236}">
                <a16:creationId xmlns:a16="http://schemas.microsoft.com/office/drawing/2014/main" id="{AB6BC0B3-BF68-41EE-A754-C305341E579E}"/>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 name="Rectangle 1">
            <a:extLst>
              <a:ext uri="{FF2B5EF4-FFF2-40B4-BE49-F238E27FC236}">
                <a16:creationId xmlns:a16="http://schemas.microsoft.com/office/drawing/2014/main" id="{5DE1D50E-F2D6-46E6-B2CA-C10B2D1C9777}"/>
              </a:ext>
            </a:extLst>
          </p:cNvPr>
          <p:cNvSpPr/>
          <p:nvPr userDrawn="1"/>
        </p:nvSpPr>
        <p:spPr>
          <a:xfrm>
            <a:off x="5783994" y="3244334"/>
            <a:ext cx="624017" cy="369332"/>
          </a:xfrm>
          <a:prstGeom prst="rect">
            <a:avLst/>
          </a:prstGeom>
        </p:spPr>
        <p:txBody>
          <a:bodyPr wrap="none">
            <a:spAutoFit/>
          </a:bodyPr>
          <a:lstStyle/>
          <a:p>
            <a:r>
              <a:rPr kumimoji="0" lang="en-US" sz="18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800" dirty="0"/>
          </a:p>
        </p:txBody>
      </p:sp>
      <p:sp>
        <p:nvSpPr>
          <p:cNvPr id="3" name="Rectangle 2">
            <a:extLst>
              <a:ext uri="{FF2B5EF4-FFF2-40B4-BE49-F238E27FC236}">
                <a16:creationId xmlns:a16="http://schemas.microsoft.com/office/drawing/2014/main" id="{D2FE264E-5482-4CA6-915A-37D40B7CE5BB}"/>
              </a:ext>
            </a:extLst>
          </p:cNvPr>
          <p:cNvSpPr/>
          <p:nvPr userDrawn="1"/>
        </p:nvSpPr>
        <p:spPr>
          <a:xfrm>
            <a:off x="5783994" y="3244334"/>
            <a:ext cx="624017" cy="369332"/>
          </a:xfrm>
          <a:prstGeom prst="rect">
            <a:avLst/>
          </a:prstGeom>
        </p:spPr>
        <p:txBody>
          <a:bodyPr wrap="none">
            <a:spAutoFit/>
          </a:bodyPr>
          <a:lstStyle/>
          <a:p>
            <a:r>
              <a:rPr kumimoji="0" lang="en-US" sz="18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800" dirty="0"/>
          </a:p>
        </p:txBody>
      </p:sp>
      <p:grpSp>
        <p:nvGrpSpPr>
          <p:cNvPr id="20" name="Group 19">
            <a:extLst>
              <a:ext uri="{FF2B5EF4-FFF2-40B4-BE49-F238E27FC236}">
                <a16:creationId xmlns:a16="http://schemas.microsoft.com/office/drawing/2014/main" id="{90A51226-AD4E-4C7E-A893-66B1CC7F74A3}"/>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29" name="Freeform 6">
              <a:extLst>
                <a:ext uri="{FF2B5EF4-FFF2-40B4-BE49-F238E27FC236}">
                  <a16:creationId xmlns:a16="http://schemas.microsoft.com/office/drawing/2014/main" id="{DE56611B-4573-4753-BC09-20DFBA039462}"/>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7">
              <a:extLst>
                <a:ext uri="{FF2B5EF4-FFF2-40B4-BE49-F238E27FC236}">
                  <a16:creationId xmlns:a16="http://schemas.microsoft.com/office/drawing/2014/main" id="{E8DED29E-1824-473A-99F5-1E15D864401F}"/>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0358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57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Process slide w/ circl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6" name="Text Placeholder 1">
            <a:extLst>
              <a:ext uri="{FF2B5EF4-FFF2-40B4-BE49-F238E27FC236}">
                <a16:creationId xmlns:a16="http://schemas.microsoft.com/office/drawing/2014/main" id="{AB6BC0B3-BF68-41EE-A754-C305341E579E}"/>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0" name="TextBox 19">
            <a:extLst>
              <a:ext uri="{FF2B5EF4-FFF2-40B4-BE49-F238E27FC236}">
                <a16:creationId xmlns:a16="http://schemas.microsoft.com/office/drawing/2014/main" id="{4031250B-2E6E-4515-B283-0D1EFFB077B4}"/>
              </a:ext>
            </a:extLst>
          </p:cNvPr>
          <p:cNvSpPr txBox="1"/>
          <p:nvPr userDrawn="1"/>
        </p:nvSpPr>
        <p:spPr>
          <a:xfrm>
            <a:off x="796429" y="4703798"/>
            <a:ext cx="10493715" cy="1690655"/>
          </a:xfrm>
          <a:prstGeom prst="roundRect">
            <a:avLst>
              <a:gd name="adj" fmla="val 4501"/>
            </a:avLst>
          </a:prstGeom>
          <a:solidFill>
            <a:schemeClr val="bg1"/>
          </a:solidFill>
          <a:ln>
            <a:noFill/>
          </a:ln>
          <a:effectLst>
            <a:outerShdw blurRad="152400" dir="5400000" algn="ctr" rotWithShape="0">
              <a:srgbClr val="3C3F41">
                <a:alpha val="20000"/>
              </a:srgbClr>
            </a:outerShdw>
          </a:effectLst>
        </p:spPr>
        <p:txBody>
          <a:bodyPr wrap="square" lIns="0" tIns="0" rIns="0" bIns="0" rtlCol="0" anchor="ctr">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dirty="0">
                <a:ln>
                  <a:noFill/>
                </a:ln>
                <a:solidFill>
                  <a:srgbClr val="F50002"/>
                </a:solidFill>
                <a:effectLst/>
                <a:uLnTx/>
                <a:uFillTx/>
                <a:latin typeface="+mj-lt"/>
                <a:ea typeface="+mn-ea"/>
                <a:cs typeface="Arial" charset="0"/>
                <a:sym typeface="Arial" charset="0"/>
              </a:rPr>
              <a:t>Description 1 </a:t>
            </a: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 1</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dirty="0">
                <a:ln>
                  <a:noFill/>
                </a:ln>
                <a:solidFill>
                  <a:srgbClr val="F50002"/>
                </a:solidFill>
                <a:effectLst/>
                <a:uLnTx/>
                <a:uFillTx/>
                <a:latin typeface="+mj-lt"/>
                <a:ea typeface="+mn-ea"/>
                <a:cs typeface="Arial" charset="0"/>
                <a:sym typeface="Arial" charset="0"/>
              </a:rPr>
              <a:t>DESCRIPTION 2 </a:t>
            </a: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 2</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dirty="0">
                <a:ln>
                  <a:noFill/>
                </a:ln>
                <a:solidFill>
                  <a:srgbClr val="F50002"/>
                </a:solidFill>
                <a:effectLst/>
                <a:uLnTx/>
                <a:uFillTx/>
                <a:latin typeface="+mj-lt"/>
                <a:ea typeface="+mn-ea"/>
                <a:cs typeface="Arial" charset="0"/>
                <a:sym typeface="Arial" charset="0"/>
              </a:rPr>
              <a:t>DESCRIPTION 3 </a:t>
            </a: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 3</a:t>
            </a:r>
          </a:p>
        </p:txBody>
      </p:sp>
      <p:sp>
        <p:nvSpPr>
          <p:cNvPr id="29" name="TextBox 28">
            <a:extLst>
              <a:ext uri="{FF2B5EF4-FFF2-40B4-BE49-F238E27FC236}">
                <a16:creationId xmlns:a16="http://schemas.microsoft.com/office/drawing/2014/main" id="{9A3EB400-1AD0-493E-B7BB-6FDA2EB88B66}"/>
              </a:ext>
            </a:extLst>
          </p:cNvPr>
          <p:cNvSpPr txBox="1"/>
          <p:nvPr userDrawn="1"/>
        </p:nvSpPr>
        <p:spPr>
          <a:xfrm>
            <a:off x="796429"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lang="en-US" sz="1500" b="1" cap="all" spc="200" dirty="0">
                <a:solidFill>
                  <a:srgbClr val="3C3F41"/>
                </a:solidFill>
                <a:latin typeface="FreightSans Pro Semibold" panose="02000606030000020004" pitchFamily="2" charset="0"/>
                <a:sym typeface="Arial" charset="0"/>
              </a:rPr>
              <a:t>TITLE</a:t>
            </a:r>
          </a:p>
          <a:p>
            <a:pPr marL="0" marR="0" lvl="0" indent="0" algn="l" defTabSz="492876" rtl="0" eaLnBrk="1" fontAlgn="base" latinLnBrk="0" hangingPunct="0">
              <a:lnSpc>
                <a:spcPct val="100000"/>
              </a:lnSpc>
              <a:spcBef>
                <a:spcPct val="0"/>
              </a:spcBef>
              <a:spcAft>
                <a:spcPct val="0"/>
              </a:spcAft>
              <a:buClrTx/>
              <a:buSzTx/>
              <a:buFontTx/>
              <a:buNone/>
              <a:tabLst/>
              <a:defRPr/>
            </a:pPr>
            <a:r>
              <a:rPr kumimoji="0" lang="en-US" sz="1500" b="0" i="0" u="none" strike="noStrike" kern="700" cap="none" spc="0" normalizeH="0" baseline="0" noProof="0" dirty="0">
                <a:ln>
                  <a:noFill/>
                </a:ln>
                <a:solidFill>
                  <a:srgbClr val="46494D"/>
                </a:solidFill>
                <a:effectLst/>
                <a:uLnTx/>
                <a:uFillTx/>
                <a:latin typeface="+mj-lt"/>
                <a:ea typeface="+mn-ea"/>
                <a:cs typeface="Arial" charset="0"/>
                <a:sym typeface="Arial" charset="0"/>
              </a:rPr>
              <a:t>Text</a:t>
            </a:r>
          </a:p>
        </p:txBody>
      </p:sp>
      <p:sp>
        <p:nvSpPr>
          <p:cNvPr id="30" name="TextBox 29">
            <a:extLst>
              <a:ext uri="{FF2B5EF4-FFF2-40B4-BE49-F238E27FC236}">
                <a16:creationId xmlns:a16="http://schemas.microsoft.com/office/drawing/2014/main" id="{7336A42F-AE98-4F30-A4D3-F03607D9AFAF}"/>
              </a:ext>
            </a:extLst>
          </p:cNvPr>
          <p:cNvSpPr txBox="1"/>
          <p:nvPr userDrawn="1"/>
        </p:nvSpPr>
        <p:spPr>
          <a:xfrm>
            <a:off x="2940785"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31" name="TextBox 30">
            <a:extLst>
              <a:ext uri="{FF2B5EF4-FFF2-40B4-BE49-F238E27FC236}">
                <a16:creationId xmlns:a16="http://schemas.microsoft.com/office/drawing/2014/main" id="{DE24F44A-994D-4467-8E85-C87C34D419AD}"/>
              </a:ext>
            </a:extLst>
          </p:cNvPr>
          <p:cNvSpPr txBox="1"/>
          <p:nvPr userDrawn="1"/>
        </p:nvSpPr>
        <p:spPr>
          <a:xfrm>
            <a:off x="5085140"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32" name="TextBox 31">
            <a:extLst>
              <a:ext uri="{FF2B5EF4-FFF2-40B4-BE49-F238E27FC236}">
                <a16:creationId xmlns:a16="http://schemas.microsoft.com/office/drawing/2014/main" id="{732B765A-E6DB-4B63-B2FA-BB2E16048023}"/>
              </a:ext>
            </a:extLst>
          </p:cNvPr>
          <p:cNvSpPr txBox="1"/>
          <p:nvPr userDrawn="1"/>
        </p:nvSpPr>
        <p:spPr>
          <a:xfrm>
            <a:off x="7229493"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33" name="TextBox 32">
            <a:extLst>
              <a:ext uri="{FF2B5EF4-FFF2-40B4-BE49-F238E27FC236}">
                <a16:creationId xmlns:a16="http://schemas.microsoft.com/office/drawing/2014/main" id="{143DC1AB-4D5C-4A6A-9FCE-F49349573284}"/>
              </a:ext>
            </a:extLst>
          </p:cNvPr>
          <p:cNvSpPr txBox="1"/>
          <p:nvPr userDrawn="1"/>
        </p:nvSpPr>
        <p:spPr>
          <a:xfrm>
            <a:off x="9373849"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dirty="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sz="1500" kern="700" dirty="0">
              <a:solidFill>
                <a:srgbClr val="46494D"/>
              </a:solidFill>
              <a:latin typeface="Neue Haas Unica Pro Light" panose="020B0504030206020203" pitchFamily="34" charset="77"/>
              <a:cs typeface="Arial" charset="0"/>
              <a:sym typeface="Arial" charset="0"/>
            </a:endParaRPr>
          </a:p>
        </p:txBody>
      </p:sp>
      <p:sp>
        <p:nvSpPr>
          <p:cNvPr id="34" name="Picture Placeholder 4">
            <a:extLst>
              <a:ext uri="{FF2B5EF4-FFF2-40B4-BE49-F238E27FC236}">
                <a16:creationId xmlns:a16="http://schemas.microsoft.com/office/drawing/2014/main" id="{AE96C76A-7935-4F40-8BF6-F467748DABDF}"/>
              </a:ext>
            </a:extLst>
          </p:cNvPr>
          <p:cNvSpPr>
            <a:spLocks noGrp="1"/>
          </p:cNvSpPr>
          <p:nvPr>
            <p:ph type="pic" sz="quarter" idx="19" hasCustomPrompt="1"/>
          </p:nvPr>
        </p:nvSpPr>
        <p:spPr>
          <a:xfrm>
            <a:off x="1362075"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35" name="Picture Placeholder 4">
            <a:extLst>
              <a:ext uri="{FF2B5EF4-FFF2-40B4-BE49-F238E27FC236}">
                <a16:creationId xmlns:a16="http://schemas.microsoft.com/office/drawing/2014/main" id="{FE173F16-CFAD-41E6-B502-2A2D536F0D34}"/>
              </a:ext>
            </a:extLst>
          </p:cNvPr>
          <p:cNvSpPr>
            <a:spLocks noGrp="1"/>
          </p:cNvSpPr>
          <p:nvPr>
            <p:ph type="pic" sz="quarter" idx="23" hasCustomPrompt="1"/>
          </p:nvPr>
        </p:nvSpPr>
        <p:spPr>
          <a:xfrm>
            <a:off x="3513168"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36" name="Picture Placeholder 4">
            <a:extLst>
              <a:ext uri="{FF2B5EF4-FFF2-40B4-BE49-F238E27FC236}">
                <a16:creationId xmlns:a16="http://schemas.microsoft.com/office/drawing/2014/main" id="{430F9677-8AF9-444A-BE0F-659D19252C17}"/>
              </a:ext>
            </a:extLst>
          </p:cNvPr>
          <p:cNvSpPr>
            <a:spLocks noGrp="1"/>
          </p:cNvSpPr>
          <p:nvPr>
            <p:ph type="pic" sz="quarter" idx="24" hasCustomPrompt="1"/>
          </p:nvPr>
        </p:nvSpPr>
        <p:spPr>
          <a:xfrm>
            <a:off x="5657523"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37" name="Picture Placeholder 4">
            <a:extLst>
              <a:ext uri="{FF2B5EF4-FFF2-40B4-BE49-F238E27FC236}">
                <a16:creationId xmlns:a16="http://schemas.microsoft.com/office/drawing/2014/main" id="{2E842D21-E115-4DB5-9E62-EDA9969E90A6}"/>
              </a:ext>
            </a:extLst>
          </p:cNvPr>
          <p:cNvSpPr>
            <a:spLocks noGrp="1"/>
          </p:cNvSpPr>
          <p:nvPr>
            <p:ph type="pic" sz="quarter" idx="25" hasCustomPrompt="1"/>
          </p:nvPr>
        </p:nvSpPr>
        <p:spPr>
          <a:xfrm>
            <a:off x="7801876"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sp>
        <p:nvSpPr>
          <p:cNvPr id="38" name="Picture Placeholder 4">
            <a:extLst>
              <a:ext uri="{FF2B5EF4-FFF2-40B4-BE49-F238E27FC236}">
                <a16:creationId xmlns:a16="http://schemas.microsoft.com/office/drawing/2014/main" id="{A9894953-EF88-4ADD-902B-601DAF2BB41A}"/>
              </a:ext>
            </a:extLst>
          </p:cNvPr>
          <p:cNvSpPr>
            <a:spLocks noGrp="1"/>
          </p:cNvSpPr>
          <p:nvPr>
            <p:ph type="pic" sz="quarter" idx="26" hasCustomPrompt="1"/>
          </p:nvPr>
        </p:nvSpPr>
        <p:spPr>
          <a:xfrm>
            <a:off x="9946232"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dirty="0"/>
              <a:t>Insert icon</a:t>
            </a:r>
          </a:p>
        </p:txBody>
      </p:sp>
      <p:grpSp>
        <p:nvGrpSpPr>
          <p:cNvPr id="17" name="Group 16">
            <a:extLst>
              <a:ext uri="{FF2B5EF4-FFF2-40B4-BE49-F238E27FC236}">
                <a16:creationId xmlns:a16="http://schemas.microsoft.com/office/drawing/2014/main" id="{E4805B90-9FED-4AEF-BAEA-1C390FB8F605}"/>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8" name="Freeform 6">
              <a:extLst>
                <a:ext uri="{FF2B5EF4-FFF2-40B4-BE49-F238E27FC236}">
                  <a16:creationId xmlns:a16="http://schemas.microsoft.com/office/drawing/2014/main" id="{51C9AB35-8C82-435A-8F62-861F2D3D617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7">
              <a:extLst>
                <a:ext uri="{FF2B5EF4-FFF2-40B4-BE49-F238E27FC236}">
                  <a16:creationId xmlns:a16="http://schemas.microsoft.com/office/drawing/2014/main" id="{266785EB-52C9-4302-8B38-B4FE9EB6689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16524146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rocess slide w/ section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1</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579216" y="4395008"/>
            <a:ext cx="2383184"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927535" y="4395008"/>
            <a:ext cx="2383184"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259899" y="4333618"/>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grpSp>
        <p:nvGrpSpPr>
          <p:cNvPr id="17" name="Group 16">
            <a:extLst>
              <a:ext uri="{FF2B5EF4-FFF2-40B4-BE49-F238E27FC236}">
                <a16:creationId xmlns:a16="http://schemas.microsoft.com/office/drawing/2014/main" id="{479C0B24-8976-C14A-A6C1-D9C5696BD8E0}"/>
              </a:ext>
            </a:extLst>
          </p:cNvPr>
          <p:cNvGrpSpPr/>
          <p:nvPr userDrawn="1"/>
        </p:nvGrpSpPr>
        <p:grpSpPr>
          <a:xfrm>
            <a:off x="1031975" y="3557873"/>
            <a:ext cx="10086087" cy="314325"/>
            <a:chOff x="1046660" y="2728913"/>
            <a:chExt cx="10086086" cy="314325"/>
          </a:xfrm>
        </p:grpSpPr>
        <p:pic>
          <p:nvPicPr>
            <p:cNvPr id="18" name="Picture 17">
              <a:extLst>
                <a:ext uri="{FF2B5EF4-FFF2-40B4-BE49-F238E27FC236}">
                  <a16:creationId xmlns:a16="http://schemas.microsoft.com/office/drawing/2014/main" id="{5AACC63E-A5A1-9C47-8880-5621D078C5E8}"/>
                </a:ext>
              </a:extLst>
            </p:cNvPr>
            <p:cNvPicPr>
              <a:picLocks noChangeAspect="1"/>
            </p:cNvPicPr>
            <p:nvPr/>
          </p:nvPicPr>
          <p:blipFill>
            <a:blip r:embed="rId2">
              <a:grayscl/>
            </a:blip>
            <a:stretch>
              <a:fillRect/>
            </a:stretch>
          </p:blipFill>
          <p:spPr>
            <a:xfrm>
              <a:off x="1046660" y="2728913"/>
              <a:ext cx="3415665" cy="314325"/>
            </a:xfrm>
            <a:prstGeom prst="rect">
              <a:avLst/>
            </a:prstGeom>
          </p:spPr>
        </p:pic>
        <p:pic>
          <p:nvPicPr>
            <p:cNvPr id="20" name="Picture 19">
              <a:extLst>
                <a:ext uri="{FF2B5EF4-FFF2-40B4-BE49-F238E27FC236}">
                  <a16:creationId xmlns:a16="http://schemas.microsoft.com/office/drawing/2014/main" id="{FCE3FC32-007A-2F49-A58A-B65519D88B7A}"/>
                </a:ext>
              </a:extLst>
            </p:cNvPr>
            <p:cNvPicPr>
              <a:picLocks noChangeAspect="1"/>
            </p:cNvPicPr>
            <p:nvPr/>
          </p:nvPicPr>
          <p:blipFill>
            <a:blip r:embed="rId2">
              <a:grayscl/>
            </a:blip>
            <a:stretch>
              <a:fillRect/>
            </a:stretch>
          </p:blipFill>
          <p:spPr>
            <a:xfrm>
              <a:off x="4379187" y="2728913"/>
              <a:ext cx="3415665" cy="314325"/>
            </a:xfrm>
            <a:prstGeom prst="rect">
              <a:avLst/>
            </a:prstGeom>
          </p:spPr>
        </p:pic>
        <p:pic>
          <p:nvPicPr>
            <p:cNvPr id="28" name="Picture 27">
              <a:extLst>
                <a:ext uri="{FF2B5EF4-FFF2-40B4-BE49-F238E27FC236}">
                  <a16:creationId xmlns:a16="http://schemas.microsoft.com/office/drawing/2014/main" id="{4B0F9086-9FC6-4D41-B89D-5EFFF26F4576}"/>
                </a:ext>
              </a:extLst>
            </p:cNvPr>
            <p:cNvPicPr>
              <a:picLocks noChangeAspect="1"/>
            </p:cNvPicPr>
            <p:nvPr/>
          </p:nvPicPr>
          <p:blipFill>
            <a:blip r:embed="rId2">
              <a:grayscl/>
            </a:blip>
            <a:stretch>
              <a:fillRect/>
            </a:stretch>
          </p:blipFill>
          <p:spPr>
            <a:xfrm>
              <a:off x="7717081" y="2728913"/>
              <a:ext cx="3415665" cy="314325"/>
            </a:xfrm>
            <a:prstGeom prst="rect">
              <a:avLst/>
            </a:prstGeom>
          </p:spPr>
        </p:pic>
      </p:grpSp>
      <p:sp>
        <p:nvSpPr>
          <p:cNvPr id="29" name="Text Placeholder 3">
            <a:extLst>
              <a:ext uri="{FF2B5EF4-FFF2-40B4-BE49-F238E27FC236}">
                <a16:creationId xmlns:a16="http://schemas.microsoft.com/office/drawing/2014/main" id="{9FC01846-328C-4F45-ADB2-2A7D17FD4326}"/>
              </a:ext>
            </a:extLst>
          </p:cNvPr>
          <p:cNvSpPr>
            <a:spLocks noGrp="1"/>
          </p:cNvSpPr>
          <p:nvPr>
            <p:ph type="body" sz="quarter" idx="21" hasCustomPrompt="1"/>
          </p:nvPr>
        </p:nvSpPr>
        <p:spPr>
          <a:xfrm>
            <a:off x="4927535"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2</a:t>
            </a:r>
          </a:p>
        </p:txBody>
      </p:sp>
      <p:sp>
        <p:nvSpPr>
          <p:cNvPr id="30" name="Text Placeholder 3">
            <a:extLst>
              <a:ext uri="{FF2B5EF4-FFF2-40B4-BE49-F238E27FC236}">
                <a16:creationId xmlns:a16="http://schemas.microsoft.com/office/drawing/2014/main" id="{2B1D3913-3479-214B-9786-507FD0D1F887}"/>
              </a:ext>
            </a:extLst>
          </p:cNvPr>
          <p:cNvSpPr>
            <a:spLocks noGrp="1"/>
          </p:cNvSpPr>
          <p:nvPr>
            <p:ph type="body" sz="quarter" idx="22" hasCustomPrompt="1"/>
          </p:nvPr>
        </p:nvSpPr>
        <p:spPr>
          <a:xfrm>
            <a:off x="8302747"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3</a:t>
            </a:r>
          </a:p>
        </p:txBody>
      </p:sp>
      <p:sp>
        <p:nvSpPr>
          <p:cNvPr id="15" name="Text Placeholder 1">
            <a:extLst>
              <a:ext uri="{FF2B5EF4-FFF2-40B4-BE49-F238E27FC236}">
                <a16:creationId xmlns:a16="http://schemas.microsoft.com/office/drawing/2014/main" id="{D87B5D2B-D1D1-4B8B-BA00-24177D409207}"/>
              </a:ext>
            </a:extLst>
          </p:cNvPr>
          <p:cNvSpPr>
            <a:spLocks noGrp="1"/>
          </p:cNvSpPr>
          <p:nvPr>
            <p:ph type="body" sz="quarter" idx="23"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6" name="Group 15">
            <a:extLst>
              <a:ext uri="{FF2B5EF4-FFF2-40B4-BE49-F238E27FC236}">
                <a16:creationId xmlns:a16="http://schemas.microsoft.com/office/drawing/2014/main" id="{5AA8D86E-12E1-4A3D-A334-42322B7A94B9}"/>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9" name="Freeform 6">
              <a:extLst>
                <a:ext uri="{FF2B5EF4-FFF2-40B4-BE49-F238E27FC236}">
                  <a16:creationId xmlns:a16="http://schemas.microsoft.com/office/drawing/2014/main" id="{5B7DE9DA-770D-49F0-88E4-C6F2FA0E6DA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7">
              <a:extLst>
                <a:ext uri="{FF2B5EF4-FFF2-40B4-BE49-F238E27FC236}">
                  <a16:creationId xmlns:a16="http://schemas.microsoft.com/office/drawing/2014/main" id="{BB97B412-36F1-4AF9-9D58-AA8388728152}"/>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54294389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 copy 2/3 photograph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tx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199"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7" name="Text Placeholder 4">
            <a:extLst>
              <a:ext uri="{FF2B5EF4-FFF2-40B4-BE49-F238E27FC236}">
                <a16:creationId xmlns:a16="http://schemas.microsoft.com/office/drawing/2014/main" id="{1A70BFBB-667C-D543-A5BA-BAD47BDB8FA0}"/>
              </a:ext>
            </a:extLst>
          </p:cNvPr>
          <p:cNvSpPr>
            <a:spLocks noGrp="1"/>
          </p:cNvSpPr>
          <p:nvPr>
            <p:ph type="body" sz="quarter" idx="16" hasCustomPrompt="1"/>
          </p:nvPr>
        </p:nvSpPr>
        <p:spPr>
          <a:xfrm>
            <a:off x="457200" y="1609344"/>
            <a:ext cx="2968625" cy="4334256"/>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0" name="Slide Number Placeholder 1">
            <a:extLst>
              <a:ext uri="{FF2B5EF4-FFF2-40B4-BE49-F238E27FC236}">
                <a16:creationId xmlns:a16="http://schemas.microsoft.com/office/drawing/2014/main" id="{F72027EC-0F7B-4235-8C89-1228C743C60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1" name="Group 10">
            <a:extLst>
              <a:ext uri="{FF2B5EF4-FFF2-40B4-BE49-F238E27FC236}">
                <a16:creationId xmlns:a16="http://schemas.microsoft.com/office/drawing/2014/main" id="{30D96C84-D5F0-4167-A690-E45C5D4B2F25}"/>
              </a:ext>
            </a:extLst>
          </p:cNvPr>
          <p:cNvGrpSpPr>
            <a:grpSpLocks noChangeAspect="1"/>
          </p:cNvGrpSpPr>
          <p:nvPr userDrawn="1"/>
        </p:nvGrpSpPr>
        <p:grpSpPr bwMode="auto">
          <a:xfrm>
            <a:off x="11523227" y="6169794"/>
            <a:ext cx="468957" cy="411981"/>
            <a:chOff x="7171" y="3741"/>
            <a:chExt cx="214" cy="188"/>
          </a:xfrm>
          <a:effectLst/>
        </p:grpSpPr>
        <p:sp>
          <p:nvSpPr>
            <p:cNvPr id="12" name="Freeform 6">
              <a:extLst>
                <a:ext uri="{FF2B5EF4-FFF2-40B4-BE49-F238E27FC236}">
                  <a16:creationId xmlns:a16="http://schemas.microsoft.com/office/drawing/2014/main" id="{EF3B9151-1C99-47D7-A49F-11EB6E06BAD5}"/>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B6F1187-9B48-4544-98D7-A13B4856EDC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ABFF4BFD-D76D-4653-83CE-9DD88CD18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34247447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ree–column icon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5" y="3422711"/>
            <a:ext cx="3505199"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3" y="4196216"/>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3" y="3422711"/>
            <a:ext cx="3505199"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3" y="4196216"/>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3" y="3422711"/>
            <a:ext cx="3505199"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3" y="4196216"/>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6" name="Picture Placeholder 4">
            <a:extLst>
              <a:ext uri="{FF2B5EF4-FFF2-40B4-BE49-F238E27FC236}">
                <a16:creationId xmlns:a16="http://schemas.microsoft.com/office/drawing/2014/main" id="{D47E7017-93EA-FE43-949B-437A4EE18D7E}"/>
              </a:ext>
            </a:extLst>
          </p:cNvPr>
          <p:cNvSpPr>
            <a:spLocks noGrp="1"/>
          </p:cNvSpPr>
          <p:nvPr>
            <p:ph type="pic" sz="quarter" idx="19" hasCustomPrompt="1"/>
          </p:nvPr>
        </p:nvSpPr>
        <p:spPr>
          <a:xfrm>
            <a:off x="1362076" y="1600200"/>
            <a:ext cx="1695451"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dirty="0"/>
              <a:t>Insert icon</a:t>
            </a:r>
          </a:p>
        </p:txBody>
      </p:sp>
      <p:sp>
        <p:nvSpPr>
          <p:cNvPr id="17" name="Picture Placeholder 4">
            <a:extLst>
              <a:ext uri="{FF2B5EF4-FFF2-40B4-BE49-F238E27FC236}">
                <a16:creationId xmlns:a16="http://schemas.microsoft.com/office/drawing/2014/main" id="{5988335D-1BDA-434B-A8F2-B829924F02EB}"/>
              </a:ext>
            </a:extLst>
          </p:cNvPr>
          <p:cNvSpPr>
            <a:spLocks noGrp="1"/>
          </p:cNvSpPr>
          <p:nvPr>
            <p:ph type="pic" sz="quarter" idx="20" hasCustomPrompt="1"/>
          </p:nvPr>
        </p:nvSpPr>
        <p:spPr>
          <a:xfrm>
            <a:off x="5248273" y="1600200"/>
            <a:ext cx="1695451"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dirty="0"/>
              <a:t>Insert icon</a:t>
            </a:r>
          </a:p>
        </p:txBody>
      </p:sp>
      <p:sp>
        <p:nvSpPr>
          <p:cNvPr id="19" name="Picture Placeholder 4">
            <a:extLst>
              <a:ext uri="{FF2B5EF4-FFF2-40B4-BE49-F238E27FC236}">
                <a16:creationId xmlns:a16="http://schemas.microsoft.com/office/drawing/2014/main" id="{E48E12AB-2489-424D-BD6C-A5E63946E6BF}"/>
              </a:ext>
            </a:extLst>
          </p:cNvPr>
          <p:cNvSpPr>
            <a:spLocks noGrp="1"/>
          </p:cNvSpPr>
          <p:nvPr>
            <p:ph type="pic" sz="quarter" idx="21" hasCustomPrompt="1"/>
          </p:nvPr>
        </p:nvSpPr>
        <p:spPr>
          <a:xfrm>
            <a:off x="9134473" y="1600200"/>
            <a:ext cx="1695451"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dirty="0"/>
              <a:t>Insert icon</a:t>
            </a:r>
          </a:p>
        </p:txBody>
      </p:sp>
      <p:sp>
        <p:nvSpPr>
          <p:cNvPr id="18" name="Text Placeholder 1">
            <a:extLst>
              <a:ext uri="{FF2B5EF4-FFF2-40B4-BE49-F238E27FC236}">
                <a16:creationId xmlns:a16="http://schemas.microsoft.com/office/drawing/2014/main" id="{AF9AFA94-85BF-4205-978C-3FE6AC7491A5}"/>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20" name="Group 19">
            <a:extLst>
              <a:ext uri="{FF2B5EF4-FFF2-40B4-BE49-F238E27FC236}">
                <a16:creationId xmlns:a16="http://schemas.microsoft.com/office/drawing/2014/main" id="{CFD840DD-3C3B-42FD-8AF9-D9FE3180FF28}"/>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21" name="Freeform 6">
              <a:extLst>
                <a:ext uri="{FF2B5EF4-FFF2-40B4-BE49-F238E27FC236}">
                  <a16:creationId xmlns:a16="http://schemas.microsoft.com/office/drawing/2014/main" id="{3BAB4117-6E10-4A83-920B-081D71AEA9A2}"/>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7">
              <a:extLst>
                <a:ext uri="{FF2B5EF4-FFF2-40B4-BE49-F238E27FC236}">
                  <a16:creationId xmlns:a16="http://schemas.microsoft.com/office/drawing/2014/main" id="{398C8ABF-3C23-4545-BAA5-75FB8FA51CCF}"/>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18134081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hree–column 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3" y="1600200"/>
            <a:ext cx="3505199"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3"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2" y="1600200"/>
            <a:ext cx="3505199"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3"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2" y="1600200"/>
            <a:ext cx="3505199"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a:t>
            </a:r>
            <a:br>
              <a:rPr lang="en-US" dirty="0"/>
            </a:br>
            <a:r>
              <a:rPr lang="en-US" dirty="0"/>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3"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16" name="Text Placeholder 1">
            <a:extLst>
              <a:ext uri="{FF2B5EF4-FFF2-40B4-BE49-F238E27FC236}">
                <a16:creationId xmlns:a16="http://schemas.microsoft.com/office/drawing/2014/main" id="{F449A4B4-633F-445C-A11C-B8ECB8CBAB01}"/>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7" name="Group 16">
            <a:extLst>
              <a:ext uri="{FF2B5EF4-FFF2-40B4-BE49-F238E27FC236}">
                <a16:creationId xmlns:a16="http://schemas.microsoft.com/office/drawing/2014/main" id="{9AADB213-DCB0-4980-A405-F285510D24D4}"/>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8" name="Freeform 6">
              <a:extLst>
                <a:ext uri="{FF2B5EF4-FFF2-40B4-BE49-F238E27FC236}">
                  <a16:creationId xmlns:a16="http://schemas.microsoft.com/office/drawing/2014/main" id="{C26FCAA5-E315-4EDA-9B11-72A1E8CF93A0}"/>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7">
              <a:extLst>
                <a:ext uri="{FF2B5EF4-FFF2-40B4-BE49-F238E27FC236}">
                  <a16:creationId xmlns:a16="http://schemas.microsoft.com/office/drawing/2014/main" id="{84F8F318-A23C-4C2E-B817-E9AEC6B0FF0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12331416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rocess slide w/ text box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6" name="Text Placeholder 4">
            <a:extLst>
              <a:ext uri="{FF2B5EF4-FFF2-40B4-BE49-F238E27FC236}">
                <a16:creationId xmlns:a16="http://schemas.microsoft.com/office/drawing/2014/main" id="{E41F0F7C-52DA-234A-A69E-F15B4149A578}"/>
              </a:ext>
            </a:extLst>
          </p:cNvPr>
          <p:cNvSpPr>
            <a:spLocks noGrp="1"/>
          </p:cNvSpPr>
          <p:nvPr>
            <p:ph type="body" sz="quarter" idx="11" hasCustomPrompt="1"/>
          </p:nvPr>
        </p:nvSpPr>
        <p:spPr>
          <a:xfrm>
            <a:off x="598221" y="2413491"/>
            <a:ext cx="2514600" cy="701605"/>
          </a:xfrm>
          <a:prstGeom prst="rect">
            <a:avLst/>
          </a:prstGeom>
        </p:spPr>
        <p:txBody>
          <a:bodyPr>
            <a:spAutoFit/>
          </a:bodyPr>
          <a:lstStyle>
            <a:lvl1pPr marL="0" indent="0" algn="l">
              <a:buFont typeface="Arial" panose="020B0604020202020204" pitchFamily="34" charset="0"/>
              <a:buNone/>
              <a:defRPr sz="200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19" name="Text Placeholder 4">
            <a:extLst>
              <a:ext uri="{FF2B5EF4-FFF2-40B4-BE49-F238E27FC236}">
                <a16:creationId xmlns:a16="http://schemas.microsoft.com/office/drawing/2014/main" id="{7F011EB2-F94A-BC4B-8533-C01D985B728B}"/>
              </a:ext>
            </a:extLst>
          </p:cNvPr>
          <p:cNvSpPr>
            <a:spLocks noGrp="1"/>
          </p:cNvSpPr>
          <p:nvPr>
            <p:ph type="body" sz="quarter" idx="12" hasCustomPrompt="1"/>
          </p:nvPr>
        </p:nvSpPr>
        <p:spPr>
          <a:xfrm>
            <a:off x="3365499" y="2413491"/>
            <a:ext cx="2514600" cy="584775"/>
          </a:xfrm>
          <a:prstGeom prst="rect">
            <a:avLst/>
          </a:prstGeom>
        </p:spPr>
        <p:txBody>
          <a:bodyPr>
            <a:spAutoFit/>
          </a:bodyPr>
          <a:lstStyle>
            <a:lvl1pPr marL="0" indent="0" algn="l">
              <a:buFont typeface="Arial" panose="020B0604020202020204" pitchFamily="34" charset="0"/>
              <a:buNone/>
              <a:defRPr lang="en-US" sz="16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21" name="Text Placeholder 4">
            <a:extLst>
              <a:ext uri="{FF2B5EF4-FFF2-40B4-BE49-F238E27FC236}">
                <a16:creationId xmlns:a16="http://schemas.microsoft.com/office/drawing/2014/main" id="{60F81BB7-18DA-7D4B-81CE-BED9F38F144A}"/>
              </a:ext>
            </a:extLst>
          </p:cNvPr>
          <p:cNvSpPr>
            <a:spLocks noGrp="1"/>
          </p:cNvSpPr>
          <p:nvPr>
            <p:ph type="body" sz="quarter" idx="13" hasCustomPrompt="1"/>
          </p:nvPr>
        </p:nvSpPr>
        <p:spPr>
          <a:xfrm>
            <a:off x="6132777" y="2413491"/>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cxnSp>
        <p:nvCxnSpPr>
          <p:cNvPr id="23" name="Straight Connector 22">
            <a:extLst>
              <a:ext uri="{FF2B5EF4-FFF2-40B4-BE49-F238E27FC236}">
                <a16:creationId xmlns:a16="http://schemas.microsoft.com/office/drawing/2014/main" id="{AA62017E-DB4B-3D4B-B7B9-1F4870866EC9}"/>
              </a:ext>
            </a:extLst>
          </p:cNvPr>
          <p:cNvCxnSpPr>
            <a:cxnSpLocks/>
          </p:cNvCxnSpPr>
          <p:nvPr userDrawn="1"/>
        </p:nvCxnSpPr>
        <p:spPr>
          <a:xfrm>
            <a:off x="493713" y="3339793"/>
            <a:ext cx="11201400" cy="0"/>
          </a:xfrm>
          <a:prstGeom prst="line">
            <a:avLst/>
          </a:prstGeom>
          <a:noFill/>
          <a:ln w="12700" cap="rnd" cmpd="sng" algn="ctr">
            <a:solidFill>
              <a:schemeClr val="bg1"/>
            </a:solidFill>
            <a:prstDash val="solid"/>
          </a:ln>
          <a:effectLst/>
        </p:spPr>
      </p:cxnSp>
      <p:sp>
        <p:nvSpPr>
          <p:cNvPr id="24" name="Text Placeholder 4">
            <a:extLst>
              <a:ext uri="{FF2B5EF4-FFF2-40B4-BE49-F238E27FC236}">
                <a16:creationId xmlns:a16="http://schemas.microsoft.com/office/drawing/2014/main" id="{B9823885-A746-3946-A1E2-D069922D7B9C}"/>
              </a:ext>
            </a:extLst>
          </p:cNvPr>
          <p:cNvSpPr>
            <a:spLocks noGrp="1"/>
          </p:cNvSpPr>
          <p:nvPr>
            <p:ph type="body" sz="quarter" idx="17" hasCustomPrompt="1"/>
          </p:nvPr>
        </p:nvSpPr>
        <p:spPr>
          <a:xfrm>
            <a:off x="8900055" y="2413491"/>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31" name="Text Placeholder 4">
            <a:extLst>
              <a:ext uri="{FF2B5EF4-FFF2-40B4-BE49-F238E27FC236}">
                <a16:creationId xmlns:a16="http://schemas.microsoft.com/office/drawing/2014/main" id="{64844DFB-B294-B94B-96B0-5F2D3F1D7316}"/>
              </a:ext>
            </a:extLst>
          </p:cNvPr>
          <p:cNvSpPr>
            <a:spLocks noGrp="1"/>
          </p:cNvSpPr>
          <p:nvPr>
            <p:ph type="body" sz="quarter" idx="23" hasCustomPrompt="1"/>
          </p:nvPr>
        </p:nvSpPr>
        <p:spPr>
          <a:xfrm>
            <a:off x="598221" y="3680157"/>
            <a:ext cx="2514600" cy="701605"/>
          </a:xfrm>
          <a:prstGeom prst="rect">
            <a:avLst/>
          </a:prstGeom>
        </p:spPr>
        <p:txBody>
          <a:bodyPr>
            <a:spAutoFit/>
          </a:bodyPr>
          <a:lstStyle>
            <a:lvl1pPr marL="0" indent="0" algn="l">
              <a:buFont typeface="Arial" panose="020B0604020202020204" pitchFamily="34" charset="0"/>
              <a:buNone/>
              <a:defRPr sz="200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32" name="Text Placeholder 4">
            <a:extLst>
              <a:ext uri="{FF2B5EF4-FFF2-40B4-BE49-F238E27FC236}">
                <a16:creationId xmlns:a16="http://schemas.microsoft.com/office/drawing/2014/main" id="{C986AE38-064D-C04F-983B-007782752405}"/>
              </a:ext>
            </a:extLst>
          </p:cNvPr>
          <p:cNvSpPr>
            <a:spLocks noGrp="1"/>
          </p:cNvSpPr>
          <p:nvPr>
            <p:ph type="body" sz="quarter" idx="24" hasCustomPrompt="1"/>
          </p:nvPr>
        </p:nvSpPr>
        <p:spPr>
          <a:xfrm>
            <a:off x="3365499"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33" name="Text Placeholder 4">
            <a:extLst>
              <a:ext uri="{FF2B5EF4-FFF2-40B4-BE49-F238E27FC236}">
                <a16:creationId xmlns:a16="http://schemas.microsoft.com/office/drawing/2014/main" id="{C93E2ABF-411C-914E-A967-BC72B4CDEA33}"/>
              </a:ext>
            </a:extLst>
          </p:cNvPr>
          <p:cNvSpPr>
            <a:spLocks noGrp="1"/>
          </p:cNvSpPr>
          <p:nvPr>
            <p:ph type="body" sz="quarter" idx="25" hasCustomPrompt="1"/>
          </p:nvPr>
        </p:nvSpPr>
        <p:spPr>
          <a:xfrm>
            <a:off x="6132777"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34" name="Text Placeholder 4">
            <a:extLst>
              <a:ext uri="{FF2B5EF4-FFF2-40B4-BE49-F238E27FC236}">
                <a16:creationId xmlns:a16="http://schemas.microsoft.com/office/drawing/2014/main" id="{224234C9-E0EC-DF40-8DE6-B38FB1748ACB}"/>
              </a:ext>
            </a:extLst>
          </p:cNvPr>
          <p:cNvSpPr>
            <a:spLocks noGrp="1"/>
          </p:cNvSpPr>
          <p:nvPr>
            <p:ph type="body" sz="quarter" idx="26" hasCustomPrompt="1"/>
          </p:nvPr>
        </p:nvSpPr>
        <p:spPr>
          <a:xfrm>
            <a:off x="8900055"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a:t>
            </a:r>
            <a:br>
              <a:rPr lang="en-US" dirty="0"/>
            </a:br>
            <a:r>
              <a:rPr lang="en-US" dirty="0"/>
              <a:t>sit </a:t>
            </a:r>
            <a:r>
              <a:rPr lang="en-US" dirty="0" err="1"/>
              <a:t>amet</a:t>
            </a:r>
            <a:r>
              <a:rPr lang="en-US" dirty="0"/>
              <a:t>, </a:t>
            </a:r>
            <a:r>
              <a:rPr lang="en-US" dirty="0" err="1"/>
              <a:t>consectet</a:t>
            </a:r>
            <a:endParaRPr lang="en-US" dirty="0"/>
          </a:p>
        </p:txBody>
      </p:sp>
      <p:sp>
        <p:nvSpPr>
          <p:cNvPr id="14" name="Text Placeholder 1">
            <a:extLst>
              <a:ext uri="{FF2B5EF4-FFF2-40B4-BE49-F238E27FC236}">
                <a16:creationId xmlns:a16="http://schemas.microsoft.com/office/drawing/2014/main" id="{C49D11B2-1472-4226-88BC-26D58B230F4B}"/>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5" name="Group 14">
            <a:extLst>
              <a:ext uri="{FF2B5EF4-FFF2-40B4-BE49-F238E27FC236}">
                <a16:creationId xmlns:a16="http://schemas.microsoft.com/office/drawing/2014/main" id="{914A2733-ABB1-4F13-BD7D-57101E44EBB2}"/>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7" name="Freeform 6">
              <a:extLst>
                <a:ext uri="{FF2B5EF4-FFF2-40B4-BE49-F238E27FC236}">
                  <a16:creationId xmlns:a16="http://schemas.microsoft.com/office/drawing/2014/main" id="{92A44DD8-679C-4750-93A3-579DC43B1F0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7">
              <a:extLst>
                <a:ext uri="{FF2B5EF4-FFF2-40B4-BE49-F238E27FC236}">
                  <a16:creationId xmlns:a16="http://schemas.microsoft.com/office/drawing/2014/main" id="{F418D84C-C283-471A-9DF4-56298D51FAF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07746965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0C8B70A4-0299-FA45-8F3F-58F9380F7CFC}"/>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tx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SECTION TITLE</a:t>
            </a:r>
          </a:p>
        </p:txBody>
      </p:sp>
      <p:grpSp>
        <p:nvGrpSpPr>
          <p:cNvPr id="5" name="Group 4">
            <a:extLst>
              <a:ext uri="{FF2B5EF4-FFF2-40B4-BE49-F238E27FC236}">
                <a16:creationId xmlns:a16="http://schemas.microsoft.com/office/drawing/2014/main" id="{E0AD2358-D227-456D-8326-5766D4325CC5}"/>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6" name="Freeform 6">
              <a:extLst>
                <a:ext uri="{FF2B5EF4-FFF2-40B4-BE49-F238E27FC236}">
                  <a16:creationId xmlns:a16="http://schemas.microsoft.com/office/drawing/2014/main" id="{87911B9A-2E45-448A-A26C-A7C4303378BD}"/>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 name="Freeform 7">
              <a:extLst>
                <a:ext uri="{FF2B5EF4-FFF2-40B4-BE49-F238E27FC236}">
                  <a16:creationId xmlns:a16="http://schemas.microsoft.com/office/drawing/2014/main" id="{EB786D93-2235-4E68-96C6-8ED490ACBC13}"/>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38355682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red">
    <p:bg>
      <p:bgPr>
        <a:solidFill>
          <a:srgbClr val="E01719"/>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sz="4000" b="0" i="0" cap="none" spc="30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grpSp>
        <p:nvGrpSpPr>
          <p:cNvPr id="5" name="Group 4">
            <a:extLst>
              <a:ext uri="{FF2B5EF4-FFF2-40B4-BE49-F238E27FC236}">
                <a16:creationId xmlns:a16="http://schemas.microsoft.com/office/drawing/2014/main" id="{5F2FC946-889C-4A7F-8837-B7AF73D42854}"/>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6" name="Freeform 6">
              <a:extLst>
                <a:ext uri="{FF2B5EF4-FFF2-40B4-BE49-F238E27FC236}">
                  <a16:creationId xmlns:a16="http://schemas.microsoft.com/office/drawing/2014/main" id="{9DD94DEE-779B-4C66-B27C-8B8289E500C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 name="Freeform 7">
              <a:extLst>
                <a:ext uri="{FF2B5EF4-FFF2-40B4-BE49-F238E27FC236}">
                  <a16:creationId xmlns:a16="http://schemas.microsoft.com/office/drawing/2014/main" id="{4BCD7B39-491E-43FE-BE00-36786C1F2600}"/>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57117190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teal">
    <p:bg>
      <p:bgPr>
        <a:solidFill>
          <a:schemeClr val="accent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grpSp>
        <p:nvGrpSpPr>
          <p:cNvPr id="5" name="Group 4">
            <a:extLst>
              <a:ext uri="{FF2B5EF4-FFF2-40B4-BE49-F238E27FC236}">
                <a16:creationId xmlns:a16="http://schemas.microsoft.com/office/drawing/2014/main" id="{1DC18C46-CE0C-42F8-BBFE-4E2417DAAFF3}"/>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6" name="Freeform 6">
              <a:extLst>
                <a:ext uri="{FF2B5EF4-FFF2-40B4-BE49-F238E27FC236}">
                  <a16:creationId xmlns:a16="http://schemas.microsoft.com/office/drawing/2014/main" id="{2CBF84C5-B9B9-4E22-8499-F083A521573B}"/>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 name="Freeform 7">
              <a:extLst>
                <a:ext uri="{FF2B5EF4-FFF2-40B4-BE49-F238E27FC236}">
                  <a16:creationId xmlns:a16="http://schemas.microsoft.com/office/drawing/2014/main" id="{2657345E-D06B-4E88-A2AD-4A9F3106AE6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09011523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Moments that matter — grey">
    <p:bg>
      <p:bgPr>
        <a:solidFill>
          <a:srgbClr val="3C3F4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grpSp>
        <p:nvGrpSpPr>
          <p:cNvPr id="5" name="Group 4">
            <a:extLst>
              <a:ext uri="{FF2B5EF4-FFF2-40B4-BE49-F238E27FC236}">
                <a16:creationId xmlns:a16="http://schemas.microsoft.com/office/drawing/2014/main" id="{D747D757-D188-4A76-87E4-7A3A0EC2DF54}"/>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6" name="Freeform 6">
              <a:extLst>
                <a:ext uri="{FF2B5EF4-FFF2-40B4-BE49-F238E27FC236}">
                  <a16:creationId xmlns:a16="http://schemas.microsoft.com/office/drawing/2014/main" id="{49410A31-4087-48DE-8867-3D236C6C9DC8}"/>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 name="Freeform 7">
              <a:extLst>
                <a:ext uri="{FF2B5EF4-FFF2-40B4-BE49-F238E27FC236}">
                  <a16:creationId xmlns:a16="http://schemas.microsoft.com/office/drawing/2014/main" id="{776B2B63-7899-4C3B-86F6-05D01002A7D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61518610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blueberry">
    <p:bg>
      <p:bgPr>
        <a:solidFill>
          <a:schemeClr val="tx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MOMENTS THAT MATTER TITLE</a:t>
            </a:r>
          </a:p>
        </p:txBody>
      </p:sp>
      <p:grpSp>
        <p:nvGrpSpPr>
          <p:cNvPr id="5" name="Group 4">
            <a:extLst>
              <a:ext uri="{FF2B5EF4-FFF2-40B4-BE49-F238E27FC236}">
                <a16:creationId xmlns:a16="http://schemas.microsoft.com/office/drawing/2014/main" id="{126BE0E7-1385-4978-AC1F-41A1AA411BD5}"/>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6" name="Freeform 6">
              <a:extLst>
                <a:ext uri="{FF2B5EF4-FFF2-40B4-BE49-F238E27FC236}">
                  <a16:creationId xmlns:a16="http://schemas.microsoft.com/office/drawing/2014/main" id="{5F3AE5B5-B89F-4197-A7D0-C7E430D4161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 name="Freeform 7">
              <a:extLst>
                <a:ext uri="{FF2B5EF4-FFF2-40B4-BE49-F238E27FC236}">
                  <a16:creationId xmlns:a16="http://schemas.microsoft.com/office/drawing/2014/main" id="{57ABCF86-E80A-44A4-AA67-A1E19F411FE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56800427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One chart slide">
    <p:bg>
      <p:bgPr>
        <a:solidFill>
          <a:schemeClr val="bg1"/>
        </a:solidFill>
        <a:effectLst/>
      </p:bgPr>
    </p:bg>
    <p:spTree>
      <p:nvGrpSpPr>
        <p:cNvPr id="1" name=""/>
        <p:cNvGrpSpPr/>
        <p:nvPr/>
      </p:nvGrpSpPr>
      <p:grpSpPr>
        <a:xfrm>
          <a:off x="0" y="0"/>
          <a:ext cx="0" cy="0"/>
          <a:chOff x="0" y="0"/>
          <a:chExt cx="0" cy="0"/>
        </a:xfrm>
      </p:grpSpPr>
      <p:sp>
        <p:nvSpPr>
          <p:cNvPr id="18" name="Chart Placeholder 5">
            <a:extLst>
              <a:ext uri="{FF2B5EF4-FFF2-40B4-BE49-F238E27FC236}">
                <a16:creationId xmlns:a16="http://schemas.microsoft.com/office/drawing/2014/main" id="{99375E50-D738-FB4F-8816-DA64C8964BD2}"/>
              </a:ext>
            </a:extLst>
          </p:cNvPr>
          <p:cNvSpPr>
            <a:spLocks noGrp="1"/>
          </p:cNvSpPr>
          <p:nvPr>
            <p:ph type="chart" sz="quarter" idx="10"/>
          </p:nvPr>
        </p:nvSpPr>
        <p:spPr>
          <a:xfrm>
            <a:off x="457200" y="2377440"/>
            <a:ext cx="11277600" cy="3566160"/>
          </a:xfrm>
          <a:prstGeom prst="rect">
            <a:avLst/>
          </a:prstGeom>
        </p:spPr>
        <p:txBody>
          <a:bodyPr anchor="ctr" anchorCtr="0"/>
          <a:lstStyle>
            <a:lvl1pPr marL="0" indent="0" algn="ctr">
              <a:buNone/>
              <a:defRPr sz="1000" cap="all" baseline="0">
                <a:solidFill>
                  <a:schemeClr val="tx1"/>
                </a:solidFill>
              </a:defRPr>
            </a:lvl1pPr>
          </a:lstStyle>
          <a:p>
            <a:r>
              <a:rPr lang="en-US" dirty="0"/>
              <a:t>Click icon to add chart</a:t>
            </a:r>
          </a:p>
        </p:txBody>
      </p:sp>
      <p:sp>
        <p:nvSpPr>
          <p:cNvPr id="19" name="Text Placeholder 6">
            <a:extLst>
              <a:ext uri="{FF2B5EF4-FFF2-40B4-BE49-F238E27FC236}">
                <a16:creationId xmlns:a16="http://schemas.microsoft.com/office/drawing/2014/main" id="{420080BA-5143-084B-8C9E-57E3283F293B}"/>
              </a:ext>
            </a:extLst>
          </p:cNvPr>
          <p:cNvSpPr>
            <a:spLocks noGrp="1"/>
          </p:cNvSpPr>
          <p:nvPr>
            <p:ph type="body" sz="quarter" idx="11" hasCustomPrompt="1"/>
          </p:nvPr>
        </p:nvSpPr>
        <p:spPr>
          <a:xfrm>
            <a:off x="457200" y="1700081"/>
            <a:ext cx="11277600" cy="592470"/>
          </a:xfrm>
          <a:prstGeom prst="rect">
            <a:avLst/>
          </a:prstGeom>
        </p:spPr>
        <p:txBody>
          <a:bodyPr>
            <a:spAutoFit/>
          </a:bodyPr>
          <a:lstStyle>
            <a:lvl1pPr marL="0" indent="0" algn="ctr">
              <a:spcBef>
                <a:spcPts val="0"/>
              </a:spcBef>
              <a:spcAft>
                <a:spcPts val="300"/>
              </a:spcAft>
              <a:buNone/>
              <a:defRPr sz="2000" cap="none" spc="0" baseline="0">
                <a:solidFill>
                  <a:schemeClr val="tx1"/>
                </a:solidFill>
                <a:latin typeface="+mj-lt"/>
              </a:defRPr>
            </a:lvl1pPr>
            <a:lvl2pPr marL="0" indent="0" algn="ctr">
              <a:spcBef>
                <a:spcPts val="0"/>
              </a:spcBef>
              <a:buNone/>
              <a:defRPr sz="1000" spc="0">
                <a:solidFill>
                  <a:schemeClr val="tx1"/>
                </a:solidFill>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dirty="0"/>
              <a:t>[Chart Title]</a:t>
            </a:r>
          </a:p>
          <a:p>
            <a:pPr lvl="1"/>
            <a:r>
              <a:rPr lang="en-US" dirty="0"/>
              <a:t>[optional additional chart information]</a:t>
            </a:r>
          </a:p>
        </p:txBody>
      </p:sp>
      <p:sp>
        <p:nvSpPr>
          <p:cNvPr id="7" name="Title 5">
            <a:extLst>
              <a:ext uri="{FF2B5EF4-FFF2-40B4-BE49-F238E27FC236}">
                <a16:creationId xmlns:a16="http://schemas.microsoft.com/office/drawing/2014/main" id="{D3FC4486-60E0-EE4C-BDAB-AA34B418336D}"/>
              </a:ext>
            </a:extLst>
          </p:cNvPr>
          <p:cNvSpPr>
            <a:spLocks noGrp="1"/>
          </p:cNvSpPr>
          <p:nvPr>
            <p:ph type="title" hasCustomPrompt="1"/>
          </p:nvPr>
        </p:nvSpPr>
        <p:spPr>
          <a:xfrm>
            <a:off x="452119" y="457204"/>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dirty="0"/>
              <a:t>[Slide Title]</a:t>
            </a:r>
          </a:p>
        </p:txBody>
      </p:sp>
      <p:sp>
        <p:nvSpPr>
          <p:cNvPr id="6" name="Text Placeholder 1">
            <a:extLst>
              <a:ext uri="{FF2B5EF4-FFF2-40B4-BE49-F238E27FC236}">
                <a16:creationId xmlns:a16="http://schemas.microsoft.com/office/drawing/2014/main" id="{91B50362-0B1B-4AA0-96E9-49313558FFB0}"/>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8" name="Group 7">
            <a:extLst>
              <a:ext uri="{FF2B5EF4-FFF2-40B4-BE49-F238E27FC236}">
                <a16:creationId xmlns:a16="http://schemas.microsoft.com/office/drawing/2014/main" id="{FBCBF13D-D49B-419D-AFFD-8A9D37C6E3B8}"/>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9" name="Freeform 6">
              <a:extLst>
                <a:ext uri="{FF2B5EF4-FFF2-40B4-BE49-F238E27FC236}">
                  <a16:creationId xmlns:a16="http://schemas.microsoft.com/office/drawing/2014/main" id="{52C83295-1F5E-485F-8CBC-E27F69574120}"/>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5EFE20A2-4DB5-4074-99BE-57C38C5C4ED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62673887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hree–chart slide">
    <p:bg>
      <p:bgPr>
        <a:solidFill>
          <a:schemeClr val="bg1"/>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B5C7E5FC-9DC2-F241-B000-871BF8AC75EF}"/>
              </a:ext>
            </a:extLst>
          </p:cNvPr>
          <p:cNvSpPr>
            <a:spLocks noGrp="1"/>
          </p:cNvSpPr>
          <p:nvPr>
            <p:ph type="body" sz="quarter" idx="14" hasCustomPrompt="1"/>
          </p:nvPr>
        </p:nvSpPr>
        <p:spPr>
          <a:xfrm>
            <a:off x="843291" y="5185739"/>
            <a:ext cx="3048000" cy="400110"/>
          </a:xfrm>
          <a:prstGeom prst="rect">
            <a:avLst/>
          </a:prstGeom>
        </p:spPr>
        <p:txBody>
          <a:bodyPr>
            <a:spAutoFit/>
          </a:bodyPr>
          <a:lstStyle>
            <a:lvl1pPr marL="0" indent="0" algn="ctr">
              <a:buFont typeface="Arial" panose="020B0604020202020204" pitchFamily="34" charset="0"/>
              <a:buNone/>
              <a:defRPr sz="2000" b="1" i="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p>
        </p:txBody>
      </p:sp>
      <p:sp>
        <p:nvSpPr>
          <p:cNvPr id="8" name="Text Placeholder 4">
            <a:extLst>
              <a:ext uri="{FF2B5EF4-FFF2-40B4-BE49-F238E27FC236}">
                <a16:creationId xmlns:a16="http://schemas.microsoft.com/office/drawing/2014/main" id="{C9FDA11B-5708-7C4B-B9E7-652D69B21F26}"/>
              </a:ext>
            </a:extLst>
          </p:cNvPr>
          <p:cNvSpPr>
            <a:spLocks noGrp="1"/>
          </p:cNvSpPr>
          <p:nvPr>
            <p:ph type="body" sz="quarter" idx="15" hasCustomPrompt="1"/>
          </p:nvPr>
        </p:nvSpPr>
        <p:spPr>
          <a:xfrm>
            <a:off x="4560289" y="5157555"/>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dirty="0"/>
              <a:t>Lorem ipsum dolor</a:t>
            </a:r>
          </a:p>
        </p:txBody>
      </p:sp>
      <p:sp>
        <p:nvSpPr>
          <p:cNvPr id="9" name="Text Placeholder 4">
            <a:extLst>
              <a:ext uri="{FF2B5EF4-FFF2-40B4-BE49-F238E27FC236}">
                <a16:creationId xmlns:a16="http://schemas.microsoft.com/office/drawing/2014/main" id="{83C812B6-F7BE-7743-8A19-57EEAC31064E}"/>
              </a:ext>
            </a:extLst>
          </p:cNvPr>
          <p:cNvSpPr>
            <a:spLocks noGrp="1"/>
          </p:cNvSpPr>
          <p:nvPr>
            <p:ph type="body" sz="quarter" idx="16" hasCustomPrompt="1"/>
          </p:nvPr>
        </p:nvSpPr>
        <p:spPr>
          <a:xfrm>
            <a:off x="8321939" y="5157554"/>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dirty="0"/>
              <a:t>Lorem ipsum dolor</a:t>
            </a:r>
          </a:p>
        </p:txBody>
      </p:sp>
      <p:graphicFrame>
        <p:nvGraphicFramePr>
          <p:cNvPr id="11" name="Chart 10">
            <a:extLst>
              <a:ext uri="{FF2B5EF4-FFF2-40B4-BE49-F238E27FC236}">
                <a16:creationId xmlns:a16="http://schemas.microsoft.com/office/drawing/2014/main" id="{C32311C2-63FD-0D42-86AD-37707F80097C}"/>
              </a:ext>
            </a:extLst>
          </p:cNvPr>
          <p:cNvGraphicFramePr/>
          <p:nvPr userDrawn="1"/>
        </p:nvGraphicFramePr>
        <p:xfrm>
          <a:off x="4686238" y="2286004"/>
          <a:ext cx="2845329" cy="2540123"/>
        </p:xfrm>
        <a:graphic>
          <a:graphicData uri="http://schemas.openxmlformats.org/drawingml/2006/chart">
            <c:chart xmlns:c="http://schemas.openxmlformats.org/drawingml/2006/chart" xmlns:r="http://schemas.openxmlformats.org/officeDocument/2006/relationships" r:id="rId2"/>
          </a:graphicData>
        </a:graphic>
      </p:graphicFrame>
      <p:sp>
        <p:nvSpPr>
          <p:cNvPr id="13" name="Chart Placeholder 5">
            <a:extLst>
              <a:ext uri="{FF2B5EF4-FFF2-40B4-BE49-F238E27FC236}">
                <a16:creationId xmlns:a16="http://schemas.microsoft.com/office/drawing/2014/main" id="{3059DBE8-1AE7-CD4A-9452-2C5CD24B50C6}"/>
              </a:ext>
            </a:extLst>
          </p:cNvPr>
          <p:cNvSpPr>
            <a:spLocks noGrp="1"/>
          </p:cNvSpPr>
          <p:nvPr>
            <p:ph type="chart" sz="quarter" idx="17" hasCustomPrompt="1"/>
          </p:nvPr>
        </p:nvSpPr>
        <p:spPr>
          <a:xfrm>
            <a:off x="843291"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4" name="Chart Placeholder 5">
            <a:extLst>
              <a:ext uri="{FF2B5EF4-FFF2-40B4-BE49-F238E27FC236}">
                <a16:creationId xmlns:a16="http://schemas.microsoft.com/office/drawing/2014/main" id="{71E38F7D-6DC5-094A-88AA-AB230BFAAFF5}"/>
              </a:ext>
            </a:extLst>
          </p:cNvPr>
          <p:cNvSpPr>
            <a:spLocks noGrp="1"/>
          </p:cNvSpPr>
          <p:nvPr>
            <p:ph type="chart" sz="quarter" idx="18" hasCustomPrompt="1"/>
          </p:nvPr>
        </p:nvSpPr>
        <p:spPr>
          <a:xfrm>
            <a:off x="4584900"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5" name="Chart Placeholder 5">
            <a:extLst>
              <a:ext uri="{FF2B5EF4-FFF2-40B4-BE49-F238E27FC236}">
                <a16:creationId xmlns:a16="http://schemas.microsoft.com/office/drawing/2014/main" id="{3683D14C-A20A-FB44-84CA-A92E17283667}"/>
              </a:ext>
            </a:extLst>
          </p:cNvPr>
          <p:cNvSpPr>
            <a:spLocks noGrp="1"/>
          </p:cNvSpPr>
          <p:nvPr>
            <p:ph type="chart" sz="quarter" idx="19" hasCustomPrompt="1"/>
          </p:nvPr>
        </p:nvSpPr>
        <p:spPr>
          <a:xfrm>
            <a:off x="8321939"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8" name="Title 5">
            <a:extLst>
              <a:ext uri="{FF2B5EF4-FFF2-40B4-BE49-F238E27FC236}">
                <a16:creationId xmlns:a16="http://schemas.microsoft.com/office/drawing/2014/main" id="{310BB179-6509-BD4E-84B1-49AC83B627A0}"/>
              </a:ext>
            </a:extLst>
          </p:cNvPr>
          <p:cNvSpPr>
            <a:spLocks noGrp="1"/>
          </p:cNvSpPr>
          <p:nvPr>
            <p:ph type="title" hasCustomPrompt="1"/>
          </p:nvPr>
        </p:nvSpPr>
        <p:spPr>
          <a:xfrm>
            <a:off x="452119" y="457204"/>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dirty="0"/>
              <a:t>[Slide Title]</a:t>
            </a:r>
          </a:p>
        </p:txBody>
      </p:sp>
      <p:sp>
        <p:nvSpPr>
          <p:cNvPr id="12" name="Text Placeholder 1">
            <a:extLst>
              <a:ext uri="{FF2B5EF4-FFF2-40B4-BE49-F238E27FC236}">
                <a16:creationId xmlns:a16="http://schemas.microsoft.com/office/drawing/2014/main" id="{6E39E754-46B4-432F-8DED-A85C22FC6BE0}"/>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6" name="Group 15">
            <a:extLst>
              <a:ext uri="{FF2B5EF4-FFF2-40B4-BE49-F238E27FC236}">
                <a16:creationId xmlns:a16="http://schemas.microsoft.com/office/drawing/2014/main" id="{B65B085A-BAA8-427E-B445-346B7A6F33E3}"/>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7" name="Freeform 6">
              <a:extLst>
                <a:ext uri="{FF2B5EF4-FFF2-40B4-BE49-F238E27FC236}">
                  <a16:creationId xmlns:a16="http://schemas.microsoft.com/office/drawing/2014/main" id="{68A6B7FD-38A0-4CEA-A420-1C2FD852298B}"/>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7">
              <a:extLst>
                <a:ext uri="{FF2B5EF4-FFF2-40B4-BE49-F238E27FC236}">
                  <a16:creationId xmlns:a16="http://schemas.microsoft.com/office/drawing/2014/main" id="{53075199-A38A-4658-8EAE-950E1B8B841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80701240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3 bullets 2/3 photograph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tx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199"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7" name="Text Placeholder 4">
            <a:extLst>
              <a:ext uri="{FF2B5EF4-FFF2-40B4-BE49-F238E27FC236}">
                <a16:creationId xmlns:a16="http://schemas.microsoft.com/office/drawing/2014/main" id="{C5D21EEE-1877-C443-8FDC-3A29A12D0ACA}"/>
              </a:ext>
            </a:extLst>
          </p:cNvPr>
          <p:cNvSpPr>
            <a:spLocks noGrp="1"/>
          </p:cNvSpPr>
          <p:nvPr>
            <p:ph type="body" sz="quarter" idx="16" hasCustomPrompt="1"/>
          </p:nvPr>
        </p:nvSpPr>
        <p:spPr>
          <a:xfrm>
            <a:off x="457200" y="1600200"/>
            <a:ext cx="2968625" cy="43434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0" name="Slide Number Placeholder 1">
            <a:extLst>
              <a:ext uri="{FF2B5EF4-FFF2-40B4-BE49-F238E27FC236}">
                <a16:creationId xmlns:a16="http://schemas.microsoft.com/office/drawing/2014/main" id="{4D552858-DC57-4A3B-AED1-DF48D2C22B4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1" name="Group 10">
            <a:extLst>
              <a:ext uri="{FF2B5EF4-FFF2-40B4-BE49-F238E27FC236}">
                <a16:creationId xmlns:a16="http://schemas.microsoft.com/office/drawing/2014/main" id="{9E1C3B6F-77EA-41CB-A5B7-4E2A8934763B}"/>
              </a:ext>
            </a:extLst>
          </p:cNvPr>
          <p:cNvGrpSpPr>
            <a:grpSpLocks noChangeAspect="1"/>
          </p:cNvGrpSpPr>
          <p:nvPr userDrawn="1"/>
        </p:nvGrpSpPr>
        <p:grpSpPr bwMode="auto">
          <a:xfrm>
            <a:off x="11523227" y="6169794"/>
            <a:ext cx="468957" cy="411981"/>
            <a:chOff x="7171" y="3741"/>
            <a:chExt cx="214" cy="188"/>
          </a:xfrm>
          <a:effectLst/>
        </p:grpSpPr>
        <p:sp>
          <p:nvSpPr>
            <p:cNvPr id="12" name="Freeform 6">
              <a:extLst>
                <a:ext uri="{FF2B5EF4-FFF2-40B4-BE49-F238E27FC236}">
                  <a16:creationId xmlns:a16="http://schemas.microsoft.com/office/drawing/2014/main" id="{4D8B86C2-0C59-448C-BDF0-EBD0CD10E23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5764D59-8289-4647-A44A-174ED4335DA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3F08D240-B098-4976-89D2-8CEE2E6F4C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45105921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wo chart slide w/ subhea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CF7C34-3C12-0343-AAD9-D50B0B78A8DF}"/>
              </a:ext>
            </a:extLst>
          </p:cNvPr>
          <p:cNvSpPr txBox="1"/>
          <p:nvPr userDrawn="1"/>
        </p:nvSpPr>
        <p:spPr>
          <a:xfrm>
            <a:off x="4838219"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dirty="0">
              <a:solidFill>
                <a:schemeClr val="tx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4"/>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dirty="0"/>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6382275" y="1038225"/>
            <a:ext cx="5352527" cy="369332"/>
          </a:xfrm>
          <a:prstGeom prst="rect">
            <a:avLst/>
          </a:prstGeom>
        </p:spPr>
        <p:txBody>
          <a:bodyPr wrap="square" lIns="0" tIns="0" rIns="0" bIns="0">
            <a:spAutoFit/>
          </a:bodyPr>
          <a:lstStyle>
            <a:lvl1pPr marL="0" indent="0" algn="ctr">
              <a:buNone/>
              <a:defRPr sz="2400" b="1" spc="0" baseline="0">
                <a:solidFill>
                  <a:schemeClr val="tx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dirty="0"/>
              <a:t>Chart Title</a:t>
            </a: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400803" y="1676400"/>
            <a:ext cx="5333999" cy="4469004"/>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dirty="0"/>
              <a:t>Click icon to add chart</a:t>
            </a:r>
          </a:p>
        </p:txBody>
      </p:sp>
      <p:sp>
        <p:nvSpPr>
          <p:cNvPr id="11" name="Text Placeholder 4">
            <a:extLst>
              <a:ext uri="{FF2B5EF4-FFF2-40B4-BE49-F238E27FC236}">
                <a16:creationId xmlns:a16="http://schemas.microsoft.com/office/drawing/2014/main" id="{DC2CFAA0-2490-D04F-AA0B-B42ED612CFD0}"/>
              </a:ext>
            </a:extLst>
          </p:cNvPr>
          <p:cNvSpPr>
            <a:spLocks noGrp="1"/>
          </p:cNvSpPr>
          <p:nvPr>
            <p:ph type="body" sz="quarter" idx="15" hasCustomPrompt="1"/>
          </p:nvPr>
        </p:nvSpPr>
        <p:spPr>
          <a:xfrm>
            <a:off x="457203" y="2057400"/>
            <a:ext cx="5327644" cy="3886200"/>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9" name="Text Placeholder 1">
            <a:extLst>
              <a:ext uri="{FF2B5EF4-FFF2-40B4-BE49-F238E27FC236}">
                <a16:creationId xmlns:a16="http://schemas.microsoft.com/office/drawing/2014/main" id="{D4A31BF8-272E-4921-889A-20C3C431FA19}"/>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3" name="Group 12">
            <a:extLst>
              <a:ext uri="{FF2B5EF4-FFF2-40B4-BE49-F238E27FC236}">
                <a16:creationId xmlns:a16="http://schemas.microsoft.com/office/drawing/2014/main" id="{0318949A-358A-4B28-9A5E-76D19A2650F2}"/>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4" name="Freeform 6">
              <a:extLst>
                <a:ext uri="{FF2B5EF4-FFF2-40B4-BE49-F238E27FC236}">
                  <a16:creationId xmlns:a16="http://schemas.microsoft.com/office/drawing/2014/main" id="{673651E9-FFFF-451B-BFAC-485712817C5D}"/>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7">
              <a:extLst>
                <a:ext uri="{FF2B5EF4-FFF2-40B4-BE49-F238E27FC236}">
                  <a16:creationId xmlns:a16="http://schemas.microsoft.com/office/drawing/2014/main" id="{CC8398DC-AA62-42AE-9E7E-08C9F8A75BC1}"/>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18331078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wo chart slide w/ subhead">
    <p:bg>
      <p:bgPr>
        <a:solidFill>
          <a:schemeClr val="bg1"/>
        </a:solidFill>
        <a:effectLst/>
      </p:bgPr>
    </p:bg>
    <p:spTree>
      <p:nvGrpSpPr>
        <p:cNvPr id="1" name=""/>
        <p:cNvGrpSpPr/>
        <p:nvPr/>
      </p:nvGrpSpPr>
      <p:grpSpPr>
        <a:xfrm>
          <a:off x="0" y="0"/>
          <a:ext cx="0" cy="0"/>
          <a:chOff x="0" y="0"/>
          <a:chExt cx="0" cy="0"/>
        </a:xfrm>
      </p:grpSpPr>
      <p:sp>
        <p:nvSpPr>
          <p:cNvPr id="11" name="Chart Placeholder 5">
            <a:extLst>
              <a:ext uri="{FF2B5EF4-FFF2-40B4-BE49-F238E27FC236}">
                <a16:creationId xmlns:a16="http://schemas.microsoft.com/office/drawing/2014/main" id="{931978C9-BC0D-314D-89FE-885FB3CEBEAC}"/>
              </a:ext>
            </a:extLst>
          </p:cNvPr>
          <p:cNvSpPr>
            <a:spLocks noGrp="1"/>
          </p:cNvSpPr>
          <p:nvPr>
            <p:ph type="chart" sz="quarter" idx="10"/>
          </p:nvPr>
        </p:nvSpPr>
        <p:spPr>
          <a:xfrm>
            <a:off x="457201" y="2377440"/>
            <a:ext cx="5327651" cy="3566160"/>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dirty="0"/>
              <a:t>Click icon to add chart</a:t>
            </a: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400803" y="2377440"/>
            <a:ext cx="5333999" cy="3566160"/>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dirty="0"/>
              <a:t>Click icon to add chart</a:t>
            </a:r>
          </a:p>
        </p:txBody>
      </p:sp>
      <p:sp>
        <p:nvSpPr>
          <p:cNvPr id="13" name="Text Placeholder 6">
            <a:extLst>
              <a:ext uri="{FF2B5EF4-FFF2-40B4-BE49-F238E27FC236}">
                <a16:creationId xmlns:a16="http://schemas.microsoft.com/office/drawing/2014/main" id="{DA1D8915-2A81-784C-AA75-C5F412A81036}"/>
              </a:ext>
            </a:extLst>
          </p:cNvPr>
          <p:cNvSpPr>
            <a:spLocks noGrp="1"/>
          </p:cNvSpPr>
          <p:nvPr>
            <p:ph type="body" sz="quarter" idx="12" hasCustomPrompt="1"/>
          </p:nvPr>
        </p:nvSpPr>
        <p:spPr>
          <a:xfrm>
            <a:off x="457201" y="1676400"/>
            <a:ext cx="5327651" cy="592470"/>
          </a:xfrm>
          <a:prstGeom prst="rect">
            <a:avLst/>
          </a:prstGeom>
        </p:spPr>
        <p:txBody>
          <a:bodyPr>
            <a:spAutoFit/>
          </a:bodyPr>
          <a:lstStyle>
            <a:lvl1pPr marL="0" indent="0" algn="ctr">
              <a:spcBef>
                <a:spcPts val="0"/>
              </a:spcBef>
              <a:spcAft>
                <a:spcPts val="300"/>
              </a:spcAft>
              <a:buNone/>
              <a:defRPr sz="1800" b="1" cap="none" spc="0" baseline="0">
                <a:solidFill>
                  <a:schemeClr val="tx1"/>
                </a:solidFill>
                <a:latin typeface="Trebuchet MS" panose="020B0703020202090204" pitchFamily="34" charset="0"/>
              </a:defRPr>
            </a:lvl1pPr>
            <a:lvl2pPr marL="0" indent="0" algn="ctr">
              <a:spcBef>
                <a:spcPts val="0"/>
              </a:spcBef>
              <a:buNone/>
              <a:defRPr sz="1200" spc="0">
                <a:solidFill>
                  <a:schemeClr val="tx1"/>
                </a:solidFill>
                <a:latin typeface="Trebuchet MS" panose="020B0703020202090204" pitchFamily="34" charset="0"/>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dirty="0"/>
              <a:t>[Chart Title]</a:t>
            </a:r>
          </a:p>
          <a:p>
            <a:pPr lvl="1"/>
            <a:r>
              <a:rPr lang="en-US" dirty="0"/>
              <a:t>[optional additional chart information]</a:t>
            </a:r>
          </a:p>
        </p:txBody>
      </p:sp>
      <p:sp>
        <p:nvSpPr>
          <p:cNvPr id="14" name="Text Placeholder 9">
            <a:extLst>
              <a:ext uri="{FF2B5EF4-FFF2-40B4-BE49-F238E27FC236}">
                <a16:creationId xmlns:a16="http://schemas.microsoft.com/office/drawing/2014/main" id="{104F01D2-AC99-EC44-957F-3EE051BBFFB7}"/>
              </a:ext>
            </a:extLst>
          </p:cNvPr>
          <p:cNvSpPr>
            <a:spLocks noGrp="1"/>
          </p:cNvSpPr>
          <p:nvPr>
            <p:ph type="body" sz="quarter" idx="13" hasCustomPrompt="1"/>
          </p:nvPr>
        </p:nvSpPr>
        <p:spPr>
          <a:xfrm>
            <a:off x="6400800" y="1676400"/>
            <a:ext cx="5334000" cy="592470"/>
          </a:xfrm>
          <a:prstGeom prst="rect">
            <a:avLst/>
          </a:prstGeom>
        </p:spPr>
        <p:txBody>
          <a:bodyPr>
            <a:spAutoFit/>
          </a:bodyPr>
          <a:lstStyle>
            <a:lvl1pPr marL="0" indent="0" algn="ctr">
              <a:spcBef>
                <a:spcPts val="0"/>
              </a:spcBef>
              <a:spcAft>
                <a:spcPts val="300"/>
              </a:spcAft>
              <a:buNone/>
              <a:defRPr sz="1800" b="1" cap="none" spc="0" baseline="0">
                <a:solidFill>
                  <a:schemeClr val="tx1"/>
                </a:solidFill>
                <a:latin typeface="Trebuchet MS" panose="020B0703020202090204" pitchFamily="34" charset="0"/>
              </a:defRPr>
            </a:lvl1pPr>
            <a:lvl2pPr marL="0" indent="0" algn="ctr">
              <a:spcBef>
                <a:spcPts val="0"/>
              </a:spcBef>
              <a:buNone/>
              <a:defRPr lang="en-US" sz="1200" kern="1200" spc="0" dirty="0">
                <a:solidFill>
                  <a:schemeClr val="tx1"/>
                </a:solidFill>
                <a:latin typeface="Trebuchet MS" panose="020B0703020202090204" pitchFamily="34" charset="0"/>
                <a:ea typeface="+mn-ea"/>
                <a:cs typeface="+mn-cs"/>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dirty="0"/>
              <a:t>[Chart Title]</a:t>
            </a:r>
          </a:p>
          <a:p>
            <a:pPr marL="0" lvl="1" indent="0" algn="ctr" defTabSz="914400" rtl="0" eaLnBrk="1" latinLnBrk="0" hangingPunct="1">
              <a:lnSpc>
                <a:spcPct val="100000"/>
              </a:lnSpc>
              <a:spcBef>
                <a:spcPts val="0"/>
              </a:spcBef>
              <a:buFont typeface="Graphik Regular" panose="020B0503030202060203" pitchFamily="34" charset="0"/>
              <a:buNone/>
            </a:pPr>
            <a:r>
              <a:rPr lang="en-US" dirty="0"/>
              <a:t>[optional additional chart information]</a:t>
            </a:r>
          </a:p>
        </p:txBody>
      </p:sp>
      <p:sp>
        <p:nvSpPr>
          <p:cNvPr id="2" name="TextBox 1">
            <a:extLst>
              <a:ext uri="{FF2B5EF4-FFF2-40B4-BE49-F238E27FC236}">
                <a16:creationId xmlns:a16="http://schemas.microsoft.com/office/drawing/2014/main" id="{8ACF7C34-3C12-0343-AAD9-D50B0B78A8DF}"/>
              </a:ext>
            </a:extLst>
          </p:cNvPr>
          <p:cNvSpPr txBox="1"/>
          <p:nvPr userDrawn="1"/>
        </p:nvSpPr>
        <p:spPr>
          <a:xfrm>
            <a:off x="4838219"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dirty="0">
              <a:solidFill>
                <a:schemeClr val="tx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4"/>
            <a:ext cx="11277600" cy="430887"/>
          </a:xfrm>
          <a:prstGeom prst="rect">
            <a:avLst/>
          </a:prstGeom>
        </p:spPr>
        <p:txBody>
          <a:bodyPr lIns="0" tIns="0" rIns="0" bIns="0">
            <a:spAutoFit/>
          </a:bodyPr>
          <a:lstStyle>
            <a:lvl1pPr algn="ctr">
              <a:defRPr sz="2800" spc="0">
                <a:solidFill>
                  <a:schemeClr val="accent1"/>
                </a:solidFill>
              </a:defRPr>
            </a:lvl1pPr>
          </a:lstStyle>
          <a:p>
            <a:r>
              <a:rPr lang="en-US" dirty="0"/>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457200" y="1038225"/>
            <a:ext cx="11277600" cy="369332"/>
          </a:xfrm>
          <a:prstGeom prst="rect">
            <a:avLst/>
          </a:prstGeom>
        </p:spPr>
        <p:txBody>
          <a:bodyPr lIns="0" tIns="0" rIns="0" bIns="0">
            <a:spAutoFit/>
          </a:bodyPr>
          <a:lstStyle>
            <a:lvl1pPr marL="0" indent="0" algn="ctr">
              <a:buNone/>
              <a:defRPr sz="2400" b="1" spc="0">
                <a:solidFill>
                  <a:schemeClr val="tx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a:t>[Optional Subtitle]</a:t>
            </a:r>
          </a:p>
        </p:txBody>
      </p:sp>
      <p:sp>
        <p:nvSpPr>
          <p:cNvPr id="15" name="Text Placeholder 1">
            <a:extLst>
              <a:ext uri="{FF2B5EF4-FFF2-40B4-BE49-F238E27FC236}">
                <a16:creationId xmlns:a16="http://schemas.microsoft.com/office/drawing/2014/main" id="{73A13DD2-C611-4C28-A7BA-F02B96E49940}"/>
              </a:ext>
            </a:extLst>
          </p:cNvPr>
          <p:cNvSpPr>
            <a:spLocks noGrp="1"/>
          </p:cNvSpPr>
          <p:nvPr>
            <p:ph type="body" sz="quarter" idx="22" hasCustomPrompt="1"/>
          </p:nvPr>
        </p:nvSpPr>
        <p:spPr>
          <a:xfrm>
            <a:off x="1295400" y="212639"/>
            <a:ext cx="9601203"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6" name="Group 15">
            <a:extLst>
              <a:ext uri="{FF2B5EF4-FFF2-40B4-BE49-F238E27FC236}">
                <a16:creationId xmlns:a16="http://schemas.microsoft.com/office/drawing/2014/main" id="{31FB7AF9-7129-4884-9927-6E0637F30233}"/>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17" name="Freeform 6">
              <a:extLst>
                <a:ext uri="{FF2B5EF4-FFF2-40B4-BE49-F238E27FC236}">
                  <a16:creationId xmlns:a16="http://schemas.microsoft.com/office/drawing/2014/main" id="{8887F2D5-E219-4BC2-BA44-FCB8875C1F1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7">
              <a:extLst>
                <a:ext uri="{FF2B5EF4-FFF2-40B4-BE49-F238E27FC236}">
                  <a16:creationId xmlns:a16="http://schemas.microsoft.com/office/drawing/2014/main" id="{F38E8559-58DC-49BE-A8A5-4085D40F359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84867093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ustom Thank you slide — gray">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6"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5" name="Text Placeholder 4">
            <a:extLst>
              <a:ext uri="{FF2B5EF4-FFF2-40B4-BE49-F238E27FC236}">
                <a16:creationId xmlns:a16="http://schemas.microsoft.com/office/drawing/2014/main" id="{938FF3B2-36AB-FF42-A7E7-F274898FD6E7}"/>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tx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CLICK TO EDIT TEXT</a:t>
            </a:r>
          </a:p>
        </p:txBody>
      </p:sp>
      <p:grpSp>
        <p:nvGrpSpPr>
          <p:cNvPr id="6" name="Group 5">
            <a:extLst>
              <a:ext uri="{FF2B5EF4-FFF2-40B4-BE49-F238E27FC236}">
                <a16:creationId xmlns:a16="http://schemas.microsoft.com/office/drawing/2014/main" id="{6984DAEB-2BF7-4413-BDB3-22321F2057B6}"/>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7" name="Freeform 6">
              <a:extLst>
                <a:ext uri="{FF2B5EF4-FFF2-40B4-BE49-F238E27FC236}">
                  <a16:creationId xmlns:a16="http://schemas.microsoft.com/office/drawing/2014/main" id="{B2C6B26B-F2B4-42DA-AF09-3BCC253420D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7">
              <a:extLst>
                <a:ext uri="{FF2B5EF4-FFF2-40B4-BE49-F238E27FC236}">
                  <a16:creationId xmlns:a16="http://schemas.microsoft.com/office/drawing/2014/main" id="{2BA75D7C-CA9B-4D9A-94ED-05CD8234405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97606450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hank you slide — gray">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6"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20" name="Title 1">
            <a:extLst>
              <a:ext uri="{FF2B5EF4-FFF2-40B4-BE49-F238E27FC236}">
                <a16:creationId xmlns:a16="http://schemas.microsoft.com/office/drawing/2014/main" id="{F241BB8A-38CA-0446-8FD9-CD1318DE1C08}"/>
              </a:ext>
            </a:extLst>
          </p:cNvPr>
          <p:cNvSpPr txBox="1">
            <a:spLocks/>
          </p:cNvSpPr>
          <p:nvPr userDrawn="1"/>
        </p:nvSpPr>
        <p:spPr>
          <a:xfrm>
            <a:off x="571500" y="999070"/>
            <a:ext cx="11049000" cy="4859867"/>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b="0" i="0" kern="1200">
                <a:solidFill>
                  <a:schemeClr val="bg1"/>
                </a:solidFill>
                <a:latin typeface="+mn-lt"/>
                <a:ea typeface="+mj-ea"/>
                <a:cs typeface="Arial" panose="020B0604020202020204" pitchFamily="34" charset="0"/>
              </a:defRPr>
            </a:lvl1pPr>
          </a:lstStyle>
          <a:p>
            <a:pPr algn="ctr"/>
            <a:r>
              <a:rPr lang="en-US" sz="3600" spc="300" dirty="0">
                <a:solidFill>
                  <a:schemeClr val="tx1"/>
                </a:solidFill>
                <a:latin typeface="Trebuchet MS" panose="020B0703020202090204" pitchFamily="34" charset="0"/>
                <a:cs typeface="Calibri" panose="020F0502020204030204" pitchFamily="34" charset="0"/>
              </a:rPr>
              <a:t>THANK YOU</a:t>
            </a:r>
          </a:p>
        </p:txBody>
      </p:sp>
      <p:grpSp>
        <p:nvGrpSpPr>
          <p:cNvPr id="5" name="Group 4">
            <a:extLst>
              <a:ext uri="{FF2B5EF4-FFF2-40B4-BE49-F238E27FC236}">
                <a16:creationId xmlns:a16="http://schemas.microsoft.com/office/drawing/2014/main" id="{5C363543-B6E6-4842-9F01-B023D3CBADFE}"/>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6" name="Freeform 6">
              <a:extLst>
                <a:ext uri="{FF2B5EF4-FFF2-40B4-BE49-F238E27FC236}">
                  <a16:creationId xmlns:a16="http://schemas.microsoft.com/office/drawing/2014/main" id="{25639276-49C4-46D2-8C62-888BDB33CF26}"/>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 name="Freeform 7">
              <a:extLst>
                <a:ext uri="{FF2B5EF4-FFF2-40B4-BE49-F238E27FC236}">
                  <a16:creationId xmlns:a16="http://schemas.microsoft.com/office/drawing/2014/main" id="{9AD795FF-0C7C-418B-BB92-557E86504C8E}"/>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75843075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_Slide">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5C553B-EA59-4164-8B73-F312F7DDC91B}"/>
              </a:ext>
            </a:extLst>
          </p:cNvPr>
          <p:cNvGrpSpPr>
            <a:grpSpLocks noChangeAspect="1"/>
          </p:cNvGrpSpPr>
          <p:nvPr userDrawn="1"/>
        </p:nvGrpSpPr>
        <p:grpSpPr bwMode="auto">
          <a:xfrm>
            <a:off x="11523228" y="6169798"/>
            <a:ext cx="468957" cy="411981"/>
            <a:chOff x="7171" y="3741"/>
            <a:chExt cx="214" cy="188"/>
          </a:xfrm>
          <a:effectLst>
            <a:outerShdw blurRad="50800" dist="38100" dir="2700000" algn="tl" rotWithShape="0">
              <a:prstClr val="black">
                <a:alpha val="40000"/>
              </a:prstClr>
            </a:outerShdw>
          </a:effectLst>
        </p:grpSpPr>
        <p:sp>
          <p:nvSpPr>
            <p:cNvPr id="4" name="Freeform 6">
              <a:extLst>
                <a:ext uri="{FF2B5EF4-FFF2-40B4-BE49-F238E27FC236}">
                  <a16:creationId xmlns:a16="http://schemas.microsoft.com/office/drawing/2014/main" id="{F4187BD7-F0CD-467D-8983-E3C49E98417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 name="Freeform 7">
              <a:extLst>
                <a:ext uri="{FF2B5EF4-FFF2-40B4-BE49-F238E27FC236}">
                  <a16:creationId xmlns:a16="http://schemas.microsoft.com/office/drawing/2014/main" id="{5504B55C-B35D-47F9-A841-6821D63500D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82234717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rgbClr val="3C3F42"/>
                </a:solidFill>
                <a:latin typeface="Trebuchet MS" panose="020B0603020202020204" pitchFamily="34" charset="0"/>
              </a:defRPr>
            </a:lvl1pPr>
          </a:lstStyle>
          <a:p>
            <a:pPr lvl="0" fontAlgn="auto"/>
            <a:r>
              <a:rPr lang="en-US" dirty="0"/>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rgbClr val="3C3F42"/>
                </a:solidFill>
                <a:latin typeface="Trebuchet MS" panose="020B0603020202020204" pitchFamily="34" charset="0"/>
              </a:defRPr>
            </a:lvl1pPr>
          </a:lstStyle>
          <a:p>
            <a:pPr lvl="0" fontAlgn="auto"/>
            <a:r>
              <a:rPr lang="en-US" dirty="0"/>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2">
                    <a:lumMod val="50000"/>
                  </a:schemeClr>
                </a:solidFill>
                <a:latin typeface="+mj-lt"/>
              </a:defRPr>
            </a:lvl1pPr>
          </a:lstStyle>
          <a:p>
            <a:pPr lvl="0"/>
            <a:r>
              <a:rPr lang="en-US" dirty="0"/>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0469819"/>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Carbon">
    <p:bg>
      <p:bgPr>
        <a:solidFill>
          <a:srgbClr val="3C3F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chemeClr val="bg1"/>
                </a:solidFill>
                <a:latin typeface="Trebuchet MS" panose="020B0603020202020204" pitchFamily="34" charset="0"/>
              </a:defRPr>
            </a:lvl1pPr>
          </a:lstStyle>
          <a:p>
            <a:pPr lvl="0" fontAlgn="auto"/>
            <a:r>
              <a:rPr lang="en-US" dirty="0"/>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chemeClr val="bg1"/>
                </a:solidFill>
                <a:latin typeface="Trebuchet MS" panose="020B0603020202020204" pitchFamily="34" charset="0"/>
              </a:defRPr>
            </a:lvl1pPr>
          </a:lstStyle>
          <a:p>
            <a:pPr lvl="0" fontAlgn="auto"/>
            <a:r>
              <a:rPr lang="en-US" dirty="0"/>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1"/>
                </a:solidFill>
                <a:latin typeface="+mj-lt"/>
              </a:defRPr>
            </a:lvl1pPr>
          </a:lstStyle>
          <a:p>
            <a:pPr lvl="0"/>
            <a:r>
              <a:rPr lang="en-US" dirty="0"/>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7481893"/>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rgbClr val="3C3F42"/>
                </a:solidFill>
                <a:latin typeface="Trebuchet MS" panose="020B0603020202020204" pitchFamily="34" charset="0"/>
              </a:defRPr>
            </a:lvl1pPr>
          </a:lstStyle>
          <a:p>
            <a:pPr lvl="0" fontAlgn="auto"/>
            <a:r>
              <a:rPr lang="en-US" dirty="0"/>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rgbClr val="3C3F42"/>
                </a:solidFill>
                <a:latin typeface="Trebuchet MS" panose="020B0603020202020204" pitchFamily="34" charset="0"/>
              </a:defRPr>
            </a:lvl1pPr>
          </a:lstStyle>
          <a:p>
            <a:pPr lvl="0" fontAlgn="auto"/>
            <a:r>
              <a:rPr lang="en-US" dirty="0"/>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2">
                    <a:lumMod val="50000"/>
                  </a:schemeClr>
                </a:solidFill>
                <a:latin typeface="+mj-lt"/>
              </a:defRPr>
            </a:lvl1pPr>
          </a:lstStyle>
          <a:p>
            <a:pPr lvl="0"/>
            <a:r>
              <a:rPr lang="en-US" dirty="0"/>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8225437"/>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Carbon">
    <p:bg>
      <p:bgPr>
        <a:solidFill>
          <a:srgbClr val="3C3F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chemeClr val="bg1"/>
                </a:solidFill>
                <a:latin typeface="Trebuchet MS" panose="020B0603020202020204" pitchFamily="34" charset="0"/>
              </a:defRPr>
            </a:lvl1pPr>
          </a:lstStyle>
          <a:p>
            <a:pPr lvl="0" fontAlgn="auto"/>
            <a:r>
              <a:rPr lang="en-US" dirty="0"/>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chemeClr val="bg1"/>
                </a:solidFill>
                <a:latin typeface="Trebuchet MS" panose="020B0603020202020204" pitchFamily="34" charset="0"/>
              </a:defRPr>
            </a:lvl1pPr>
          </a:lstStyle>
          <a:p>
            <a:pPr lvl="0" fontAlgn="auto"/>
            <a:r>
              <a:rPr lang="en-US" dirty="0"/>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1"/>
                </a:solidFill>
                <a:latin typeface="+mj-lt"/>
              </a:defRPr>
            </a:lvl1pPr>
          </a:lstStyle>
          <a:p>
            <a:pPr lvl="0"/>
            <a:r>
              <a:rPr lang="en-US" dirty="0"/>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4733399"/>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For Internal Use Only – Do Not Distribute Outside Travelers </a:t>
            </a:r>
            <a:endParaRPr lang="en-US" dirty="0"/>
          </a:p>
        </p:txBody>
      </p:sp>
      <p:sp>
        <p:nvSpPr>
          <p:cNvPr id="3" name="Rectangle 10"/>
          <p:cNvSpPr>
            <a:spLocks noGrp="1" noChangeArrowheads="1"/>
          </p:cNvSpPr>
          <p:nvPr>
            <p:ph type="sldNum" sz="quarter" idx="11"/>
          </p:nvPr>
        </p:nvSpPr>
        <p:spPr>
          <a:ln/>
        </p:spPr>
        <p:txBody>
          <a:bodyPr/>
          <a:lstStyle>
            <a:lvl1pPr>
              <a:defRPr/>
            </a:lvl1pPr>
          </a:lstStyle>
          <a:p>
            <a:pPr>
              <a:defRPr/>
            </a:pPr>
            <a:fld id="{46EE0F6D-7DAF-4923-883A-DEC1B704690D}" type="slidenum">
              <a:rPr lang="en-US"/>
              <a:pPr>
                <a:defRPr/>
              </a:pPr>
              <a:t>‹#›</a:t>
            </a:fld>
            <a:endParaRPr lang="en-US" dirty="0"/>
          </a:p>
        </p:txBody>
      </p:sp>
    </p:spTree>
    <p:extLst>
      <p:ext uri="{BB962C8B-B14F-4D97-AF65-F5344CB8AC3E}">
        <p14:creationId xmlns:p14="http://schemas.microsoft.com/office/powerpoint/2010/main" val="280208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2 copy 1/2 photograph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tx1"/>
                </a:solidFill>
              </a:defRPr>
            </a:lvl1pPr>
          </a:lstStyle>
          <a:p>
            <a:r>
              <a:rPr lang="en-US"/>
              <a:t>Click to insert an image.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199"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6" name="Text Placeholder 4">
            <a:extLst>
              <a:ext uri="{FF2B5EF4-FFF2-40B4-BE49-F238E27FC236}">
                <a16:creationId xmlns:a16="http://schemas.microsoft.com/office/drawing/2014/main" id="{304E6A06-5593-D949-B770-6703436A9F84}"/>
              </a:ext>
            </a:extLst>
          </p:cNvPr>
          <p:cNvSpPr>
            <a:spLocks noGrp="1"/>
          </p:cNvSpPr>
          <p:nvPr>
            <p:ph type="body" sz="quarter" idx="16" hasCustomPrompt="1"/>
          </p:nvPr>
        </p:nvSpPr>
        <p:spPr>
          <a:xfrm>
            <a:off x="457200" y="1605776"/>
            <a:ext cx="5327650" cy="4337824"/>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1" name="Slide Number Placeholder 1">
            <a:extLst>
              <a:ext uri="{FF2B5EF4-FFF2-40B4-BE49-F238E27FC236}">
                <a16:creationId xmlns:a16="http://schemas.microsoft.com/office/drawing/2014/main" id="{00AE6A23-80E2-4852-9302-B3B7384D18D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5EC4ABDA-1E65-4A5A-9572-0F044A50494F}"/>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DEEF0E2C-AB35-4D85-AE93-004EE8349ED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C5C1C3E-053E-4221-84C9-E13680C76392}"/>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02614E8F-9176-4A41-BD68-4A4015D75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89563508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Slide">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2"/>
          <a:stretch>
            <a:fillRect/>
          </a:stretch>
        </p:blipFill>
        <p:spPr>
          <a:xfrm>
            <a:off x="621792" y="6409944"/>
            <a:ext cx="1828800" cy="274320"/>
          </a:xfrm>
          <a:prstGeom prst="rect">
            <a:avLst/>
          </a:prstGeom>
        </p:spPr>
      </p:pic>
      <p:sp>
        <p:nvSpPr>
          <p:cNvPr id="3" name="Object 2"/>
          <p:cNvSpPr/>
          <p:nvPr/>
        </p:nvSpPr>
        <p:spPr>
          <a:xfrm>
            <a:off x="719328" y="960120"/>
            <a:ext cx="10728960" cy="0"/>
          </a:xfrm>
          <a:prstGeom prst="line">
            <a:avLst/>
          </a:prstGeom>
          <a:noFill/>
          <a:ln w="25400">
            <a:solidFill>
              <a:srgbClr val="E31B23"/>
            </a:solidFill>
            <a:prstDash val="solid"/>
          </a:ln>
        </p:spPr>
      </p:sp>
      <p:sp>
        <p:nvSpPr>
          <p:cNvPr id="25" name="Slide Number Placeholder 24"/>
          <p:cNvSpPr>
            <a:spLocks noGrp="1"/>
          </p:cNvSpPr>
          <p:nvPr>
            <p:ph type="sldNum" sz="quarter" idx="4294967295"/>
          </p:nvPr>
        </p:nvSpPr>
        <p:spPr>
          <a:xfrm>
            <a:off x="11338560" y="6464808"/>
            <a:ext cx="475488" cy="301752"/>
          </a:xfrm>
          <a:prstGeom prst="rect">
            <a:avLst/>
          </a:prstGeom>
          <a:extLst>
            <a:ext uri="{C572A759-6A51-4108-AA02-DFA0A04FC94B}">
              <ma14:wrappingTextBoxFlag xmlns:ma14="http://schemas.microsoft.com/office/mac/drawingml/2011/main" xmlns="" val="0"/>
            </a:ext>
          </a:extLst>
        </p:spPr>
        <p:txBody>
          <a:bodyPr/>
          <a:lstStyle>
            <a:lvl1pPr>
              <a:defRPr sz="1000">
                <a:solidFill>
                  <a:srgbClr val="5B6770"/>
                </a:solidFill>
                <a:latin typeface="Calibri"/>
                <a:ea typeface="Calibri"/>
                <a:cs typeface="Calibri"/>
              </a:defRPr>
            </a:lvl1pPr>
          </a:lstStyle>
          <a:p>
            <a:fld id="{F7021451-1387-4CA6-816F-3879F97B5CBC}" type="slidenum">
              <a:rPr lang="en-US" smtClean="0"/>
              <a:t>‹#›</a:t>
            </a:fld>
            <a:endParaRPr lang="en-US"/>
          </a:p>
        </p:txBody>
      </p:sp>
    </p:spTree>
    <p:extLst>
      <p:ext uri="{BB962C8B-B14F-4D97-AF65-F5344CB8AC3E}">
        <p14:creationId xmlns:p14="http://schemas.microsoft.com/office/powerpoint/2010/main" val="41487359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Two-column 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mj-lt"/>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1600200"/>
            <a:ext cx="5327649" cy="445699"/>
          </a:xfrm>
          <a:prstGeom prst="rect">
            <a:avLst/>
          </a:prstGeom>
        </p:spPr>
        <p:txBody>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 goes here</a:t>
            </a:r>
          </a:p>
        </p:txBody>
      </p:sp>
      <p:sp>
        <p:nvSpPr>
          <p:cNvPr id="18" name="Text Placeholder 4">
            <a:extLst>
              <a:ext uri="{FF2B5EF4-FFF2-40B4-BE49-F238E27FC236}">
                <a16:creationId xmlns:a16="http://schemas.microsoft.com/office/drawing/2014/main" id="{77082AC2-DF4D-9343-8899-975B65FCD3B1}"/>
              </a:ext>
            </a:extLst>
          </p:cNvPr>
          <p:cNvSpPr>
            <a:spLocks noGrp="1"/>
          </p:cNvSpPr>
          <p:nvPr>
            <p:ph type="body" sz="quarter" idx="19" hasCustomPrompt="1"/>
          </p:nvPr>
        </p:nvSpPr>
        <p:spPr>
          <a:xfrm>
            <a:off x="6391099" y="1611701"/>
            <a:ext cx="5353403" cy="445699"/>
          </a:xfrm>
          <a:prstGeom prst="rect">
            <a:avLst/>
          </a:prstGeom>
        </p:spPr>
        <p:txBody>
          <a:bodyPr/>
          <a:lstStyle>
            <a:lvl1pPr marL="0" indent="0" algn="l">
              <a:buFont typeface="Arial" panose="020B0604020202020204" pitchFamily="34" charset="0"/>
              <a:buNone/>
              <a:defRPr lang="en-US" sz="2000" b="1" kern="1200" spc="0" baseline="0">
                <a:solidFill>
                  <a:schemeClr val="tx1"/>
                </a:solidFill>
                <a:latin typeface="Trebuchet MS" panose="020B0703020202090204" pitchFamily="34" charset="0"/>
                <a:ea typeface="+mn-ea"/>
                <a:cs typeface="+mn-cs"/>
              </a:defRPr>
            </a:lvl1pPr>
            <a:lvl2pPr marL="114300" indent="0">
              <a:buNone/>
              <a:defRPr/>
            </a:lvl2pPr>
            <a:lvl3pPr marL="457200" indent="0">
              <a:buNone/>
              <a:defRPr/>
            </a:lvl3pPr>
            <a:lvl4pPr marL="685800" indent="0">
              <a:buNone/>
              <a:defRPr/>
            </a:lvl4pPr>
            <a:lvl5pPr marL="1028700" indent="0">
              <a:buNone/>
              <a:defRPr/>
            </a:lvl5pPr>
          </a:lstStyle>
          <a:p>
            <a:pPr marL="0" lvl="0" indent="0" algn="l" defTabSz="914400" rtl="0" eaLnBrk="1" latinLnBrk="0" hangingPunct="1">
              <a:lnSpc>
                <a:spcPct val="100000"/>
              </a:lnSpc>
              <a:spcBef>
                <a:spcPts val="1200"/>
              </a:spcBef>
              <a:buFont typeface="Arial" panose="020B0604020202020204" pitchFamily="34" charset="0"/>
              <a:buNone/>
            </a:pPr>
            <a:r>
              <a:rPr lang="en-US" dirty="0"/>
              <a:t>Subhead text 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173407"/>
            <a:ext cx="5327650"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26" name="Text Placeholder 4">
            <a:extLst>
              <a:ext uri="{FF2B5EF4-FFF2-40B4-BE49-F238E27FC236}">
                <a16:creationId xmlns:a16="http://schemas.microsoft.com/office/drawing/2014/main" id="{A3DC293C-9D96-E743-B807-B22B1ADD0605}"/>
              </a:ext>
            </a:extLst>
          </p:cNvPr>
          <p:cNvSpPr>
            <a:spLocks noGrp="1"/>
          </p:cNvSpPr>
          <p:nvPr>
            <p:ph type="body" sz="quarter" idx="20" hasCustomPrompt="1"/>
          </p:nvPr>
        </p:nvSpPr>
        <p:spPr>
          <a:xfrm>
            <a:off x="6391099" y="2184908"/>
            <a:ext cx="5343701"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 sit </a:t>
            </a:r>
            <a:r>
              <a:rPr lang="en-US" dirty="0" err="1"/>
              <a:t>amet</a:t>
            </a:r>
            <a:r>
              <a:rPr lang="en-US" dirty="0"/>
              <a:t>, </a:t>
            </a:r>
            <a:r>
              <a:rPr lang="en-US" dirty="0" err="1"/>
              <a:t>consectet</a:t>
            </a:r>
            <a:endParaRPr lang="en-US" dirty="0"/>
          </a:p>
        </p:txBody>
      </p:sp>
      <p:sp>
        <p:nvSpPr>
          <p:cNvPr id="2" name="TextBox 1">
            <a:extLst>
              <a:ext uri="{FF2B5EF4-FFF2-40B4-BE49-F238E27FC236}">
                <a16:creationId xmlns:a16="http://schemas.microsoft.com/office/drawing/2014/main" id="{5FCF6F70-6C17-7E4D-8F36-09BFE8E3F0CC}"/>
              </a:ext>
            </a:extLst>
          </p:cNvPr>
          <p:cNvSpPr txBox="1"/>
          <p:nvPr userDrawn="1"/>
        </p:nvSpPr>
        <p:spPr>
          <a:xfrm>
            <a:off x="8713772" y="2700379"/>
            <a:ext cx="45719"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0" name="Text Placeholder 1">
            <a:extLst>
              <a:ext uri="{FF2B5EF4-FFF2-40B4-BE49-F238E27FC236}">
                <a16:creationId xmlns:a16="http://schemas.microsoft.com/office/drawing/2014/main" id="{FA6AA5CA-8BA1-49E0-ABED-0D68102A870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grpSp>
        <p:nvGrpSpPr>
          <p:cNvPr id="11" name="Group 10">
            <a:extLst>
              <a:ext uri="{FF2B5EF4-FFF2-40B4-BE49-F238E27FC236}">
                <a16:creationId xmlns:a16="http://schemas.microsoft.com/office/drawing/2014/main" id="{6C8EEF78-B7BD-4597-98EA-9E640B54A334}"/>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2" name="Freeform 6">
              <a:extLst>
                <a:ext uri="{FF2B5EF4-FFF2-40B4-BE49-F238E27FC236}">
                  <a16:creationId xmlns:a16="http://schemas.microsoft.com/office/drawing/2014/main" id="{392EAD7A-1806-494C-BD82-508E77D941A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0B13254-DD2F-484F-942D-E4EDE4BCAA5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4648462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Process slide w/ circl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11" name="Oval 10">
            <a:extLst>
              <a:ext uri="{FF2B5EF4-FFF2-40B4-BE49-F238E27FC236}">
                <a16:creationId xmlns:a16="http://schemas.microsoft.com/office/drawing/2014/main" id="{E068A246-457B-5A4F-94A4-349BFBB42147}"/>
              </a:ext>
            </a:extLst>
          </p:cNvPr>
          <p:cNvSpPr>
            <a:spLocks noChangeAspect="1"/>
          </p:cNvSpPr>
          <p:nvPr userDrawn="1"/>
        </p:nvSpPr>
        <p:spPr>
          <a:xfrm>
            <a:off x="8580299"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2" name="Oval 11">
            <a:extLst>
              <a:ext uri="{FF2B5EF4-FFF2-40B4-BE49-F238E27FC236}">
                <a16:creationId xmlns:a16="http://schemas.microsoft.com/office/drawing/2014/main" id="{04884CA8-65D3-6F43-948A-BE1F41AE50A5}"/>
              </a:ext>
            </a:extLst>
          </p:cNvPr>
          <p:cNvSpPr>
            <a:spLocks noChangeAspect="1"/>
          </p:cNvSpPr>
          <p:nvPr userDrawn="1"/>
        </p:nvSpPr>
        <p:spPr>
          <a:xfrm>
            <a:off x="4925310"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sp>
        <p:nvSpPr>
          <p:cNvPr id="14" name="Oval 13">
            <a:extLst>
              <a:ext uri="{FF2B5EF4-FFF2-40B4-BE49-F238E27FC236}">
                <a16:creationId xmlns:a16="http://schemas.microsoft.com/office/drawing/2014/main" id="{79EF6BA5-F00C-214C-961F-2C576DC93DFA}"/>
              </a:ext>
            </a:extLst>
          </p:cNvPr>
          <p:cNvSpPr>
            <a:spLocks noChangeAspect="1"/>
          </p:cNvSpPr>
          <p:nvPr/>
        </p:nvSpPr>
        <p:spPr>
          <a:xfrm>
            <a:off x="1182976" y="1828800"/>
            <a:ext cx="2468880" cy="246580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pic>
        <p:nvPicPr>
          <p:cNvPr id="19" name="Picture 18">
            <a:extLst>
              <a:ext uri="{FF2B5EF4-FFF2-40B4-BE49-F238E27FC236}">
                <a16:creationId xmlns:a16="http://schemas.microsoft.com/office/drawing/2014/main" id="{229BA107-F3F8-9C44-A51D-1421836B09CA}"/>
              </a:ext>
            </a:extLst>
          </p:cNvPr>
          <p:cNvPicPr>
            <a:picLocks noChangeAspect="1"/>
          </p:cNvPicPr>
          <p:nvPr userDrawn="1"/>
        </p:nvPicPr>
        <p:blipFill>
          <a:blip r:embed="rId2"/>
          <a:stretch>
            <a:fillRect/>
          </a:stretch>
        </p:blipFill>
        <p:spPr>
          <a:xfrm>
            <a:off x="4033034" y="2469980"/>
            <a:ext cx="499272" cy="920533"/>
          </a:xfrm>
          <a:prstGeom prst="rect">
            <a:avLst/>
          </a:prstGeom>
        </p:spPr>
      </p:pic>
      <p:pic>
        <p:nvPicPr>
          <p:cNvPr id="21" name="Picture 20">
            <a:extLst>
              <a:ext uri="{FF2B5EF4-FFF2-40B4-BE49-F238E27FC236}">
                <a16:creationId xmlns:a16="http://schemas.microsoft.com/office/drawing/2014/main" id="{12941A2A-6824-554C-A1C1-8162A70BDAB7}"/>
              </a:ext>
            </a:extLst>
          </p:cNvPr>
          <p:cNvPicPr>
            <a:picLocks noChangeAspect="1"/>
          </p:cNvPicPr>
          <p:nvPr userDrawn="1"/>
        </p:nvPicPr>
        <p:blipFill>
          <a:blip r:embed="rId2"/>
          <a:stretch>
            <a:fillRect/>
          </a:stretch>
        </p:blipFill>
        <p:spPr>
          <a:xfrm>
            <a:off x="7781281" y="2469980"/>
            <a:ext cx="499272" cy="920533"/>
          </a:xfrm>
          <a:prstGeom prst="rect">
            <a:avLst/>
          </a:prstGeom>
        </p:spPr>
      </p:pic>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23" name="Text Placeholder 3">
            <a:extLst>
              <a:ext uri="{FF2B5EF4-FFF2-40B4-BE49-F238E27FC236}">
                <a16:creationId xmlns:a16="http://schemas.microsoft.com/office/drawing/2014/main" id="{DDB19C92-A1BF-F644-8B87-61932B3D7741}"/>
              </a:ext>
            </a:extLst>
          </p:cNvPr>
          <p:cNvSpPr>
            <a:spLocks noGrp="1"/>
          </p:cNvSpPr>
          <p:nvPr>
            <p:ph type="body" sz="quarter" idx="16" hasCustomPrompt="1"/>
          </p:nvPr>
        </p:nvSpPr>
        <p:spPr>
          <a:xfrm>
            <a:off x="533094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4" name="Text Placeholder 3">
            <a:extLst>
              <a:ext uri="{FF2B5EF4-FFF2-40B4-BE49-F238E27FC236}">
                <a16:creationId xmlns:a16="http://schemas.microsoft.com/office/drawing/2014/main" id="{BD864066-11AF-A546-8369-D0833825F7E0}"/>
              </a:ext>
            </a:extLst>
          </p:cNvPr>
          <p:cNvSpPr>
            <a:spLocks noGrp="1"/>
          </p:cNvSpPr>
          <p:nvPr>
            <p:ph type="body" sz="quarter" idx="17" hasCustomPrompt="1"/>
          </p:nvPr>
        </p:nvSpPr>
        <p:spPr>
          <a:xfrm>
            <a:off x="898854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18297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84057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59230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16" name="Text Placeholder 1">
            <a:extLst>
              <a:ext uri="{FF2B5EF4-FFF2-40B4-BE49-F238E27FC236}">
                <a16:creationId xmlns:a16="http://schemas.microsoft.com/office/drawing/2014/main" id="{AB6BC0B3-BF68-41EE-A754-C305341E579E}"/>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dirty="0"/>
              <a:t>OPTIONAL SUBHEAD</a:t>
            </a:r>
          </a:p>
        </p:txBody>
      </p:sp>
      <p:sp>
        <p:nvSpPr>
          <p:cNvPr id="2" name="Rectangle 1">
            <a:extLst>
              <a:ext uri="{FF2B5EF4-FFF2-40B4-BE49-F238E27FC236}">
                <a16:creationId xmlns:a16="http://schemas.microsoft.com/office/drawing/2014/main" id="{5DE1D50E-F2D6-46E6-B2CA-C10B2D1C9777}"/>
              </a:ext>
            </a:extLst>
          </p:cNvPr>
          <p:cNvSpPr/>
          <p:nvPr userDrawn="1"/>
        </p:nvSpPr>
        <p:spPr>
          <a:xfrm>
            <a:off x="5783991" y="3244334"/>
            <a:ext cx="624017" cy="369332"/>
          </a:xfrm>
          <a:prstGeom prst="rect">
            <a:avLst/>
          </a:prstGeom>
        </p:spPr>
        <p:txBody>
          <a:bodyPr wrap="none">
            <a:spAutoFit/>
          </a:bodyPr>
          <a:lstStyle/>
          <a:p>
            <a:r>
              <a:rPr kumimoji="0" lang="en-US" sz="18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dirty="0"/>
          </a:p>
        </p:txBody>
      </p:sp>
      <p:sp>
        <p:nvSpPr>
          <p:cNvPr id="3" name="Rectangle 2">
            <a:extLst>
              <a:ext uri="{FF2B5EF4-FFF2-40B4-BE49-F238E27FC236}">
                <a16:creationId xmlns:a16="http://schemas.microsoft.com/office/drawing/2014/main" id="{D2FE264E-5482-4CA6-915A-37D40B7CE5BB}"/>
              </a:ext>
            </a:extLst>
          </p:cNvPr>
          <p:cNvSpPr/>
          <p:nvPr userDrawn="1"/>
        </p:nvSpPr>
        <p:spPr>
          <a:xfrm>
            <a:off x="5783991" y="3244334"/>
            <a:ext cx="624017" cy="369332"/>
          </a:xfrm>
          <a:prstGeom prst="rect">
            <a:avLst/>
          </a:prstGeom>
        </p:spPr>
        <p:txBody>
          <a:bodyPr wrap="none">
            <a:spAutoFit/>
          </a:bodyPr>
          <a:lstStyle/>
          <a:p>
            <a:r>
              <a:rPr kumimoji="0" lang="en-US" sz="1800" b="0" i="0" u="none" strike="noStrike" kern="700" cap="none" spc="0" normalizeH="0" baseline="0" noProof="0" dirty="0">
                <a:ln>
                  <a:noFill/>
                </a:ln>
                <a:solidFill>
                  <a:srgbClr val="46494D"/>
                </a:solidFill>
                <a:effectLst/>
                <a:uLnTx/>
                <a:uFillTx/>
                <a:latin typeface="+mn-lt"/>
                <a:ea typeface="+mn-ea"/>
                <a:cs typeface="Arial" charset="0"/>
                <a:sym typeface="Arial" charset="0"/>
              </a:rPr>
              <a:t>Text</a:t>
            </a:r>
            <a:endParaRPr lang="en-US" dirty="0"/>
          </a:p>
        </p:txBody>
      </p:sp>
      <p:grpSp>
        <p:nvGrpSpPr>
          <p:cNvPr id="20" name="Group 19">
            <a:extLst>
              <a:ext uri="{FF2B5EF4-FFF2-40B4-BE49-F238E27FC236}">
                <a16:creationId xmlns:a16="http://schemas.microsoft.com/office/drawing/2014/main" id="{90A51226-AD4E-4C7E-A893-66B1CC7F74A3}"/>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29" name="Freeform 6">
              <a:extLst>
                <a:ext uri="{FF2B5EF4-FFF2-40B4-BE49-F238E27FC236}">
                  <a16:creationId xmlns:a16="http://schemas.microsoft.com/office/drawing/2014/main" id="{DE56611B-4573-4753-BC09-20DFBA039462}"/>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E8DED29E-1824-473A-99F5-1E15D864401F}"/>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917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57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1/2 copy 1/2 photograph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tx1"/>
                </a:solidFill>
              </a:defRPr>
            </a:lvl1pPr>
          </a:lstStyle>
          <a:p>
            <a:r>
              <a:rPr lang="en-US"/>
              <a:t>Click to insert an image.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199"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6" name="Text Placeholder 4">
            <a:extLst>
              <a:ext uri="{FF2B5EF4-FFF2-40B4-BE49-F238E27FC236}">
                <a16:creationId xmlns:a16="http://schemas.microsoft.com/office/drawing/2014/main" id="{304E6A06-5593-D949-B770-6703436A9F84}"/>
              </a:ext>
            </a:extLst>
          </p:cNvPr>
          <p:cNvSpPr>
            <a:spLocks noGrp="1"/>
          </p:cNvSpPr>
          <p:nvPr>
            <p:ph type="body" sz="quarter" idx="16" hasCustomPrompt="1"/>
          </p:nvPr>
        </p:nvSpPr>
        <p:spPr>
          <a:xfrm>
            <a:off x="457200" y="1605776"/>
            <a:ext cx="5327650" cy="4337824"/>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grpSp>
        <p:nvGrpSpPr>
          <p:cNvPr id="7" name="Group 6">
            <a:extLst>
              <a:ext uri="{FF2B5EF4-FFF2-40B4-BE49-F238E27FC236}">
                <a16:creationId xmlns:a16="http://schemas.microsoft.com/office/drawing/2014/main" id="{D17A76F5-DDAE-4836-A920-92C5C1F6356D}"/>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9" name="Freeform 6">
              <a:extLst>
                <a:ext uri="{FF2B5EF4-FFF2-40B4-BE49-F238E27FC236}">
                  <a16:creationId xmlns:a16="http://schemas.microsoft.com/office/drawing/2014/main" id="{B77DF201-E759-4BCF-9746-AD30BC349C1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89D947F4-B3B0-4ED9-9DA6-DED3CA891DD0}"/>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6000356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Four-photo slide">
    <p:bg>
      <p:bgPr>
        <a:solidFill>
          <a:schemeClr val="bg1"/>
        </a:solidFill>
        <a:effectLst/>
      </p:bgPr>
    </p:bg>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4C4DEDBB-15EB-B748-A13C-857E4D1F4A73}"/>
              </a:ext>
            </a:extLst>
          </p:cNvPr>
          <p:cNvSpPr>
            <a:spLocks noGrp="1"/>
          </p:cNvSpPr>
          <p:nvPr>
            <p:ph type="pic" sz="quarter" idx="36" hasCustomPrompt="1"/>
          </p:nvPr>
        </p:nvSpPr>
        <p:spPr>
          <a:xfrm>
            <a:off x="6089904" y="3419856"/>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5" name="Picture Placeholder 4">
            <a:extLst>
              <a:ext uri="{FF2B5EF4-FFF2-40B4-BE49-F238E27FC236}">
                <a16:creationId xmlns:a16="http://schemas.microsoft.com/office/drawing/2014/main" id="{2E1E4198-7A0F-B245-96DA-848D3D82ABAB}"/>
              </a:ext>
            </a:extLst>
          </p:cNvPr>
          <p:cNvSpPr>
            <a:spLocks noGrp="1"/>
          </p:cNvSpPr>
          <p:nvPr>
            <p:ph type="pic" sz="quarter" idx="33" hasCustomPrompt="1"/>
          </p:nvPr>
        </p:nvSpPr>
        <p:spPr>
          <a:xfrm>
            <a:off x="0" y="-9144"/>
            <a:ext cx="6089904" cy="3429000"/>
          </a:xfrm>
          <a:prstGeom prst="rect">
            <a:avLst/>
          </a:prstGeom>
        </p:spPr>
        <p:txBody>
          <a:bodyPr tIns="640080"/>
          <a:lstStyle>
            <a:lvl1pPr marL="0" indent="0" algn="ctr">
              <a:buNone/>
              <a:defRPr sz="1600">
                <a:solidFill>
                  <a:schemeClr val="tx1"/>
                </a:solidFill>
              </a:defRPr>
            </a:lvl1pPr>
          </a:lstStyle>
          <a:p>
            <a:r>
              <a:rPr lang="en-US"/>
              <a:t>Click to insert picture.</a:t>
            </a:r>
          </a:p>
        </p:txBody>
      </p:sp>
      <p:sp>
        <p:nvSpPr>
          <p:cNvPr id="18" name="Picture Placeholder 4">
            <a:extLst>
              <a:ext uri="{FF2B5EF4-FFF2-40B4-BE49-F238E27FC236}">
                <a16:creationId xmlns:a16="http://schemas.microsoft.com/office/drawing/2014/main" id="{193FB4B7-BB07-9046-B229-35242A03640D}"/>
              </a:ext>
            </a:extLst>
          </p:cNvPr>
          <p:cNvSpPr>
            <a:spLocks noGrp="1"/>
          </p:cNvSpPr>
          <p:nvPr>
            <p:ph type="pic" sz="quarter" idx="34" hasCustomPrompt="1"/>
          </p:nvPr>
        </p:nvSpPr>
        <p:spPr>
          <a:xfrm>
            <a:off x="6089904" y="-9144"/>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19" name="Picture Placeholder 4">
            <a:extLst>
              <a:ext uri="{FF2B5EF4-FFF2-40B4-BE49-F238E27FC236}">
                <a16:creationId xmlns:a16="http://schemas.microsoft.com/office/drawing/2014/main" id="{CFBEA811-C71A-5F4E-AD08-0E9D86B9C0F7}"/>
              </a:ext>
            </a:extLst>
          </p:cNvPr>
          <p:cNvSpPr>
            <a:spLocks noGrp="1"/>
          </p:cNvSpPr>
          <p:nvPr>
            <p:ph type="pic" sz="quarter" idx="35" hasCustomPrompt="1"/>
          </p:nvPr>
        </p:nvSpPr>
        <p:spPr>
          <a:xfrm>
            <a:off x="0" y="3419856"/>
            <a:ext cx="6089904"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grpSp>
        <p:nvGrpSpPr>
          <p:cNvPr id="7" name="Group 6">
            <a:extLst>
              <a:ext uri="{FF2B5EF4-FFF2-40B4-BE49-F238E27FC236}">
                <a16:creationId xmlns:a16="http://schemas.microsoft.com/office/drawing/2014/main" id="{EFBD0B59-8567-4564-81C4-E83E52CA107C}"/>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8" name="Freeform 6">
              <a:extLst>
                <a:ext uri="{FF2B5EF4-FFF2-40B4-BE49-F238E27FC236}">
                  <a16:creationId xmlns:a16="http://schemas.microsoft.com/office/drawing/2014/main" id="{E59836D3-F03B-4C4F-A255-EF0BBBAD943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C4C4BF67-31B3-4992-B6D4-1FC564C99492}"/>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2525843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header">
    <p:bg>
      <p:bgPr>
        <a:solidFill>
          <a:schemeClr val="tx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endParaRPr lang="en-US" dirty="0"/>
          </a:p>
          <a:p>
            <a:endParaRPr lang="en-US" dirty="0"/>
          </a:p>
          <a:p>
            <a:endParaRPr lang="en-US" dirty="0"/>
          </a:p>
          <a:p>
            <a:r>
              <a:rPr lang="en-US" dirty="0"/>
              <a:t>Full-bleed photography slide</a:t>
            </a:r>
          </a:p>
          <a:p>
            <a:r>
              <a:rPr lang="en-US" dirty="0"/>
              <a:t>Click to insert picture.</a:t>
            </a:r>
          </a:p>
          <a:p>
            <a:r>
              <a:rPr lang="en-US" dirty="0"/>
              <a:t>Copy and paste gradient overlay above if needed.</a:t>
            </a:r>
          </a:p>
        </p:txBody>
      </p:sp>
      <p:sp>
        <p:nvSpPr>
          <p:cNvPr id="6" name="Rectangle 5">
            <a:extLst>
              <a:ext uri="{FF2B5EF4-FFF2-40B4-BE49-F238E27FC236}">
                <a16:creationId xmlns:a16="http://schemas.microsoft.com/office/drawing/2014/main" id="{44AF0351-4332-914A-864F-A12C93F5AA07}"/>
              </a:ext>
            </a:extLst>
          </p:cNvPr>
          <p:cNvSpPr/>
          <p:nvPr userDrawn="1"/>
        </p:nvSpPr>
        <p:spPr>
          <a:xfrm rot="10800000">
            <a:off x="0" y="-7315200"/>
            <a:ext cx="12192000" cy="6858000"/>
          </a:xfrm>
          <a:prstGeom prst="rect">
            <a:avLst/>
          </a:prstGeom>
          <a:gradFill flip="none" rotWithShape="1">
            <a:gsLst>
              <a:gs pos="45000">
                <a:schemeClr val="tx1">
                  <a:alpha val="10000"/>
                </a:schemeClr>
              </a:gs>
              <a:gs pos="0">
                <a:schemeClr val="tx1">
                  <a:alpha val="5000"/>
                </a:schemeClr>
              </a:gs>
              <a:gs pos="100000">
                <a:schemeClr val="tx1">
                  <a:alpha val="8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Full-Bleed Photography Slide</a:t>
            </a:r>
          </a:p>
        </p:txBody>
      </p:sp>
      <p:sp>
        <p:nvSpPr>
          <p:cNvPr id="10" name="Text Placeholder 1">
            <a:extLst>
              <a:ext uri="{FF2B5EF4-FFF2-40B4-BE49-F238E27FC236}">
                <a16:creationId xmlns:a16="http://schemas.microsoft.com/office/drawing/2014/main" id="{C1E723A2-9F1D-417E-BB94-B3C057B5207D}"/>
              </a:ext>
            </a:extLst>
          </p:cNvPr>
          <p:cNvSpPr>
            <a:spLocks noGrp="1"/>
          </p:cNvSpPr>
          <p:nvPr>
            <p:ph type="body" sz="quarter" idx="14"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9" name="Group 8">
            <a:extLst>
              <a:ext uri="{FF2B5EF4-FFF2-40B4-BE49-F238E27FC236}">
                <a16:creationId xmlns:a16="http://schemas.microsoft.com/office/drawing/2014/main" id="{979D0398-7285-4ED9-B547-88C84CF925C1}"/>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1" name="Freeform 6">
              <a:extLst>
                <a:ext uri="{FF2B5EF4-FFF2-40B4-BE49-F238E27FC236}">
                  <a16:creationId xmlns:a16="http://schemas.microsoft.com/office/drawing/2014/main" id="{D2257153-3564-41BF-94E6-255319B1E35B}"/>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721A9E22-BF0B-4BC9-812E-76479DE23D2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F4408B1A-4884-4F6F-93BB-BFDBD074127B}"/>
              </a:ext>
            </a:extLst>
          </p:cNvPr>
          <p:cNvSpPr>
            <a:spLocks noGrp="1"/>
          </p:cNvSpPr>
          <p:nvPr>
            <p:ph type="sldNum" sz="quarter" idx="15"/>
          </p:nvPr>
        </p:nvSpPr>
        <p:spPr/>
        <p:txBody>
          <a:bodyPr/>
          <a:lstStyle/>
          <a:p>
            <a:fld id="{16F9DC49-0254-4B70-B36F-E22A7B1585FA}" type="slidenum">
              <a:rPr lang="en-US" smtClean="0"/>
              <a:t>‹#›</a:t>
            </a:fld>
            <a:endParaRPr lang="en-US"/>
          </a:p>
        </p:txBody>
      </p:sp>
    </p:spTree>
    <p:extLst>
      <p:ext uri="{BB962C8B-B14F-4D97-AF65-F5344CB8AC3E}">
        <p14:creationId xmlns:p14="http://schemas.microsoft.com/office/powerpoint/2010/main" val="254344580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ody copy">
    <p:bg>
      <p:bgPr>
        <a:solidFill>
          <a:schemeClr val="tx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endParaRPr lang="en-US"/>
          </a:p>
          <a:p>
            <a:endParaRPr lang="en-US"/>
          </a:p>
          <a:p>
            <a:endParaRPr lang="en-US"/>
          </a:p>
          <a:p>
            <a:r>
              <a:rPr lang="en-US"/>
              <a:t>Full-bleed photography slide with text</a:t>
            </a:r>
          </a:p>
          <a:p>
            <a:r>
              <a:rPr lang="en-US"/>
              <a:t>Click to insert picture.</a:t>
            </a:r>
          </a:p>
          <a:p>
            <a:r>
              <a:rPr lang="en-US"/>
              <a:t>Copy and paste gradient overlay above if needed.</a:t>
            </a:r>
          </a:p>
        </p:txBody>
      </p:sp>
      <p:sp>
        <p:nvSpPr>
          <p:cNvPr id="6" name="Rectangle 5">
            <a:extLst>
              <a:ext uri="{FF2B5EF4-FFF2-40B4-BE49-F238E27FC236}">
                <a16:creationId xmlns:a16="http://schemas.microsoft.com/office/drawing/2014/main" id="{44AF0351-4332-914A-864F-A12C93F5AA07}"/>
              </a:ext>
            </a:extLst>
          </p:cNvPr>
          <p:cNvSpPr/>
          <p:nvPr userDrawn="1"/>
        </p:nvSpPr>
        <p:spPr>
          <a:xfrm rot="10800000">
            <a:off x="0" y="-7408464"/>
            <a:ext cx="12192000" cy="6858000"/>
          </a:xfrm>
          <a:prstGeom prst="rect">
            <a:avLst/>
          </a:prstGeom>
          <a:gradFill flip="none" rotWithShape="1">
            <a:gsLst>
              <a:gs pos="45000">
                <a:schemeClr val="tx1">
                  <a:alpha val="10000"/>
                </a:schemeClr>
              </a:gs>
              <a:gs pos="0">
                <a:schemeClr val="tx1">
                  <a:alpha val="5000"/>
                </a:schemeClr>
              </a:gs>
              <a:gs pos="100000">
                <a:schemeClr val="tx1">
                  <a:alpha val="8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Full-Bleed Photography Slide</a:t>
            </a:r>
          </a:p>
        </p:txBody>
      </p:sp>
      <p:sp>
        <p:nvSpPr>
          <p:cNvPr id="3" name="Text Placeholder 2">
            <a:extLst>
              <a:ext uri="{FF2B5EF4-FFF2-40B4-BE49-F238E27FC236}">
                <a16:creationId xmlns:a16="http://schemas.microsoft.com/office/drawing/2014/main" id="{0CEBCAF5-0C0F-BF45-B5F6-9D2FB83A2007}"/>
              </a:ext>
            </a:extLst>
          </p:cNvPr>
          <p:cNvSpPr>
            <a:spLocks noGrp="1"/>
          </p:cNvSpPr>
          <p:nvPr>
            <p:ph type="body" sz="quarter" idx="14" hasCustomPrompt="1"/>
          </p:nvPr>
        </p:nvSpPr>
        <p:spPr>
          <a:xfrm>
            <a:off x="457200" y="2057400"/>
            <a:ext cx="4191000" cy="3886200"/>
          </a:xfrm>
          <a:prstGeom prst="rect">
            <a:avLst/>
          </a:prstGeom>
        </p:spPr>
        <p:txBody>
          <a:bodyPr lIns="0" tIns="0" rIns="0" bIns="0" anchor="ctr" anchorCtr="0"/>
          <a:lstStyle>
            <a:lvl1pPr marL="0" marR="0" indent="0" algn="l" defTabSz="914400" rtl="0" eaLnBrk="1" fontAlgn="auto" latinLnBrk="0" hangingPunct="1">
              <a:lnSpc>
                <a:spcPct val="90000"/>
              </a:lnSpc>
              <a:spcBef>
                <a:spcPct val="0"/>
              </a:spcBef>
              <a:spcAft>
                <a:spcPts val="0"/>
              </a:spcAft>
              <a:buClrTx/>
              <a:buSzTx/>
              <a:buFontTx/>
              <a:buNone/>
              <a:tabLst/>
              <a:defRPr kumimoji="0" lang="en-US" sz="1800" b="0" i="0" u="none" strike="noStrike" kern="1200" cap="none" spc="0" normalizeH="0" baseline="0" noProof="0">
                <a:ln>
                  <a:noFill/>
                </a:ln>
                <a:solidFill>
                  <a:srgbClr val="FFFFFF"/>
                </a:solidFill>
                <a:effectLst/>
                <a:uLnTx/>
                <a:uFillTx/>
                <a:latin typeface="Trebuchet MS" panose="020B0703020202090204" pitchFamily="34" charset="0"/>
                <a:cs typeface="Calibri" panose="020F050202020403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a:defRPr/>
            </a:pPr>
            <a:r>
              <a:rPr lang="en-US" sz="1800" dirty="0">
                <a:solidFill>
                  <a:srgbClr val="FFFFFF"/>
                </a:solidFill>
                <a:latin typeface="Trebuchet MS" panose="020B0703020202090204" pitchFamily="34" charset="0"/>
              </a:rPr>
              <a:t>An example of a full–bleed photography slide with header and body copy.</a:t>
            </a:r>
          </a:p>
          <a:p>
            <a:pPr>
              <a:defRPr/>
            </a:pPr>
            <a:endParaRPr lang="en-US" sz="1800" dirty="0">
              <a:solidFill>
                <a:srgbClr val="FFFFFF"/>
              </a:solidFill>
              <a:latin typeface="Trebuchet MS" panose="020B0703020202090204" pitchFamily="34" charset="0"/>
            </a:endParaRPr>
          </a:p>
          <a:p>
            <a:pPr>
              <a:defRPr/>
            </a:pPr>
            <a:r>
              <a:rPr lang="en-US" sz="1800" dirty="0">
                <a:solidFill>
                  <a:srgbClr val="FFFFFF"/>
                </a:solidFill>
                <a:latin typeface="Trebuchet MS" panose="020B0703020202090204" pitchFamily="34" charset="0"/>
              </a:rPr>
              <a:t>Click to edit text.</a:t>
            </a:r>
          </a:p>
        </p:txBody>
      </p:sp>
      <p:sp>
        <p:nvSpPr>
          <p:cNvPr id="9" name="Text Placeholder 1">
            <a:extLst>
              <a:ext uri="{FF2B5EF4-FFF2-40B4-BE49-F238E27FC236}">
                <a16:creationId xmlns:a16="http://schemas.microsoft.com/office/drawing/2014/main" id="{E8E818CD-111E-448E-A334-2253E125ACB7}"/>
              </a:ext>
            </a:extLst>
          </p:cNvPr>
          <p:cNvSpPr>
            <a:spLocks noGrp="1"/>
          </p:cNvSpPr>
          <p:nvPr>
            <p:ph type="body" sz="quarter" idx="15"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0" name="Group 9">
            <a:extLst>
              <a:ext uri="{FF2B5EF4-FFF2-40B4-BE49-F238E27FC236}">
                <a16:creationId xmlns:a16="http://schemas.microsoft.com/office/drawing/2014/main" id="{CB21A2DD-F278-49FC-9ED9-2EE2B9B6103E}"/>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1" name="Freeform 6">
              <a:extLst>
                <a:ext uri="{FF2B5EF4-FFF2-40B4-BE49-F238E27FC236}">
                  <a16:creationId xmlns:a16="http://schemas.microsoft.com/office/drawing/2014/main" id="{04881FCE-6888-43CE-9F0E-537FAC0D4C1E}"/>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B57D9B0E-E56D-49A6-B487-382D10AFD23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0075448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ullets">
    <p:bg>
      <p:bgPr>
        <a:solidFill>
          <a:schemeClr val="tx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endParaRPr lang="en-US"/>
          </a:p>
          <a:p>
            <a:endParaRPr lang="en-US"/>
          </a:p>
          <a:p>
            <a:endParaRPr lang="en-US"/>
          </a:p>
          <a:p>
            <a:r>
              <a:rPr lang="en-US"/>
              <a:t>Full-bleed photography slide with text</a:t>
            </a:r>
          </a:p>
          <a:p>
            <a:r>
              <a:rPr lang="en-US"/>
              <a:t>Click to insert picture.</a:t>
            </a:r>
          </a:p>
          <a:p>
            <a:r>
              <a:rPr lang="en-US"/>
              <a:t>Copy and paste gradient overlay above if needed.</a:t>
            </a:r>
          </a:p>
        </p:txBody>
      </p:sp>
      <p:sp>
        <p:nvSpPr>
          <p:cNvPr id="6" name="Rectangle 5">
            <a:extLst>
              <a:ext uri="{FF2B5EF4-FFF2-40B4-BE49-F238E27FC236}">
                <a16:creationId xmlns:a16="http://schemas.microsoft.com/office/drawing/2014/main" id="{44AF0351-4332-914A-864F-A12C93F5AA07}"/>
              </a:ext>
            </a:extLst>
          </p:cNvPr>
          <p:cNvSpPr/>
          <p:nvPr userDrawn="1"/>
        </p:nvSpPr>
        <p:spPr>
          <a:xfrm rot="10800000">
            <a:off x="0" y="-7408464"/>
            <a:ext cx="12192000" cy="6858000"/>
          </a:xfrm>
          <a:prstGeom prst="rect">
            <a:avLst/>
          </a:prstGeom>
          <a:gradFill flip="none" rotWithShape="1">
            <a:gsLst>
              <a:gs pos="45000">
                <a:schemeClr val="tx1">
                  <a:alpha val="10000"/>
                </a:schemeClr>
              </a:gs>
              <a:gs pos="0">
                <a:schemeClr val="tx1">
                  <a:alpha val="5000"/>
                </a:schemeClr>
              </a:gs>
              <a:gs pos="100000">
                <a:schemeClr val="tx1">
                  <a:alpha val="8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Full-Bleed Photography Slide</a:t>
            </a:r>
          </a:p>
        </p:txBody>
      </p:sp>
      <p:sp>
        <p:nvSpPr>
          <p:cNvPr id="3" name="Text Placeholder 2">
            <a:extLst>
              <a:ext uri="{FF2B5EF4-FFF2-40B4-BE49-F238E27FC236}">
                <a16:creationId xmlns:a16="http://schemas.microsoft.com/office/drawing/2014/main" id="{0CEBCAF5-0C0F-BF45-B5F6-9D2FB83A2007}"/>
              </a:ext>
            </a:extLst>
          </p:cNvPr>
          <p:cNvSpPr>
            <a:spLocks noGrp="1"/>
          </p:cNvSpPr>
          <p:nvPr>
            <p:ph type="body" sz="quarter" idx="14" hasCustomPrompt="1"/>
          </p:nvPr>
        </p:nvSpPr>
        <p:spPr>
          <a:xfrm>
            <a:off x="457200" y="2057400"/>
            <a:ext cx="4191000" cy="3886200"/>
          </a:xfrm>
          <a:prstGeom prst="rect">
            <a:avLst/>
          </a:prstGeom>
        </p:spPr>
        <p:txBody>
          <a:bodyPr lIns="0" tIns="0" rIns="0" bIns="0" anchor="ctr" anchorCtr="0"/>
          <a:lstStyle>
            <a:lvl1pPr marL="285750" marR="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kumimoji="0" lang="en-US" sz="1800" b="0" i="0" u="none" strike="noStrike" kern="1200" cap="none" spc="0" normalizeH="0" baseline="0" noProof="0">
                <a:ln>
                  <a:noFill/>
                </a:ln>
                <a:solidFill>
                  <a:srgbClr val="FFFFFF"/>
                </a:solidFill>
                <a:effectLst/>
                <a:uLnTx/>
                <a:uFillTx/>
                <a:latin typeface="Trebuchet MS" panose="020B0703020202090204" pitchFamily="34" charset="0"/>
                <a:cs typeface="Calibri" panose="020F050202020403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a:defRPr/>
            </a:pPr>
            <a:r>
              <a:rPr lang="en-US" sz="1800" dirty="0">
                <a:solidFill>
                  <a:srgbClr val="FFFFFF"/>
                </a:solidFill>
                <a:latin typeface="Trebuchet MS" panose="020B0703020202090204" pitchFamily="34" charset="0"/>
              </a:rPr>
              <a:t>An example of a slide with </a:t>
            </a:r>
            <a:br>
              <a:rPr lang="en-US" sz="1800" dirty="0">
                <a:solidFill>
                  <a:srgbClr val="FFFFFF"/>
                </a:solidFill>
                <a:latin typeface="Trebuchet MS" panose="020B0703020202090204" pitchFamily="34" charset="0"/>
              </a:rPr>
            </a:br>
            <a:r>
              <a:rPr lang="en-US" sz="1800" dirty="0">
                <a:solidFill>
                  <a:srgbClr val="FFFFFF"/>
                </a:solidFill>
                <a:latin typeface="Trebuchet MS" panose="020B0703020202090204" pitchFamily="34" charset="0"/>
              </a:rPr>
              <a:t>a bulleted list</a:t>
            </a:r>
          </a:p>
          <a:p>
            <a:pPr>
              <a:defRPr/>
            </a:pPr>
            <a:endParaRPr lang="en-US" sz="1800" dirty="0">
              <a:solidFill>
                <a:srgbClr val="FFFFFF"/>
              </a:solidFill>
              <a:latin typeface="Trebuchet MS" panose="020B0703020202090204" pitchFamily="34" charset="0"/>
            </a:endParaRPr>
          </a:p>
          <a:p>
            <a:pPr>
              <a:defRPr/>
            </a:pPr>
            <a:r>
              <a:rPr lang="en-US" sz="1800" dirty="0">
                <a:solidFill>
                  <a:srgbClr val="FFFFFF"/>
                </a:solidFill>
                <a:latin typeface="Trebuchet MS" panose="020B0703020202090204" pitchFamily="34" charset="0"/>
              </a:rPr>
              <a:t>Click to edit text.</a:t>
            </a:r>
          </a:p>
          <a:p>
            <a:pPr>
              <a:defRPr/>
            </a:pPr>
            <a:endParaRPr lang="en-US" sz="1800" dirty="0">
              <a:solidFill>
                <a:srgbClr val="FFFFFF"/>
              </a:solidFill>
              <a:latin typeface="Trebuchet MS" panose="020B0703020202090204" pitchFamily="34" charset="0"/>
            </a:endParaRPr>
          </a:p>
        </p:txBody>
      </p:sp>
      <p:sp>
        <p:nvSpPr>
          <p:cNvPr id="9" name="Text Placeholder 1">
            <a:extLst>
              <a:ext uri="{FF2B5EF4-FFF2-40B4-BE49-F238E27FC236}">
                <a16:creationId xmlns:a16="http://schemas.microsoft.com/office/drawing/2014/main" id="{5B9B6A4F-5300-4720-96BB-B43078321001}"/>
              </a:ext>
            </a:extLst>
          </p:cNvPr>
          <p:cNvSpPr>
            <a:spLocks noGrp="1"/>
          </p:cNvSpPr>
          <p:nvPr>
            <p:ph type="body" sz="quarter" idx="15"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0" name="Group 9">
            <a:extLst>
              <a:ext uri="{FF2B5EF4-FFF2-40B4-BE49-F238E27FC236}">
                <a16:creationId xmlns:a16="http://schemas.microsoft.com/office/drawing/2014/main" id="{9B71DFA8-3C1A-4F89-98D5-8CDD7533BFBD}"/>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1" name="Freeform 6">
              <a:extLst>
                <a:ext uri="{FF2B5EF4-FFF2-40B4-BE49-F238E27FC236}">
                  <a16:creationId xmlns:a16="http://schemas.microsoft.com/office/drawing/2014/main" id="{E29FF76F-ABC2-4B69-BD7C-67098A5077D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7F906647-9ADA-41BA-972D-A905EC4AD03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398582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3 copy 2/3 photography">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bg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199"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18" name="Text Placeholder 2">
            <a:extLst>
              <a:ext uri="{FF2B5EF4-FFF2-40B4-BE49-F238E27FC236}">
                <a16:creationId xmlns:a16="http://schemas.microsoft.com/office/drawing/2014/main" id="{CC604142-670B-DC42-9DC5-95466AC5C33A}"/>
              </a:ext>
            </a:extLst>
          </p:cNvPr>
          <p:cNvSpPr>
            <a:spLocks noGrp="1"/>
          </p:cNvSpPr>
          <p:nvPr>
            <p:ph type="body" sz="quarter" idx="14" hasCustomPrompt="1"/>
          </p:nvPr>
        </p:nvSpPr>
        <p:spPr>
          <a:xfrm>
            <a:off x="457200" y="1609344"/>
            <a:ext cx="2968625" cy="4334256"/>
          </a:xfrm>
          <a:prstGeom prst="rect">
            <a:avLst/>
          </a:prstGeom>
        </p:spPr>
        <p:txBody>
          <a:bodyPr lIns="0" tIns="0" rIns="0" bIns="0" anchor="ctr" anchorCtr="0"/>
          <a:lstStyle>
            <a:lvl1pPr marL="0" marR="0" indent="0" algn="l" defTabSz="914400" rtl="0" eaLnBrk="1" fontAlgn="auto" latinLnBrk="0" hangingPunct="1">
              <a:lnSpc>
                <a:spcPct val="90000"/>
              </a:lnSpc>
              <a:spcBef>
                <a:spcPct val="0"/>
              </a:spcBef>
              <a:spcAft>
                <a:spcPts val="0"/>
              </a:spcAft>
              <a:buClrTx/>
              <a:buSzTx/>
              <a:buFontTx/>
              <a:buNone/>
              <a:tabLst/>
              <a:defRPr kumimoji="0" lang="en-US" sz="1600" b="0" i="0" u="none" strike="noStrike" kern="1200" cap="none" spc="0" normalizeH="0" baseline="0" noProof="0">
                <a:ln>
                  <a:noFill/>
                </a:ln>
                <a:solidFill>
                  <a:srgbClr val="FFFFFF"/>
                </a:solidFill>
                <a:effectLst/>
                <a:uLnTx/>
                <a:uFillTx/>
                <a:latin typeface="Trebuchet MS" panose="020B0703020202090204" pitchFamily="34" charset="0"/>
                <a:cs typeface="Calibri" panose="020F050202020403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a:defRPr/>
            </a:pPr>
            <a:r>
              <a:rPr lang="en-US" sz="1800" dirty="0">
                <a:solidFill>
                  <a:srgbClr val="FFFFFF"/>
                </a:solidFill>
                <a:latin typeface="Trebuchet MS" panose="020B0703020202090204" pitchFamily="34" charset="0"/>
              </a:rPr>
              <a:t>An example of a slide </a:t>
            </a:r>
            <a:br>
              <a:rPr lang="en-US" sz="1800" dirty="0">
                <a:solidFill>
                  <a:srgbClr val="FFFFFF"/>
                </a:solidFill>
                <a:latin typeface="Trebuchet MS" panose="020B0703020202090204" pitchFamily="34" charset="0"/>
              </a:rPr>
            </a:br>
            <a:r>
              <a:rPr lang="en-US" sz="1800" dirty="0">
                <a:solidFill>
                  <a:srgbClr val="FFFFFF"/>
                </a:solidFill>
                <a:latin typeface="Trebuchet MS" panose="020B0703020202090204" pitchFamily="34" charset="0"/>
              </a:rPr>
              <a:t>with 1/3 text and 2/3 photography. </a:t>
            </a:r>
          </a:p>
          <a:p>
            <a:pPr>
              <a:defRPr/>
            </a:pPr>
            <a:endParaRPr lang="en-US" sz="1800" dirty="0">
              <a:solidFill>
                <a:srgbClr val="FFFFFF"/>
              </a:solidFill>
              <a:latin typeface="Trebuchet MS" panose="020B0703020202090204" pitchFamily="34" charset="0"/>
            </a:endParaRPr>
          </a:p>
          <a:p>
            <a:pPr>
              <a:defRPr/>
            </a:pPr>
            <a:r>
              <a:rPr lang="en-US" sz="1800" dirty="0">
                <a:solidFill>
                  <a:srgbClr val="FFFFFF"/>
                </a:solidFill>
                <a:latin typeface="Trebuchet MS" panose="020B0703020202090204" pitchFamily="34" charset="0"/>
              </a:rPr>
              <a:t>Click to edit text.</a:t>
            </a:r>
          </a:p>
        </p:txBody>
      </p:sp>
      <p:grpSp>
        <p:nvGrpSpPr>
          <p:cNvPr id="7" name="Group 6">
            <a:extLst>
              <a:ext uri="{FF2B5EF4-FFF2-40B4-BE49-F238E27FC236}">
                <a16:creationId xmlns:a16="http://schemas.microsoft.com/office/drawing/2014/main" id="{000DD2AC-5A15-4224-BB21-B05CED651921}"/>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8" name="Freeform 6">
              <a:extLst>
                <a:ext uri="{FF2B5EF4-FFF2-40B4-BE49-F238E27FC236}">
                  <a16:creationId xmlns:a16="http://schemas.microsoft.com/office/drawing/2014/main" id="{BE9DFA14-7175-4779-98A0-C2E458F18B6D}"/>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B7C2C7D2-B9E2-4360-9C53-88ED85F10BAF}"/>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6220347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3 bullets 2/3 photography">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bg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199"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18" name="Text Placeholder 2">
            <a:extLst>
              <a:ext uri="{FF2B5EF4-FFF2-40B4-BE49-F238E27FC236}">
                <a16:creationId xmlns:a16="http://schemas.microsoft.com/office/drawing/2014/main" id="{CC604142-670B-DC42-9DC5-95466AC5C33A}"/>
              </a:ext>
            </a:extLst>
          </p:cNvPr>
          <p:cNvSpPr>
            <a:spLocks noGrp="1"/>
          </p:cNvSpPr>
          <p:nvPr>
            <p:ph type="body" sz="quarter" idx="14" hasCustomPrompt="1"/>
          </p:nvPr>
        </p:nvSpPr>
        <p:spPr>
          <a:xfrm>
            <a:off x="457200" y="1609344"/>
            <a:ext cx="2968625" cy="4334256"/>
          </a:xfrm>
          <a:prstGeom prst="rect">
            <a:avLst/>
          </a:prstGeom>
        </p:spPr>
        <p:txBody>
          <a:bodyPr lIns="0" tIns="0" rIns="0" bIns="0" anchor="ctr" anchorCtr="0"/>
          <a:lstStyle>
            <a:lvl1pPr marL="285750" marR="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kumimoji="0" lang="en-US" sz="1600" b="0" i="0" u="none" strike="noStrike" kern="1200" cap="none" spc="0" normalizeH="0" baseline="0" noProof="0">
                <a:ln>
                  <a:noFill/>
                </a:ln>
                <a:solidFill>
                  <a:srgbClr val="FFFFFF"/>
                </a:solidFill>
                <a:effectLst/>
                <a:uLnTx/>
                <a:uFillTx/>
                <a:latin typeface="Trebuchet MS" panose="020B0703020202090204" pitchFamily="34" charset="0"/>
                <a:cs typeface="Calibri" panose="020F050202020403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a:defRPr/>
            </a:pPr>
            <a:r>
              <a:rPr lang="en-US" sz="1800" dirty="0">
                <a:solidFill>
                  <a:srgbClr val="FFFFFF"/>
                </a:solidFill>
                <a:latin typeface="Trebuchet MS" panose="020B0703020202090204" pitchFamily="34" charset="0"/>
              </a:rPr>
              <a:t>An example of a slide </a:t>
            </a:r>
            <a:br>
              <a:rPr lang="en-US" sz="1800" dirty="0">
                <a:solidFill>
                  <a:srgbClr val="FFFFFF"/>
                </a:solidFill>
                <a:latin typeface="Trebuchet MS" panose="020B0703020202090204" pitchFamily="34" charset="0"/>
              </a:rPr>
            </a:br>
            <a:r>
              <a:rPr lang="en-US" sz="1800" dirty="0">
                <a:solidFill>
                  <a:srgbClr val="FFFFFF"/>
                </a:solidFill>
                <a:latin typeface="Trebuchet MS" panose="020B0703020202090204" pitchFamily="34" charset="0"/>
              </a:rPr>
              <a:t>with a bulleted list and photography</a:t>
            </a:r>
          </a:p>
          <a:p>
            <a:pPr>
              <a:defRPr/>
            </a:pPr>
            <a:endParaRPr lang="en-US" sz="1800" dirty="0">
              <a:solidFill>
                <a:srgbClr val="FFFFFF"/>
              </a:solidFill>
              <a:latin typeface="Trebuchet MS" panose="020B0703020202090204" pitchFamily="34" charset="0"/>
            </a:endParaRPr>
          </a:p>
          <a:p>
            <a:pPr>
              <a:defRPr/>
            </a:pPr>
            <a:r>
              <a:rPr lang="en-US" sz="1800" dirty="0">
                <a:solidFill>
                  <a:srgbClr val="FFFFFF"/>
                </a:solidFill>
                <a:latin typeface="Trebuchet MS" panose="020B0703020202090204" pitchFamily="34" charset="0"/>
              </a:rPr>
              <a:t>Click to edit text.</a:t>
            </a:r>
          </a:p>
        </p:txBody>
      </p:sp>
      <p:grpSp>
        <p:nvGrpSpPr>
          <p:cNvPr id="7" name="Group 6">
            <a:extLst>
              <a:ext uri="{FF2B5EF4-FFF2-40B4-BE49-F238E27FC236}">
                <a16:creationId xmlns:a16="http://schemas.microsoft.com/office/drawing/2014/main" id="{705F38F6-78AD-4235-A25D-E276371EA3EC}"/>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8" name="Freeform 6">
              <a:extLst>
                <a:ext uri="{FF2B5EF4-FFF2-40B4-BE49-F238E27FC236}">
                  <a16:creationId xmlns:a16="http://schemas.microsoft.com/office/drawing/2014/main" id="{35B3D35E-0416-438C-BED1-A1CE67CA6FE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6F0D8834-9FF2-475B-8200-FFE8DBDBA6B3}"/>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1232750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2 bullets 1/2 photograph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tx1"/>
                </a:solidFill>
              </a:defRPr>
            </a:lvl1pPr>
          </a:lstStyle>
          <a:p>
            <a:r>
              <a:rPr lang="en-US"/>
              <a:t>Click to insert an image.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199"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6" name="Text Placeholder 4">
            <a:extLst>
              <a:ext uri="{FF2B5EF4-FFF2-40B4-BE49-F238E27FC236}">
                <a16:creationId xmlns:a16="http://schemas.microsoft.com/office/drawing/2014/main" id="{D79B946A-8454-094A-83F0-0A5780930386}"/>
              </a:ext>
            </a:extLst>
          </p:cNvPr>
          <p:cNvSpPr>
            <a:spLocks noGrp="1"/>
          </p:cNvSpPr>
          <p:nvPr>
            <p:ph type="body" sz="quarter" idx="16" hasCustomPrompt="1"/>
          </p:nvPr>
        </p:nvSpPr>
        <p:spPr>
          <a:xfrm>
            <a:off x="457200" y="1600200"/>
            <a:ext cx="5327650" cy="43434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1" name="Slide Number Placeholder 1">
            <a:extLst>
              <a:ext uri="{FF2B5EF4-FFF2-40B4-BE49-F238E27FC236}">
                <a16:creationId xmlns:a16="http://schemas.microsoft.com/office/drawing/2014/main" id="{7DB8D80E-1AC9-494A-827D-57FC2B41021F}"/>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CFCA4491-E3E6-43EA-920B-6CD308D61F05}"/>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34DCD23F-7733-42D2-BEFC-57097AF17D3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3748614-72AD-4E28-8533-7B5AB7D38CC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2CA151C5-883E-43ED-923A-0F1BD00638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118321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2 copy 1/2 photography">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bg1"/>
                </a:solidFill>
              </a:defRPr>
            </a:lvl1pPr>
          </a:lstStyle>
          <a:p>
            <a:r>
              <a:rPr lang="en-US"/>
              <a:t>Click to insert an image.</a:t>
            </a:r>
          </a:p>
        </p:txBody>
      </p:sp>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199"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9" name="Text Placeholder 2">
            <a:extLst>
              <a:ext uri="{FF2B5EF4-FFF2-40B4-BE49-F238E27FC236}">
                <a16:creationId xmlns:a16="http://schemas.microsoft.com/office/drawing/2014/main" id="{5EFF52F4-F400-BD42-8D56-83900F7014A2}"/>
              </a:ext>
            </a:extLst>
          </p:cNvPr>
          <p:cNvSpPr>
            <a:spLocks noGrp="1"/>
          </p:cNvSpPr>
          <p:nvPr>
            <p:ph type="body" sz="quarter" idx="14" hasCustomPrompt="1"/>
          </p:nvPr>
        </p:nvSpPr>
        <p:spPr>
          <a:xfrm>
            <a:off x="457200" y="1609344"/>
            <a:ext cx="5327650" cy="4334256"/>
          </a:xfrm>
          <a:prstGeom prst="rect">
            <a:avLst/>
          </a:prstGeom>
        </p:spPr>
        <p:txBody>
          <a:bodyPr lIns="0" tIns="0" rIns="0" bIns="0" anchor="ctr" anchorCtr="0"/>
          <a:lstStyle>
            <a:lvl1pPr marL="0" marR="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kumimoji="0" lang="en-US" sz="1600" b="0" i="0" u="none" strike="noStrike" kern="1200" cap="none" spc="0" normalizeH="0" baseline="0" noProof="0">
                <a:ln>
                  <a:noFill/>
                </a:ln>
                <a:solidFill>
                  <a:srgbClr val="FFFFFF"/>
                </a:solidFill>
                <a:effectLst/>
                <a:uLnTx/>
                <a:uFillTx/>
                <a:latin typeface="Trebuchet MS" panose="020B0703020202090204" pitchFamily="34" charset="0"/>
                <a:cs typeface="Calibri" panose="020F050202020403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a:defRPr/>
            </a:pPr>
            <a:r>
              <a:rPr lang="en-US" sz="1600" dirty="0">
                <a:solidFill>
                  <a:srgbClr val="FFFFFF"/>
                </a:solidFill>
                <a:latin typeface="Trebuchet MS" panose="020B0703020202090204" pitchFamily="34" charset="0"/>
              </a:rPr>
              <a:t>Example of a slide with ½ photography and ½ body copy.</a:t>
            </a:r>
          </a:p>
          <a:p>
            <a:pPr>
              <a:defRPr/>
            </a:pPr>
            <a:endParaRPr lang="en-US" sz="1600" dirty="0">
              <a:solidFill>
                <a:srgbClr val="FFFFFF"/>
              </a:solidFill>
              <a:latin typeface="Trebuchet MS" panose="020B0703020202090204" pitchFamily="34" charset="0"/>
            </a:endParaRPr>
          </a:p>
          <a:p>
            <a:pPr>
              <a:defRPr/>
            </a:pPr>
            <a:r>
              <a:rPr lang="en-US" sz="1600" dirty="0">
                <a:solidFill>
                  <a:srgbClr val="FFFFFF"/>
                </a:solidFill>
                <a:latin typeface="Trebuchet MS" panose="020B0703020202090204" pitchFamily="34" charset="0"/>
              </a:rPr>
              <a:t>Click here to edit text.</a:t>
            </a:r>
          </a:p>
          <a:p>
            <a:pPr>
              <a:defRPr/>
            </a:pPr>
            <a:endParaRPr lang="en-US" sz="1600" dirty="0">
              <a:solidFill>
                <a:srgbClr val="FFFFFF"/>
              </a:solidFill>
              <a:latin typeface="Trebuchet MS" panose="020B0703020202090204" pitchFamily="34" charset="0"/>
            </a:endParaRPr>
          </a:p>
        </p:txBody>
      </p:sp>
      <p:grpSp>
        <p:nvGrpSpPr>
          <p:cNvPr id="10" name="Group 9">
            <a:extLst>
              <a:ext uri="{FF2B5EF4-FFF2-40B4-BE49-F238E27FC236}">
                <a16:creationId xmlns:a16="http://schemas.microsoft.com/office/drawing/2014/main" id="{45BE2CE6-F9D2-481D-9722-18C120969E70}"/>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1" name="Freeform 6">
              <a:extLst>
                <a:ext uri="{FF2B5EF4-FFF2-40B4-BE49-F238E27FC236}">
                  <a16:creationId xmlns:a16="http://schemas.microsoft.com/office/drawing/2014/main" id="{69192F54-20FC-4414-903B-2856EE34134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5570C46-9372-4A34-AD5F-BEA74F1D5C7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2437779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2 bullets 1/2 photography">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bg1"/>
                </a:solidFill>
              </a:defRPr>
            </a:lvl1pPr>
          </a:lstStyle>
          <a:p>
            <a:r>
              <a:rPr lang="en-US"/>
              <a:t>Click to insert an image.</a:t>
            </a:r>
          </a:p>
        </p:txBody>
      </p:sp>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199"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Header Text</a:t>
            </a:r>
          </a:p>
        </p:txBody>
      </p:sp>
      <p:sp>
        <p:nvSpPr>
          <p:cNvPr id="9" name="Text Placeholder 2">
            <a:extLst>
              <a:ext uri="{FF2B5EF4-FFF2-40B4-BE49-F238E27FC236}">
                <a16:creationId xmlns:a16="http://schemas.microsoft.com/office/drawing/2014/main" id="{5EFF52F4-F400-BD42-8D56-83900F7014A2}"/>
              </a:ext>
            </a:extLst>
          </p:cNvPr>
          <p:cNvSpPr>
            <a:spLocks noGrp="1"/>
          </p:cNvSpPr>
          <p:nvPr>
            <p:ph type="body" sz="quarter" idx="14" hasCustomPrompt="1"/>
          </p:nvPr>
        </p:nvSpPr>
        <p:spPr>
          <a:xfrm>
            <a:off x="457200" y="1609344"/>
            <a:ext cx="5327650" cy="4334256"/>
          </a:xfrm>
          <a:prstGeom prst="rect">
            <a:avLst/>
          </a:prstGeom>
        </p:spPr>
        <p:txBody>
          <a:bodyPr lIns="0" tIns="0" rIns="0" bIns="0" anchor="ctr" anchorCtr="0"/>
          <a:lstStyle>
            <a:lvl1pPr marL="285750" marR="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kumimoji="0" lang="en-US" sz="1600" b="0" i="0" u="none" strike="noStrike" kern="1200" cap="none" spc="0" normalizeH="0" baseline="0" noProof="0">
                <a:ln>
                  <a:noFill/>
                </a:ln>
                <a:solidFill>
                  <a:srgbClr val="FFFFFF"/>
                </a:solidFill>
                <a:effectLst/>
                <a:uLnTx/>
                <a:uFillTx/>
                <a:latin typeface="Trebuchet MS" panose="020B0703020202090204" pitchFamily="34" charset="0"/>
                <a:cs typeface="Calibri" panose="020F0502020204030204" pitchFamily="34" charset="0"/>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a:defRPr/>
            </a:pPr>
            <a:r>
              <a:rPr lang="en-US" sz="1600" dirty="0">
                <a:solidFill>
                  <a:srgbClr val="FFFFFF"/>
                </a:solidFill>
                <a:latin typeface="Trebuchet MS" panose="020B0703020202090204" pitchFamily="34" charset="0"/>
              </a:rPr>
              <a:t>Example of a slide with photography </a:t>
            </a:r>
            <a:br>
              <a:rPr lang="en-US" sz="1600" dirty="0">
                <a:solidFill>
                  <a:srgbClr val="FFFFFF"/>
                </a:solidFill>
                <a:latin typeface="Trebuchet MS" panose="020B0703020202090204" pitchFamily="34" charset="0"/>
              </a:rPr>
            </a:br>
            <a:r>
              <a:rPr lang="en-US" sz="1600" dirty="0">
                <a:solidFill>
                  <a:srgbClr val="FFFFFF"/>
                </a:solidFill>
                <a:latin typeface="Trebuchet MS" panose="020B0703020202090204" pitchFamily="34" charset="0"/>
              </a:rPr>
              <a:t>and a bulleted list</a:t>
            </a:r>
          </a:p>
          <a:p>
            <a:pPr>
              <a:defRPr/>
            </a:pPr>
            <a:endParaRPr lang="en-US" sz="1600" dirty="0">
              <a:solidFill>
                <a:srgbClr val="FFFFFF"/>
              </a:solidFill>
              <a:latin typeface="Trebuchet MS" panose="020B0703020202090204" pitchFamily="34" charset="0"/>
            </a:endParaRPr>
          </a:p>
          <a:p>
            <a:pPr>
              <a:defRPr/>
            </a:pPr>
            <a:r>
              <a:rPr lang="en-US" sz="1600" dirty="0">
                <a:solidFill>
                  <a:srgbClr val="FFFFFF"/>
                </a:solidFill>
                <a:latin typeface="Trebuchet MS" panose="020B0703020202090204" pitchFamily="34" charset="0"/>
              </a:rPr>
              <a:t>Click here to edit text.</a:t>
            </a:r>
          </a:p>
          <a:p>
            <a:pPr>
              <a:defRPr/>
            </a:pPr>
            <a:endParaRPr lang="en-US" sz="1600" dirty="0">
              <a:solidFill>
                <a:srgbClr val="FFFFFF"/>
              </a:solidFill>
              <a:latin typeface="Trebuchet MS" panose="020B0703020202090204" pitchFamily="34" charset="0"/>
            </a:endParaRPr>
          </a:p>
        </p:txBody>
      </p:sp>
      <p:grpSp>
        <p:nvGrpSpPr>
          <p:cNvPr id="10" name="Group 9">
            <a:extLst>
              <a:ext uri="{FF2B5EF4-FFF2-40B4-BE49-F238E27FC236}">
                <a16:creationId xmlns:a16="http://schemas.microsoft.com/office/drawing/2014/main" id="{DB644905-6025-4D62-98F3-D8E3208822B3}"/>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1" name="Freeform 6">
              <a:extLst>
                <a:ext uri="{FF2B5EF4-FFF2-40B4-BE49-F238E27FC236}">
                  <a16:creationId xmlns:a16="http://schemas.microsoft.com/office/drawing/2014/main" id="{FFF56A5E-384C-4274-BCC0-09A69A97C89E}"/>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A691871-9277-4299-ACAA-07FBD9237C9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9626342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hree-column photo slide">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459740" y="2722407"/>
            <a:ext cx="3646932" cy="2755460"/>
          </a:xfrm>
          <a:prstGeom prst="rect">
            <a:avLst/>
          </a:prstGeom>
        </p:spPr>
        <p:txBody>
          <a:bodyPr/>
          <a:lstStyle>
            <a:lvl1pPr marL="0" indent="0" algn="ctr">
              <a:buNone/>
              <a:defRPr>
                <a:solidFill>
                  <a:schemeClr val="bg1"/>
                </a:solidFill>
              </a:defRPr>
            </a:lvl1pPr>
          </a:lstStyle>
          <a:p>
            <a:r>
              <a:rPr lang="en-US" dirty="0"/>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263644" y="2722407"/>
            <a:ext cx="3646932" cy="2755460"/>
          </a:xfrm>
          <a:prstGeom prst="rect">
            <a:avLst/>
          </a:prstGeom>
        </p:spPr>
        <p:txBody>
          <a:bodyPr/>
          <a:lstStyle>
            <a:lvl1pPr marL="0" indent="0" algn="ctr">
              <a:buNone/>
              <a:defRPr>
                <a:solidFill>
                  <a:schemeClr val="bg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067548" y="2722407"/>
            <a:ext cx="3646932" cy="2755460"/>
          </a:xfrm>
          <a:prstGeom prst="rect">
            <a:avLst/>
          </a:prstGeom>
        </p:spPr>
        <p:txBody>
          <a:bodyPr/>
          <a:lstStyle>
            <a:lvl1pPr marL="0" indent="0" algn="ctr">
              <a:buNone/>
              <a:defRPr>
                <a:solidFill>
                  <a:schemeClr val="bg1"/>
                </a:solidFill>
              </a:defRPr>
            </a:lvl1pPr>
          </a:lstStyle>
          <a:p>
            <a:r>
              <a:rPr lang="en-US"/>
              <a:t>Click to insert an image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Click to Edit Text</a:t>
            </a:r>
          </a:p>
        </p:txBody>
      </p:sp>
      <p:sp>
        <p:nvSpPr>
          <p:cNvPr id="10" name="Text Placeholder 1">
            <a:extLst>
              <a:ext uri="{FF2B5EF4-FFF2-40B4-BE49-F238E27FC236}">
                <a16:creationId xmlns:a16="http://schemas.microsoft.com/office/drawing/2014/main" id="{975237E8-437E-4FE9-A6C7-140698CB0439}"/>
              </a:ext>
            </a:extLst>
          </p:cNvPr>
          <p:cNvSpPr>
            <a:spLocks noGrp="1"/>
          </p:cNvSpPr>
          <p:nvPr>
            <p:ph type="body" sz="quarter" idx="15"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1" name="Group 10">
            <a:extLst>
              <a:ext uri="{FF2B5EF4-FFF2-40B4-BE49-F238E27FC236}">
                <a16:creationId xmlns:a16="http://schemas.microsoft.com/office/drawing/2014/main" id="{8DD07206-A664-44A3-9115-49D5E81C1E96}"/>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2" name="Freeform 6">
              <a:extLst>
                <a:ext uri="{FF2B5EF4-FFF2-40B4-BE49-F238E27FC236}">
                  <a16:creationId xmlns:a16="http://schemas.microsoft.com/office/drawing/2014/main" id="{3EF0B521-8ACE-49F2-BB49-EE50E1D0C0A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BDA879C1-E65A-4E60-93A2-93B6922059A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1893020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ree–column photography slide w/ copy">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571500" y="3117360"/>
            <a:ext cx="3429000" cy="2590800"/>
          </a:xfrm>
          <a:prstGeom prst="rect">
            <a:avLst/>
          </a:prstGeom>
        </p:spPr>
        <p:txBody>
          <a:bodyPr/>
          <a:lstStyle>
            <a:lvl1pPr marL="0" indent="0" algn="ctr">
              <a:buNone/>
              <a:defRPr>
                <a:solidFill>
                  <a:schemeClr val="bg1"/>
                </a:solidFill>
              </a:defRPr>
            </a:lvl1pPr>
          </a:lstStyle>
          <a:p>
            <a:r>
              <a:rPr lang="en-US"/>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375404" y="3117360"/>
            <a:ext cx="3429000" cy="2590800"/>
          </a:xfrm>
          <a:prstGeom prst="rect">
            <a:avLst/>
          </a:prstGeom>
        </p:spPr>
        <p:txBody>
          <a:bodyPr/>
          <a:lstStyle>
            <a:lvl1pPr marL="0" indent="0" algn="ctr">
              <a:buNone/>
              <a:defRPr>
                <a:solidFill>
                  <a:schemeClr val="bg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179308" y="3117360"/>
            <a:ext cx="3429000" cy="2590800"/>
          </a:xfrm>
          <a:prstGeom prst="rect">
            <a:avLst/>
          </a:prstGeom>
        </p:spPr>
        <p:txBody>
          <a:bodyPr/>
          <a:lstStyle>
            <a:lvl1pPr marL="0" indent="0" algn="ctr">
              <a:buNone/>
              <a:defRPr>
                <a:solidFill>
                  <a:schemeClr val="bg1"/>
                </a:solidFill>
              </a:defRPr>
            </a:lvl1pPr>
          </a:lstStyle>
          <a:p>
            <a:r>
              <a:rPr lang="en-US"/>
              <a:t>Click to insert an image</a:t>
            </a:r>
          </a:p>
        </p:txBody>
      </p:sp>
      <p:sp>
        <p:nvSpPr>
          <p:cNvPr id="5" name="Text Placeholder 4">
            <a:extLst>
              <a:ext uri="{FF2B5EF4-FFF2-40B4-BE49-F238E27FC236}">
                <a16:creationId xmlns:a16="http://schemas.microsoft.com/office/drawing/2014/main" id="{6CA2E27B-7BFA-F54A-BE83-BAC9106903D3}"/>
              </a:ext>
            </a:extLst>
          </p:cNvPr>
          <p:cNvSpPr>
            <a:spLocks noGrp="1"/>
          </p:cNvSpPr>
          <p:nvPr>
            <p:ph type="body" sz="quarter" idx="13" hasCustomPrompt="1"/>
          </p:nvPr>
        </p:nvSpPr>
        <p:spPr>
          <a:xfrm>
            <a:off x="571500" y="1149841"/>
            <a:ext cx="11049000" cy="1517159"/>
          </a:xfrm>
          <a:prstGeom prst="rect">
            <a:avLst/>
          </a:prstGeom>
        </p:spPr>
        <p:txBody>
          <a:bodyPr numCol="3" spcCol="365760">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4"/>
            <a:endParaRPr lang="en-US"/>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571500" y="469392"/>
            <a:ext cx="11048999" cy="445008"/>
          </a:xfrm>
          <a:prstGeom prst="rect">
            <a:avLst/>
          </a:prstGeom>
        </p:spPr>
        <p:txBody>
          <a:bodyPr/>
          <a:lstStyle>
            <a:lvl1pPr>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dirty="0"/>
              <a:t>Header Text</a:t>
            </a:r>
          </a:p>
        </p:txBody>
      </p:sp>
      <p:sp>
        <p:nvSpPr>
          <p:cNvPr id="10" name="Text Placeholder 1">
            <a:extLst>
              <a:ext uri="{FF2B5EF4-FFF2-40B4-BE49-F238E27FC236}">
                <a16:creationId xmlns:a16="http://schemas.microsoft.com/office/drawing/2014/main" id="{DFE85DF2-358B-4CE6-8A06-EDA4638C9C56}"/>
              </a:ext>
            </a:extLst>
          </p:cNvPr>
          <p:cNvSpPr>
            <a:spLocks noGrp="1"/>
          </p:cNvSpPr>
          <p:nvPr>
            <p:ph type="body" sz="quarter" idx="15"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1" name="Group 10">
            <a:extLst>
              <a:ext uri="{FF2B5EF4-FFF2-40B4-BE49-F238E27FC236}">
                <a16:creationId xmlns:a16="http://schemas.microsoft.com/office/drawing/2014/main" id="{53CC9F8D-1DA5-4544-AA4E-DC95CE4CF2FD}"/>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2" name="Freeform 6">
              <a:extLst>
                <a:ext uri="{FF2B5EF4-FFF2-40B4-BE49-F238E27FC236}">
                  <a16:creationId xmlns:a16="http://schemas.microsoft.com/office/drawing/2014/main" id="{FB189351-6BCA-434F-A077-3F364E3DE3C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ABAF208-BD18-4964-9AF7-ECC3E162E43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7319291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our-photo slide">
    <p:bg>
      <p:bgPr>
        <a:solidFill>
          <a:schemeClr val="tx1"/>
        </a:solidFill>
        <a:effectLst/>
      </p:bgPr>
    </p:bg>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4C4DEDBB-15EB-B748-A13C-857E4D1F4A73}"/>
              </a:ext>
            </a:extLst>
          </p:cNvPr>
          <p:cNvSpPr>
            <a:spLocks noGrp="1"/>
          </p:cNvSpPr>
          <p:nvPr>
            <p:ph type="pic" sz="quarter" idx="36" hasCustomPrompt="1"/>
          </p:nvPr>
        </p:nvSpPr>
        <p:spPr>
          <a:xfrm>
            <a:off x="6089904" y="3419856"/>
            <a:ext cx="6096000" cy="3429000"/>
          </a:xfrm>
          <a:prstGeom prst="rect">
            <a:avLst/>
          </a:prstGeom>
        </p:spPr>
        <p:txBody>
          <a:bodyPr tIns="640080"/>
          <a:lstStyle>
            <a:lvl1pPr marL="0" indent="0" algn="ctr">
              <a:buNone/>
              <a:defRPr lang="en-US" sz="1600" kern="1200">
                <a:solidFill>
                  <a:schemeClr val="bg1"/>
                </a:solidFill>
                <a:latin typeface="Trebuchet MS" panose="020B0703020202090204" pitchFamily="34" charset="0"/>
                <a:ea typeface="+mn-ea"/>
                <a:cs typeface="+mn-cs"/>
              </a:defRPr>
            </a:lvl1pPr>
          </a:lstStyle>
          <a:p>
            <a:r>
              <a:rPr lang="en-US"/>
              <a:t>Click to insert picture</a:t>
            </a:r>
          </a:p>
        </p:txBody>
      </p:sp>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5" name="Picture Placeholder 4">
            <a:extLst>
              <a:ext uri="{FF2B5EF4-FFF2-40B4-BE49-F238E27FC236}">
                <a16:creationId xmlns:a16="http://schemas.microsoft.com/office/drawing/2014/main" id="{2E1E4198-7A0F-B245-96DA-848D3D82ABAB}"/>
              </a:ext>
            </a:extLst>
          </p:cNvPr>
          <p:cNvSpPr>
            <a:spLocks noGrp="1"/>
          </p:cNvSpPr>
          <p:nvPr>
            <p:ph type="pic" sz="quarter" idx="33" hasCustomPrompt="1"/>
          </p:nvPr>
        </p:nvSpPr>
        <p:spPr>
          <a:xfrm>
            <a:off x="0" y="-9144"/>
            <a:ext cx="6089904" cy="3429000"/>
          </a:xfrm>
          <a:prstGeom prst="rect">
            <a:avLst/>
          </a:prstGeom>
        </p:spPr>
        <p:txBody>
          <a:bodyPr tIns="640080"/>
          <a:lstStyle>
            <a:lvl1pPr marL="0" indent="0" algn="ctr">
              <a:buNone/>
              <a:defRPr sz="1600">
                <a:solidFill>
                  <a:schemeClr val="bg1"/>
                </a:solidFill>
              </a:defRPr>
            </a:lvl1pPr>
          </a:lstStyle>
          <a:p>
            <a:r>
              <a:rPr lang="en-US"/>
              <a:t>Click to insert picture.</a:t>
            </a:r>
          </a:p>
        </p:txBody>
      </p:sp>
      <p:sp>
        <p:nvSpPr>
          <p:cNvPr id="18" name="Picture Placeholder 4">
            <a:extLst>
              <a:ext uri="{FF2B5EF4-FFF2-40B4-BE49-F238E27FC236}">
                <a16:creationId xmlns:a16="http://schemas.microsoft.com/office/drawing/2014/main" id="{193FB4B7-BB07-9046-B229-35242A03640D}"/>
              </a:ext>
            </a:extLst>
          </p:cNvPr>
          <p:cNvSpPr>
            <a:spLocks noGrp="1"/>
          </p:cNvSpPr>
          <p:nvPr>
            <p:ph type="pic" sz="quarter" idx="34" hasCustomPrompt="1"/>
          </p:nvPr>
        </p:nvSpPr>
        <p:spPr>
          <a:xfrm>
            <a:off x="6089904" y="-9144"/>
            <a:ext cx="6096000" cy="3429000"/>
          </a:xfrm>
          <a:prstGeom prst="rect">
            <a:avLst/>
          </a:prstGeom>
        </p:spPr>
        <p:txBody>
          <a:bodyPr tIns="640080"/>
          <a:lstStyle>
            <a:lvl1pPr marL="0" indent="0" algn="ctr">
              <a:buNone/>
              <a:defRPr lang="en-US" sz="1600" kern="1200">
                <a:solidFill>
                  <a:schemeClr val="bg1"/>
                </a:solidFill>
                <a:latin typeface="Trebuchet MS" panose="020B0703020202090204" pitchFamily="34" charset="0"/>
                <a:ea typeface="+mn-ea"/>
                <a:cs typeface="+mn-cs"/>
              </a:defRPr>
            </a:lvl1pPr>
          </a:lstStyle>
          <a:p>
            <a:r>
              <a:rPr lang="en-US"/>
              <a:t>Click to insert picture</a:t>
            </a:r>
          </a:p>
        </p:txBody>
      </p:sp>
      <p:sp>
        <p:nvSpPr>
          <p:cNvPr id="19" name="Picture Placeholder 4">
            <a:extLst>
              <a:ext uri="{FF2B5EF4-FFF2-40B4-BE49-F238E27FC236}">
                <a16:creationId xmlns:a16="http://schemas.microsoft.com/office/drawing/2014/main" id="{CFBEA811-C71A-5F4E-AD08-0E9D86B9C0F7}"/>
              </a:ext>
            </a:extLst>
          </p:cNvPr>
          <p:cNvSpPr>
            <a:spLocks noGrp="1"/>
          </p:cNvSpPr>
          <p:nvPr>
            <p:ph type="pic" sz="quarter" idx="35" hasCustomPrompt="1"/>
          </p:nvPr>
        </p:nvSpPr>
        <p:spPr>
          <a:xfrm>
            <a:off x="0" y="3419856"/>
            <a:ext cx="6089904" cy="3429000"/>
          </a:xfrm>
          <a:prstGeom prst="rect">
            <a:avLst/>
          </a:prstGeom>
        </p:spPr>
        <p:txBody>
          <a:bodyPr tIns="640080"/>
          <a:lstStyle>
            <a:lvl1pPr marL="0" indent="0" algn="ctr">
              <a:buNone/>
              <a:defRPr lang="en-US" sz="1600" kern="1200">
                <a:solidFill>
                  <a:schemeClr val="bg1"/>
                </a:solidFill>
                <a:latin typeface="Trebuchet MS" panose="020B0703020202090204" pitchFamily="34" charset="0"/>
                <a:ea typeface="+mn-ea"/>
                <a:cs typeface="+mn-cs"/>
              </a:defRPr>
            </a:lvl1pPr>
          </a:lstStyle>
          <a:p>
            <a:r>
              <a:rPr lang="en-US"/>
              <a:t>Click to insert picture</a:t>
            </a:r>
          </a:p>
        </p:txBody>
      </p:sp>
      <p:grpSp>
        <p:nvGrpSpPr>
          <p:cNvPr id="9" name="Group 8">
            <a:extLst>
              <a:ext uri="{FF2B5EF4-FFF2-40B4-BE49-F238E27FC236}">
                <a16:creationId xmlns:a16="http://schemas.microsoft.com/office/drawing/2014/main" id="{D22904AC-8991-46A8-9890-5BD5C66321E1}"/>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0" name="Freeform 6">
              <a:extLst>
                <a:ext uri="{FF2B5EF4-FFF2-40B4-BE49-F238E27FC236}">
                  <a16:creationId xmlns:a16="http://schemas.microsoft.com/office/drawing/2014/main" id="{FEC74CF2-1F89-4842-AD93-3F8827191DB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0EB78F91-58E3-4988-9F1D-5117CC559628}"/>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2">
            <a:extLst>
              <a:ext uri="{FF2B5EF4-FFF2-40B4-BE49-F238E27FC236}">
                <a16:creationId xmlns:a16="http://schemas.microsoft.com/office/drawing/2014/main" id="{79A27927-BBE4-4918-BEF0-48D1F7962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82857021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our-column photo slide">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304800" y="2438400"/>
            <a:ext cx="2587625" cy="2224720"/>
          </a:xfrm>
          <a:prstGeom prst="rect">
            <a:avLst/>
          </a:prstGeom>
        </p:spPr>
        <p:txBody>
          <a:bodyPr/>
          <a:lstStyle>
            <a:lvl1pPr marL="0" indent="0" algn="ctr">
              <a:buNone/>
              <a:defRPr>
                <a:solidFill>
                  <a:schemeClr val="bg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130043" y="2438400"/>
            <a:ext cx="2737930" cy="2224720"/>
          </a:xfrm>
          <a:prstGeom prst="rect">
            <a:avLst/>
          </a:prstGeom>
        </p:spPr>
        <p:txBody>
          <a:bodyPr/>
          <a:lstStyle>
            <a:lvl1pPr marL="0" indent="0" algn="ctr">
              <a:buNone/>
              <a:defRPr>
                <a:solidFill>
                  <a:schemeClr val="bg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105590" y="2438400"/>
            <a:ext cx="2737930" cy="2224720"/>
          </a:xfrm>
          <a:prstGeom prst="rect">
            <a:avLst/>
          </a:prstGeom>
        </p:spPr>
        <p:txBody>
          <a:bodyPr/>
          <a:lstStyle>
            <a:lvl1pPr marL="0" indent="0" algn="ctr">
              <a:buNone/>
              <a:defRPr>
                <a:solidFill>
                  <a:schemeClr val="bg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081138" y="2438400"/>
            <a:ext cx="2737930" cy="2224720"/>
          </a:xfrm>
          <a:prstGeom prst="rect">
            <a:avLst/>
          </a:prstGeom>
        </p:spPr>
        <p:txBody>
          <a:bodyPr/>
          <a:lstStyle>
            <a:lvl1pPr marL="0" indent="0" algn="ctr">
              <a:buNone/>
              <a:defRPr>
                <a:solidFill>
                  <a:schemeClr val="bg1"/>
                </a:solidFill>
              </a:defRPr>
            </a:lvl1pPr>
          </a:lstStyle>
          <a:p>
            <a:r>
              <a:rPr lang="en-US"/>
              <a:t>Click to insert image</a:t>
            </a:r>
          </a:p>
        </p:txBody>
      </p:sp>
      <p:sp>
        <p:nvSpPr>
          <p:cNvPr id="28" name="Text Placeholder 4">
            <a:extLst>
              <a:ext uri="{FF2B5EF4-FFF2-40B4-BE49-F238E27FC236}">
                <a16:creationId xmlns:a16="http://schemas.microsoft.com/office/drawing/2014/main" id="{8C24079A-C343-F14C-92BB-F0D6540190B5}"/>
              </a:ext>
            </a:extLst>
          </p:cNvPr>
          <p:cNvSpPr>
            <a:spLocks noGrp="1"/>
          </p:cNvSpPr>
          <p:nvPr>
            <p:ph type="body" sz="quarter" idx="14"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Photo Slide</a:t>
            </a:r>
          </a:p>
        </p:txBody>
      </p:sp>
      <p:sp>
        <p:nvSpPr>
          <p:cNvPr id="10" name="Text Placeholder 1">
            <a:extLst>
              <a:ext uri="{FF2B5EF4-FFF2-40B4-BE49-F238E27FC236}">
                <a16:creationId xmlns:a16="http://schemas.microsoft.com/office/drawing/2014/main" id="{8EA7FF13-7892-44A7-8194-560692CD68DA}"/>
              </a:ext>
            </a:extLst>
          </p:cNvPr>
          <p:cNvSpPr>
            <a:spLocks noGrp="1"/>
          </p:cNvSpPr>
          <p:nvPr>
            <p:ph type="body" sz="quarter" idx="15"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1" name="Group 10">
            <a:extLst>
              <a:ext uri="{FF2B5EF4-FFF2-40B4-BE49-F238E27FC236}">
                <a16:creationId xmlns:a16="http://schemas.microsoft.com/office/drawing/2014/main" id="{4206713E-E919-4F8C-9735-A32C43293682}"/>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2" name="Freeform 6">
              <a:extLst>
                <a:ext uri="{FF2B5EF4-FFF2-40B4-BE49-F238E27FC236}">
                  <a16:creationId xmlns:a16="http://schemas.microsoft.com/office/drawing/2014/main" id="{85B0F39F-C077-41CE-92E7-E89E5FE8E288}"/>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9A5EEE2-BF80-4390-9EE4-29B2FB3FFAA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0116318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Four–column two–row photo slide">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457200" y="1600200"/>
            <a:ext cx="2514600" cy="1828800"/>
          </a:xfrm>
          <a:prstGeom prst="rect">
            <a:avLst/>
          </a:prstGeom>
        </p:spPr>
        <p:txBody>
          <a:bodyPr/>
          <a:lstStyle>
            <a:lvl1pPr marL="0" indent="0" algn="ctr">
              <a:buNone/>
              <a:defRPr>
                <a:solidFill>
                  <a:schemeClr val="bg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378200" y="1600200"/>
            <a:ext cx="2514600" cy="1828800"/>
          </a:xfrm>
          <a:prstGeom prst="rect">
            <a:avLst/>
          </a:prstGeom>
        </p:spPr>
        <p:txBody>
          <a:bodyPr/>
          <a:lstStyle>
            <a:lvl1pPr marL="0" indent="0" algn="ctr">
              <a:buNone/>
              <a:defRPr>
                <a:solidFill>
                  <a:schemeClr val="bg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299200" y="1600200"/>
            <a:ext cx="2514600" cy="1828800"/>
          </a:xfrm>
          <a:prstGeom prst="rect">
            <a:avLst/>
          </a:prstGeom>
        </p:spPr>
        <p:txBody>
          <a:bodyPr/>
          <a:lstStyle>
            <a:lvl1pPr marL="0" indent="0" algn="ctr">
              <a:buNone/>
              <a:defRPr>
                <a:solidFill>
                  <a:schemeClr val="bg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220200" y="1600200"/>
            <a:ext cx="2514600" cy="1828800"/>
          </a:xfrm>
          <a:prstGeom prst="rect">
            <a:avLst/>
          </a:prstGeom>
        </p:spPr>
        <p:txBody>
          <a:bodyPr/>
          <a:lstStyle>
            <a:lvl1pPr marL="0" indent="0" algn="ctr">
              <a:buNone/>
              <a:defRPr>
                <a:solidFill>
                  <a:schemeClr val="bg1"/>
                </a:solidFill>
              </a:defRPr>
            </a:lvl1pPr>
          </a:lstStyle>
          <a:p>
            <a:r>
              <a:rPr lang="en-US"/>
              <a:t>Click to insert image</a:t>
            </a:r>
          </a:p>
        </p:txBody>
      </p:sp>
      <p:sp>
        <p:nvSpPr>
          <p:cNvPr id="24" name="Picture Placeholder 2">
            <a:extLst>
              <a:ext uri="{FF2B5EF4-FFF2-40B4-BE49-F238E27FC236}">
                <a16:creationId xmlns:a16="http://schemas.microsoft.com/office/drawing/2014/main" id="{29C744A8-9B78-6D44-9B5F-25EF93E1BE53}"/>
              </a:ext>
            </a:extLst>
          </p:cNvPr>
          <p:cNvSpPr>
            <a:spLocks noGrp="1"/>
          </p:cNvSpPr>
          <p:nvPr>
            <p:ph type="pic" sz="quarter" idx="14" hasCustomPrompt="1"/>
          </p:nvPr>
        </p:nvSpPr>
        <p:spPr>
          <a:xfrm>
            <a:off x="457200" y="3887474"/>
            <a:ext cx="2514600" cy="1828800"/>
          </a:xfrm>
          <a:prstGeom prst="rect">
            <a:avLst/>
          </a:prstGeom>
        </p:spPr>
        <p:txBody>
          <a:bodyPr/>
          <a:lstStyle>
            <a:lvl1pPr marL="0" indent="0" algn="ctr">
              <a:buNone/>
              <a:defRPr>
                <a:solidFill>
                  <a:schemeClr val="bg1"/>
                </a:solidFill>
              </a:defRPr>
            </a:lvl1pPr>
          </a:lstStyle>
          <a:p>
            <a:r>
              <a:rPr lang="en-US"/>
              <a:t>Click to insert image</a:t>
            </a:r>
          </a:p>
        </p:txBody>
      </p:sp>
      <p:sp>
        <p:nvSpPr>
          <p:cNvPr id="25" name="Picture Placeholder 2">
            <a:extLst>
              <a:ext uri="{FF2B5EF4-FFF2-40B4-BE49-F238E27FC236}">
                <a16:creationId xmlns:a16="http://schemas.microsoft.com/office/drawing/2014/main" id="{A9738A8C-1F84-4C43-A2A3-6FDD6F7ED126}"/>
              </a:ext>
            </a:extLst>
          </p:cNvPr>
          <p:cNvSpPr>
            <a:spLocks noGrp="1"/>
          </p:cNvSpPr>
          <p:nvPr>
            <p:ph type="pic" sz="quarter" idx="15" hasCustomPrompt="1"/>
          </p:nvPr>
        </p:nvSpPr>
        <p:spPr>
          <a:xfrm>
            <a:off x="3378200" y="3887474"/>
            <a:ext cx="2514600" cy="1828800"/>
          </a:xfrm>
          <a:prstGeom prst="rect">
            <a:avLst/>
          </a:prstGeom>
        </p:spPr>
        <p:txBody>
          <a:bodyPr/>
          <a:lstStyle>
            <a:lvl1pPr marL="0" indent="0" algn="ctr">
              <a:buNone/>
              <a:defRPr>
                <a:solidFill>
                  <a:schemeClr val="bg1"/>
                </a:solidFill>
              </a:defRPr>
            </a:lvl1pPr>
          </a:lstStyle>
          <a:p>
            <a:r>
              <a:rPr lang="en-US"/>
              <a:t>Click to insert image</a:t>
            </a:r>
          </a:p>
        </p:txBody>
      </p:sp>
      <p:sp>
        <p:nvSpPr>
          <p:cNvPr id="26" name="Picture Placeholder 2">
            <a:extLst>
              <a:ext uri="{FF2B5EF4-FFF2-40B4-BE49-F238E27FC236}">
                <a16:creationId xmlns:a16="http://schemas.microsoft.com/office/drawing/2014/main" id="{4F62BE7A-E882-A448-9702-B7DAE0E62199}"/>
              </a:ext>
            </a:extLst>
          </p:cNvPr>
          <p:cNvSpPr>
            <a:spLocks noGrp="1"/>
          </p:cNvSpPr>
          <p:nvPr>
            <p:ph type="pic" sz="quarter" idx="16" hasCustomPrompt="1"/>
          </p:nvPr>
        </p:nvSpPr>
        <p:spPr>
          <a:xfrm>
            <a:off x="6299200" y="3887474"/>
            <a:ext cx="2514600" cy="1828800"/>
          </a:xfrm>
          <a:prstGeom prst="rect">
            <a:avLst/>
          </a:prstGeom>
        </p:spPr>
        <p:txBody>
          <a:bodyPr/>
          <a:lstStyle>
            <a:lvl1pPr marL="0" indent="0" algn="ctr">
              <a:buNone/>
              <a:defRPr>
                <a:solidFill>
                  <a:schemeClr val="bg1"/>
                </a:solidFill>
              </a:defRPr>
            </a:lvl1pPr>
          </a:lstStyle>
          <a:p>
            <a:r>
              <a:rPr lang="en-US"/>
              <a:t>Click to insert image</a:t>
            </a:r>
          </a:p>
        </p:txBody>
      </p:sp>
      <p:sp>
        <p:nvSpPr>
          <p:cNvPr id="27" name="Picture Placeholder 2">
            <a:extLst>
              <a:ext uri="{FF2B5EF4-FFF2-40B4-BE49-F238E27FC236}">
                <a16:creationId xmlns:a16="http://schemas.microsoft.com/office/drawing/2014/main" id="{7E9D5272-175A-AF46-9412-3E6698B0E287}"/>
              </a:ext>
            </a:extLst>
          </p:cNvPr>
          <p:cNvSpPr>
            <a:spLocks noGrp="1"/>
          </p:cNvSpPr>
          <p:nvPr>
            <p:ph type="pic" sz="quarter" idx="17" hasCustomPrompt="1"/>
          </p:nvPr>
        </p:nvSpPr>
        <p:spPr>
          <a:xfrm>
            <a:off x="9220200" y="3887474"/>
            <a:ext cx="2514600" cy="1828800"/>
          </a:xfrm>
          <a:prstGeom prst="rect">
            <a:avLst/>
          </a:prstGeom>
        </p:spPr>
        <p:txBody>
          <a:bodyPr/>
          <a:lstStyle>
            <a:lvl1pPr marL="0" indent="0" algn="ctr">
              <a:buNone/>
              <a:defRPr>
                <a:solidFill>
                  <a:schemeClr val="bg1"/>
                </a:solidFill>
              </a:defRPr>
            </a:lvl1pPr>
          </a:lstStyle>
          <a:p>
            <a:r>
              <a:rPr lang="en-US"/>
              <a:t>Click to insert image</a:t>
            </a:r>
          </a:p>
        </p:txBody>
      </p:sp>
      <p:sp>
        <p:nvSpPr>
          <p:cNvPr id="13" name="Text Placeholder 4">
            <a:extLst>
              <a:ext uri="{FF2B5EF4-FFF2-40B4-BE49-F238E27FC236}">
                <a16:creationId xmlns:a16="http://schemas.microsoft.com/office/drawing/2014/main" id="{06D3D289-71BD-DC4A-979D-02AD76A5BDF3}"/>
              </a:ext>
            </a:extLst>
          </p:cNvPr>
          <p:cNvSpPr>
            <a:spLocks noGrp="1"/>
          </p:cNvSpPr>
          <p:nvPr>
            <p:ph type="body" sz="quarter" idx="18"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dirty="0"/>
              <a:t>Photo Slide</a:t>
            </a:r>
          </a:p>
        </p:txBody>
      </p:sp>
      <p:sp>
        <p:nvSpPr>
          <p:cNvPr id="16" name="Text Placeholder 1">
            <a:extLst>
              <a:ext uri="{FF2B5EF4-FFF2-40B4-BE49-F238E27FC236}">
                <a16:creationId xmlns:a16="http://schemas.microsoft.com/office/drawing/2014/main" id="{8C909985-AA7C-423C-81D2-26EAFC94FE20}"/>
              </a:ext>
            </a:extLst>
          </p:cNvPr>
          <p:cNvSpPr>
            <a:spLocks noGrp="1"/>
          </p:cNvSpPr>
          <p:nvPr>
            <p:ph type="body" sz="quarter" idx="19"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7" name="Group 16">
            <a:extLst>
              <a:ext uri="{FF2B5EF4-FFF2-40B4-BE49-F238E27FC236}">
                <a16:creationId xmlns:a16="http://schemas.microsoft.com/office/drawing/2014/main" id="{D87B8C1E-B494-4F18-9451-E6A6F72D711B}"/>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8" name="Freeform 6">
              <a:extLst>
                <a:ext uri="{FF2B5EF4-FFF2-40B4-BE49-F238E27FC236}">
                  <a16:creationId xmlns:a16="http://schemas.microsoft.com/office/drawing/2014/main" id="{81061DE7-F192-4F62-BFE5-F370BA11333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B2474BCE-6F94-4499-A276-DC3795AC981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7192213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One–column bulleted list">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None/>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3429000" y="1600200"/>
            <a:ext cx="5327650" cy="3468807"/>
          </a:xfrm>
          <a:prstGeom prst="rect">
            <a:avLst/>
          </a:prstGeom>
        </p:spPr>
        <p:txBody>
          <a:bodyPr/>
          <a:lstStyle>
            <a:lvl1pPr marL="342900" marR="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lang="en-US" sz="20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t>Lorem ipsum </a:t>
            </a:r>
            <a:r>
              <a:rPr lang="en-US" dirty="0" err="1"/>
              <a:t>dolorsit</a:t>
            </a:r>
            <a:r>
              <a:rPr lang="en-US" dirty="0"/>
              <a:t> </a:t>
            </a:r>
            <a:r>
              <a:rPr lang="en-US" dirty="0" err="1"/>
              <a:t>amet</a:t>
            </a:r>
            <a:r>
              <a:rPr lang="en-US" dirty="0"/>
              <a:t>, </a:t>
            </a:r>
            <a:r>
              <a:rPr lang="en-US" dirty="0" err="1"/>
              <a:t>consectet</a:t>
            </a:r>
            <a:endParaRPr lang="en-US" dirty="0"/>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t>Lorem ipsum </a:t>
            </a:r>
            <a:r>
              <a:rPr lang="en-US" dirty="0" err="1"/>
              <a:t>dolorsit</a:t>
            </a:r>
            <a:r>
              <a:rPr lang="en-US" dirty="0"/>
              <a:t> </a:t>
            </a:r>
            <a:r>
              <a:rPr lang="en-US" dirty="0" err="1"/>
              <a:t>amet</a:t>
            </a:r>
            <a:r>
              <a:rPr lang="en-US" dirty="0"/>
              <a:t>, </a:t>
            </a:r>
            <a:r>
              <a:rPr lang="en-US" dirty="0" err="1"/>
              <a:t>consectet</a:t>
            </a:r>
            <a:endParaRPr lang="en-US" dirty="0"/>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t>Lorem ipsum </a:t>
            </a:r>
            <a:r>
              <a:rPr lang="en-US" dirty="0" err="1"/>
              <a:t>dolorsit</a:t>
            </a:r>
            <a:r>
              <a:rPr lang="en-US" dirty="0"/>
              <a:t> </a:t>
            </a:r>
            <a:r>
              <a:rPr lang="en-US" dirty="0" err="1"/>
              <a:t>amet</a:t>
            </a:r>
            <a:r>
              <a:rPr lang="en-US" dirty="0"/>
              <a:t>, </a:t>
            </a:r>
            <a:r>
              <a:rPr lang="en-US" dirty="0" err="1"/>
              <a:t>consectet</a:t>
            </a:r>
            <a:endParaRPr lang="en-US" dirty="0"/>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dirty="0"/>
              <a:t>Lorem ipsum </a:t>
            </a:r>
            <a:r>
              <a:rPr lang="en-US" dirty="0" err="1"/>
              <a:t>dolorsit</a:t>
            </a:r>
            <a:r>
              <a:rPr lang="en-US" dirty="0"/>
              <a:t> </a:t>
            </a:r>
            <a:r>
              <a:rPr lang="en-US" dirty="0" err="1"/>
              <a:t>amet</a:t>
            </a:r>
            <a:r>
              <a:rPr lang="en-US" dirty="0"/>
              <a:t>, </a:t>
            </a:r>
            <a:r>
              <a:rPr lang="en-US" dirty="0" err="1"/>
              <a:t>consectet</a:t>
            </a:r>
            <a:endParaRPr lang="en-US" dirty="0"/>
          </a:p>
          <a:p>
            <a:pPr lvl="0"/>
            <a:endParaRPr lang="en-US" dirty="0"/>
          </a:p>
        </p:txBody>
      </p:sp>
      <p:sp>
        <p:nvSpPr>
          <p:cNvPr id="10" name="Text Placeholder 1">
            <a:extLst>
              <a:ext uri="{FF2B5EF4-FFF2-40B4-BE49-F238E27FC236}">
                <a16:creationId xmlns:a16="http://schemas.microsoft.com/office/drawing/2014/main" id="{DA56D1E4-6E2F-4460-B440-52B024982935}"/>
              </a:ext>
            </a:extLst>
          </p:cNvPr>
          <p:cNvSpPr>
            <a:spLocks noGrp="1"/>
          </p:cNvSpPr>
          <p:nvPr>
            <p:ph type="body" sz="quarter" idx="15"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1" name="Group 10">
            <a:extLst>
              <a:ext uri="{FF2B5EF4-FFF2-40B4-BE49-F238E27FC236}">
                <a16:creationId xmlns:a16="http://schemas.microsoft.com/office/drawing/2014/main" id="{15634B90-41EE-4D72-A705-489338734D5E}"/>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2" name="Freeform 6">
              <a:extLst>
                <a:ext uri="{FF2B5EF4-FFF2-40B4-BE49-F238E27FC236}">
                  <a16:creationId xmlns:a16="http://schemas.microsoft.com/office/drawing/2014/main" id="{C03901E5-1957-4E26-88EF-3CFE5E41328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B16E032C-7A7E-4D53-93BD-D584A3B3F60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0738340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wo-column text slide">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1600200"/>
            <a:ext cx="5327649" cy="445699"/>
          </a:xfrm>
          <a:prstGeom prst="rect">
            <a:avLst/>
          </a:prstGeom>
        </p:spPr>
        <p:txBody>
          <a:bodyPr/>
          <a:lstStyle>
            <a:lvl1pPr marL="0" indent="0" algn="l">
              <a:buFont typeface="Arial" panose="020B0604020202020204" pitchFamily="34" charset="0"/>
              <a:buNone/>
              <a:defRPr sz="2000" b="1" spc="0" baseline="0">
                <a:solidFill>
                  <a:schemeClr val="bg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Subhead text goes here</a:t>
            </a:r>
          </a:p>
        </p:txBody>
      </p:sp>
      <p:sp>
        <p:nvSpPr>
          <p:cNvPr id="18" name="Text Placeholder 4">
            <a:extLst>
              <a:ext uri="{FF2B5EF4-FFF2-40B4-BE49-F238E27FC236}">
                <a16:creationId xmlns:a16="http://schemas.microsoft.com/office/drawing/2014/main" id="{77082AC2-DF4D-9343-8899-975B65FCD3B1}"/>
              </a:ext>
            </a:extLst>
          </p:cNvPr>
          <p:cNvSpPr>
            <a:spLocks noGrp="1"/>
          </p:cNvSpPr>
          <p:nvPr>
            <p:ph type="body" sz="quarter" idx="19" hasCustomPrompt="1"/>
          </p:nvPr>
        </p:nvSpPr>
        <p:spPr>
          <a:xfrm>
            <a:off x="6391099" y="1611701"/>
            <a:ext cx="5353403" cy="445699"/>
          </a:xfrm>
          <a:prstGeom prst="rect">
            <a:avLst/>
          </a:prstGeom>
        </p:spPr>
        <p:txBody>
          <a:bodyPr/>
          <a:lstStyle>
            <a:lvl1pPr marL="0" indent="0" algn="l">
              <a:buFont typeface="Arial" panose="020B0604020202020204" pitchFamily="34" charset="0"/>
              <a:buNone/>
              <a:defRPr lang="en-US" sz="2000" b="1" kern="1200" spc="0" baseline="0">
                <a:solidFill>
                  <a:schemeClr val="bg1"/>
                </a:solidFill>
                <a:latin typeface="Trebuchet MS" panose="020B0703020202090204" pitchFamily="34" charset="0"/>
                <a:ea typeface="+mn-ea"/>
                <a:cs typeface="+mn-cs"/>
              </a:defRPr>
            </a:lvl1pPr>
            <a:lvl2pPr marL="114300" indent="0">
              <a:buNone/>
              <a:defRPr/>
            </a:lvl2pPr>
            <a:lvl3pPr marL="457200" indent="0">
              <a:buNone/>
              <a:defRPr/>
            </a:lvl3pPr>
            <a:lvl4pPr marL="685800" indent="0">
              <a:buNone/>
              <a:defRPr/>
            </a:lvl4pPr>
            <a:lvl5pPr marL="1028700" indent="0">
              <a:buNone/>
              <a:defRPr/>
            </a:lvl5pPr>
          </a:lstStyle>
          <a:p>
            <a:pPr marL="0" lvl="0" indent="0" algn="l" defTabSz="914400" rtl="0" eaLnBrk="1" latinLnBrk="0" hangingPunct="1">
              <a:lnSpc>
                <a:spcPct val="100000"/>
              </a:lnSpc>
              <a:spcBef>
                <a:spcPts val="1200"/>
              </a:spcBef>
              <a:buFont typeface="Arial" panose="020B0604020202020204" pitchFamily="34" charset="0"/>
              <a:buNone/>
            </a:pPr>
            <a:r>
              <a:rPr lang="en-US" dirty="0"/>
              <a:t>Subhead text 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173407"/>
            <a:ext cx="5327650" cy="2895600"/>
          </a:xfrm>
          <a:prstGeom prst="rect">
            <a:avLst/>
          </a:prstGeom>
        </p:spPr>
        <p:txBody>
          <a:bodyPr/>
          <a:lstStyle>
            <a:lvl1pPr marL="0" indent="0" algn="l">
              <a:buFont typeface="Arial" panose="020B0604020202020204" pitchFamily="34" charset="0"/>
              <a:buNone/>
              <a:defRPr lang="en-US" sz="20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a:t>
            </a:r>
            <a:r>
              <a:rPr lang="en-US" dirty="0" err="1"/>
              <a:t>dolorsit</a:t>
            </a:r>
            <a:r>
              <a:rPr lang="en-US" dirty="0"/>
              <a:t> </a:t>
            </a:r>
            <a:r>
              <a:rPr lang="en-US" dirty="0" err="1"/>
              <a:t>amet</a:t>
            </a:r>
            <a:r>
              <a:rPr lang="en-US" dirty="0"/>
              <a:t>, </a:t>
            </a:r>
            <a:r>
              <a:rPr lang="en-US" dirty="0" err="1"/>
              <a:t>consectet</a:t>
            </a:r>
            <a:endParaRPr lang="en-US" dirty="0"/>
          </a:p>
        </p:txBody>
      </p:sp>
      <p:sp>
        <p:nvSpPr>
          <p:cNvPr id="26" name="Text Placeholder 4">
            <a:extLst>
              <a:ext uri="{FF2B5EF4-FFF2-40B4-BE49-F238E27FC236}">
                <a16:creationId xmlns:a16="http://schemas.microsoft.com/office/drawing/2014/main" id="{A3DC293C-9D96-E743-B807-B22B1ADD0605}"/>
              </a:ext>
            </a:extLst>
          </p:cNvPr>
          <p:cNvSpPr>
            <a:spLocks noGrp="1"/>
          </p:cNvSpPr>
          <p:nvPr>
            <p:ph type="body" sz="quarter" idx="20" hasCustomPrompt="1"/>
          </p:nvPr>
        </p:nvSpPr>
        <p:spPr>
          <a:xfrm>
            <a:off x="6391099" y="2184908"/>
            <a:ext cx="5343701" cy="2895600"/>
          </a:xfrm>
          <a:prstGeom prst="rect">
            <a:avLst/>
          </a:prstGeom>
        </p:spPr>
        <p:txBody>
          <a:bodyPr/>
          <a:lstStyle>
            <a:lvl1pPr marL="0" indent="0" algn="l">
              <a:buFont typeface="Arial" panose="020B0604020202020204" pitchFamily="34" charset="0"/>
              <a:buNone/>
              <a:defRPr lang="en-US" sz="2000" b="0" kern="1200">
                <a:solidFill>
                  <a:schemeClr val="bg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dirty="0"/>
              <a:t>Lorem ipsum dolor sit </a:t>
            </a:r>
            <a:r>
              <a:rPr lang="en-US" dirty="0" err="1"/>
              <a:t>amet</a:t>
            </a:r>
            <a:r>
              <a:rPr lang="en-US" dirty="0"/>
              <a:t>, </a:t>
            </a:r>
            <a:r>
              <a:rPr lang="en-US" dirty="0" err="1"/>
              <a:t>consectet</a:t>
            </a:r>
            <a:endParaRPr lang="en-US" dirty="0"/>
          </a:p>
        </p:txBody>
      </p:sp>
      <p:sp>
        <p:nvSpPr>
          <p:cNvPr id="2" name="TextBox 1">
            <a:extLst>
              <a:ext uri="{FF2B5EF4-FFF2-40B4-BE49-F238E27FC236}">
                <a16:creationId xmlns:a16="http://schemas.microsoft.com/office/drawing/2014/main" id="{5FCF6F70-6C17-7E4D-8F36-09BFE8E3F0CC}"/>
              </a:ext>
            </a:extLst>
          </p:cNvPr>
          <p:cNvSpPr txBox="1"/>
          <p:nvPr userDrawn="1"/>
        </p:nvSpPr>
        <p:spPr>
          <a:xfrm>
            <a:off x="8713772" y="2700379"/>
            <a:ext cx="45719"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1" name="Text Placeholder 1">
            <a:extLst>
              <a:ext uri="{FF2B5EF4-FFF2-40B4-BE49-F238E27FC236}">
                <a16:creationId xmlns:a16="http://schemas.microsoft.com/office/drawing/2014/main" id="{4BC58CE1-EDDA-4817-98CC-21D67256BD12}"/>
              </a:ext>
            </a:extLst>
          </p:cNvPr>
          <p:cNvSpPr>
            <a:spLocks noGrp="1"/>
          </p:cNvSpPr>
          <p:nvPr>
            <p:ph type="body" sz="quarter" idx="21"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2" name="Group 11">
            <a:extLst>
              <a:ext uri="{FF2B5EF4-FFF2-40B4-BE49-F238E27FC236}">
                <a16:creationId xmlns:a16="http://schemas.microsoft.com/office/drawing/2014/main" id="{8B144B18-39D5-40FD-AF59-EFFA642C1FD5}"/>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13" name="Freeform 6">
              <a:extLst>
                <a:ext uri="{FF2B5EF4-FFF2-40B4-BE49-F238E27FC236}">
                  <a16:creationId xmlns:a16="http://schemas.microsoft.com/office/drawing/2014/main" id="{49027F18-A98E-4D5C-9C4F-0D216E73AAFE}"/>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C13F6BC7-F3C6-4979-88AB-7211A20BFDBF}"/>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8054051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Process slide w/ circles">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FA6F2B-30AC-AD4C-A924-45807945668F}"/>
              </a:ext>
            </a:extLst>
          </p:cNvPr>
          <p:cNvSpPr txBox="1"/>
          <p:nvPr userDrawn="1"/>
        </p:nvSpPr>
        <p:spPr>
          <a:xfrm>
            <a:off x="914400" y="6400800"/>
            <a:ext cx="4870450" cy="230293"/>
          </a:xfrm>
          <a:prstGeom prst="rect">
            <a:avLst/>
          </a:prstGeom>
          <a:noFill/>
        </p:spPr>
        <p:txBody>
          <a:bodyPr wrap="square" lIns="0" tIns="9144" rIns="0" bIns="0" rtlCol="0">
            <a:noAutofit/>
          </a:bodyPr>
          <a:lstStyle/>
          <a:p>
            <a:pPr marL="0" indent="0">
              <a:lnSpc>
                <a:spcPct val="100000"/>
              </a:lnSpc>
              <a:spcBef>
                <a:spcPts val="0"/>
              </a:spcBef>
              <a:buClr>
                <a:schemeClr val="tx1"/>
              </a:buClr>
              <a:buSzPct val="100000"/>
              <a:buFont typeface="Graphik Regular"/>
              <a:buNone/>
            </a:pPr>
            <a:r>
              <a:rPr lang="en-US" sz="700" dirty="0"/>
              <a:t>Proprietary and confidential. Do not distribute.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rgbClr val="FFFFFF"/>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dirty="0"/>
              <a:t>Process Slide</a:t>
            </a:r>
          </a:p>
        </p:txBody>
      </p:sp>
      <p:sp>
        <p:nvSpPr>
          <p:cNvPr id="11" name="Oval 10">
            <a:extLst>
              <a:ext uri="{FF2B5EF4-FFF2-40B4-BE49-F238E27FC236}">
                <a16:creationId xmlns:a16="http://schemas.microsoft.com/office/drawing/2014/main" id="{E068A246-457B-5A4F-94A4-349BFBB42147}"/>
              </a:ext>
            </a:extLst>
          </p:cNvPr>
          <p:cNvSpPr>
            <a:spLocks noChangeAspect="1"/>
          </p:cNvSpPr>
          <p:nvPr userDrawn="1"/>
        </p:nvSpPr>
        <p:spPr>
          <a:xfrm>
            <a:off x="8580299" y="1813133"/>
            <a:ext cx="2468880" cy="246888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2" name="Oval 11">
            <a:extLst>
              <a:ext uri="{FF2B5EF4-FFF2-40B4-BE49-F238E27FC236}">
                <a16:creationId xmlns:a16="http://schemas.microsoft.com/office/drawing/2014/main" id="{04884CA8-65D3-6F43-948A-BE1F41AE50A5}"/>
              </a:ext>
            </a:extLst>
          </p:cNvPr>
          <p:cNvSpPr>
            <a:spLocks noChangeAspect="1"/>
          </p:cNvSpPr>
          <p:nvPr userDrawn="1"/>
        </p:nvSpPr>
        <p:spPr>
          <a:xfrm>
            <a:off x="4925310" y="1813133"/>
            <a:ext cx="2468880" cy="246888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spc="0" baseline="0" dirty="0"/>
          </a:p>
        </p:txBody>
      </p:sp>
      <p:sp>
        <p:nvSpPr>
          <p:cNvPr id="14" name="Oval 13">
            <a:extLst>
              <a:ext uri="{FF2B5EF4-FFF2-40B4-BE49-F238E27FC236}">
                <a16:creationId xmlns:a16="http://schemas.microsoft.com/office/drawing/2014/main" id="{79EF6BA5-F00C-214C-961F-2C576DC93DFA}"/>
              </a:ext>
            </a:extLst>
          </p:cNvPr>
          <p:cNvSpPr>
            <a:spLocks noChangeAspect="1"/>
          </p:cNvSpPr>
          <p:nvPr/>
        </p:nvSpPr>
        <p:spPr>
          <a:xfrm>
            <a:off x="1182976" y="1828800"/>
            <a:ext cx="2468880" cy="246580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pic>
        <p:nvPicPr>
          <p:cNvPr id="19" name="Picture 18">
            <a:extLst>
              <a:ext uri="{FF2B5EF4-FFF2-40B4-BE49-F238E27FC236}">
                <a16:creationId xmlns:a16="http://schemas.microsoft.com/office/drawing/2014/main" id="{229BA107-F3F8-9C44-A51D-1421836B09CA}"/>
              </a:ext>
            </a:extLst>
          </p:cNvPr>
          <p:cNvPicPr>
            <a:picLocks noChangeAspect="1"/>
          </p:cNvPicPr>
          <p:nvPr userDrawn="1"/>
        </p:nvPicPr>
        <p:blipFill>
          <a:blip r:embed="rId2"/>
          <a:stretch>
            <a:fillRect/>
          </a:stretch>
        </p:blipFill>
        <p:spPr>
          <a:xfrm>
            <a:off x="4033034" y="2469980"/>
            <a:ext cx="499272" cy="920533"/>
          </a:xfrm>
          <a:prstGeom prst="rect">
            <a:avLst/>
          </a:prstGeom>
        </p:spPr>
      </p:pic>
      <p:pic>
        <p:nvPicPr>
          <p:cNvPr id="21" name="Picture 20">
            <a:extLst>
              <a:ext uri="{FF2B5EF4-FFF2-40B4-BE49-F238E27FC236}">
                <a16:creationId xmlns:a16="http://schemas.microsoft.com/office/drawing/2014/main" id="{12941A2A-6824-554C-A1C1-8162A70BDAB7}"/>
              </a:ext>
            </a:extLst>
          </p:cNvPr>
          <p:cNvPicPr>
            <a:picLocks noChangeAspect="1"/>
          </p:cNvPicPr>
          <p:nvPr userDrawn="1"/>
        </p:nvPicPr>
        <p:blipFill>
          <a:blip r:embed="rId2"/>
          <a:stretch>
            <a:fillRect/>
          </a:stretch>
        </p:blipFill>
        <p:spPr>
          <a:xfrm>
            <a:off x="7781281" y="2469980"/>
            <a:ext cx="499272" cy="920533"/>
          </a:xfrm>
          <a:prstGeom prst="rect">
            <a:avLst/>
          </a:prstGeom>
        </p:spPr>
      </p:pic>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2188348"/>
            <a:ext cx="1676400" cy="1676400"/>
          </a:xfrm>
          <a:prstGeom prst="rect">
            <a:avLst/>
          </a:prstGeom>
        </p:spPr>
        <p:txBody>
          <a:bodyPr anchor="ctr" anchorCtr="0">
            <a:normAutofit/>
          </a:bodyPr>
          <a:lstStyle>
            <a:lvl1pPr marL="0" indent="0" algn="ctr">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3" name="Text Placeholder 3">
            <a:extLst>
              <a:ext uri="{FF2B5EF4-FFF2-40B4-BE49-F238E27FC236}">
                <a16:creationId xmlns:a16="http://schemas.microsoft.com/office/drawing/2014/main" id="{DDB19C92-A1BF-F644-8B87-61932B3D7741}"/>
              </a:ext>
            </a:extLst>
          </p:cNvPr>
          <p:cNvSpPr>
            <a:spLocks noGrp="1"/>
          </p:cNvSpPr>
          <p:nvPr>
            <p:ph type="body" sz="quarter" idx="16" hasCustomPrompt="1"/>
          </p:nvPr>
        </p:nvSpPr>
        <p:spPr>
          <a:xfrm>
            <a:off x="5330946" y="2188348"/>
            <a:ext cx="1676400" cy="1676400"/>
          </a:xfrm>
          <a:prstGeom prst="rect">
            <a:avLst/>
          </a:prstGeom>
        </p:spPr>
        <p:txBody>
          <a:bodyPr anchor="ctr" anchorCtr="0">
            <a:normAutofit/>
          </a:bodyPr>
          <a:lstStyle>
            <a:lvl1pPr marL="0" indent="0" algn="ctr">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4" name="Text Placeholder 3">
            <a:extLst>
              <a:ext uri="{FF2B5EF4-FFF2-40B4-BE49-F238E27FC236}">
                <a16:creationId xmlns:a16="http://schemas.microsoft.com/office/drawing/2014/main" id="{BD864066-11AF-A546-8369-D0833825F7E0}"/>
              </a:ext>
            </a:extLst>
          </p:cNvPr>
          <p:cNvSpPr>
            <a:spLocks noGrp="1"/>
          </p:cNvSpPr>
          <p:nvPr>
            <p:ph type="body" sz="quarter" idx="17" hasCustomPrompt="1"/>
          </p:nvPr>
        </p:nvSpPr>
        <p:spPr>
          <a:xfrm>
            <a:off x="8988546" y="2188348"/>
            <a:ext cx="1676400" cy="1676400"/>
          </a:xfrm>
          <a:prstGeom prst="rect">
            <a:avLst/>
          </a:prstGeom>
        </p:spPr>
        <p:txBody>
          <a:bodyPr anchor="ctr" anchorCtr="0">
            <a:normAutofit/>
          </a:bodyPr>
          <a:lstStyle>
            <a:lvl1pPr marL="0" indent="0" algn="ctr">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182976" y="4830754"/>
            <a:ext cx="2468880" cy="369332"/>
          </a:xfrm>
          <a:prstGeom prst="rect">
            <a:avLst/>
          </a:prstGeom>
        </p:spPr>
        <p:txBody>
          <a:bodyPr wrap="square" anchor="t" anchorCtr="0">
            <a:spAutoFit/>
          </a:bodyPr>
          <a:lstStyle>
            <a:lvl1pPr marL="0" indent="0" algn="l">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840576" y="4830754"/>
            <a:ext cx="2468880" cy="369332"/>
          </a:xfrm>
          <a:prstGeom prst="rect">
            <a:avLst/>
          </a:prstGeom>
        </p:spPr>
        <p:txBody>
          <a:bodyPr wrap="square" anchor="t" anchorCtr="0">
            <a:spAutoFit/>
          </a:bodyPr>
          <a:lstStyle>
            <a:lvl1pPr marL="0" indent="0" algn="l">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592306" y="4830754"/>
            <a:ext cx="2468880" cy="369332"/>
          </a:xfrm>
          <a:prstGeom prst="rect">
            <a:avLst/>
          </a:prstGeom>
        </p:spPr>
        <p:txBody>
          <a:bodyPr wrap="square" anchor="t" anchorCtr="0">
            <a:spAutoFit/>
          </a:bodyPr>
          <a:lstStyle>
            <a:lvl1pPr marL="0" indent="0" algn="l">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17" name="Text Placeholder 1">
            <a:extLst>
              <a:ext uri="{FF2B5EF4-FFF2-40B4-BE49-F238E27FC236}">
                <a16:creationId xmlns:a16="http://schemas.microsoft.com/office/drawing/2014/main" id="{763F81F2-89C3-433E-A058-05354909F62E}"/>
              </a:ext>
            </a:extLst>
          </p:cNvPr>
          <p:cNvSpPr>
            <a:spLocks noGrp="1"/>
          </p:cNvSpPr>
          <p:nvPr>
            <p:ph type="body" sz="quarter" idx="21" hasCustomPrompt="1"/>
          </p:nvPr>
        </p:nvSpPr>
        <p:spPr>
          <a:xfrm>
            <a:off x="1295399" y="212635"/>
            <a:ext cx="9601202" cy="276225"/>
          </a:xfrm>
          <a:prstGeom prst="rect">
            <a:avLst/>
          </a:prstGeom>
        </p:spPr>
        <p:txBody>
          <a:bodyPr/>
          <a:lstStyle>
            <a:lvl1pPr marL="0" indent="0" algn="ctr">
              <a:buNone/>
              <a:defRPr cap="all" spc="300" baseline="0">
                <a:solidFill>
                  <a:schemeClr val="bg1"/>
                </a:solidFill>
              </a:defRPr>
            </a:lvl1pPr>
          </a:lstStyle>
          <a:p>
            <a:r>
              <a:rPr lang="en-US" dirty="0"/>
              <a:t>OPTIONAL SUBHEAD</a:t>
            </a:r>
          </a:p>
        </p:txBody>
      </p:sp>
      <p:grpSp>
        <p:nvGrpSpPr>
          <p:cNvPr id="18" name="Group 17">
            <a:extLst>
              <a:ext uri="{FF2B5EF4-FFF2-40B4-BE49-F238E27FC236}">
                <a16:creationId xmlns:a16="http://schemas.microsoft.com/office/drawing/2014/main" id="{B164C84D-EF6F-4EC3-83A4-F5D6205FAB04}"/>
              </a:ext>
            </a:extLst>
          </p:cNvPr>
          <p:cNvGrpSpPr>
            <a:grpSpLocks noChangeAspect="1"/>
          </p:cNvGrpSpPr>
          <p:nvPr userDrawn="1"/>
        </p:nvGrpSpPr>
        <p:grpSpPr bwMode="auto">
          <a:xfrm>
            <a:off x="11523227" y="6169794"/>
            <a:ext cx="468957" cy="411981"/>
            <a:chOff x="7171" y="3741"/>
            <a:chExt cx="214" cy="188"/>
          </a:xfrm>
          <a:effectLst>
            <a:outerShdw blurRad="50800" dist="38100" dir="2700000" algn="tl" rotWithShape="0">
              <a:prstClr val="black">
                <a:alpha val="40000"/>
              </a:prstClr>
            </a:outerShdw>
          </a:effectLst>
        </p:grpSpPr>
        <p:sp>
          <p:nvSpPr>
            <p:cNvPr id="20" name="Freeform 6">
              <a:extLst>
                <a:ext uri="{FF2B5EF4-FFF2-40B4-BE49-F238E27FC236}">
                  <a16:creationId xmlns:a16="http://schemas.microsoft.com/office/drawing/2014/main" id="{9CEE1F9C-D618-4B4C-998C-3038A9697878}"/>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3AA06168-DE57-4714-B4B3-B2A30C10D22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9809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576">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theme" Target="../theme/theme2.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theme" Target="../theme/theme6.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5FFBF-A739-42AC-88EA-7C2BF1D81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927833-2430-4839-BA9B-BCB090E5E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0C2D298-B7AD-48B8-BD53-87D2CC39C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D1EFD74-4C39-4162-8E0A-A47C91C32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p>
        </p:txBody>
      </p:sp>
      <p:sp>
        <p:nvSpPr>
          <p:cNvPr id="6" name="Slide Number Placeholder 5">
            <a:extLst>
              <a:ext uri="{FF2B5EF4-FFF2-40B4-BE49-F238E27FC236}">
                <a16:creationId xmlns:a16="http://schemas.microsoft.com/office/drawing/2014/main" id="{DA780C2A-A418-4A18-89C5-5033376D3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BAE54-309E-4E6C-A8A2-DEA58B1620F8}" type="slidenum">
              <a:rPr lang="en-US" smtClean="0"/>
              <a:t>‹#›</a:t>
            </a:fld>
            <a:endParaRPr lang="en-US" dirty="0"/>
          </a:p>
        </p:txBody>
      </p:sp>
    </p:spTree>
    <p:extLst>
      <p:ext uri="{BB962C8B-B14F-4D97-AF65-F5344CB8AC3E}">
        <p14:creationId xmlns:p14="http://schemas.microsoft.com/office/powerpoint/2010/main" val="1826244627"/>
      </p:ext>
    </p:extLst>
  </p:cSld>
  <p:clrMap bg1="lt1" tx1="dk1" bg2="lt2" tx2="dk2" accent1="accent1" accent2="accent2" accent3="accent3" accent4="accent4" accent5="accent5" accent6="accent6" hlink="hlink" folHlink="folHlink"/>
  <p:sldLayoutIdLst>
    <p:sldLayoutId id="2147483870" r:id="rId1"/>
    <p:sldLayoutId id="214748387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3921EA-D3DB-1A4B-AB1A-E24DDB95FFB5}"/>
              </a:ext>
            </a:extLst>
          </p:cNvPr>
          <p:cNvSpPr/>
          <p:nvPr userDrawn="1"/>
        </p:nvSpPr>
        <p:spPr>
          <a:xfrm rot="10800000">
            <a:off x="0" y="0"/>
            <a:ext cx="12192000" cy="6858000"/>
          </a:xfrm>
          <a:prstGeom prst="rect">
            <a:avLst/>
          </a:prstGeom>
          <a:gradFill flip="none" rotWithShape="1">
            <a:gsLst>
              <a:gs pos="44000">
                <a:srgbClr val="FFFFFF">
                  <a:alpha val="10000"/>
                </a:srgbClr>
              </a:gs>
              <a:gs pos="0">
                <a:srgbClr val="FFFFFF">
                  <a:alpha val="39000"/>
                </a:srgbClr>
              </a:gs>
              <a:gs pos="100000">
                <a:srgbClr val="FFFFFF"/>
              </a:gs>
            </a:gsLst>
            <a:lin ang="2700000" scaled="0"/>
            <a:tileRect/>
          </a:gra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2" name="Slide Number Placeholder 1">
            <a:extLst>
              <a:ext uri="{FF2B5EF4-FFF2-40B4-BE49-F238E27FC236}">
                <a16:creationId xmlns:a16="http://schemas.microsoft.com/office/drawing/2014/main" id="{5C56D09A-E459-482B-ADF4-136A4755258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sp>
        <p:nvSpPr>
          <p:cNvPr id="3" name="Footer Placeholder 2">
            <a:extLst>
              <a:ext uri="{FF2B5EF4-FFF2-40B4-BE49-F238E27FC236}">
                <a16:creationId xmlns:a16="http://schemas.microsoft.com/office/drawing/2014/main" id="{49D9FD1B-23A4-429E-8C83-323108611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endParaRPr lang="en-US" dirty="0"/>
          </a:p>
        </p:txBody>
      </p:sp>
    </p:spTree>
    <p:extLst>
      <p:ext uri="{BB962C8B-B14F-4D97-AF65-F5344CB8AC3E}">
        <p14:creationId xmlns:p14="http://schemas.microsoft.com/office/powerpoint/2010/main" val="353549926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57" r:id="rId16"/>
    <p:sldLayoutId id="2147483834" r:id="rId17"/>
    <p:sldLayoutId id="2147483835" r:id="rId18"/>
    <p:sldLayoutId id="2147483836" r:id="rId19"/>
    <p:sldLayoutId id="2147483837" r:id="rId20"/>
    <p:sldLayoutId id="2147483838" r:id="rId21"/>
    <p:sldLayoutId id="2147483839" r:id="rId22"/>
    <p:sldLayoutId id="2147483840" r:id="rId23"/>
    <p:sldLayoutId id="2147483872" r:id="rId24"/>
    <p:sldLayoutId id="2147483841" r:id="rId25"/>
    <p:sldLayoutId id="2147483842" r:id="rId26"/>
    <p:sldLayoutId id="2147483843" r:id="rId27"/>
    <p:sldLayoutId id="2147483844" r:id="rId28"/>
    <p:sldLayoutId id="2147483845" r:id="rId29"/>
    <p:sldLayoutId id="2147483846" r:id="rId30"/>
    <p:sldLayoutId id="2147483847" r:id="rId31"/>
    <p:sldLayoutId id="2147483854" r:id="rId32"/>
    <p:sldLayoutId id="2147483874" r:id="rId33"/>
    <p:sldLayoutId id="2147484020" r:id="rId34"/>
    <p:sldLayoutId id="2147484021" r:id="rId35"/>
    <p:sldLayoutId id="2147484022" r:id="rId36"/>
    <p:sldLayoutId id="2147484023" r:id="rId37"/>
    <p:sldLayoutId id="2147484024" r:id="rId38"/>
  </p:sldLayoutIdLst>
  <p:hf hdr="0" dt="0"/>
  <p:txStyles>
    <p:titleStyle>
      <a:lvl1pPr algn="ctr" defTabSz="914400" rtl="0" eaLnBrk="1" latinLnBrk="0" hangingPunct="1">
        <a:lnSpc>
          <a:spcPct val="100000"/>
        </a:lnSpc>
        <a:spcBef>
          <a:spcPct val="0"/>
        </a:spcBef>
        <a:buNone/>
        <a:defRPr sz="4400" kern="1200" spc="300">
          <a:solidFill>
            <a:schemeClr val="bg1"/>
          </a:solidFill>
          <a:latin typeface="Trebuchet MS" panose="020B0703020202090204" pitchFamily="34" charset="0"/>
          <a:ea typeface="+mj-ea"/>
          <a:cs typeface="+mj-cs"/>
        </a:defRPr>
      </a:lvl1pPr>
    </p:titleStyle>
    <p:body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4032">
          <p15:clr>
            <a:srgbClr val="F26B43"/>
          </p15:clr>
        </p15:guide>
        <p15:guide id="3" pos="288">
          <p15:clr>
            <a:srgbClr val="F26B43"/>
          </p15:clr>
        </p15:guide>
        <p15:guide id="5" pos="7392">
          <p15:clr>
            <a:srgbClr val="F26B43"/>
          </p15:clr>
        </p15:guide>
        <p15:guide id="7" pos="1774">
          <p15:clr>
            <a:srgbClr val="F26B43"/>
          </p15:clr>
        </p15:guide>
        <p15:guide id="8" pos="2158">
          <p15:clr>
            <a:srgbClr val="F26B43"/>
          </p15:clr>
        </p15:guide>
        <p15:guide id="9" pos="3644">
          <p15:clr>
            <a:srgbClr val="F26B43"/>
          </p15:clr>
        </p15:guide>
        <p15:guide id="10" pos="5520">
          <p15:clr>
            <a:srgbClr val="F26B43"/>
          </p15:clr>
        </p15:guide>
        <p15:guide id="11" pos="5906">
          <p15:clr>
            <a:srgbClr val="F26B43"/>
          </p15:clr>
        </p15:guide>
        <p15:guide id="12" pos="3840">
          <p15:clr>
            <a:srgbClr val="F26B43"/>
          </p15:clr>
        </p15:guide>
        <p15:guide id="13" orient="horz" pos="1008">
          <p15:clr>
            <a:srgbClr val="F26B43"/>
          </p15:clr>
        </p15:guide>
        <p15:guide id="14" orient="horz" pos="4032">
          <p15:clr>
            <a:srgbClr val="F26B43"/>
          </p15:clr>
        </p15:guide>
        <p15:guide id="15" orient="horz" pos="3744">
          <p15:clr>
            <a:srgbClr val="F26B43"/>
          </p15:clr>
        </p15:guide>
        <p15:guide id="20" orient="horz" pos="576">
          <p15:clr>
            <a:srgbClr val="F26B43"/>
          </p15:clr>
        </p15:guide>
        <p15:guide id="21" orient="horz" pos="3888">
          <p15:clr>
            <a:srgbClr val="F26B43"/>
          </p15:clr>
        </p15:guide>
        <p15:guide id="22" orient="horz" pos="1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3921EA-D3DB-1A4B-AB1A-E24DDB95FFB5}"/>
              </a:ext>
            </a:extLst>
          </p:cNvPr>
          <p:cNvSpPr/>
          <p:nvPr userDrawn="1"/>
        </p:nvSpPr>
        <p:spPr>
          <a:xfrm rot="10800000">
            <a:off x="0" y="0"/>
            <a:ext cx="12192000" cy="6858000"/>
          </a:xfrm>
          <a:prstGeom prst="rect">
            <a:avLst/>
          </a:prstGeom>
          <a:gradFill flip="none" rotWithShape="1">
            <a:gsLst>
              <a:gs pos="44000">
                <a:srgbClr val="FFFFFF">
                  <a:alpha val="10000"/>
                </a:srgbClr>
              </a:gs>
              <a:gs pos="0">
                <a:srgbClr val="FFFFFF">
                  <a:alpha val="39000"/>
                </a:srgbClr>
              </a:gs>
              <a:gs pos="100000">
                <a:srgbClr val="FFFFFF"/>
              </a:gs>
            </a:gsLst>
            <a:lin ang="2700000" scaled="0"/>
            <a:tileRect/>
          </a:gra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22523028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5" r:id="rId30"/>
    <p:sldLayoutId id="2147483906" r:id="rId31"/>
    <p:sldLayoutId id="2147483907" r:id="rId32"/>
    <p:sldLayoutId id="2147483908" r:id="rId33"/>
    <p:sldLayoutId id="2147483909" r:id="rId34"/>
  </p:sldLayoutIdLst>
  <p:hf hdr="0" dt="0"/>
  <p:txStyles>
    <p:titleStyle>
      <a:lvl1pPr algn="ctr" defTabSz="914400" rtl="0" eaLnBrk="1" latinLnBrk="0" hangingPunct="1">
        <a:lnSpc>
          <a:spcPct val="100000"/>
        </a:lnSpc>
        <a:spcBef>
          <a:spcPct val="0"/>
        </a:spcBef>
        <a:buNone/>
        <a:defRPr sz="4400" kern="1200" spc="300">
          <a:solidFill>
            <a:schemeClr val="bg1"/>
          </a:solidFill>
          <a:latin typeface="Trebuchet MS" panose="020B0703020202090204" pitchFamily="34" charset="0"/>
          <a:ea typeface="+mj-ea"/>
          <a:cs typeface="+mj-cs"/>
        </a:defRPr>
      </a:lvl1pPr>
    </p:titleStyle>
    <p:body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4032">
          <p15:clr>
            <a:srgbClr val="F26B43"/>
          </p15:clr>
        </p15:guide>
        <p15:guide id="3" pos="288">
          <p15:clr>
            <a:srgbClr val="F26B43"/>
          </p15:clr>
        </p15:guide>
        <p15:guide id="5" pos="7392">
          <p15:clr>
            <a:srgbClr val="F26B43"/>
          </p15:clr>
        </p15:guide>
        <p15:guide id="7" pos="1775">
          <p15:clr>
            <a:srgbClr val="F26B43"/>
          </p15:clr>
        </p15:guide>
        <p15:guide id="8" pos="2159">
          <p15:clr>
            <a:srgbClr val="F26B43"/>
          </p15:clr>
        </p15:guide>
        <p15:guide id="9" pos="3644">
          <p15:clr>
            <a:srgbClr val="F26B43"/>
          </p15:clr>
        </p15:guide>
        <p15:guide id="10" pos="5520">
          <p15:clr>
            <a:srgbClr val="F26B43"/>
          </p15:clr>
        </p15:guide>
        <p15:guide id="11" pos="5907">
          <p15:clr>
            <a:srgbClr val="F26B43"/>
          </p15:clr>
        </p15:guide>
        <p15:guide id="12" pos="3840">
          <p15:clr>
            <a:srgbClr val="F26B43"/>
          </p15:clr>
        </p15:guide>
        <p15:guide id="13" orient="horz" pos="1008">
          <p15:clr>
            <a:srgbClr val="F26B43"/>
          </p15:clr>
        </p15:guide>
        <p15:guide id="14" orient="horz" pos="4032">
          <p15:clr>
            <a:srgbClr val="F26B43"/>
          </p15:clr>
        </p15:guide>
        <p15:guide id="15" orient="horz" pos="3744">
          <p15:clr>
            <a:srgbClr val="F26B43"/>
          </p15:clr>
        </p15:guide>
        <p15:guide id="20" orient="horz" pos="576">
          <p15:clr>
            <a:srgbClr val="F26B43"/>
          </p15:clr>
        </p15:guide>
        <p15:guide id="21" orient="horz" pos="3888">
          <p15:clr>
            <a:srgbClr val="F26B43"/>
          </p15:clr>
        </p15:guide>
        <p15:guide id="22" orient="horz" pos="12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5FFBF-A739-42AC-88EA-7C2BF1D81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927833-2430-4839-BA9B-BCB090E5E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0C2D298-B7AD-48B8-BD53-87D2CC39C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D1EFD74-4C39-4162-8E0A-A47C91C32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p>
        </p:txBody>
      </p:sp>
      <p:sp>
        <p:nvSpPr>
          <p:cNvPr id="6" name="Slide Number Placeholder 5">
            <a:extLst>
              <a:ext uri="{FF2B5EF4-FFF2-40B4-BE49-F238E27FC236}">
                <a16:creationId xmlns:a16="http://schemas.microsoft.com/office/drawing/2014/main" id="{DA780C2A-A418-4A18-89C5-5033376D3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BAE54-309E-4E6C-A8A2-DEA58B1620F8}" type="slidenum">
              <a:rPr lang="en-US" smtClean="0"/>
              <a:t>‹#›</a:t>
            </a:fld>
            <a:endParaRPr lang="en-US" dirty="0"/>
          </a:p>
        </p:txBody>
      </p:sp>
    </p:spTree>
    <p:extLst>
      <p:ext uri="{BB962C8B-B14F-4D97-AF65-F5344CB8AC3E}">
        <p14:creationId xmlns:p14="http://schemas.microsoft.com/office/powerpoint/2010/main" val="1103951185"/>
      </p:ext>
    </p:extLst>
  </p:cSld>
  <p:clrMap bg1="lt1" tx1="dk1" bg2="lt2" tx2="dk2" accent1="accent1" accent2="accent2" accent3="accent3" accent4="accent4" accent5="accent5" accent6="accent6" hlink="hlink" folHlink="folHlink"/>
  <p:sldLayoutIdLst>
    <p:sldLayoutId id="2147483911" r:id="rId1"/>
    <p:sldLayoutId id="214748391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5FFBF-A739-42AC-88EA-7C2BF1D81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927833-2430-4839-BA9B-BCB090E5E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0C2D298-B7AD-48B8-BD53-87D2CC39C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D1EFD74-4C39-4162-8E0A-A47C91C32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Internal Use Only – Do Not Distribute Outside Travelers </a:t>
            </a:r>
          </a:p>
        </p:txBody>
      </p:sp>
      <p:sp>
        <p:nvSpPr>
          <p:cNvPr id="6" name="Slide Number Placeholder 5">
            <a:extLst>
              <a:ext uri="{FF2B5EF4-FFF2-40B4-BE49-F238E27FC236}">
                <a16:creationId xmlns:a16="http://schemas.microsoft.com/office/drawing/2014/main" id="{DA780C2A-A418-4A18-89C5-5033376D3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BAE54-309E-4E6C-A8A2-DEA58B1620F8}" type="slidenum">
              <a:rPr lang="en-US" smtClean="0"/>
              <a:t>‹#›</a:t>
            </a:fld>
            <a:endParaRPr lang="en-US" dirty="0"/>
          </a:p>
        </p:txBody>
      </p:sp>
    </p:spTree>
    <p:extLst>
      <p:ext uri="{BB962C8B-B14F-4D97-AF65-F5344CB8AC3E}">
        <p14:creationId xmlns:p14="http://schemas.microsoft.com/office/powerpoint/2010/main" val="131982580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2" r:id="rId5"/>
    <p:sldLayoutId id="2147483953" r:id="rId6"/>
    <p:sldLayoutId id="2147483954" r:id="rId7"/>
    <p:sldLayoutId id="2147483955"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C3F4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588128C-428D-F444-8EBF-FD32D0BC3DD2}"/>
              </a:ext>
            </a:extLst>
          </p:cNvPr>
          <p:cNvSpPr/>
          <p:nvPr userDrawn="1"/>
        </p:nvSpPr>
        <p:spPr>
          <a:xfrm rot="10800000">
            <a:off x="0" y="0"/>
            <a:ext cx="12192000" cy="6858000"/>
          </a:xfrm>
          <a:prstGeom prst="rect">
            <a:avLst/>
          </a:prstGeom>
          <a:gradFill flip="none" rotWithShape="1">
            <a:gsLst>
              <a:gs pos="45000">
                <a:schemeClr val="tx1">
                  <a:alpha val="10000"/>
                </a:schemeClr>
              </a:gs>
              <a:gs pos="0">
                <a:schemeClr val="tx1">
                  <a:alpha val="5000"/>
                </a:schemeClr>
              </a:gs>
              <a:gs pos="100000">
                <a:schemeClr val="tx1">
                  <a:alpha val="8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3" name="Slide Number Placeholder 1">
            <a:extLst>
              <a:ext uri="{FF2B5EF4-FFF2-40B4-BE49-F238E27FC236}">
                <a16:creationId xmlns:a16="http://schemas.microsoft.com/office/drawing/2014/main" id="{BB77D638-563B-4653-9299-516FE6E3A0F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sp>
        <p:nvSpPr>
          <p:cNvPr id="2" name="Footer Placeholder 1">
            <a:extLst>
              <a:ext uri="{FF2B5EF4-FFF2-40B4-BE49-F238E27FC236}">
                <a16:creationId xmlns:a16="http://schemas.microsoft.com/office/drawing/2014/main" id="{2A81F5BC-B977-4CBF-9A5D-18D61A8A0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08184042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Lst>
  <p:hf hdr="0" dt="0"/>
  <p:txStyles>
    <p:titleStyle>
      <a:lvl1pPr algn="ctr" defTabSz="914400" rtl="0" eaLnBrk="1" latinLnBrk="0" hangingPunct="1">
        <a:lnSpc>
          <a:spcPct val="100000"/>
        </a:lnSpc>
        <a:spcBef>
          <a:spcPct val="0"/>
        </a:spcBef>
        <a:buNone/>
        <a:defRPr sz="4400" kern="1200" spc="300">
          <a:solidFill>
            <a:schemeClr val="bg1"/>
          </a:solidFill>
          <a:latin typeface="Trebuchet MS" panose="020B0703020202090204" pitchFamily="34" charset="0"/>
          <a:ea typeface="+mj-ea"/>
          <a:cs typeface="+mj-cs"/>
        </a:defRPr>
      </a:lvl1pPr>
    </p:titleStyle>
    <p:body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4032">
          <p15:clr>
            <a:srgbClr val="F26B43"/>
          </p15:clr>
        </p15:guide>
        <p15:guide id="3" pos="288">
          <p15:clr>
            <a:srgbClr val="F26B43"/>
          </p15:clr>
        </p15:guide>
        <p15:guide id="5" pos="7392">
          <p15:clr>
            <a:srgbClr val="F26B43"/>
          </p15:clr>
        </p15:guide>
        <p15:guide id="7" pos="1774">
          <p15:clr>
            <a:srgbClr val="F26B43"/>
          </p15:clr>
        </p15:guide>
        <p15:guide id="8" pos="2158">
          <p15:clr>
            <a:srgbClr val="F26B43"/>
          </p15:clr>
        </p15:guide>
        <p15:guide id="9" pos="3644">
          <p15:clr>
            <a:srgbClr val="F26B43"/>
          </p15:clr>
        </p15:guide>
        <p15:guide id="10" pos="5520">
          <p15:clr>
            <a:srgbClr val="F26B43"/>
          </p15:clr>
        </p15:guide>
        <p15:guide id="11" pos="5906">
          <p15:clr>
            <a:srgbClr val="F26B43"/>
          </p15:clr>
        </p15:guide>
        <p15:guide id="12" pos="3840">
          <p15:clr>
            <a:srgbClr val="F26B43"/>
          </p15:clr>
        </p15:guide>
        <p15:guide id="13" orient="horz" pos="1008">
          <p15:clr>
            <a:srgbClr val="F26B43"/>
          </p15:clr>
        </p15:guide>
        <p15:guide id="14" orient="horz" pos="4032">
          <p15:clr>
            <a:srgbClr val="F26B43"/>
          </p15:clr>
        </p15:guide>
        <p15:guide id="15" orient="horz" pos="3744">
          <p15:clr>
            <a:srgbClr val="F26B43"/>
          </p15:clr>
        </p15:guide>
        <p15:guide id="20" orient="horz" pos="576">
          <p15:clr>
            <a:srgbClr val="F26B43"/>
          </p15:clr>
        </p15:guide>
        <p15:guide id="21" orient="horz" pos="3888">
          <p15:clr>
            <a:srgbClr val="F26B43"/>
          </p15:clr>
        </p15:guide>
        <p15:guide id="22" orient="horz" pos="1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32.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5.xml"/></Relationships>
</file>

<file path=ppt/slides/_rels/slide62.xml.rels><?xml version="1.0" encoding="UTF-8" standalone="yes"?>
<Relationships xmlns="http://schemas.openxmlformats.org/package/2006/relationships"><Relationship Id="rId8" Type="http://schemas.openxmlformats.org/officeDocument/2006/relationships/hyperlink" Target="http://www.aia.org/contractdocs/" TargetMode="Externa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hyperlink" Target="http://www.ejcdc.org/" TargetMode="External"/><Relationship Id="rId4" Type="http://schemas.openxmlformats.org/officeDocument/2006/relationships/hyperlink" Target="https://www.consensusdocs.or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5140-E9B5-463C-9ED3-2C1389F6F080}"/>
              </a:ext>
            </a:extLst>
          </p:cNvPr>
          <p:cNvSpPr>
            <a:spLocks noGrp="1"/>
          </p:cNvSpPr>
          <p:nvPr>
            <p:ph type="ctrTitle"/>
          </p:nvPr>
        </p:nvSpPr>
        <p:spPr/>
        <p:txBody>
          <a:bodyPr/>
          <a:lstStyle/>
          <a:p>
            <a:r>
              <a:rPr lang="en-US" dirty="0"/>
              <a:t>Surety 101:  U.S. Perspective</a:t>
            </a:r>
          </a:p>
        </p:txBody>
      </p:sp>
      <p:sp>
        <p:nvSpPr>
          <p:cNvPr id="3" name="Subtitle 2">
            <a:extLst>
              <a:ext uri="{FF2B5EF4-FFF2-40B4-BE49-F238E27FC236}">
                <a16:creationId xmlns:a16="http://schemas.microsoft.com/office/drawing/2014/main" id="{817A52D5-AB42-4899-9DF5-C223DF6C1677}"/>
              </a:ext>
            </a:extLst>
          </p:cNvPr>
          <p:cNvSpPr>
            <a:spLocks noGrp="1"/>
          </p:cNvSpPr>
          <p:nvPr>
            <p:ph type="subTitle" idx="1"/>
          </p:nvPr>
        </p:nvSpPr>
        <p:spPr>
          <a:xfrm>
            <a:off x="548198" y="3163228"/>
            <a:ext cx="10958001" cy="375047"/>
          </a:xfrm>
        </p:spPr>
        <p:txBody>
          <a:bodyPr/>
          <a:lstStyle/>
          <a:p>
            <a:r>
              <a:rPr lang="en-US" dirty="0"/>
              <a:t>7</a:t>
            </a:r>
            <a:r>
              <a:rPr lang="en-US" baseline="30000" dirty="0"/>
              <a:t>th</a:t>
            </a:r>
            <a:r>
              <a:rPr lang="en-US" dirty="0"/>
              <a:t> Webinar on General Insurance</a:t>
            </a:r>
          </a:p>
        </p:txBody>
      </p:sp>
      <p:sp>
        <p:nvSpPr>
          <p:cNvPr id="4" name="Text Placeholder 3">
            <a:extLst>
              <a:ext uri="{FF2B5EF4-FFF2-40B4-BE49-F238E27FC236}">
                <a16:creationId xmlns:a16="http://schemas.microsoft.com/office/drawing/2014/main" id="{53BCF817-B5F0-4AAC-A74C-FC7EB879C701}"/>
              </a:ext>
            </a:extLst>
          </p:cNvPr>
          <p:cNvSpPr>
            <a:spLocks noGrp="1"/>
          </p:cNvSpPr>
          <p:nvPr>
            <p:ph type="body" sz="quarter" idx="11"/>
          </p:nvPr>
        </p:nvSpPr>
        <p:spPr/>
        <p:txBody>
          <a:bodyPr/>
          <a:lstStyle/>
          <a:p>
            <a:r>
              <a:rPr lang="en-US" dirty="0">
                <a:latin typeface="Trebuchet MS" panose="020B0603020202020204" pitchFamily="34" charset="0"/>
              </a:rPr>
              <a:t>October 7, 2022</a:t>
            </a:r>
          </a:p>
        </p:txBody>
      </p:sp>
      <p:pic>
        <p:nvPicPr>
          <p:cNvPr id="5" name="Picture 4">
            <a:extLst>
              <a:ext uri="{FF2B5EF4-FFF2-40B4-BE49-F238E27FC236}">
                <a16:creationId xmlns:a16="http://schemas.microsoft.com/office/drawing/2014/main" id="{9EF0083B-65DC-4180-867A-A375EF301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4200" y="304800"/>
            <a:ext cx="1085347" cy="1093347"/>
          </a:xfrm>
          <a:prstGeom prst="rect">
            <a:avLst/>
          </a:prstGeom>
          <a:blipFill dpi="0" rotWithShape="1">
            <a:blip r:embed="rId4"/>
            <a:srcRect/>
            <a:stretch>
              <a:fillRect/>
            </a:stretch>
          </a:blipFill>
        </p:spPr>
      </p:pic>
    </p:spTree>
    <p:extLst>
      <p:ext uri="{BB962C8B-B14F-4D97-AF65-F5344CB8AC3E}">
        <p14:creationId xmlns:p14="http://schemas.microsoft.com/office/powerpoint/2010/main" val="378479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Two Major Surety Bond Categories</a:t>
            </a:r>
          </a:p>
        </p:txBody>
      </p:sp>
      <p:sp>
        <p:nvSpPr>
          <p:cNvPr id="16" name="Text Placeholder 15">
            <a:extLst>
              <a:ext uri="{FF2B5EF4-FFF2-40B4-BE49-F238E27FC236}">
                <a16:creationId xmlns:a16="http://schemas.microsoft.com/office/drawing/2014/main" id="{58BC1A77-4E72-4A98-BFBC-93CF8999B73A}"/>
              </a:ext>
            </a:extLst>
          </p:cNvPr>
          <p:cNvSpPr>
            <a:spLocks noGrp="1"/>
          </p:cNvSpPr>
          <p:nvPr>
            <p:ph type="body" sz="quarter" idx="11"/>
          </p:nvPr>
        </p:nvSpPr>
        <p:spPr>
          <a:xfrm>
            <a:off x="457201" y="1447800"/>
            <a:ext cx="5327649" cy="445699"/>
          </a:xfrm>
        </p:spPr>
        <p:txBody>
          <a:bodyPr/>
          <a:lstStyle/>
          <a:p>
            <a:pPr algn="ctr"/>
            <a:r>
              <a:rPr lang="en-US" dirty="0"/>
              <a:t>Contract Surety</a:t>
            </a:r>
          </a:p>
        </p:txBody>
      </p:sp>
      <p:sp>
        <p:nvSpPr>
          <p:cNvPr id="19" name="Text Placeholder 18">
            <a:extLst>
              <a:ext uri="{FF2B5EF4-FFF2-40B4-BE49-F238E27FC236}">
                <a16:creationId xmlns:a16="http://schemas.microsoft.com/office/drawing/2014/main" id="{7AC5A088-2D8C-4C57-87ED-FB7B1DBB7655}"/>
              </a:ext>
            </a:extLst>
          </p:cNvPr>
          <p:cNvSpPr>
            <a:spLocks noGrp="1"/>
          </p:cNvSpPr>
          <p:nvPr>
            <p:ph type="body" sz="quarter" idx="19"/>
          </p:nvPr>
        </p:nvSpPr>
        <p:spPr>
          <a:xfrm>
            <a:off x="6391099" y="1459301"/>
            <a:ext cx="5353403" cy="445699"/>
          </a:xfrm>
        </p:spPr>
        <p:txBody>
          <a:bodyPr/>
          <a:lstStyle/>
          <a:p>
            <a:pPr algn="ctr"/>
            <a:r>
              <a:rPr lang="en-US" dirty="0"/>
              <a:t>Commercial Surety</a:t>
            </a:r>
          </a:p>
          <a:p>
            <a:pPr algn="ctr"/>
            <a:r>
              <a:rPr lang="en-US" dirty="0"/>
              <a:t>(aka Non-Contract, Miscellaneous Surety)</a:t>
            </a:r>
          </a:p>
        </p:txBody>
      </p:sp>
      <p:sp>
        <p:nvSpPr>
          <p:cNvPr id="17" name="Text Placeholder 16">
            <a:extLst>
              <a:ext uri="{FF2B5EF4-FFF2-40B4-BE49-F238E27FC236}">
                <a16:creationId xmlns:a16="http://schemas.microsoft.com/office/drawing/2014/main" id="{E8948E55-F2ED-4DD7-AF0A-91003B0369D3}"/>
              </a:ext>
            </a:extLst>
          </p:cNvPr>
          <p:cNvSpPr>
            <a:spLocks noGrp="1"/>
          </p:cNvSpPr>
          <p:nvPr>
            <p:ph type="body" sz="quarter" idx="12"/>
          </p:nvPr>
        </p:nvSpPr>
        <p:spPr>
          <a:xfrm>
            <a:off x="457201" y="2579298"/>
            <a:ext cx="5105399" cy="3440501"/>
          </a:xfrm>
        </p:spPr>
        <p:txBody>
          <a:bodyPr/>
          <a:lstStyle/>
          <a:p>
            <a:r>
              <a:rPr lang="en-US" dirty="0"/>
              <a:t>Secures performance of obligations under a written contract</a:t>
            </a:r>
          </a:p>
          <a:p>
            <a:pPr marL="342900" indent="-342900">
              <a:buFont typeface="Arial" panose="020B0604020202020204" pitchFamily="34" charset="0"/>
              <a:buChar char="•"/>
            </a:pPr>
            <a:r>
              <a:rPr lang="en-US" dirty="0"/>
              <a:t>Construction of a building</a:t>
            </a:r>
          </a:p>
          <a:p>
            <a:pPr marL="342900" indent="-342900">
              <a:buFont typeface="Arial" panose="020B0604020202020204" pitchFamily="34" charset="0"/>
              <a:buChar char="•"/>
            </a:pPr>
            <a:r>
              <a:rPr lang="en-US" dirty="0"/>
              <a:t>Delivery of products</a:t>
            </a:r>
          </a:p>
          <a:p>
            <a:pPr marL="342900" indent="-342900">
              <a:buFont typeface="Arial" panose="020B0604020202020204" pitchFamily="34" charset="0"/>
              <a:buChar char="•"/>
            </a:pPr>
            <a:r>
              <a:rPr lang="en-US" dirty="0"/>
              <a:t>Guarantee performance of services (e.g., janitorial, trash, busing, computer installation)</a:t>
            </a:r>
          </a:p>
          <a:p>
            <a:pPr marL="342900" indent="-342900">
              <a:buFont typeface="Arial" panose="020B0604020202020204" pitchFamily="34" charset="0"/>
              <a:buChar char="•"/>
            </a:pPr>
            <a:r>
              <a:rPr lang="en-US" dirty="0"/>
              <a:t>Supply of products</a:t>
            </a:r>
          </a:p>
          <a:p>
            <a:endParaRPr lang="en-US" dirty="0"/>
          </a:p>
        </p:txBody>
      </p:sp>
      <p:sp>
        <p:nvSpPr>
          <p:cNvPr id="20" name="Text Placeholder 19">
            <a:extLst>
              <a:ext uri="{FF2B5EF4-FFF2-40B4-BE49-F238E27FC236}">
                <a16:creationId xmlns:a16="http://schemas.microsoft.com/office/drawing/2014/main" id="{9C0DF0D4-7166-4DBA-9A27-DAED60B6C2B0}"/>
              </a:ext>
            </a:extLst>
          </p:cNvPr>
          <p:cNvSpPr>
            <a:spLocks noGrp="1"/>
          </p:cNvSpPr>
          <p:nvPr>
            <p:ph type="body" sz="quarter" idx="20"/>
          </p:nvPr>
        </p:nvSpPr>
        <p:spPr>
          <a:xfrm>
            <a:off x="6391099" y="2590799"/>
            <a:ext cx="5343701" cy="3428999"/>
          </a:xfrm>
        </p:spPr>
        <p:txBody>
          <a:bodyPr/>
          <a:lstStyle/>
          <a:p>
            <a:r>
              <a:rPr lang="en-US" dirty="0"/>
              <a:t>Typically required by statute or ordinance</a:t>
            </a:r>
          </a:p>
          <a:p>
            <a:pPr marL="342900" indent="-342900">
              <a:buFont typeface="Arial" panose="020B0604020202020204" pitchFamily="34" charset="0"/>
              <a:buChar char="•"/>
            </a:pPr>
            <a:r>
              <a:rPr lang="en-US" dirty="0"/>
              <a:t>License &amp; Permit Bonds</a:t>
            </a:r>
          </a:p>
          <a:p>
            <a:pPr marL="342900" indent="-342900">
              <a:buFont typeface="Arial" panose="020B0604020202020204" pitchFamily="34" charset="0"/>
              <a:buChar char="•"/>
            </a:pPr>
            <a:r>
              <a:rPr lang="en-US" dirty="0"/>
              <a:t>Court and Fiduciary Bonds</a:t>
            </a:r>
          </a:p>
          <a:p>
            <a:pPr marL="342900" indent="-342900">
              <a:buFont typeface="Arial" panose="020B0604020202020204" pitchFamily="34" charset="0"/>
              <a:buChar char="•"/>
            </a:pPr>
            <a:r>
              <a:rPr lang="en-US" dirty="0"/>
              <a:t>Official Bonds</a:t>
            </a:r>
          </a:p>
          <a:p>
            <a:pPr marL="342900" indent="-342900">
              <a:buFont typeface="Arial" panose="020B0604020202020204" pitchFamily="34" charset="0"/>
              <a:buChar char="•"/>
            </a:pPr>
            <a:r>
              <a:rPr lang="en-US" dirty="0"/>
              <a:t>Miscellaneous Bonds</a:t>
            </a:r>
          </a:p>
          <a:p>
            <a:endParaRPr lang="en-US" dirty="0"/>
          </a:p>
        </p:txBody>
      </p:sp>
      <p:sp>
        <p:nvSpPr>
          <p:cNvPr id="21" name="Text Placeholder 20">
            <a:extLst>
              <a:ext uri="{FF2B5EF4-FFF2-40B4-BE49-F238E27FC236}">
                <a16:creationId xmlns:a16="http://schemas.microsoft.com/office/drawing/2014/main" id="{7F43C88C-7F8A-48D6-999E-05A1F9248248}"/>
              </a:ext>
            </a:extLst>
          </p:cNvPr>
          <p:cNvSpPr>
            <a:spLocks noGrp="1"/>
          </p:cNvSpPr>
          <p:nvPr>
            <p:ph type="body" sz="quarter" idx="22"/>
          </p:nvPr>
        </p:nvSpPr>
        <p:spPr/>
        <p:txBody>
          <a:bodyPr/>
          <a:lstStyle/>
          <a:p>
            <a:r>
              <a:rPr lang="en-US" dirty="0"/>
              <a:t>Surety 101</a:t>
            </a:r>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10</a:t>
            </a:fld>
            <a:endParaRPr lang="en-US" dirty="0">
              <a:solidFill>
                <a:srgbClr val="000000"/>
              </a:solidFill>
              <a:latin typeface="Aria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body" sz="quarter" idx="14"/>
          </p:nvPr>
        </p:nvSpPr>
        <p:spPr/>
        <p:txBody>
          <a:bodyPr/>
          <a:lstStyle/>
          <a:p>
            <a:pPr marL="398463" indent="-398463" defTabSz="398463">
              <a:lnSpc>
                <a:spcPct val="80000"/>
              </a:lnSpc>
              <a:buClr>
                <a:srgbClr val="003399"/>
              </a:buClr>
            </a:pPr>
            <a:r>
              <a:rPr lang="en-US" altLang="en-US" sz="2400" b="1" dirty="0"/>
              <a:t>Construction Projects Requiring Bonds </a:t>
            </a:r>
          </a:p>
          <a:p>
            <a:pPr marL="398463" indent="-398463" defTabSz="398463" eaLnBrk="1" hangingPunct="1">
              <a:lnSpc>
                <a:spcPct val="80000"/>
              </a:lnSpc>
              <a:buClr>
                <a:srgbClr val="003399"/>
              </a:buClr>
              <a:buNone/>
            </a:pPr>
            <a:endParaRPr lang="en-US" altLang="en-US" sz="2400" b="1" dirty="0"/>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11</a:t>
            </a:fld>
            <a:endParaRPr lang="en-US" dirty="0">
              <a:latin typeface="Arial" charset="0"/>
            </a:endParaRPr>
          </a:p>
        </p:txBody>
      </p:sp>
      <p:sp>
        <p:nvSpPr>
          <p:cNvPr id="9" name="TextBox 8">
            <a:extLst>
              <a:ext uri="{FF2B5EF4-FFF2-40B4-BE49-F238E27FC236}">
                <a16:creationId xmlns:a16="http://schemas.microsoft.com/office/drawing/2014/main" id="{355035D8-2126-48B6-B349-80F14CBA6B3D}"/>
              </a:ext>
            </a:extLst>
          </p:cNvPr>
          <p:cNvSpPr txBox="1"/>
          <p:nvPr/>
        </p:nvSpPr>
        <p:spPr>
          <a:xfrm>
            <a:off x="1104900" y="1447800"/>
            <a:ext cx="9982200" cy="3970318"/>
          </a:xfrm>
          <a:prstGeom prst="rect">
            <a:avLst/>
          </a:prstGeom>
          <a:noFill/>
        </p:spPr>
        <p:txBody>
          <a:bodyPr wrap="square">
            <a:spAutoFit/>
          </a:bodyPr>
          <a:lstStyle/>
          <a:p>
            <a:pPr marL="398463" indent="-398463" defTabSz="398463" eaLnBrk="1" hangingPunct="1"/>
            <a:r>
              <a:rPr lang="en-US" altLang="en-US" b="1" u="sng" dirty="0"/>
              <a:t>Miller Act</a:t>
            </a:r>
            <a:r>
              <a:rPr lang="en-US" altLang="en-US" dirty="0"/>
              <a:t> – During the Depression of the 1930s, the U.S. Congress passed the Miller Act statute requiring guarantees for all construction work funded by the </a:t>
            </a:r>
            <a:r>
              <a:rPr lang="en-US" altLang="en-US" u="sng" dirty="0"/>
              <a:t>Federal Government</a:t>
            </a:r>
            <a:r>
              <a:rPr lang="en-US" altLang="en-US" dirty="0"/>
              <a:t> in order to protect taxpayer funds being used to build public works projects (e.g., Army Corps Of Engineers, Department of Defense, United States Postal Service, etc.)</a:t>
            </a:r>
          </a:p>
          <a:p>
            <a:pPr marL="398463" indent="-398463" defTabSz="398463" eaLnBrk="1" hangingPunct="1"/>
            <a:endParaRPr lang="en-US" altLang="en-US" b="1" u="sng" dirty="0"/>
          </a:p>
          <a:p>
            <a:pPr marL="398463" indent="-398463" defTabSz="398463" eaLnBrk="1" hangingPunct="1"/>
            <a:r>
              <a:rPr lang="en-US" altLang="en-US" b="1" u="sng" dirty="0"/>
              <a:t>Little Miller Acts</a:t>
            </a:r>
            <a:r>
              <a:rPr lang="en-US" altLang="en-US" dirty="0"/>
              <a:t> – Over time, states, counties and municipalities adopted similar bonding legislation for state/local funded public works construction (e.g., Connecticut Department of Transportation, Connecticut Department of Public Works, City of Hartford, etc.)</a:t>
            </a:r>
          </a:p>
          <a:p>
            <a:pPr marL="398463" indent="-398463" defTabSz="398463" eaLnBrk="1" hangingPunct="1"/>
            <a:endParaRPr lang="en-US" altLang="en-US" dirty="0"/>
          </a:p>
          <a:p>
            <a:pPr marL="398463" indent="-398463" defTabSz="398463" eaLnBrk="1" hangingPunct="1"/>
            <a:r>
              <a:rPr lang="en-US" altLang="en-US" b="1" u="sng" dirty="0"/>
              <a:t>Private Enterprise</a:t>
            </a:r>
            <a:r>
              <a:rPr lang="en-US" altLang="en-US" dirty="0"/>
              <a:t> – Private developers increasingly require contractors to provide bonds, as well as project lenders as a condition to the financing</a:t>
            </a:r>
          </a:p>
          <a:p>
            <a:pPr marL="398463" indent="-398463" defTabSz="398463" eaLnBrk="1" hangingPunct="1"/>
            <a:endParaRPr lang="en-US" altLang="en-US" dirty="0"/>
          </a:p>
          <a:p>
            <a:pPr marL="398463" indent="-398463" defTabSz="398463" eaLnBrk="1" hangingPunct="1"/>
            <a:r>
              <a:rPr lang="en-US" altLang="en-US" b="1" u="sng" dirty="0"/>
              <a:t>Bond Forms</a:t>
            </a:r>
            <a:r>
              <a:rPr lang="en-US" altLang="en-US" b="1" dirty="0"/>
              <a:t> </a:t>
            </a:r>
            <a:r>
              <a:rPr lang="en-US" altLang="en-US" dirty="0"/>
              <a:t>– The type of bond form required is generally mandated by the project owner, either by statute or as set forth in the contract bid documents and are non-cancellable</a:t>
            </a:r>
          </a:p>
        </p:txBody>
      </p:sp>
      <p:sp>
        <p:nvSpPr>
          <p:cNvPr id="5" name="Text Placeholder 20">
            <a:extLst>
              <a:ext uri="{FF2B5EF4-FFF2-40B4-BE49-F238E27FC236}">
                <a16:creationId xmlns:a16="http://schemas.microsoft.com/office/drawing/2014/main" id="{5BDA26E5-A073-45AB-8B0B-A2E9B2B6EE8C}"/>
              </a:ext>
            </a:extLst>
          </p:cNvPr>
          <p:cNvSpPr>
            <a:spLocks noGrp="1"/>
          </p:cNvSpPr>
          <p:nvPr>
            <p:ph type="body" sz="quarter" idx="22"/>
          </p:nvPr>
        </p:nvSpPr>
        <p:spPr>
          <a:xfrm>
            <a:off x="1295399" y="212635"/>
            <a:ext cx="9601202" cy="276225"/>
          </a:xfrm>
        </p:spPr>
        <p:txBody>
          <a:bodyPr/>
          <a:lstStyle/>
          <a:p>
            <a:r>
              <a:rPr lang="en-US" dirty="0"/>
              <a:t>Surety 101</a:t>
            </a:r>
          </a:p>
        </p:txBody>
      </p:sp>
    </p:spTree>
    <p:extLst>
      <p:ext uri="{BB962C8B-B14F-4D97-AF65-F5344CB8AC3E}">
        <p14:creationId xmlns:p14="http://schemas.microsoft.com/office/powerpoint/2010/main" val="3696522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 Box 10"/>
          <p:cNvSpPr txBox="1">
            <a:spLocks noChangeArrowheads="1"/>
          </p:cNvSpPr>
          <p:nvPr/>
        </p:nvSpPr>
        <p:spPr bwMode="auto">
          <a:xfrm>
            <a:off x="4589928" y="4870901"/>
            <a:ext cx="3670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spAutoFit/>
          </a:bodyP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eaLnBrk="1" hangingPunct="1">
              <a:spcBef>
                <a:spcPct val="50000"/>
              </a:spcBef>
            </a:pPr>
            <a:r>
              <a:rPr lang="en-US" sz="2400" dirty="0">
                <a:solidFill>
                  <a:schemeClr val="tx1">
                    <a:lumMod val="50000"/>
                    <a:lumOff val="50000"/>
                  </a:schemeClr>
                </a:solidFill>
                <a:latin typeface="Verdana" pitchFamily="34" charset="0"/>
              </a:rPr>
              <a:t>Sub-subcontract</a:t>
            </a:r>
          </a:p>
        </p:txBody>
      </p:sp>
      <p:sp>
        <p:nvSpPr>
          <p:cNvPr id="17" name="Rounded Rectangle 16"/>
          <p:cNvSpPr>
            <a:spLocks noChangeArrowheads="1"/>
          </p:cNvSpPr>
          <p:nvPr/>
        </p:nvSpPr>
        <p:spPr bwMode="auto">
          <a:xfrm>
            <a:off x="3281082" y="1038225"/>
            <a:ext cx="1752600" cy="609600"/>
          </a:xfrm>
          <a:prstGeom prst="roundRect">
            <a:avLst>
              <a:gd name="adj" fmla="val 16667"/>
            </a:avLst>
          </a:prstGeom>
          <a:solidFill>
            <a:srgbClr val="FFC000">
              <a:alpha val="51000"/>
            </a:srgbClr>
          </a:solidFill>
          <a:ln w="9525" algn="ctr">
            <a:solidFill>
              <a:schemeClr val="tx1"/>
            </a:solidFill>
            <a:round/>
            <a:headEnd/>
            <a:tailEnd/>
          </a:ln>
        </p:spPr>
        <p:txBody>
          <a:bodyPr lIns="0" tIns="0" rIns="0" bIns="0" anchor="ctr"/>
          <a:lstStyle/>
          <a:p>
            <a:pPr algn="ctr"/>
            <a:r>
              <a:rPr lang="en-US" sz="2400" dirty="0"/>
              <a:t>Owner</a:t>
            </a:r>
          </a:p>
        </p:txBody>
      </p:sp>
      <p:sp>
        <p:nvSpPr>
          <p:cNvPr id="18" name="Oval 17"/>
          <p:cNvSpPr>
            <a:spLocks noChangeArrowheads="1"/>
          </p:cNvSpPr>
          <p:nvPr/>
        </p:nvSpPr>
        <p:spPr bwMode="auto">
          <a:xfrm>
            <a:off x="3044370" y="2486025"/>
            <a:ext cx="2209800" cy="914400"/>
          </a:xfrm>
          <a:prstGeom prst="ellipse">
            <a:avLst/>
          </a:prstGeom>
          <a:solidFill>
            <a:srgbClr val="FFFF99"/>
          </a:solidFill>
          <a:ln w="9525" algn="ctr">
            <a:solidFill>
              <a:schemeClr val="tx1"/>
            </a:solidFill>
            <a:round/>
            <a:headEnd/>
            <a:tailEnd/>
          </a:ln>
        </p:spPr>
        <p:txBody>
          <a:bodyPr lIns="0" tIns="0" rIns="0" bIns="0" anchor="ctr"/>
          <a:lstStyle/>
          <a:p>
            <a:pPr algn="ctr"/>
            <a:r>
              <a:rPr lang="en-US" sz="2400" dirty="0"/>
              <a:t>General </a:t>
            </a:r>
          </a:p>
          <a:p>
            <a:pPr algn="ctr"/>
            <a:r>
              <a:rPr lang="en-US" sz="2400" dirty="0"/>
              <a:t>Contractor</a:t>
            </a:r>
          </a:p>
        </p:txBody>
      </p:sp>
      <p:cxnSp>
        <p:nvCxnSpPr>
          <p:cNvPr id="116741" name="Straight Arrow Connector 24"/>
          <p:cNvCxnSpPr>
            <a:cxnSpLocks noChangeShapeType="1"/>
            <a:stCxn id="17" idx="2"/>
          </p:cNvCxnSpPr>
          <p:nvPr/>
        </p:nvCxnSpPr>
        <p:spPr bwMode="auto">
          <a:xfrm>
            <a:off x="4157382" y="1647825"/>
            <a:ext cx="38100" cy="762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116742" name="Straight Arrow Connector 48"/>
          <p:cNvCxnSpPr>
            <a:cxnSpLocks noChangeShapeType="1"/>
          </p:cNvCxnSpPr>
          <p:nvPr/>
        </p:nvCxnSpPr>
        <p:spPr bwMode="auto">
          <a:xfrm>
            <a:off x="4114800" y="1876425"/>
            <a:ext cx="76200" cy="8382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sp>
        <p:nvSpPr>
          <p:cNvPr id="116743" name="Up-Down Arrow 55"/>
          <p:cNvSpPr>
            <a:spLocks noChangeArrowheads="1"/>
          </p:cNvSpPr>
          <p:nvPr/>
        </p:nvSpPr>
        <p:spPr bwMode="auto">
          <a:xfrm>
            <a:off x="3886200" y="1647825"/>
            <a:ext cx="381000" cy="838200"/>
          </a:xfrm>
          <a:prstGeom prst="upDownArrow">
            <a:avLst>
              <a:gd name="adj1" fmla="val 50000"/>
              <a:gd name="adj2" fmla="val 499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b"/>
          <a:lstStyle/>
          <a:p>
            <a:endParaRPr lang="en-US" sz="2400"/>
          </a:p>
        </p:txBody>
      </p:sp>
      <p:sp>
        <p:nvSpPr>
          <p:cNvPr id="57" name="Up-Down Arrow 56"/>
          <p:cNvSpPr>
            <a:spLocks noChangeArrowheads="1"/>
          </p:cNvSpPr>
          <p:nvPr/>
        </p:nvSpPr>
        <p:spPr bwMode="auto">
          <a:xfrm>
            <a:off x="4038600" y="1647825"/>
            <a:ext cx="228600" cy="838200"/>
          </a:xfrm>
          <a:prstGeom prst="upDownArrow">
            <a:avLst>
              <a:gd name="adj1" fmla="val 50000"/>
              <a:gd name="adj2" fmla="val 49992"/>
            </a:avLst>
          </a:prstGeom>
          <a:noFill/>
          <a:ln>
            <a:solidFill>
              <a:schemeClr val="tx1"/>
            </a:solidFill>
          </a:ln>
        </p:spPr>
        <p:txBody>
          <a:bodyPr lIns="0" tIns="0" rIns="0" bIns="0" anchor="b"/>
          <a:lstStyle/>
          <a:p>
            <a:endParaRPr lang="en-US" sz="2400"/>
          </a:p>
        </p:txBody>
      </p:sp>
      <p:sp>
        <p:nvSpPr>
          <p:cNvPr id="59" name="Text Box 10"/>
          <p:cNvSpPr txBox="1">
            <a:spLocks noChangeArrowheads="1"/>
          </p:cNvSpPr>
          <p:nvPr/>
        </p:nvSpPr>
        <p:spPr bwMode="auto">
          <a:xfrm>
            <a:off x="4536140" y="1887539"/>
            <a:ext cx="180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spAutoFit/>
          </a:bodyP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eaLnBrk="1" hangingPunct="1">
              <a:spcBef>
                <a:spcPct val="50000"/>
              </a:spcBef>
            </a:pPr>
            <a:r>
              <a:rPr lang="en-US" sz="2400" dirty="0">
                <a:solidFill>
                  <a:schemeClr val="tx1">
                    <a:lumMod val="50000"/>
                    <a:lumOff val="50000"/>
                  </a:schemeClr>
                </a:solidFill>
                <a:latin typeface="Verdana" pitchFamily="34" charset="0"/>
              </a:rPr>
              <a:t>Contract</a:t>
            </a:r>
          </a:p>
        </p:txBody>
      </p:sp>
      <p:sp>
        <p:nvSpPr>
          <p:cNvPr id="72" name="Rounded Rectangle 71"/>
          <p:cNvSpPr>
            <a:spLocks noChangeArrowheads="1"/>
          </p:cNvSpPr>
          <p:nvPr/>
        </p:nvSpPr>
        <p:spPr bwMode="auto">
          <a:xfrm>
            <a:off x="3069774" y="4086225"/>
            <a:ext cx="2279650" cy="685800"/>
          </a:xfrm>
          <a:prstGeom prst="roundRect">
            <a:avLst>
              <a:gd name="adj" fmla="val 16667"/>
            </a:avLst>
          </a:prstGeom>
          <a:solidFill>
            <a:srgbClr val="CCFFFF"/>
          </a:solidFill>
          <a:ln w="9525" algn="ctr">
            <a:solidFill>
              <a:schemeClr val="tx1"/>
            </a:solidFill>
            <a:round/>
            <a:headEnd/>
            <a:tailEnd/>
          </a:ln>
        </p:spPr>
        <p:txBody>
          <a:bodyPr lIns="0" tIns="0" rIns="0" bIns="0" anchor="ctr"/>
          <a:lstStyle/>
          <a:p>
            <a:pPr algn="ctr"/>
            <a:r>
              <a:rPr lang="en-US" sz="2400" dirty="0"/>
              <a:t>Subcontractor</a:t>
            </a:r>
          </a:p>
        </p:txBody>
      </p:sp>
      <p:sp>
        <p:nvSpPr>
          <p:cNvPr id="73" name="Up-Down Arrow 72"/>
          <p:cNvSpPr>
            <a:spLocks noChangeArrowheads="1"/>
          </p:cNvSpPr>
          <p:nvPr/>
        </p:nvSpPr>
        <p:spPr bwMode="auto">
          <a:xfrm>
            <a:off x="4038600" y="3400425"/>
            <a:ext cx="228600" cy="685800"/>
          </a:xfrm>
          <a:prstGeom prst="upDownArrow">
            <a:avLst>
              <a:gd name="adj1" fmla="val 50000"/>
              <a:gd name="adj2" fmla="val 50000"/>
            </a:avLst>
          </a:prstGeom>
          <a:noFill/>
          <a:ln>
            <a:solidFill>
              <a:schemeClr val="tx1"/>
            </a:solidFill>
          </a:ln>
        </p:spPr>
        <p:txBody>
          <a:bodyPr lIns="0" tIns="0" rIns="0" bIns="0" anchor="b"/>
          <a:lstStyle/>
          <a:p>
            <a:endParaRPr lang="en-US" sz="2400"/>
          </a:p>
        </p:txBody>
      </p:sp>
      <p:sp>
        <p:nvSpPr>
          <p:cNvPr id="74" name="Text Box 10"/>
          <p:cNvSpPr txBox="1">
            <a:spLocks noChangeArrowheads="1"/>
          </p:cNvSpPr>
          <p:nvPr/>
        </p:nvSpPr>
        <p:spPr bwMode="auto">
          <a:xfrm>
            <a:off x="4589928" y="3563939"/>
            <a:ext cx="2425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spAutoFit/>
          </a:bodyP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eaLnBrk="1" hangingPunct="1">
              <a:spcBef>
                <a:spcPct val="50000"/>
              </a:spcBef>
            </a:pPr>
            <a:r>
              <a:rPr lang="en-US" sz="2400" dirty="0">
                <a:solidFill>
                  <a:schemeClr val="tx1">
                    <a:lumMod val="50000"/>
                    <a:lumOff val="50000"/>
                  </a:schemeClr>
                </a:solidFill>
                <a:latin typeface="Verdana" pitchFamily="34" charset="0"/>
              </a:rPr>
              <a:t>Subcontract</a:t>
            </a:r>
          </a:p>
        </p:txBody>
      </p:sp>
      <p:sp>
        <p:nvSpPr>
          <p:cNvPr id="122" name="Up-Down Arrow 121"/>
          <p:cNvSpPr>
            <a:spLocks noChangeArrowheads="1"/>
          </p:cNvSpPr>
          <p:nvPr/>
        </p:nvSpPr>
        <p:spPr bwMode="auto">
          <a:xfrm>
            <a:off x="4038600" y="4772025"/>
            <a:ext cx="228600" cy="685800"/>
          </a:xfrm>
          <a:prstGeom prst="upDownArrow">
            <a:avLst>
              <a:gd name="adj1" fmla="val 50000"/>
              <a:gd name="adj2" fmla="val 50000"/>
            </a:avLst>
          </a:prstGeom>
          <a:noFill/>
          <a:ln>
            <a:solidFill>
              <a:schemeClr val="tx1"/>
            </a:solidFill>
          </a:ln>
        </p:spPr>
        <p:txBody>
          <a:bodyPr lIns="0" tIns="0" rIns="0" bIns="0" anchor="b"/>
          <a:lstStyle/>
          <a:p>
            <a:endParaRPr lang="en-US" sz="2400"/>
          </a:p>
        </p:txBody>
      </p:sp>
      <p:sp>
        <p:nvSpPr>
          <p:cNvPr id="121" name="Rounded Rectangle 120"/>
          <p:cNvSpPr>
            <a:spLocks noChangeArrowheads="1"/>
          </p:cNvSpPr>
          <p:nvPr/>
        </p:nvSpPr>
        <p:spPr bwMode="auto">
          <a:xfrm>
            <a:off x="2871268" y="5457825"/>
            <a:ext cx="2895600" cy="914400"/>
          </a:xfrm>
          <a:prstGeom prst="roundRect">
            <a:avLst>
              <a:gd name="adj" fmla="val 16667"/>
            </a:avLst>
          </a:prstGeom>
          <a:solidFill>
            <a:srgbClr val="C8C991">
              <a:alpha val="63000"/>
            </a:srgbClr>
          </a:solidFill>
          <a:ln w="9525" algn="ctr">
            <a:solidFill>
              <a:schemeClr val="tx1"/>
            </a:solidFill>
            <a:round/>
            <a:headEnd/>
            <a:tailEnd/>
          </a:ln>
        </p:spPr>
        <p:txBody>
          <a:bodyPr lIns="0" tIns="0" rIns="0" bIns="0" anchor="ctr"/>
          <a:lstStyle/>
          <a:p>
            <a:pPr algn="ctr"/>
            <a:r>
              <a:rPr lang="en-US" sz="2400" dirty="0"/>
              <a:t>2</a:t>
            </a:r>
            <a:r>
              <a:rPr lang="en-US" sz="2400" baseline="30000" dirty="0"/>
              <a:t>nd</a:t>
            </a:r>
            <a:r>
              <a:rPr lang="en-US" sz="2400" dirty="0"/>
              <a:t> Tier Sub or Supplier</a:t>
            </a:r>
          </a:p>
        </p:txBody>
      </p:sp>
      <p:sp>
        <p:nvSpPr>
          <p:cNvPr id="6" name="Up Arrow 5"/>
          <p:cNvSpPr/>
          <p:nvPr/>
        </p:nvSpPr>
        <p:spPr>
          <a:xfrm>
            <a:off x="7184385" y="1051366"/>
            <a:ext cx="3026244" cy="1970710"/>
          </a:xfrm>
          <a:prstGeom prst="upArrow">
            <a:avLst>
              <a:gd name="adj1" fmla="val 70652"/>
              <a:gd name="adj2" fmla="val 50000"/>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182880" rtlCol="0" anchor="ctr"/>
          <a:lstStyle/>
          <a:p>
            <a:pPr algn="ctr"/>
            <a:r>
              <a:rPr lang="en-US" sz="1600" b="1" dirty="0">
                <a:solidFill>
                  <a:schemeClr val="bg1"/>
                </a:solidFill>
                <a:effectLst>
                  <a:outerShdw blurRad="38100" dist="38100" dir="2700000" algn="tl">
                    <a:srgbClr val="000000">
                      <a:alpha val="43137"/>
                    </a:srgbClr>
                  </a:outerShdw>
                </a:effectLst>
              </a:rPr>
              <a:t>Performance Bond</a:t>
            </a:r>
          </a:p>
          <a:p>
            <a:pPr algn="ctr"/>
            <a:r>
              <a:rPr lang="en-US" sz="1200" b="1" dirty="0">
                <a:solidFill>
                  <a:schemeClr val="bg1"/>
                </a:solidFill>
                <a:effectLst>
                  <a:outerShdw blurRad="38100" dist="38100" dir="2700000" algn="tl">
                    <a:srgbClr val="000000">
                      <a:alpha val="43137"/>
                    </a:srgbClr>
                  </a:outerShdw>
                </a:effectLst>
              </a:rPr>
              <a:t>Bid Bond</a:t>
            </a:r>
          </a:p>
          <a:p>
            <a:pPr algn="ctr"/>
            <a:r>
              <a:rPr lang="en-US" sz="1200" b="1" dirty="0">
                <a:solidFill>
                  <a:schemeClr val="bg1"/>
                </a:solidFill>
                <a:effectLst>
                  <a:outerShdw blurRad="38100" dist="38100" dir="2700000" algn="tl">
                    <a:srgbClr val="000000">
                      <a:alpha val="43137"/>
                    </a:srgbClr>
                  </a:outerShdw>
                </a:effectLst>
              </a:rPr>
              <a:t>Advance Payment Bond</a:t>
            </a:r>
          </a:p>
          <a:p>
            <a:pPr algn="ctr"/>
            <a:r>
              <a:rPr lang="en-US" sz="1200" b="1" dirty="0">
                <a:solidFill>
                  <a:schemeClr val="bg1"/>
                </a:solidFill>
                <a:effectLst>
                  <a:outerShdw blurRad="38100" dist="38100" dir="2700000" algn="tl">
                    <a:srgbClr val="000000">
                      <a:alpha val="43137"/>
                    </a:srgbClr>
                  </a:outerShdw>
                </a:effectLst>
              </a:rPr>
              <a:t>Maintenance Bond</a:t>
            </a:r>
          </a:p>
          <a:p>
            <a:pPr algn="ctr"/>
            <a:r>
              <a:rPr lang="en-US" sz="1200" b="1" dirty="0">
                <a:solidFill>
                  <a:schemeClr val="bg1"/>
                </a:solidFill>
                <a:effectLst>
                  <a:outerShdw blurRad="38100" dist="38100" dir="2700000" algn="tl">
                    <a:srgbClr val="000000">
                      <a:alpha val="43137"/>
                    </a:srgbClr>
                  </a:outerShdw>
                </a:effectLst>
              </a:rPr>
              <a:t>Warranty Bond</a:t>
            </a:r>
          </a:p>
        </p:txBody>
      </p:sp>
      <p:sp>
        <p:nvSpPr>
          <p:cNvPr id="8" name="Down Arrow 7"/>
          <p:cNvSpPr/>
          <p:nvPr/>
        </p:nvSpPr>
        <p:spPr>
          <a:xfrm>
            <a:off x="7276109" y="3191874"/>
            <a:ext cx="2826170" cy="2884731"/>
          </a:xfrm>
          <a:prstGeom prst="downArrow">
            <a:avLst>
              <a:gd name="adj1" fmla="val 75101"/>
              <a:gd name="adj2" fmla="val 29821"/>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rPr>
              <a:t>Payment Bond</a:t>
            </a:r>
          </a:p>
          <a:p>
            <a:pPr algn="ctr"/>
            <a:r>
              <a:rPr lang="en-US" sz="1400" b="1" dirty="0">
                <a:solidFill>
                  <a:schemeClr val="bg1"/>
                </a:solidFill>
                <a:effectLst>
                  <a:outerShdw blurRad="38100" dist="38100" dir="2700000" algn="tl">
                    <a:srgbClr val="000000">
                      <a:alpha val="43137"/>
                    </a:srgbClr>
                  </a:outerShdw>
                </a:effectLst>
              </a:rPr>
              <a:t>Wage &amp; Benefits Bond</a:t>
            </a:r>
          </a:p>
          <a:p>
            <a:pPr algn="ctr"/>
            <a:r>
              <a:rPr lang="en-US" sz="1400" b="1" dirty="0">
                <a:solidFill>
                  <a:schemeClr val="bg1"/>
                </a:solidFill>
                <a:effectLst>
                  <a:outerShdw blurRad="38100" dist="38100" dir="2700000" algn="tl">
                    <a:srgbClr val="000000">
                      <a:alpha val="43137"/>
                    </a:srgbClr>
                  </a:outerShdw>
                </a:effectLst>
              </a:rPr>
              <a:t>Supplier Bond</a:t>
            </a:r>
          </a:p>
          <a:p>
            <a:pPr algn="ctr"/>
            <a:endParaRPr lang="en-US" sz="1400" b="1" dirty="0">
              <a:solidFill>
                <a:schemeClr val="bg1"/>
              </a:solidFill>
              <a:effectLst>
                <a:outerShdw blurRad="38100" dist="38100" dir="2700000" algn="tl">
                  <a:srgbClr val="000000">
                    <a:alpha val="43137"/>
                  </a:srgbClr>
                </a:outerShdw>
              </a:effectLst>
            </a:endParaRPr>
          </a:p>
        </p:txBody>
      </p:sp>
      <p:sp>
        <p:nvSpPr>
          <p:cNvPr id="19" name="Rounded Rectangle 18"/>
          <p:cNvSpPr>
            <a:spLocks noChangeArrowheads="1"/>
          </p:cNvSpPr>
          <p:nvPr/>
        </p:nvSpPr>
        <p:spPr bwMode="auto">
          <a:xfrm>
            <a:off x="5177798" y="1182534"/>
            <a:ext cx="1268451" cy="313594"/>
          </a:xfrm>
          <a:prstGeom prst="roundRect">
            <a:avLst>
              <a:gd name="adj" fmla="val 16667"/>
            </a:avLst>
          </a:prstGeom>
          <a:solidFill>
            <a:srgbClr val="FFC000">
              <a:alpha val="51000"/>
            </a:srgbClr>
          </a:solidFill>
          <a:ln w="9525" algn="ctr">
            <a:solidFill>
              <a:schemeClr val="tx1"/>
            </a:solidFill>
            <a:round/>
            <a:headEnd/>
            <a:tailEnd/>
          </a:ln>
        </p:spPr>
        <p:txBody>
          <a:bodyPr lIns="0" tIns="0" rIns="0" bIns="0" anchor="ctr"/>
          <a:lstStyle/>
          <a:p>
            <a:pPr algn="ctr"/>
            <a:r>
              <a:rPr lang="en-US" dirty="0"/>
              <a:t>Lender</a:t>
            </a:r>
          </a:p>
        </p:txBody>
      </p:sp>
      <p:cxnSp>
        <p:nvCxnSpPr>
          <p:cNvPr id="3" name="Straight Connector 2"/>
          <p:cNvCxnSpPr>
            <a:stCxn id="17" idx="3"/>
            <a:endCxn id="19" idx="1"/>
          </p:cNvCxnSpPr>
          <p:nvPr/>
        </p:nvCxnSpPr>
        <p:spPr>
          <a:xfrm flipV="1">
            <a:off x="5033683" y="1339331"/>
            <a:ext cx="144115" cy="369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E736AE01-C711-42E4-A771-C62BF2AFB9DD}"/>
              </a:ext>
            </a:extLst>
          </p:cNvPr>
          <p:cNvSpPr>
            <a:spLocks noGrp="1"/>
          </p:cNvSpPr>
          <p:nvPr>
            <p:ph type="body" sz="quarter" idx="14"/>
          </p:nvPr>
        </p:nvSpPr>
        <p:spPr/>
        <p:txBody>
          <a:bodyPr/>
          <a:lstStyle/>
          <a:p>
            <a:r>
              <a:rPr lang="en-US" dirty="0"/>
              <a:t>Parties to the Construction Process</a:t>
            </a:r>
          </a:p>
        </p:txBody>
      </p:sp>
      <p:sp>
        <p:nvSpPr>
          <p:cNvPr id="4" name="Text Placeholder 3">
            <a:extLst>
              <a:ext uri="{FF2B5EF4-FFF2-40B4-BE49-F238E27FC236}">
                <a16:creationId xmlns:a16="http://schemas.microsoft.com/office/drawing/2014/main" id="{469C27B0-F1E6-4231-88F6-262EB553CA5C}"/>
              </a:ext>
            </a:extLst>
          </p:cNvPr>
          <p:cNvSpPr>
            <a:spLocks noGrp="1"/>
          </p:cNvSpPr>
          <p:nvPr>
            <p:ph type="body" sz="quarter" idx="22"/>
          </p:nvPr>
        </p:nvSpPr>
        <p:spPr/>
        <p:txBody>
          <a:bodyPr/>
          <a:lstStyle/>
          <a:p>
            <a:r>
              <a:rPr lang="en-US" dirty="0"/>
              <a:t>Surety 101</a:t>
            </a:r>
          </a:p>
        </p:txBody>
      </p:sp>
      <p:sp>
        <p:nvSpPr>
          <p:cNvPr id="22" name="Slide Number Placeholder 1">
            <a:extLst>
              <a:ext uri="{FF2B5EF4-FFF2-40B4-BE49-F238E27FC236}">
                <a16:creationId xmlns:a16="http://schemas.microsoft.com/office/drawing/2014/main" id="{69F7CB4B-CC2A-49B5-B2E3-F9E35106ADDF}"/>
              </a:ext>
            </a:extLst>
          </p:cNvPr>
          <p:cNvSpPr>
            <a:spLocks noGrp="1"/>
          </p:cNvSpPr>
          <p:nvPr>
            <p:ph type="sldNum" sz="quarter" idx="4"/>
          </p:nvPr>
        </p:nvSpPr>
        <p:spPr>
          <a:xfrm>
            <a:off x="228600" y="6356349"/>
            <a:ext cx="457200" cy="365125"/>
          </a:xfrm>
        </p:spPr>
        <p:txBody>
          <a:bodyPr/>
          <a:lstStyle/>
          <a:p>
            <a:pPr fontAlgn="base">
              <a:spcAft>
                <a:spcPct val="0"/>
              </a:spcAft>
              <a:defRPr/>
            </a:pPr>
            <a:fld id="{6B30843B-30EF-4436-AA6C-500B948982E1}" type="slidenum">
              <a:rPr lang="en-US">
                <a:latin typeface="Arial" charset="0"/>
              </a:rPr>
              <a:pPr fontAlgn="base">
                <a:spcAft>
                  <a:spcPct val="0"/>
                </a:spcAft>
                <a:defRPr/>
              </a:pPr>
              <a:t>12</a:t>
            </a:fld>
            <a:endParaRPr lang="en-US" dirty="0">
              <a:latin typeface="Arial" charset="0"/>
            </a:endParaRPr>
          </a:p>
        </p:txBody>
      </p:sp>
    </p:spTree>
    <p:extLst>
      <p:ext uri="{BB962C8B-B14F-4D97-AF65-F5344CB8AC3E}">
        <p14:creationId xmlns:p14="http://schemas.microsoft.com/office/powerpoint/2010/main" val="454373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500" fill="hold"/>
                                        <p:tgtEl>
                                          <p:spTgt spid="74"/>
                                        </p:tgtEl>
                                        <p:attrNameLst>
                                          <p:attrName>ppt_x</p:attrName>
                                        </p:attrNameLst>
                                      </p:cBhvr>
                                      <p:tavLst>
                                        <p:tav tm="0">
                                          <p:val>
                                            <p:strVal val="#ppt_x"/>
                                          </p:val>
                                        </p:tav>
                                        <p:tav tm="100000">
                                          <p:val>
                                            <p:strVal val="#ppt_x"/>
                                          </p:val>
                                        </p:tav>
                                      </p:tavLst>
                                    </p:anim>
                                    <p:anim calcmode="lin" valueType="num">
                                      <p:cBhvr additive="base">
                                        <p:cTn id="38" dur="500" fill="hold"/>
                                        <p:tgtEl>
                                          <p:spTgt spid="7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additive="base">
                                        <p:cTn id="41" dur="500" fill="hold"/>
                                        <p:tgtEl>
                                          <p:spTgt spid="72"/>
                                        </p:tgtEl>
                                        <p:attrNameLst>
                                          <p:attrName>ppt_x</p:attrName>
                                        </p:attrNameLst>
                                      </p:cBhvr>
                                      <p:tavLst>
                                        <p:tav tm="0">
                                          <p:val>
                                            <p:strVal val="#ppt_x"/>
                                          </p:val>
                                        </p:tav>
                                        <p:tav tm="100000">
                                          <p:val>
                                            <p:strVal val="#ppt_x"/>
                                          </p:val>
                                        </p:tav>
                                      </p:tavLst>
                                    </p:anim>
                                    <p:anim calcmode="lin" valueType="num">
                                      <p:cBhvr additive="base">
                                        <p:cTn id="42" dur="500" fill="hold"/>
                                        <p:tgtEl>
                                          <p:spTgt spid="7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2"/>
                                        </p:tgtEl>
                                        <p:attrNameLst>
                                          <p:attrName>style.visibility</p:attrName>
                                        </p:attrNameLst>
                                      </p:cBhvr>
                                      <p:to>
                                        <p:strVal val="visible"/>
                                      </p:to>
                                    </p:set>
                                    <p:anim calcmode="lin" valueType="num">
                                      <p:cBhvr additive="base">
                                        <p:cTn id="45" dur="500" fill="hold"/>
                                        <p:tgtEl>
                                          <p:spTgt spid="122"/>
                                        </p:tgtEl>
                                        <p:attrNameLst>
                                          <p:attrName>ppt_x</p:attrName>
                                        </p:attrNameLst>
                                      </p:cBhvr>
                                      <p:tavLst>
                                        <p:tav tm="0">
                                          <p:val>
                                            <p:strVal val="#ppt_x"/>
                                          </p:val>
                                        </p:tav>
                                        <p:tav tm="100000">
                                          <p:val>
                                            <p:strVal val="#ppt_x"/>
                                          </p:val>
                                        </p:tav>
                                      </p:tavLst>
                                    </p:anim>
                                    <p:anim calcmode="lin" valueType="num">
                                      <p:cBhvr additive="base">
                                        <p:cTn id="46" dur="500" fill="hold"/>
                                        <p:tgtEl>
                                          <p:spTgt spid="1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23"/>
                                        </p:tgtEl>
                                        <p:attrNameLst>
                                          <p:attrName>style.visibility</p:attrName>
                                        </p:attrNameLst>
                                      </p:cBhvr>
                                      <p:to>
                                        <p:strVal val="visible"/>
                                      </p:to>
                                    </p:set>
                                    <p:anim calcmode="lin" valueType="num">
                                      <p:cBhvr additive="base">
                                        <p:cTn id="49" dur="500" fill="hold"/>
                                        <p:tgtEl>
                                          <p:spTgt spid="123"/>
                                        </p:tgtEl>
                                        <p:attrNameLst>
                                          <p:attrName>ppt_x</p:attrName>
                                        </p:attrNameLst>
                                      </p:cBhvr>
                                      <p:tavLst>
                                        <p:tav tm="0">
                                          <p:val>
                                            <p:strVal val="#ppt_x"/>
                                          </p:val>
                                        </p:tav>
                                        <p:tav tm="100000">
                                          <p:val>
                                            <p:strVal val="#ppt_x"/>
                                          </p:val>
                                        </p:tav>
                                      </p:tavLst>
                                    </p:anim>
                                    <p:anim calcmode="lin" valueType="num">
                                      <p:cBhvr additive="base">
                                        <p:cTn id="50" dur="500" fill="hold"/>
                                        <p:tgtEl>
                                          <p:spTgt spid="1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1"/>
                                        </p:tgtEl>
                                        <p:attrNameLst>
                                          <p:attrName>style.visibility</p:attrName>
                                        </p:attrNameLst>
                                      </p:cBhvr>
                                      <p:to>
                                        <p:strVal val="visible"/>
                                      </p:to>
                                    </p:set>
                                    <p:anim calcmode="lin" valueType="num">
                                      <p:cBhvr additive="base">
                                        <p:cTn id="53" dur="500" fill="hold"/>
                                        <p:tgtEl>
                                          <p:spTgt spid="121"/>
                                        </p:tgtEl>
                                        <p:attrNameLst>
                                          <p:attrName>ppt_x</p:attrName>
                                        </p:attrNameLst>
                                      </p:cBhvr>
                                      <p:tavLst>
                                        <p:tav tm="0">
                                          <p:val>
                                            <p:strVal val="#ppt_x"/>
                                          </p:val>
                                        </p:tav>
                                        <p:tav tm="100000">
                                          <p:val>
                                            <p:strVal val="#ppt_x"/>
                                          </p:val>
                                        </p:tav>
                                      </p:tavLst>
                                    </p:anim>
                                    <p:anim calcmode="lin" valueType="num">
                                      <p:cBhvr additive="base">
                                        <p:cTn id="54"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up)">
                                      <p:cBhvr>
                                        <p:cTn id="6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7" grpId="0" animBg="1"/>
      <p:bldP spid="18" grpId="0" animBg="1"/>
      <p:bldP spid="57" grpId="0" animBg="1"/>
      <p:bldP spid="59" grpId="0"/>
      <p:bldP spid="72" grpId="0" animBg="1"/>
      <p:bldP spid="73" grpId="0" animBg="1"/>
      <p:bldP spid="74" grpId="0"/>
      <p:bldP spid="122" grpId="0" animBg="1"/>
      <p:bldP spid="121" grpId="0" animBg="1"/>
      <p:bldP spid="6" grpId="0" animBg="1"/>
      <p:bldP spid="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82A43-2E96-4C68-90D8-F674F6E5CC56}"/>
              </a:ext>
            </a:extLst>
          </p:cNvPr>
          <p:cNvSpPr>
            <a:spLocks noGrp="1"/>
          </p:cNvSpPr>
          <p:nvPr>
            <p:ph type="body" sz="quarter" idx="14"/>
          </p:nvPr>
        </p:nvSpPr>
        <p:spPr>
          <a:xfrm>
            <a:off x="3886200" y="114300"/>
            <a:ext cx="4419600" cy="647700"/>
          </a:xfrm>
        </p:spPr>
        <p:txBody>
          <a:bodyPr/>
          <a:lstStyle/>
          <a:p>
            <a:r>
              <a:rPr lang="en-US" dirty="0"/>
              <a:t>Sample Performance Bond</a:t>
            </a:r>
          </a:p>
        </p:txBody>
      </p:sp>
      <p:sp>
        <p:nvSpPr>
          <p:cNvPr id="4" name="Slide Number Placeholder 3"/>
          <p:cNvSpPr>
            <a:spLocks noGrp="1"/>
          </p:cNvSpPr>
          <p:nvPr>
            <p:ph type="sldNum" sz="quarter" idx="4"/>
          </p:nvPr>
        </p:nvSpPr>
        <p:spPr/>
        <p:txBody>
          <a:bodyPr/>
          <a:lstStyle/>
          <a:p>
            <a:pPr fontAlgn="base">
              <a:spcAft>
                <a:spcPct val="0"/>
              </a:spcAft>
            </a:pPr>
            <a:fld id="{87119E05-1B84-4C0D-ABA3-2E5D18F8D967}" type="slidenum">
              <a:rPr lang="en-US" smtClean="0">
                <a:latin typeface="Arial" charset="0"/>
              </a:rPr>
              <a:pPr fontAlgn="base">
                <a:spcAft>
                  <a:spcPct val="0"/>
                </a:spcAft>
              </a:pPr>
              <a:t>13</a:t>
            </a:fld>
            <a:endParaRPr lang="en-US" dirty="0">
              <a:latin typeface="Arial" charset="0"/>
            </a:endParaRPr>
          </a:p>
        </p:txBody>
      </p:sp>
      <p:sp>
        <p:nvSpPr>
          <p:cNvPr id="19" name="Text Placeholder 1">
            <a:extLst>
              <a:ext uri="{FF2B5EF4-FFF2-40B4-BE49-F238E27FC236}">
                <a16:creationId xmlns:a16="http://schemas.microsoft.com/office/drawing/2014/main" id="{0678CA6D-95A9-4978-8089-D22E84387C65}"/>
              </a:ext>
            </a:extLst>
          </p:cNvPr>
          <p:cNvSpPr txBox="1">
            <a:spLocks/>
          </p:cNvSpPr>
          <p:nvPr/>
        </p:nvSpPr>
        <p:spPr>
          <a:xfrm>
            <a:off x="4953000" y="762000"/>
            <a:ext cx="6172200" cy="5410200"/>
          </a:xfrm>
          <a:prstGeom prst="rect">
            <a:avLst/>
          </a:prstGeom>
        </p:spPr>
        <p:txBody>
          <a:bodyPr/>
          <a:lst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a:lstStyle>
          <a:p>
            <a:pPr marL="457200" indent="-457200">
              <a:spcBef>
                <a:spcPts val="0"/>
              </a:spcBef>
              <a:buFont typeface="Arial" panose="020B0604020202020204" pitchFamily="34" charset="0"/>
              <a:buChar char="•"/>
            </a:pPr>
            <a:r>
              <a:rPr lang="en-US" sz="2800" dirty="0">
                <a:latin typeface="Calibri" panose="020F0502020204030204" pitchFamily="34" charset="0"/>
                <a:ea typeface="Calibri" panose="020F0502020204030204" pitchFamily="34" charset="0"/>
              </a:rPr>
              <a:t>Bond form is a relatively simple document</a:t>
            </a:r>
          </a:p>
          <a:p>
            <a:pPr marL="457200" indent="-457200">
              <a:spcBef>
                <a:spcPts val="0"/>
              </a:spcBef>
              <a:buFont typeface="Arial" panose="020B0604020202020204" pitchFamily="34" charset="0"/>
              <a:buChar char="•"/>
            </a:pPr>
            <a:r>
              <a:rPr lang="en-US" sz="2800" dirty="0">
                <a:latin typeface="Calibri" panose="020F0502020204030204" pitchFamily="34" charset="0"/>
                <a:ea typeface="Calibri" panose="020F0502020204030204" pitchFamily="34" charset="0"/>
              </a:rPr>
              <a:t>Underlying obligation being secured, the construction contract, usually is incorporated by reference into the bond</a:t>
            </a:r>
          </a:p>
          <a:p>
            <a:pPr marL="457200" indent="-457200">
              <a:spcBef>
                <a:spcPts val="0"/>
              </a:spcBef>
              <a:buFont typeface="Arial" panose="020B0604020202020204" pitchFamily="34" charset="0"/>
              <a:buChar char="•"/>
            </a:pPr>
            <a:r>
              <a:rPr lang="en-US" sz="2800" dirty="0">
                <a:latin typeface="Calibri" panose="020F0502020204030204" pitchFamily="34" charset="0"/>
                <a:ea typeface="Calibri" panose="020F0502020204030204" pitchFamily="34" charset="0"/>
              </a:rPr>
              <a:t>Contractor (Principal) and surety are jointly and severally bound to the owner via the bond form</a:t>
            </a:r>
          </a:p>
          <a:p>
            <a:pPr marL="457200" indent="-457200">
              <a:spcBef>
                <a:spcPts val="0"/>
              </a:spcBef>
              <a:buFont typeface="Arial" panose="020B0604020202020204" pitchFamily="34" charset="0"/>
              <a:buChar char="•"/>
            </a:pPr>
            <a:r>
              <a:rPr lang="en-US" sz="2800" dirty="0">
                <a:latin typeface="Calibri" panose="020F0502020204030204" pitchFamily="34" charset="0"/>
                <a:ea typeface="Calibri" panose="020F0502020204030204" pitchFamily="34" charset="0"/>
              </a:rPr>
              <a:t>In order to determine exposure under performance bond, surety must review the construction contract</a:t>
            </a:r>
          </a:p>
          <a:p>
            <a:pPr marL="457200" indent="-457200">
              <a:spcBef>
                <a:spcPts val="0"/>
              </a:spcBef>
              <a:buFont typeface="Arial" panose="020B0604020202020204" pitchFamily="34" charset="0"/>
              <a:buChar char="•"/>
            </a:pPr>
            <a:endParaRPr lang="en-US" sz="2800" dirty="0">
              <a:latin typeface="Calibri" panose="020F0502020204030204" pitchFamily="34" charset="0"/>
              <a:ea typeface="Calibri" panose="020F0502020204030204" pitchFamily="34" charset="0"/>
            </a:endParaRPr>
          </a:p>
          <a:p>
            <a:pPr marL="457200" indent="-457200" algn="ctr">
              <a:spcBef>
                <a:spcPts val="0"/>
              </a:spcBef>
              <a:buFont typeface="Arial" panose="020B0604020202020204" pitchFamily="34" charset="0"/>
              <a:buChar char="•"/>
            </a:pPr>
            <a:endParaRPr lang="en-US" sz="2800"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E057B2E2-5BA5-4800-9611-1EE6F6243584}"/>
              </a:ext>
            </a:extLst>
          </p:cNvPr>
          <p:cNvSpPr txBox="1"/>
          <p:nvPr/>
        </p:nvSpPr>
        <p:spPr>
          <a:xfrm>
            <a:off x="914400" y="6400800"/>
            <a:ext cx="7696200" cy="228600"/>
          </a:xfrm>
          <a:prstGeom prst="rect">
            <a:avLst/>
          </a:prstGeom>
          <a:noFill/>
        </p:spPr>
        <p:txBody>
          <a:bodyPr wrap="square" lIns="0" tIns="0" rIns="0" bIns="0" rtlCol="0">
            <a:noAutofit/>
          </a:bodyPr>
          <a:lstStyle/>
          <a:p>
            <a:pPr>
              <a:lnSpc>
                <a:spcPct val="100000"/>
              </a:lnSpc>
              <a:spcBef>
                <a:spcPts val="1200"/>
              </a:spcBef>
              <a:buClr>
                <a:schemeClr val="tx1"/>
              </a:buClr>
              <a:buSzPct val="100000"/>
            </a:pPr>
            <a:r>
              <a:rPr lang="en-US" sz="900" dirty="0"/>
              <a:t>Source:  page 1 of 2 from https://www.broward.org/purchasing/documents/FORM%20007500-1%20Performance%20Bond.pdf</a:t>
            </a:r>
          </a:p>
        </p:txBody>
      </p:sp>
      <p:pic>
        <p:nvPicPr>
          <p:cNvPr id="6" name="Picture 5">
            <a:extLst>
              <a:ext uri="{FF2B5EF4-FFF2-40B4-BE49-F238E27FC236}">
                <a16:creationId xmlns:a16="http://schemas.microsoft.com/office/drawing/2014/main" id="{5C112837-59BD-42A7-8E59-4832FA2662FD}"/>
              </a:ext>
            </a:extLst>
          </p:cNvPr>
          <p:cNvPicPr>
            <a:picLocks noChangeAspect="1"/>
          </p:cNvPicPr>
          <p:nvPr/>
        </p:nvPicPr>
        <p:blipFill>
          <a:blip r:embed="rId3">
            <a:alphaModFix/>
          </a:blip>
          <a:stretch>
            <a:fillRect/>
          </a:stretch>
        </p:blipFill>
        <p:spPr>
          <a:xfrm>
            <a:off x="409575" y="762000"/>
            <a:ext cx="3915021" cy="5105400"/>
          </a:xfrm>
          <a:prstGeom prst="rect">
            <a:avLst/>
          </a:prstGeom>
        </p:spPr>
      </p:pic>
    </p:spTree>
    <p:extLst>
      <p:ext uri="{BB962C8B-B14F-4D97-AF65-F5344CB8AC3E}">
        <p14:creationId xmlns:p14="http://schemas.microsoft.com/office/powerpoint/2010/main" val="2590631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82A43-2E96-4C68-90D8-F674F6E5CC56}"/>
              </a:ext>
            </a:extLst>
          </p:cNvPr>
          <p:cNvSpPr>
            <a:spLocks noGrp="1"/>
          </p:cNvSpPr>
          <p:nvPr>
            <p:ph type="body" sz="quarter" idx="14"/>
          </p:nvPr>
        </p:nvSpPr>
        <p:spPr>
          <a:xfrm>
            <a:off x="3886200" y="114300"/>
            <a:ext cx="4419600" cy="571500"/>
          </a:xfrm>
        </p:spPr>
        <p:txBody>
          <a:bodyPr/>
          <a:lstStyle/>
          <a:p>
            <a:r>
              <a:rPr lang="en-US" dirty="0"/>
              <a:t>Sample Payment Bond</a:t>
            </a:r>
          </a:p>
        </p:txBody>
      </p:sp>
      <p:sp>
        <p:nvSpPr>
          <p:cNvPr id="4" name="Slide Number Placeholder 3"/>
          <p:cNvSpPr>
            <a:spLocks noGrp="1"/>
          </p:cNvSpPr>
          <p:nvPr>
            <p:ph type="sldNum" sz="quarter" idx="4"/>
          </p:nvPr>
        </p:nvSpPr>
        <p:spPr/>
        <p:txBody>
          <a:bodyPr/>
          <a:lstStyle/>
          <a:p>
            <a:pPr fontAlgn="base">
              <a:spcAft>
                <a:spcPct val="0"/>
              </a:spcAft>
            </a:pPr>
            <a:fld id="{87119E05-1B84-4C0D-ABA3-2E5D18F8D967}" type="slidenum">
              <a:rPr lang="en-US" smtClean="0">
                <a:latin typeface="Arial" charset="0"/>
              </a:rPr>
              <a:pPr fontAlgn="base">
                <a:spcAft>
                  <a:spcPct val="0"/>
                </a:spcAft>
              </a:pPr>
              <a:t>14</a:t>
            </a:fld>
            <a:endParaRPr lang="en-US" dirty="0">
              <a:latin typeface="Arial" charset="0"/>
            </a:endParaRPr>
          </a:p>
        </p:txBody>
      </p:sp>
      <p:sp>
        <p:nvSpPr>
          <p:cNvPr id="19" name="Text Placeholder 1">
            <a:extLst>
              <a:ext uri="{FF2B5EF4-FFF2-40B4-BE49-F238E27FC236}">
                <a16:creationId xmlns:a16="http://schemas.microsoft.com/office/drawing/2014/main" id="{0678CA6D-95A9-4978-8089-D22E84387C65}"/>
              </a:ext>
            </a:extLst>
          </p:cNvPr>
          <p:cNvSpPr txBox="1">
            <a:spLocks/>
          </p:cNvSpPr>
          <p:nvPr/>
        </p:nvSpPr>
        <p:spPr>
          <a:xfrm>
            <a:off x="4762500" y="921476"/>
            <a:ext cx="6172200" cy="5410200"/>
          </a:xfrm>
          <a:prstGeom prst="rect">
            <a:avLst/>
          </a:prstGeom>
        </p:spPr>
        <p:txBody>
          <a:bodyPr/>
          <a:lst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a:lstStyle>
          <a:p>
            <a:pPr marL="457200" indent="-457200">
              <a:spcBef>
                <a:spcPts val="0"/>
              </a:spcBef>
              <a:buFont typeface="Arial" panose="020B0604020202020204" pitchFamily="34" charset="0"/>
              <a:buChar char="•"/>
            </a:pPr>
            <a:r>
              <a:rPr lang="en-US" sz="2800" dirty="0">
                <a:latin typeface="Calibri" panose="020F0502020204030204" pitchFamily="34" charset="0"/>
                <a:ea typeface="Calibri" panose="020F0502020204030204" pitchFamily="34" charset="0"/>
              </a:rPr>
              <a:t>Payment bond is similar with conditions that focus on </a:t>
            </a:r>
          </a:p>
          <a:p>
            <a:pPr marL="916686" lvl="1" indent="-457200">
              <a:spcBef>
                <a:spcPts val="0"/>
              </a:spcBef>
              <a:buFont typeface="Wingdings" panose="05000000000000000000" pitchFamily="2" charset="2"/>
              <a:buChar char="§"/>
            </a:pPr>
            <a:r>
              <a:rPr lang="en-US" sz="2800" dirty="0">
                <a:latin typeface="Calibri" panose="020F0502020204030204" pitchFamily="34" charset="0"/>
                <a:ea typeface="Calibri" panose="020F0502020204030204" pitchFamily="34" charset="0"/>
              </a:rPr>
              <a:t>Paying for all labor, materials and supplies used directly or indirectly by the Contractor in performance of the contract</a:t>
            </a:r>
          </a:p>
          <a:p>
            <a:pPr marL="457200" indent="-457200">
              <a:spcBef>
                <a:spcPts val="0"/>
              </a:spcBef>
              <a:buFont typeface="Arial" panose="020B0604020202020204" pitchFamily="34" charset="0"/>
              <a:buChar char="•"/>
            </a:pPr>
            <a:r>
              <a:rPr lang="en-US" sz="2800" dirty="0">
                <a:latin typeface="Calibri" panose="020F0502020204030204" pitchFamily="34" charset="0"/>
                <a:ea typeface="Calibri" panose="020F0502020204030204" pitchFamily="34" charset="0"/>
              </a:rPr>
              <a:t>Note most performance </a:t>
            </a:r>
            <a:r>
              <a:rPr lang="en-US" sz="2800" u="sng" dirty="0">
                <a:latin typeface="Calibri" panose="020F0502020204030204" pitchFamily="34" charset="0"/>
                <a:ea typeface="Calibri" panose="020F0502020204030204" pitchFamily="34" charset="0"/>
              </a:rPr>
              <a:t>and </a:t>
            </a:r>
            <a:r>
              <a:rPr lang="en-US" sz="2800" dirty="0">
                <a:latin typeface="Calibri" panose="020F0502020204030204" pitchFamily="34" charset="0"/>
                <a:ea typeface="Calibri" panose="020F0502020204030204" pitchFamily="34" charset="0"/>
              </a:rPr>
              <a:t>payments bonds are </a:t>
            </a:r>
            <a:r>
              <a:rPr lang="en-US" sz="2800" u="sng" dirty="0">
                <a:latin typeface="Calibri" panose="020F0502020204030204" pitchFamily="34" charset="0"/>
                <a:ea typeface="Calibri" panose="020F0502020204030204" pitchFamily="34" charset="0"/>
              </a:rPr>
              <a:t>each</a:t>
            </a:r>
            <a:r>
              <a:rPr lang="en-US" sz="2800" dirty="0">
                <a:latin typeface="Calibri" panose="020F0502020204030204" pitchFamily="34" charset="0"/>
                <a:ea typeface="Calibri" panose="020F0502020204030204" pitchFamily="34" charset="0"/>
              </a:rPr>
              <a:t> for 100% of the contract price for the project </a:t>
            </a:r>
          </a:p>
          <a:p>
            <a:pPr marL="457200" indent="-457200" algn="ctr">
              <a:spcBef>
                <a:spcPts val="0"/>
              </a:spcBef>
              <a:buFont typeface="Arial" panose="020B0604020202020204" pitchFamily="34" charset="0"/>
              <a:buChar char="•"/>
            </a:pPr>
            <a:endParaRPr lang="en-US" sz="2800" dirty="0">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E057B2E2-5BA5-4800-9611-1EE6F6243584}"/>
              </a:ext>
            </a:extLst>
          </p:cNvPr>
          <p:cNvSpPr txBox="1"/>
          <p:nvPr/>
        </p:nvSpPr>
        <p:spPr>
          <a:xfrm>
            <a:off x="914400" y="6400800"/>
            <a:ext cx="7696200" cy="228600"/>
          </a:xfrm>
          <a:prstGeom prst="rect">
            <a:avLst/>
          </a:prstGeom>
          <a:noFill/>
        </p:spPr>
        <p:txBody>
          <a:bodyPr wrap="square" lIns="0" tIns="0" rIns="0" bIns="0" rtlCol="0">
            <a:noAutofit/>
          </a:bodyPr>
          <a:lstStyle/>
          <a:p>
            <a:pPr>
              <a:lnSpc>
                <a:spcPct val="100000"/>
              </a:lnSpc>
              <a:spcBef>
                <a:spcPts val="1200"/>
              </a:spcBef>
              <a:buClr>
                <a:schemeClr val="tx1"/>
              </a:buClr>
              <a:buSzPct val="100000"/>
            </a:pPr>
            <a:r>
              <a:rPr lang="en-US" sz="900" dirty="0"/>
              <a:t>Source:  page 1 of 2 from https://www.broward.org/Purchasing/Documents/paybond.pdf</a:t>
            </a:r>
          </a:p>
        </p:txBody>
      </p:sp>
      <p:pic>
        <p:nvPicPr>
          <p:cNvPr id="7" name="Picture 6">
            <a:extLst>
              <a:ext uri="{FF2B5EF4-FFF2-40B4-BE49-F238E27FC236}">
                <a16:creationId xmlns:a16="http://schemas.microsoft.com/office/drawing/2014/main" id="{88C84A01-D6E1-4564-923B-6A0D67F49628}"/>
              </a:ext>
            </a:extLst>
          </p:cNvPr>
          <p:cNvPicPr>
            <a:picLocks noChangeAspect="1"/>
          </p:cNvPicPr>
          <p:nvPr/>
        </p:nvPicPr>
        <p:blipFill>
          <a:blip r:embed="rId3"/>
          <a:stretch>
            <a:fillRect/>
          </a:stretch>
        </p:blipFill>
        <p:spPr>
          <a:xfrm>
            <a:off x="457200" y="921476"/>
            <a:ext cx="4030549" cy="5229225"/>
          </a:xfrm>
          <a:prstGeom prst="rect">
            <a:avLst/>
          </a:prstGeom>
        </p:spPr>
      </p:pic>
    </p:spTree>
    <p:extLst>
      <p:ext uri="{BB962C8B-B14F-4D97-AF65-F5344CB8AC3E}">
        <p14:creationId xmlns:p14="http://schemas.microsoft.com/office/powerpoint/2010/main" val="201940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2F4663-F045-4DBB-A8C3-D7391281A6A9}"/>
              </a:ext>
            </a:extLst>
          </p:cNvPr>
          <p:cNvSpPr>
            <a:spLocks noGrp="1"/>
          </p:cNvSpPr>
          <p:nvPr>
            <p:ph type="body" sz="quarter" idx="14"/>
          </p:nvPr>
        </p:nvSpPr>
        <p:spPr/>
        <p:txBody>
          <a:bodyPr/>
          <a:lstStyle/>
          <a:p>
            <a:r>
              <a:rPr lang="en-US" dirty="0"/>
              <a:t>U.S. Surety vs New Surety in India</a:t>
            </a:r>
          </a:p>
        </p:txBody>
      </p:sp>
      <p:sp>
        <p:nvSpPr>
          <p:cNvPr id="3" name="Text Placeholder 2">
            <a:extLst>
              <a:ext uri="{FF2B5EF4-FFF2-40B4-BE49-F238E27FC236}">
                <a16:creationId xmlns:a16="http://schemas.microsoft.com/office/drawing/2014/main" id="{4E22F3EB-A1F4-421D-B7F1-FA29C909BAEE}"/>
              </a:ext>
            </a:extLst>
          </p:cNvPr>
          <p:cNvSpPr>
            <a:spLocks noGrp="1"/>
          </p:cNvSpPr>
          <p:nvPr>
            <p:ph type="body" sz="quarter" idx="22"/>
          </p:nvPr>
        </p:nvSpPr>
        <p:spPr/>
        <p:txBody>
          <a:bodyPr/>
          <a:lstStyle/>
          <a:p>
            <a:r>
              <a:rPr lang="en-US" dirty="0"/>
              <a:t>Surety 101</a:t>
            </a:r>
          </a:p>
        </p:txBody>
      </p:sp>
      <p:sp>
        <p:nvSpPr>
          <p:cNvPr id="4" name="Slide Number Placeholder 3"/>
          <p:cNvSpPr>
            <a:spLocks noGrp="1"/>
          </p:cNvSpPr>
          <p:nvPr>
            <p:ph type="sldNum" sz="quarter" idx="4"/>
          </p:nvPr>
        </p:nvSpPr>
        <p:spPr/>
        <p:txBody>
          <a:bodyPr/>
          <a:lstStyle/>
          <a:p>
            <a:pPr fontAlgn="base">
              <a:spcAft>
                <a:spcPct val="0"/>
              </a:spcAft>
            </a:pPr>
            <a:fld id="{87119E05-1B84-4C0D-ABA3-2E5D18F8D967}" type="slidenum">
              <a:rPr lang="en-US">
                <a:latin typeface="Arial" charset="0"/>
              </a:rPr>
              <a:pPr fontAlgn="base">
                <a:spcAft>
                  <a:spcPct val="0"/>
                </a:spcAft>
              </a:pPr>
              <a:t>15</a:t>
            </a:fld>
            <a:endParaRPr lang="en-US" dirty="0">
              <a:latin typeface="Arial" charset="0"/>
            </a:endParaRPr>
          </a:p>
        </p:txBody>
      </p:sp>
      <p:graphicFrame>
        <p:nvGraphicFramePr>
          <p:cNvPr id="6" name="Table 6">
            <a:extLst>
              <a:ext uri="{FF2B5EF4-FFF2-40B4-BE49-F238E27FC236}">
                <a16:creationId xmlns:a16="http://schemas.microsoft.com/office/drawing/2014/main" id="{631119F9-EB46-4633-AE42-7D1FE5530479}"/>
              </a:ext>
            </a:extLst>
          </p:cNvPr>
          <p:cNvGraphicFramePr>
            <a:graphicFrameLocks noGrp="1"/>
          </p:cNvGraphicFramePr>
          <p:nvPr>
            <p:extLst>
              <p:ext uri="{D42A27DB-BD31-4B8C-83A1-F6EECF244321}">
                <p14:modId xmlns:p14="http://schemas.microsoft.com/office/powerpoint/2010/main" val="247666974"/>
              </p:ext>
            </p:extLst>
          </p:nvPr>
        </p:nvGraphicFramePr>
        <p:xfrm>
          <a:off x="1562100" y="1143000"/>
          <a:ext cx="9067800" cy="5179439"/>
        </p:xfrm>
        <a:graphic>
          <a:graphicData uri="http://schemas.openxmlformats.org/drawingml/2006/table">
            <a:tbl>
              <a:tblPr firstRow="1" bandRow="1">
                <a:tableStyleId>{0E3FDE45-AF77-4B5C-9715-49D594BDF05E}</a:tableStyleId>
              </a:tblPr>
              <a:tblGrid>
                <a:gridCol w="3022600">
                  <a:extLst>
                    <a:ext uri="{9D8B030D-6E8A-4147-A177-3AD203B41FA5}">
                      <a16:colId xmlns:a16="http://schemas.microsoft.com/office/drawing/2014/main" val="1940712662"/>
                    </a:ext>
                  </a:extLst>
                </a:gridCol>
                <a:gridCol w="3022600">
                  <a:extLst>
                    <a:ext uri="{9D8B030D-6E8A-4147-A177-3AD203B41FA5}">
                      <a16:colId xmlns:a16="http://schemas.microsoft.com/office/drawing/2014/main" val="2862683344"/>
                    </a:ext>
                  </a:extLst>
                </a:gridCol>
                <a:gridCol w="3022600">
                  <a:extLst>
                    <a:ext uri="{9D8B030D-6E8A-4147-A177-3AD203B41FA5}">
                      <a16:colId xmlns:a16="http://schemas.microsoft.com/office/drawing/2014/main" val="4185455934"/>
                    </a:ext>
                  </a:extLst>
                </a:gridCol>
              </a:tblGrid>
              <a:tr h="383160">
                <a:tc>
                  <a:txBody>
                    <a:bodyPr/>
                    <a:lstStyle/>
                    <a:p>
                      <a:endParaRPr lang="en-US"/>
                    </a:p>
                  </a:txBody>
                  <a:tcPr/>
                </a:tc>
                <a:tc>
                  <a:txBody>
                    <a:bodyPr/>
                    <a:lstStyle/>
                    <a:p>
                      <a:r>
                        <a:rPr lang="en-US" dirty="0"/>
                        <a:t>U.S. Surety</a:t>
                      </a:r>
                    </a:p>
                  </a:txBody>
                  <a:tcPr/>
                </a:tc>
                <a:tc>
                  <a:txBody>
                    <a:bodyPr/>
                    <a:lstStyle/>
                    <a:p>
                      <a:r>
                        <a:rPr lang="en-US" dirty="0"/>
                        <a:t>New Surety in India*</a:t>
                      </a:r>
                    </a:p>
                  </a:txBody>
                  <a:tcPr/>
                </a:tc>
                <a:extLst>
                  <a:ext uri="{0D108BD9-81ED-4DB2-BD59-A6C34878D82A}">
                    <a16:rowId xmlns:a16="http://schemas.microsoft.com/office/drawing/2014/main" val="3895110563"/>
                  </a:ext>
                </a:extLst>
              </a:tr>
              <a:tr h="661345">
                <a:tc>
                  <a:txBody>
                    <a:bodyPr/>
                    <a:lstStyle/>
                    <a:p>
                      <a:r>
                        <a:rPr lang="en-US" dirty="0"/>
                        <a:t>Types of Surety Bonds</a:t>
                      </a:r>
                    </a:p>
                  </a:txBody>
                  <a:tcPr/>
                </a:tc>
                <a:tc>
                  <a:txBody>
                    <a:bodyPr/>
                    <a:lstStyle/>
                    <a:p>
                      <a:r>
                        <a:rPr lang="en-US" dirty="0"/>
                        <a:t>Contract and Various Miscellaneous</a:t>
                      </a:r>
                    </a:p>
                  </a:txBody>
                  <a:tcPr/>
                </a:tc>
                <a:tc>
                  <a:txBody>
                    <a:bodyPr/>
                    <a:lstStyle/>
                    <a:p>
                      <a:r>
                        <a:rPr lang="en-US" dirty="0"/>
                        <a:t>Contract and 1 type of Miscellaneous (Customs or Tax Bonds and Court Bonds)</a:t>
                      </a:r>
                    </a:p>
                    <a:p>
                      <a:endParaRPr lang="en-US" dirty="0"/>
                    </a:p>
                  </a:txBody>
                  <a:tcPr/>
                </a:tc>
                <a:extLst>
                  <a:ext uri="{0D108BD9-81ED-4DB2-BD59-A6C34878D82A}">
                    <a16:rowId xmlns:a16="http://schemas.microsoft.com/office/drawing/2014/main" val="3405221390"/>
                  </a:ext>
                </a:extLst>
              </a:tr>
              <a:tr h="383160">
                <a:tc>
                  <a:txBody>
                    <a:bodyPr/>
                    <a:lstStyle/>
                    <a:p>
                      <a:r>
                        <a:rPr lang="en-US" dirty="0"/>
                        <a:t>Contract Surety Bonds</a:t>
                      </a:r>
                    </a:p>
                  </a:txBody>
                  <a:tcPr/>
                </a:tc>
                <a:tc>
                  <a:txBody>
                    <a:bodyPr/>
                    <a:lstStyle/>
                    <a:p>
                      <a:r>
                        <a:rPr lang="en-US" dirty="0"/>
                        <a:t>Typically, </a:t>
                      </a:r>
                      <a:r>
                        <a:rPr lang="en-US" dirty="0">
                          <a:highlight>
                            <a:srgbClr val="FFFF00"/>
                          </a:highlight>
                        </a:rPr>
                        <a:t>100%</a:t>
                      </a:r>
                      <a:r>
                        <a:rPr lang="en-US" dirty="0"/>
                        <a:t> bonds </a:t>
                      </a:r>
                    </a:p>
                  </a:txBody>
                  <a:tcPr/>
                </a:tc>
                <a:tc>
                  <a:txBody>
                    <a:bodyPr/>
                    <a:lstStyle/>
                    <a:p>
                      <a:r>
                        <a:rPr lang="en-US" dirty="0">
                          <a:highlight>
                            <a:srgbClr val="FFFF00"/>
                          </a:highlight>
                        </a:rPr>
                        <a:t>30%</a:t>
                      </a:r>
                      <a:r>
                        <a:rPr lang="en-US" dirty="0"/>
                        <a:t> bonds</a:t>
                      </a:r>
                    </a:p>
                  </a:txBody>
                  <a:tcPr/>
                </a:tc>
                <a:extLst>
                  <a:ext uri="{0D108BD9-81ED-4DB2-BD59-A6C34878D82A}">
                    <a16:rowId xmlns:a16="http://schemas.microsoft.com/office/drawing/2014/main" val="4246715049"/>
                  </a:ext>
                </a:extLst>
              </a:tr>
              <a:tr h="1228212">
                <a:tc>
                  <a:txBody>
                    <a:bodyPr/>
                    <a:lstStyle/>
                    <a:p>
                      <a:r>
                        <a:rPr lang="en-US" dirty="0"/>
                        <a:t>Underwriting Data</a:t>
                      </a:r>
                    </a:p>
                  </a:txBody>
                  <a:tcPr/>
                </a:tc>
                <a:tc>
                  <a:txBody>
                    <a:bodyPr/>
                    <a:lstStyle/>
                    <a:p>
                      <a:r>
                        <a:rPr lang="en-US" dirty="0"/>
                        <a:t>Surety underwriters evaluate and monitor projects and do not rely on banks and other financial institutions for their analysis</a:t>
                      </a:r>
                    </a:p>
                  </a:txBody>
                  <a:tcPr/>
                </a:tc>
                <a:tc>
                  <a:txBody>
                    <a:bodyPr/>
                    <a:lstStyle/>
                    <a:p>
                      <a:r>
                        <a:rPr lang="en-US" dirty="0"/>
                        <a:t>Insurers can work with banks and other financial institutions to share risk information, technical expertise to monitor projects, cash flow amongst other aspects.</a:t>
                      </a:r>
                    </a:p>
                    <a:p>
                      <a:endParaRPr lang="en-US" dirty="0"/>
                    </a:p>
                  </a:txBody>
                  <a:tcPr/>
                </a:tc>
                <a:extLst>
                  <a:ext uri="{0D108BD9-81ED-4DB2-BD59-A6C34878D82A}">
                    <a16:rowId xmlns:a16="http://schemas.microsoft.com/office/drawing/2014/main" val="2777800909"/>
                  </a:ext>
                </a:extLst>
              </a:tr>
              <a:tr h="1039257">
                <a:tc>
                  <a:txBody>
                    <a:bodyPr/>
                    <a:lstStyle/>
                    <a:p>
                      <a:r>
                        <a:rPr lang="en-US" dirty="0"/>
                        <a:t>Multiple Projects</a:t>
                      </a:r>
                    </a:p>
                  </a:txBody>
                  <a:tcPr/>
                </a:tc>
                <a:tc>
                  <a:txBody>
                    <a:bodyPr/>
                    <a:lstStyle/>
                    <a:p>
                      <a:r>
                        <a:rPr lang="en-US" dirty="0"/>
                        <a:t>Surety bonding of multiple projects, one after the other, beyond a contractor’s normal aggregate work program parameters is discouraged</a:t>
                      </a:r>
                    </a:p>
                    <a:p>
                      <a:endParaRPr lang="en-US" dirty="0"/>
                    </a:p>
                  </a:txBody>
                  <a:tcPr/>
                </a:tc>
                <a:tc>
                  <a:txBody>
                    <a:bodyPr/>
                    <a:lstStyle/>
                    <a:p>
                      <a:r>
                        <a:rPr lang="en-US" dirty="0"/>
                        <a:t>Surety bonds shall be issued only to specific projects and not clubbed for multiple projects</a:t>
                      </a:r>
                    </a:p>
                  </a:txBody>
                  <a:tcPr/>
                </a:tc>
                <a:extLst>
                  <a:ext uri="{0D108BD9-81ED-4DB2-BD59-A6C34878D82A}">
                    <a16:rowId xmlns:a16="http://schemas.microsoft.com/office/drawing/2014/main" val="3933269834"/>
                  </a:ext>
                </a:extLst>
              </a:tr>
              <a:tr h="661345">
                <a:tc>
                  <a:txBody>
                    <a:bodyPr/>
                    <a:lstStyle/>
                    <a:p>
                      <a:r>
                        <a:rPr lang="en-US" dirty="0"/>
                        <a:t>Product Filing</a:t>
                      </a:r>
                    </a:p>
                  </a:txBody>
                  <a:tcPr/>
                </a:tc>
                <a:tc>
                  <a:txBody>
                    <a:bodyPr/>
                    <a:lstStyle/>
                    <a:p>
                      <a:r>
                        <a:rPr lang="en-US" dirty="0"/>
                        <a:t>Various regulations including prior approval, file &amp; use, use &amp; file, and no file which vary by state </a:t>
                      </a:r>
                    </a:p>
                    <a:p>
                      <a:endParaRPr lang="en-US" dirty="0"/>
                    </a:p>
                  </a:txBody>
                  <a:tcPr/>
                </a:tc>
                <a:tc>
                  <a:txBody>
                    <a:bodyPr/>
                    <a:lstStyle/>
                    <a:p>
                      <a:r>
                        <a:rPr lang="en-US" dirty="0"/>
                        <a:t>File &amp; Use</a:t>
                      </a:r>
                    </a:p>
                  </a:txBody>
                  <a:tcPr/>
                </a:tc>
                <a:extLst>
                  <a:ext uri="{0D108BD9-81ED-4DB2-BD59-A6C34878D82A}">
                    <a16:rowId xmlns:a16="http://schemas.microsoft.com/office/drawing/2014/main" val="85727641"/>
                  </a:ext>
                </a:extLst>
              </a:tr>
              <a:tr h="661345">
                <a:tc>
                  <a:txBody>
                    <a:bodyPr/>
                    <a:lstStyle/>
                    <a:p>
                      <a:r>
                        <a:rPr lang="en-US" dirty="0"/>
                        <a:t>Reinsurance</a:t>
                      </a:r>
                    </a:p>
                  </a:txBody>
                  <a:tcPr/>
                </a:tc>
                <a:tc>
                  <a:txBody>
                    <a:bodyPr/>
                    <a:lstStyle/>
                    <a:p>
                      <a:r>
                        <a:rPr lang="en-US" dirty="0"/>
                        <a:t>Determined by insurer</a:t>
                      </a:r>
                    </a:p>
                  </a:txBody>
                  <a:tcPr/>
                </a:tc>
                <a:tc>
                  <a:txBody>
                    <a:bodyPr/>
                    <a:lstStyle/>
                    <a:p>
                      <a:r>
                        <a:rPr lang="en-US" dirty="0"/>
                        <a:t>Determined by insurer</a:t>
                      </a:r>
                    </a:p>
                  </a:txBody>
                  <a:tcPr/>
                </a:tc>
                <a:extLst>
                  <a:ext uri="{0D108BD9-81ED-4DB2-BD59-A6C34878D82A}">
                    <a16:rowId xmlns:a16="http://schemas.microsoft.com/office/drawing/2014/main" val="1454488163"/>
                  </a:ext>
                </a:extLst>
              </a:tr>
            </a:tbl>
          </a:graphicData>
        </a:graphic>
      </p:graphicFrame>
      <p:sp>
        <p:nvSpPr>
          <p:cNvPr id="5" name="TextBox 4">
            <a:extLst>
              <a:ext uri="{FF2B5EF4-FFF2-40B4-BE49-F238E27FC236}">
                <a16:creationId xmlns:a16="http://schemas.microsoft.com/office/drawing/2014/main" id="{346CB5FA-C038-41FC-85D7-492007C7F862}"/>
              </a:ext>
            </a:extLst>
          </p:cNvPr>
          <p:cNvSpPr txBox="1"/>
          <p:nvPr/>
        </p:nvSpPr>
        <p:spPr>
          <a:xfrm>
            <a:off x="6858000" y="6382369"/>
            <a:ext cx="4292600" cy="365125"/>
          </a:xfrm>
          <a:prstGeom prst="rect">
            <a:avLst/>
          </a:prstGeom>
          <a:noFill/>
        </p:spPr>
        <p:txBody>
          <a:bodyPr wrap="square" lIns="0" tIns="0" rIns="0" bIns="0" rtlCol="0">
            <a:noAutofit/>
          </a:bodyPr>
          <a:lstStyle/>
          <a:p>
            <a:pPr marL="171450" indent="-171450">
              <a:lnSpc>
                <a:spcPct val="100000"/>
              </a:lnSpc>
              <a:spcBef>
                <a:spcPts val="1200"/>
              </a:spcBef>
              <a:buClr>
                <a:schemeClr val="tx1"/>
              </a:buClr>
              <a:buSzPct val="100000"/>
              <a:buFont typeface="Graphik Regular"/>
              <a:buChar char="•"/>
            </a:pPr>
            <a:r>
              <a:rPr lang="en-US" sz="1200" dirty="0"/>
              <a:t>Per IRDAI (Surety Insurance Contracts) Guidelines, 2022</a:t>
            </a:r>
          </a:p>
        </p:txBody>
      </p:sp>
    </p:spTree>
    <p:extLst>
      <p:ext uri="{BB962C8B-B14F-4D97-AF65-F5344CB8AC3E}">
        <p14:creationId xmlns:p14="http://schemas.microsoft.com/office/powerpoint/2010/main" val="798276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Role of Underwriting</a:t>
            </a:r>
          </a:p>
        </p:txBody>
      </p:sp>
      <p:sp>
        <p:nvSpPr>
          <p:cNvPr id="17" name="Text Placeholder 16">
            <a:extLst>
              <a:ext uri="{FF2B5EF4-FFF2-40B4-BE49-F238E27FC236}">
                <a16:creationId xmlns:a16="http://schemas.microsoft.com/office/drawing/2014/main" id="{E8948E55-F2ED-4DD7-AF0A-91003B0369D3}"/>
              </a:ext>
            </a:extLst>
          </p:cNvPr>
          <p:cNvSpPr>
            <a:spLocks noGrp="1"/>
          </p:cNvSpPr>
          <p:nvPr>
            <p:ph type="body" sz="quarter" idx="12"/>
          </p:nvPr>
        </p:nvSpPr>
        <p:spPr>
          <a:xfrm>
            <a:off x="2476500" y="1676400"/>
            <a:ext cx="7239000" cy="4572000"/>
          </a:xfrm>
        </p:spPr>
        <p:txBody>
          <a:bodyPr/>
          <a:lstStyle/>
          <a:p>
            <a:pPr marL="342900" indent="-342900">
              <a:buFont typeface="Arial" panose="020B0604020202020204" pitchFamily="34" charset="0"/>
              <a:buChar char="•"/>
            </a:pPr>
            <a:r>
              <a:rPr lang="en-US" dirty="0"/>
              <a:t>Prequalify Contractors</a:t>
            </a:r>
          </a:p>
          <a:p>
            <a:pPr marL="342900" indent="-342900">
              <a:buFont typeface="Arial" panose="020B0604020202020204" pitchFamily="34" charset="0"/>
              <a:buChar char="•"/>
            </a:pPr>
            <a:r>
              <a:rPr lang="en-US" dirty="0"/>
              <a:t>3 C’s:  Character, Capacity, Capital</a:t>
            </a:r>
          </a:p>
          <a:p>
            <a:pPr marL="342900" indent="-342900">
              <a:buFont typeface="Arial" panose="020B0604020202020204" pitchFamily="34" charset="0"/>
              <a:buChar char="•"/>
            </a:pPr>
            <a:r>
              <a:rPr lang="en-US" dirty="0"/>
              <a:t>Approve bonds</a:t>
            </a:r>
          </a:p>
          <a:p>
            <a:pPr marL="342900" indent="-342900">
              <a:buFont typeface="Arial" panose="020B0604020202020204" pitchFamily="34" charset="0"/>
              <a:buChar char="•"/>
            </a:pPr>
            <a:r>
              <a:rPr lang="en-US" dirty="0"/>
              <a:t>Obtain corporate and personal indemnity</a:t>
            </a:r>
          </a:p>
          <a:p>
            <a:pPr marL="342900" indent="-342900">
              <a:buFont typeface="Arial" panose="020B0604020202020204" pitchFamily="34" charset="0"/>
              <a:buChar char="•"/>
            </a:pPr>
            <a:r>
              <a:rPr lang="en-US" dirty="0"/>
              <a:t>Develop underwriting policies, procedures, and strategies</a:t>
            </a:r>
          </a:p>
          <a:p>
            <a:pPr marL="342900" indent="-342900">
              <a:buFont typeface="Arial" panose="020B0604020202020204" pitchFamily="34" charset="0"/>
              <a:buChar char="•"/>
            </a:pPr>
            <a:r>
              <a:rPr lang="en-US" dirty="0"/>
              <a:t>Manage risk in the portfolio</a:t>
            </a:r>
          </a:p>
          <a:p>
            <a:endParaRPr lang="en-US" dirty="0"/>
          </a:p>
        </p:txBody>
      </p:sp>
      <p:sp>
        <p:nvSpPr>
          <p:cNvPr id="21" name="Text Placeholder 20">
            <a:extLst>
              <a:ext uri="{FF2B5EF4-FFF2-40B4-BE49-F238E27FC236}">
                <a16:creationId xmlns:a16="http://schemas.microsoft.com/office/drawing/2014/main" id="{7F43C88C-7F8A-48D6-999E-05A1F9248248}"/>
              </a:ext>
            </a:extLst>
          </p:cNvPr>
          <p:cNvSpPr>
            <a:spLocks noGrp="1"/>
          </p:cNvSpPr>
          <p:nvPr>
            <p:ph type="body" sz="quarter" idx="22"/>
          </p:nvPr>
        </p:nvSpPr>
        <p:spPr/>
        <p:txBody>
          <a:bodyPr/>
          <a:lstStyle/>
          <a:p>
            <a:r>
              <a:rPr lang="en-US" dirty="0"/>
              <a:t>Surety 101</a:t>
            </a:r>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16</a:t>
            </a:fld>
            <a:endParaRPr lang="en-US" dirty="0">
              <a:solidFill>
                <a:srgbClr val="000000"/>
              </a:solidFill>
              <a:latin typeface="Arial"/>
            </a:endParaRPr>
          </a:p>
        </p:txBody>
      </p:sp>
    </p:spTree>
    <p:extLst>
      <p:ext uri="{BB962C8B-B14F-4D97-AF65-F5344CB8AC3E}">
        <p14:creationId xmlns:p14="http://schemas.microsoft.com/office/powerpoint/2010/main" val="112227967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Surety Underwriting</a:t>
            </a:r>
          </a:p>
        </p:txBody>
      </p:sp>
      <p:sp>
        <p:nvSpPr>
          <p:cNvPr id="21" name="Text Placeholder 20">
            <a:extLst>
              <a:ext uri="{FF2B5EF4-FFF2-40B4-BE49-F238E27FC236}">
                <a16:creationId xmlns:a16="http://schemas.microsoft.com/office/drawing/2014/main" id="{7F43C88C-7F8A-48D6-999E-05A1F9248248}"/>
              </a:ext>
            </a:extLst>
          </p:cNvPr>
          <p:cNvSpPr>
            <a:spLocks noGrp="1"/>
          </p:cNvSpPr>
          <p:nvPr>
            <p:ph type="body" sz="quarter" idx="22"/>
          </p:nvPr>
        </p:nvSpPr>
        <p:spPr/>
        <p:txBody>
          <a:bodyPr/>
          <a:lstStyle/>
          <a:p>
            <a:r>
              <a:rPr lang="en-US" dirty="0"/>
              <a:t>Surety 101</a:t>
            </a:r>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17</a:t>
            </a:fld>
            <a:endParaRPr lang="en-US" dirty="0">
              <a:solidFill>
                <a:srgbClr val="000000"/>
              </a:solidFill>
              <a:latin typeface="Arial"/>
            </a:endParaRPr>
          </a:p>
        </p:txBody>
      </p:sp>
      <p:graphicFrame>
        <p:nvGraphicFramePr>
          <p:cNvPr id="8" name="Table 7">
            <a:extLst>
              <a:ext uri="{FF2B5EF4-FFF2-40B4-BE49-F238E27FC236}">
                <a16:creationId xmlns:a16="http://schemas.microsoft.com/office/drawing/2014/main" id="{2A469EDC-3F1B-4B9F-B91F-8BD2D1A5901A}"/>
              </a:ext>
            </a:extLst>
          </p:cNvPr>
          <p:cNvGraphicFramePr>
            <a:graphicFrameLocks noGrp="1"/>
          </p:cNvGraphicFramePr>
          <p:nvPr>
            <p:extLst>
              <p:ext uri="{D42A27DB-BD31-4B8C-83A1-F6EECF244321}">
                <p14:modId xmlns:p14="http://schemas.microsoft.com/office/powerpoint/2010/main" val="2433216343"/>
              </p:ext>
            </p:extLst>
          </p:nvPr>
        </p:nvGraphicFramePr>
        <p:xfrm>
          <a:off x="1447800" y="2045630"/>
          <a:ext cx="9601200" cy="3844983"/>
        </p:xfrm>
        <a:graphic>
          <a:graphicData uri="http://schemas.openxmlformats.org/drawingml/2006/table">
            <a:tbl>
              <a:tblPr/>
              <a:tblGrid>
                <a:gridCol w="3107232">
                  <a:extLst>
                    <a:ext uri="{9D8B030D-6E8A-4147-A177-3AD203B41FA5}">
                      <a16:colId xmlns:a16="http://schemas.microsoft.com/office/drawing/2014/main" val="20000"/>
                    </a:ext>
                  </a:extLst>
                </a:gridCol>
                <a:gridCol w="3352540">
                  <a:extLst>
                    <a:ext uri="{9D8B030D-6E8A-4147-A177-3AD203B41FA5}">
                      <a16:colId xmlns:a16="http://schemas.microsoft.com/office/drawing/2014/main" val="20001"/>
                    </a:ext>
                  </a:extLst>
                </a:gridCol>
                <a:gridCol w="3141428">
                  <a:extLst>
                    <a:ext uri="{9D8B030D-6E8A-4147-A177-3AD203B41FA5}">
                      <a16:colId xmlns:a16="http://schemas.microsoft.com/office/drawing/2014/main" val="20002"/>
                    </a:ext>
                  </a:extLst>
                </a:gridCol>
              </a:tblGrid>
              <a:tr h="404735">
                <a:tc>
                  <a:txBody>
                    <a:bodyPr/>
                    <a:lstStyle/>
                    <a:p>
                      <a:pPr algn="ctr"/>
                      <a:r>
                        <a:rPr lang="en-US" sz="2000" b="1" dirty="0"/>
                        <a:t>Reputation With</a:t>
                      </a:r>
                      <a:r>
                        <a:rPr lang="en-US" sz="2000" dirty="0"/>
                        <a:t> </a:t>
                      </a:r>
                    </a:p>
                  </a:txBody>
                  <a:tcPr>
                    <a:lnL>
                      <a:noFill/>
                    </a:lnL>
                    <a:lnR>
                      <a:noFill/>
                    </a:lnR>
                    <a:lnT>
                      <a:noFill/>
                    </a:lnT>
                    <a:lnB>
                      <a:noFill/>
                    </a:lnB>
                  </a:tcPr>
                </a:tc>
                <a:tc>
                  <a:txBody>
                    <a:bodyPr/>
                    <a:lstStyle/>
                    <a:p>
                      <a:pPr algn="ctr"/>
                      <a:r>
                        <a:rPr lang="en-US" sz="2000" b="1" dirty="0"/>
                        <a:t>Ability to Perform</a:t>
                      </a:r>
                      <a:r>
                        <a:rPr lang="en-US" sz="2000" dirty="0"/>
                        <a:t> </a:t>
                      </a:r>
                    </a:p>
                  </a:txBody>
                  <a:tcPr>
                    <a:lnL>
                      <a:noFill/>
                    </a:lnL>
                    <a:lnR>
                      <a:noFill/>
                    </a:lnR>
                    <a:lnT>
                      <a:noFill/>
                    </a:lnT>
                    <a:lnB>
                      <a:noFill/>
                    </a:lnB>
                  </a:tcPr>
                </a:tc>
                <a:tc>
                  <a:txBody>
                    <a:bodyPr/>
                    <a:lstStyle/>
                    <a:p>
                      <a:pPr algn="ctr"/>
                      <a:r>
                        <a:rPr lang="en-US" sz="2000" b="1" dirty="0"/>
                        <a:t>Financial Strength</a:t>
                      </a:r>
                      <a:r>
                        <a:rPr lang="en-US" sz="2000" dirty="0"/>
                        <a:t> </a:t>
                      </a:r>
                    </a:p>
                  </a:txBody>
                  <a:tcPr>
                    <a:lnL>
                      <a:noFill/>
                    </a:lnL>
                    <a:lnR>
                      <a:noFill/>
                    </a:lnR>
                    <a:lnT>
                      <a:noFill/>
                    </a:lnT>
                    <a:lnB>
                      <a:noFill/>
                    </a:lnB>
                  </a:tcPr>
                </a:tc>
                <a:extLst>
                  <a:ext uri="{0D108BD9-81ED-4DB2-BD59-A6C34878D82A}">
                    <a16:rowId xmlns:a16="http://schemas.microsoft.com/office/drawing/2014/main" val="10000"/>
                  </a:ext>
                </a:extLst>
              </a:tr>
              <a:tr h="3440248">
                <a:tc>
                  <a:txBody>
                    <a:bodyPr/>
                    <a:lstStyle/>
                    <a:p>
                      <a:pPr>
                        <a:buFont typeface="Arial" panose="020B0604020202020204" pitchFamily="34" charset="0"/>
                        <a:buChar char="•"/>
                      </a:pPr>
                      <a:r>
                        <a:rPr lang="en-US" sz="1800" dirty="0"/>
                        <a:t> Project Owners</a:t>
                      </a:r>
                    </a:p>
                    <a:p>
                      <a:pPr>
                        <a:buFont typeface="Arial" panose="020B0604020202020204" pitchFamily="34" charset="0"/>
                        <a:buChar char="•"/>
                      </a:pPr>
                      <a:r>
                        <a:rPr lang="en-US" sz="1800" dirty="0"/>
                        <a:t> Subcontractors</a:t>
                      </a:r>
                    </a:p>
                    <a:p>
                      <a:pPr>
                        <a:buFont typeface="Arial" panose="020B0604020202020204" pitchFamily="34" charset="0"/>
                        <a:buChar char="•"/>
                      </a:pPr>
                      <a:r>
                        <a:rPr lang="en-US" sz="1800" dirty="0"/>
                        <a:t> Suppliers</a:t>
                      </a:r>
                    </a:p>
                    <a:p>
                      <a:pPr>
                        <a:buFont typeface="Arial" panose="020B0604020202020204" pitchFamily="34" charset="0"/>
                        <a:buChar char="•"/>
                      </a:pPr>
                      <a:r>
                        <a:rPr lang="en-US" sz="1800" dirty="0"/>
                        <a:t> Lenders</a:t>
                      </a:r>
                    </a:p>
                  </a:txBody>
                  <a:tcPr>
                    <a:lnL>
                      <a:noFill/>
                    </a:lnL>
                    <a:lnR>
                      <a:noFill/>
                    </a:lnR>
                    <a:lnT>
                      <a:noFill/>
                    </a:lnT>
                    <a:lnB>
                      <a:noFill/>
                    </a:lnB>
                  </a:tcPr>
                </a:tc>
                <a:tc>
                  <a:txBody>
                    <a:bodyPr/>
                    <a:lstStyle/>
                    <a:p>
                      <a:pPr marL="174625" indent="-174625">
                        <a:buFont typeface="Arial" panose="020B0604020202020204" pitchFamily="34" charset="0"/>
                        <a:buChar char="•"/>
                      </a:pPr>
                      <a:r>
                        <a:rPr lang="en-US" sz="1800" dirty="0"/>
                        <a:t>Prior experience on similar projects,</a:t>
                      </a:r>
                      <a:r>
                        <a:rPr lang="en-US" sz="1800" baseline="0" dirty="0"/>
                        <a:t> type and work location</a:t>
                      </a:r>
                      <a:endParaRPr lang="en-US" sz="1800" dirty="0"/>
                    </a:p>
                    <a:p>
                      <a:pPr marL="174625" indent="-174625">
                        <a:buFont typeface="Arial" panose="020B0604020202020204" pitchFamily="34" charset="0"/>
                        <a:buChar char="•"/>
                      </a:pPr>
                      <a:r>
                        <a:rPr lang="en-US" sz="1800" dirty="0"/>
                        <a:t>Equipment</a:t>
                      </a:r>
                    </a:p>
                    <a:p>
                      <a:pPr marL="174625" indent="-174625">
                        <a:buFont typeface="Arial" panose="020B0604020202020204" pitchFamily="34" charset="0"/>
                        <a:buChar char="•"/>
                      </a:pPr>
                      <a:r>
                        <a:rPr lang="en-US" sz="1800" dirty="0"/>
                        <a:t>Personnel</a:t>
                      </a:r>
                    </a:p>
                    <a:p>
                      <a:pPr marL="174625" indent="-174625">
                        <a:buFont typeface="Arial" panose="020B0604020202020204" pitchFamily="34" charset="0"/>
                        <a:buChar char="•"/>
                      </a:pPr>
                      <a:r>
                        <a:rPr lang="en-US" sz="1800" dirty="0"/>
                        <a:t>Past, current, and future workload (bonded &amp; non-bonded)</a:t>
                      </a:r>
                    </a:p>
                    <a:p>
                      <a:pPr marL="174625" indent="-174625">
                        <a:buFont typeface="Arial" panose="020B0604020202020204" pitchFamily="34" charset="0"/>
                        <a:buChar char="•"/>
                      </a:pPr>
                      <a:r>
                        <a:rPr lang="en-US" sz="1800" dirty="0"/>
                        <a:t>Estimate</a:t>
                      </a:r>
                      <a:r>
                        <a:rPr lang="en-US" sz="1800" baseline="0" dirty="0"/>
                        <a:t>/bid practices</a:t>
                      </a:r>
                      <a:endParaRPr lang="en-US" sz="1800" dirty="0"/>
                    </a:p>
                    <a:p>
                      <a:pPr marL="174625" indent="-174625">
                        <a:buFont typeface="Arial" panose="020B0604020202020204" pitchFamily="34" charset="0"/>
                        <a:buChar char="•"/>
                      </a:pPr>
                      <a:r>
                        <a:rPr lang="en-US" sz="1800" dirty="0"/>
                        <a:t>Continuity plan</a:t>
                      </a:r>
                    </a:p>
                    <a:p>
                      <a:pPr marL="174625" indent="-174625">
                        <a:buFont typeface="Arial" panose="020B0604020202020204" pitchFamily="34" charset="0"/>
                        <a:buChar char="•"/>
                      </a:pPr>
                      <a:r>
                        <a:rPr lang="en-US" sz="1800" dirty="0"/>
                        <a:t>Organization</a:t>
                      </a:r>
                    </a:p>
                    <a:p>
                      <a:pPr marL="174625" indent="-174625">
                        <a:buFont typeface="Arial" panose="020B0604020202020204" pitchFamily="34" charset="0"/>
                        <a:buChar char="•"/>
                      </a:pPr>
                      <a:r>
                        <a:rPr lang="en-US" sz="1800" dirty="0"/>
                        <a:t>Management/business plan</a:t>
                      </a:r>
                    </a:p>
                  </a:txBody>
                  <a:tcPr>
                    <a:lnL>
                      <a:noFill/>
                    </a:lnL>
                    <a:lnR>
                      <a:noFill/>
                    </a:lnR>
                    <a:lnT>
                      <a:noFill/>
                    </a:lnT>
                    <a:lnB>
                      <a:noFill/>
                    </a:lnB>
                  </a:tcPr>
                </a:tc>
                <a:tc>
                  <a:txBody>
                    <a:bodyPr/>
                    <a:lstStyle/>
                    <a:p>
                      <a:pPr marL="173038" indent="-173038">
                        <a:buFont typeface="Arial" panose="020B0604020202020204" pitchFamily="34" charset="0"/>
                        <a:buChar char="•"/>
                      </a:pPr>
                      <a:r>
                        <a:rPr lang="en-US" sz="1800" dirty="0"/>
                        <a:t>Annual &amp; interim financial statements</a:t>
                      </a:r>
                    </a:p>
                    <a:p>
                      <a:pPr marL="173038" indent="-173038">
                        <a:buFont typeface="Arial" panose="020B0604020202020204" pitchFamily="34" charset="0"/>
                        <a:buChar char="•"/>
                      </a:pPr>
                      <a:r>
                        <a:rPr lang="en-US" sz="1800" dirty="0"/>
                        <a:t>Investment strategies</a:t>
                      </a:r>
                    </a:p>
                    <a:p>
                      <a:pPr marL="173038" indent="-173038">
                        <a:buFont typeface="Arial" panose="020B0604020202020204" pitchFamily="34" charset="0"/>
                        <a:buChar char="•"/>
                      </a:pPr>
                      <a:r>
                        <a:rPr lang="en-US" sz="1800" dirty="0"/>
                        <a:t>Cost control mechanisms</a:t>
                      </a:r>
                    </a:p>
                    <a:p>
                      <a:pPr marL="173038" indent="-173038">
                        <a:buFont typeface="Arial" panose="020B0604020202020204" pitchFamily="34" charset="0"/>
                        <a:buChar char="•"/>
                      </a:pPr>
                      <a:r>
                        <a:rPr lang="en-US" sz="1800" dirty="0"/>
                        <a:t>Work in progress</a:t>
                      </a:r>
                    </a:p>
                    <a:p>
                      <a:pPr marL="173038" indent="-173038">
                        <a:buFont typeface="Arial" panose="020B0604020202020204" pitchFamily="34" charset="0"/>
                        <a:buChar char="•"/>
                      </a:pPr>
                      <a:r>
                        <a:rPr lang="en-US" sz="1800" dirty="0"/>
                        <a:t>Bid results</a:t>
                      </a:r>
                    </a:p>
                    <a:p>
                      <a:pPr marL="173038" indent="-173038">
                        <a:buFont typeface="Arial" panose="020B0604020202020204" pitchFamily="34" charset="0"/>
                        <a:buChar char="•"/>
                      </a:pPr>
                      <a:r>
                        <a:rPr lang="en-US" sz="1800" dirty="0"/>
                        <a:t>Cash flow</a:t>
                      </a:r>
                    </a:p>
                    <a:p>
                      <a:pPr marL="173038" indent="-173038">
                        <a:buFont typeface="Arial" panose="020B0604020202020204" pitchFamily="34" charset="0"/>
                        <a:buChar char="•"/>
                      </a:pPr>
                      <a:r>
                        <a:rPr lang="en-US" sz="1800" dirty="0"/>
                        <a:t>Net worth</a:t>
                      </a:r>
                    </a:p>
                    <a:p>
                      <a:pPr marL="173038" indent="-173038">
                        <a:buFont typeface="Arial" panose="020B0604020202020204" pitchFamily="34" charset="0"/>
                        <a:buChar char="•"/>
                      </a:pPr>
                      <a:r>
                        <a:rPr lang="en-US" sz="1800" dirty="0"/>
                        <a:t>Working capital</a:t>
                      </a:r>
                    </a:p>
                    <a:p>
                      <a:pPr marL="173038" indent="-173038">
                        <a:buFont typeface="Arial" panose="020B0604020202020204" pitchFamily="34" charset="0"/>
                        <a:buChar char="•"/>
                      </a:pPr>
                      <a:r>
                        <a:rPr lang="en-US" sz="1800" dirty="0"/>
                        <a:t>Bank &amp; other credit relationships</a:t>
                      </a:r>
                    </a:p>
                  </a:txBody>
                  <a:tcPr>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71D321CC-B6D0-4AD3-9239-CA45E95C9507}"/>
              </a:ext>
            </a:extLst>
          </p:cNvPr>
          <p:cNvSpPr txBox="1"/>
          <p:nvPr/>
        </p:nvSpPr>
        <p:spPr>
          <a:xfrm>
            <a:off x="990600" y="1142208"/>
            <a:ext cx="9709266" cy="646331"/>
          </a:xfrm>
          <a:prstGeom prst="rect">
            <a:avLst/>
          </a:prstGeom>
          <a:noFill/>
        </p:spPr>
        <p:txBody>
          <a:bodyPr wrap="square" rtlCol="0">
            <a:spAutoFit/>
          </a:bodyPr>
          <a:lstStyle/>
          <a:p>
            <a:pPr algn="ctr"/>
            <a:r>
              <a:rPr lang="en-US" sz="3600" b="1" dirty="0">
                <a:solidFill>
                  <a:srgbClr val="C00000"/>
                </a:solidFill>
                <a:latin typeface="Montserrat" panose="020B0604020202020204" charset="0"/>
              </a:rPr>
              <a:t>Character        Capacity          Capital</a:t>
            </a:r>
          </a:p>
        </p:txBody>
      </p:sp>
      <p:sp>
        <p:nvSpPr>
          <p:cNvPr id="10" name="Rectangle 9">
            <a:extLst>
              <a:ext uri="{FF2B5EF4-FFF2-40B4-BE49-F238E27FC236}">
                <a16:creationId xmlns:a16="http://schemas.microsoft.com/office/drawing/2014/main" id="{BF0A78B3-E425-4FDD-BA52-C4C8EFD86F4B}"/>
              </a:ext>
            </a:extLst>
          </p:cNvPr>
          <p:cNvSpPr/>
          <p:nvPr/>
        </p:nvSpPr>
        <p:spPr>
          <a:xfrm>
            <a:off x="4133945" y="6203942"/>
            <a:ext cx="4108817" cy="369332"/>
          </a:xfrm>
          <a:prstGeom prst="rect">
            <a:avLst/>
          </a:prstGeom>
          <a:ln>
            <a:solidFill>
              <a:schemeClr val="tx1"/>
            </a:solidFill>
          </a:ln>
        </p:spPr>
        <p:txBody>
          <a:bodyPr wrap="none">
            <a:spAutoFit/>
          </a:bodyPr>
          <a:lstStyle/>
          <a:p>
            <a:pPr lvl="0"/>
            <a:r>
              <a:rPr lang="en-US" dirty="0">
                <a:solidFill>
                  <a:srgbClr val="C00000"/>
                </a:solidFill>
              </a:rPr>
              <a:t>Account vs transactional underwriting</a:t>
            </a:r>
          </a:p>
        </p:txBody>
      </p:sp>
    </p:spTree>
    <p:extLst>
      <p:ext uri="{BB962C8B-B14F-4D97-AF65-F5344CB8AC3E}">
        <p14:creationId xmlns:p14="http://schemas.microsoft.com/office/powerpoint/2010/main" val="409471351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Role of Claim</a:t>
            </a:r>
          </a:p>
        </p:txBody>
      </p:sp>
      <p:sp>
        <p:nvSpPr>
          <p:cNvPr id="20" name="Text Placeholder 19">
            <a:extLst>
              <a:ext uri="{FF2B5EF4-FFF2-40B4-BE49-F238E27FC236}">
                <a16:creationId xmlns:a16="http://schemas.microsoft.com/office/drawing/2014/main" id="{9C0DF0D4-7166-4DBA-9A27-DAED60B6C2B0}"/>
              </a:ext>
            </a:extLst>
          </p:cNvPr>
          <p:cNvSpPr>
            <a:spLocks noGrp="1"/>
          </p:cNvSpPr>
          <p:nvPr>
            <p:ph type="body" sz="quarter" idx="20"/>
          </p:nvPr>
        </p:nvSpPr>
        <p:spPr>
          <a:xfrm>
            <a:off x="1543050" y="1600200"/>
            <a:ext cx="9105901" cy="4167307"/>
          </a:xfrm>
        </p:spPr>
        <p:txBody>
          <a:bodyPr/>
          <a:lstStyle/>
          <a:p>
            <a:pPr marL="342900" indent="-342900">
              <a:buFont typeface="Arial" panose="020B0604020202020204" pitchFamily="34" charset="0"/>
              <a:buChar char="•"/>
            </a:pPr>
            <a:r>
              <a:rPr lang="en-US" dirty="0"/>
              <a:t>Provide feedback on indemnity agreements and other legal documents</a:t>
            </a:r>
          </a:p>
          <a:p>
            <a:pPr marL="342900" indent="-342900">
              <a:buFont typeface="Arial" panose="020B0604020202020204" pitchFamily="34" charset="0"/>
              <a:buChar char="•"/>
            </a:pPr>
            <a:r>
              <a:rPr lang="en-US" dirty="0"/>
              <a:t>Provide feedback to contractors on language in construction contracts</a:t>
            </a:r>
          </a:p>
          <a:p>
            <a:pPr marL="342900" indent="-342900">
              <a:buFont typeface="Arial" panose="020B0604020202020204" pitchFamily="34" charset="0"/>
              <a:buChar char="•"/>
            </a:pPr>
            <a:r>
              <a:rPr lang="en-US" dirty="0"/>
              <a:t>Conduct books &amp; records assessments</a:t>
            </a:r>
          </a:p>
          <a:p>
            <a:pPr marL="342900" indent="-342900">
              <a:buFont typeface="Arial" panose="020B0604020202020204" pitchFamily="34" charset="0"/>
              <a:buChar char="•"/>
            </a:pPr>
            <a:r>
              <a:rPr lang="en-US" dirty="0"/>
              <a:t>Help mitigate claim exposure</a:t>
            </a:r>
          </a:p>
          <a:p>
            <a:pPr marL="342900" indent="-342900">
              <a:buFont typeface="Arial" panose="020B0604020202020204" pitchFamily="34" charset="0"/>
              <a:buChar char="•"/>
            </a:pPr>
            <a:r>
              <a:rPr lang="en-US" dirty="0"/>
              <a:t>Set claim and expense reserves</a:t>
            </a:r>
          </a:p>
          <a:p>
            <a:pPr marL="342900" indent="-342900">
              <a:buFont typeface="Arial" panose="020B0604020202020204" pitchFamily="34" charset="0"/>
              <a:buChar char="•"/>
            </a:pPr>
            <a:r>
              <a:rPr lang="en-US" dirty="0"/>
              <a:t>Coordinate/hire outside counsel and project managers in claim situations</a:t>
            </a:r>
          </a:p>
          <a:p>
            <a:pPr marL="342900" indent="-342900">
              <a:buFont typeface="Arial" panose="020B0604020202020204" pitchFamily="34" charset="0"/>
              <a:buChar char="•"/>
            </a:pPr>
            <a:r>
              <a:rPr lang="en-US" dirty="0"/>
              <a:t>Salvage/Subrogation Recoveries</a:t>
            </a:r>
          </a:p>
          <a:p>
            <a:endParaRPr lang="en-US" dirty="0"/>
          </a:p>
        </p:txBody>
      </p:sp>
      <p:sp>
        <p:nvSpPr>
          <p:cNvPr id="21" name="Text Placeholder 20">
            <a:extLst>
              <a:ext uri="{FF2B5EF4-FFF2-40B4-BE49-F238E27FC236}">
                <a16:creationId xmlns:a16="http://schemas.microsoft.com/office/drawing/2014/main" id="{7F43C88C-7F8A-48D6-999E-05A1F9248248}"/>
              </a:ext>
            </a:extLst>
          </p:cNvPr>
          <p:cNvSpPr>
            <a:spLocks noGrp="1"/>
          </p:cNvSpPr>
          <p:nvPr>
            <p:ph type="body" sz="quarter" idx="22"/>
          </p:nvPr>
        </p:nvSpPr>
        <p:spPr/>
        <p:txBody>
          <a:bodyPr/>
          <a:lstStyle/>
          <a:p>
            <a:r>
              <a:rPr lang="en-US" dirty="0"/>
              <a:t>Surety 101</a:t>
            </a:r>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18</a:t>
            </a:fld>
            <a:endParaRPr lang="en-US" dirty="0">
              <a:solidFill>
                <a:srgbClr val="000000"/>
              </a:solidFill>
              <a:latin typeface="Arial"/>
            </a:endParaRPr>
          </a:p>
        </p:txBody>
      </p:sp>
    </p:spTree>
    <p:extLst>
      <p:ext uri="{BB962C8B-B14F-4D97-AF65-F5344CB8AC3E}">
        <p14:creationId xmlns:p14="http://schemas.microsoft.com/office/powerpoint/2010/main" val="97221046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noGrp="1"/>
          </p:cNvGraphicFramePr>
          <p:nvPr>
            <p:ph type="chart" sz="quarter" idx="10"/>
            <p:extLst>
              <p:ext uri="{D42A27DB-BD31-4B8C-83A1-F6EECF244321}">
                <p14:modId xmlns:p14="http://schemas.microsoft.com/office/powerpoint/2010/main" val="4123012493"/>
              </p:ext>
            </p:extLst>
          </p:nvPr>
        </p:nvGraphicFramePr>
        <p:xfrm>
          <a:off x="457200" y="1604665"/>
          <a:ext cx="11277600" cy="4567535"/>
        </p:xfrm>
        <a:graphic>
          <a:graphicData uri="http://schemas.openxmlformats.org/drawingml/2006/chart">
            <c:chart xmlns:c="http://schemas.openxmlformats.org/drawingml/2006/chart" xmlns:r="http://schemas.openxmlformats.org/officeDocument/2006/relationships" r:id="rId3"/>
          </a:graphicData>
        </a:graphic>
      </p:graphicFrame>
      <p:sp>
        <p:nvSpPr>
          <p:cNvPr id="30722" name="Title 1"/>
          <p:cNvSpPr>
            <a:spLocks noGrp="1"/>
          </p:cNvSpPr>
          <p:nvPr>
            <p:ph type="title"/>
          </p:nvPr>
        </p:nvSpPr>
        <p:spPr>
          <a:xfrm>
            <a:off x="452119" y="457200"/>
            <a:ext cx="11277600" cy="430887"/>
          </a:xfrm>
        </p:spPr>
        <p:txBody>
          <a:bodyPr/>
          <a:lstStyle/>
          <a:p>
            <a:r>
              <a:rPr lang="en-US" dirty="0"/>
              <a:t>Direct Calendar Year Loss Ratios by Product</a:t>
            </a:r>
          </a:p>
        </p:txBody>
      </p:sp>
      <p:sp>
        <p:nvSpPr>
          <p:cNvPr id="30723" name="Slide Number Placeholder 3"/>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2DB38A-77CD-4379-AB9B-EC66F19C9E44}" type="slidenum">
              <a:rPr lang="en-US" smtClean="0">
                <a:solidFill>
                  <a:srgbClr val="5B6770"/>
                </a:solidFill>
              </a:rPr>
              <a:pPr eaLnBrk="1" hangingPunct="1"/>
              <a:t>19</a:t>
            </a:fld>
            <a:endParaRPr lang="en-US" dirty="0">
              <a:solidFill>
                <a:srgbClr val="5B6770"/>
              </a:solidFill>
            </a:endParaRPr>
          </a:p>
        </p:txBody>
      </p:sp>
      <p:sp>
        <p:nvSpPr>
          <p:cNvPr id="3" name="TextBox 2"/>
          <p:cNvSpPr txBox="1"/>
          <p:nvPr/>
        </p:nvSpPr>
        <p:spPr>
          <a:xfrm>
            <a:off x="1524000" y="6312812"/>
            <a:ext cx="6324600" cy="400110"/>
          </a:xfrm>
          <a:prstGeom prst="rect">
            <a:avLst/>
          </a:prstGeom>
          <a:noFill/>
        </p:spPr>
        <p:txBody>
          <a:bodyPr wrap="square" rtlCol="0">
            <a:spAutoFit/>
          </a:bodyPr>
          <a:lstStyle/>
          <a:p>
            <a:r>
              <a:rPr lang="en-US" sz="1000" dirty="0"/>
              <a:t>Source:  Surety and Fidelity Association of America (SFAA) 12-Year Experience Summaries</a:t>
            </a:r>
          </a:p>
          <a:p>
            <a:r>
              <a:rPr lang="en-US" sz="1000" dirty="0"/>
              <a:t>Recessionary periods indicated in shaded areas from National Bureau of Economic Research (NBER)</a:t>
            </a:r>
          </a:p>
        </p:txBody>
      </p:sp>
      <p:sp>
        <p:nvSpPr>
          <p:cNvPr id="5" name="Text Placeholder 4">
            <a:extLst>
              <a:ext uri="{FF2B5EF4-FFF2-40B4-BE49-F238E27FC236}">
                <a16:creationId xmlns:a16="http://schemas.microsoft.com/office/drawing/2014/main" id="{B6594F46-6095-4463-AECE-02B945DBC121}"/>
              </a:ext>
            </a:extLst>
          </p:cNvPr>
          <p:cNvSpPr>
            <a:spLocks noGrp="1"/>
          </p:cNvSpPr>
          <p:nvPr>
            <p:ph type="body" sz="quarter" idx="22"/>
          </p:nvPr>
        </p:nvSpPr>
        <p:spPr/>
        <p:txBody>
          <a:bodyPr/>
          <a:lstStyle/>
          <a:p>
            <a:r>
              <a:rPr lang="en-US" dirty="0"/>
              <a:t>Surety Industry</a:t>
            </a:r>
          </a:p>
        </p:txBody>
      </p:sp>
      <p:sp>
        <p:nvSpPr>
          <p:cNvPr id="4" name="TextBox 3">
            <a:extLst>
              <a:ext uri="{FF2B5EF4-FFF2-40B4-BE49-F238E27FC236}">
                <a16:creationId xmlns:a16="http://schemas.microsoft.com/office/drawing/2014/main" id="{2102882C-9F5C-4A45-B758-0E82C9E832F6}"/>
              </a:ext>
            </a:extLst>
          </p:cNvPr>
          <p:cNvSpPr txBox="1"/>
          <p:nvPr/>
        </p:nvSpPr>
        <p:spPr>
          <a:xfrm>
            <a:off x="2514600" y="1985665"/>
            <a:ext cx="304800" cy="2967335"/>
          </a:xfrm>
          <a:prstGeom prst="rect">
            <a:avLst/>
          </a:prstGeom>
          <a:solidFill>
            <a:schemeClr val="accent3">
              <a:lumMod val="40000"/>
              <a:lumOff val="60000"/>
              <a:alpha val="40000"/>
            </a:schemeClr>
          </a:solidFill>
        </p:spPr>
        <p:txBody>
          <a:bodyPr wrap="squar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dirty="0"/>
          </a:p>
        </p:txBody>
      </p:sp>
      <p:sp>
        <p:nvSpPr>
          <p:cNvPr id="6" name="TextBox 5">
            <a:extLst>
              <a:ext uri="{FF2B5EF4-FFF2-40B4-BE49-F238E27FC236}">
                <a16:creationId xmlns:a16="http://schemas.microsoft.com/office/drawing/2014/main" id="{4461520F-15E4-4AB8-A9E1-BAC6B4CA14B4}"/>
              </a:ext>
            </a:extLst>
          </p:cNvPr>
          <p:cNvSpPr txBox="1"/>
          <p:nvPr/>
        </p:nvSpPr>
        <p:spPr>
          <a:xfrm>
            <a:off x="5029200" y="1516978"/>
            <a:ext cx="2819400" cy="430887"/>
          </a:xfrm>
          <a:prstGeom prst="rect">
            <a:avLst/>
          </a:prstGeom>
          <a:noFill/>
        </p:spPr>
        <p:txBody>
          <a:bodyPr wrap="none" lIns="0" tIns="0" rIns="0" bIns="0" rtlCol="0">
            <a:noAutofit/>
          </a:bodyPr>
          <a:lstStyle/>
          <a:p>
            <a:pPr>
              <a:lnSpc>
                <a:spcPct val="100000"/>
              </a:lnSpc>
              <a:spcBef>
                <a:spcPts val="1200"/>
              </a:spcBef>
              <a:buClr>
                <a:schemeClr val="tx1"/>
              </a:buClr>
              <a:buSzPct val="100000"/>
            </a:pPr>
            <a:r>
              <a:rPr lang="en-US" sz="1200" dirty="0"/>
              <a:t>Shaded areas denote recessionary periods</a:t>
            </a:r>
          </a:p>
        </p:txBody>
      </p:sp>
    </p:spTree>
    <p:extLst>
      <p:ext uri="{BB962C8B-B14F-4D97-AF65-F5344CB8AC3E}">
        <p14:creationId xmlns:p14="http://schemas.microsoft.com/office/powerpoint/2010/main" val="153731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40ABBFC-C365-4737-8D68-01C0426C7C28}"/>
              </a:ext>
            </a:extLst>
          </p:cNvPr>
          <p:cNvSpPr>
            <a:spLocks noGrp="1"/>
          </p:cNvSpPr>
          <p:nvPr>
            <p:ph type="body" sz="quarter" idx="14"/>
          </p:nvPr>
        </p:nvSpPr>
        <p:spPr/>
        <p:txBody>
          <a:bodyPr/>
          <a:lstStyle/>
          <a:p>
            <a:r>
              <a:rPr lang="en-US" dirty="0"/>
              <a:t>Disclaimer</a:t>
            </a:r>
          </a:p>
          <a:p>
            <a:endParaRPr lang="en-US" dirty="0"/>
          </a:p>
        </p:txBody>
      </p:sp>
      <p:sp>
        <p:nvSpPr>
          <p:cNvPr id="2" name="Text Placeholder 1">
            <a:extLst>
              <a:ext uri="{FF2B5EF4-FFF2-40B4-BE49-F238E27FC236}">
                <a16:creationId xmlns:a16="http://schemas.microsoft.com/office/drawing/2014/main" id="{92359022-6065-48EB-9528-5220D9FF9397}"/>
              </a:ext>
            </a:extLst>
          </p:cNvPr>
          <p:cNvSpPr>
            <a:spLocks noGrp="1"/>
          </p:cNvSpPr>
          <p:nvPr>
            <p:ph type="body" sz="quarter" idx="12"/>
          </p:nvPr>
        </p:nvSpPr>
        <p:spPr>
          <a:xfrm>
            <a:off x="2057400" y="1447800"/>
            <a:ext cx="8077200" cy="4800600"/>
          </a:xfrm>
        </p:spPr>
        <p:txBody>
          <a:bodyPr/>
          <a:lstStyle/>
          <a:p>
            <a:pPr marR="0">
              <a:spcBef>
                <a:spcPts val="0"/>
              </a:spcBef>
              <a:spcAft>
                <a:spcPts val="0"/>
              </a:spcAft>
            </a:pPr>
            <a:r>
              <a:rPr lang="en-US" b="1" dirty="0">
                <a:effectLst/>
                <a:latin typeface="Calibri" panose="020F0502020204030204" pitchFamily="34" charset="0"/>
                <a:ea typeface="Calibri" panose="020F0502020204030204" pitchFamily="34" charset="0"/>
              </a:rPr>
              <a:t>Please note: </a:t>
            </a:r>
            <a:r>
              <a:rPr lang="en-US" dirty="0">
                <a:effectLst/>
                <a:latin typeface="Calibri" panose="020F0502020204030204" pitchFamily="34" charset="0"/>
                <a:ea typeface="Calibri" panose="020F0502020204030204" pitchFamily="34" charset="0"/>
              </a:rPr>
              <a:t> The views expressed in these materials are those of the authors and do not necessarily reflect the views of The Travelers Companies, Inc. or any of its subsidiary insurance companies (“Travelers”). This material is for general informational purposes only and is not legal advice. It is not designed to be comprehensive, and it may not apply to your particular facts and circumstances. Consult as needed with your own attorney or other professional adviser. Any examples or discussions of coverages are about coverages generally available in the marketplace and are not based specifically on the policies or products of Travelers. Any examples or discussions of claim handling or processes are for illustrative purposes only.  Every claim is unique and must be evaluated on its own merits. Coverage depends on the facts and circumstances involved in the claim or loss, all applicable policy or bond provisions, and any applicable law.</a:t>
            </a:r>
          </a:p>
          <a:p>
            <a:pPr marL="457200" marR="0" indent="-457200" algn="ctr">
              <a:spcBef>
                <a:spcPts val="0"/>
              </a:spcBef>
              <a:spcAft>
                <a:spcPts val="0"/>
              </a:spcAft>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endParaRPr>
          </a:p>
        </p:txBody>
      </p:sp>
      <p:sp>
        <p:nvSpPr>
          <p:cNvPr id="5122"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C0E322-2B33-4509-BAD1-DBB8108462C2}" type="slidenum">
              <a:rPr lang="en-US" smtClean="0">
                <a:solidFill>
                  <a:srgbClr val="5B6770"/>
                </a:solidFill>
              </a:rPr>
              <a:pPr eaLnBrk="1" hangingPunct="1"/>
              <a:t>2</a:t>
            </a:fld>
            <a:endParaRPr lang="en-US" dirty="0">
              <a:solidFill>
                <a:srgbClr val="5B6770"/>
              </a:solidFill>
            </a:endParaRPr>
          </a:p>
        </p:txBody>
      </p:sp>
    </p:spTree>
    <p:extLst>
      <p:ext uri="{BB962C8B-B14F-4D97-AF65-F5344CB8AC3E}">
        <p14:creationId xmlns:p14="http://schemas.microsoft.com/office/powerpoint/2010/main" val="856743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59022-6065-48EB-9528-5220D9FF9397}"/>
              </a:ext>
            </a:extLst>
          </p:cNvPr>
          <p:cNvSpPr>
            <a:spLocks noGrp="1"/>
          </p:cNvSpPr>
          <p:nvPr>
            <p:ph type="body" sz="quarter" idx="13"/>
          </p:nvPr>
        </p:nvSpPr>
        <p:spPr/>
        <p:txBody>
          <a:bodyPr/>
          <a:lstStyle/>
          <a:p>
            <a:pPr marL="0" marR="0" algn="ctr">
              <a:spcBef>
                <a:spcPts val="0"/>
              </a:spcBef>
              <a:spcAft>
                <a:spcPts val="0"/>
              </a:spcAft>
            </a:pPr>
            <a:r>
              <a:rPr lang="en-US" sz="2800" dirty="0">
                <a:effectLst/>
              </a:rPr>
              <a:t>Surety Claim Examples</a:t>
            </a:r>
            <a:endParaRPr lang="en-US" sz="2800" dirty="0">
              <a:effectLst/>
              <a:latin typeface="Calibri" panose="020F0502020204030204" pitchFamily="34" charset="0"/>
              <a:ea typeface="Calibri" panose="020F0502020204030204" pitchFamily="34" charset="0"/>
            </a:endParaRPr>
          </a:p>
        </p:txBody>
      </p:sp>
      <p:sp>
        <p:nvSpPr>
          <p:cNvPr id="5122"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C0E322-2B33-4509-BAD1-DBB8108462C2}" type="slidenum">
              <a:rPr lang="en-US" smtClean="0">
                <a:solidFill>
                  <a:srgbClr val="5B6770"/>
                </a:solidFill>
              </a:rPr>
              <a:pPr eaLnBrk="1" hangingPunct="1"/>
              <a:t>20</a:t>
            </a:fld>
            <a:endParaRPr lang="en-US" dirty="0">
              <a:solidFill>
                <a:srgbClr val="5B6770"/>
              </a:solidFill>
            </a:endParaRPr>
          </a:p>
        </p:txBody>
      </p:sp>
    </p:spTree>
    <p:extLst>
      <p:ext uri="{BB962C8B-B14F-4D97-AF65-F5344CB8AC3E}">
        <p14:creationId xmlns:p14="http://schemas.microsoft.com/office/powerpoint/2010/main" val="104279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7E280B-89A6-49E3-A8F7-02BE3B6AED9D}"/>
              </a:ext>
            </a:extLst>
          </p:cNvPr>
          <p:cNvSpPr>
            <a:spLocks noGrp="1"/>
          </p:cNvSpPr>
          <p:nvPr>
            <p:ph type="body" sz="quarter" idx="14"/>
          </p:nvPr>
        </p:nvSpPr>
        <p:spPr/>
        <p:txBody>
          <a:bodyPr/>
          <a:lstStyle/>
          <a:p>
            <a:r>
              <a:rPr lang="en-US" sz="2800" kern="1200" dirty="0"/>
              <a:t>Most-Often Cited Causes of Contractor Failure</a:t>
            </a:r>
            <a:endParaRPr lang="en-US" dirty="0"/>
          </a:p>
        </p:txBody>
      </p:sp>
      <p:sp>
        <p:nvSpPr>
          <p:cNvPr id="3" name="Text Placeholder 2">
            <a:extLst>
              <a:ext uri="{FF2B5EF4-FFF2-40B4-BE49-F238E27FC236}">
                <a16:creationId xmlns:a16="http://schemas.microsoft.com/office/drawing/2014/main" id="{BF44BE6E-E06F-49AC-A029-27633AB3D742}"/>
              </a:ext>
            </a:extLst>
          </p:cNvPr>
          <p:cNvSpPr>
            <a:spLocks noGrp="1"/>
          </p:cNvSpPr>
          <p:nvPr>
            <p:ph type="body" sz="quarter" idx="22"/>
          </p:nvPr>
        </p:nvSpPr>
        <p:spPr/>
        <p:txBody>
          <a:bodyPr/>
          <a:lstStyle/>
          <a:p>
            <a:r>
              <a:rPr lang="en-US" dirty="0"/>
              <a:t>Contract Surety</a:t>
            </a:r>
          </a:p>
        </p:txBody>
      </p:sp>
      <p:sp>
        <p:nvSpPr>
          <p:cNvPr id="27650" name="Slide Number Placeholder 5"/>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0A20BE-C5FE-43CB-92B6-74728939756D}" type="slidenum">
              <a:rPr lang="en-US" smtClean="0">
                <a:solidFill>
                  <a:srgbClr val="5B6770"/>
                </a:solidFill>
              </a:rPr>
              <a:pPr eaLnBrk="1" hangingPunct="1"/>
              <a:t>21</a:t>
            </a:fld>
            <a:endParaRPr lang="en-US" dirty="0">
              <a:solidFill>
                <a:srgbClr val="5B6770"/>
              </a:solidFill>
            </a:endParaRPr>
          </a:p>
        </p:txBody>
      </p:sp>
      <p:sp>
        <p:nvSpPr>
          <p:cNvPr id="11" name="Footer Placeholder 1">
            <a:extLst>
              <a:ext uri="{FF2B5EF4-FFF2-40B4-BE49-F238E27FC236}">
                <a16:creationId xmlns:a16="http://schemas.microsoft.com/office/drawing/2014/main" id="{8AE11F1E-FBAE-4236-8B96-20291C270D4D}"/>
              </a:ext>
            </a:extLst>
          </p:cNvPr>
          <p:cNvSpPr>
            <a:spLocks noGrp="1"/>
          </p:cNvSpPr>
          <p:nvPr>
            <p:ph type="ftr" sz="quarter" idx="3"/>
          </p:nvPr>
        </p:nvSpPr>
        <p:spPr>
          <a:xfrm>
            <a:off x="3886200" y="6492875"/>
            <a:ext cx="4419600" cy="365125"/>
          </a:xfrm>
        </p:spPr>
        <p:txBody>
          <a:bodyPr/>
          <a:lstStyle/>
          <a:p>
            <a:pPr fontAlgn="base">
              <a:spcBef>
                <a:spcPct val="0"/>
              </a:spcBef>
              <a:spcAft>
                <a:spcPct val="0"/>
              </a:spcAft>
            </a:pPr>
            <a:r>
              <a:rPr lang="en-US" sz="1000" dirty="0">
                <a:solidFill>
                  <a:srgbClr val="000000"/>
                </a:solidFill>
                <a:latin typeface="Arial" charset="0"/>
              </a:rPr>
              <a:t>Source:  FMI Quarterly, Special Issue; Why Contractors Fail</a:t>
            </a:r>
          </a:p>
          <a:p>
            <a:pPr>
              <a:defRPr/>
            </a:pPr>
            <a:endParaRPr lang="en-US" dirty="0"/>
          </a:p>
        </p:txBody>
      </p:sp>
      <p:sp>
        <p:nvSpPr>
          <p:cNvPr id="12" name="Rectangle 3">
            <a:extLst>
              <a:ext uri="{FF2B5EF4-FFF2-40B4-BE49-F238E27FC236}">
                <a16:creationId xmlns:a16="http://schemas.microsoft.com/office/drawing/2014/main" id="{BAFE264E-2830-4734-BD2C-ECF526C214C5}"/>
              </a:ext>
            </a:extLst>
          </p:cNvPr>
          <p:cNvSpPr txBox="1">
            <a:spLocks noChangeArrowheads="1"/>
          </p:cNvSpPr>
          <p:nvPr/>
        </p:nvSpPr>
        <p:spPr>
          <a:xfrm>
            <a:off x="762000" y="1186934"/>
            <a:ext cx="5384800" cy="4725988"/>
          </a:xfrm>
          <a:prstGeom prst="rect">
            <a:avLst/>
          </a:prstGeom>
          <a:ln>
            <a:solidFill>
              <a:schemeClr val="tx1"/>
            </a:solidFill>
            <a:miter lim="800000"/>
            <a:headEnd/>
            <a:tailEnd/>
          </a:ln>
        </p:spPr>
        <p:txBody>
          <a:bodyPr/>
          <a:lst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a:lstStyle>
          <a:p>
            <a:pPr marL="0" indent="0">
              <a:buFont typeface="Graphik Regular" pitchFamily="34" charset="0"/>
              <a:buNone/>
            </a:pPr>
            <a:r>
              <a:rPr lang="en-US" altLang="en-US" sz="1800" u="sng" dirty="0"/>
              <a:t>Strategic:</a:t>
            </a:r>
          </a:p>
          <a:p>
            <a:pPr marL="282575" indent="-282575"/>
            <a:r>
              <a:rPr lang="en-US" altLang="en-US" sz="1800" dirty="0"/>
              <a:t>Unrealistic growth/Over expansion</a:t>
            </a:r>
          </a:p>
          <a:p>
            <a:pPr marL="282575" indent="-282575"/>
            <a:r>
              <a:rPr lang="en-US" altLang="en-US" sz="1800" dirty="0"/>
              <a:t>Change in Size of Projects</a:t>
            </a:r>
          </a:p>
          <a:p>
            <a:pPr marL="282575" indent="-282575"/>
            <a:r>
              <a:rPr lang="en-US" altLang="en-US" sz="1800" dirty="0"/>
              <a:t>Unfamiliar new markets</a:t>
            </a:r>
          </a:p>
          <a:p>
            <a:pPr marL="282575" indent="-282575"/>
            <a:r>
              <a:rPr lang="en-US" altLang="en-US" sz="1800" dirty="0"/>
              <a:t>Entry into new types of construction</a:t>
            </a:r>
          </a:p>
          <a:p>
            <a:pPr marL="282575" indent="-282575"/>
            <a:r>
              <a:rPr lang="en-US" altLang="en-US" sz="1800" dirty="0"/>
              <a:t>Volume obsession</a:t>
            </a:r>
          </a:p>
          <a:p>
            <a:pPr marL="282575" indent="-282575"/>
            <a:r>
              <a:rPr lang="en-US" altLang="en-US" sz="1800" dirty="0"/>
              <a:t>Unrealistic promises/Bad Contracts/Poor project selection</a:t>
            </a:r>
          </a:p>
        </p:txBody>
      </p:sp>
      <p:sp>
        <p:nvSpPr>
          <p:cNvPr id="13" name="Rectangle 4">
            <a:extLst>
              <a:ext uri="{FF2B5EF4-FFF2-40B4-BE49-F238E27FC236}">
                <a16:creationId xmlns:a16="http://schemas.microsoft.com/office/drawing/2014/main" id="{FF21CEC4-279F-4AF4-BD4C-110366B5BE2C}"/>
              </a:ext>
            </a:extLst>
          </p:cNvPr>
          <p:cNvSpPr txBox="1">
            <a:spLocks noChangeArrowheads="1"/>
          </p:cNvSpPr>
          <p:nvPr/>
        </p:nvSpPr>
        <p:spPr>
          <a:xfrm>
            <a:off x="6324599" y="1186934"/>
            <a:ext cx="4800601" cy="3156466"/>
          </a:xfrm>
          <a:prstGeom prst="rect">
            <a:avLst/>
          </a:prstGeom>
          <a:ln>
            <a:solidFill>
              <a:schemeClr val="tx1"/>
            </a:solidFill>
            <a:miter lim="800000"/>
            <a:headEnd/>
            <a:tailEnd/>
          </a:ln>
        </p:spPr>
        <p:txBody>
          <a:bodyPr/>
          <a:lst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a:lstStyle>
          <a:p>
            <a:pPr marL="0" indent="0">
              <a:buFont typeface="Graphik Regular" pitchFamily="34" charset="0"/>
              <a:buNone/>
            </a:pPr>
            <a:r>
              <a:rPr lang="en-US" altLang="en-US" sz="1800" u="sng" dirty="0"/>
              <a:t>Organizational:</a:t>
            </a:r>
          </a:p>
          <a:p>
            <a:pPr marL="285750" indent="-285750"/>
            <a:r>
              <a:rPr lang="en-US" altLang="en-US" sz="1800" dirty="0"/>
              <a:t>Insufficient capital/profits</a:t>
            </a:r>
          </a:p>
          <a:p>
            <a:pPr marL="285750" indent="-285750"/>
            <a:r>
              <a:rPr lang="en-US" altLang="en-US" sz="1800" dirty="0"/>
              <a:t>Lack of business knowledge/Poor financial management/Poor sales skills/Inadequate marketing</a:t>
            </a:r>
          </a:p>
          <a:p>
            <a:pPr marL="285750" indent="-285750"/>
            <a:r>
              <a:rPr lang="en-US" altLang="en-US" sz="1800" dirty="0"/>
              <a:t>Poor leadership/Poor leadership transfer</a:t>
            </a:r>
          </a:p>
          <a:p>
            <a:pPr marL="285750" indent="-285750"/>
            <a:r>
              <a:rPr lang="en-US" altLang="en-US" sz="1800" dirty="0"/>
              <a:t>Project Losses/Poor field performance</a:t>
            </a:r>
          </a:p>
          <a:p>
            <a:pPr marL="285750" indent="-285750"/>
            <a:r>
              <a:rPr lang="en-US" altLang="en-US" sz="1800" dirty="0"/>
              <a:t>Owner court battles/Owner bankruptcy</a:t>
            </a:r>
          </a:p>
        </p:txBody>
      </p:sp>
      <p:sp>
        <p:nvSpPr>
          <p:cNvPr id="14" name="Rectangle 5">
            <a:extLst>
              <a:ext uri="{FF2B5EF4-FFF2-40B4-BE49-F238E27FC236}">
                <a16:creationId xmlns:a16="http://schemas.microsoft.com/office/drawing/2014/main" id="{644C46A9-91DE-4E93-83CA-D71F4FB23D02}"/>
              </a:ext>
            </a:extLst>
          </p:cNvPr>
          <p:cNvSpPr txBox="1">
            <a:spLocks noChangeArrowheads="1"/>
          </p:cNvSpPr>
          <p:nvPr/>
        </p:nvSpPr>
        <p:spPr>
          <a:xfrm>
            <a:off x="6324600" y="4510087"/>
            <a:ext cx="4800600" cy="1401248"/>
          </a:xfrm>
          <a:prstGeom prst="rect">
            <a:avLst/>
          </a:prstGeom>
          <a:ln>
            <a:solidFill>
              <a:schemeClr val="tx1"/>
            </a:solidFill>
            <a:miter lim="800000"/>
            <a:headEnd/>
            <a:tailEnd/>
          </a:ln>
        </p:spPr>
        <p:txBody>
          <a:bodyPr vert="horz" lIns="91440" tIns="45720" rIns="91440" bIns="45720" rtlCol="0" anchor="t"/>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1200"/>
              </a:spcBef>
              <a:buFont typeface="Graphik Regular" pitchFamily="34" charset="0"/>
            </a:pPr>
            <a:r>
              <a:rPr lang="en-US" altLang="en-US" sz="1800" u="sng" dirty="0">
                <a:solidFill>
                  <a:schemeClr val="tx1"/>
                </a:solidFill>
                <a:latin typeface="Trebuchet MS" panose="020B0703020202090204" pitchFamily="34" charset="0"/>
              </a:rPr>
              <a:t>Uncontrollable:</a:t>
            </a:r>
          </a:p>
          <a:p>
            <a:pPr marL="285750" indent="-285750" algn="l">
              <a:spcBef>
                <a:spcPts val="1200"/>
              </a:spcBef>
              <a:buFont typeface="Graphik Regular" pitchFamily="34" charset="0"/>
              <a:buChar char="•"/>
            </a:pPr>
            <a:r>
              <a:rPr lang="en-US" altLang="en-US" sz="1800" dirty="0">
                <a:solidFill>
                  <a:schemeClr val="tx1"/>
                </a:solidFill>
                <a:latin typeface="Trebuchet MS" panose="020B0703020202090204" pitchFamily="34" charset="0"/>
              </a:rPr>
              <a:t>Industry/Economic weakness</a:t>
            </a:r>
          </a:p>
          <a:p>
            <a:pPr marL="285750" indent="-285750" algn="l">
              <a:spcBef>
                <a:spcPts val="1200"/>
              </a:spcBef>
              <a:buFont typeface="Graphik Regular" pitchFamily="34" charset="0"/>
              <a:buChar char="•"/>
            </a:pPr>
            <a:r>
              <a:rPr lang="en-US" altLang="en-US" sz="1800" dirty="0">
                <a:solidFill>
                  <a:schemeClr val="tx1"/>
                </a:solidFill>
                <a:latin typeface="Trebuchet MS" panose="020B0703020202090204" pitchFamily="34" charset="0"/>
              </a:rPr>
              <a:t>Banking and Surety changes</a:t>
            </a:r>
          </a:p>
        </p:txBody>
      </p:sp>
    </p:spTree>
    <p:extLst>
      <p:ext uri="{BB962C8B-B14F-4D97-AF65-F5344CB8AC3E}">
        <p14:creationId xmlns:p14="http://schemas.microsoft.com/office/powerpoint/2010/main" val="1262713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6E092A-64DA-4533-8583-E015C05AA46E}"/>
              </a:ext>
            </a:extLst>
          </p:cNvPr>
          <p:cNvSpPr>
            <a:spLocks noGrp="1"/>
          </p:cNvSpPr>
          <p:nvPr>
            <p:ph type="body" sz="quarter" idx="14"/>
          </p:nvPr>
        </p:nvSpPr>
        <p:spPr/>
        <p:txBody>
          <a:bodyPr/>
          <a:lstStyle/>
          <a:p>
            <a:r>
              <a:rPr lang="en-US" dirty="0"/>
              <a:t>The Surety’s Claim Investigation</a:t>
            </a:r>
          </a:p>
        </p:txBody>
      </p:sp>
      <p:sp>
        <p:nvSpPr>
          <p:cNvPr id="342018" name="Rectangle 2"/>
          <p:cNvSpPr>
            <a:spLocks noGrp="1" noChangeArrowheads="1"/>
          </p:cNvSpPr>
          <p:nvPr>
            <p:ph type="body" sz="quarter" idx="12"/>
          </p:nvPr>
        </p:nvSpPr>
        <p:spPr>
          <a:xfrm>
            <a:off x="1676400" y="1600200"/>
            <a:ext cx="8839200" cy="4495800"/>
          </a:xfrm>
        </p:spPr>
        <p:txBody>
          <a:bodyPr/>
          <a:lstStyle/>
          <a:p>
            <a:pPr defTabSz="339725"/>
            <a:r>
              <a:rPr lang="en-US" altLang="en-US" b="1" dirty="0"/>
              <a:t>Surety’s Goal for Investigation</a:t>
            </a:r>
            <a:r>
              <a:rPr lang="en-US" altLang="en-US" dirty="0"/>
              <a:t>	</a:t>
            </a:r>
          </a:p>
          <a:p>
            <a:pPr marL="342900" indent="-342900" defTabSz="339725">
              <a:buFont typeface="Arial" panose="020B0604020202020204" pitchFamily="34" charset="0"/>
              <a:buChar char="•"/>
            </a:pPr>
            <a:r>
              <a:rPr lang="en-US" altLang="en-US" dirty="0"/>
              <a:t>Goal of surety is to gather sufficient facts to assess potential exposure, and liability, and explore best way to satisfy its obligation (if any) while mitigating damages.</a:t>
            </a:r>
          </a:p>
          <a:p>
            <a:pPr marL="342900" indent="-342900" defTabSz="339725">
              <a:buFont typeface="Arial" panose="020B0604020202020204" pitchFamily="34" charset="0"/>
              <a:buChar char="•"/>
            </a:pPr>
            <a:r>
              <a:rPr lang="en-US" altLang="en-US" dirty="0"/>
              <a:t>All bid, performance and payment bond claims are different; accordingly, the surety must undertake an investigation to determine if the claim is covered.</a:t>
            </a:r>
          </a:p>
          <a:p>
            <a:pPr marL="342900" indent="-342900" defTabSz="339725">
              <a:buFont typeface="Arial" panose="020B0604020202020204" pitchFamily="34" charset="0"/>
              <a:buChar char="•"/>
            </a:pPr>
            <a:r>
              <a:rPr lang="en-US" altLang="en-US" dirty="0"/>
              <a:t>Surety will attempt to develop a claim investigation and resolution strategy appropriate for each claim.</a:t>
            </a:r>
          </a:p>
          <a:p>
            <a:pPr marL="342900" indent="-342900" defTabSz="339725">
              <a:buFont typeface="Arial" panose="020B0604020202020204" pitchFamily="34" charset="0"/>
              <a:buChar char="•"/>
            </a:pPr>
            <a:r>
              <a:rPr lang="en-US" altLang="en-US" dirty="0"/>
              <a:t>Resolve claims in a prompt, fair and professional manner in accordance with the applicable bond coverage, information obtained, and applicable law.</a:t>
            </a:r>
          </a:p>
        </p:txBody>
      </p:sp>
      <p:sp>
        <p:nvSpPr>
          <p:cNvPr id="5" name="Text Placeholder 4">
            <a:extLst>
              <a:ext uri="{FF2B5EF4-FFF2-40B4-BE49-F238E27FC236}">
                <a16:creationId xmlns:a16="http://schemas.microsoft.com/office/drawing/2014/main" id="{B753614A-0E63-4692-BD5C-A0CD6C0F9A07}"/>
              </a:ext>
            </a:extLst>
          </p:cNvPr>
          <p:cNvSpPr>
            <a:spLocks noGrp="1"/>
          </p:cNvSpPr>
          <p:nvPr>
            <p:ph type="body" sz="quarter" idx="22"/>
          </p:nvPr>
        </p:nvSpPr>
        <p:spPr/>
        <p:txBody>
          <a:bodyPr/>
          <a:lstStyle/>
          <a:p>
            <a:r>
              <a:rPr lang="en-US" dirty="0"/>
              <a:t>Contract surety</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22</a:t>
            </a:fld>
            <a:endParaRPr lang="en-US" dirty="0">
              <a:latin typeface="Arial" charset="0"/>
            </a:endParaRPr>
          </a:p>
        </p:txBody>
      </p:sp>
    </p:spTree>
    <p:extLst>
      <p:ext uri="{BB962C8B-B14F-4D97-AF65-F5344CB8AC3E}">
        <p14:creationId xmlns:p14="http://schemas.microsoft.com/office/powerpoint/2010/main" val="1265384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6E092A-64DA-4533-8583-E015C05AA46E}"/>
              </a:ext>
            </a:extLst>
          </p:cNvPr>
          <p:cNvSpPr>
            <a:spLocks noGrp="1"/>
          </p:cNvSpPr>
          <p:nvPr>
            <p:ph type="body" sz="quarter" idx="14"/>
          </p:nvPr>
        </p:nvSpPr>
        <p:spPr/>
        <p:txBody>
          <a:bodyPr/>
          <a:lstStyle/>
          <a:p>
            <a:r>
              <a:rPr lang="en-US" dirty="0"/>
              <a:t>Types of Claims – Performance Bond</a:t>
            </a:r>
          </a:p>
        </p:txBody>
      </p:sp>
      <p:sp>
        <p:nvSpPr>
          <p:cNvPr id="342018" name="Rectangle 2"/>
          <p:cNvSpPr>
            <a:spLocks noGrp="1" noChangeArrowheads="1"/>
          </p:cNvSpPr>
          <p:nvPr>
            <p:ph type="body" sz="quarter" idx="12"/>
          </p:nvPr>
        </p:nvSpPr>
        <p:spPr>
          <a:xfrm>
            <a:off x="1752600" y="1600200"/>
            <a:ext cx="8686800" cy="4267200"/>
          </a:xfrm>
        </p:spPr>
        <p:txBody>
          <a:bodyPr/>
          <a:lstStyle/>
          <a:p>
            <a:pPr marL="342900" indent="-342900" defTabSz="339725">
              <a:buFont typeface="Arial" panose="020B0604020202020204" pitchFamily="34" charset="0"/>
              <a:buChar char="•"/>
            </a:pPr>
            <a:r>
              <a:rPr lang="en-US" altLang="en-US" dirty="0"/>
              <a:t>Demand presented by the Obligee against the surety to undertake completion of a project or to correct defective work performed by or at the direction of the defaulted principal. Obligations and rights of the surety are contained within the "four corners" of the bond.</a:t>
            </a:r>
          </a:p>
          <a:p>
            <a:pPr marL="339725" indent="-339725" defTabSz="339725"/>
            <a:endParaRPr lang="en-US" altLang="en-US" dirty="0"/>
          </a:p>
          <a:p>
            <a:pPr marL="342900" indent="-342900" defTabSz="339725">
              <a:buFont typeface="Arial" panose="020B0604020202020204" pitchFamily="34" charset="0"/>
              <a:buChar char="•"/>
            </a:pPr>
            <a:r>
              <a:rPr lang="en-US" altLang="en-US" u="sng" dirty="0"/>
              <a:t>Single Project Default</a:t>
            </a:r>
            <a:r>
              <a:rPr lang="en-US" altLang="en-US" dirty="0"/>
              <a:t> - Claim by Obligee that contractor is in default of its contract for failure to meet project schedule, deficient or defective work, scope of work dispute, etc. </a:t>
            </a:r>
          </a:p>
          <a:p>
            <a:pPr marL="339725" indent="-339725" defTabSz="339725"/>
            <a:endParaRPr lang="en-US" altLang="en-US" dirty="0"/>
          </a:p>
          <a:p>
            <a:pPr marL="342900" indent="-342900" defTabSz="339725">
              <a:buFont typeface="Arial" panose="020B0604020202020204" pitchFamily="34" charset="0"/>
              <a:buChar char="•"/>
            </a:pPr>
            <a:r>
              <a:rPr lang="en-US" altLang="en-US" u="sng" dirty="0"/>
              <a:t>Multi-Project Default</a:t>
            </a:r>
            <a:r>
              <a:rPr lang="en-US" altLang="en-US" dirty="0"/>
              <a:t> - Contractor encounters financial difficulties and either requests financing from surety or abandons all uncompleted bonded projects. </a:t>
            </a:r>
            <a:endParaRPr lang="en-US" altLang="en-US" b="1" dirty="0"/>
          </a:p>
        </p:txBody>
      </p:sp>
      <p:sp>
        <p:nvSpPr>
          <p:cNvPr id="5" name="Text Placeholder 4">
            <a:extLst>
              <a:ext uri="{FF2B5EF4-FFF2-40B4-BE49-F238E27FC236}">
                <a16:creationId xmlns:a16="http://schemas.microsoft.com/office/drawing/2014/main" id="{B753614A-0E63-4692-BD5C-A0CD6C0F9A07}"/>
              </a:ext>
            </a:extLst>
          </p:cNvPr>
          <p:cNvSpPr>
            <a:spLocks noGrp="1"/>
          </p:cNvSpPr>
          <p:nvPr>
            <p:ph type="body" sz="quarter" idx="22"/>
          </p:nvPr>
        </p:nvSpPr>
        <p:spPr/>
        <p:txBody>
          <a:bodyPr/>
          <a:lstStyle/>
          <a:p>
            <a:r>
              <a:rPr lang="en-US" dirty="0"/>
              <a:t>Contract surety</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23</a:t>
            </a:fld>
            <a:endParaRPr lang="en-US" dirty="0">
              <a:latin typeface="Arial" charset="0"/>
            </a:endParaRPr>
          </a:p>
        </p:txBody>
      </p:sp>
    </p:spTree>
    <p:extLst>
      <p:ext uri="{BB962C8B-B14F-4D97-AF65-F5344CB8AC3E}">
        <p14:creationId xmlns:p14="http://schemas.microsoft.com/office/powerpoint/2010/main" val="9708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2018">
                                            <p:txEl>
                                              <p:pRg st="2" end="2"/>
                                            </p:txEl>
                                          </p:spTgt>
                                        </p:tgtEl>
                                        <p:attrNameLst>
                                          <p:attrName>style.visibility</p:attrName>
                                        </p:attrNameLst>
                                      </p:cBhvr>
                                      <p:to>
                                        <p:strVal val="visible"/>
                                      </p:to>
                                    </p:set>
                                    <p:animEffect transition="in" filter="fade">
                                      <p:cBhvr>
                                        <p:cTn id="7" dur="1000"/>
                                        <p:tgtEl>
                                          <p:spTgt spid="342018">
                                            <p:txEl>
                                              <p:pRg st="2" end="2"/>
                                            </p:txEl>
                                          </p:spTgt>
                                        </p:tgtEl>
                                      </p:cBhvr>
                                    </p:animEffect>
                                    <p:anim calcmode="lin" valueType="num">
                                      <p:cBhvr>
                                        <p:cTn id="8" dur="1000" fill="hold"/>
                                        <p:tgtEl>
                                          <p:spTgt spid="34201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420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2018">
                                            <p:txEl>
                                              <p:pRg st="4" end="4"/>
                                            </p:txEl>
                                          </p:spTgt>
                                        </p:tgtEl>
                                        <p:attrNameLst>
                                          <p:attrName>style.visibility</p:attrName>
                                        </p:attrNameLst>
                                      </p:cBhvr>
                                      <p:to>
                                        <p:strVal val="visible"/>
                                      </p:to>
                                    </p:set>
                                    <p:animEffect transition="in" filter="fade">
                                      <p:cBhvr>
                                        <p:cTn id="14" dur="1000"/>
                                        <p:tgtEl>
                                          <p:spTgt spid="342018">
                                            <p:txEl>
                                              <p:pRg st="4" end="4"/>
                                            </p:txEl>
                                          </p:spTgt>
                                        </p:tgtEl>
                                      </p:cBhvr>
                                    </p:animEffect>
                                    <p:anim calcmode="lin" valueType="num">
                                      <p:cBhvr>
                                        <p:cTn id="15" dur="1000" fill="hold"/>
                                        <p:tgtEl>
                                          <p:spTgt spid="342018">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420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8"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6E092A-64DA-4533-8583-E015C05AA46E}"/>
              </a:ext>
            </a:extLst>
          </p:cNvPr>
          <p:cNvSpPr>
            <a:spLocks noGrp="1"/>
          </p:cNvSpPr>
          <p:nvPr>
            <p:ph type="body" sz="quarter" idx="14"/>
          </p:nvPr>
        </p:nvSpPr>
        <p:spPr/>
        <p:txBody>
          <a:bodyPr/>
          <a:lstStyle/>
          <a:p>
            <a:r>
              <a:rPr lang="en-US" dirty="0"/>
              <a:t>Types of Claims – Payment Bond</a:t>
            </a:r>
          </a:p>
        </p:txBody>
      </p:sp>
      <p:sp>
        <p:nvSpPr>
          <p:cNvPr id="342018" name="Rectangle 2"/>
          <p:cNvSpPr>
            <a:spLocks noGrp="1" noChangeArrowheads="1"/>
          </p:cNvSpPr>
          <p:nvPr>
            <p:ph type="body" sz="quarter" idx="12"/>
          </p:nvPr>
        </p:nvSpPr>
        <p:spPr>
          <a:xfrm>
            <a:off x="1562100" y="1600200"/>
            <a:ext cx="9067801" cy="4267200"/>
          </a:xfrm>
        </p:spPr>
        <p:txBody>
          <a:bodyPr/>
          <a:lstStyle/>
          <a:p>
            <a:pPr marL="342900" indent="-342900" defTabSz="339725">
              <a:buFont typeface="Arial" panose="020B0604020202020204" pitchFamily="34" charset="0"/>
              <a:buChar char="•"/>
              <a:tabLst>
                <a:tab pos="280988" algn="l"/>
              </a:tabLst>
            </a:pPr>
            <a:r>
              <a:rPr lang="en-US" altLang="en-US" dirty="0"/>
              <a:t>Claims by subcontractors and suppliers seeking payment for materials and services furnished in connection with the construction of the project.</a:t>
            </a:r>
          </a:p>
          <a:p>
            <a:pPr lvl="1" defTabSz="339725">
              <a:spcBef>
                <a:spcPts val="1200"/>
              </a:spcBef>
              <a:buFont typeface="Wingdings" pitchFamily="2" charset="2"/>
              <a:buChar char="Ø"/>
              <a:tabLst>
                <a:tab pos="280988" algn="l"/>
              </a:tabLst>
            </a:pPr>
            <a:r>
              <a:rPr lang="en-US" altLang="en-US" b="1" dirty="0"/>
              <a:t>Examples:</a:t>
            </a:r>
            <a:r>
              <a:rPr lang="en-US" altLang="en-US" dirty="0"/>
              <a:t> labor, materials, union contributions, rental charges for equipment used on the project.</a:t>
            </a:r>
          </a:p>
          <a:p>
            <a:pPr lvl="1" defTabSz="339725">
              <a:spcBef>
                <a:spcPts val="1200"/>
              </a:spcBef>
              <a:buFont typeface="Wingdings" pitchFamily="2" charset="2"/>
              <a:buChar char="Ø"/>
              <a:tabLst>
                <a:tab pos="280988" algn="l"/>
              </a:tabLst>
            </a:pPr>
            <a:r>
              <a:rPr lang="en-US" altLang="en-US" b="1" dirty="0"/>
              <a:t>Defenses</a:t>
            </a:r>
          </a:p>
          <a:p>
            <a:pPr marL="1254125" lvl="3" indent="-339725" defTabSz="339725">
              <a:spcBef>
                <a:spcPts val="1200"/>
              </a:spcBef>
              <a:buFont typeface="Wingdings" pitchFamily="2" charset="2"/>
              <a:buChar char="ü"/>
              <a:tabLst>
                <a:tab pos="280988" algn="l"/>
              </a:tabLst>
            </a:pPr>
            <a:r>
              <a:rPr lang="en-US" altLang="en-US" sz="2000" u="sng" dirty="0"/>
              <a:t>Principal’s defenses</a:t>
            </a:r>
            <a:r>
              <a:rPr lang="en-US" altLang="en-US" sz="2000" dirty="0"/>
              <a:t>:  Material or services were deficient or defective, sub has already been paid, pay-when-paid, breach of contract, contractual offset. </a:t>
            </a:r>
          </a:p>
          <a:p>
            <a:pPr marL="1254125" lvl="3" indent="-339725" defTabSz="339725">
              <a:spcBef>
                <a:spcPts val="1200"/>
              </a:spcBef>
              <a:buFont typeface="Wingdings" pitchFamily="2" charset="2"/>
              <a:buChar char="ü"/>
              <a:tabLst>
                <a:tab pos="280988" algn="l"/>
              </a:tabLst>
            </a:pPr>
            <a:r>
              <a:rPr lang="en-US" altLang="en-US" sz="2000" u="sng" dirty="0"/>
              <a:t>Surety’s defenses</a:t>
            </a:r>
            <a:r>
              <a:rPr lang="en-US" altLang="en-US" sz="2000" dirty="0"/>
              <a:t>: Failure to provide notice required by bond, labor and materials not provided for specific project covered by bond, statute of limitations to commence action against the bond, improper tier.</a:t>
            </a:r>
            <a:endParaRPr lang="en-US" altLang="en-US" sz="2000" b="1" dirty="0"/>
          </a:p>
        </p:txBody>
      </p:sp>
      <p:sp>
        <p:nvSpPr>
          <p:cNvPr id="5" name="Text Placeholder 4">
            <a:extLst>
              <a:ext uri="{FF2B5EF4-FFF2-40B4-BE49-F238E27FC236}">
                <a16:creationId xmlns:a16="http://schemas.microsoft.com/office/drawing/2014/main" id="{B753614A-0E63-4692-BD5C-A0CD6C0F9A07}"/>
              </a:ext>
            </a:extLst>
          </p:cNvPr>
          <p:cNvSpPr>
            <a:spLocks noGrp="1"/>
          </p:cNvSpPr>
          <p:nvPr>
            <p:ph type="body" sz="quarter" idx="22"/>
          </p:nvPr>
        </p:nvSpPr>
        <p:spPr/>
        <p:txBody>
          <a:bodyPr/>
          <a:lstStyle/>
          <a:p>
            <a:r>
              <a:rPr lang="en-US" dirty="0"/>
              <a:t>Contract surety</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24</a:t>
            </a:fld>
            <a:endParaRPr lang="en-US" dirty="0">
              <a:latin typeface="Arial" charset="0"/>
            </a:endParaRPr>
          </a:p>
        </p:txBody>
      </p:sp>
    </p:spTree>
    <p:extLst>
      <p:ext uri="{BB962C8B-B14F-4D97-AF65-F5344CB8AC3E}">
        <p14:creationId xmlns:p14="http://schemas.microsoft.com/office/powerpoint/2010/main" val="2538015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a:spLocks noChangeArrowheads="1"/>
          </p:cNvSpPr>
          <p:nvPr/>
        </p:nvSpPr>
        <p:spPr bwMode="auto">
          <a:xfrm>
            <a:off x="4881282" y="990600"/>
            <a:ext cx="1752600" cy="609600"/>
          </a:xfrm>
          <a:prstGeom prst="roundRect">
            <a:avLst>
              <a:gd name="adj" fmla="val 16667"/>
            </a:avLst>
          </a:prstGeom>
          <a:solidFill>
            <a:srgbClr val="FFC000">
              <a:alpha val="51000"/>
            </a:srgbClr>
          </a:solidFill>
          <a:ln w="9525" algn="ctr">
            <a:solidFill>
              <a:schemeClr val="tx1"/>
            </a:solidFill>
            <a:round/>
            <a:headEnd/>
            <a:tailEnd/>
          </a:ln>
        </p:spPr>
        <p:txBody>
          <a:bodyPr lIns="0" tIns="0" rIns="0" bIns="0" anchor="ctr"/>
          <a:lstStyle/>
          <a:p>
            <a:pPr algn="ctr"/>
            <a:r>
              <a:rPr lang="en-US" sz="2400" dirty="0"/>
              <a:t>Owner</a:t>
            </a:r>
          </a:p>
        </p:txBody>
      </p:sp>
      <p:sp>
        <p:nvSpPr>
          <p:cNvPr id="18" name="Oval 17"/>
          <p:cNvSpPr>
            <a:spLocks noChangeArrowheads="1"/>
          </p:cNvSpPr>
          <p:nvPr/>
        </p:nvSpPr>
        <p:spPr bwMode="auto">
          <a:xfrm>
            <a:off x="4644570" y="2438400"/>
            <a:ext cx="2209800" cy="914400"/>
          </a:xfrm>
          <a:prstGeom prst="ellipse">
            <a:avLst/>
          </a:prstGeom>
          <a:solidFill>
            <a:srgbClr val="FFFF99"/>
          </a:solidFill>
          <a:ln w="9525" algn="ctr">
            <a:solidFill>
              <a:schemeClr val="tx1"/>
            </a:solidFill>
            <a:round/>
            <a:headEnd/>
            <a:tailEnd/>
          </a:ln>
        </p:spPr>
        <p:txBody>
          <a:bodyPr lIns="0" tIns="0" rIns="0" bIns="0" anchor="ctr"/>
          <a:lstStyle/>
          <a:p>
            <a:pPr algn="ctr"/>
            <a:r>
              <a:rPr lang="en-US" sz="2400" dirty="0"/>
              <a:t>General </a:t>
            </a:r>
          </a:p>
          <a:p>
            <a:pPr algn="ctr"/>
            <a:r>
              <a:rPr lang="en-US" sz="2400" dirty="0"/>
              <a:t>Contractor</a:t>
            </a:r>
          </a:p>
        </p:txBody>
      </p:sp>
      <p:cxnSp>
        <p:nvCxnSpPr>
          <p:cNvPr id="116741" name="Straight Arrow Connector 24"/>
          <p:cNvCxnSpPr>
            <a:cxnSpLocks noChangeShapeType="1"/>
            <a:stCxn id="17" idx="2"/>
          </p:cNvCxnSpPr>
          <p:nvPr/>
        </p:nvCxnSpPr>
        <p:spPr bwMode="auto">
          <a:xfrm>
            <a:off x="5757582" y="1600200"/>
            <a:ext cx="38100" cy="762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116742" name="Straight Arrow Connector 48"/>
          <p:cNvCxnSpPr>
            <a:cxnSpLocks noChangeShapeType="1"/>
          </p:cNvCxnSpPr>
          <p:nvPr/>
        </p:nvCxnSpPr>
        <p:spPr bwMode="auto">
          <a:xfrm>
            <a:off x="5715000" y="1828800"/>
            <a:ext cx="76200" cy="8382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sp>
        <p:nvSpPr>
          <p:cNvPr id="116743" name="Up-Down Arrow 55"/>
          <p:cNvSpPr>
            <a:spLocks noChangeArrowheads="1"/>
          </p:cNvSpPr>
          <p:nvPr/>
        </p:nvSpPr>
        <p:spPr bwMode="auto">
          <a:xfrm>
            <a:off x="5486400" y="1600200"/>
            <a:ext cx="381000" cy="838200"/>
          </a:xfrm>
          <a:prstGeom prst="upDownArrow">
            <a:avLst>
              <a:gd name="adj1" fmla="val 50000"/>
              <a:gd name="adj2" fmla="val 499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tIns="0" rIns="0" bIns="0" anchor="b"/>
          <a:lstStyle/>
          <a:p>
            <a:endParaRPr lang="en-US" sz="2400"/>
          </a:p>
        </p:txBody>
      </p:sp>
      <p:sp>
        <p:nvSpPr>
          <p:cNvPr id="57" name="Up-Down Arrow 56"/>
          <p:cNvSpPr>
            <a:spLocks noChangeArrowheads="1"/>
          </p:cNvSpPr>
          <p:nvPr/>
        </p:nvSpPr>
        <p:spPr bwMode="auto">
          <a:xfrm>
            <a:off x="5638800" y="1600200"/>
            <a:ext cx="228600" cy="838200"/>
          </a:xfrm>
          <a:prstGeom prst="upDownArrow">
            <a:avLst>
              <a:gd name="adj1" fmla="val 50000"/>
              <a:gd name="adj2" fmla="val 49992"/>
            </a:avLst>
          </a:prstGeom>
          <a:noFill/>
          <a:ln>
            <a:solidFill>
              <a:schemeClr val="tx1"/>
            </a:solidFill>
          </a:ln>
        </p:spPr>
        <p:txBody>
          <a:bodyPr lIns="0" tIns="0" rIns="0" bIns="0" anchor="b"/>
          <a:lstStyle/>
          <a:p>
            <a:endParaRPr lang="en-US" sz="2400"/>
          </a:p>
        </p:txBody>
      </p:sp>
      <p:sp>
        <p:nvSpPr>
          <p:cNvPr id="59" name="Text Box 10"/>
          <p:cNvSpPr txBox="1">
            <a:spLocks noChangeArrowheads="1"/>
          </p:cNvSpPr>
          <p:nvPr/>
        </p:nvSpPr>
        <p:spPr bwMode="auto">
          <a:xfrm>
            <a:off x="6136340" y="1839914"/>
            <a:ext cx="180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spAutoFit/>
          </a:bodyP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eaLnBrk="1" hangingPunct="1">
              <a:spcBef>
                <a:spcPct val="50000"/>
              </a:spcBef>
            </a:pPr>
            <a:r>
              <a:rPr lang="en-US" sz="2400" dirty="0">
                <a:solidFill>
                  <a:schemeClr val="tx1">
                    <a:lumMod val="50000"/>
                    <a:lumOff val="50000"/>
                  </a:schemeClr>
                </a:solidFill>
                <a:latin typeface="Verdana" pitchFamily="34" charset="0"/>
              </a:rPr>
              <a:t>Contract</a:t>
            </a:r>
          </a:p>
        </p:txBody>
      </p:sp>
      <p:sp>
        <p:nvSpPr>
          <p:cNvPr id="61" name="Oval 60"/>
          <p:cNvSpPr>
            <a:spLocks noChangeArrowheads="1"/>
          </p:cNvSpPr>
          <p:nvPr/>
        </p:nvSpPr>
        <p:spPr bwMode="auto">
          <a:xfrm>
            <a:off x="1838037" y="1676400"/>
            <a:ext cx="1971964" cy="914400"/>
          </a:xfrm>
          <a:prstGeom prst="ellipse">
            <a:avLst/>
          </a:prstGeom>
          <a:solidFill>
            <a:srgbClr val="FFFF99"/>
          </a:solidFill>
          <a:ln w="9525" algn="ctr">
            <a:solidFill>
              <a:schemeClr val="tx1"/>
            </a:solidFill>
            <a:round/>
            <a:headEnd/>
            <a:tailEnd/>
          </a:ln>
        </p:spPr>
        <p:txBody>
          <a:bodyPr lIns="0" tIns="0" rIns="0" bIns="0" anchor="ctr"/>
          <a:lstStyle/>
          <a:p>
            <a:pPr algn="ctr"/>
            <a:r>
              <a:rPr lang="en-US" sz="2400" dirty="0"/>
              <a:t>Surety</a:t>
            </a:r>
          </a:p>
          <a:p>
            <a:pPr algn="ctr"/>
            <a:r>
              <a:rPr lang="en-US" sz="1200" dirty="0"/>
              <a:t>Payment and Performance Bonds</a:t>
            </a:r>
          </a:p>
        </p:txBody>
      </p:sp>
      <p:sp>
        <p:nvSpPr>
          <p:cNvPr id="62" name="Bent Arrow 61"/>
          <p:cNvSpPr/>
          <p:nvPr/>
        </p:nvSpPr>
        <p:spPr bwMode="auto">
          <a:xfrm>
            <a:off x="2924628" y="1143000"/>
            <a:ext cx="1905000" cy="533400"/>
          </a:xfrm>
          <a:prstGeom prst="bentArrow">
            <a:avLst/>
          </a:prstGeom>
          <a:noFill/>
          <a:ln w="9525" cap="flat" cmpd="sng" algn="ctr">
            <a:solidFill>
              <a:schemeClr val="tx1"/>
            </a:solidFill>
            <a:prstDash val="solid"/>
            <a:round/>
            <a:headEnd type="none" w="med" len="med"/>
            <a:tailEnd type="none" w="med" len="med"/>
          </a:ln>
          <a:effectLst/>
        </p:spPr>
        <p:txBody>
          <a:bodyPr lIns="0" tIns="0" rIns="0" bIns="0" anchor="b"/>
          <a:lstStyle/>
          <a:p>
            <a:pPr>
              <a:defRPr/>
            </a:pPr>
            <a:endParaRPr lang="en-US" sz="2400" dirty="0"/>
          </a:p>
        </p:txBody>
      </p:sp>
      <p:sp>
        <p:nvSpPr>
          <p:cNvPr id="72" name="Rounded Rectangle 71"/>
          <p:cNvSpPr>
            <a:spLocks noChangeArrowheads="1"/>
          </p:cNvSpPr>
          <p:nvPr/>
        </p:nvSpPr>
        <p:spPr bwMode="auto">
          <a:xfrm>
            <a:off x="4669974" y="4038600"/>
            <a:ext cx="2279650" cy="685800"/>
          </a:xfrm>
          <a:prstGeom prst="roundRect">
            <a:avLst>
              <a:gd name="adj" fmla="val 16667"/>
            </a:avLst>
          </a:prstGeom>
          <a:solidFill>
            <a:srgbClr val="CCFFFF"/>
          </a:solidFill>
          <a:ln w="9525" algn="ctr">
            <a:solidFill>
              <a:schemeClr val="tx1"/>
            </a:solidFill>
            <a:round/>
            <a:headEnd/>
            <a:tailEnd/>
          </a:ln>
        </p:spPr>
        <p:txBody>
          <a:bodyPr lIns="0" tIns="0" rIns="0" bIns="0" anchor="ctr"/>
          <a:lstStyle/>
          <a:p>
            <a:pPr algn="ctr"/>
            <a:r>
              <a:rPr lang="en-US" sz="2400" dirty="0"/>
              <a:t>Subcontractor</a:t>
            </a:r>
          </a:p>
        </p:txBody>
      </p:sp>
      <p:sp>
        <p:nvSpPr>
          <p:cNvPr id="73" name="Up-Down Arrow 72"/>
          <p:cNvSpPr>
            <a:spLocks noChangeArrowheads="1"/>
          </p:cNvSpPr>
          <p:nvPr/>
        </p:nvSpPr>
        <p:spPr bwMode="auto">
          <a:xfrm>
            <a:off x="5638800" y="3352800"/>
            <a:ext cx="228600" cy="685800"/>
          </a:xfrm>
          <a:prstGeom prst="upDownArrow">
            <a:avLst>
              <a:gd name="adj1" fmla="val 50000"/>
              <a:gd name="adj2" fmla="val 50000"/>
            </a:avLst>
          </a:prstGeom>
          <a:noFill/>
          <a:ln>
            <a:solidFill>
              <a:schemeClr val="tx1"/>
            </a:solidFill>
          </a:ln>
        </p:spPr>
        <p:txBody>
          <a:bodyPr lIns="0" tIns="0" rIns="0" bIns="0" anchor="b"/>
          <a:lstStyle/>
          <a:p>
            <a:endParaRPr lang="en-US" sz="2400"/>
          </a:p>
        </p:txBody>
      </p:sp>
      <p:sp>
        <p:nvSpPr>
          <p:cNvPr id="74" name="Text Box 10"/>
          <p:cNvSpPr txBox="1">
            <a:spLocks noChangeArrowheads="1"/>
          </p:cNvSpPr>
          <p:nvPr/>
        </p:nvSpPr>
        <p:spPr bwMode="auto">
          <a:xfrm>
            <a:off x="6190128" y="3516314"/>
            <a:ext cx="2425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spAutoFit/>
          </a:bodyP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eaLnBrk="1" hangingPunct="1">
              <a:spcBef>
                <a:spcPct val="50000"/>
              </a:spcBef>
            </a:pPr>
            <a:r>
              <a:rPr lang="en-US" sz="2400" dirty="0">
                <a:solidFill>
                  <a:schemeClr val="tx1">
                    <a:lumMod val="50000"/>
                    <a:lumOff val="50000"/>
                  </a:schemeClr>
                </a:solidFill>
                <a:latin typeface="Verdana" pitchFamily="34" charset="0"/>
              </a:rPr>
              <a:t>Subcontract</a:t>
            </a:r>
          </a:p>
        </p:txBody>
      </p:sp>
      <p:sp>
        <p:nvSpPr>
          <p:cNvPr id="122" name="Up-Down Arrow 121"/>
          <p:cNvSpPr>
            <a:spLocks noChangeArrowheads="1"/>
          </p:cNvSpPr>
          <p:nvPr/>
        </p:nvSpPr>
        <p:spPr bwMode="auto">
          <a:xfrm>
            <a:off x="5638800" y="4724400"/>
            <a:ext cx="228600" cy="685800"/>
          </a:xfrm>
          <a:prstGeom prst="upDownArrow">
            <a:avLst>
              <a:gd name="adj1" fmla="val 50000"/>
              <a:gd name="adj2" fmla="val 50000"/>
            </a:avLst>
          </a:prstGeom>
          <a:noFill/>
          <a:ln>
            <a:solidFill>
              <a:schemeClr val="tx1"/>
            </a:solidFill>
          </a:ln>
        </p:spPr>
        <p:txBody>
          <a:bodyPr lIns="0" tIns="0" rIns="0" bIns="0" anchor="b"/>
          <a:lstStyle/>
          <a:p>
            <a:endParaRPr lang="en-US" sz="2400"/>
          </a:p>
        </p:txBody>
      </p:sp>
      <p:sp>
        <p:nvSpPr>
          <p:cNvPr id="123" name="Text Box 10"/>
          <p:cNvSpPr txBox="1">
            <a:spLocks noChangeArrowheads="1"/>
          </p:cNvSpPr>
          <p:nvPr/>
        </p:nvSpPr>
        <p:spPr bwMode="auto">
          <a:xfrm>
            <a:off x="6319333" y="4855622"/>
            <a:ext cx="3670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spAutoFit/>
          </a:bodyP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9pPr>
          </a:lstStyle>
          <a:p>
            <a:pPr eaLnBrk="1" hangingPunct="1">
              <a:spcBef>
                <a:spcPct val="50000"/>
              </a:spcBef>
            </a:pPr>
            <a:r>
              <a:rPr lang="en-US" sz="2400" dirty="0">
                <a:solidFill>
                  <a:schemeClr val="tx1">
                    <a:lumMod val="50000"/>
                    <a:lumOff val="50000"/>
                  </a:schemeClr>
                </a:solidFill>
                <a:latin typeface="Verdana" pitchFamily="34" charset="0"/>
              </a:rPr>
              <a:t>Sub-subcontract</a:t>
            </a:r>
          </a:p>
        </p:txBody>
      </p:sp>
      <p:sp>
        <p:nvSpPr>
          <p:cNvPr id="2" name="Oval 60"/>
          <p:cNvSpPr>
            <a:spLocks noChangeArrowheads="1"/>
          </p:cNvSpPr>
          <p:nvPr/>
        </p:nvSpPr>
        <p:spPr bwMode="auto">
          <a:xfrm>
            <a:off x="2004292" y="3494322"/>
            <a:ext cx="2030679" cy="914400"/>
          </a:xfrm>
          <a:prstGeom prst="ellipse">
            <a:avLst/>
          </a:prstGeom>
          <a:solidFill>
            <a:srgbClr val="CCFFFF"/>
          </a:solidFill>
          <a:ln w="9525" algn="ctr">
            <a:solidFill>
              <a:schemeClr val="tx1"/>
            </a:solidFill>
            <a:round/>
            <a:headEnd/>
            <a:tailEnd/>
          </a:ln>
        </p:spPr>
        <p:txBody>
          <a:bodyPr lIns="0" tIns="0" rIns="0" bIns="0" anchor="ctr"/>
          <a:lstStyle/>
          <a:p>
            <a:pPr algn="ctr"/>
            <a:r>
              <a:rPr lang="en-US" sz="2400" dirty="0"/>
              <a:t>Surety</a:t>
            </a:r>
          </a:p>
          <a:p>
            <a:pPr algn="ctr"/>
            <a:r>
              <a:rPr lang="en-US" sz="1200" dirty="0"/>
              <a:t>Payment and Performance Bonds</a:t>
            </a:r>
            <a:endParaRPr lang="en-US" sz="2400" dirty="0"/>
          </a:p>
        </p:txBody>
      </p:sp>
      <p:sp>
        <p:nvSpPr>
          <p:cNvPr id="9" name="Text Placeholder 8">
            <a:extLst>
              <a:ext uri="{FF2B5EF4-FFF2-40B4-BE49-F238E27FC236}">
                <a16:creationId xmlns:a16="http://schemas.microsoft.com/office/drawing/2014/main" id="{8AE99E7F-E8AC-4648-B402-A187E00E498A}"/>
              </a:ext>
            </a:extLst>
          </p:cNvPr>
          <p:cNvSpPr>
            <a:spLocks noGrp="1"/>
          </p:cNvSpPr>
          <p:nvPr>
            <p:ph type="body" sz="quarter" idx="14"/>
          </p:nvPr>
        </p:nvSpPr>
        <p:spPr/>
        <p:txBody>
          <a:bodyPr/>
          <a:lstStyle/>
          <a:p>
            <a:r>
              <a:rPr lang="en-US" dirty="0"/>
              <a:t>Matrix of Possible Surety Claims in the Construction Context</a:t>
            </a:r>
          </a:p>
          <a:p>
            <a:endParaRPr lang="en-US" dirty="0"/>
          </a:p>
        </p:txBody>
      </p:sp>
      <p:sp>
        <p:nvSpPr>
          <p:cNvPr id="10" name="Text Placeholder 9">
            <a:extLst>
              <a:ext uri="{FF2B5EF4-FFF2-40B4-BE49-F238E27FC236}">
                <a16:creationId xmlns:a16="http://schemas.microsoft.com/office/drawing/2014/main" id="{E7B9A45E-2490-436A-BC83-CA0A43748F45}"/>
              </a:ext>
            </a:extLst>
          </p:cNvPr>
          <p:cNvSpPr>
            <a:spLocks noGrp="1"/>
          </p:cNvSpPr>
          <p:nvPr>
            <p:ph type="body" sz="quarter" idx="22"/>
          </p:nvPr>
        </p:nvSpPr>
        <p:spPr/>
        <p:txBody>
          <a:bodyPr/>
          <a:lstStyle/>
          <a:p>
            <a:r>
              <a:rPr lang="en-US" dirty="0"/>
              <a:t>Contract surety</a:t>
            </a:r>
          </a:p>
        </p:txBody>
      </p:sp>
      <p:sp>
        <p:nvSpPr>
          <p:cNvPr id="116762" name="Slide Number Placeholder 6"/>
          <p:cNvSpPr>
            <a:spLocks noGrp="1"/>
          </p:cNvSpPr>
          <p:nvPr>
            <p:ph type="sldNum" sz="quarter" idx="4"/>
          </p:nvPr>
        </p:nvSpPr>
        <p:spPr>
          <a:noFill/>
        </p:spPr>
        <p:txBody>
          <a:bodyPr/>
          <a:lstStyle>
            <a:lvl1pPr>
              <a:defRPr sz="1400" b="1">
                <a:solidFill>
                  <a:schemeClr val="tx1"/>
                </a:solidFill>
                <a:latin typeface="Arial" pitchFamily="34" charset="0"/>
                <a:ea typeface="MS PGothic" pitchFamily="34" charset="-128"/>
              </a:defRPr>
            </a:lvl1pPr>
            <a:lvl2pPr marL="742950" indent="-285750">
              <a:defRPr sz="1400" b="1">
                <a:solidFill>
                  <a:schemeClr val="tx1"/>
                </a:solidFill>
                <a:latin typeface="Arial" pitchFamily="34" charset="0"/>
                <a:ea typeface="MS PGothic" pitchFamily="34" charset="-128"/>
              </a:defRPr>
            </a:lvl2pPr>
            <a:lvl3pPr marL="1143000" indent="-228600">
              <a:defRPr sz="1400" b="1">
                <a:solidFill>
                  <a:schemeClr val="tx1"/>
                </a:solidFill>
                <a:latin typeface="Arial" pitchFamily="34" charset="0"/>
                <a:ea typeface="MS PGothic" pitchFamily="34" charset="-128"/>
              </a:defRPr>
            </a:lvl3pPr>
            <a:lvl4pPr marL="1600200" indent="-228600">
              <a:defRPr sz="1400" b="1">
                <a:solidFill>
                  <a:schemeClr val="tx1"/>
                </a:solidFill>
                <a:latin typeface="Arial" pitchFamily="34" charset="0"/>
                <a:ea typeface="MS PGothic" pitchFamily="34" charset="-128"/>
              </a:defRPr>
            </a:lvl4pPr>
            <a:lvl5pPr marL="2057400" indent="-228600">
              <a:defRPr sz="14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pitchFamily="34" charset="0"/>
                <a:ea typeface="MS PGothic" pitchFamily="34" charset="-128"/>
              </a:defRPr>
            </a:lvl9pPr>
          </a:lstStyle>
          <a:p>
            <a:fld id="{8FC88F33-164D-4EBE-A67E-25E088F1136C}" type="slidenum">
              <a:rPr lang="en-US" sz="1000" b="0">
                <a:solidFill>
                  <a:srgbClr val="5B6770"/>
                </a:solidFill>
              </a:rPr>
              <a:pPr/>
              <a:t>25</a:t>
            </a:fld>
            <a:endParaRPr lang="en-US" sz="1000" b="0">
              <a:solidFill>
                <a:srgbClr val="5B6770"/>
              </a:solidFill>
            </a:endParaRPr>
          </a:p>
        </p:txBody>
      </p:sp>
      <p:sp>
        <p:nvSpPr>
          <p:cNvPr id="28" name="Bent Arrow 27"/>
          <p:cNvSpPr/>
          <p:nvPr/>
        </p:nvSpPr>
        <p:spPr bwMode="auto">
          <a:xfrm>
            <a:off x="3062520" y="2819370"/>
            <a:ext cx="1585686" cy="667915"/>
          </a:xfrm>
          <a:prstGeom prst="bentArrow">
            <a:avLst>
              <a:gd name="adj1" fmla="val 22279"/>
              <a:gd name="adj2" fmla="val 23639"/>
              <a:gd name="adj3" fmla="val 25000"/>
              <a:gd name="adj4" fmla="val 41577"/>
            </a:avLst>
          </a:prstGeom>
          <a:noFill/>
          <a:ln w="9525" cap="flat" cmpd="sng" algn="ctr">
            <a:solidFill>
              <a:schemeClr val="tx1"/>
            </a:solidFill>
            <a:prstDash val="solid"/>
            <a:round/>
            <a:headEnd type="none" w="med" len="med"/>
            <a:tailEnd type="none" w="med" len="med"/>
          </a:ln>
          <a:effectLst/>
        </p:spPr>
        <p:txBody>
          <a:bodyPr lIns="0" tIns="0" rIns="0" bIns="0" anchor="b"/>
          <a:lstStyle/>
          <a:p>
            <a:pPr>
              <a:defRPr/>
            </a:pPr>
            <a:endParaRPr lang="en-US" sz="2400" dirty="0"/>
          </a:p>
        </p:txBody>
      </p:sp>
      <p:cxnSp>
        <p:nvCxnSpPr>
          <p:cNvPr id="8" name="Straight Connector 7"/>
          <p:cNvCxnSpPr/>
          <p:nvPr/>
        </p:nvCxnSpPr>
        <p:spPr>
          <a:xfrm>
            <a:off x="3715656" y="2304520"/>
            <a:ext cx="1094868" cy="362480"/>
          </a:xfrm>
          <a:prstGeom prst="line">
            <a:avLst/>
          </a:prstGeom>
          <a:ln w="476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05942" y="4108452"/>
            <a:ext cx="649518" cy="171450"/>
          </a:xfrm>
          <a:prstGeom prst="line">
            <a:avLst/>
          </a:prstGeom>
          <a:ln w="476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Curved Connector 21"/>
          <p:cNvCxnSpPr>
            <a:endCxn id="61" idx="5"/>
          </p:cNvCxnSpPr>
          <p:nvPr/>
        </p:nvCxnSpPr>
        <p:spPr>
          <a:xfrm rot="16200000" flipV="1">
            <a:off x="3410393" y="2567710"/>
            <a:ext cx="1581712" cy="1360070"/>
          </a:xfrm>
          <a:prstGeom prst="curvedConnector3">
            <a:avLst/>
          </a:prstGeom>
          <a:ln w="1270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16200000" flipV="1">
            <a:off x="3027324" y="4492367"/>
            <a:ext cx="1581711" cy="1327944"/>
          </a:xfrm>
          <a:prstGeom prst="curvedConnector3">
            <a:avLst/>
          </a:prstGeom>
          <a:ln w="1270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p:cNvCxnSpPr/>
          <p:nvPr/>
        </p:nvCxnSpPr>
        <p:spPr>
          <a:xfrm rot="16200000" flipV="1">
            <a:off x="2345392" y="2945067"/>
            <a:ext cx="2819399" cy="2110868"/>
          </a:xfrm>
          <a:prstGeom prst="curvedConnector3">
            <a:avLst/>
          </a:prstGeom>
          <a:ln w="1270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Left Arrow 2"/>
          <p:cNvSpPr/>
          <p:nvPr/>
        </p:nvSpPr>
        <p:spPr>
          <a:xfrm rot="19754945">
            <a:off x="3681756" y="1531871"/>
            <a:ext cx="1252430" cy="274306"/>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Arrow 30"/>
          <p:cNvSpPr/>
          <p:nvPr/>
        </p:nvSpPr>
        <p:spPr>
          <a:xfrm rot="19754945">
            <a:off x="3567816" y="3229043"/>
            <a:ext cx="1252430" cy="274306"/>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rrowheads="1"/>
          </p:cNvSpPr>
          <p:nvPr/>
        </p:nvSpPr>
        <p:spPr bwMode="auto">
          <a:xfrm>
            <a:off x="7829622" y="2218079"/>
            <a:ext cx="1971964" cy="914400"/>
          </a:xfrm>
          <a:prstGeom prst="ellipse">
            <a:avLst/>
          </a:prstGeom>
          <a:solidFill>
            <a:srgbClr val="FFFFCC"/>
          </a:solidFill>
          <a:ln w="9525" algn="ctr">
            <a:solidFill>
              <a:schemeClr val="tx1"/>
            </a:solidFill>
            <a:round/>
            <a:headEnd/>
            <a:tailEnd/>
          </a:ln>
        </p:spPr>
        <p:txBody>
          <a:bodyPr lIns="0" tIns="0" rIns="0" bIns="0" anchor="ctr"/>
          <a:lstStyle/>
          <a:p>
            <a:pPr algn="ctr"/>
            <a:r>
              <a:rPr lang="en-US" sz="2400" dirty="0"/>
              <a:t>Surety</a:t>
            </a:r>
          </a:p>
          <a:p>
            <a:pPr algn="ctr"/>
            <a:r>
              <a:rPr lang="en-US" sz="1200" dirty="0"/>
              <a:t>Release of Lien Bond </a:t>
            </a:r>
          </a:p>
        </p:txBody>
      </p:sp>
      <p:cxnSp>
        <p:nvCxnSpPr>
          <p:cNvPr id="30" name="Curved Connector 29"/>
          <p:cNvCxnSpPr>
            <a:stCxn id="72" idx="3"/>
            <a:endCxn id="29" idx="4"/>
          </p:cNvCxnSpPr>
          <p:nvPr/>
        </p:nvCxnSpPr>
        <p:spPr>
          <a:xfrm flipV="1">
            <a:off x="6949624" y="3132480"/>
            <a:ext cx="1865980" cy="1249021"/>
          </a:xfrm>
          <a:prstGeom prst="curvedConnector2">
            <a:avLst/>
          </a:prstGeom>
          <a:ln w="76200">
            <a:solidFill>
              <a:schemeClr val="accent6">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1" name="Rounded Rectangle 120"/>
          <p:cNvSpPr>
            <a:spLocks noChangeArrowheads="1"/>
          </p:cNvSpPr>
          <p:nvPr/>
        </p:nvSpPr>
        <p:spPr bwMode="auto">
          <a:xfrm>
            <a:off x="4471468" y="5410200"/>
            <a:ext cx="2895600" cy="914400"/>
          </a:xfrm>
          <a:prstGeom prst="roundRect">
            <a:avLst>
              <a:gd name="adj" fmla="val 16667"/>
            </a:avLst>
          </a:prstGeom>
          <a:solidFill>
            <a:srgbClr val="C8C991">
              <a:alpha val="63000"/>
            </a:srgbClr>
          </a:solidFill>
          <a:ln w="9525" algn="ctr">
            <a:solidFill>
              <a:schemeClr val="tx1"/>
            </a:solidFill>
            <a:round/>
            <a:headEnd/>
            <a:tailEnd/>
          </a:ln>
        </p:spPr>
        <p:txBody>
          <a:bodyPr lIns="0" tIns="0" rIns="0" bIns="0" anchor="ctr"/>
          <a:lstStyle/>
          <a:p>
            <a:pPr algn="ctr"/>
            <a:r>
              <a:rPr lang="en-US" sz="2400" dirty="0"/>
              <a:t>2</a:t>
            </a:r>
            <a:r>
              <a:rPr lang="en-US" sz="2400" baseline="30000" dirty="0"/>
              <a:t>nd</a:t>
            </a:r>
            <a:r>
              <a:rPr lang="en-US" sz="2400" dirty="0"/>
              <a:t> Tier Sub or Supplier</a:t>
            </a:r>
          </a:p>
        </p:txBody>
      </p:sp>
      <p:sp>
        <p:nvSpPr>
          <p:cNvPr id="4" name="Oval 3"/>
          <p:cNvSpPr/>
          <p:nvPr/>
        </p:nvSpPr>
        <p:spPr>
          <a:xfrm>
            <a:off x="7901490" y="5409666"/>
            <a:ext cx="279135" cy="2494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914575" y="5734250"/>
            <a:ext cx="252412" cy="240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7908756" y="6033169"/>
            <a:ext cx="271869" cy="231006"/>
          </a:xfrm>
          <a:prstGeom prst="triangl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53160" y="5409666"/>
            <a:ext cx="2459198" cy="1138773"/>
          </a:xfrm>
          <a:prstGeom prst="rect">
            <a:avLst/>
          </a:prstGeom>
          <a:noFill/>
        </p:spPr>
        <p:txBody>
          <a:bodyPr wrap="square" rtlCol="0">
            <a:spAutoFit/>
          </a:bodyPr>
          <a:lstStyle/>
          <a:p>
            <a:r>
              <a:rPr lang="en-US" sz="1600" dirty="0"/>
              <a:t>Performance Bond Claim</a:t>
            </a:r>
          </a:p>
          <a:p>
            <a:endParaRPr lang="en-US" sz="200" dirty="0"/>
          </a:p>
          <a:p>
            <a:r>
              <a:rPr lang="en-US" sz="1600" dirty="0"/>
              <a:t>Payment Bond Claim</a:t>
            </a:r>
          </a:p>
          <a:p>
            <a:endParaRPr lang="en-US" sz="200" dirty="0"/>
          </a:p>
          <a:p>
            <a:r>
              <a:rPr lang="en-US" sz="1600" dirty="0"/>
              <a:t>Release of Lien Bond Claim</a:t>
            </a:r>
          </a:p>
        </p:txBody>
      </p:sp>
    </p:spTree>
    <p:extLst>
      <p:ext uri="{BB962C8B-B14F-4D97-AF65-F5344CB8AC3E}">
        <p14:creationId xmlns:p14="http://schemas.microsoft.com/office/powerpoint/2010/main" val="2636837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par>
                                <p:cTn id="19" presetID="22" presetClass="entr" presetSubtype="4"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sz="quarter" idx="14"/>
          </p:nvPr>
        </p:nvSpPr>
        <p:spPr/>
        <p:txBody>
          <a:bodyPr/>
          <a:lstStyle/>
          <a:p>
            <a:pPr fontAlgn="base">
              <a:spcBef>
                <a:spcPct val="0"/>
              </a:spcBef>
              <a:spcAft>
                <a:spcPct val="0"/>
              </a:spcAft>
              <a:defRPr/>
            </a:pPr>
            <a:r>
              <a:rPr lang="en-US" dirty="0"/>
              <a:t>Loss Exposure</a:t>
            </a:r>
          </a:p>
          <a:p>
            <a:pPr marL="342900" indent="-342900" eaLnBrk="1" hangingPunct="1">
              <a:lnSpc>
                <a:spcPct val="80000"/>
              </a:lnSpc>
              <a:defRPr/>
            </a:pPr>
            <a:endParaRPr lang="en-US" sz="2400" dirty="0"/>
          </a:p>
          <a:p>
            <a:pPr marL="342900" indent="-342900" eaLnBrk="1" hangingPunct="1">
              <a:lnSpc>
                <a:spcPct val="80000"/>
              </a:lnSpc>
              <a:defRPr/>
            </a:pPr>
            <a:endParaRPr lang="en-US" sz="1400" dirty="0"/>
          </a:p>
        </p:txBody>
      </p:sp>
      <p:sp>
        <p:nvSpPr>
          <p:cNvPr id="3" name="Text Placeholder 2">
            <a:extLst>
              <a:ext uri="{FF2B5EF4-FFF2-40B4-BE49-F238E27FC236}">
                <a16:creationId xmlns:a16="http://schemas.microsoft.com/office/drawing/2014/main" id="{554417C5-6B15-4FD9-9B32-A72DA68BDB61}"/>
              </a:ext>
            </a:extLst>
          </p:cNvPr>
          <p:cNvSpPr>
            <a:spLocks noGrp="1"/>
          </p:cNvSpPr>
          <p:nvPr>
            <p:ph type="body" sz="quarter" idx="22"/>
          </p:nvPr>
        </p:nvSpPr>
        <p:spPr/>
        <p:txBody>
          <a:bodyPr/>
          <a:lstStyle/>
          <a:p>
            <a:r>
              <a:rPr lang="en-US" dirty="0"/>
              <a:t>Contract surety </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26</a:t>
            </a:fld>
            <a:endParaRPr lang="en-US" dirty="0">
              <a:latin typeface="Arial" charset="0"/>
            </a:endParaRPr>
          </a:p>
        </p:txBody>
      </p:sp>
      <p:sp>
        <p:nvSpPr>
          <p:cNvPr id="6" name="Rectangle 2">
            <a:extLst>
              <a:ext uri="{FF2B5EF4-FFF2-40B4-BE49-F238E27FC236}">
                <a16:creationId xmlns:a16="http://schemas.microsoft.com/office/drawing/2014/main" id="{E068E751-58FC-4964-9866-1A916CCD0904}"/>
              </a:ext>
            </a:extLst>
          </p:cNvPr>
          <p:cNvSpPr txBox="1">
            <a:spLocks noChangeArrowheads="1"/>
          </p:cNvSpPr>
          <p:nvPr/>
        </p:nvSpPr>
        <p:spPr>
          <a:xfrm>
            <a:off x="2737448" y="1371600"/>
            <a:ext cx="6717105" cy="4953000"/>
          </a:xfrm>
          <a:prstGeom prst="rect">
            <a:avLst/>
          </a:prstGeom>
        </p:spPr>
        <p:txBody>
          <a:bodyPr/>
          <a:lst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a:lstStyle>
          <a:p>
            <a:pPr marL="342900" indent="-342900">
              <a:defRPr/>
            </a:pPr>
            <a:r>
              <a:rPr lang="en-US" sz="2000" dirty="0"/>
              <a:t>Loss =  </a:t>
            </a:r>
          </a:p>
          <a:p>
            <a:pPr marL="857250" lvl="2" indent="0">
              <a:spcBef>
                <a:spcPts val="1200"/>
              </a:spcBef>
              <a:buNone/>
              <a:defRPr/>
            </a:pPr>
            <a:r>
              <a:rPr lang="en-US" sz="2000" dirty="0"/>
              <a:t>    Cost-to-Complete project</a:t>
            </a:r>
          </a:p>
          <a:p>
            <a:pPr marL="0" indent="0">
              <a:buFont typeface="Graphik Regular" pitchFamily="34" charset="0"/>
              <a:buNone/>
              <a:defRPr/>
            </a:pPr>
            <a:r>
              <a:rPr lang="en-US" sz="2000" dirty="0"/>
              <a:t>	+  Liquidated Damages/Actual Damages </a:t>
            </a:r>
          </a:p>
          <a:p>
            <a:pPr marL="0" indent="0">
              <a:buFont typeface="Graphik Regular" pitchFamily="34" charset="0"/>
              <a:buNone/>
              <a:defRPr/>
            </a:pPr>
            <a:r>
              <a:rPr lang="en-US" sz="2000" dirty="0"/>
              <a:t>	+  Unfunded Accounts Payable </a:t>
            </a:r>
          </a:p>
          <a:p>
            <a:pPr marL="0" indent="0">
              <a:buFont typeface="Graphik Regular" pitchFamily="34" charset="0"/>
              <a:buNone/>
              <a:defRPr/>
            </a:pPr>
            <a:r>
              <a:rPr lang="en-US" sz="2000" dirty="0"/>
              <a:t>	+  Expenses</a:t>
            </a:r>
          </a:p>
          <a:p>
            <a:pPr marL="0" indent="0">
              <a:buFont typeface="Graphik Regular" pitchFamily="34" charset="0"/>
              <a:buNone/>
              <a:defRPr/>
            </a:pPr>
            <a:r>
              <a:rPr lang="en-US" sz="2000" dirty="0"/>
              <a:t>	–  Unbilled Contract Balances</a:t>
            </a:r>
          </a:p>
          <a:p>
            <a:pPr marL="0" indent="0">
              <a:buFont typeface="Graphik Regular" pitchFamily="34" charset="0"/>
              <a:buNone/>
              <a:defRPr/>
            </a:pPr>
            <a:r>
              <a:rPr lang="en-US" sz="2000" dirty="0"/>
              <a:t>	–  Salvage</a:t>
            </a:r>
          </a:p>
          <a:p>
            <a:pPr marL="742950" lvl="1" indent="-285750">
              <a:spcBef>
                <a:spcPts val="1200"/>
              </a:spcBef>
              <a:buFont typeface="Graphik Regular" panose="020B0503030202060203" pitchFamily="34" charset="0"/>
              <a:buNone/>
              <a:defRPr/>
            </a:pPr>
            <a:endParaRPr lang="en-US" sz="2000" dirty="0"/>
          </a:p>
          <a:p>
            <a:pPr marL="342900" indent="-342900">
              <a:defRPr/>
            </a:pPr>
            <a:r>
              <a:rPr lang="en-US" sz="2000" dirty="0"/>
              <a:t>Loss “occurs”</a:t>
            </a:r>
            <a:r>
              <a:rPr lang="en-US" sz="2000" i="1" dirty="0"/>
              <a:t> </a:t>
            </a:r>
            <a:r>
              <a:rPr lang="en-US" sz="2000" dirty="0"/>
              <a:t>when contractor unable to perform or pay subcontractors/suppliers</a:t>
            </a:r>
          </a:p>
          <a:p>
            <a:pPr marL="342900" indent="-342900">
              <a:lnSpc>
                <a:spcPct val="80000"/>
              </a:lnSpc>
              <a:defRPr/>
            </a:pPr>
            <a:endParaRPr lang="en-US" sz="2000" dirty="0"/>
          </a:p>
          <a:p>
            <a:pPr marL="342900" indent="-342900">
              <a:lnSpc>
                <a:spcPct val="80000"/>
              </a:lnSpc>
              <a:defRPr/>
            </a:pPr>
            <a:endParaRPr lang="en-US" sz="1400" dirty="0"/>
          </a:p>
        </p:txBody>
      </p:sp>
    </p:spTree>
    <p:extLst>
      <p:ext uri="{BB962C8B-B14F-4D97-AF65-F5344CB8AC3E}">
        <p14:creationId xmlns:p14="http://schemas.microsoft.com/office/powerpoint/2010/main" val="165251938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sz="quarter" idx="14"/>
          </p:nvPr>
        </p:nvSpPr>
        <p:spPr/>
        <p:txBody>
          <a:bodyPr/>
          <a:lstStyle/>
          <a:p>
            <a:pPr fontAlgn="base">
              <a:spcBef>
                <a:spcPct val="0"/>
              </a:spcBef>
              <a:spcAft>
                <a:spcPct val="0"/>
              </a:spcAft>
              <a:defRPr/>
            </a:pPr>
            <a:r>
              <a:rPr lang="en-US" dirty="0"/>
              <a:t>Loss Mitigation</a:t>
            </a:r>
          </a:p>
          <a:p>
            <a:pPr marL="342900" indent="-342900" eaLnBrk="1" hangingPunct="1">
              <a:lnSpc>
                <a:spcPct val="80000"/>
              </a:lnSpc>
              <a:defRPr/>
            </a:pPr>
            <a:endParaRPr lang="en-US" sz="2400" dirty="0"/>
          </a:p>
          <a:p>
            <a:pPr marL="342900" indent="-342900" eaLnBrk="1" hangingPunct="1">
              <a:lnSpc>
                <a:spcPct val="80000"/>
              </a:lnSpc>
              <a:defRPr/>
            </a:pPr>
            <a:endParaRPr lang="en-US" sz="1400" dirty="0"/>
          </a:p>
        </p:txBody>
      </p:sp>
      <p:sp>
        <p:nvSpPr>
          <p:cNvPr id="3" name="Text Placeholder 2">
            <a:extLst>
              <a:ext uri="{FF2B5EF4-FFF2-40B4-BE49-F238E27FC236}">
                <a16:creationId xmlns:a16="http://schemas.microsoft.com/office/drawing/2014/main" id="{554417C5-6B15-4FD9-9B32-A72DA68BDB61}"/>
              </a:ext>
            </a:extLst>
          </p:cNvPr>
          <p:cNvSpPr>
            <a:spLocks noGrp="1"/>
          </p:cNvSpPr>
          <p:nvPr>
            <p:ph type="body" sz="quarter" idx="22"/>
          </p:nvPr>
        </p:nvSpPr>
        <p:spPr/>
        <p:txBody>
          <a:bodyPr/>
          <a:lstStyle/>
          <a:p>
            <a:r>
              <a:rPr lang="en-US" dirty="0"/>
              <a:t>Contract surety </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27</a:t>
            </a:fld>
            <a:endParaRPr lang="en-US" dirty="0">
              <a:latin typeface="Arial" charset="0"/>
            </a:endParaRPr>
          </a:p>
        </p:txBody>
      </p:sp>
      <p:sp>
        <p:nvSpPr>
          <p:cNvPr id="6" name="Rectangle 2">
            <a:extLst>
              <a:ext uri="{FF2B5EF4-FFF2-40B4-BE49-F238E27FC236}">
                <a16:creationId xmlns:a16="http://schemas.microsoft.com/office/drawing/2014/main" id="{E068E751-58FC-4964-9866-1A916CCD0904}"/>
              </a:ext>
            </a:extLst>
          </p:cNvPr>
          <p:cNvSpPr txBox="1">
            <a:spLocks noChangeArrowheads="1"/>
          </p:cNvSpPr>
          <p:nvPr/>
        </p:nvSpPr>
        <p:spPr>
          <a:xfrm>
            <a:off x="2655495" y="1185904"/>
            <a:ext cx="8164905" cy="5367295"/>
          </a:xfrm>
          <a:prstGeom prst="rect">
            <a:avLst/>
          </a:prstGeom>
        </p:spPr>
        <p:txBody>
          <a:bodyPr/>
          <a:lst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a:lstStyle>
          <a:p>
            <a:pPr marL="342900" indent="-342900">
              <a:lnSpc>
                <a:spcPct val="80000"/>
              </a:lnSpc>
              <a:spcAft>
                <a:spcPts val="600"/>
              </a:spcAft>
              <a:defRPr/>
            </a:pPr>
            <a:r>
              <a:rPr lang="en-US" sz="2000" dirty="0"/>
              <a:t>Surety Claim Remedies/Options    </a:t>
            </a:r>
          </a:p>
          <a:p>
            <a:pPr marL="742950" lvl="1" indent="-342900">
              <a:lnSpc>
                <a:spcPct val="80000"/>
              </a:lnSpc>
              <a:spcBef>
                <a:spcPts val="1200"/>
              </a:spcBef>
              <a:spcAft>
                <a:spcPts val="600"/>
              </a:spcAft>
              <a:buFont typeface="Wingdings" panose="05000000000000000000" pitchFamily="2" charset="2"/>
              <a:buChar char="§"/>
              <a:defRPr/>
            </a:pPr>
            <a:r>
              <a:rPr lang="en-US" sz="2000" dirty="0"/>
              <a:t>Finance Contractor</a:t>
            </a:r>
          </a:p>
          <a:p>
            <a:pPr marL="742950" lvl="1" indent="-342900">
              <a:lnSpc>
                <a:spcPct val="80000"/>
              </a:lnSpc>
              <a:spcBef>
                <a:spcPts val="1200"/>
              </a:spcBef>
              <a:spcAft>
                <a:spcPts val="600"/>
              </a:spcAft>
              <a:buFont typeface="Wingdings" panose="05000000000000000000" pitchFamily="2" charset="2"/>
              <a:buChar char="§"/>
              <a:defRPr/>
            </a:pPr>
            <a:r>
              <a:rPr lang="en-US" sz="2000" dirty="0"/>
              <a:t>“Take over”: Step in shoes of principal </a:t>
            </a:r>
          </a:p>
          <a:p>
            <a:pPr marL="742950" lvl="1" indent="-342900">
              <a:lnSpc>
                <a:spcPct val="80000"/>
              </a:lnSpc>
              <a:spcBef>
                <a:spcPts val="1200"/>
              </a:spcBef>
              <a:spcAft>
                <a:spcPts val="600"/>
              </a:spcAft>
              <a:buFont typeface="Wingdings" panose="05000000000000000000" pitchFamily="2" charset="2"/>
              <a:buChar char="§"/>
              <a:defRPr/>
            </a:pPr>
            <a:r>
              <a:rPr lang="en-US" sz="2000" dirty="0"/>
              <a:t>“Tender option” or “re-let”:  Bring in a completion contractor</a:t>
            </a:r>
          </a:p>
          <a:p>
            <a:pPr marL="742950" lvl="1" indent="-342900">
              <a:lnSpc>
                <a:spcPct val="80000"/>
              </a:lnSpc>
              <a:spcBef>
                <a:spcPts val="1200"/>
              </a:spcBef>
              <a:spcAft>
                <a:spcPts val="600"/>
              </a:spcAft>
              <a:buFont typeface="Wingdings" panose="05000000000000000000" pitchFamily="2" charset="2"/>
              <a:buChar char="§"/>
              <a:defRPr/>
            </a:pPr>
            <a:r>
              <a:rPr lang="en-US" sz="2000" dirty="0"/>
              <a:t>Deny Claim</a:t>
            </a:r>
          </a:p>
          <a:p>
            <a:pPr marL="742950" lvl="1" indent="-342900">
              <a:lnSpc>
                <a:spcPct val="80000"/>
              </a:lnSpc>
              <a:spcBef>
                <a:spcPts val="1200"/>
              </a:spcBef>
              <a:spcAft>
                <a:spcPts val="600"/>
              </a:spcAft>
              <a:buFont typeface="Wingdings" panose="05000000000000000000" pitchFamily="2" charset="2"/>
              <a:buChar char="§"/>
              <a:defRPr/>
            </a:pPr>
            <a:r>
              <a:rPr lang="en-US" sz="2000" dirty="0"/>
              <a:t>Bond buy back:  Pay the penal sum of the bond</a:t>
            </a:r>
          </a:p>
          <a:p>
            <a:pPr marL="342900" indent="-342900">
              <a:lnSpc>
                <a:spcPct val="80000"/>
              </a:lnSpc>
              <a:spcAft>
                <a:spcPts val="600"/>
              </a:spcAft>
              <a:defRPr/>
            </a:pPr>
            <a:r>
              <a:rPr lang="en-US" sz="2000" dirty="0"/>
              <a:t>Indemnity</a:t>
            </a:r>
          </a:p>
          <a:p>
            <a:pPr marL="802386" lvl="1" indent="-342900">
              <a:lnSpc>
                <a:spcPct val="80000"/>
              </a:lnSpc>
              <a:spcBef>
                <a:spcPts val="1200"/>
              </a:spcBef>
              <a:spcAft>
                <a:spcPts val="600"/>
              </a:spcAft>
              <a:buFont typeface="Wingdings" panose="05000000000000000000" pitchFamily="2" charset="2"/>
              <a:buChar char="§"/>
              <a:defRPr/>
            </a:pPr>
            <a:r>
              <a:rPr lang="en-US" sz="2000" dirty="0"/>
              <a:t>Corporate</a:t>
            </a:r>
          </a:p>
          <a:p>
            <a:pPr marL="802386" lvl="1" indent="-342900">
              <a:lnSpc>
                <a:spcPct val="80000"/>
              </a:lnSpc>
              <a:spcBef>
                <a:spcPts val="1200"/>
              </a:spcBef>
              <a:spcAft>
                <a:spcPts val="600"/>
              </a:spcAft>
              <a:buFont typeface="Wingdings" panose="05000000000000000000" pitchFamily="2" charset="2"/>
              <a:buChar char="§"/>
              <a:defRPr/>
            </a:pPr>
            <a:r>
              <a:rPr lang="en-US" sz="2000" dirty="0"/>
              <a:t>Affiliates</a:t>
            </a:r>
          </a:p>
          <a:p>
            <a:pPr marL="802386" lvl="1" indent="-342900">
              <a:lnSpc>
                <a:spcPct val="80000"/>
              </a:lnSpc>
              <a:spcBef>
                <a:spcPts val="1200"/>
              </a:spcBef>
              <a:spcAft>
                <a:spcPts val="600"/>
              </a:spcAft>
              <a:buFont typeface="Wingdings" panose="05000000000000000000" pitchFamily="2" charset="2"/>
              <a:buChar char="§"/>
              <a:defRPr/>
            </a:pPr>
            <a:r>
              <a:rPr lang="en-US" sz="2000" dirty="0"/>
              <a:t>Personal &amp; Trusts</a:t>
            </a:r>
          </a:p>
          <a:p>
            <a:pPr marL="802386" lvl="1" indent="-342900">
              <a:lnSpc>
                <a:spcPct val="80000"/>
              </a:lnSpc>
              <a:spcBef>
                <a:spcPts val="1200"/>
              </a:spcBef>
              <a:spcAft>
                <a:spcPts val="600"/>
              </a:spcAft>
              <a:buFont typeface="Wingdings" panose="05000000000000000000" pitchFamily="2" charset="2"/>
              <a:buChar char="§"/>
              <a:defRPr/>
            </a:pPr>
            <a:r>
              <a:rPr lang="en-US" sz="2000" dirty="0"/>
              <a:t>Secured (Letter of Credit (LOC)/Indemnity Deed of Trust)</a:t>
            </a:r>
          </a:p>
          <a:p>
            <a:pPr marL="342900" indent="-342900">
              <a:lnSpc>
                <a:spcPct val="80000"/>
              </a:lnSpc>
              <a:defRPr/>
            </a:pPr>
            <a:endParaRPr lang="en-US" sz="1400" dirty="0"/>
          </a:p>
        </p:txBody>
      </p:sp>
    </p:spTree>
    <p:extLst>
      <p:ext uri="{BB962C8B-B14F-4D97-AF65-F5344CB8AC3E}">
        <p14:creationId xmlns:p14="http://schemas.microsoft.com/office/powerpoint/2010/main" val="328938998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6E092A-64DA-4533-8583-E015C05AA46E}"/>
              </a:ext>
            </a:extLst>
          </p:cNvPr>
          <p:cNvSpPr>
            <a:spLocks noGrp="1"/>
          </p:cNvSpPr>
          <p:nvPr>
            <p:ph type="body" sz="quarter" idx="14"/>
          </p:nvPr>
        </p:nvSpPr>
        <p:spPr/>
        <p:txBody>
          <a:bodyPr/>
          <a:lstStyle/>
          <a:p>
            <a:r>
              <a:rPr lang="en-US" dirty="0"/>
              <a:t>Claim Example</a:t>
            </a:r>
          </a:p>
        </p:txBody>
      </p:sp>
      <p:sp>
        <p:nvSpPr>
          <p:cNvPr id="342018" name="Rectangle 2"/>
          <p:cNvSpPr>
            <a:spLocks noGrp="1" noChangeArrowheads="1"/>
          </p:cNvSpPr>
          <p:nvPr>
            <p:ph type="body" sz="quarter" idx="12"/>
          </p:nvPr>
        </p:nvSpPr>
        <p:spPr>
          <a:xfrm>
            <a:off x="1066800" y="1323976"/>
            <a:ext cx="10058401" cy="1781174"/>
          </a:xfrm>
        </p:spPr>
        <p:txBody>
          <a:bodyPr/>
          <a:lstStyle/>
          <a:p>
            <a:pPr algn="ctr" eaLnBrk="1" hangingPunct="1">
              <a:spcAft>
                <a:spcPts val="600"/>
              </a:spcAft>
            </a:pPr>
            <a:r>
              <a:rPr lang="en-US" altLang="en-US" sz="1800" b="1" dirty="0"/>
              <a:t>Background</a:t>
            </a:r>
          </a:p>
          <a:p>
            <a:pPr marL="977900" lvl="1" indent="-285750">
              <a:spcBef>
                <a:spcPts val="1200"/>
              </a:spcBef>
              <a:spcAft>
                <a:spcPts val="600"/>
              </a:spcAft>
            </a:pPr>
            <a:r>
              <a:rPr lang="en-US" altLang="en-US" sz="1800" dirty="0"/>
              <a:t>Principal was a General Contractor working on several projects with a $6 million aggregate work program</a:t>
            </a:r>
          </a:p>
          <a:p>
            <a:pPr marL="977900" lvl="1" indent="-285750">
              <a:spcBef>
                <a:spcPts val="1200"/>
              </a:spcBef>
              <a:spcAft>
                <a:spcPts val="600"/>
              </a:spcAft>
            </a:pPr>
            <a:r>
              <a:rPr lang="en-US" altLang="en-US" sz="1800" dirty="0"/>
              <a:t>Surety issued </a:t>
            </a:r>
            <a:r>
              <a:rPr lang="en-US" altLang="en-US" sz="1800" u="sng" dirty="0"/>
              <a:t>3 contract bonds </a:t>
            </a:r>
            <a:r>
              <a:rPr lang="en-US" altLang="en-US" sz="1800" dirty="0"/>
              <a:t>with an aggregate penal sum of </a:t>
            </a:r>
            <a:r>
              <a:rPr lang="en-US" altLang="en-US" sz="1800" u="sng" dirty="0"/>
              <a:t>$8.6 million (M)</a:t>
            </a:r>
            <a:endParaRPr lang="en-US" altLang="en-US" sz="1800" dirty="0"/>
          </a:p>
        </p:txBody>
      </p:sp>
      <p:sp>
        <p:nvSpPr>
          <p:cNvPr id="5" name="Text Placeholder 4">
            <a:extLst>
              <a:ext uri="{FF2B5EF4-FFF2-40B4-BE49-F238E27FC236}">
                <a16:creationId xmlns:a16="http://schemas.microsoft.com/office/drawing/2014/main" id="{B753614A-0E63-4692-BD5C-A0CD6C0F9A07}"/>
              </a:ext>
            </a:extLst>
          </p:cNvPr>
          <p:cNvSpPr>
            <a:spLocks noGrp="1"/>
          </p:cNvSpPr>
          <p:nvPr>
            <p:ph type="body" sz="quarter" idx="22"/>
          </p:nvPr>
        </p:nvSpPr>
        <p:spPr/>
        <p:txBody>
          <a:bodyPr/>
          <a:lstStyle/>
          <a:p>
            <a:r>
              <a:rPr lang="en-US" dirty="0"/>
              <a:t>Contract surety</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28</a:t>
            </a:fld>
            <a:endParaRPr lang="en-US" dirty="0">
              <a:latin typeface="Arial" charset="0"/>
            </a:endParaRPr>
          </a:p>
        </p:txBody>
      </p:sp>
      <p:pic>
        <p:nvPicPr>
          <p:cNvPr id="6" name="Picture 5">
            <a:extLst>
              <a:ext uri="{FF2B5EF4-FFF2-40B4-BE49-F238E27FC236}">
                <a16:creationId xmlns:a16="http://schemas.microsoft.com/office/drawing/2014/main" id="{79D560DE-FB8B-4E32-9944-77529631F6D6}"/>
              </a:ext>
            </a:extLst>
          </p:cNvPr>
          <p:cNvPicPr>
            <a:picLocks noChangeAspect="1"/>
          </p:cNvPicPr>
          <p:nvPr/>
        </p:nvPicPr>
        <p:blipFill>
          <a:blip r:embed="rId3"/>
          <a:stretch>
            <a:fillRect/>
          </a:stretch>
        </p:blipFill>
        <p:spPr>
          <a:xfrm>
            <a:off x="1001468" y="3200491"/>
            <a:ext cx="10189064" cy="3444874"/>
          </a:xfrm>
          <a:prstGeom prst="rect">
            <a:avLst/>
          </a:prstGeom>
        </p:spPr>
      </p:pic>
    </p:spTree>
    <p:extLst>
      <p:ext uri="{BB962C8B-B14F-4D97-AF65-F5344CB8AC3E}">
        <p14:creationId xmlns:p14="http://schemas.microsoft.com/office/powerpoint/2010/main" val="3031814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6E092A-64DA-4533-8583-E015C05AA46E}"/>
              </a:ext>
            </a:extLst>
          </p:cNvPr>
          <p:cNvSpPr>
            <a:spLocks noGrp="1"/>
          </p:cNvSpPr>
          <p:nvPr>
            <p:ph type="body" sz="quarter" idx="14"/>
          </p:nvPr>
        </p:nvSpPr>
        <p:spPr/>
        <p:txBody>
          <a:bodyPr/>
          <a:lstStyle/>
          <a:p>
            <a:r>
              <a:rPr lang="en-US" dirty="0"/>
              <a:t>Claim Example Continued</a:t>
            </a:r>
          </a:p>
        </p:txBody>
      </p:sp>
      <p:sp>
        <p:nvSpPr>
          <p:cNvPr id="342018" name="Rectangle 2"/>
          <p:cNvSpPr>
            <a:spLocks noGrp="1" noChangeArrowheads="1"/>
          </p:cNvSpPr>
          <p:nvPr>
            <p:ph type="body" sz="quarter" idx="12"/>
          </p:nvPr>
        </p:nvSpPr>
        <p:spPr>
          <a:xfrm>
            <a:off x="3009900" y="1705999"/>
            <a:ext cx="6172200" cy="4313801"/>
          </a:xfrm>
        </p:spPr>
        <p:txBody>
          <a:bodyPr/>
          <a:lstStyle/>
          <a:p>
            <a:pPr marL="285750" indent="-285750" eaLnBrk="1" hangingPunct="1">
              <a:spcAft>
                <a:spcPts val="600"/>
              </a:spcAft>
              <a:buFont typeface="Arial" panose="020B0604020202020204" pitchFamily="34" charset="0"/>
              <a:buChar char="•"/>
            </a:pPr>
            <a:r>
              <a:rPr lang="en-US" altLang="en-US" sz="1800" dirty="0"/>
              <a:t>Surety received notice of default from the Obligee on one project that their Principal (contractor) was significantly delayed in their progress on the project.  </a:t>
            </a:r>
          </a:p>
          <a:p>
            <a:pPr marL="285750" indent="-285750" eaLnBrk="1" hangingPunct="1">
              <a:spcAft>
                <a:spcPts val="600"/>
              </a:spcAft>
              <a:buFont typeface="Arial" panose="020B0604020202020204" pitchFamily="34" charset="0"/>
              <a:buChar char="•"/>
            </a:pPr>
            <a:r>
              <a:rPr lang="en-US" altLang="en-US" sz="1800" dirty="0"/>
              <a:t>In addition to the performance issue, payment bond claims were also received from subcontractors and suppliers on all three bonded projects.</a:t>
            </a:r>
          </a:p>
        </p:txBody>
      </p:sp>
      <p:sp>
        <p:nvSpPr>
          <p:cNvPr id="5" name="Text Placeholder 4">
            <a:extLst>
              <a:ext uri="{FF2B5EF4-FFF2-40B4-BE49-F238E27FC236}">
                <a16:creationId xmlns:a16="http://schemas.microsoft.com/office/drawing/2014/main" id="{B753614A-0E63-4692-BD5C-A0CD6C0F9A07}"/>
              </a:ext>
            </a:extLst>
          </p:cNvPr>
          <p:cNvSpPr>
            <a:spLocks noGrp="1"/>
          </p:cNvSpPr>
          <p:nvPr>
            <p:ph type="body" sz="quarter" idx="22"/>
          </p:nvPr>
        </p:nvSpPr>
        <p:spPr/>
        <p:txBody>
          <a:bodyPr/>
          <a:lstStyle/>
          <a:p>
            <a:r>
              <a:rPr lang="en-US" dirty="0"/>
              <a:t>Contract surety</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29</a:t>
            </a:fld>
            <a:endParaRPr lang="en-US" dirty="0">
              <a:latin typeface="Arial" charset="0"/>
            </a:endParaRPr>
          </a:p>
        </p:txBody>
      </p:sp>
    </p:spTree>
    <p:extLst>
      <p:ext uri="{BB962C8B-B14F-4D97-AF65-F5344CB8AC3E}">
        <p14:creationId xmlns:p14="http://schemas.microsoft.com/office/powerpoint/2010/main" val="120064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43099" y="146084"/>
            <a:ext cx="4583516" cy="58697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pPr algn="l"/>
            <a:r>
              <a:rPr lang="en-IN" altLang="en-US" sz="4000" b="1" kern="0" dirty="0">
                <a:solidFill>
                  <a:schemeClr val="tx1"/>
                </a:solidFill>
              </a:rPr>
              <a:t>Poll Question 1</a:t>
            </a:r>
            <a:endParaRPr lang="en-US" altLang="en-US" sz="4000" b="1" kern="0" dirty="0">
              <a:solidFill>
                <a:schemeClr val="tx1"/>
              </a:solidFill>
            </a:endParaRPr>
          </a:p>
        </p:txBody>
      </p:sp>
      <p:sp>
        <p:nvSpPr>
          <p:cNvPr id="4" name="Rectangle 3"/>
          <p:cNvSpPr txBox="1">
            <a:spLocks noChangeArrowheads="1"/>
          </p:cNvSpPr>
          <p:nvPr/>
        </p:nvSpPr>
        <p:spPr>
          <a:xfrm>
            <a:off x="2543175" y="1107592"/>
            <a:ext cx="5629275" cy="366747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None/>
            </a:pPr>
            <a:endParaRPr lang="en-US" altLang="en-US" sz="2000" kern="0" dirty="0">
              <a:latin typeface="Trebuchet MS" panose="020B0603020202020204" pitchFamily="34" charset="0"/>
            </a:endParaRPr>
          </a:p>
        </p:txBody>
      </p:sp>
      <p:sp>
        <p:nvSpPr>
          <p:cNvPr id="8" name="Rectangle 7">
            <a:extLst>
              <a:ext uri="{FF2B5EF4-FFF2-40B4-BE49-F238E27FC236}">
                <a16:creationId xmlns:a16="http://schemas.microsoft.com/office/drawing/2014/main" id="{8FD7A412-521A-154E-9140-47E97FCDB429}"/>
              </a:ext>
            </a:extLst>
          </p:cNvPr>
          <p:cNvSpPr/>
          <p:nvPr/>
        </p:nvSpPr>
        <p:spPr>
          <a:xfrm>
            <a:off x="1965960" y="1088501"/>
            <a:ext cx="5114925" cy="353943"/>
          </a:xfrm>
          <a:prstGeom prst="rect">
            <a:avLst/>
          </a:prstGeom>
        </p:spPr>
        <p:txBody>
          <a:bodyPr wrap="square">
            <a:spAutoFit/>
          </a:bodyPr>
          <a:lstStyle/>
          <a:p>
            <a:pPr>
              <a:defRPr/>
            </a:pPr>
            <a:r>
              <a:rPr lang="en-US" sz="1700" b="1" kern="0" dirty="0">
                <a:solidFill>
                  <a:srgbClr val="002060"/>
                </a:solidFill>
                <a:latin typeface="Calibri" panose="020F0502020204030204" pitchFamily="34" charset="0"/>
                <a:cs typeface="Calibri" panose="020F0502020204030204" pitchFamily="34" charset="0"/>
              </a:rPr>
              <a:t>What is your current role at your company?</a:t>
            </a:r>
            <a:endParaRPr lang="en-US" sz="1700" b="1" kern="0" dirty="0">
              <a:solidFill>
                <a:srgbClr val="002060"/>
              </a:solidFill>
              <a:latin typeface="Calibri" panose="020F0502020204030204" pitchFamily="34" charset="0"/>
              <a:cs typeface="Calibri" panose="020F0502020204030204" pitchFamily="34" charset="0"/>
              <a:sym typeface="Nunito Sans"/>
            </a:endParaRPr>
          </a:p>
        </p:txBody>
      </p:sp>
      <p:sp>
        <p:nvSpPr>
          <p:cNvPr id="9" name="Google Shape;214;p25">
            <a:extLst>
              <a:ext uri="{FF2B5EF4-FFF2-40B4-BE49-F238E27FC236}">
                <a16:creationId xmlns:a16="http://schemas.microsoft.com/office/drawing/2014/main" id="{AEA6F955-6015-2C45-A3A5-E37B7ADE1815}"/>
              </a:ext>
            </a:extLst>
          </p:cNvPr>
          <p:cNvSpPr txBox="1">
            <a:spLocks/>
          </p:cNvSpPr>
          <p:nvPr/>
        </p:nvSpPr>
        <p:spPr>
          <a:xfrm>
            <a:off x="1965959" y="1323324"/>
            <a:ext cx="9083041" cy="294387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285750" algn="l" rtl="0">
              <a:lnSpc>
                <a:spcPct val="115000"/>
              </a:lnSpc>
              <a:spcBef>
                <a:spcPts val="60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1pPr>
            <a:lvl2pPr marL="914400" marR="0" lvl="1"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2pPr>
            <a:lvl3pPr marL="1371600" marR="0" lvl="2"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3pPr>
            <a:lvl4pPr marL="1828800" marR="0" lvl="3"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4pPr>
            <a:lvl5pPr marL="2286000" marR="0" lvl="4"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5pPr>
            <a:lvl6pPr marL="2743200" marR="0" lvl="5"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6pPr>
            <a:lvl7pPr marL="3200400" marR="0" lvl="6"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7pPr>
            <a:lvl8pPr marL="3657600" marR="0" lvl="7"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8pPr>
            <a:lvl9pPr marL="4114800" marR="0" lvl="8" indent="-285750" algn="l" rtl="0">
              <a:lnSpc>
                <a:spcPct val="115000"/>
              </a:lnSpc>
              <a:spcBef>
                <a:spcPts val="0"/>
              </a:spcBef>
              <a:spcAft>
                <a:spcPts val="0"/>
              </a:spcAft>
              <a:buClr>
                <a:srgbClr val="CCCCCC"/>
              </a:buClr>
              <a:buSzPts val="900"/>
              <a:buFont typeface="Nunito Sans"/>
              <a:buChar char="-"/>
              <a:defRPr sz="900" b="0" i="0" u="none" strike="noStrike" cap="none">
                <a:solidFill>
                  <a:srgbClr val="666666"/>
                </a:solidFill>
                <a:latin typeface="Nunito Sans"/>
                <a:ea typeface="Nunito Sans"/>
                <a:cs typeface="Nunito Sans"/>
                <a:sym typeface="Nunito Sans"/>
              </a:defRPr>
            </a:lvl9pPr>
          </a:lstStyle>
          <a:p>
            <a:pPr marL="128588" indent="-128588">
              <a:buSzPct val="90000"/>
              <a:buFont typeface="Courier New" panose="02070309020205020404" pitchFamily="49" charset="0"/>
              <a:buChar char="o"/>
              <a:defRPr/>
            </a:pPr>
            <a:endParaRPr lang="en-US" sz="1700" b="1" kern="0" dirty="0">
              <a:latin typeface="Calibri" panose="020F0502020204030204" pitchFamily="34" charset="0"/>
              <a:cs typeface="Calibri" panose="020F0502020204030204" pitchFamily="34" charset="0"/>
            </a:endParaRPr>
          </a:p>
          <a:p>
            <a:pPr marL="271463" indent="-342900">
              <a:buClr>
                <a:schemeClr val="tx1"/>
              </a:buClr>
              <a:buSzPct val="90000"/>
              <a:buFont typeface="+mj-lt"/>
              <a:buAutoNum type="arabicPeriod"/>
              <a:defRPr/>
            </a:pPr>
            <a:r>
              <a:rPr lang="en-IN" sz="1700" b="1" kern="0" dirty="0">
                <a:solidFill>
                  <a:srgbClr val="00B0F0"/>
                </a:solidFill>
                <a:latin typeface="Calibri" panose="020F0502020204030204" pitchFamily="34" charset="0"/>
                <a:ea typeface="+mn-ea"/>
                <a:cs typeface="Calibri" panose="020F0502020204030204" pitchFamily="34" charset="0"/>
              </a:rPr>
              <a:t>Actuarial Pricing</a:t>
            </a:r>
          </a:p>
          <a:p>
            <a:pPr marL="271463" indent="-342900">
              <a:buClr>
                <a:schemeClr val="tx1"/>
              </a:buClr>
              <a:buSzPct val="90000"/>
              <a:buFont typeface="+mj-lt"/>
              <a:buAutoNum type="arabicPeriod"/>
              <a:defRPr/>
            </a:pPr>
            <a:r>
              <a:rPr lang="en-IN" sz="1700" b="1" kern="0" dirty="0">
                <a:solidFill>
                  <a:srgbClr val="00B0F0"/>
                </a:solidFill>
                <a:latin typeface="Calibri" panose="020F0502020204030204" pitchFamily="34" charset="0"/>
                <a:ea typeface="+mn-ea"/>
                <a:cs typeface="Calibri" panose="020F0502020204030204" pitchFamily="34" charset="0"/>
              </a:rPr>
              <a:t>Actuarial Reserving</a:t>
            </a:r>
          </a:p>
          <a:p>
            <a:pPr marL="271463" indent="-342900">
              <a:buClr>
                <a:schemeClr val="tx1"/>
              </a:buClr>
              <a:buSzPct val="90000"/>
              <a:buFont typeface="+mj-lt"/>
              <a:buAutoNum type="arabicPeriod"/>
              <a:defRPr/>
            </a:pPr>
            <a:r>
              <a:rPr lang="en-IN" sz="1700" b="1" kern="0" dirty="0">
                <a:solidFill>
                  <a:srgbClr val="00B0F0"/>
                </a:solidFill>
                <a:latin typeface="Calibri" panose="020F0502020204030204" pitchFamily="34" charset="0"/>
                <a:ea typeface="+mn-ea"/>
                <a:cs typeface="Calibri" panose="020F0502020204030204" pitchFamily="34" charset="0"/>
              </a:rPr>
              <a:t>Actuary not involved in Pricing or Reserving (e.g., Enterprise Risk Management, R&amp;D, etc.)</a:t>
            </a:r>
          </a:p>
          <a:p>
            <a:pPr marL="271463" indent="-342900">
              <a:buClr>
                <a:schemeClr val="tx1"/>
              </a:buClr>
              <a:buSzPct val="90000"/>
              <a:buFont typeface="+mj-lt"/>
              <a:buAutoNum type="arabicPeriod"/>
              <a:defRPr/>
            </a:pPr>
            <a:r>
              <a:rPr lang="en-IN" sz="1700" b="1" kern="0" dirty="0">
                <a:solidFill>
                  <a:srgbClr val="00B0F0"/>
                </a:solidFill>
                <a:latin typeface="Calibri" panose="020F0502020204030204" pitchFamily="34" charset="0"/>
                <a:ea typeface="+mn-ea"/>
                <a:cs typeface="Calibri" panose="020F0502020204030204" pitchFamily="34" charset="0"/>
              </a:rPr>
              <a:t>Non-Actuary (e.g., Underwriting, Claim, etc.)</a:t>
            </a:r>
          </a:p>
          <a:p>
            <a:pPr marL="214313">
              <a:buClr>
                <a:schemeClr val="tx1"/>
              </a:buClr>
              <a:buSzPct val="90000"/>
              <a:buFont typeface="Courier New" panose="02070309020205020404" pitchFamily="49" charset="0"/>
              <a:buChar char="o"/>
              <a:defRPr/>
            </a:pPr>
            <a:endParaRPr lang="en-IN" sz="2000" b="1" kern="0" dirty="0">
              <a:solidFill>
                <a:srgbClr val="00B0F0"/>
              </a:solidFill>
              <a:latin typeface="Trebuchet MS" panose="020B0603020202020204" pitchFamily="34" charset="0"/>
              <a:ea typeface="+mn-ea"/>
              <a:cs typeface="+mn-cs"/>
            </a:endParaRPr>
          </a:p>
        </p:txBody>
      </p:sp>
      <p:pic>
        <p:nvPicPr>
          <p:cNvPr id="10" name="Picture 9">
            <a:extLst>
              <a:ext uri="{FF2B5EF4-FFF2-40B4-BE49-F238E27FC236}">
                <a16:creationId xmlns:a16="http://schemas.microsoft.com/office/drawing/2014/main" id="{03E73A79-90F6-4F47-9239-EFB5741EE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600" y="146083"/>
            <a:ext cx="814010" cy="820010"/>
          </a:xfrm>
          <a:prstGeom prst="rect">
            <a:avLst/>
          </a:prstGeom>
          <a:blipFill dpi="0" rotWithShape="1">
            <a:blip r:embed="rId4"/>
            <a:srcRect/>
            <a:stretch>
              <a:fillRect/>
            </a:stretch>
          </a:blipFill>
        </p:spPr>
      </p:pic>
      <p:sp>
        <p:nvSpPr>
          <p:cNvPr id="11" name="Footer Placeholder 4">
            <a:extLst>
              <a:ext uri="{FF2B5EF4-FFF2-40B4-BE49-F238E27FC236}">
                <a16:creationId xmlns:a16="http://schemas.microsoft.com/office/drawing/2014/main" id="{93BB4AA8-7A34-E540-9FF5-EAAA140D0AAA}"/>
              </a:ext>
            </a:extLst>
          </p:cNvPr>
          <p:cNvSpPr txBox="1">
            <a:spLocks/>
          </p:cNvSpPr>
          <p:nvPr/>
        </p:nvSpPr>
        <p:spPr>
          <a:xfrm>
            <a:off x="8382000" y="6553200"/>
            <a:ext cx="310515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www.actuariesindia.org</a:t>
            </a:r>
          </a:p>
        </p:txBody>
      </p:sp>
    </p:spTree>
    <p:extLst>
      <p:ext uri="{BB962C8B-B14F-4D97-AF65-F5344CB8AC3E}">
        <p14:creationId xmlns:p14="http://schemas.microsoft.com/office/powerpoint/2010/main" val="3412320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6E092A-64DA-4533-8583-E015C05AA46E}"/>
              </a:ext>
            </a:extLst>
          </p:cNvPr>
          <p:cNvSpPr>
            <a:spLocks noGrp="1"/>
          </p:cNvSpPr>
          <p:nvPr>
            <p:ph type="body" sz="quarter" idx="14"/>
          </p:nvPr>
        </p:nvSpPr>
        <p:spPr/>
        <p:txBody>
          <a:bodyPr/>
          <a:lstStyle/>
          <a:p>
            <a:r>
              <a:rPr lang="en-US" dirty="0"/>
              <a:t>Claim Example Continued</a:t>
            </a:r>
          </a:p>
        </p:txBody>
      </p:sp>
      <p:sp>
        <p:nvSpPr>
          <p:cNvPr id="342018" name="Rectangle 2"/>
          <p:cNvSpPr>
            <a:spLocks noGrp="1" noChangeArrowheads="1"/>
          </p:cNvSpPr>
          <p:nvPr>
            <p:ph type="body" sz="quarter" idx="12"/>
          </p:nvPr>
        </p:nvSpPr>
        <p:spPr>
          <a:xfrm>
            <a:off x="1846354" y="1293722"/>
            <a:ext cx="8499293" cy="5488078"/>
          </a:xfrm>
        </p:spPr>
        <p:txBody>
          <a:bodyPr/>
          <a:lstStyle/>
          <a:p>
            <a:pPr marL="285750" indent="-285750" eaLnBrk="1" hangingPunct="1">
              <a:spcBef>
                <a:spcPts val="1800"/>
              </a:spcBef>
              <a:spcAft>
                <a:spcPts val="600"/>
              </a:spcAft>
              <a:buFont typeface="Arial" panose="020B0604020202020204" pitchFamily="34" charset="0"/>
              <a:buChar char="•"/>
            </a:pPr>
            <a:r>
              <a:rPr lang="en-US" altLang="en-US" sz="1800" dirty="0"/>
              <a:t>On one project the contractor completed it; however, due to delays it didn’t receive substantial completion until well after the completion date and the owner provided an extensive punch list from the architect. This was a $6.1 million project with under $400k remaining in contract balances ($100k earmarked for the punch list items).</a:t>
            </a:r>
          </a:p>
          <a:p>
            <a:pPr marL="682625" lvl="1" indent="-333375" eaLnBrk="1" hangingPunct="1">
              <a:spcBef>
                <a:spcPts val="1200"/>
              </a:spcBef>
              <a:spcAft>
                <a:spcPts val="600"/>
              </a:spcAft>
              <a:buFont typeface="Wingdings" panose="05000000000000000000" pitchFamily="2" charset="2"/>
              <a:buChar char="ü"/>
            </a:pPr>
            <a:r>
              <a:rPr lang="en-US" altLang="en-US" sz="1800" dirty="0"/>
              <a:t>The Surety investigation revealed the estimated cost to complete the renovation work was only $150k to $200k.  The Surety ultimately took position that they were not obligated to actually complete the work pursuant to the bond language.</a:t>
            </a:r>
          </a:p>
          <a:p>
            <a:pPr marL="682625" lvl="1" indent="-333375" eaLnBrk="1" hangingPunct="1">
              <a:spcBef>
                <a:spcPts val="1200"/>
              </a:spcBef>
              <a:spcAft>
                <a:spcPts val="600"/>
              </a:spcAft>
              <a:buFont typeface="Wingdings" panose="05000000000000000000" pitchFamily="2" charset="2"/>
              <a:buChar char="ü"/>
            </a:pPr>
            <a:r>
              <a:rPr lang="en-US" altLang="en-US" sz="1800" dirty="0"/>
              <a:t>Owner (Obligee) hired a completion contractor and completed the work for $350k</a:t>
            </a:r>
          </a:p>
          <a:p>
            <a:pPr marL="682625" lvl="1" indent="-333375" eaLnBrk="1" hangingPunct="1">
              <a:spcBef>
                <a:spcPts val="1200"/>
              </a:spcBef>
              <a:spcAft>
                <a:spcPts val="600"/>
              </a:spcAft>
              <a:buFont typeface="Wingdings" panose="05000000000000000000" pitchFamily="2" charset="2"/>
              <a:buChar char="ü"/>
            </a:pPr>
            <a:r>
              <a:rPr lang="en-US" altLang="en-US" sz="1800" dirty="0"/>
              <a:t>Owner demanded $150k from Surety and the Surety was able to negotiate a $100k payment (with full release of the performance bond)</a:t>
            </a:r>
          </a:p>
          <a:p>
            <a:pPr marL="682625" lvl="1" indent="-333375" eaLnBrk="1" hangingPunct="1">
              <a:spcBef>
                <a:spcPts val="1200"/>
              </a:spcBef>
              <a:spcAft>
                <a:spcPts val="600"/>
              </a:spcAft>
              <a:buFont typeface="Wingdings" panose="05000000000000000000" pitchFamily="2" charset="2"/>
              <a:buChar char="ü"/>
            </a:pPr>
            <a:r>
              <a:rPr lang="en-US" altLang="en-US" sz="1800" dirty="0"/>
              <a:t>There were also numerous payment bond claims totaling over $1.1 million</a:t>
            </a:r>
          </a:p>
        </p:txBody>
      </p:sp>
      <p:sp>
        <p:nvSpPr>
          <p:cNvPr id="5" name="Text Placeholder 4">
            <a:extLst>
              <a:ext uri="{FF2B5EF4-FFF2-40B4-BE49-F238E27FC236}">
                <a16:creationId xmlns:a16="http://schemas.microsoft.com/office/drawing/2014/main" id="{B753614A-0E63-4692-BD5C-A0CD6C0F9A07}"/>
              </a:ext>
            </a:extLst>
          </p:cNvPr>
          <p:cNvSpPr>
            <a:spLocks noGrp="1"/>
          </p:cNvSpPr>
          <p:nvPr>
            <p:ph type="body" sz="quarter" idx="22"/>
          </p:nvPr>
        </p:nvSpPr>
        <p:spPr/>
        <p:txBody>
          <a:bodyPr/>
          <a:lstStyle/>
          <a:p>
            <a:r>
              <a:rPr lang="en-US" dirty="0"/>
              <a:t>Contract surety</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30</a:t>
            </a:fld>
            <a:endParaRPr lang="en-US" dirty="0">
              <a:latin typeface="Arial" charset="0"/>
            </a:endParaRPr>
          </a:p>
        </p:txBody>
      </p:sp>
    </p:spTree>
    <p:extLst>
      <p:ext uri="{BB962C8B-B14F-4D97-AF65-F5344CB8AC3E}">
        <p14:creationId xmlns:p14="http://schemas.microsoft.com/office/powerpoint/2010/main" val="558488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6E092A-64DA-4533-8583-E015C05AA46E}"/>
              </a:ext>
            </a:extLst>
          </p:cNvPr>
          <p:cNvSpPr>
            <a:spLocks noGrp="1"/>
          </p:cNvSpPr>
          <p:nvPr>
            <p:ph type="body" sz="quarter" idx="14"/>
          </p:nvPr>
        </p:nvSpPr>
        <p:spPr/>
        <p:txBody>
          <a:bodyPr/>
          <a:lstStyle/>
          <a:p>
            <a:r>
              <a:rPr lang="en-US" dirty="0"/>
              <a:t>Claim Example Continued</a:t>
            </a:r>
          </a:p>
        </p:txBody>
      </p:sp>
      <p:sp>
        <p:nvSpPr>
          <p:cNvPr id="342018" name="Rectangle 2"/>
          <p:cNvSpPr>
            <a:spLocks noGrp="1" noChangeArrowheads="1"/>
          </p:cNvSpPr>
          <p:nvPr>
            <p:ph type="body" sz="quarter" idx="12"/>
          </p:nvPr>
        </p:nvSpPr>
        <p:spPr>
          <a:xfrm>
            <a:off x="2019300" y="1447800"/>
            <a:ext cx="8153400" cy="4695825"/>
          </a:xfrm>
        </p:spPr>
        <p:txBody>
          <a:bodyPr/>
          <a:lstStyle/>
          <a:p>
            <a:pPr marL="285750" indent="-285750" eaLnBrk="1" hangingPunct="1">
              <a:lnSpc>
                <a:spcPct val="80000"/>
              </a:lnSpc>
              <a:spcAft>
                <a:spcPts val="600"/>
              </a:spcAft>
              <a:buFont typeface="Arial" panose="020B0604020202020204" pitchFamily="34" charset="0"/>
              <a:buChar char="•"/>
            </a:pPr>
            <a:r>
              <a:rPr lang="en-US" altLang="en-US" sz="1800" dirty="0"/>
              <a:t>On two other projects the work had been completed but both projects were delayed and there was minor punch list work remaining</a:t>
            </a:r>
          </a:p>
          <a:p>
            <a:pPr marL="635000" lvl="1" indent="-285750" eaLnBrk="1" hangingPunct="1">
              <a:lnSpc>
                <a:spcPct val="80000"/>
              </a:lnSpc>
              <a:spcBef>
                <a:spcPts val="1200"/>
              </a:spcBef>
              <a:spcAft>
                <a:spcPts val="600"/>
              </a:spcAft>
              <a:buFont typeface="Wingdings" panose="05000000000000000000" pitchFamily="2" charset="2"/>
              <a:buChar char="ü"/>
            </a:pPr>
            <a:r>
              <a:rPr lang="en-US" altLang="en-US" sz="1800" dirty="0"/>
              <a:t>Remaining contract balances $170k (ultimately released to the Surety)</a:t>
            </a:r>
          </a:p>
          <a:p>
            <a:pPr marL="635000" lvl="1" indent="-285750" eaLnBrk="1" hangingPunct="1">
              <a:lnSpc>
                <a:spcPct val="80000"/>
              </a:lnSpc>
              <a:spcBef>
                <a:spcPts val="1200"/>
              </a:spcBef>
              <a:spcAft>
                <a:spcPts val="600"/>
              </a:spcAft>
              <a:buFont typeface="Wingdings" panose="05000000000000000000" pitchFamily="2" charset="2"/>
              <a:buChar char="ü"/>
            </a:pPr>
            <a:r>
              <a:rPr lang="en-US" altLang="en-US" sz="1800" dirty="0"/>
              <a:t>Surety estimated the cost of work remaining to be completed was less than remaining contract balance (so, no performance reserve needed)</a:t>
            </a:r>
          </a:p>
          <a:p>
            <a:pPr marL="635000" lvl="1" indent="-285750" eaLnBrk="1" hangingPunct="1">
              <a:lnSpc>
                <a:spcPct val="80000"/>
              </a:lnSpc>
              <a:spcBef>
                <a:spcPts val="1200"/>
              </a:spcBef>
              <a:spcAft>
                <a:spcPts val="600"/>
              </a:spcAft>
              <a:buFont typeface="Wingdings" panose="05000000000000000000" pitchFamily="2" charset="2"/>
              <a:buChar char="ü"/>
            </a:pPr>
            <a:r>
              <a:rPr lang="en-US" altLang="en-US" sz="1800" dirty="0"/>
              <a:t>However, due to delays contractor had to pay over $470k in liquidated damages</a:t>
            </a:r>
          </a:p>
          <a:p>
            <a:pPr marL="635000" lvl="1" indent="-285750" eaLnBrk="1" hangingPunct="1">
              <a:lnSpc>
                <a:spcPct val="80000"/>
              </a:lnSpc>
              <a:spcBef>
                <a:spcPts val="1200"/>
              </a:spcBef>
              <a:spcAft>
                <a:spcPts val="600"/>
              </a:spcAft>
              <a:buFont typeface="Wingdings" panose="05000000000000000000" pitchFamily="2" charset="2"/>
              <a:buChar char="ü"/>
            </a:pPr>
            <a:r>
              <a:rPr lang="en-US" altLang="en-US" sz="1800" dirty="0"/>
              <a:t>Contractor received about $200k in contract funds which it didn’t pass on to its subcontractors and suppliers</a:t>
            </a:r>
          </a:p>
          <a:p>
            <a:pPr marL="635000" lvl="1" indent="-285750" eaLnBrk="1" hangingPunct="1">
              <a:lnSpc>
                <a:spcPct val="80000"/>
              </a:lnSpc>
              <a:spcBef>
                <a:spcPts val="1200"/>
              </a:spcBef>
              <a:spcAft>
                <a:spcPts val="600"/>
              </a:spcAft>
              <a:buFont typeface="Wingdings" panose="05000000000000000000" pitchFamily="2" charset="2"/>
              <a:buChar char="ü"/>
            </a:pPr>
            <a:r>
              <a:rPr lang="en-US" altLang="en-US" sz="1800" dirty="0"/>
              <a:t>Surety ended up receiving about $250k in payment bond claims</a:t>
            </a:r>
          </a:p>
          <a:p>
            <a:pPr marL="568325" lvl="1" indent="-219075" eaLnBrk="1" hangingPunct="1">
              <a:lnSpc>
                <a:spcPct val="80000"/>
              </a:lnSpc>
              <a:spcAft>
                <a:spcPts val="600"/>
              </a:spcAft>
              <a:buFont typeface="Wingdings" pitchFamily="2" charset="2"/>
              <a:buChar char="Ø"/>
            </a:pPr>
            <a:endParaRPr lang="en-US" altLang="en-US" sz="1800" dirty="0"/>
          </a:p>
        </p:txBody>
      </p:sp>
      <p:sp>
        <p:nvSpPr>
          <p:cNvPr id="5" name="Text Placeholder 4">
            <a:extLst>
              <a:ext uri="{FF2B5EF4-FFF2-40B4-BE49-F238E27FC236}">
                <a16:creationId xmlns:a16="http://schemas.microsoft.com/office/drawing/2014/main" id="{B753614A-0E63-4692-BD5C-A0CD6C0F9A07}"/>
              </a:ext>
            </a:extLst>
          </p:cNvPr>
          <p:cNvSpPr>
            <a:spLocks noGrp="1"/>
          </p:cNvSpPr>
          <p:nvPr>
            <p:ph type="body" sz="quarter" idx="22"/>
          </p:nvPr>
        </p:nvSpPr>
        <p:spPr/>
        <p:txBody>
          <a:bodyPr/>
          <a:lstStyle/>
          <a:p>
            <a:r>
              <a:rPr lang="en-US" dirty="0"/>
              <a:t>Contract surety</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31</a:t>
            </a:fld>
            <a:endParaRPr lang="en-US" dirty="0">
              <a:latin typeface="Arial" charset="0"/>
            </a:endParaRPr>
          </a:p>
        </p:txBody>
      </p:sp>
    </p:spTree>
    <p:extLst>
      <p:ext uri="{BB962C8B-B14F-4D97-AF65-F5344CB8AC3E}">
        <p14:creationId xmlns:p14="http://schemas.microsoft.com/office/powerpoint/2010/main" val="1848985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6E092A-64DA-4533-8583-E015C05AA46E}"/>
              </a:ext>
            </a:extLst>
          </p:cNvPr>
          <p:cNvSpPr>
            <a:spLocks noGrp="1"/>
          </p:cNvSpPr>
          <p:nvPr>
            <p:ph type="body" sz="quarter" idx="14"/>
          </p:nvPr>
        </p:nvSpPr>
        <p:spPr/>
        <p:txBody>
          <a:bodyPr/>
          <a:lstStyle/>
          <a:p>
            <a:r>
              <a:rPr lang="en-US" dirty="0"/>
              <a:t>Claim Example Continued</a:t>
            </a:r>
          </a:p>
        </p:txBody>
      </p:sp>
      <p:sp>
        <p:nvSpPr>
          <p:cNvPr id="342018" name="Rectangle 2"/>
          <p:cNvSpPr>
            <a:spLocks noGrp="1" noChangeArrowheads="1"/>
          </p:cNvSpPr>
          <p:nvPr>
            <p:ph type="body" sz="quarter" idx="12"/>
          </p:nvPr>
        </p:nvSpPr>
        <p:spPr>
          <a:xfrm>
            <a:off x="952500" y="1095375"/>
            <a:ext cx="10287000" cy="5534025"/>
          </a:xfrm>
        </p:spPr>
        <p:txBody>
          <a:bodyPr/>
          <a:lstStyle/>
          <a:p>
            <a:pPr marL="568325" lvl="1" indent="-219075" eaLnBrk="1" hangingPunct="1">
              <a:lnSpc>
                <a:spcPct val="80000"/>
              </a:lnSpc>
              <a:spcAft>
                <a:spcPts val="600"/>
              </a:spcAft>
              <a:buFont typeface="Wingdings" pitchFamily="2" charset="2"/>
              <a:buChar char="Ø"/>
            </a:pPr>
            <a:endParaRPr lang="en-US" altLang="en-US" sz="1800" dirty="0"/>
          </a:p>
          <a:p>
            <a:pPr marL="285750" indent="-285750" eaLnBrk="1" hangingPunct="1">
              <a:spcAft>
                <a:spcPts val="600"/>
              </a:spcAft>
              <a:buFont typeface="Arial" panose="020B0604020202020204" pitchFamily="34" charset="0"/>
              <a:buChar char="•"/>
            </a:pPr>
            <a:r>
              <a:rPr lang="en-US" altLang="en-US" sz="1800" dirty="0"/>
              <a:t>Ultimate Paid (before salvage) = $1.85 million ($1.75 million loss plus $100k expense)</a:t>
            </a:r>
          </a:p>
          <a:p>
            <a:pPr marL="234950" indent="-234950" eaLnBrk="1" hangingPunct="1">
              <a:spcAft>
                <a:spcPts val="600"/>
              </a:spcAft>
            </a:pPr>
            <a:endParaRPr lang="en-US" altLang="en-US" sz="1100" dirty="0"/>
          </a:p>
          <a:p>
            <a:pPr marL="285750" indent="-285750" eaLnBrk="1" hangingPunct="1">
              <a:spcAft>
                <a:spcPts val="600"/>
              </a:spcAft>
              <a:buFont typeface="Arial" panose="020B0604020202020204" pitchFamily="34" charset="0"/>
              <a:buChar char="•"/>
            </a:pPr>
            <a:r>
              <a:rPr lang="en-US" altLang="en-US" sz="1800" dirty="0"/>
              <a:t>Salvage via indemnity of Principal:  Surety obtained consent judgments totaling $1.8 million against their indemnitors</a:t>
            </a:r>
          </a:p>
          <a:p>
            <a:pPr marL="635000" lvl="1" indent="-285750" eaLnBrk="1" hangingPunct="1">
              <a:spcBef>
                <a:spcPts val="1200"/>
              </a:spcBef>
              <a:spcAft>
                <a:spcPts val="600"/>
              </a:spcAft>
              <a:buFont typeface="Wingdings" panose="05000000000000000000" pitchFamily="2" charset="2"/>
              <a:buChar char="ü"/>
            </a:pPr>
            <a:r>
              <a:rPr lang="en-US" altLang="en-US" sz="1800" dirty="0"/>
              <a:t>Due to limited assets, Surety reached a settlement of $500k against the indemnitors whereby they are making monthly payments to pay the Surety back (collected $117k so far)</a:t>
            </a:r>
          </a:p>
        </p:txBody>
      </p:sp>
      <p:sp>
        <p:nvSpPr>
          <p:cNvPr id="5" name="Text Placeholder 4">
            <a:extLst>
              <a:ext uri="{FF2B5EF4-FFF2-40B4-BE49-F238E27FC236}">
                <a16:creationId xmlns:a16="http://schemas.microsoft.com/office/drawing/2014/main" id="{B753614A-0E63-4692-BD5C-A0CD6C0F9A07}"/>
              </a:ext>
            </a:extLst>
          </p:cNvPr>
          <p:cNvSpPr>
            <a:spLocks noGrp="1"/>
          </p:cNvSpPr>
          <p:nvPr>
            <p:ph type="body" sz="quarter" idx="22"/>
          </p:nvPr>
        </p:nvSpPr>
        <p:spPr/>
        <p:txBody>
          <a:bodyPr/>
          <a:lstStyle/>
          <a:p>
            <a:r>
              <a:rPr lang="en-US" dirty="0"/>
              <a:t>Contract surety</a:t>
            </a:r>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32</a:t>
            </a:fld>
            <a:endParaRPr lang="en-US" dirty="0">
              <a:latin typeface="Arial" charset="0"/>
            </a:endParaRPr>
          </a:p>
        </p:txBody>
      </p:sp>
    </p:spTree>
    <p:extLst>
      <p:ext uri="{BB962C8B-B14F-4D97-AF65-F5344CB8AC3E}">
        <p14:creationId xmlns:p14="http://schemas.microsoft.com/office/powerpoint/2010/main" val="3922224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59022-6065-48EB-9528-5220D9FF9397}"/>
              </a:ext>
            </a:extLst>
          </p:cNvPr>
          <p:cNvSpPr>
            <a:spLocks noGrp="1"/>
          </p:cNvSpPr>
          <p:nvPr>
            <p:ph type="body" sz="quarter" idx="13"/>
          </p:nvPr>
        </p:nvSpPr>
        <p:spPr/>
        <p:txBody>
          <a:bodyPr/>
          <a:lstStyle/>
          <a:p>
            <a:pPr marL="0" marR="0" algn="ctr">
              <a:spcBef>
                <a:spcPts val="0"/>
              </a:spcBef>
              <a:spcAft>
                <a:spcPts val="0"/>
              </a:spcAft>
            </a:pPr>
            <a:r>
              <a:rPr lang="en-US" sz="2800" dirty="0">
                <a:effectLst/>
              </a:rPr>
              <a:t>Frequency, Severity, Reserving</a:t>
            </a:r>
            <a:endParaRPr lang="en-US" sz="2800" dirty="0">
              <a:effectLst/>
              <a:latin typeface="Calibri" panose="020F0502020204030204" pitchFamily="34" charset="0"/>
              <a:ea typeface="Calibri" panose="020F0502020204030204" pitchFamily="34" charset="0"/>
            </a:endParaRPr>
          </a:p>
        </p:txBody>
      </p:sp>
      <p:sp>
        <p:nvSpPr>
          <p:cNvPr id="5122"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C0E322-2B33-4509-BAD1-DBB8108462C2}" type="slidenum">
              <a:rPr lang="en-US" smtClean="0">
                <a:solidFill>
                  <a:srgbClr val="5B6770"/>
                </a:solidFill>
              </a:rPr>
              <a:pPr eaLnBrk="1" hangingPunct="1"/>
              <a:t>33</a:t>
            </a:fld>
            <a:endParaRPr lang="en-US" dirty="0">
              <a:solidFill>
                <a:srgbClr val="5B6770"/>
              </a:solidFill>
            </a:endParaRPr>
          </a:p>
        </p:txBody>
      </p:sp>
    </p:spTree>
    <p:extLst>
      <p:ext uri="{BB962C8B-B14F-4D97-AF65-F5344CB8AC3E}">
        <p14:creationId xmlns:p14="http://schemas.microsoft.com/office/powerpoint/2010/main" val="4049794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AC1E978A-8AA8-4214-8534-88AB70BB50AC}"/>
              </a:ext>
            </a:extLst>
          </p:cNvPr>
          <p:cNvGraphicFramePr>
            <a:graphicFrameLocks/>
          </p:cNvGraphicFramePr>
          <p:nvPr>
            <p:extLst>
              <p:ext uri="{D42A27DB-BD31-4B8C-83A1-F6EECF244321}">
                <p14:modId xmlns:p14="http://schemas.microsoft.com/office/powerpoint/2010/main" val="2763146285"/>
              </p:ext>
            </p:extLst>
          </p:nvPr>
        </p:nvGraphicFramePr>
        <p:xfrm>
          <a:off x="461481" y="1604665"/>
          <a:ext cx="11277600" cy="4567535"/>
        </p:xfrm>
        <a:graphic>
          <a:graphicData uri="http://schemas.openxmlformats.org/drawingml/2006/chart">
            <c:chart xmlns:c="http://schemas.openxmlformats.org/drawingml/2006/chart" xmlns:r="http://schemas.openxmlformats.org/officeDocument/2006/relationships" r:id="rId3"/>
          </a:graphicData>
        </a:graphic>
      </p:graphicFrame>
      <p:sp>
        <p:nvSpPr>
          <p:cNvPr id="30722" name="Title 1"/>
          <p:cNvSpPr>
            <a:spLocks noGrp="1"/>
          </p:cNvSpPr>
          <p:nvPr>
            <p:ph type="title"/>
          </p:nvPr>
        </p:nvSpPr>
        <p:spPr>
          <a:xfrm>
            <a:off x="452119" y="457200"/>
            <a:ext cx="11277600" cy="430887"/>
          </a:xfrm>
        </p:spPr>
        <p:txBody>
          <a:bodyPr/>
          <a:lstStyle/>
          <a:p>
            <a:r>
              <a:rPr lang="en-US" dirty="0"/>
              <a:t>Direct Calendar Year Loss Ratios by Product</a:t>
            </a:r>
          </a:p>
        </p:txBody>
      </p:sp>
      <p:sp>
        <p:nvSpPr>
          <p:cNvPr id="30723" name="Slide Number Placeholder 3"/>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2DB38A-77CD-4379-AB9B-EC66F19C9E44}" type="slidenum">
              <a:rPr lang="en-US" smtClean="0">
                <a:solidFill>
                  <a:srgbClr val="5B6770"/>
                </a:solidFill>
              </a:rPr>
              <a:pPr eaLnBrk="1" hangingPunct="1"/>
              <a:t>34</a:t>
            </a:fld>
            <a:endParaRPr lang="en-US" dirty="0">
              <a:solidFill>
                <a:srgbClr val="5B6770"/>
              </a:solidFill>
            </a:endParaRPr>
          </a:p>
        </p:txBody>
      </p:sp>
      <p:sp>
        <p:nvSpPr>
          <p:cNvPr id="3" name="TextBox 2"/>
          <p:cNvSpPr txBox="1"/>
          <p:nvPr/>
        </p:nvSpPr>
        <p:spPr>
          <a:xfrm>
            <a:off x="1524000" y="6312812"/>
            <a:ext cx="6324600" cy="400110"/>
          </a:xfrm>
          <a:prstGeom prst="rect">
            <a:avLst/>
          </a:prstGeom>
          <a:noFill/>
        </p:spPr>
        <p:txBody>
          <a:bodyPr wrap="square" rtlCol="0">
            <a:spAutoFit/>
          </a:bodyPr>
          <a:lstStyle/>
          <a:p>
            <a:r>
              <a:rPr lang="en-US" sz="1000" dirty="0"/>
              <a:t>Source:  Surety and Fidelity Association of America (SFAA) 12-Year Experience Summaries</a:t>
            </a:r>
          </a:p>
          <a:p>
            <a:r>
              <a:rPr lang="en-US" sz="1000" dirty="0"/>
              <a:t>Recessionary periods indicated in shaded areas from National Bureau of Economic Research (NBER)</a:t>
            </a:r>
          </a:p>
        </p:txBody>
      </p:sp>
      <p:sp>
        <p:nvSpPr>
          <p:cNvPr id="5" name="Text Placeholder 4">
            <a:extLst>
              <a:ext uri="{FF2B5EF4-FFF2-40B4-BE49-F238E27FC236}">
                <a16:creationId xmlns:a16="http://schemas.microsoft.com/office/drawing/2014/main" id="{B6594F46-6095-4463-AECE-02B945DBC121}"/>
              </a:ext>
            </a:extLst>
          </p:cNvPr>
          <p:cNvSpPr>
            <a:spLocks noGrp="1"/>
          </p:cNvSpPr>
          <p:nvPr>
            <p:ph type="body" sz="quarter" idx="22"/>
          </p:nvPr>
        </p:nvSpPr>
        <p:spPr/>
        <p:txBody>
          <a:bodyPr/>
          <a:lstStyle/>
          <a:p>
            <a:r>
              <a:rPr lang="en-US" dirty="0"/>
              <a:t>Contract Surety Industry</a:t>
            </a:r>
          </a:p>
        </p:txBody>
      </p:sp>
      <p:sp>
        <p:nvSpPr>
          <p:cNvPr id="4" name="TextBox 3">
            <a:extLst>
              <a:ext uri="{FF2B5EF4-FFF2-40B4-BE49-F238E27FC236}">
                <a16:creationId xmlns:a16="http://schemas.microsoft.com/office/drawing/2014/main" id="{2102882C-9F5C-4A45-B758-0E82C9E832F6}"/>
              </a:ext>
            </a:extLst>
          </p:cNvPr>
          <p:cNvSpPr txBox="1"/>
          <p:nvPr/>
        </p:nvSpPr>
        <p:spPr>
          <a:xfrm>
            <a:off x="2514600" y="2057401"/>
            <a:ext cx="304800" cy="3429000"/>
          </a:xfrm>
          <a:prstGeom prst="rect">
            <a:avLst/>
          </a:prstGeom>
          <a:solidFill>
            <a:schemeClr val="accent3">
              <a:lumMod val="40000"/>
              <a:lumOff val="60000"/>
              <a:alpha val="40000"/>
            </a:schemeClr>
          </a:solidFill>
        </p:spPr>
        <p:txBody>
          <a:bodyPr wrap="squar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dirty="0"/>
          </a:p>
        </p:txBody>
      </p:sp>
      <p:sp>
        <p:nvSpPr>
          <p:cNvPr id="6" name="TextBox 5">
            <a:extLst>
              <a:ext uri="{FF2B5EF4-FFF2-40B4-BE49-F238E27FC236}">
                <a16:creationId xmlns:a16="http://schemas.microsoft.com/office/drawing/2014/main" id="{4461520F-15E4-4AB8-A9E1-BAC6B4CA14B4}"/>
              </a:ext>
            </a:extLst>
          </p:cNvPr>
          <p:cNvSpPr txBox="1"/>
          <p:nvPr/>
        </p:nvSpPr>
        <p:spPr>
          <a:xfrm>
            <a:off x="5029200" y="1516978"/>
            <a:ext cx="2819400" cy="430887"/>
          </a:xfrm>
          <a:prstGeom prst="rect">
            <a:avLst/>
          </a:prstGeom>
          <a:noFill/>
        </p:spPr>
        <p:txBody>
          <a:bodyPr wrap="none" lIns="0" tIns="0" rIns="0" bIns="0" rtlCol="0">
            <a:noAutofit/>
          </a:bodyPr>
          <a:lstStyle/>
          <a:p>
            <a:pPr>
              <a:lnSpc>
                <a:spcPct val="100000"/>
              </a:lnSpc>
              <a:spcBef>
                <a:spcPts val="1200"/>
              </a:spcBef>
              <a:buClr>
                <a:schemeClr val="tx1"/>
              </a:buClr>
              <a:buSzPct val="100000"/>
            </a:pPr>
            <a:r>
              <a:rPr lang="en-US" sz="1200" dirty="0"/>
              <a:t>Shaded areas denote recessionary periods</a:t>
            </a:r>
          </a:p>
        </p:txBody>
      </p:sp>
    </p:spTree>
    <p:extLst>
      <p:ext uri="{BB962C8B-B14F-4D97-AF65-F5344CB8AC3E}">
        <p14:creationId xmlns:p14="http://schemas.microsoft.com/office/powerpoint/2010/main" val="1560512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Loss Frequency</a:t>
            </a:r>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35</a:t>
            </a:fld>
            <a:endParaRPr lang="en-US" dirty="0">
              <a:solidFill>
                <a:srgbClr val="000000"/>
              </a:solidFill>
              <a:latin typeface="Arial"/>
            </a:endParaRPr>
          </a:p>
        </p:txBody>
      </p:sp>
      <p:graphicFrame>
        <p:nvGraphicFramePr>
          <p:cNvPr id="5" name="Chart 4">
            <a:extLst>
              <a:ext uri="{FF2B5EF4-FFF2-40B4-BE49-F238E27FC236}">
                <a16:creationId xmlns:a16="http://schemas.microsoft.com/office/drawing/2014/main" id="{1116E8BE-3482-4E2F-A1B2-931FF3AE9C2C}"/>
              </a:ext>
            </a:extLst>
          </p:cNvPr>
          <p:cNvGraphicFramePr/>
          <p:nvPr>
            <p:extLst>
              <p:ext uri="{D42A27DB-BD31-4B8C-83A1-F6EECF244321}">
                <p14:modId xmlns:p14="http://schemas.microsoft.com/office/powerpoint/2010/main" val="3413817504"/>
              </p:ext>
            </p:extLst>
          </p:nvPr>
        </p:nvGraphicFramePr>
        <p:xfrm>
          <a:off x="669533" y="1371600"/>
          <a:ext cx="5588000" cy="461433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64733FB-997F-45D7-BD21-6C0637E1250A}"/>
              </a:ext>
            </a:extLst>
          </p:cNvPr>
          <p:cNvSpPr txBox="1"/>
          <p:nvPr/>
        </p:nvSpPr>
        <p:spPr>
          <a:xfrm>
            <a:off x="6493267" y="1447799"/>
            <a:ext cx="5029200" cy="4614333"/>
          </a:xfrm>
          <a:prstGeom prst="rect">
            <a:avLst/>
          </a:prstGeom>
          <a:noFill/>
        </p:spPr>
        <p:txBody>
          <a:bodyPr wrap="square" lIns="0" tIns="0" rIns="0" bIns="0" rtlCol="0">
            <a:noAutofit/>
          </a:bodyPr>
          <a:lstStyle/>
          <a:p>
            <a:pPr marL="171450" indent="-171450">
              <a:lnSpc>
                <a:spcPct val="100000"/>
              </a:lnSpc>
              <a:spcBef>
                <a:spcPts val="1200"/>
              </a:spcBef>
              <a:spcAft>
                <a:spcPts val="600"/>
              </a:spcAft>
              <a:buClr>
                <a:schemeClr val="tx1"/>
              </a:buClr>
              <a:buSzPct val="100000"/>
              <a:buFont typeface="Graphik Regular"/>
              <a:buChar char="•"/>
            </a:pPr>
            <a:r>
              <a:rPr lang="en-US" dirty="0"/>
              <a:t>Surety account underwriting focuses primarily on credit and reducing default risk (i.e., loss frequency)</a:t>
            </a:r>
          </a:p>
          <a:p>
            <a:pPr marL="171450" indent="-171450">
              <a:lnSpc>
                <a:spcPct val="100000"/>
              </a:lnSpc>
              <a:spcBef>
                <a:spcPts val="1200"/>
              </a:spcBef>
              <a:spcAft>
                <a:spcPts val="600"/>
              </a:spcAft>
              <a:buClr>
                <a:schemeClr val="tx1"/>
              </a:buClr>
              <a:buSzPct val="100000"/>
              <a:buFont typeface="Graphik Regular"/>
              <a:buChar char="•"/>
            </a:pPr>
            <a:r>
              <a:rPr lang="en-US" dirty="0"/>
              <a:t>Loss triggers for surety are stricter than those assumed in definition of default for a pure financial instrument (e.g., public debt defaults) so an adjustment is needed to develop the probability of a surety loss</a:t>
            </a:r>
          </a:p>
          <a:p>
            <a:pPr marL="171450" indent="-171450">
              <a:lnSpc>
                <a:spcPct val="100000"/>
              </a:lnSpc>
              <a:spcBef>
                <a:spcPts val="1200"/>
              </a:spcBef>
              <a:spcAft>
                <a:spcPts val="1200"/>
              </a:spcAft>
              <a:buClr>
                <a:schemeClr val="tx1"/>
              </a:buClr>
              <a:buSzPct val="100000"/>
              <a:buFont typeface="Graphik Regular"/>
              <a:buChar char="•"/>
            </a:pPr>
            <a:r>
              <a:rPr lang="en-US" dirty="0"/>
              <a:t>Larger sureties have their own proprietary credit models that evaluate financials for companies which allow them to develop proprietary probabilities of default by account based on surety claim data  </a:t>
            </a:r>
          </a:p>
        </p:txBody>
      </p:sp>
    </p:spTree>
    <p:extLst>
      <p:ext uri="{BB962C8B-B14F-4D97-AF65-F5344CB8AC3E}">
        <p14:creationId xmlns:p14="http://schemas.microsoft.com/office/powerpoint/2010/main" val="284468367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7E280B-89A6-49E3-A8F7-02BE3B6AED9D}"/>
              </a:ext>
            </a:extLst>
          </p:cNvPr>
          <p:cNvSpPr>
            <a:spLocks noGrp="1"/>
          </p:cNvSpPr>
          <p:nvPr>
            <p:ph type="body" sz="quarter" idx="14"/>
          </p:nvPr>
        </p:nvSpPr>
        <p:spPr>
          <a:xfrm>
            <a:off x="457200" y="304800"/>
            <a:ext cx="11277600" cy="445008"/>
          </a:xfrm>
        </p:spPr>
        <p:txBody>
          <a:bodyPr/>
          <a:lstStyle/>
          <a:p>
            <a:r>
              <a:rPr lang="en-US" dirty="0"/>
              <a:t>Loss Severity</a:t>
            </a:r>
          </a:p>
        </p:txBody>
      </p:sp>
      <p:sp>
        <p:nvSpPr>
          <p:cNvPr id="27650" name="Slide Number Placeholder 5"/>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0A20BE-C5FE-43CB-92B6-74728939756D}" type="slidenum">
              <a:rPr lang="en-US" smtClean="0">
                <a:solidFill>
                  <a:srgbClr val="5B6770"/>
                </a:solidFill>
              </a:rPr>
              <a:pPr eaLnBrk="1" hangingPunct="1"/>
              <a:t>36</a:t>
            </a:fld>
            <a:endParaRPr lang="en-US" dirty="0">
              <a:solidFill>
                <a:srgbClr val="5B6770"/>
              </a:solidFill>
            </a:endParaRPr>
          </a:p>
        </p:txBody>
      </p:sp>
      <p:sp>
        <p:nvSpPr>
          <p:cNvPr id="7" name="Rectangle 3">
            <a:extLst>
              <a:ext uri="{FF2B5EF4-FFF2-40B4-BE49-F238E27FC236}">
                <a16:creationId xmlns:a16="http://schemas.microsoft.com/office/drawing/2014/main" id="{C1D30FF6-D715-4C0F-A132-104614097F4A}"/>
              </a:ext>
            </a:extLst>
          </p:cNvPr>
          <p:cNvSpPr>
            <a:spLocks noGrp="1" noChangeArrowheads="1"/>
          </p:cNvSpPr>
          <p:nvPr>
            <p:ph type="body" sz="quarter" idx="12"/>
          </p:nvPr>
        </p:nvSpPr>
        <p:spPr>
          <a:xfrm>
            <a:off x="972395" y="1047884"/>
            <a:ext cx="10247209" cy="2026488"/>
          </a:xfrm>
        </p:spPr>
        <p:txBody>
          <a:bodyPr/>
          <a:lstStyle/>
          <a:p>
            <a:pPr marL="342900" indent="-342900">
              <a:spcBef>
                <a:spcPct val="35000"/>
              </a:spcBef>
              <a:spcAft>
                <a:spcPct val="30000"/>
              </a:spcAft>
              <a:buFont typeface="Arial" panose="020B0604020202020204" pitchFamily="34" charset="0"/>
              <a:buChar char="•"/>
              <a:defRPr/>
            </a:pPr>
            <a:r>
              <a:rPr lang="en-US" dirty="0"/>
              <a:t>  Claim example for Construction Account</a:t>
            </a:r>
          </a:p>
          <a:p>
            <a:pPr marL="1141413" lvl="1" indent="-449263">
              <a:spcBef>
                <a:spcPct val="35000"/>
              </a:spcBef>
              <a:spcAft>
                <a:spcPct val="30000"/>
              </a:spcAft>
              <a:buFont typeface="Wingdings" pitchFamily="2" charset="2"/>
              <a:buChar char="ü"/>
              <a:defRPr/>
            </a:pPr>
            <a:r>
              <a:rPr lang="en-US" dirty="0"/>
              <a:t> </a:t>
            </a:r>
            <a:r>
              <a:rPr lang="en-US" dirty="0">
                <a:solidFill>
                  <a:srgbClr val="FF0000"/>
                </a:solidFill>
              </a:rPr>
              <a:t>General Building Contractor </a:t>
            </a:r>
            <a:r>
              <a:rPr lang="en-US" dirty="0"/>
              <a:t>with $6 million aggregate work                                   program working in </a:t>
            </a:r>
            <a:r>
              <a:rPr lang="en-US" dirty="0">
                <a:solidFill>
                  <a:srgbClr val="FF0000"/>
                </a:solidFill>
              </a:rPr>
              <a:t>Southeast</a:t>
            </a:r>
            <a:r>
              <a:rPr lang="en-US" dirty="0"/>
              <a:t> part of U.S. </a:t>
            </a:r>
          </a:p>
          <a:p>
            <a:pPr marL="1141413" lvl="1" indent="-449263">
              <a:spcBef>
                <a:spcPct val="35000"/>
              </a:spcBef>
              <a:spcAft>
                <a:spcPct val="30000"/>
              </a:spcAft>
              <a:buFont typeface="Wingdings" pitchFamily="2" charset="2"/>
              <a:buChar char="ü"/>
              <a:defRPr/>
            </a:pPr>
            <a:r>
              <a:rPr lang="en-US" dirty="0"/>
              <a:t> Total </a:t>
            </a:r>
            <a:r>
              <a:rPr lang="en-US" dirty="0">
                <a:solidFill>
                  <a:srgbClr val="FF0000"/>
                </a:solidFill>
              </a:rPr>
              <a:t>Open Limits</a:t>
            </a:r>
            <a:r>
              <a:rPr lang="en-US" dirty="0"/>
              <a:t>* at time of claim were $8.6 million on 3 projects with the </a:t>
            </a:r>
            <a:r>
              <a:rPr lang="en-US" dirty="0">
                <a:solidFill>
                  <a:srgbClr val="FF0000"/>
                </a:solidFill>
              </a:rPr>
              <a:t>largest</a:t>
            </a:r>
            <a:r>
              <a:rPr lang="en-US" dirty="0"/>
              <a:t> being an $6.1 million job</a:t>
            </a:r>
          </a:p>
          <a:p>
            <a:pPr>
              <a:spcBef>
                <a:spcPct val="35000"/>
              </a:spcBef>
              <a:spcAft>
                <a:spcPct val="30000"/>
              </a:spcAft>
              <a:defRPr/>
            </a:pPr>
            <a:endParaRPr lang="en-US" dirty="0"/>
          </a:p>
        </p:txBody>
      </p:sp>
      <p:sp>
        <p:nvSpPr>
          <p:cNvPr id="10" name="Text Box 4">
            <a:extLst>
              <a:ext uri="{FF2B5EF4-FFF2-40B4-BE49-F238E27FC236}">
                <a16:creationId xmlns:a16="http://schemas.microsoft.com/office/drawing/2014/main" id="{0B712884-3CC8-44AB-AC5A-4680C71DC44E}"/>
              </a:ext>
            </a:extLst>
          </p:cNvPr>
          <p:cNvSpPr txBox="1">
            <a:spLocks noChangeArrowheads="1"/>
          </p:cNvSpPr>
          <p:nvPr/>
        </p:nvSpPr>
        <p:spPr bwMode="auto">
          <a:xfrm>
            <a:off x="1600200" y="6487030"/>
            <a:ext cx="4267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000" dirty="0"/>
              <a:t>*Open Limits defined as in-force plus limits expired in prior 12 months</a:t>
            </a:r>
          </a:p>
        </p:txBody>
      </p:sp>
      <p:pic>
        <p:nvPicPr>
          <p:cNvPr id="5" name="Picture 4">
            <a:extLst>
              <a:ext uri="{FF2B5EF4-FFF2-40B4-BE49-F238E27FC236}">
                <a16:creationId xmlns:a16="http://schemas.microsoft.com/office/drawing/2014/main" id="{39F9B8D7-B6A6-4DBC-AC6C-0BA07286C4EB}"/>
              </a:ext>
            </a:extLst>
          </p:cNvPr>
          <p:cNvPicPr>
            <a:picLocks noChangeAspect="1"/>
          </p:cNvPicPr>
          <p:nvPr/>
        </p:nvPicPr>
        <p:blipFill>
          <a:blip r:embed="rId3"/>
          <a:stretch>
            <a:fillRect/>
          </a:stretch>
        </p:blipFill>
        <p:spPr>
          <a:xfrm>
            <a:off x="972395" y="3200400"/>
            <a:ext cx="10247210" cy="3220552"/>
          </a:xfrm>
          <a:prstGeom prst="rect">
            <a:avLst/>
          </a:prstGeom>
        </p:spPr>
      </p:pic>
    </p:spTree>
    <p:extLst>
      <p:ext uri="{BB962C8B-B14F-4D97-AF65-F5344CB8AC3E}">
        <p14:creationId xmlns:p14="http://schemas.microsoft.com/office/powerpoint/2010/main" val="294959554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7E280B-89A6-49E3-A8F7-02BE3B6AED9D}"/>
              </a:ext>
            </a:extLst>
          </p:cNvPr>
          <p:cNvSpPr>
            <a:spLocks noGrp="1"/>
          </p:cNvSpPr>
          <p:nvPr>
            <p:ph type="body" sz="quarter" idx="14"/>
          </p:nvPr>
        </p:nvSpPr>
        <p:spPr>
          <a:xfrm>
            <a:off x="457200" y="399452"/>
            <a:ext cx="11277600" cy="445008"/>
          </a:xfrm>
        </p:spPr>
        <p:txBody>
          <a:bodyPr/>
          <a:lstStyle/>
          <a:p>
            <a:r>
              <a:rPr lang="en-US" dirty="0"/>
              <a:t>SFAA Construction Loss Severity Study</a:t>
            </a:r>
          </a:p>
        </p:txBody>
      </p:sp>
      <p:sp>
        <p:nvSpPr>
          <p:cNvPr id="3" name="Text Placeholder 2">
            <a:extLst>
              <a:ext uri="{FF2B5EF4-FFF2-40B4-BE49-F238E27FC236}">
                <a16:creationId xmlns:a16="http://schemas.microsoft.com/office/drawing/2014/main" id="{BF44BE6E-E06F-49AC-A029-27633AB3D742}"/>
              </a:ext>
            </a:extLst>
          </p:cNvPr>
          <p:cNvSpPr>
            <a:spLocks noGrp="1"/>
          </p:cNvSpPr>
          <p:nvPr>
            <p:ph type="body" sz="quarter" idx="22"/>
          </p:nvPr>
        </p:nvSpPr>
        <p:spPr/>
        <p:txBody>
          <a:bodyPr/>
          <a:lstStyle/>
          <a:p>
            <a:r>
              <a:rPr lang="en-US" dirty="0"/>
              <a:t>Surety</a:t>
            </a:r>
          </a:p>
        </p:txBody>
      </p:sp>
      <p:sp>
        <p:nvSpPr>
          <p:cNvPr id="27650" name="Slide Number Placeholder 5"/>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0A20BE-C5FE-43CB-92B6-74728939756D}" type="slidenum">
              <a:rPr lang="en-US" smtClean="0">
                <a:solidFill>
                  <a:srgbClr val="5B6770"/>
                </a:solidFill>
              </a:rPr>
              <a:pPr eaLnBrk="1" hangingPunct="1"/>
              <a:t>37</a:t>
            </a:fld>
            <a:endParaRPr lang="en-US" dirty="0">
              <a:solidFill>
                <a:srgbClr val="5B6770"/>
              </a:solidFill>
            </a:endParaRPr>
          </a:p>
        </p:txBody>
      </p:sp>
      <p:sp>
        <p:nvSpPr>
          <p:cNvPr id="7" name="Rectangle 3">
            <a:extLst>
              <a:ext uri="{FF2B5EF4-FFF2-40B4-BE49-F238E27FC236}">
                <a16:creationId xmlns:a16="http://schemas.microsoft.com/office/drawing/2014/main" id="{C1D30FF6-D715-4C0F-A132-104614097F4A}"/>
              </a:ext>
            </a:extLst>
          </p:cNvPr>
          <p:cNvSpPr>
            <a:spLocks noGrp="1" noChangeArrowheads="1"/>
          </p:cNvSpPr>
          <p:nvPr>
            <p:ph type="body" sz="quarter" idx="12"/>
          </p:nvPr>
        </p:nvSpPr>
        <p:spPr>
          <a:xfrm>
            <a:off x="298269" y="1212475"/>
            <a:ext cx="8991600" cy="4937919"/>
          </a:xfrm>
        </p:spPr>
        <p:txBody>
          <a:bodyPr/>
          <a:lstStyle/>
          <a:p>
            <a:pPr marL="342900" indent="-342900">
              <a:spcBef>
                <a:spcPct val="35000"/>
              </a:spcBef>
              <a:spcAft>
                <a:spcPct val="30000"/>
              </a:spcAft>
              <a:buFont typeface="Arial" panose="020B0604020202020204" pitchFamily="34" charset="0"/>
              <a:buChar char="•"/>
              <a:defRPr/>
            </a:pPr>
            <a:r>
              <a:rPr lang="en-US" dirty="0"/>
              <a:t>Industry Study with over 3,000 contractor losses from SFAA members </a:t>
            </a:r>
          </a:p>
          <a:p>
            <a:pPr marL="342900" indent="-342900">
              <a:spcBef>
                <a:spcPct val="35000"/>
              </a:spcBef>
              <a:spcAft>
                <a:spcPct val="30000"/>
              </a:spcAft>
              <a:buFont typeface="Arial" panose="020B0604020202020204" pitchFamily="34" charset="0"/>
              <a:buChar char="•"/>
              <a:defRPr/>
            </a:pPr>
            <a:r>
              <a:rPr lang="en-US" dirty="0"/>
              <a:t>Key Drivers of Loss Severity</a:t>
            </a:r>
          </a:p>
          <a:p>
            <a:pPr marL="800100" lvl="1" indent="-346075" eaLnBrk="1" hangingPunct="1">
              <a:spcBef>
                <a:spcPct val="35000"/>
              </a:spcBef>
              <a:spcAft>
                <a:spcPct val="30000"/>
              </a:spcAft>
              <a:buFont typeface="Wingdings" pitchFamily="2" charset="2"/>
              <a:buChar char="ü"/>
              <a:defRPr/>
            </a:pPr>
            <a:r>
              <a:rPr lang="en-US" dirty="0"/>
              <a:t>  Size of Contractor (Total Open Limits*)</a:t>
            </a:r>
          </a:p>
          <a:p>
            <a:pPr marL="800100" lvl="1" indent="-346075" eaLnBrk="1" hangingPunct="1">
              <a:spcBef>
                <a:spcPct val="35000"/>
              </a:spcBef>
              <a:spcAft>
                <a:spcPct val="30000"/>
              </a:spcAft>
              <a:buFont typeface="Wingdings" pitchFamily="2" charset="2"/>
              <a:buChar char="ü"/>
              <a:defRPr/>
            </a:pPr>
            <a:r>
              <a:rPr lang="en-US" dirty="0"/>
              <a:t>  Type of Contractor</a:t>
            </a:r>
          </a:p>
          <a:p>
            <a:pPr marL="800100" lvl="1" indent="-346075" eaLnBrk="1" hangingPunct="1">
              <a:spcBef>
                <a:spcPct val="35000"/>
              </a:spcBef>
              <a:spcAft>
                <a:spcPct val="30000"/>
              </a:spcAft>
              <a:buFont typeface="Wingdings" pitchFamily="2" charset="2"/>
              <a:buChar char="ü"/>
              <a:defRPr/>
            </a:pPr>
            <a:r>
              <a:rPr lang="en-US" dirty="0"/>
              <a:t>  Concentration of limits in one project</a:t>
            </a:r>
          </a:p>
          <a:p>
            <a:pPr marL="800100" lvl="2" indent="-346075">
              <a:spcBef>
                <a:spcPct val="35000"/>
              </a:spcBef>
              <a:spcAft>
                <a:spcPct val="30000"/>
              </a:spcAft>
              <a:buFont typeface="Wingdings" pitchFamily="2" charset="2"/>
              <a:buChar char="ü"/>
              <a:defRPr/>
            </a:pPr>
            <a:r>
              <a:rPr lang="en-US" dirty="0"/>
              <a:t>  Region of Operation </a:t>
            </a:r>
          </a:p>
          <a:p>
            <a:pPr marL="342900" indent="-342900">
              <a:spcBef>
                <a:spcPct val="35000"/>
              </a:spcBef>
              <a:spcAft>
                <a:spcPct val="30000"/>
              </a:spcAft>
              <a:buFont typeface="Arial" panose="020B0604020202020204" pitchFamily="34" charset="0"/>
              <a:buChar char="•"/>
              <a:defRPr/>
            </a:pPr>
            <a:r>
              <a:rPr lang="en-US" dirty="0"/>
              <a:t>Loss Severity statistics</a:t>
            </a:r>
            <a:endParaRPr lang="en-US" sz="2100" dirty="0"/>
          </a:p>
          <a:p>
            <a:pPr marL="800100" lvl="1" eaLnBrk="1" hangingPunct="1">
              <a:spcBef>
                <a:spcPct val="35000"/>
              </a:spcBef>
              <a:spcAft>
                <a:spcPct val="30000"/>
              </a:spcAft>
              <a:buFont typeface="Wingdings" pitchFamily="2" charset="2"/>
              <a:buChar char="ü"/>
              <a:defRPr/>
            </a:pPr>
            <a:r>
              <a:rPr lang="en-US" sz="2100" dirty="0"/>
              <a:t> </a:t>
            </a:r>
            <a:r>
              <a:rPr lang="en-US" dirty="0"/>
              <a:t>“PEL” = Probable Expected Loss = Average</a:t>
            </a:r>
          </a:p>
          <a:p>
            <a:pPr marL="800100" lvl="1" eaLnBrk="1" hangingPunct="1">
              <a:spcBef>
                <a:spcPct val="35000"/>
              </a:spcBef>
              <a:spcAft>
                <a:spcPct val="30000"/>
              </a:spcAft>
              <a:buFont typeface="Wingdings" pitchFamily="2" charset="2"/>
              <a:buChar char="ü"/>
              <a:defRPr/>
            </a:pPr>
            <a:r>
              <a:rPr lang="en-US" dirty="0"/>
              <a:t> “PML” = Probable Maximum Loss = 90</a:t>
            </a:r>
            <a:r>
              <a:rPr lang="en-US" baseline="30000" dirty="0"/>
              <a:t>th</a:t>
            </a:r>
            <a:r>
              <a:rPr lang="en-US" dirty="0"/>
              <a:t> percentile</a:t>
            </a:r>
          </a:p>
          <a:p>
            <a:pPr>
              <a:spcBef>
                <a:spcPct val="35000"/>
              </a:spcBef>
              <a:spcAft>
                <a:spcPct val="30000"/>
              </a:spcAft>
              <a:defRPr/>
            </a:pPr>
            <a:endParaRPr lang="en-US" dirty="0"/>
          </a:p>
        </p:txBody>
      </p:sp>
      <p:graphicFrame>
        <p:nvGraphicFramePr>
          <p:cNvPr id="9" name="Content Placeholder 5">
            <a:extLst>
              <a:ext uri="{FF2B5EF4-FFF2-40B4-BE49-F238E27FC236}">
                <a16:creationId xmlns:a16="http://schemas.microsoft.com/office/drawing/2014/main" id="{22D17B9B-2BCC-4988-B987-6FFAC2C365EB}"/>
              </a:ext>
            </a:extLst>
          </p:cNvPr>
          <p:cNvGraphicFramePr>
            <a:graphicFrameLocks/>
          </p:cNvGraphicFramePr>
          <p:nvPr/>
        </p:nvGraphicFramePr>
        <p:xfrm>
          <a:off x="7696200" y="1920240"/>
          <a:ext cx="4038600" cy="37449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4">
            <a:extLst>
              <a:ext uri="{FF2B5EF4-FFF2-40B4-BE49-F238E27FC236}">
                <a16:creationId xmlns:a16="http://schemas.microsoft.com/office/drawing/2014/main" id="{0B712884-3CC8-44AB-AC5A-4680C71DC44E}"/>
              </a:ext>
            </a:extLst>
          </p:cNvPr>
          <p:cNvSpPr txBox="1">
            <a:spLocks noChangeArrowheads="1"/>
          </p:cNvSpPr>
          <p:nvPr/>
        </p:nvSpPr>
        <p:spPr bwMode="auto">
          <a:xfrm>
            <a:off x="287384" y="6139596"/>
            <a:ext cx="48006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000" dirty="0"/>
              <a:t>*Open Limits defined as in-force plus limits expired in prior 12 months</a:t>
            </a:r>
          </a:p>
        </p:txBody>
      </p:sp>
      <p:sp>
        <p:nvSpPr>
          <p:cNvPr id="12" name="Text Box 4">
            <a:extLst>
              <a:ext uri="{FF2B5EF4-FFF2-40B4-BE49-F238E27FC236}">
                <a16:creationId xmlns:a16="http://schemas.microsoft.com/office/drawing/2014/main" id="{6134EBC6-769C-44CA-8935-03A58311DC29}"/>
              </a:ext>
            </a:extLst>
          </p:cNvPr>
          <p:cNvSpPr txBox="1">
            <a:spLocks noChangeArrowheads="1"/>
          </p:cNvSpPr>
          <p:nvPr/>
        </p:nvSpPr>
        <p:spPr bwMode="auto">
          <a:xfrm>
            <a:off x="7104018" y="6395298"/>
            <a:ext cx="4267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000" dirty="0"/>
              <a:t>Source:  Surety &amp; Fidelity Association of America (SFAA)</a:t>
            </a:r>
          </a:p>
        </p:txBody>
      </p:sp>
    </p:spTree>
    <p:extLst>
      <p:ext uri="{BB962C8B-B14F-4D97-AF65-F5344CB8AC3E}">
        <p14:creationId xmlns:p14="http://schemas.microsoft.com/office/powerpoint/2010/main" val="317344733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body" sz="quarter" idx="14"/>
          </p:nvPr>
        </p:nvSpPr>
        <p:spPr/>
        <p:txBody>
          <a:bodyPr/>
          <a:lstStyle/>
          <a:p>
            <a:pPr marL="398463" indent="-398463" defTabSz="398463">
              <a:lnSpc>
                <a:spcPct val="80000"/>
              </a:lnSpc>
              <a:buClr>
                <a:srgbClr val="003399"/>
              </a:buClr>
            </a:pPr>
            <a:r>
              <a:rPr lang="en-US" sz="2400" dirty="0"/>
              <a:t>Uses for SFAA Severity Study and Loss Frequency </a:t>
            </a:r>
            <a:endParaRPr lang="en-US" altLang="en-US" sz="2400" b="1" dirty="0"/>
          </a:p>
        </p:txBody>
      </p:sp>
      <p:sp>
        <p:nvSpPr>
          <p:cNvPr id="2" name="Slide Number Placeholder 1"/>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38</a:t>
            </a:fld>
            <a:endParaRPr lang="en-US" dirty="0">
              <a:latin typeface="Arial" charset="0"/>
            </a:endParaRPr>
          </a:p>
        </p:txBody>
      </p:sp>
      <p:sp>
        <p:nvSpPr>
          <p:cNvPr id="9" name="TextBox 8">
            <a:extLst>
              <a:ext uri="{FF2B5EF4-FFF2-40B4-BE49-F238E27FC236}">
                <a16:creationId xmlns:a16="http://schemas.microsoft.com/office/drawing/2014/main" id="{355035D8-2126-48B6-B349-80F14CBA6B3D}"/>
              </a:ext>
            </a:extLst>
          </p:cNvPr>
          <p:cNvSpPr txBox="1"/>
          <p:nvPr/>
        </p:nvSpPr>
        <p:spPr>
          <a:xfrm>
            <a:off x="4171950" y="1447800"/>
            <a:ext cx="3981450" cy="2862322"/>
          </a:xfrm>
          <a:prstGeom prst="rect">
            <a:avLst/>
          </a:prstGeom>
          <a:noFill/>
        </p:spPr>
        <p:txBody>
          <a:bodyPr wrap="square">
            <a:spAutoFit/>
          </a:bodyPr>
          <a:lstStyle/>
          <a:p>
            <a:pPr marL="285750" indent="-285750">
              <a:buFont typeface="Arial" panose="020B0604020202020204" pitchFamily="34" charset="0"/>
              <a:buChar char="•"/>
            </a:pPr>
            <a:r>
              <a:rPr lang="en-US" sz="2000" dirty="0"/>
              <a:t>Capital Modeling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Loss Simulation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Portfolio Risk Management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Pricing Metrics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Reinsurance Pricing</a:t>
            </a:r>
          </a:p>
        </p:txBody>
      </p:sp>
    </p:spTree>
    <p:extLst>
      <p:ext uri="{BB962C8B-B14F-4D97-AF65-F5344CB8AC3E}">
        <p14:creationId xmlns:p14="http://schemas.microsoft.com/office/powerpoint/2010/main" val="400594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type="body" sz="quarter" idx="14"/>
          </p:nvPr>
        </p:nvSpPr>
        <p:spPr/>
        <p:txBody>
          <a:bodyPr/>
          <a:lstStyle/>
          <a:p>
            <a:r>
              <a:rPr lang="en-US" sz="2800" dirty="0"/>
              <a:t>Uses for SFAA Study - Loss Simulation Example</a:t>
            </a:r>
            <a:endParaRPr lang="en-US" dirty="0"/>
          </a:p>
        </p:txBody>
      </p:sp>
      <p:sp>
        <p:nvSpPr>
          <p:cNvPr id="5" name="Slide Number Placeholder 5"/>
          <p:cNvSpPr>
            <a:spLocks noGrp="1"/>
          </p:cNvSpPr>
          <p:nvPr>
            <p:ph type="sldNum" sz="quarter" idx="4"/>
          </p:nvPr>
        </p:nvSpPr>
        <p:spPr>
          <a:prstGeom prst="rect">
            <a:avLst/>
          </a:prstGeom>
        </p:spPr>
        <p:txBody>
          <a:bodyPr/>
          <a:lstStyle/>
          <a:p>
            <a:pPr fontAlgn="base">
              <a:spcAft>
                <a:spcPct val="0"/>
              </a:spcAft>
              <a:defRPr/>
            </a:pPr>
            <a:fld id="{CDE4B866-08D0-460D-9AEB-417EEB1AC77B}" type="slidenum">
              <a:rPr lang="en-US"/>
              <a:pPr fontAlgn="base">
                <a:spcAft>
                  <a:spcPct val="0"/>
                </a:spcAft>
                <a:defRPr/>
              </a:pPr>
              <a:t>39</a:t>
            </a:fld>
            <a:endParaRPr lang="en-US" dirty="0"/>
          </a:p>
        </p:txBody>
      </p:sp>
      <p:sp>
        <p:nvSpPr>
          <p:cNvPr id="7" name="Rounded Rectangle 6"/>
          <p:cNvSpPr/>
          <p:nvPr/>
        </p:nvSpPr>
        <p:spPr>
          <a:xfrm>
            <a:off x="1842052" y="2237303"/>
            <a:ext cx="1348513" cy="967409"/>
          </a:xfrm>
          <a:prstGeom prst="roundRect">
            <a:avLst/>
          </a:prstGeom>
          <a:solidFill>
            <a:srgbClr val="33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latin typeface="Arial"/>
              </a:rPr>
              <a:t>Contractor</a:t>
            </a:r>
          </a:p>
          <a:p>
            <a:pPr algn="ctr" fontAlgn="base">
              <a:spcBef>
                <a:spcPct val="0"/>
              </a:spcBef>
              <a:spcAft>
                <a:spcPct val="0"/>
              </a:spcAft>
            </a:pPr>
            <a:r>
              <a:rPr lang="en-US" dirty="0">
                <a:solidFill>
                  <a:prstClr val="white"/>
                </a:solidFill>
                <a:latin typeface="Arial"/>
              </a:rPr>
              <a:t>Data</a:t>
            </a:r>
          </a:p>
        </p:txBody>
      </p:sp>
      <p:sp>
        <p:nvSpPr>
          <p:cNvPr id="8" name="Right Arrow 7"/>
          <p:cNvSpPr/>
          <p:nvPr/>
        </p:nvSpPr>
        <p:spPr>
          <a:xfrm>
            <a:off x="3265271" y="2568606"/>
            <a:ext cx="318052"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a:endParaRPr>
          </a:p>
        </p:txBody>
      </p:sp>
      <p:sp>
        <p:nvSpPr>
          <p:cNvPr id="10" name="Rounded Rectangle 9"/>
          <p:cNvSpPr/>
          <p:nvPr/>
        </p:nvSpPr>
        <p:spPr>
          <a:xfrm>
            <a:off x="3535566" y="2886660"/>
            <a:ext cx="1558791" cy="1066801"/>
          </a:xfrm>
          <a:prstGeom prst="roundRect">
            <a:avLst/>
          </a:prstGeom>
          <a:solidFill>
            <a:srgbClr val="33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latin typeface="Arial"/>
              </a:rPr>
              <a:t>Loss Severity Distribution</a:t>
            </a:r>
          </a:p>
        </p:txBody>
      </p:sp>
      <p:sp>
        <p:nvSpPr>
          <p:cNvPr id="11" name="Rounded Rectangle 10"/>
          <p:cNvSpPr/>
          <p:nvPr/>
        </p:nvSpPr>
        <p:spPr>
          <a:xfrm>
            <a:off x="5402792" y="2250555"/>
            <a:ext cx="1436981" cy="967409"/>
          </a:xfrm>
          <a:prstGeom prst="roundRect">
            <a:avLst/>
          </a:prstGeom>
          <a:solidFill>
            <a:srgbClr val="33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latin typeface="Arial"/>
              </a:rPr>
              <a:t>Correlation</a:t>
            </a:r>
          </a:p>
        </p:txBody>
      </p:sp>
      <p:sp>
        <p:nvSpPr>
          <p:cNvPr id="12" name="Rounded Rectangle 11"/>
          <p:cNvSpPr/>
          <p:nvPr/>
        </p:nvSpPr>
        <p:spPr>
          <a:xfrm>
            <a:off x="7211596" y="2250555"/>
            <a:ext cx="1411152" cy="967409"/>
          </a:xfrm>
          <a:prstGeom prst="roundRect">
            <a:avLst/>
          </a:prstGeom>
          <a:solidFill>
            <a:srgbClr val="33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latin typeface="Arial"/>
              </a:rPr>
              <a:t>Monte Carlo Simulation</a:t>
            </a:r>
          </a:p>
        </p:txBody>
      </p:sp>
      <p:sp>
        <p:nvSpPr>
          <p:cNvPr id="13" name="Rounded Rectangle 12"/>
          <p:cNvSpPr/>
          <p:nvPr/>
        </p:nvSpPr>
        <p:spPr>
          <a:xfrm>
            <a:off x="9007188" y="2250555"/>
            <a:ext cx="1493235" cy="967409"/>
          </a:xfrm>
          <a:prstGeom prst="roundRect">
            <a:avLst/>
          </a:prstGeom>
          <a:solidFill>
            <a:srgbClr val="33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latin typeface="Arial"/>
              </a:rPr>
              <a:t>Loss Distribution</a:t>
            </a:r>
          </a:p>
        </p:txBody>
      </p:sp>
      <p:sp>
        <p:nvSpPr>
          <p:cNvPr id="14" name="Right Arrow 13"/>
          <p:cNvSpPr/>
          <p:nvPr/>
        </p:nvSpPr>
        <p:spPr>
          <a:xfrm>
            <a:off x="5033530" y="2581858"/>
            <a:ext cx="318052"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a:endParaRPr>
          </a:p>
        </p:txBody>
      </p:sp>
      <p:sp>
        <p:nvSpPr>
          <p:cNvPr id="15" name="Right Arrow 14"/>
          <p:cNvSpPr/>
          <p:nvPr/>
        </p:nvSpPr>
        <p:spPr>
          <a:xfrm>
            <a:off x="6873125" y="2550672"/>
            <a:ext cx="318052"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a:endParaRPr>
          </a:p>
        </p:txBody>
      </p:sp>
      <p:sp>
        <p:nvSpPr>
          <p:cNvPr id="16" name="Right Arrow 15"/>
          <p:cNvSpPr/>
          <p:nvPr/>
        </p:nvSpPr>
        <p:spPr>
          <a:xfrm>
            <a:off x="8659240" y="2568606"/>
            <a:ext cx="318052"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a:endParaRPr>
          </a:p>
        </p:txBody>
      </p:sp>
      <p:sp>
        <p:nvSpPr>
          <p:cNvPr id="3" name="Round Same Side Corner Rectangle 2"/>
          <p:cNvSpPr/>
          <p:nvPr/>
        </p:nvSpPr>
        <p:spPr>
          <a:xfrm>
            <a:off x="3489280" y="4014924"/>
            <a:ext cx="2411895" cy="808383"/>
          </a:xfrm>
          <a:prstGeom prst="round2SameRect">
            <a:avLst/>
          </a:prstGeom>
          <a:solidFill>
            <a:srgbClr val="99C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latin typeface="Arial"/>
              </a:rPr>
              <a:t>Loss Severity Considerations</a:t>
            </a:r>
          </a:p>
        </p:txBody>
      </p:sp>
      <p:sp>
        <p:nvSpPr>
          <p:cNvPr id="4" name="TextBox 3"/>
          <p:cNvSpPr txBox="1"/>
          <p:nvPr/>
        </p:nvSpPr>
        <p:spPr>
          <a:xfrm>
            <a:off x="3489280" y="4823306"/>
            <a:ext cx="2411895" cy="1738938"/>
          </a:xfrm>
          <a:prstGeom prst="rect">
            <a:avLst/>
          </a:prstGeom>
          <a:solidFill>
            <a:srgbClr val="DADBDB"/>
          </a:solidFill>
          <a:ln>
            <a:noFill/>
          </a:ln>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1400" dirty="0">
                <a:solidFill>
                  <a:prstClr val="black"/>
                </a:solidFill>
                <a:latin typeface="Arial" charset="0"/>
              </a:rPr>
              <a:t>Exposure</a:t>
            </a:r>
          </a:p>
          <a:p>
            <a:pPr marL="285750" indent="-285750" fontAlgn="base">
              <a:spcBef>
                <a:spcPct val="0"/>
              </a:spcBef>
              <a:spcAft>
                <a:spcPct val="0"/>
              </a:spcAft>
              <a:buFont typeface="Arial" panose="020B0604020202020204" pitchFamily="34" charset="0"/>
              <a:buChar char="•"/>
            </a:pPr>
            <a:r>
              <a:rPr lang="en-US" sz="1400" dirty="0">
                <a:solidFill>
                  <a:prstClr val="black"/>
                </a:solidFill>
                <a:latin typeface="Arial" charset="0"/>
              </a:rPr>
              <a:t>Contractor Type</a:t>
            </a:r>
          </a:p>
          <a:p>
            <a:pPr marL="285750" indent="-285750" fontAlgn="base">
              <a:spcBef>
                <a:spcPct val="0"/>
              </a:spcBef>
              <a:spcAft>
                <a:spcPct val="0"/>
              </a:spcAft>
              <a:buFont typeface="Arial" panose="020B0604020202020204" pitchFamily="34" charset="0"/>
              <a:buChar char="•"/>
            </a:pPr>
            <a:r>
              <a:rPr lang="en-US" sz="1400" dirty="0">
                <a:solidFill>
                  <a:prstClr val="black"/>
                </a:solidFill>
                <a:latin typeface="Arial" charset="0"/>
              </a:rPr>
              <a:t>Largest Project</a:t>
            </a:r>
          </a:p>
          <a:p>
            <a:pPr marL="285750" indent="-285750" fontAlgn="base">
              <a:spcBef>
                <a:spcPct val="0"/>
              </a:spcBef>
              <a:spcAft>
                <a:spcPct val="0"/>
              </a:spcAft>
              <a:buFont typeface="Arial" panose="020B0604020202020204" pitchFamily="34" charset="0"/>
              <a:buChar char="•"/>
            </a:pPr>
            <a:r>
              <a:rPr lang="en-US" sz="1400" dirty="0">
                <a:solidFill>
                  <a:prstClr val="black"/>
                </a:solidFill>
                <a:latin typeface="Arial" charset="0"/>
              </a:rPr>
              <a:t>Region</a:t>
            </a:r>
          </a:p>
          <a:p>
            <a:pPr marL="285750" indent="-285750" fontAlgn="base">
              <a:spcBef>
                <a:spcPct val="0"/>
              </a:spcBef>
              <a:spcAft>
                <a:spcPct val="0"/>
              </a:spcAft>
              <a:buFont typeface="Arial" panose="020B0604020202020204" pitchFamily="34" charset="0"/>
              <a:buChar char="•"/>
            </a:pPr>
            <a:r>
              <a:rPr lang="en-US" sz="1400" dirty="0">
                <a:solidFill>
                  <a:prstClr val="black"/>
                </a:solidFill>
                <a:latin typeface="Arial" charset="0"/>
              </a:rPr>
              <a:t>Collateral</a:t>
            </a:r>
          </a:p>
          <a:p>
            <a:pPr marL="285750" indent="-285750" fontAlgn="base">
              <a:spcBef>
                <a:spcPct val="0"/>
              </a:spcBef>
              <a:spcAft>
                <a:spcPct val="0"/>
              </a:spcAft>
              <a:buFont typeface="Arial" panose="020B0604020202020204" pitchFamily="34" charset="0"/>
              <a:buChar char="•"/>
            </a:pPr>
            <a:r>
              <a:rPr lang="en-US" sz="1400" dirty="0">
                <a:solidFill>
                  <a:prstClr val="black"/>
                </a:solidFill>
                <a:latin typeface="Arial" charset="0"/>
              </a:rPr>
              <a:t>Co-Surety</a:t>
            </a:r>
          </a:p>
          <a:p>
            <a:pPr marL="285750" indent="-285750" fontAlgn="base">
              <a:spcBef>
                <a:spcPct val="0"/>
              </a:spcBef>
              <a:spcAft>
                <a:spcPct val="0"/>
              </a:spcAft>
              <a:buFont typeface="Arial" panose="020B0604020202020204" pitchFamily="34" charset="0"/>
              <a:buChar char="•"/>
            </a:pPr>
            <a:r>
              <a:rPr lang="en-US" sz="1400" dirty="0">
                <a:solidFill>
                  <a:prstClr val="black"/>
                </a:solidFill>
                <a:latin typeface="Arial" charset="0"/>
              </a:rPr>
              <a:t>Etc.</a:t>
            </a:r>
            <a:endParaRPr lang="en-US" sz="1100" dirty="0">
              <a:solidFill>
                <a:prstClr val="black"/>
              </a:solidFill>
              <a:latin typeface="Arial" charset="0"/>
            </a:endParaRPr>
          </a:p>
          <a:p>
            <a:pPr fontAlgn="base">
              <a:spcBef>
                <a:spcPct val="0"/>
              </a:spcBef>
              <a:spcAft>
                <a:spcPct val="0"/>
              </a:spcAft>
            </a:pPr>
            <a:endParaRPr lang="en-US" sz="900" dirty="0">
              <a:solidFill>
                <a:prstClr val="black"/>
              </a:solidFill>
              <a:latin typeface="Arial" charset="0"/>
            </a:endParaRPr>
          </a:p>
        </p:txBody>
      </p:sp>
      <p:sp>
        <p:nvSpPr>
          <p:cNvPr id="22" name="Rounded Rectangle 21"/>
          <p:cNvSpPr/>
          <p:nvPr/>
        </p:nvSpPr>
        <p:spPr>
          <a:xfrm>
            <a:off x="3516724" y="1515057"/>
            <a:ext cx="1558791" cy="1066801"/>
          </a:xfrm>
          <a:prstGeom prst="roundRect">
            <a:avLst/>
          </a:prstGeom>
          <a:solidFill>
            <a:srgbClr val="338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latin typeface="Arial"/>
              </a:rPr>
              <a:t>Frequency</a:t>
            </a:r>
          </a:p>
          <a:p>
            <a:pPr algn="ctr" fontAlgn="base">
              <a:spcBef>
                <a:spcPct val="0"/>
              </a:spcBef>
              <a:spcAft>
                <a:spcPct val="0"/>
              </a:spcAft>
            </a:pPr>
            <a:r>
              <a:rPr lang="en-US" dirty="0">
                <a:solidFill>
                  <a:prstClr val="white"/>
                </a:solidFill>
                <a:latin typeface="Arial"/>
              </a:rPr>
              <a:t>(Default Rates)</a:t>
            </a:r>
          </a:p>
        </p:txBody>
      </p:sp>
      <p:pic>
        <p:nvPicPr>
          <p:cNvPr id="2" name="Picture 1"/>
          <p:cNvPicPr>
            <a:picLocks noChangeAspect="1"/>
          </p:cNvPicPr>
          <p:nvPr/>
        </p:nvPicPr>
        <p:blipFill>
          <a:blip r:embed="rId3"/>
          <a:stretch>
            <a:fillRect/>
          </a:stretch>
        </p:blipFill>
        <p:spPr>
          <a:xfrm>
            <a:off x="6064883" y="3313876"/>
            <a:ext cx="4603117" cy="3248369"/>
          </a:xfrm>
          <a:prstGeom prst="rect">
            <a:avLst/>
          </a:prstGeom>
        </p:spPr>
      </p:pic>
      <p:sp>
        <p:nvSpPr>
          <p:cNvPr id="19" name="Rectangle 3">
            <a:extLst>
              <a:ext uri="{FF2B5EF4-FFF2-40B4-BE49-F238E27FC236}">
                <a16:creationId xmlns:a16="http://schemas.microsoft.com/office/drawing/2014/main" id="{343D38AC-3395-463E-907F-DD63638F3AE8}"/>
              </a:ext>
            </a:extLst>
          </p:cNvPr>
          <p:cNvSpPr txBox="1">
            <a:spLocks noChangeArrowheads="1"/>
          </p:cNvSpPr>
          <p:nvPr/>
        </p:nvSpPr>
        <p:spPr>
          <a:xfrm>
            <a:off x="2057400" y="1058391"/>
            <a:ext cx="7670800" cy="368697"/>
          </a:xfrm>
          <a:prstGeom prst="rect">
            <a:avLst/>
          </a:prstGeom>
        </p:spPr>
        <p:txBody>
          <a:bodyPr/>
          <a:lst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a:lstStyle>
          <a:p>
            <a:r>
              <a:rPr lang="en-US" sz="2000" dirty="0">
                <a:latin typeface="+mn-lt"/>
              </a:rPr>
              <a:t>Need surety data at individual contractor level</a:t>
            </a:r>
          </a:p>
          <a:p>
            <a:endParaRPr lang="en-US" dirty="0"/>
          </a:p>
        </p:txBody>
      </p:sp>
    </p:spTree>
    <p:extLst>
      <p:ext uri="{BB962C8B-B14F-4D97-AF65-F5344CB8AC3E}">
        <p14:creationId xmlns:p14="http://schemas.microsoft.com/office/powerpoint/2010/main" val="809294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44A3EB-59AA-4D19-9D2B-91B3DB96EE57}"/>
              </a:ext>
            </a:extLst>
          </p:cNvPr>
          <p:cNvSpPr>
            <a:spLocks noGrp="1"/>
          </p:cNvSpPr>
          <p:nvPr>
            <p:ph type="body" sz="quarter" idx="14"/>
          </p:nvPr>
        </p:nvSpPr>
        <p:spPr>
          <a:xfrm>
            <a:off x="457200" y="469392"/>
            <a:ext cx="11277600" cy="445008"/>
          </a:xfrm>
        </p:spPr>
        <p:txBody>
          <a:bodyPr/>
          <a:lstStyle/>
          <a:p>
            <a:r>
              <a:rPr lang="en-US" dirty="0"/>
              <a:t>Surety 101</a:t>
            </a:r>
          </a:p>
        </p:txBody>
      </p:sp>
      <p:sp>
        <p:nvSpPr>
          <p:cNvPr id="4" name="Text Placeholder 3">
            <a:extLst>
              <a:ext uri="{FF2B5EF4-FFF2-40B4-BE49-F238E27FC236}">
                <a16:creationId xmlns:a16="http://schemas.microsoft.com/office/drawing/2014/main" id="{EBF0203B-86FA-47E5-AD84-25961FB953D2}"/>
              </a:ext>
            </a:extLst>
          </p:cNvPr>
          <p:cNvSpPr>
            <a:spLocks noGrp="1"/>
          </p:cNvSpPr>
          <p:nvPr>
            <p:ph type="body" sz="quarter" idx="22"/>
          </p:nvPr>
        </p:nvSpPr>
        <p:spPr/>
        <p:txBody>
          <a:bodyPr/>
          <a:lstStyle/>
          <a:p>
            <a:r>
              <a:rPr lang="en-US" dirty="0"/>
              <a:t>CAS Presentation to Institute of Actuaries in India</a:t>
            </a:r>
          </a:p>
        </p:txBody>
      </p:sp>
      <p:sp>
        <p:nvSpPr>
          <p:cNvPr id="8" name="Slide Number Placeholder 7">
            <a:extLst>
              <a:ext uri="{FF2B5EF4-FFF2-40B4-BE49-F238E27FC236}">
                <a16:creationId xmlns:a16="http://schemas.microsoft.com/office/drawing/2014/main" id="{43B77E82-348A-4063-B41A-4936A0F236EB}"/>
              </a:ext>
            </a:extLst>
          </p:cNvPr>
          <p:cNvSpPr>
            <a:spLocks noGrp="1"/>
          </p:cNvSpPr>
          <p:nvPr>
            <p:ph type="sldNum" sz="quarter" idx="4"/>
          </p:nvPr>
        </p:nvSpPr>
        <p:spPr/>
        <p:txBody>
          <a:bodyPr/>
          <a:lstStyle/>
          <a:p>
            <a:fld id="{16F9DC49-0254-4B70-B36F-E22A7B1585FA}" type="slidenum">
              <a:rPr lang="en-US" smtClean="0"/>
              <a:t>4</a:t>
            </a:fld>
            <a:endParaRPr lang="en-US" dirty="0"/>
          </a:p>
        </p:txBody>
      </p:sp>
      <p:graphicFrame>
        <p:nvGraphicFramePr>
          <p:cNvPr id="10" name="Table 9">
            <a:extLst>
              <a:ext uri="{FF2B5EF4-FFF2-40B4-BE49-F238E27FC236}">
                <a16:creationId xmlns:a16="http://schemas.microsoft.com/office/drawing/2014/main" id="{CAB5591E-38ED-43FD-9705-292DCC3DBB70}"/>
              </a:ext>
            </a:extLst>
          </p:cNvPr>
          <p:cNvGraphicFramePr>
            <a:graphicFrameLocks noGrp="1"/>
          </p:cNvGraphicFramePr>
          <p:nvPr>
            <p:extLst>
              <p:ext uri="{D42A27DB-BD31-4B8C-83A1-F6EECF244321}">
                <p14:modId xmlns:p14="http://schemas.microsoft.com/office/powerpoint/2010/main" val="3422986216"/>
              </p:ext>
            </p:extLst>
          </p:nvPr>
        </p:nvGraphicFramePr>
        <p:xfrm>
          <a:off x="3655537" y="1051560"/>
          <a:ext cx="4880927" cy="5352909"/>
        </p:xfrm>
        <a:graphic>
          <a:graphicData uri="http://schemas.openxmlformats.org/drawingml/2006/table">
            <a:tbl>
              <a:tblPr firstRow="1" firstCol="1" bandRow="1">
                <a:tableStyleId>{2EB336B8-B032-43A5-89EF-C16EDDAD535F}</a:tableStyleId>
              </a:tblPr>
              <a:tblGrid>
                <a:gridCol w="4880927">
                  <a:extLst>
                    <a:ext uri="{9D8B030D-6E8A-4147-A177-3AD203B41FA5}">
                      <a16:colId xmlns:a16="http://schemas.microsoft.com/office/drawing/2014/main" val="1964926472"/>
                    </a:ext>
                  </a:extLst>
                </a:gridCol>
              </a:tblGrid>
              <a:tr h="559143">
                <a:tc>
                  <a:txBody>
                    <a:bodyPr/>
                    <a:lstStyle/>
                    <a:p>
                      <a:pPr marL="0" marR="0" algn="ctr">
                        <a:spcBef>
                          <a:spcPts val="0"/>
                        </a:spcBef>
                        <a:spcAft>
                          <a:spcPts val="0"/>
                        </a:spcAft>
                      </a:pPr>
                      <a:endParaRPr lang="en-US" sz="1800" dirty="0">
                        <a:effectLst/>
                      </a:endParaRPr>
                    </a:p>
                    <a:p>
                      <a:pPr marL="0" marR="0" algn="ctr">
                        <a:spcBef>
                          <a:spcPts val="0"/>
                        </a:spcBef>
                        <a:spcAft>
                          <a:spcPts val="0"/>
                        </a:spcAft>
                      </a:pPr>
                      <a:r>
                        <a:rPr lang="en-US" sz="2800" dirty="0">
                          <a:effectLst/>
                          <a:latin typeface="Calibri" panose="020F0502020204030204" pitchFamily="34" charset="0"/>
                          <a:ea typeface="Calibri" panose="020F0502020204030204" pitchFamily="34" charset="0"/>
                        </a:rPr>
                        <a:t>Agenda</a:t>
                      </a:r>
                    </a:p>
                  </a:txBody>
                  <a:tcPr marL="68580" marR="68580" marT="0" marB="0">
                    <a:solidFill>
                      <a:schemeClr val="tx2">
                        <a:lumMod val="10000"/>
                        <a:lumOff val="90000"/>
                      </a:schemeClr>
                    </a:solidFill>
                  </a:tcPr>
                </a:tc>
                <a:extLst>
                  <a:ext uri="{0D108BD9-81ED-4DB2-BD59-A6C34878D82A}">
                    <a16:rowId xmlns:a16="http://schemas.microsoft.com/office/drawing/2014/main" val="3816346669"/>
                  </a:ext>
                </a:extLst>
              </a:tr>
              <a:tr h="546987">
                <a:tc>
                  <a:txBody>
                    <a:bodyPr/>
                    <a:lstStyle/>
                    <a:p>
                      <a:pPr marL="0" marR="0" algn="ctr">
                        <a:spcBef>
                          <a:spcPts val="0"/>
                        </a:spcBef>
                        <a:spcAft>
                          <a:spcPts val="0"/>
                        </a:spcAft>
                      </a:pPr>
                      <a:r>
                        <a:rPr lang="en-US" sz="1800" dirty="0">
                          <a:effectLst/>
                        </a:rPr>
                        <a:t>Travelers Companies Background</a:t>
                      </a:r>
                      <a:endParaRPr lang="en-US" sz="18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9422006"/>
                  </a:ext>
                </a:extLst>
              </a:tr>
              <a:tr h="546987">
                <a:tc>
                  <a:txBody>
                    <a:bodyPr/>
                    <a:lstStyle/>
                    <a:p>
                      <a:pPr marL="0" marR="0" algn="ctr" defTabSz="914400" rtl="0" eaLnBrk="1" latinLnBrk="0" hangingPunct="1">
                        <a:spcBef>
                          <a:spcPts val="0"/>
                        </a:spcBef>
                        <a:spcAft>
                          <a:spcPts val="0"/>
                        </a:spcAft>
                      </a:pPr>
                      <a:r>
                        <a:rPr lang="en-US" sz="1800" kern="1200" dirty="0">
                          <a:solidFill>
                            <a:schemeClr val="dk1"/>
                          </a:solidFill>
                          <a:effectLst/>
                          <a:latin typeface="+mj-lt"/>
                          <a:ea typeface="+mj-ea"/>
                          <a:cs typeface="+mj-cs"/>
                        </a:rPr>
                        <a:t>Surety 101</a:t>
                      </a:r>
                    </a:p>
                  </a:txBody>
                  <a:tcPr marL="68580" marR="68580" marT="0" marB="0" anchor="ctr"/>
                </a:tc>
                <a:extLst>
                  <a:ext uri="{0D108BD9-81ED-4DB2-BD59-A6C34878D82A}">
                    <a16:rowId xmlns:a16="http://schemas.microsoft.com/office/drawing/2014/main" val="769767213"/>
                  </a:ext>
                </a:extLst>
              </a:tr>
              <a:tr h="5469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j-lt"/>
                          <a:ea typeface="+mj-ea"/>
                          <a:cs typeface="+mj-cs"/>
                        </a:rPr>
                        <a:t>Surety Claim Examples</a:t>
                      </a:r>
                    </a:p>
                  </a:txBody>
                  <a:tcPr marL="68580" marR="68580" marT="0" marB="0" anchor="ctr"/>
                </a:tc>
                <a:extLst>
                  <a:ext uri="{0D108BD9-81ED-4DB2-BD59-A6C34878D82A}">
                    <a16:rowId xmlns:a16="http://schemas.microsoft.com/office/drawing/2014/main" val="2369081544"/>
                  </a:ext>
                </a:extLst>
              </a:tr>
              <a:tr h="5469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j-lt"/>
                          <a:ea typeface="+mj-ea"/>
                          <a:cs typeface="+mj-cs"/>
                        </a:rPr>
                        <a:t>Frequency, Severity, Reserving</a:t>
                      </a:r>
                    </a:p>
                  </a:txBody>
                  <a:tcPr marL="68580" marR="68580" marT="0" marB="0" anchor="ctr"/>
                </a:tc>
                <a:extLst>
                  <a:ext uri="{0D108BD9-81ED-4DB2-BD59-A6C34878D82A}">
                    <a16:rowId xmlns:a16="http://schemas.microsoft.com/office/drawing/2014/main" val="3417426487"/>
                  </a:ext>
                </a:extLst>
              </a:tr>
              <a:tr h="3495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mj-lt"/>
                        <a:ea typeface="+mj-ea"/>
                        <a:cs typeface="+mj-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j-lt"/>
                          <a:ea typeface="+mj-ea"/>
                          <a:cs typeface="+mj-cs"/>
                        </a:rPr>
                        <a:t>Surety Ratemaking / Pricing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mj-lt"/>
                        <a:ea typeface="+mj-ea"/>
                        <a:cs typeface="+mj-cs"/>
                      </a:endParaRPr>
                    </a:p>
                  </a:txBody>
                  <a:tcPr marL="68580" marR="68580" marT="0" marB="0" anchor="ctr"/>
                </a:tc>
                <a:extLst>
                  <a:ext uri="{0D108BD9-81ED-4DB2-BD59-A6C34878D82A}">
                    <a16:rowId xmlns:a16="http://schemas.microsoft.com/office/drawing/2014/main" val="4266586897"/>
                  </a:ext>
                </a:extLst>
              </a:tr>
              <a:tr h="546987">
                <a:tc>
                  <a:txBody>
                    <a:bodyPr/>
                    <a:lstStyle/>
                    <a:p>
                      <a:pPr marL="0" marR="0" algn="ctr" defTabSz="914400" rtl="0" eaLnBrk="1" latinLnBrk="0" hangingPunct="1">
                        <a:spcBef>
                          <a:spcPts val="0"/>
                        </a:spcBef>
                        <a:spcAft>
                          <a:spcPts val="0"/>
                        </a:spcAft>
                      </a:pPr>
                      <a:r>
                        <a:rPr lang="en-US" sz="1800" kern="1200" dirty="0">
                          <a:solidFill>
                            <a:schemeClr val="dk1"/>
                          </a:solidFill>
                          <a:effectLst/>
                          <a:latin typeface="+mj-lt"/>
                          <a:ea typeface="+mj-ea"/>
                          <a:cs typeface="+mj-cs"/>
                        </a:rPr>
                        <a:t>Reinsurance / Co-Surety</a:t>
                      </a:r>
                    </a:p>
                  </a:txBody>
                  <a:tcPr marL="68580" marR="68580" marT="0" marB="0" anchor="ctr"/>
                </a:tc>
                <a:extLst>
                  <a:ext uri="{0D108BD9-81ED-4DB2-BD59-A6C34878D82A}">
                    <a16:rowId xmlns:a16="http://schemas.microsoft.com/office/drawing/2014/main" val="640206469"/>
                  </a:ext>
                </a:extLst>
              </a:tr>
              <a:tr h="546987">
                <a:tc>
                  <a:txBody>
                    <a:bodyPr/>
                    <a:lstStyle/>
                    <a:p>
                      <a:pPr marL="0" marR="0" algn="ctr" defTabSz="914400" rtl="0" eaLnBrk="1" latinLnBrk="0" hangingPunct="1">
                        <a:spcBef>
                          <a:spcPts val="0"/>
                        </a:spcBef>
                        <a:spcAft>
                          <a:spcPts val="0"/>
                        </a:spcAft>
                      </a:pPr>
                      <a:r>
                        <a:rPr lang="en-US" sz="1800" kern="1200" dirty="0">
                          <a:solidFill>
                            <a:schemeClr val="dk1"/>
                          </a:solidFill>
                          <a:effectLst/>
                          <a:latin typeface="+mj-lt"/>
                          <a:ea typeface="+mj-ea"/>
                          <a:cs typeface="+mj-cs"/>
                        </a:rPr>
                        <a:t>Portfolio Management</a:t>
                      </a:r>
                    </a:p>
                  </a:txBody>
                  <a:tcPr marL="68580" marR="68580" marT="0" marB="0" anchor="ctr"/>
                </a:tc>
                <a:extLst>
                  <a:ext uri="{0D108BD9-81ED-4DB2-BD59-A6C34878D82A}">
                    <a16:rowId xmlns:a16="http://schemas.microsoft.com/office/drawing/2014/main" val="277818252"/>
                  </a:ext>
                </a:extLst>
              </a:tr>
              <a:tr h="546987">
                <a:tc>
                  <a:txBody>
                    <a:bodyPr/>
                    <a:lstStyle/>
                    <a:p>
                      <a:pPr marL="0" marR="0" algn="ctr" defTabSz="914400" rtl="0" eaLnBrk="1" latinLnBrk="0" hangingPunct="1">
                        <a:spcBef>
                          <a:spcPts val="0"/>
                        </a:spcBef>
                        <a:spcAft>
                          <a:spcPts val="0"/>
                        </a:spcAft>
                      </a:pPr>
                      <a:r>
                        <a:rPr lang="en-US" sz="1800" kern="1200" dirty="0">
                          <a:solidFill>
                            <a:schemeClr val="dk1"/>
                          </a:solidFill>
                          <a:effectLst/>
                          <a:latin typeface="+mj-lt"/>
                          <a:ea typeface="+mj-ea"/>
                          <a:cs typeface="+mj-cs"/>
                        </a:rPr>
                        <a:t>Q &amp; A</a:t>
                      </a:r>
                    </a:p>
                  </a:txBody>
                  <a:tcPr marL="68580" marR="68580" marT="0" marB="0" anchor="ctr"/>
                </a:tc>
                <a:extLst>
                  <a:ext uri="{0D108BD9-81ED-4DB2-BD59-A6C34878D82A}">
                    <a16:rowId xmlns:a16="http://schemas.microsoft.com/office/drawing/2014/main" val="1253738148"/>
                  </a:ext>
                </a:extLst>
              </a:tr>
            </a:tbl>
          </a:graphicData>
        </a:graphic>
      </p:graphicFrame>
    </p:spTree>
    <p:extLst>
      <p:ext uri="{BB962C8B-B14F-4D97-AF65-F5344CB8AC3E}">
        <p14:creationId xmlns:p14="http://schemas.microsoft.com/office/powerpoint/2010/main" val="4211573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Reserving</a:t>
            </a:r>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40</a:t>
            </a:fld>
            <a:endParaRPr lang="en-US" dirty="0">
              <a:solidFill>
                <a:srgbClr val="000000"/>
              </a:solidFill>
              <a:latin typeface="Arial"/>
            </a:endParaRPr>
          </a:p>
        </p:txBody>
      </p:sp>
      <p:sp>
        <p:nvSpPr>
          <p:cNvPr id="7" name="TextBox 6">
            <a:extLst>
              <a:ext uri="{FF2B5EF4-FFF2-40B4-BE49-F238E27FC236}">
                <a16:creationId xmlns:a16="http://schemas.microsoft.com/office/drawing/2014/main" id="{864733FB-997F-45D7-BD21-6C0637E1250A}"/>
              </a:ext>
            </a:extLst>
          </p:cNvPr>
          <p:cNvSpPr txBox="1"/>
          <p:nvPr/>
        </p:nvSpPr>
        <p:spPr>
          <a:xfrm>
            <a:off x="3581400" y="1447800"/>
            <a:ext cx="5486400" cy="4343400"/>
          </a:xfrm>
          <a:prstGeom prst="rect">
            <a:avLst/>
          </a:prstGeom>
          <a:noFill/>
        </p:spPr>
        <p:txBody>
          <a:bodyPr wrap="square" lIns="0" tIns="0" rIns="0" bIns="0" rtlCol="0">
            <a:noAutofit/>
          </a:bodyPr>
          <a:lstStyle/>
          <a:p>
            <a:pPr marL="171450" indent="-171450">
              <a:lnSpc>
                <a:spcPct val="100000"/>
              </a:lnSpc>
              <a:spcBef>
                <a:spcPts val="1200"/>
              </a:spcBef>
              <a:buClr>
                <a:schemeClr val="tx1"/>
              </a:buClr>
              <a:buSzPct val="100000"/>
              <a:buFont typeface="Graphik Regular"/>
              <a:buChar char="•"/>
            </a:pPr>
            <a:r>
              <a:rPr lang="en-US" dirty="0"/>
              <a:t>Selection of reserving methods will vary with </a:t>
            </a:r>
          </a:p>
          <a:p>
            <a:pPr marL="628650" lvl="1" indent="-171450">
              <a:spcBef>
                <a:spcPts val="1200"/>
              </a:spcBef>
              <a:buClr>
                <a:schemeClr val="tx1"/>
              </a:buClr>
              <a:buSzPct val="100000"/>
              <a:buFont typeface="Graphik Regular"/>
              <a:buChar char="•"/>
            </a:pPr>
            <a:r>
              <a:rPr lang="en-US" dirty="0"/>
              <a:t>Size of company</a:t>
            </a:r>
          </a:p>
          <a:p>
            <a:pPr marL="628650" lvl="1" indent="-171450">
              <a:spcBef>
                <a:spcPts val="1200"/>
              </a:spcBef>
              <a:buClr>
                <a:schemeClr val="tx1"/>
              </a:buClr>
              <a:buSzPct val="100000"/>
              <a:buFont typeface="Graphik Regular"/>
              <a:buChar char="•"/>
            </a:pPr>
            <a:r>
              <a:rPr lang="en-US" dirty="0"/>
              <a:t>Available data</a:t>
            </a:r>
          </a:p>
          <a:p>
            <a:pPr marL="628650" lvl="1" indent="-171450">
              <a:spcBef>
                <a:spcPts val="1200"/>
              </a:spcBef>
              <a:buClr>
                <a:schemeClr val="tx1"/>
              </a:buClr>
              <a:buSzPct val="100000"/>
              <a:buFont typeface="Graphik Regular"/>
              <a:buChar char="•"/>
            </a:pPr>
            <a:r>
              <a:rPr lang="en-US" dirty="0"/>
              <a:t>Nature of surety business</a:t>
            </a:r>
          </a:p>
          <a:p>
            <a:pPr marL="171450" indent="-171450">
              <a:lnSpc>
                <a:spcPct val="100000"/>
              </a:lnSpc>
              <a:spcBef>
                <a:spcPts val="1200"/>
              </a:spcBef>
              <a:buClr>
                <a:schemeClr val="tx1"/>
              </a:buClr>
              <a:buSzPct val="100000"/>
              <a:buFont typeface="Graphik Regular"/>
              <a:buChar char="•"/>
            </a:pPr>
            <a:r>
              <a:rPr lang="en-US" dirty="0"/>
              <a:t>Considerations influencing selection of method</a:t>
            </a:r>
          </a:p>
          <a:p>
            <a:pPr marL="628650" lvl="1" indent="-171450">
              <a:spcBef>
                <a:spcPts val="1200"/>
              </a:spcBef>
              <a:buClr>
                <a:schemeClr val="tx1"/>
              </a:buClr>
              <a:buSzPct val="100000"/>
              <a:buFont typeface="Graphik Regular"/>
              <a:buChar char="•"/>
            </a:pPr>
            <a:r>
              <a:rPr lang="en-US" dirty="0"/>
              <a:t>Analysis of controls and reporting</a:t>
            </a:r>
          </a:p>
          <a:p>
            <a:pPr marL="628650" lvl="1" indent="-171450">
              <a:spcBef>
                <a:spcPts val="1200"/>
              </a:spcBef>
              <a:buClr>
                <a:schemeClr val="tx1"/>
              </a:buClr>
              <a:buSzPct val="100000"/>
              <a:buFont typeface="Graphik Regular"/>
              <a:buChar char="•"/>
            </a:pPr>
            <a:r>
              <a:rPr lang="en-US" dirty="0"/>
              <a:t>Handling of contract balances</a:t>
            </a:r>
          </a:p>
          <a:p>
            <a:pPr marL="628650" lvl="1" indent="-171450">
              <a:spcBef>
                <a:spcPts val="1200"/>
              </a:spcBef>
              <a:buClr>
                <a:schemeClr val="tx1"/>
              </a:buClr>
              <a:buSzPct val="100000"/>
              <a:buFont typeface="Graphik Regular"/>
              <a:buChar char="•"/>
            </a:pPr>
            <a:r>
              <a:rPr lang="en-US" dirty="0"/>
              <a:t>Peculiar Large Claims</a:t>
            </a:r>
          </a:p>
          <a:p>
            <a:pPr marL="628650" lvl="1" indent="-171450">
              <a:spcBef>
                <a:spcPts val="1200"/>
              </a:spcBef>
              <a:buClr>
                <a:schemeClr val="tx1"/>
              </a:buClr>
              <a:buSzPct val="100000"/>
              <a:buFont typeface="Graphik Regular"/>
              <a:buChar char="•"/>
            </a:pPr>
            <a:r>
              <a:rPr lang="en-US" dirty="0"/>
              <a:t>Recoveries (i.e., Salvage / Subrogation)</a:t>
            </a:r>
          </a:p>
          <a:p>
            <a:pPr marL="628650" lvl="1" indent="-171450">
              <a:spcBef>
                <a:spcPts val="1200"/>
              </a:spcBef>
              <a:buClr>
                <a:schemeClr val="tx1"/>
              </a:buClr>
              <a:buSzPct val="100000"/>
              <a:buFont typeface="Graphik Regular"/>
              <a:buChar char="•"/>
            </a:pPr>
            <a:r>
              <a:rPr lang="en-US" dirty="0"/>
              <a:t>External Influences</a:t>
            </a:r>
          </a:p>
          <a:p>
            <a:pPr marL="171450" indent="-171450">
              <a:spcBef>
                <a:spcPts val="1200"/>
              </a:spcBef>
              <a:buClr>
                <a:schemeClr val="tx1"/>
              </a:buClr>
              <a:buSzPct val="100000"/>
              <a:buFont typeface="Graphik Regular"/>
              <a:buChar char="•"/>
            </a:pPr>
            <a:r>
              <a:rPr lang="en-US" dirty="0"/>
              <a:t>Loss Experience vs exposure-based methodologies</a:t>
            </a:r>
          </a:p>
        </p:txBody>
      </p:sp>
    </p:spTree>
    <p:extLst>
      <p:ext uri="{BB962C8B-B14F-4D97-AF65-F5344CB8AC3E}">
        <p14:creationId xmlns:p14="http://schemas.microsoft.com/office/powerpoint/2010/main" val="317110447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59022-6065-48EB-9528-5220D9FF9397}"/>
              </a:ext>
            </a:extLst>
          </p:cNvPr>
          <p:cNvSpPr>
            <a:spLocks noGrp="1"/>
          </p:cNvSpPr>
          <p:nvPr>
            <p:ph type="body" sz="quarter" idx="13"/>
          </p:nvPr>
        </p:nvSpPr>
        <p:spPr/>
        <p:txBody>
          <a:bodyPr/>
          <a:lstStyle/>
          <a:p>
            <a:pPr marL="0" marR="0" algn="ctr">
              <a:spcBef>
                <a:spcPts val="0"/>
              </a:spcBef>
              <a:spcAft>
                <a:spcPts val="0"/>
              </a:spcAft>
            </a:pPr>
            <a:r>
              <a:rPr lang="en-US" sz="2800" dirty="0">
                <a:effectLst/>
              </a:rPr>
              <a:t>Surety Ratemaking / Pricing</a:t>
            </a:r>
            <a:endParaRPr lang="en-US" sz="2800" dirty="0">
              <a:effectLst/>
              <a:latin typeface="Calibri" panose="020F0502020204030204" pitchFamily="34" charset="0"/>
              <a:ea typeface="Calibri" panose="020F0502020204030204" pitchFamily="34" charset="0"/>
            </a:endParaRPr>
          </a:p>
        </p:txBody>
      </p:sp>
      <p:sp>
        <p:nvSpPr>
          <p:cNvPr id="5122"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C0E322-2B33-4509-BAD1-DBB8108462C2}" type="slidenum">
              <a:rPr lang="en-US" smtClean="0">
                <a:solidFill>
                  <a:srgbClr val="5B6770"/>
                </a:solidFill>
              </a:rPr>
              <a:pPr eaLnBrk="1" hangingPunct="1"/>
              <a:t>41</a:t>
            </a:fld>
            <a:endParaRPr lang="en-US" dirty="0">
              <a:solidFill>
                <a:srgbClr val="5B6770"/>
              </a:solidFill>
            </a:endParaRPr>
          </a:p>
        </p:txBody>
      </p:sp>
    </p:spTree>
    <p:extLst>
      <p:ext uri="{BB962C8B-B14F-4D97-AF65-F5344CB8AC3E}">
        <p14:creationId xmlns:p14="http://schemas.microsoft.com/office/powerpoint/2010/main" val="4180092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43673C-5519-8D46-B8AE-BB660546BFB2}"/>
              </a:ext>
            </a:extLst>
          </p:cNvPr>
          <p:cNvSpPr>
            <a:spLocks noGrp="1"/>
          </p:cNvSpPr>
          <p:nvPr>
            <p:ph type="body" sz="quarter" idx="13"/>
          </p:nvPr>
        </p:nvSpPr>
        <p:spPr>
          <a:xfrm>
            <a:off x="548542" y="658201"/>
            <a:ext cx="5327651" cy="387798"/>
          </a:xfrm>
        </p:spPr>
        <p:txBody>
          <a:bodyPr/>
          <a:lstStyle/>
          <a:p>
            <a:r>
              <a:rPr lang="en-US" dirty="0"/>
              <a:t>Overview</a:t>
            </a:r>
          </a:p>
        </p:txBody>
      </p:sp>
      <p:sp>
        <p:nvSpPr>
          <p:cNvPr id="4" name="Text Placeholder 3">
            <a:extLst>
              <a:ext uri="{FF2B5EF4-FFF2-40B4-BE49-F238E27FC236}">
                <a16:creationId xmlns:a16="http://schemas.microsoft.com/office/drawing/2014/main" id="{FF1F41DE-0858-4A41-95CE-B054AD66F236}"/>
              </a:ext>
            </a:extLst>
          </p:cNvPr>
          <p:cNvSpPr>
            <a:spLocks noGrp="1"/>
          </p:cNvSpPr>
          <p:nvPr>
            <p:ph type="body" sz="quarter" idx="16"/>
          </p:nvPr>
        </p:nvSpPr>
        <p:spPr>
          <a:xfrm>
            <a:off x="548543" y="1606550"/>
            <a:ext cx="5327650" cy="4337050"/>
          </a:xfrm>
        </p:spPr>
        <p:txBody>
          <a:bodyPr/>
          <a:lstStyle/>
          <a:p>
            <a:pPr marL="342900" indent="-342900">
              <a:buFont typeface="Arial" panose="020B0604020202020204" pitchFamily="34" charset="0"/>
              <a:buChar char="•"/>
            </a:pPr>
            <a:r>
              <a:rPr lang="en-US" dirty="0"/>
              <a:t>Surety rates are regulated by each U.S. state </a:t>
            </a:r>
          </a:p>
          <a:p>
            <a:pPr marL="342900" indent="-342900">
              <a:buFont typeface="Arial" panose="020B0604020202020204" pitchFamily="34" charset="0"/>
              <a:buChar char="•"/>
            </a:pPr>
            <a:r>
              <a:rPr lang="en-US" dirty="0"/>
              <a:t>Each state has unique filing regulations and in many cases we must formally file our surety rates in each state and territory</a:t>
            </a:r>
          </a:p>
          <a:p>
            <a:pPr marL="342900" indent="-342900">
              <a:buFont typeface="Arial" panose="020B0604020202020204" pitchFamily="34" charset="0"/>
              <a:buChar char="•"/>
            </a:pPr>
            <a:r>
              <a:rPr lang="en-US" dirty="0"/>
              <a:t>Rate filings require actuarial support to justify any changes in rates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r>
              <a:rPr lang="en-US" dirty="0">
                <a:solidFill>
                  <a:srgbClr val="FF0000"/>
                </a:solidFill>
              </a:rPr>
              <a:t>…Rates shall not be excessive, inadequate, or unfairly discriminatory</a:t>
            </a:r>
          </a:p>
        </p:txBody>
      </p:sp>
      <p:sp>
        <p:nvSpPr>
          <p:cNvPr id="2" name="Slide Number Placeholder 1">
            <a:extLst>
              <a:ext uri="{FF2B5EF4-FFF2-40B4-BE49-F238E27FC236}">
                <a16:creationId xmlns:a16="http://schemas.microsoft.com/office/drawing/2014/main" id="{14CDBD28-C134-4F91-B8A4-553A04CEABCE}"/>
              </a:ext>
            </a:extLst>
          </p:cNvPr>
          <p:cNvSpPr>
            <a:spLocks noGrp="1"/>
          </p:cNvSpPr>
          <p:nvPr>
            <p:ph type="sldNum" sz="quarter" idx="4"/>
          </p:nvPr>
        </p:nvSpPr>
        <p:spPr/>
        <p:txBody>
          <a:bodyPr/>
          <a:lstStyle/>
          <a:p>
            <a:fld id="{16F9DC49-0254-4B70-B36F-E22A7B1585FA}" type="slidenum">
              <a:rPr lang="en-US" smtClean="0"/>
              <a:t>42</a:t>
            </a:fld>
            <a:endParaRPr lang="en-US"/>
          </a:p>
        </p:txBody>
      </p:sp>
      <p:pic>
        <p:nvPicPr>
          <p:cNvPr id="42" name="Picture 41">
            <a:extLst>
              <a:ext uri="{FF2B5EF4-FFF2-40B4-BE49-F238E27FC236}">
                <a16:creationId xmlns:a16="http://schemas.microsoft.com/office/drawing/2014/main" id="{818D1E41-D3E2-4FD5-8076-A1A13D1A0D31}"/>
              </a:ext>
            </a:extLst>
          </p:cNvPr>
          <p:cNvPicPr>
            <a:picLocks noChangeAspect="1"/>
          </p:cNvPicPr>
          <p:nvPr/>
        </p:nvPicPr>
        <p:blipFill>
          <a:blip r:embed="rId3"/>
          <a:stretch>
            <a:fillRect/>
          </a:stretch>
        </p:blipFill>
        <p:spPr>
          <a:xfrm>
            <a:off x="6359476" y="413395"/>
            <a:ext cx="3109057" cy="3099219"/>
          </a:xfrm>
          <a:prstGeom prst="rect">
            <a:avLst/>
          </a:prstGeom>
        </p:spPr>
      </p:pic>
      <p:pic>
        <p:nvPicPr>
          <p:cNvPr id="6" name="Picture 5" descr="Logo&#10;&#10;Description automatically generated">
            <a:extLst>
              <a:ext uri="{FF2B5EF4-FFF2-40B4-BE49-F238E27FC236}">
                <a16:creationId xmlns:a16="http://schemas.microsoft.com/office/drawing/2014/main" id="{D4D9E7E5-DCFF-4CDC-9534-B24598263C9D}"/>
              </a:ext>
            </a:extLst>
          </p:cNvPr>
          <p:cNvPicPr>
            <a:picLocks noChangeAspect="1"/>
          </p:cNvPicPr>
          <p:nvPr/>
        </p:nvPicPr>
        <p:blipFill>
          <a:blip r:embed="rId4"/>
          <a:stretch>
            <a:fillRect/>
          </a:stretch>
        </p:blipFill>
        <p:spPr>
          <a:xfrm>
            <a:off x="8382000" y="3512615"/>
            <a:ext cx="3109057" cy="3109057"/>
          </a:xfrm>
          <a:prstGeom prst="rect">
            <a:avLst/>
          </a:prstGeom>
        </p:spPr>
      </p:pic>
    </p:spTree>
    <p:extLst>
      <p:ext uri="{BB962C8B-B14F-4D97-AF65-F5344CB8AC3E}">
        <p14:creationId xmlns:p14="http://schemas.microsoft.com/office/powerpoint/2010/main" val="40919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additive="base">
                                        <p:cTn id="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altLang="en-US" sz="2800" dirty="0"/>
              <a:t>Types of Surety Bonds</a:t>
            </a:r>
            <a:endParaRPr lang="en-US" dirty="0"/>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43</a:t>
            </a:fld>
            <a:endParaRPr lang="en-US" dirty="0">
              <a:solidFill>
                <a:srgbClr val="000000"/>
              </a:solidFill>
              <a:latin typeface="Arial"/>
            </a:endParaRPr>
          </a:p>
        </p:txBody>
      </p:sp>
      <p:sp>
        <p:nvSpPr>
          <p:cNvPr id="7" name="TextBox 6">
            <a:extLst>
              <a:ext uri="{FF2B5EF4-FFF2-40B4-BE49-F238E27FC236}">
                <a16:creationId xmlns:a16="http://schemas.microsoft.com/office/drawing/2014/main" id="{864733FB-997F-45D7-BD21-6C0637E1250A}"/>
              </a:ext>
            </a:extLst>
          </p:cNvPr>
          <p:cNvSpPr txBox="1"/>
          <p:nvPr/>
        </p:nvSpPr>
        <p:spPr>
          <a:xfrm>
            <a:off x="3124200" y="1447800"/>
            <a:ext cx="7315200" cy="4343400"/>
          </a:xfrm>
          <a:prstGeom prst="rect">
            <a:avLst/>
          </a:prstGeom>
          <a:noFill/>
        </p:spPr>
        <p:txBody>
          <a:bodyPr wrap="square" lIns="0" tIns="0" rIns="0" bIns="0" rtlCol="0">
            <a:noAutofit/>
          </a:bodyPr>
          <a:lstStyle/>
          <a:p>
            <a:pPr marL="0" indent="0" eaLnBrk="1" fontAlgn="base" hangingPunct="1">
              <a:spcBef>
                <a:spcPct val="0"/>
              </a:spcBef>
              <a:spcAft>
                <a:spcPct val="0"/>
              </a:spcAft>
            </a:pPr>
            <a:r>
              <a:rPr lang="en-US" altLang="en-US" b="1" dirty="0">
                <a:solidFill>
                  <a:srgbClr val="000000"/>
                </a:solidFill>
              </a:rPr>
              <a:t>Contract</a:t>
            </a:r>
          </a:p>
          <a:p>
            <a:pPr indent="-457200" eaLnBrk="1" fontAlgn="base" hangingPunct="1">
              <a:spcBef>
                <a:spcPct val="0"/>
              </a:spcBef>
              <a:spcAft>
                <a:spcPct val="0"/>
              </a:spcAft>
              <a:buFont typeface="Arial" panose="020B0604020202020204" pitchFamily="34" charset="0"/>
              <a:buChar char="•"/>
            </a:pPr>
            <a:r>
              <a:rPr lang="en-US" altLang="en-US" dirty="0">
                <a:solidFill>
                  <a:srgbClr val="000000"/>
                </a:solidFill>
              </a:rPr>
              <a:t>Bid Bonds</a:t>
            </a:r>
          </a:p>
          <a:p>
            <a:pPr indent="-457200" eaLnBrk="1" fontAlgn="base" hangingPunct="1">
              <a:spcBef>
                <a:spcPct val="0"/>
              </a:spcBef>
              <a:spcAft>
                <a:spcPct val="0"/>
              </a:spcAft>
              <a:buFont typeface="Arial" panose="020B0604020202020204" pitchFamily="34" charset="0"/>
              <a:buChar char="•"/>
            </a:pPr>
            <a:endParaRPr lang="en-US" altLang="en-US" dirty="0">
              <a:solidFill>
                <a:srgbClr val="000000"/>
              </a:solidFill>
            </a:endParaRPr>
          </a:p>
          <a:p>
            <a:pPr indent="-457200" eaLnBrk="1" fontAlgn="base" hangingPunct="1">
              <a:spcBef>
                <a:spcPct val="0"/>
              </a:spcBef>
              <a:spcAft>
                <a:spcPct val="0"/>
              </a:spcAft>
              <a:buFont typeface="Arial" panose="020B0604020202020204" pitchFamily="34" charset="0"/>
              <a:buChar char="•"/>
            </a:pPr>
            <a:r>
              <a:rPr lang="en-US" altLang="en-US" dirty="0">
                <a:solidFill>
                  <a:srgbClr val="000000"/>
                </a:solidFill>
              </a:rPr>
              <a:t>Performance Bonds</a:t>
            </a:r>
          </a:p>
          <a:p>
            <a:pPr indent="-457200" eaLnBrk="1" fontAlgn="base" hangingPunct="1">
              <a:spcBef>
                <a:spcPct val="0"/>
              </a:spcBef>
              <a:spcAft>
                <a:spcPct val="0"/>
              </a:spcAft>
              <a:buFont typeface="Arial" panose="020B0604020202020204" pitchFamily="34" charset="0"/>
              <a:buChar char="•"/>
            </a:pPr>
            <a:endParaRPr lang="en-US" altLang="en-US" dirty="0">
              <a:solidFill>
                <a:srgbClr val="000000"/>
              </a:solidFill>
            </a:endParaRPr>
          </a:p>
          <a:p>
            <a:pPr indent="-457200" eaLnBrk="1" fontAlgn="base" hangingPunct="1">
              <a:spcBef>
                <a:spcPct val="0"/>
              </a:spcBef>
              <a:spcAft>
                <a:spcPct val="0"/>
              </a:spcAft>
              <a:buFont typeface="Arial" panose="020B0604020202020204" pitchFamily="34" charset="0"/>
              <a:buChar char="•"/>
            </a:pPr>
            <a:r>
              <a:rPr lang="en-US" altLang="en-US" dirty="0">
                <a:solidFill>
                  <a:srgbClr val="000000"/>
                </a:solidFill>
              </a:rPr>
              <a:t>Payment Bonds (or Labor &amp; Material Bonds)</a:t>
            </a:r>
          </a:p>
          <a:p>
            <a:pPr indent="-457200" eaLnBrk="1" fontAlgn="base" hangingPunct="1">
              <a:spcBef>
                <a:spcPct val="0"/>
              </a:spcBef>
              <a:spcAft>
                <a:spcPct val="0"/>
              </a:spcAft>
              <a:buFont typeface="Arial" panose="020B0604020202020204" pitchFamily="34" charset="0"/>
              <a:buChar char="•"/>
            </a:pPr>
            <a:endParaRPr lang="en-US" altLang="en-US" dirty="0">
              <a:solidFill>
                <a:srgbClr val="000000"/>
              </a:solidFill>
            </a:endParaRPr>
          </a:p>
          <a:p>
            <a:pPr indent="-457200" eaLnBrk="1" fontAlgn="base" hangingPunct="1">
              <a:spcBef>
                <a:spcPct val="0"/>
              </a:spcBef>
              <a:spcAft>
                <a:spcPct val="0"/>
              </a:spcAft>
              <a:buFont typeface="Arial" panose="020B0604020202020204" pitchFamily="34" charset="0"/>
              <a:buChar char="•"/>
            </a:pPr>
            <a:r>
              <a:rPr lang="en-US" altLang="en-US" dirty="0">
                <a:solidFill>
                  <a:srgbClr val="000000"/>
                </a:solidFill>
              </a:rPr>
              <a:t>Miscellaneous Contract (e.g., Maintenance, Supply, Subdivision)</a:t>
            </a:r>
          </a:p>
          <a:p>
            <a:pPr marL="0" indent="0" eaLnBrk="1" fontAlgn="base" hangingPunct="1">
              <a:spcBef>
                <a:spcPct val="0"/>
              </a:spcBef>
              <a:spcAft>
                <a:spcPct val="0"/>
              </a:spcAft>
            </a:pPr>
            <a:endParaRPr lang="en-US" altLang="en-US" dirty="0">
              <a:solidFill>
                <a:srgbClr val="000000"/>
              </a:solidFill>
              <a:latin typeface="Arial"/>
            </a:endParaRPr>
          </a:p>
          <a:p>
            <a:pPr marL="0" indent="0" eaLnBrk="1" fontAlgn="base" hangingPunct="1">
              <a:spcBef>
                <a:spcPct val="0"/>
              </a:spcBef>
              <a:spcAft>
                <a:spcPct val="0"/>
              </a:spcAft>
            </a:pPr>
            <a:r>
              <a:rPr lang="en-US" altLang="en-US" b="1" dirty="0">
                <a:solidFill>
                  <a:srgbClr val="000000"/>
                </a:solidFill>
              </a:rPr>
              <a:t>Commercial </a:t>
            </a:r>
            <a:r>
              <a:rPr lang="en-US" altLang="en-US" dirty="0">
                <a:solidFill>
                  <a:srgbClr val="000000"/>
                </a:solidFill>
              </a:rPr>
              <a:t>(Miscellaneous,  Non-Contract)</a:t>
            </a:r>
            <a:endParaRPr lang="en-US" altLang="en-US" b="1" dirty="0">
              <a:solidFill>
                <a:srgbClr val="000000"/>
              </a:solidFill>
            </a:endParaRPr>
          </a:p>
          <a:p>
            <a:pPr indent="-457200" eaLnBrk="1" fontAlgn="base" hangingPunct="1">
              <a:spcBef>
                <a:spcPct val="0"/>
              </a:spcBef>
              <a:spcAft>
                <a:spcPct val="0"/>
              </a:spcAft>
              <a:buFont typeface="Arial" panose="020B0604020202020204" pitchFamily="34" charset="0"/>
              <a:buChar char="•"/>
            </a:pPr>
            <a:r>
              <a:rPr lang="en-US" altLang="en-US" dirty="0">
                <a:solidFill>
                  <a:srgbClr val="000000"/>
                </a:solidFill>
              </a:rPr>
              <a:t>Court and Fiduciary Bonds</a:t>
            </a:r>
          </a:p>
          <a:p>
            <a:pPr indent="-457200" eaLnBrk="1" fontAlgn="base" hangingPunct="1">
              <a:spcBef>
                <a:spcPct val="0"/>
              </a:spcBef>
              <a:spcAft>
                <a:spcPct val="0"/>
              </a:spcAft>
              <a:buFont typeface="Arial" panose="020B0604020202020204" pitchFamily="34" charset="0"/>
              <a:buChar char="•"/>
            </a:pPr>
            <a:endParaRPr lang="en-US" altLang="en-US" dirty="0">
              <a:solidFill>
                <a:srgbClr val="000000"/>
              </a:solidFill>
            </a:endParaRPr>
          </a:p>
          <a:p>
            <a:pPr indent="-457200" eaLnBrk="1" fontAlgn="base" hangingPunct="1">
              <a:spcBef>
                <a:spcPct val="0"/>
              </a:spcBef>
              <a:spcAft>
                <a:spcPct val="0"/>
              </a:spcAft>
              <a:buFont typeface="Arial" panose="020B0604020202020204" pitchFamily="34" charset="0"/>
              <a:buChar char="•"/>
            </a:pPr>
            <a:r>
              <a:rPr lang="en-US" altLang="en-US" dirty="0">
                <a:solidFill>
                  <a:srgbClr val="000000"/>
                </a:solidFill>
              </a:rPr>
              <a:t>Official Bonds</a:t>
            </a:r>
          </a:p>
          <a:p>
            <a:pPr indent="-457200" eaLnBrk="1" fontAlgn="base" hangingPunct="1">
              <a:spcBef>
                <a:spcPct val="0"/>
              </a:spcBef>
              <a:spcAft>
                <a:spcPct val="0"/>
              </a:spcAft>
              <a:buFont typeface="Arial" panose="020B0604020202020204" pitchFamily="34" charset="0"/>
              <a:buChar char="•"/>
            </a:pPr>
            <a:endParaRPr lang="en-US" altLang="en-US" dirty="0">
              <a:solidFill>
                <a:srgbClr val="000000"/>
              </a:solidFill>
            </a:endParaRPr>
          </a:p>
          <a:p>
            <a:pPr indent="-457200" eaLnBrk="1" fontAlgn="base" hangingPunct="1">
              <a:spcBef>
                <a:spcPct val="0"/>
              </a:spcBef>
              <a:spcAft>
                <a:spcPct val="0"/>
              </a:spcAft>
              <a:buFont typeface="Arial" panose="020B0604020202020204" pitchFamily="34" charset="0"/>
              <a:buChar char="•"/>
            </a:pPr>
            <a:r>
              <a:rPr lang="en-US" altLang="en-US" dirty="0">
                <a:solidFill>
                  <a:srgbClr val="000000"/>
                </a:solidFill>
              </a:rPr>
              <a:t>License and Permit Bonds</a:t>
            </a:r>
          </a:p>
          <a:p>
            <a:pPr indent="-457200" eaLnBrk="1" fontAlgn="base" hangingPunct="1">
              <a:spcBef>
                <a:spcPct val="0"/>
              </a:spcBef>
              <a:spcAft>
                <a:spcPct val="0"/>
              </a:spcAft>
              <a:buFont typeface="Arial" panose="020B0604020202020204" pitchFamily="34" charset="0"/>
              <a:buChar char="•"/>
            </a:pPr>
            <a:endParaRPr lang="en-US" altLang="en-US" dirty="0">
              <a:solidFill>
                <a:srgbClr val="000000"/>
              </a:solidFill>
            </a:endParaRPr>
          </a:p>
          <a:p>
            <a:pPr indent="-457200" eaLnBrk="1" fontAlgn="base" hangingPunct="1">
              <a:spcBef>
                <a:spcPct val="0"/>
              </a:spcBef>
              <a:spcAft>
                <a:spcPct val="0"/>
              </a:spcAft>
              <a:buFont typeface="Arial" panose="020B0604020202020204" pitchFamily="34" charset="0"/>
              <a:buChar char="•"/>
            </a:pPr>
            <a:r>
              <a:rPr lang="en-US" altLang="en-US" dirty="0">
                <a:solidFill>
                  <a:srgbClr val="000000"/>
                </a:solidFill>
              </a:rPr>
              <a:t>Other Miscellaneous Bonds</a:t>
            </a:r>
          </a:p>
        </p:txBody>
      </p:sp>
    </p:spTree>
    <p:extLst>
      <p:ext uri="{BB962C8B-B14F-4D97-AF65-F5344CB8AC3E}">
        <p14:creationId xmlns:p14="http://schemas.microsoft.com/office/powerpoint/2010/main" val="94726062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44A3EB-59AA-4D19-9D2B-91B3DB96EE57}"/>
              </a:ext>
            </a:extLst>
          </p:cNvPr>
          <p:cNvSpPr>
            <a:spLocks noGrp="1"/>
          </p:cNvSpPr>
          <p:nvPr>
            <p:ph type="body" sz="quarter" idx="14"/>
          </p:nvPr>
        </p:nvSpPr>
        <p:spPr/>
        <p:txBody>
          <a:bodyPr/>
          <a:lstStyle/>
          <a:p>
            <a:r>
              <a:rPr lang="en-US" dirty="0"/>
              <a:t>Exposure Base</a:t>
            </a:r>
          </a:p>
        </p:txBody>
      </p:sp>
      <p:sp>
        <p:nvSpPr>
          <p:cNvPr id="8" name="Slide Number Placeholder 7">
            <a:extLst>
              <a:ext uri="{FF2B5EF4-FFF2-40B4-BE49-F238E27FC236}">
                <a16:creationId xmlns:a16="http://schemas.microsoft.com/office/drawing/2014/main" id="{43B77E82-348A-4063-B41A-4936A0F236EB}"/>
              </a:ext>
            </a:extLst>
          </p:cNvPr>
          <p:cNvSpPr>
            <a:spLocks noGrp="1"/>
          </p:cNvSpPr>
          <p:nvPr>
            <p:ph type="sldNum" sz="quarter" idx="4"/>
          </p:nvPr>
        </p:nvSpPr>
        <p:spPr/>
        <p:txBody>
          <a:bodyPr/>
          <a:lstStyle/>
          <a:p>
            <a:fld id="{16F9DC49-0254-4B70-B36F-E22A7B1585FA}" type="slidenum">
              <a:rPr lang="en-US" smtClean="0"/>
              <a:t>44</a:t>
            </a:fld>
            <a:endParaRPr lang="en-US"/>
          </a:p>
        </p:txBody>
      </p:sp>
      <p:sp>
        <p:nvSpPr>
          <p:cNvPr id="11" name="Text Placeholder 1">
            <a:extLst>
              <a:ext uri="{FF2B5EF4-FFF2-40B4-BE49-F238E27FC236}">
                <a16:creationId xmlns:a16="http://schemas.microsoft.com/office/drawing/2014/main" id="{49EA9A3A-7BC0-4828-A75E-EDEBB64E72E7}"/>
              </a:ext>
            </a:extLst>
          </p:cNvPr>
          <p:cNvSpPr>
            <a:spLocks noGrp="1"/>
          </p:cNvSpPr>
          <p:nvPr>
            <p:ph type="body" sz="quarter" idx="12"/>
          </p:nvPr>
        </p:nvSpPr>
        <p:spPr>
          <a:xfrm>
            <a:off x="1143000" y="1478594"/>
            <a:ext cx="10134600" cy="4769805"/>
          </a:xfrm>
        </p:spPr>
        <p:txBody>
          <a:bodyPr/>
          <a:lstStyle/>
          <a:p>
            <a:pPr marL="342900" indent="-342900">
              <a:buFont typeface="Arial" panose="020B0604020202020204" pitchFamily="34" charset="0"/>
              <a:buChar char="•"/>
            </a:pPr>
            <a:r>
              <a:rPr lang="en-US" dirty="0"/>
              <a:t>Construction Projects = Contract Price vs Bond Limit</a:t>
            </a:r>
          </a:p>
          <a:p>
            <a:pPr marL="1035050" lvl="1" indent="-342900">
              <a:spcBef>
                <a:spcPts val="600"/>
              </a:spcBef>
              <a:spcAft>
                <a:spcPts val="600"/>
              </a:spcAft>
            </a:pPr>
            <a:r>
              <a:rPr lang="en-US" dirty="0"/>
              <a:t>In U.S., most bonds are 100% bonds (i.e., where bond limit = contract price value) vs the 30% bonds being implemented in India</a:t>
            </a:r>
          </a:p>
          <a:p>
            <a:pPr marL="1035050" lvl="1" indent="-342900">
              <a:spcBef>
                <a:spcPts val="600"/>
              </a:spcBef>
              <a:spcAft>
                <a:spcPts val="600"/>
              </a:spcAft>
            </a:pPr>
            <a:r>
              <a:rPr lang="en-US" dirty="0"/>
              <a:t>Pricing is based on per 1,000 of Contract Price; however, note that for most projects there is a 100% performance bond and 100% payment bond written</a:t>
            </a:r>
          </a:p>
          <a:p>
            <a:pPr marL="1035050" lvl="1" indent="-342900">
              <a:spcBef>
                <a:spcPts val="600"/>
              </a:spcBef>
              <a:spcAft>
                <a:spcPts val="600"/>
              </a:spcAft>
            </a:pPr>
            <a:r>
              <a:rPr lang="en-US" dirty="0"/>
              <a:t>Industry practice is to price off the larger of the Contract Price or Bond Limit</a:t>
            </a:r>
          </a:p>
          <a:p>
            <a:pPr marL="1035050" lvl="1" indent="-342900">
              <a:spcBef>
                <a:spcPts val="600"/>
              </a:spcBef>
              <a:spcAft>
                <a:spcPts val="600"/>
              </a:spcAft>
            </a:pPr>
            <a:r>
              <a:rPr lang="en-US" dirty="0"/>
              <a:t>Maximum premium rule applies for low percentage bonds (i.e., where bond limit is low % of contract price, e.g., 10%)</a:t>
            </a:r>
          </a:p>
          <a:p>
            <a:pPr marL="342900" indent="-342900">
              <a:buFont typeface="Arial" panose="020B0604020202020204" pitchFamily="34" charset="0"/>
              <a:buChar char="•"/>
            </a:pPr>
            <a:r>
              <a:rPr lang="en-US" dirty="0"/>
              <a:t>Commercial Surety bonds (e.g., Court Bonds) = Bond Limit (some exceptions)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098592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44A3EB-59AA-4D19-9D2B-91B3DB96EE57}"/>
              </a:ext>
            </a:extLst>
          </p:cNvPr>
          <p:cNvSpPr>
            <a:spLocks noGrp="1"/>
          </p:cNvSpPr>
          <p:nvPr>
            <p:ph type="body" sz="quarter" idx="14"/>
          </p:nvPr>
        </p:nvSpPr>
        <p:spPr/>
        <p:txBody>
          <a:bodyPr/>
          <a:lstStyle/>
          <a:p>
            <a:r>
              <a:rPr lang="en-US" dirty="0"/>
              <a:t>How Bonds are Rated – Obligation Based Example</a:t>
            </a:r>
          </a:p>
        </p:txBody>
      </p:sp>
      <p:sp>
        <p:nvSpPr>
          <p:cNvPr id="8" name="Slide Number Placeholder 7">
            <a:extLst>
              <a:ext uri="{FF2B5EF4-FFF2-40B4-BE49-F238E27FC236}">
                <a16:creationId xmlns:a16="http://schemas.microsoft.com/office/drawing/2014/main" id="{43B77E82-348A-4063-B41A-4936A0F236EB}"/>
              </a:ext>
            </a:extLst>
          </p:cNvPr>
          <p:cNvSpPr>
            <a:spLocks noGrp="1"/>
          </p:cNvSpPr>
          <p:nvPr>
            <p:ph type="sldNum" sz="quarter" idx="4"/>
          </p:nvPr>
        </p:nvSpPr>
        <p:spPr/>
        <p:txBody>
          <a:bodyPr/>
          <a:lstStyle/>
          <a:p>
            <a:fld id="{16F9DC49-0254-4B70-B36F-E22A7B1585FA}" type="slidenum">
              <a:rPr lang="en-US" smtClean="0"/>
              <a:t>45</a:t>
            </a:fld>
            <a:endParaRPr lang="en-US"/>
          </a:p>
        </p:txBody>
      </p:sp>
      <p:sp>
        <p:nvSpPr>
          <p:cNvPr id="11" name="Text Placeholder 1">
            <a:extLst>
              <a:ext uri="{FF2B5EF4-FFF2-40B4-BE49-F238E27FC236}">
                <a16:creationId xmlns:a16="http://schemas.microsoft.com/office/drawing/2014/main" id="{49EA9A3A-7BC0-4828-A75E-EDEBB64E72E7}"/>
              </a:ext>
            </a:extLst>
          </p:cNvPr>
          <p:cNvSpPr>
            <a:spLocks noGrp="1"/>
          </p:cNvSpPr>
          <p:nvPr>
            <p:ph type="body" sz="quarter" idx="12"/>
          </p:nvPr>
        </p:nvSpPr>
        <p:spPr>
          <a:xfrm>
            <a:off x="2457450" y="1066800"/>
            <a:ext cx="7277101" cy="445008"/>
          </a:xfrm>
        </p:spPr>
        <p:txBody>
          <a:bodyPr/>
          <a:lstStyle/>
          <a:p>
            <a:pPr marL="342900" indent="-342900">
              <a:buFont typeface="Arial" panose="020B0604020202020204" pitchFamily="34" charset="0"/>
              <a:buChar char="•"/>
            </a:pPr>
            <a:r>
              <a:rPr lang="en-US" dirty="0"/>
              <a:t>Premium = ( Base Rate * Risk Modifiers ) * (Exposure/1000)</a:t>
            </a:r>
          </a:p>
        </p:txBody>
      </p:sp>
      <p:pic>
        <p:nvPicPr>
          <p:cNvPr id="6" name="Picture 5">
            <a:extLst>
              <a:ext uri="{FF2B5EF4-FFF2-40B4-BE49-F238E27FC236}">
                <a16:creationId xmlns:a16="http://schemas.microsoft.com/office/drawing/2014/main" id="{DFD0114E-6F09-4F18-83CE-F3B7F6A6ADB3}"/>
              </a:ext>
            </a:extLst>
          </p:cNvPr>
          <p:cNvPicPr>
            <a:picLocks noChangeAspect="1"/>
          </p:cNvPicPr>
          <p:nvPr/>
        </p:nvPicPr>
        <p:blipFill>
          <a:blip r:embed="rId3"/>
          <a:stretch>
            <a:fillRect/>
          </a:stretch>
        </p:blipFill>
        <p:spPr>
          <a:xfrm>
            <a:off x="685800" y="1530112"/>
            <a:ext cx="5067815" cy="5181600"/>
          </a:xfrm>
          <a:prstGeom prst="rect">
            <a:avLst/>
          </a:prstGeom>
        </p:spPr>
      </p:pic>
      <p:sp>
        <p:nvSpPr>
          <p:cNvPr id="12" name="TextBox 11">
            <a:extLst>
              <a:ext uri="{FF2B5EF4-FFF2-40B4-BE49-F238E27FC236}">
                <a16:creationId xmlns:a16="http://schemas.microsoft.com/office/drawing/2014/main" id="{E7D4F7A4-B259-47BB-A0A5-FEEB117B0C66}"/>
              </a:ext>
            </a:extLst>
          </p:cNvPr>
          <p:cNvSpPr txBox="1"/>
          <p:nvPr/>
        </p:nvSpPr>
        <p:spPr>
          <a:xfrm>
            <a:off x="6019800" y="1819716"/>
            <a:ext cx="5486400" cy="4733484"/>
          </a:xfrm>
          <a:prstGeom prst="rect">
            <a:avLst/>
          </a:prstGeom>
          <a:noFill/>
        </p:spPr>
        <p:txBody>
          <a:bodyPr wrap="square" lIns="0" tIns="0" rIns="0" bIns="0" rtlCol="0">
            <a:noAutofit/>
          </a:bodyPr>
          <a:lstStyle/>
          <a:p>
            <a:pPr marL="171450" indent="-171450">
              <a:lnSpc>
                <a:spcPct val="100000"/>
              </a:lnSpc>
              <a:spcBef>
                <a:spcPts val="1200"/>
              </a:spcBef>
              <a:buClr>
                <a:schemeClr val="tx1"/>
              </a:buClr>
              <a:buSzPct val="100000"/>
              <a:buFont typeface="Graphik Regular"/>
              <a:buChar char="•"/>
            </a:pPr>
            <a:r>
              <a:rPr lang="en-US" dirty="0"/>
              <a:t>Some surety companies follow an obligation-based rating approach which is similar to how surety end rates historically were promulgated by the Surety &amp; Fidelity Association of America  </a:t>
            </a:r>
          </a:p>
          <a:p>
            <a:pPr marL="742950" lvl="1" indent="-285750">
              <a:spcBef>
                <a:spcPts val="1200"/>
              </a:spcBef>
              <a:buClr>
                <a:schemeClr val="tx1"/>
              </a:buClr>
              <a:buSzPct val="100000"/>
              <a:buFont typeface="Wingdings" panose="05000000000000000000" pitchFamily="2" charset="2"/>
              <a:buChar char="ü"/>
            </a:pPr>
            <a:r>
              <a:rPr lang="en-US" dirty="0"/>
              <a:t>Obligations are mapped to classification codes that are then mapped to class groups (e.g., Class B, A, A-1, etc.)</a:t>
            </a:r>
          </a:p>
          <a:p>
            <a:pPr marL="742950" lvl="1" indent="-285750">
              <a:spcBef>
                <a:spcPts val="1200"/>
              </a:spcBef>
              <a:buClr>
                <a:schemeClr val="tx1"/>
              </a:buClr>
              <a:buSzPct val="100000"/>
              <a:buFont typeface="Wingdings" panose="05000000000000000000" pitchFamily="2" charset="2"/>
              <a:buChar char="ü"/>
            </a:pPr>
            <a:r>
              <a:rPr lang="en-US" dirty="0"/>
              <a:t>Tiered rating approaches with credit-based criteria may also be incorporate into the rating (e.g., Basic, Standard, Preferred, Merit)</a:t>
            </a:r>
          </a:p>
          <a:p>
            <a:pPr marL="171450" indent="-171450">
              <a:spcBef>
                <a:spcPts val="1200"/>
              </a:spcBef>
              <a:buClr>
                <a:schemeClr val="tx1"/>
              </a:buClr>
              <a:buSzPct val="100000"/>
              <a:buFont typeface="Graphik Regular"/>
              <a:buChar char="•"/>
            </a:pPr>
            <a:r>
              <a:rPr lang="en-US" dirty="0"/>
              <a:t>An example of a common Risk Modifier in the industry would be a time surcharge for each month exceeding 24 months (e.g., 1% per month)</a:t>
            </a:r>
          </a:p>
        </p:txBody>
      </p:sp>
    </p:spTree>
    <p:extLst>
      <p:ext uri="{BB962C8B-B14F-4D97-AF65-F5344CB8AC3E}">
        <p14:creationId xmlns:p14="http://schemas.microsoft.com/office/powerpoint/2010/main" val="3055050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44A3EB-59AA-4D19-9D2B-91B3DB96EE57}"/>
              </a:ext>
            </a:extLst>
          </p:cNvPr>
          <p:cNvSpPr>
            <a:spLocks noGrp="1"/>
          </p:cNvSpPr>
          <p:nvPr>
            <p:ph type="body" sz="quarter" idx="14"/>
          </p:nvPr>
        </p:nvSpPr>
        <p:spPr/>
        <p:txBody>
          <a:bodyPr/>
          <a:lstStyle/>
          <a:p>
            <a:r>
              <a:rPr lang="en-US" dirty="0"/>
              <a:t>How Bonds are Rated – Account Based Example</a:t>
            </a:r>
          </a:p>
        </p:txBody>
      </p:sp>
      <p:sp>
        <p:nvSpPr>
          <p:cNvPr id="8" name="Slide Number Placeholder 7">
            <a:extLst>
              <a:ext uri="{FF2B5EF4-FFF2-40B4-BE49-F238E27FC236}">
                <a16:creationId xmlns:a16="http://schemas.microsoft.com/office/drawing/2014/main" id="{43B77E82-348A-4063-B41A-4936A0F236EB}"/>
              </a:ext>
            </a:extLst>
          </p:cNvPr>
          <p:cNvSpPr>
            <a:spLocks noGrp="1"/>
          </p:cNvSpPr>
          <p:nvPr>
            <p:ph type="sldNum" sz="quarter" idx="4"/>
          </p:nvPr>
        </p:nvSpPr>
        <p:spPr/>
        <p:txBody>
          <a:bodyPr/>
          <a:lstStyle/>
          <a:p>
            <a:fld id="{16F9DC49-0254-4B70-B36F-E22A7B1585FA}" type="slidenum">
              <a:rPr lang="en-US" smtClean="0"/>
              <a:t>46</a:t>
            </a:fld>
            <a:endParaRPr lang="en-US"/>
          </a:p>
        </p:txBody>
      </p:sp>
      <p:graphicFrame>
        <p:nvGraphicFramePr>
          <p:cNvPr id="10" name="Table 9">
            <a:extLst>
              <a:ext uri="{FF2B5EF4-FFF2-40B4-BE49-F238E27FC236}">
                <a16:creationId xmlns:a16="http://schemas.microsoft.com/office/drawing/2014/main" id="{EFCCBD09-E473-483C-A602-B080593B8DE3}"/>
              </a:ext>
            </a:extLst>
          </p:cNvPr>
          <p:cNvGraphicFramePr>
            <a:graphicFrameLocks noGrp="1"/>
          </p:cNvGraphicFramePr>
          <p:nvPr>
            <p:extLst>
              <p:ext uri="{D42A27DB-BD31-4B8C-83A1-F6EECF244321}">
                <p14:modId xmlns:p14="http://schemas.microsoft.com/office/powerpoint/2010/main" val="1286932639"/>
              </p:ext>
            </p:extLst>
          </p:nvPr>
        </p:nvGraphicFramePr>
        <p:xfrm>
          <a:off x="3098800" y="1767840"/>
          <a:ext cx="5994400" cy="3947160"/>
        </p:xfrm>
        <a:graphic>
          <a:graphicData uri="http://schemas.openxmlformats.org/drawingml/2006/table">
            <a:tbl>
              <a:tblPr firstRow="1" bandRow="1">
                <a:tableStyleId>{2EB336B8-B032-43A5-89EF-C16EDDAD535F}</a:tableStyleId>
              </a:tblPr>
              <a:tblGrid>
                <a:gridCol w="2997200">
                  <a:extLst>
                    <a:ext uri="{9D8B030D-6E8A-4147-A177-3AD203B41FA5}">
                      <a16:colId xmlns:a16="http://schemas.microsoft.com/office/drawing/2014/main" val="2807142219"/>
                    </a:ext>
                  </a:extLst>
                </a:gridCol>
                <a:gridCol w="2997200">
                  <a:extLst>
                    <a:ext uri="{9D8B030D-6E8A-4147-A177-3AD203B41FA5}">
                      <a16:colId xmlns:a16="http://schemas.microsoft.com/office/drawing/2014/main" val="2353898867"/>
                    </a:ext>
                  </a:extLst>
                </a:gridCol>
              </a:tblGrid>
              <a:tr h="370840">
                <a:tc>
                  <a:txBody>
                    <a:bodyPr/>
                    <a:lstStyle/>
                    <a:p>
                      <a:endParaRPr lang="en-US" dirty="0"/>
                    </a:p>
                  </a:txBody>
                  <a:tcPr/>
                </a:tc>
                <a:tc>
                  <a:txBody>
                    <a:bodyPr/>
                    <a:lstStyle/>
                    <a:p>
                      <a:r>
                        <a:rPr lang="en-US" b="1" dirty="0"/>
                        <a:t>Surety Rating Plan</a:t>
                      </a:r>
                    </a:p>
                  </a:txBody>
                  <a:tcPr/>
                </a:tc>
                <a:extLst>
                  <a:ext uri="{0D108BD9-81ED-4DB2-BD59-A6C34878D82A}">
                    <a16:rowId xmlns:a16="http://schemas.microsoft.com/office/drawing/2014/main" val="2112353259"/>
                  </a:ext>
                </a:extLst>
              </a:tr>
              <a:tr h="370840">
                <a:tc>
                  <a:txBody>
                    <a:bodyPr/>
                    <a:lstStyle/>
                    <a:p>
                      <a:r>
                        <a:rPr lang="en-US" dirty="0"/>
                        <a:t>Base Rate:  Rate per Exposure</a:t>
                      </a:r>
                    </a:p>
                  </a:txBody>
                  <a:tcPr/>
                </a:tc>
                <a:tc>
                  <a:txBody>
                    <a:bodyPr/>
                    <a:lstStyle/>
                    <a:p>
                      <a:r>
                        <a:rPr lang="en-US" dirty="0"/>
                        <a:t>Gross or Net,  </a:t>
                      </a:r>
                    </a:p>
                    <a:p>
                      <a:r>
                        <a:rPr lang="en-US" dirty="0"/>
                        <a:t>Rate per Thousand of Exposure</a:t>
                      </a:r>
                    </a:p>
                  </a:txBody>
                  <a:tcPr/>
                </a:tc>
                <a:extLst>
                  <a:ext uri="{0D108BD9-81ED-4DB2-BD59-A6C34878D82A}">
                    <a16:rowId xmlns:a16="http://schemas.microsoft.com/office/drawing/2014/main" val="1252142359"/>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2112764154"/>
                  </a:ext>
                </a:extLst>
              </a:tr>
              <a:tr h="370840">
                <a:tc>
                  <a:txBody>
                    <a:bodyPr/>
                    <a:lstStyle/>
                    <a:p>
                      <a:r>
                        <a:rPr lang="en-US" dirty="0"/>
                        <a:t>Risk Modifiers:  Factors that depend on the value of various characteristics, also known as Risk Mods, Rating Variables, Rate Plan Elements, Rating Factors, etc.</a:t>
                      </a:r>
                    </a:p>
                  </a:txBody>
                  <a:tcPr/>
                </a:tc>
                <a:tc>
                  <a:txBody>
                    <a:bodyPr/>
                    <a:lstStyle/>
                    <a:p>
                      <a:pPr marL="171450" indent="-171450">
                        <a:buFont typeface="Arial" panose="020B0604020202020204" pitchFamily="34" charset="0"/>
                        <a:buChar char="•"/>
                      </a:pPr>
                      <a:r>
                        <a:rPr lang="en-US" dirty="0"/>
                        <a:t>Depends on rating plan</a:t>
                      </a:r>
                    </a:p>
                    <a:p>
                      <a:pPr marL="171450" lvl="0" indent="-171450">
                        <a:buFont typeface="Arial" panose="020B0604020202020204" pitchFamily="34" charset="0"/>
                        <a:buChar char="•"/>
                      </a:pPr>
                      <a:r>
                        <a:rPr lang="en-US" dirty="0"/>
                        <a:t>For Contractors, factors may include Type of Work, Net Worth, Work Program/Net Worth, Credit Score, Large Program, Expense, IRPM, Time Surcharge</a:t>
                      </a:r>
                    </a:p>
                  </a:txBody>
                  <a:tcPr/>
                </a:tc>
                <a:extLst>
                  <a:ext uri="{0D108BD9-81ED-4DB2-BD59-A6C34878D82A}">
                    <a16:rowId xmlns:a16="http://schemas.microsoft.com/office/drawing/2014/main" val="742018533"/>
                  </a:ext>
                </a:extLst>
              </a:tr>
              <a:tr h="370840">
                <a:tc>
                  <a:txBody>
                    <a:bodyPr/>
                    <a:lstStyle/>
                    <a:p>
                      <a:endParaRPr lang="en-US" dirty="0"/>
                    </a:p>
                  </a:txBody>
                  <a:tcPr/>
                </a:tc>
                <a:tc>
                  <a:txBody>
                    <a:bodyPr/>
                    <a:lstStyle/>
                    <a:p>
                      <a:pPr marL="171450" indent="-171450">
                        <a:buFont typeface="Arial" panose="020B0604020202020204" pitchFamily="34" charset="0"/>
                        <a:buChar char="•"/>
                      </a:pPr>
                      <a:endParaRPr lang="en-US" dirty="0"/>
                    </a:p>
                  </a:txBody>
                  <a:tcPr/>
                </a:tc>
                <a:extLst>
                  <a:ext uri="{0D108BD9-81ED-4DB2-BD59-A6C34878D82A}">
                    <a16:rowId xmlns:a16="http://schemas.microsoft.com/office/drawing/2014/main" val="1559313005"/>
                  </a:ext>
                </a:extLst>
              </a:tr>
              <a:tr h="370840">
                <a:tc>
                  <a:txBody>
                    <a:bodyPr/>
                    <a:lstStyle/>
                    <a:p>
                      <a:r>
                        <a:rPr lang="en-US" dirty="0"/>
                        <a:t>Exposure:  Quantity of exposure base</a:t>
                      </a:r>
                    </a:p>
                  </a:txBody>
                  <a:tcPr/>
                </a:tc>
                <a:tc>
                  <a:txBody>
                    <a:bodyPr/>
                    <a:lstStyle/>
                    <a:p>
                      <a:pPr marL="171450" indent="-171450">
                        <a:buFont typeface="Arial" panose="020B0604020202020204" pitchFamily="34" charset="0"/>
                        <a:buChar char="•"/>
                      </a:pPr>
                      <a:r>
                        <a:rPr lang="en-US" dirty="0"/>
                        <a:t>Commercial Surety Bonds:  Generally, per $000’s of Bond Limit (some exceptions)</a:t>
                      </a:r>
                    </a:p>
                    <a:p>
                      <a:pPr marL="171450" indent="-171450">
                        <a:buFont typeface="Arial" panose="020B0604020202020204" pitchFamily="34" charset="0"/>
                        <a:buChar char="•"/>
                      </a:pPr>
                      <a:r>
                        <a:rPr lang="en-US" dirty="0"/>
                        <a:t>Contract Bonds:  Generally, per $000’s of Contract Price or Bond Penalty (some exceptions)</a:t>
                      </a:r>
                    </a:p>
                  </a:txBody>
                  <a:tcPr/>
                </a:tc>
                <a:extLst>
                  <a:ext uri="{0D108BD9-81ED-4DB2-BD59-A6C34878D82A}">
                    <a16:rowId xmlns:a16="http://schemas.microsoft.com/office/drawing/2014/main" val="596488875"/>
                  </a:ext>
                </a:extLst>
              </a:tr>
            </a:tbl>
          </a:graphicData>
        </a:graphic>
      </p:graphicFrame>
      <p:sp>
        <p:nvSpPr>
          <p:cNvPr id="11" name="Text Placeholder 1">
            <a:extLst>
              <a:ext uri="{FF2B5EF4-FFF2-40B4-BE49-F238E27FC236}">
                <a16:creationId xmlns:a16="http://schemas.microsoft.com/office/drawing/2014/main" id="{49EA9A3A-7BC0-4828-A75E-EDEBB64E72E7}"/>
              </a:ext>
            </a:extLst>
          </p:cNvPr>
          <p:cNvSpPr>
            <a:spLocks noGrp="1"/>
          </p:cNvSpPr>
          <p:nvPr>
            <p:ph type="body" sz="quarter" idx="12"/>
          </p:nvPr>
        </p:nvSpPr>
        <p:spPr>
          <a:xfrm>
            <a:off x="2781300" y="1066800"/>
            <a:ext cx="6629401" cy="445008"/>
          </a:xfrm>
        </p:spPr>
        <p:txBody>
          <a:bodyPr/>
          <a:lstStyle/>
          <a:p>
            <a:pPr marL="342900" indent="-342900">
              <a:buFont typeface="Arial" panose="020B0604020202020204" pitchFamily="34" charset="0"/>
              <a:buChar char="•"/>
            </a:pPr>
            <a:r>
              <a:rPr lang="en-US" dirty="0"/>
              <a:t>Premium = ( Base Rate * Risk Modifiers ) * Exposure</a:t>
            </a:r>
          </a:p>
        </p:txBody>
      </p:sp>
      <p:sp>
        <p:nvSpPr>
          <p:cNvPr id="4" name="TextBox 3">
            <a:extLst>
              <a:ext uri="{FF2B5EF4-FFF2-40B4-BE49-F238E27FC236}">
                <a16:creationId xmlns:a16="http://schemas.microsoft.com/office/drawing/2014/main" id="{B79E22DC-78B5-4918-AE89-D95524C952C2}"/>
              </a:ext>
            </a:extLst>
          </p:cNvPr>
          <p:cNvSpPr txBox="1"/>
          <p:nvPr/>
        </p:nvSpPr>
        <p:spPr>
          <a:xfrm>
            <a:off x="6324600" y="6538911"/>
            <a:ext cx="4114800" cy="365125"/>
          </a:xfrm>
          <a:prstGeom prst="rect">
            <a:avLst/>
          </a:prstGeom>
          <a:noFill/>
        </p:spPr>
        <p:txBody>
          <a:bodyPr wrap="square" lIns="0" tIns="0" rIns="0" bIns="0" rtlCol="0">
            <a:noAutofit/>
          </a:bodyPr>
          <a:lstStyle/>
          <a:p>
            <a:pPr>
              <a:lnSpc>
                <a:spcPct val="100000"/>
              </a:lnSpc>
              <a:spcBef>
                <a:spcPts val="1200"/>
              </a:spcBef>
              <a:buClr>
                <a:schemeClr val="tx1"/>
              </a:buClr>
              <a:buSzPct val="100000"/>
            </a:pPr>
            <a:r>
              <a:rPr lang="en-US" sz="1200" dirty="0"/>
              <a:t>Note:  IRPM = Individual Risk Premium Modification Plan</a:t>
            </a:r>
          </a:p>
        </p:txBody>
      </p:sp>
    </p:spTree>
    <p:extLst>
      <p:ext uri="{BB962C8B-B14F-4D97-AF65-F5344CB8AC3E}">
        <p14:creationId xmlns:p14="http://schemas.microsoft.com/office/powerpoint/2010/main" val="1944498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Pricing Considerations</a:t>
            </a:r>
          </a:p>
        </p:txBody>
      </p:sp>
      <p:sp>
        <p:nvSpPr>
          <p:cNvPr id="3" name="Text Placeholder 2">
            <a:extLst>
              <a:ext uri="{FF2B5EF4-FFF2-40B4-BE49-F238E27FC236}">
                <a16:creationId xmlns:a16="http://schemas.microsoft.com/office/drawing/2014/main" id="{DA270E36-4D7A-4046-B8B4-49D724D2FC3D}"/>
              </a:ext>
            </a:extLst>
          </p:cNvPr>
          <p:cNvSpPr>
            <a:spLocks noGrp="1"/>
          </p:cNvSpPr>
          <p:nvPr>
            <p:ph type="body" sz="quarter" idx="11"/>
          </p:nvPr>
        </p:nvSpPr>
        <p:spPr>
          <a:xfrm>
            <a:off x="457201" y="1600200"/>
            <a:ext cx="5486399" cy="445699"/>
          </a:xfrm>
        </p:spPr>
        <p:txBody>
          <a:bodyPr/>
          <a:lstStyle/>
          <a:p>
            <a:pPr algn="ctr"/>
            <a:r>
              <a:rPr lang="en-US" dirty="0"/>
              <a:t>Exposures are inflation sensitive or immune</a:t>
            </a:r>
          </a:p>
          <a:p>
            <a:endParaRPr lang="en-US" dirty="0"/>
          </a:p>
        </p:txBody>
      </p:sp>
      <p:sp>
        <p:nvSpPr>
          <p:cNvPr id="5" name="Text Placeholder 4">
            <a:extLst>
              <a:ext uri="{FF2B5EF4-FFF2-40B4-BE49-F238E27FC236}">
                <a16:creationId xmlns:a16="http://schemas.microsoft.com/office/drawing/2014/main" id="{E0BB4021-9DEC-417D-8AA9-4D70FF46E693}"/>
              </a:ext>
            </a:extLst>
          </p:cNvPr>
          <p:cNvSpPr>
            <a:spLocks noGrp="1"/>
          </p:cNvSpPr>
          <p:nvPr>
            <p:ph type="body" sz="quarter" idx="19"/>
          </p:nvPr>
        </p:nvSpPr>
        <p:spPr/>
        <p:txBody>
          <a:bodyPr/>
          <a:lstStyle/>
          <a:p>
            <a:pPr algn="ctr"/>
            <a:r>
              <a:rPr lang="en-US" dirty="0"/>
              <a:t>Premium earning pattern</a:t>
            </a:r>
          </a:p>
          <a:p>
            <a:endParaRPr lang="en-US" dirty="0"/>
          </a:p>
        </p:txBody>
      </p:sp>
      <p:sp>
        <p:nvSpPr>
          <p:cNvPr id="4" name="Text Placeholder 3">
            <a:extLst>
              <a:ext uri="{FF2B5EF4-FFF2-40B4-BE49-F238E27FC236}">
                <a16:creationId xmlns:a16="http://schemas.microsoft.com/office/drawing/2014/main" id="{9E81A4F0-1DB6-4373-A60A-0CDDE109CA57}"/>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Most contract bonds use “contract price” as the basis of rating.  As inflation raises contract prices, exposures keep pace.</a:t>
            </a:r>
          </a:p>
          <a:p>
            <a:pPr marL="342900" indent="-342900">
              <a:buFont typeface="Arial" panose="020B0604020202020204" pitchFamily="34" charset="0"/>
              <a:buChar char="•"/>
            </a:pPr>
            <a:r>
              <a:rPr lang="en-US" dirty="0"/>
              <a:t>Many non-contract or commercial bonds have defined “penalty” amounts that are used for pricing.  These penalties do not change as a function of the Consumer Price Index (CPI) but are typically mandated by statute or regulation.</a:t>
            </a:r>
          </a:p>
          <a:p>
            <a:endParaRPr lang="en-US" dirty="0"/>
          </a:p>
        </p:txBody>
      </p:sp>
      <p:sp>
        <p:nvSpPr>
          <p:cNvPr id="6" name="Text Placeholder 5">
            <a:extLst>
              <a:ext uri="{FF2B5EF4-FFF2-40B4-BE49-F238E27FC236}">
                <a16:creationId xmlns:a16="http://schemas.microsoft.com/office/drawing/2014/main" id="{43B58CF7-AFD9-4FD6-9D7F-997ECAC74C3A}"/>
              </a:ext>
            </a:extLst>
          </p:cNvPr>
          <p:cNvSpPr>
            <a:spLocks noGrp="1"/>
          </p:cNvSpPr>
          <p:nvPr>
            <p:ph type="body" sz="quarter" idx="20"/>
          </p:nvPr>
        </p:nvSpPr>
        <p:spPr>
          <a:xfrm>
            <a:off x="6391099" y="2184908"/>
            <a:ext cx="5343701" cy="3911092"/>
          </a:xfrm>
        </p:spPr>
        <p:txBody>
          <a:bodyPr/>
          <a:lstStyle/>
          <a:p>
            <a:pPr marL="342900" indent="-342900">
              <a:buFont typeface="Arial" panose="020B0604020202020204" pitchFamily="34" charset="0"/>
              <a:buChar char="•"/>
            </a:pPr>
            <a:r>
              <a:rPr lang="en-US" dirty="0"/>
              <a:t>Many P&amp;C information systems require earnings pro-rate between coverage effective and expiration dates</a:t>
            </a:r>
          </a:p>
          <a:p>
            <a:pPr marL="342900" indent="-342900">
              <a:buFont typeface="Arial" panose="020B0604020202020204" pitchFamily="34" charset="0"/>
              <a:buChar char="•"/>
            </a:pPr>
            <a:r>
              <a:rPr lang="en-US" dirty="0"/>
              <a:t>Earn premium over period estimated at bond issuance, but, may require adjustment if bond duration is extended</a:t>
            </a:r>
          </a:p>
          <a:p>
            <a:pPr marL="342900" indent="-342900">
              <a:buFont typeface="Arial" panose="020B0604020202020204" pitchFamily="34" charset="0"/>
              <a:buChar char="•"/>
            </a:pPr>
            <a:r>
              <a:rPr lang="en-US" dirty="0"/>
              <a:t>Take down any unearned premium reserve remaining when bond obligation is met</a:t>
            </a:r>
          </a:p>
          <a:p>
            <a:pPr marL="342900" indent="-342900">
              <a:buFont typeface="Arial" panose="020B0604020202020204" pitchFamily="34" charset="0"/>
              <a:buChar char="•"/>
            </a:pPr>
            <a:r>
              <a:rPr lang="en-US" dirty="0"/>
              <a:t>Earned but unbilled premium (EBUB)</a:t>
            </a:r>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47</a:t>
            </a:fld>
            <a:endParaRPr lang="en-US" dirty="0">
              <a:solidFill>
                <a:srgbClr val="000000"/>
              </a:solidFill>
              <a:latin typeface="Arial"/>
            </a:endParaRPr>
          </a:p>
        </p:txBody>
      </p:sp>
      <p:sp>
        <p:nvSpPr>
          <p:cNvPr id="13" name="Footer Placeholder 4">
            <a:extLst>
              <a:ext uri="{FF2B5EF4-FFF2-40B4-BE49-F238E27FC236}">
                <a16:creationId xmlns:a16="http://schemas.microsoft.com/office/drawing/2014/main" id="{7BAFED62-C5AA-4767-B6D5-F3DF44349E2D}"/>
              </a:ext>
            </a:extLst>
          </p:cNvPr>
          <p:cNvSpPr>
            <a:spLocks noGrp="1"/>
          </p:cNvSpPr>
          <p:nvPr>
            <p:ph type="ftr" sz="quarter" idx="3"/>
          </p:nvPr>
        </p:nvSpPr>
        <p:spPr>
          <a:xfrm>
            <a:off x="3124200" y="6492875"/>
            <a:ext cx="6705600" cy="365125"/>
          </a:xfrm>
        </p:spPr>
        <p:txBody>
          <a:bodyPr/>
          <a:lstStyle/>
          <a:p>
            <a:r>
              <a:rPr lang="en-US" sz="900" dirty="0"/>
              <a:t>Source:  CAS seminar on Ratemaking “Whose Line is it Anyway?  Surety”, used with permission from author</a:t>
            </a:r>
          </a:p>
          <a:p>
            <a:endParaRPr lang="en-US" dirty="0"/>
          </a:p>
        </p:txBody>
      </p:sp>
    </p:spTree>
    <p:extLst>
      <p:ext uri="{BB962C8B-B14F-4D97-AF65-F5344CB8AC3E}">
        <p14:creationId xmlns:p14="http://schemas.microsoft.com/office/powerpoint/2010/main" val="4228551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Pricing Considerations</a:t>
            </a:r>
          </a:p>
        </p:txBody>
      </p:sp>
      <p:sp>
        <p:nvSpPr>
          <p:cNvPr id="3" name="Text Placeholder 2">
            <a:extLst>
              <a:ext uri="{FF2B5EF4-FFF2-40B4-BE49-F238E27FC236}">
                <a16:creationId xmlns:a16="http://schemas.microsoft.com/office/drawing/2014/main" id="{DA270E36-4D7A-4046-B8B4-49D724D2FC3D}"/>
              </a:ext>
            </a:extLst>
          </p:cNvPr>
          <p:cNvSpPr>
            <a:spLocks noGrp="1"/>
          </p:cNvSpPr>
          <p:nvPr>
            <p:ph type="body" sz="quarter" idx="11"/>
          </p:nvPr>
        </p:nvSpPr>
        <p:spPr>
          <a:xfrm>
            <a:off x="457201" y="1600200"/>
            <a:ext cx="5486399" cy="445699"/>
          </a:xfrm>
        </p:spPr>
        <p:txBody>
          <a:bodyPr/>
          <a:lstStyle/>
          <a:p>
            <a:pPr algn="ctr"/>
            <a:r>
              <a:rPr lang="en-US" dirty="0"/>
              <a:t>Assignment of “accident” date</a:t>
            </a:r>
          </a:p>
          <a:p>
            <a:endParaRPr lang="en-US" dirty="0"/>
          </a:p>
        </p:txBody>
      </p:sp>
      <p:sp>
        <p:nvSpPr>
          <p:cNvPr id="5" name="Text Placeholder 4">
            <a:extLst>
              <a:ext uri="{FF2B5EF4-FFF2-40B4-BE49-F238E27FC236}">
                <a16:creationId xmlns:a16="http://schemas.microsoft.com/office/drawing/2014/main" id="{E0BB4021-9DEC-417D-8AA9-4D70FF46E693}"/>
              </a:ext>
            </a:extLst>
          </p:cNvPr>
          <p:cNvSpPr>
            <a:spLocks noGrp="1"/>
          </p:cNvSpPr>
          <p:nvPr>
            <p:ph type="body" sz="quarter" idx="19"/>
          </p:nvPr>
        </p:nvSpPr>
        <p:spPr>
          <a:xfrm>
            <a:off x="6391099" y="1611701"/>
            <a:ext cx="5353403" cy="674299"/>
          </a:xfrm>
        </p:spPr>
        <p:txBody>
          <a:bodyPr/>
          <a:lstStyle/>
          <a:p>
            <a:pPr algn="ctr"/>
            <a:r>
              <a:rPr lang="en-US" dirty="0"/>
              <a:t>Loss payment patterns are long-tailed     and often go “negative”</a:t>
            </a:r>
          </a:p>
          <a:p>
            <a:endParaRPr lang="en-US" dirty="0"/>
          </a:p>
        </p:txBody>
      </p:sp>
      <p:sp>
        <p:nvSpPr>
          <p:cNvPr id="4" name="Text Placeholder 3">
            <a:extLst>
              <a:ext uri="{FF2B5EF4-FFF2-40B4-BE49-F238E27FC236}">
                <a16:creationId xmlns:a16="http://schemas.microsoft.com/office/drawing/2014/main" id="{9E81A4F0-1DB6-4373-A60A-0CDDE109CA57}"/>
              </a:ext>
            </a:extLst>
          </p:cNvPr>
          <p:cNvSpPr>
            <a:spLocks noGrp="1"/>
          </p:cNvSpPr>
          <p:nvPr>
            <p:ph type="body" sz="quarter" idx="12"/>
          </p:nvPr>
        </p:nvSpPr>
        <p:spPr>
          <a:xfrm>
            <a:off x="457201" y="2460745"/>
            <a:ext cx="5327650" cy="3863855"/>
          </a:xfrm>
        </p:spPr>
        <p:txBody>
          <a:bodyPr/>
          <a:lstStyle/>
          <a:p>
            <a:pPr marL="342900" indent="-342900">
              <a:buFont typeface="Arial" panose="020B0604020202020204" pitchFamily="34" charset="0"/>
              <a:buChar char="•"/>
            </a:pPr>
            <a:r>
              <a:rPr lang="en-US" sz="1800" dirty="0"/>
              <a:t>When does a contractor fail to perform or meet an obligation?</a:t>
            </a:r>
          </a:p>
          <a:p>
            <a:pPr marL="342900" indent="-342900">
              <a:buFont typeface="Arial" panose="020B0604020202020204" pitchFamily="34" charset="0"/>
              <a:buChar char="•"/>
            </a:pPr>
            <a:r>
              <a:rPr lang="en-US" sz="1800" dirty="0"/>
              <a:t>Information systems often constrain accident dates to be within coverage effective dates.  Therefore, there may be a “massing” of losses assigned to the last day of coverage.</a:t>
            </a:r>
          </a:p>
          <a:p>
            <a:pPr marL="342900" indent="-342900">
              <a:buFont typeface="Arial" panose="020B0604020202020204" pitchFamily="34" charset="0"/>
              <a:buChar char="•"/>
            </a:pPr>
            <a:r>
              <a:rPr lang="en-US" sz="1800" dirty="0"/>
              <a:t>Losses on multiple contracts for a single principal should carry the same accident date. </a:t>
            </a:r>
          </a:p>
          <a:p>
            <a:endParaRPr lang="en-US" dirty="0"/>
          </a:p>
        </p:txBody>
      </p:sp>
      <p:sp>
        <p:nvSpPr>
          <p:cNvPr id="6" name="Text Placeholder 5">
            <a:extLst>
              <a:ext uri="{FF2B5EF4-FFF2-40B4-BE49-F238E27FC236}">
                <a16:creationId xmlns:a16="http://schemas.microsoft.com/office/drawing/2014/main" id="{43B58CF7-AFD9-4FD6-9D7F-997ECAC74C3A}"/>
              </a:ext>
            </a:extLst>
          </p:cNvPr>
          <p:cNvSpPr>
            <a:spLocks noGrp="1"/>
          </p:cNvSpPr>
          <p:nvPr>
            <p:ph type="body" sz="quarter" idx="20"/>
          </p:nvPr>
        </p:nvSpPr>
        <p:spPr>
          <a:xfrm>
            <a:off x="6391099" y="2472246"/>
            <a:ext cx="5343701" cy="3699954"/>
          </a:xfrm>
        </p:spPr>
        <p:txBody>
          <a:bodyPr/>
          <a:lstStyle/>
          <a:p>
            <a:pPr marL="342900" indent="-342900">
              <a:buFont typeface="Arial" panose="020B0604020202020204" pitchFamily="34" charset="0"/>
              <a:buChar char="•"/>
            </a:pPr>
            <a:r>
              <a:rPr lang="en-US" sz="1800" dirty="0"/>
              <a:t>In contract cases, at times it is in the best interest of all parties for the surety to provide assistance to the principal.  The surety may provide financing, for example. </a:t>
            </a:r>
          </a:p>
          <a:p>
            <a:pPr marL="342900" indent="-342900">
              <a:buFont typeface="Arial" panose="020B0604020202020204" pitchFamily="34" charset="0"/>
              <a:buChar char="•"/>
            </a:pPr>
            <a:r>
              <a:rPr lang="en-US" sz="1800" dirty="0"/>
              <a:t>Assuming the contractor gets back “on its feet”, indemnity agreements can come into play and the surety collects over a number of months or years until it becomes whole. </a:t>
            </a:r>
          </a:p>
          <a:p>
            <a:pPr marL="342900" indent="-342900">
              <a:buFont typeface="Arial" panose="020B0604020202020204" pitchFamily="34" charset="0"/>
              <a:buChar char="•"/>
            </a:pPr>
            <a:r>
              <a:rPr lang="en-US" sz="1800" dirty="0"/>
              <a:t>Litigation to recover funds from third parties (including job owners) also leads to money coming in to offset payments made earlier.</a:t>
            </a:r>
          </a:p>
          <a:p>
            <a:endParaRPr lang="en-US" dirty="0"/>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48</a:t>
            </a:fld>
            <a:endParaRPr lang="en-US" dirty="0">
              <a:solidFill>
                <a:srgbClr val="000000"/>
              </a:solidFill>
              <a:latin typeface="Arial"/>
            </a:endParaRPr>
          </a:p>
        </p:txBody>
      </p:sp>
      <p:sp>
        <p:nvSpPr>
          <p:cNvPr id="10" name="Footer Placeholder 4">
            <a:extLst>
              <a:ext uri="{FF2B5EF4-FFF2-40B4-BE49-F238E27FC236}">
                <a16:creationId xmlns:a16="http://schemas.microsoft.com/office/drawing/2014/main" id="{942BBC40-73D8-4DD4-A561-21BC429DDECE}"/>
              </a:ext>
            </a:extLst>
          </p:cNvPr>
          <p:cNvSpPr>
            <a:spLocks noGrp="1"/>
          </p:cNvSpPr>
          <p:nvPr>
            <p:ph type="ftr" sz="quarter" idx="3"/>
          </p:nvPr>
        </p:nvSpPr>
        <p:spPr>
          <a:xfrm>
            <a:off x="3124200" y="6492875"/>
            <a:ext cx="6705600" cy="365125"/>
          </a:xfrm>
        </p:spPr>
        <p:txBody>
          <a:bodyPr/>
          <a:lstStyle/>
          <a:p>
            <a:r>
              <a:rPr lang="en-US" sz="900" dirty="0"/>
              <a:t>Source:  CAS seminar on Ratemaking “Whose Line is it Anyway?  Surety”, used with permission from author</a:t>
            </a:r>
          </a:p>
          <a:p>
            <a:endParaRPr lang="en-US" dirty="0"/>
          </a:p>
        </p:txBody>
      </p:sp>
    </p:spTree>
    <p:extLst>
      <p:ext uri="{BB962C8B-B14F-4D97-AF65-F5344CB8AC3E}">
        <p14:creationId xmlns:p14="http://schemas.microsoft.com/office/powerpoint/2010/main" val="36697905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Pricing Considerations</a:t>
            </a:r>
          </a:p>
        </p:txBody>
      </p:sp>
      <p:sp>
        <p:nvSpPr>
          <p:cNvPr id="3" name="Text Placeholder 2">
            <a:extLst>
              <a:ext uri="{FF2B5EF4-FFF2-40B4-BE49-F238E27FC236}">
                <a16:creationId xmlns:a16="http://schemas.microsoft.com/office/drawing/2014/main" id="{DA270E36-4D7A-4046-B8B4-49D724D2FC3D}"/>
              </a:ext>
            </a:extLst>
          </p:cNvPr>
          <p:cNvSpPr>
            <a:spLocks noGrp="1"/>
          </p:cNvSpPr>
          <p:nvPr>
            <p:ph type="body" sz="quarter" idx="11"/>
          </p:nvPr>
        </p:nvSpPr>
        <p:spPr>
          <a:xfrm>
            <a:off x="457201" y="1600200"/>
            <a:ext cx="5486399" cy="445699"/>
          </a:xfrm>
        </p:spPr>
        <p:txBody>
          <a:bodyPr/>
          <a:lstStyle/>
          <a:p>
            <a:pPr algn="ctr"/>
            <a:r>
              <a:rPr lang="en-US" dirty="0"/>
              <a:t>Booking of “contract balances”</a:t>
            </a:r>
          </a:p>
          <a:p>
            <a:endParaRPr lang="en-US" dirty="0"/>
          </a:p>
        </p:txBody>
      </p:sp>
      <p:sp>
        <p:nvSpPr>
          <p:cNvPr id="5" name="Text Placeholder 4">
            <a:extLst>
              <a:ext uri="{FF2B5EF4-FFF2-40B4-BE49-F238E27FC236}">
                <a16:creationId xmlns:a16="http://schemas.microsoft.com/office/drawing/2014/main" id="{E0BB4021-9DEC-417D-8AA9-4D70FF46E693}"/>
              </a:ext>
            </a:extLst>
          </p:cNvPr>
          <p:cNvSpPr>
            <a:spLocks noGrp="1"/>
          </p:cNvSpPr>
          <p:nvPr>
            <p:ph type="body" sz="quarter" idx="19"/>
          </p:nvPr>
        </p:nvSpPr>
        <p:spPr/>
        <p:txBody>
          <a:bodyPr/>
          <a:lstStyle/>
          <a:p>
            <a:pPr algn="ctr"/>
            <a:r>
              <a:rPr lang="en-US" dirty="0"/>
              <a:t>Macroeconomic issues</a:t>
            </a:r>
          </a:p>
          <a:p>
            <a:pPr algn="ctr"/>
            <a:endParaRPr lang="en-US" dirty="0"/>
          </a:p>
        </p:txBody>
      </p:sp>
      <p:sp>
        <p:nvSpPr>
          <p:cNvPr id="4" name="Text Placeholder 3">
            <a:extLst>
              <a:ext uri="{FF2B5EF4-FFF2-40B4-BE49-F238E27FC236}">
                <a16:creationId xmlns:a16="http://schemas.microsoft.com/office/drawing/2014/main" id="{9E81A4F0-1DB6-4373-A60A-0CDDE109CA57}"/>
              </a:ext>
            </a:extLst>
          </p:cNvPr>
          <p:cNvSpPr>
            <a:spLocks noGrp="1"/>
          </p:cNvSpPr>
          <p:nvPr>
            <p:ph type="body" sz="quarter" idx="12"/>
          </p:nvPr>
        </p:nvSpPr>
        <p:spPr/>
        <p:txBody>
          <a:bodyPr/>
          <a:lstStyle/>
          <a:p>
            <a:pPr marL="342900" indent="-342900">
              <a:buFont typeface="Arial" panose="020B0604020202020204" pitchFamily="34" charset="0"/>
              <a:buChar char="•"/>
            </a:pPr>
            <a:r>
              <a:rPr lang="en-US" dirty="0"/>
              <a:t>In contract, not all funds are dispersed from the job owners to the principals at the inception of the work.  Often contracts call for several payments coincident with certain contract milestones.</a:t>
            </a:r>
          </a:p>
          <a:p>
            <a:pPr marL="342900" indent="-342900">
              <a:buFont typeface="Arial" panose="020B0604020202020204" pitchFamily="34" charset="0"/>
              <a:buChar char="•"/>
            </a:pPr>
            <a:r>
              <a:rPr lang="en-US" dirty="0"/>
              <a:t>These funds are generally available to the surety once the job has become a claim situation. </a:t>
            </a:r>
          </a:p>
          <a:p>
            <a:endParaRPr lang="en-US" dirty="0"/>
          </a:p>
        </p:txBody>
      </p:sp>
      <p:sp>
        <p:nvSpPr>
          <p:cNvPr id="6" name="Text Placeholder 5">
            <a:extLst>
              <a:ext uri="{FF2B5EF4-FFF2-40B4-BE49-F238E27FC236}">
                <a16:creationId xmlns:a16="http://schemas.microsoft.com/office/drawing/2014/main" id="{43B58CF7-AFD9-4FD6-9D7F-997ECAC74C3A}"/>
              </a:ext>
            </a:extLst>
          </p:cNvPr>
          <p:cNvSpPr>
            <a:spLocks noGrp="1"/>
          </p:cNvSpPr>
          <p:nvPr>
            <p:ph type="body" sz="quarter" idx="20"/>
          </p:nvPr>
        </p:nvSpPr>
        <p:spPr>
          <a:xfrm>
            <a:off x="6391099" y="2184908"/>
            <a:ext cx="5343701" cy="3911092"/>
          </a:xfrm>
        </p:spPr>
        <p:txBody>
          <a:bodyPr/>
          <a:lstStyle/>
          <a:p>
            <a:pPr marL="342900" indent="-342900">
              <a:buFont typeface="Arial" panose="020B0604020202020204" pitchFamily="34" charset="0"/>
              <a:buChar char="•"/>
            </a:pPr>
            <a:r>
              <a:rPr lang="en-US" dirty="0"/>
              <a:t>The general economic cycle, through its impact on the business cycle, affects the frequency of contract surety claim situations.</a:t>
            </a:r>
          </a:p>
          <a:p>
            <a:pPr marL="342900" indent="-342900">
              <a:buFont typeface="Arial" panose="020B0604020202020204" pitchFamily="34" charset="0"/>
              <a:buChar char="•"/>
            </a:pPr>
            <a:r>
              <a:rPr lang="en-US" dirty="0"/>
              <a:t>Great recession starting in 2007 resulted in decreased construction volume.</a:t>
            </a:r>
          </a:p>
          <a:p>
            <a:pPr marL="342900" indent="-342900">
              <a:buFont typeface="Arial" panose="020B0604020202020204" pitchFamily="34" charset="0"/>
              <a:buChar char="•"/>
            </a:pPr>
            <a:r>
              <a:rPr lang="en-US" dirty="0"/>
              <a:t>Marginally operating firms may fail to meet obligations.</a:t>
            </a:r>
          </a:p>
          <a:p>
            <a:pPr marL="342900" indent="-342900">
              <a:buFont typeface="Arial" panose="020B0604020202020204" pitchFamily="34" charset="0"/>
              <a:buChar char="•"/>
            </a:pPr>
            <a:r>
              <a:rPr lang="en-US" dirty="0"/>
              <a:t>Subsequent poor results trigger industry losses and/or consolidation.</a:t>
            </a:r>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49</a:t>
            </a:fld>
            <a:endParaRPr lang="en-US" dirty="0">
              <a:solidFill>
                <a:srgbClr val="000000"/>
              </a:solidFill>
              <a:latin typeface="Arial"/>
            </a:endParaRPr>
          </a:p>
        </p:txBody>
      </p:sp>
      <p:sp>
        <p:nvSpPr>
          <p:cNvPr id="13" name="Footer Placeholder 4">
            <a:extLst>
              <a:ext uri="{FF2B5EF4-FFF2-40B4-BE49-F238E27FC236}">
                <a16:creationId xmlns:a16="http://schemas.microsoft.com/office/drawing/2014/main" id="{7BAFED62-C5AA-4767-B6D5-F3DF44349E2D}"/>
              </a:ext>
            </a:extLst>
          </p:cNvPr>
          <p:cNvSpPr>
            <a:spLocks noGrp="1"/>
          </p:cNvSpPr>
          <p:nvPr>
            <p:ph type="ftr" sz="quarter" idx="3"/>
          </p:nvPr>
        </p:nvSpPr>
        <p:spPr>
          <a:xfrm>
            <a:off x="3124200" y="6492875"/>
            <a:ext cx="6705600" cy="365125"/>
          </a:xfrm>
        </p:spPr>
        <p:txBody>
          <a:bodyPr/>
          <a:lstStyle/>
          <a:p>
            <a:r>
              <a:rPr lang="en-US" sz="900" dirty="0"/>
              <a:t>Source:  CAS seminar on Ratemaking “Whose Line is it Anyway?  Surety”, used with permission from author</a:t>
            </a:r>
          </a:p>
          <a:p>
            <a:endParaRPr lang="en-US" dirty="0"/>
          </a:p>
        </p:txBody>
      </p:sp>
    </p:spTree>
    <p:extLst>
      <p:ext uri="{BB962C8B-B14F-4D97-AF65-F5344CB8AC3E}">
        <p14:creationId xmlns:p14="http://schemas.microsoft.com/office/powerpoint/2010/main" val="13690291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941ADB-41C4-444A-A726-27790CAA87AC}"/>
              </a:ext>
            </a:extLst>
          </p:cNvPr>
          <p:cNvSpPr>
            <a:spLocks noGrp="1"/>
          </p:cNvSpPr>
          <p:nvPr>
            <p:ph type="body" sz="quarter" idx="14"/>
          </p:nvPr>
        </p:nvSpPr>
        <p:spPr>
          <a:xfrm>
            <a:off x="457200" y="469392"/>
            <a:ext cx="11277600" cy="445008"/>
          </a:xfrm>
        </p:spPr>
        <p:txBody>
          <a:bodyPr/>
          <a:lstStyle/>
          <a:p>
            <a:r>
              <a:rPr lang="en-US" dirty="0"/>
              <a:t>Travelers At a Glance</a:t>
            </a:r>
          </a:p>
        </p:txBody>
      </p:sp>
      <p:sp>
        <p:nvSpPr>
          <p:cNvPr id="19" name="Slide Number Placeholder 4">
            <a:extLst>
              <a:ext uri="{FF2B5EF4-FFF2-40B4-BE49-F238E27FC236}">
                <a16:creationId xmlns:a16="http://schemas.microsoft.com/office/drawing/2014/main" id="{859B5D37-A70D-4EF5-855C-5B5209FCED94}"/>
              </a:ext>
            </a:extLst>
          </p:cNvPr>
          <p:cNvSpPr txBox="1">
            <a:spLocks/>
          </p:cNvSpPr>
          <p:nvPr/>
        </p:nvSpPr>
        <p:spPr>
          <a:xfrm>
            <a:off x="100343" y="6444960"/>
            <a:ext cx="2133600" cy="257175"/>
          </a:xfrm>
          <a:prstGeom prst="rect">
            <a:avLst/>
          </a:prstGeom>
          <a:noFill/>
        </p:spPr>
        <p:txBody>
          <a:bodyPr/>
          <a:lstStyle>
            <a:defPPr>
              <a:defRPr lang="en-US"/>
            </a:defPPr>
            <a:lvl1pPr marL="0" algn="l" defTabSz="914400" rtl="0" eaLnBrk="0" latinLnBrk="0" hangingPunct="0">
              <a:spcBef>
                <a:spcPct val="20000"/>
              </a:spcBef>
              <a:buChar char="•"/>
              <a:defRPr sz="1800" kern="1200">
                <a:solidFill>
                  <a:schemeClr val="tx1"/>
                </a:solidFill>
                <a:latin typeface="Arial" panose="020B0604020202020204" pitchFamily="34" charset="0"/>
                <a:ea typeface="+mn-ea"/>
                <a:cs typeface="+mn-cs"/>
              </a:defRPr>
            </a:lvl1pPr>
            <a:lvl2pPr marL="742950" indent="-285750" algn="l" defTabSz="914400" rtl="0" eaLnBrk="0" latinLnBrk="0" hangingPunct="0">
              <a:spcBef>
                <a:spcPct val="20000"/>
              </a:spcBef>
              <a:buChar char="–"/>
              <a:defRPr sz="1800" kern="1200">
                <a:solidFill>
                  <a:schemeClr val="tx1"/>
                </a:solidFill>
                <a:latin typeface="Arial" panose="020B0604020202020204" pitchFamily="34" charset="0"/>
                <a:ea typeface="+mn-ea"/>
                <a:cs typeface="+mn-cs"/>
              </a:defRPr>
            </a:lvl2pPr>
            <a:lvl3pPr marL="1143000" indent="-228600" algn="l" defTabSz="914400" rtl="0" eaLnBrk="0" latinLnBrk="0" hangingPunct="0">
              <a:spcBef>
                <a:spcPct val="20000"/>
              </a:spcBef>
              <a:buChar char="•"/>
              <a:defRPr sz="1800" kern="1200">
                <a:solidFill>
                  <a:schemeClr val="tx1"/>
                </a:solidFill>
                <a:latin typeface="Arial" panose="020B0604020202020204" pitchFamily="34" charset="0"/>
                <a:ea typeface="+mn-ea"/>
                <a:cs typeface="+mn-cs"/>
              </a:defRPr>
            </a:lvl3pPr>
            <a:lvl4pPr marL="1600200" indent="-228600" algn="l" defTabSz="914400" rtl="0" eaLnBrk="0" latinLnBrk="0" hangingPunct="0">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0" latinLnBrk="0" hangingPunct="0">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eaLnBrk="1" hangingPunct="1">
              <a:buFontTx/>
              <a:buNone/>
            </a:pPr>
            <a:fld id="{717B8783-E0F6-4462-A1F9-A288896040D4}" type="slidenum">
              <a:rPr lang="en-US" altLang="en-US" smtClean="0">
                <a:solidFill>
                  <a:srgbClr val="5B6770"/>
                </a:solidFill>
              </a:rPr>
              <a:pPr eaLnBrk="1" hangingPunct="1">
                <a:buFontTx/>
                <a:buNone/>
              </a:pPr>
              <a:t>5</a:t>
            </a:fld>
            <a:endParaRPr lang="en-US" altLang="en-US" dirty="0">
              <a:solidFill>
                <a:srgbClr val="5B6770"/>
              </a:solidFill>
            </a:endParaRPr>
          </a:p>
        </p:txBody>
      </p:sp>
      <p:pic>
        <p:nvPicPr>
          <p:cNvPr id="20" name="Picture 2">
            <a:extLst>
              <a:ext uri="{FF2B5EF4-FFF2-40B4-BE49-F238E27FC236}">
                <a16:creationId xmlns:a16="http://schemas.microsoft.com/office/drawing/2014/main" id="{ECAD8495-A917-4468-91B3-20CE14C87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081" y="3965285"/>
            <a:ext cx="4237037" cy="247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4">
            <a:extLst>
              <a:ext uri="{FF2B5EF4-FFF2-40B4-BE49-F238E27FC236}">
                <a16:creationId xmlns:a16="http://schemas.microsoft.com/office/drawing/2014/main" id="{37EF8566-C4F9-4C01-8A2D-DB986BC9786D}"/>
              </a:ext>
            </a:extLst>
          </p:cNvPr>
          <p:cNvSpPr txBox="1">
            <a:spLocks noChangeArrowheads="1"/>
          </p:cNvSpPr>
          <p:nvPr/>
        </p:nvSpPr>
        <p:spPr bwMode="auto">
          <a:xfrm>
            <a:off x="8308975" y="3733800"/>
            <a:ext cx="199707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996" tIns="31998" rIns="63996" bIns="31998">
            <a:spAutoFit/>
          </a:bodyPr>
          <a:lstStyle>
            <a:lvl1pPr eaLnBrk="0" hangingPunct="0">
              <a:spcBef>
                <a:spcPct val="20000"/>
              </a:spcBef>
              <a:buChar char="•"/>
              <a:defRPr>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FontTx/>
              <a:buNone/>
            </a:pPr>
            <a:r>
              <a:rPr lang="en-US" altLang="en-US" sz="1300" b="1" dirty="0">
                <a:solidFill>
                  <a:srgbClr val="5B6770"/>
                </a:solidFill>
                <a:ea typeface="MS PGothic" panose="020B0600070205080204" pitchFamily="34" charset="-128"/>
                <a:cs typeface="Arial" panose="020B0604020202020204" pitchFamily="34" charset="0"/>
              </a:rPr>
              <a:t>Global Capabilities</a:t>
            </a:r>
          </a:p>
        </p:txBody>
      </p:sp>
      <p:sp>
        <p:nvSpPr>
          <p:cNvPr id="22" name="TextBox 24">
            <a:extLst>
              <a:ext uri="{FF2B5EF4-FFF2-40B4-BE49-F238E27FC236}">
                <a16:creationId xmlns:a16="http://schemas.microsoft.com/office/drawing/2014/main" id="{E00AEA20-5B8D-4E1E-9B75-6D8D0BB6FAB1}"/>
              </a:ext>
            </a:extLst>
          </p:cNvPr>
          <p:cNvSpPr txBox="1">
            <a:spLocks noChangeArrowheads="1"/>
          </p:cNvSpPr>
          <p:nvPr/>
        </p:nvSpPr>
        <p:spPr bwMode="auto">
          <a:xfrm>
            <a:off x="1697434" y="3859446"/>
            <a:ext cx="297180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996" tIns="31998" rIns="63996" bIns="31998">
            <a:spAutoFit/>
          </a:bodyPr>
          <a:lstStyle>
            <a:lvl1pPr eaLnBrk="0" hangingPunct="0">
              <a:spcBef>
                <a:spcPct val="20000"/>
              </a:spcBef>
              <a:buChar char="•"/>
              <a:defRPr>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eaLnBrk="1" hangingPunct="1">
              <a:spcBef>
                <a:spcPct val="0"/>
              </a:spcBef>
              <a:buFontTx/>
              <a:buNone/>
            </a:pPr>
            <a:r>
              <a:rPr lang="en-US" altLang="en-US" sz="1300" b="1" dirty="0">
                <a:solidFill>
                  <a:srgbClr val="5B6770"/>
                </a:solidFill>
                <a:ea typeface="MS PGothic" panose="020B0600070205080204" pitchFamily="34" charset="-128"/>
                <a:cs typeface="Arial" panose="020B0604020202020204" pitchFamily="34" charset="0"/>
              </a:rPr>
              <a:t>Financial Strength Ratings</a:t>
            </a:r>
          </a:p>
        </p:txBody>
      </p:sp>
      <p:pic>
        <p:nvPicPr>
          <p:cNvPr id="23" name="Picture 4">
            <a:extLst>
              <a:ext uri="{FF2B5EF4-FFF2-40B4-BE49-F238E27FC236}">
                <a16:creationId xmlns:a16="http://schemas.microsoft.com/office/drawing/2014/main" id="{072FBADC-1F1D-4129-A654-62C80C459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809" y="1076559"/>
            <a:ext cx="90963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4">
            <a:extLst>
              <a:ext uri="{FF2B5EF4-FFF2-40B4-BE49-F238E27FC236}">
                <a16:creationId xmlns:a16="http://schemas.microsoft.com/office/drawing/2014/main" id="{03BC693C-840B-4A6B-8E68-FA23589B6A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050" y="2513012"/>
            <a:ext cx="9604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FC677EFD-DF7F-481E-9847-C7CF2AB005C8}"/>
              </a:ext>
            </a:extLst>
          </p:cNvPr>
          <p:cNvSpPr txBox="1"/>
          <p:nvPr/>
        </p:nvSpPr>
        <p:spPr>
          <a:xfrm>
            <a:off x="506413" y="1087438"/>
            <a:ext cx="2776322" cy="2271375"/>
          </a:xfrm>
          <a:prstGeom prst="rect">
            <a:avLst/>
          </a:prstGeom>
          <a:noFill/>
        </p:spPr>
        <p:txBody>
          <a:bodyPr wrap="square" lIns="91423" tIns="45712" rIns="91423" bIns="45712">
            <a:spAutoFit/>
          </a:bodyPr>
          <a:lstStyle/>
          <a:p>
            <a:pPr marL="171418" indent="-171418">
              <a:spcBef>
                <a:spcPct val="20000"/>
              </a:spcBef>
              <a:spcAft>
                <a:spcPts val="600"/>
              </a:spcAft>
              <a:buFontTx/>
              <a:buBlip>
                <a:blip r:embed="rId6"/>
              </a:buBlip>
              <a:defRPr/>
            </a:pPr>
            <a:r>
              <a:rPr lang="en-US" sz="1400" b="1" kern="0" dirty="0">
                <a:solidFill>
                  <a:schemeClr val="bg1">
                    <a:lumMod val="50000"/>
                  </a:schemeClr>
                </a:solidFill>
                <a:latin typeface="+mj-lt"/>
              </a:rPr>
              <a:t>Largest writer of surety bonds in the U.S. with </a:t>
            </a:r>
            <a:r>
              <a:rPr lang="en-US" sz="1400" b="1" kern="0" dirty="0">
                <a:solidFill>
                  <a:srgbClr val="FF0000"/>
                </a:solidFill>
                <a:latin typeface="+mj-lt"/>
              </a:rPr>
              <a:t>13% </a:t>
            </a:r>
            <a:r>
              <a:rPr lang="en-US" sz="1400" b="1" kern="0" dirty="0">
                <a:solidFill>
                  <a:schemeClr val="bg1">
                    <a:lumMod val="50000"/>
                  </a:schemeClr>
                </a:solidFill>
                <a:latin typeface="+mj-lt"/>
              </a:rPr>
              <a:t>market share </a:t>
            </a:r>
          </a:p>
          <a:p>
            <a:pPr marL="171418" indent="-171418">
              <a:spcBef>
                <a:spcPct val="20000"/>
              </a:spcBef>
              <a:spcAft>
                <a:spcPts val="600"/>
              </a:spcAft>
              <a:buFontTx/>
              <a:buBlip>
                <a:blip r:embed="rId6"/>
              </a:buBlip>
              <a:defRPr/>
            </a:pPr>
            <a:r>
              <a:rPr lang="en-US" sz="1400" b="1" kern="0" dirty="0">
                <a:solidFill>
                  <a:schemeClr val="bg1">
                    <a:lumMod val="50000"/>
                  </a:schemeClr>
                </a:solidFill>
                <a:latin typeface="+mj-lt"/>
              </a:rPr>
              <a:t>$7.2 billion surety market  in U.S.</a:t>
            </a:r>
          </a:p>
          <a:p>
            <a:pPr marL="171418" indent="-171418">
              <a:spcBef>
                <a:spcPct val="20000"/>
              </a:spcBef>
              <a:spcAft>
                <a:spcPts val="600"/>
              </a:spcAft>
              <a:buFontTx/>
              <a:buBlip>
                <a:blip r:embed="rId6"/>
              </a:buBlip>
              <a:defRPr/>
            </a:pPr>
            <a:r>
              <a:rPr lang="en-US" sz="1400" b="1" kern="0" dirty="0">
                <a:solidFill>
                  <a:schemeClr val="bg1">
                    <a:lumMod val="50000"/>
                  </a:schemeClr>
                </a:solidFill>
                <a:latin typeface="+mj-lt"/>
              </a:rPr>
              <a:t>Stable experienced leadership: long-term approach to business and relationships</a:t>
            </a:r>
          </a:p>
        </p:txBody>
      </p:sp>
      <p:cxnSp>
        <p:nvCxnSpPr>
          <p:cNvPr id="26" name="Straight Connector 25">
            <a:extLst>
              <a:ext uri="{FF2B5EF4-FFF2-40B4-BE49-F238E27FC236}">
                <a16:creationId xmlns:a16="http://schemas.microsoft.com/office/drawing/2014/main" id="{7419273D-3EF2-4D92-BB59-C9B8571FA6FE}"/>
              </a:ext>
            </a:extLst>
          </p:cNvPr>
          <p:cNvCxnSpPr/>
          <p:nvPr/>
        </p:nvCxnSpPr>
        <p:spPr>
          <a:xfrm>
            <a:off x="6042663" y="1276350"/>
            <a:ext cx="38100" cy="502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87094B0-52B0-4E6C-99B2-ADB960092D8C}"/>
              </a:ext>
            </a:extLst>
          </p:cNvPr>
          <p:cNvCxnSpPr>
            <a:cxnSpLocks/>
          </p:cNvCxnSpPr>
          <p:nvPr/>
        </p:nvCxnSpPr>
        <p:spPr>
          <a:xfrm>
            <a:off x="537213" y="3691054"/>
            <a:ext cx="11049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 descr="https://www.travelers.com/about-us/images/TravelersHartfordCT.jpg">
            <a:extLst>
              <a:ext uri="{FF2B5EF4-FFF2-40B4-BE49-F238E27FC236}">
                <a16:creationId xmlns:a16="http://schemas.microsoft.com/office/drawing/2014/main" id="{D0FB21B6-DD95-4272-A8BB-BED90F460F04}"/>
              </a:ext>
            </a:extLst>
          </p:cNvPr>
          <p:cNvPicPr>
            <a:picLocks noChangeAspect="1" noChangeArrowheads="1"/>
          </p:cNvPicPr>
          <p:nvPr/>
        </p:nvPicPr>
        <p:blipFill>
          <a:blip r:embed="rId7"/>
          <a:srcRect/>
          <a:stretch>
            <a:fillRect/>
          </a:stretch>
        </p:blipFill>
        <p:spPr bwMode="auto">
          <a:xfrm>
            <a:off x="9544843" y="1124824"/>
            <a:ext cx="1565275" cy="2352397"/>
          </a:xfrm>
          <a:prstGeom prst="rect">
            <a:avLst/>
          </a:prstGeom>
          <a:ln>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 name="Rectangle 5">
            <a:extLst>
              <a:ext uri="{FF2B5EF4-FFF2-40B4-BE49-F238E27FC236}">
                <a16:creationId xmlns:a16="http://schemas.microsoft.com/office/drawing/2014/main" id="{68B94F7C-F0A7-4E70-B69C-B46ABCA102B2}"/>
              </a:ext>
            </a:extLst>
          </p:cNvPr>
          <p:cNvSpPr txBox="1">
            <a:spLocks noChangeArrowheads="1"/>
          </p:cNvSpPr>
          <p:nvPr/>
        </p:nvSpPr>
        <p:spPr>
          <a:xfrm>
            <a:off x="6664488" y="1264308"/>
            <a:ext cx="2724150" cy="2179638"/>
          </a:xfrm>
          <a:prstGeom prst="rect">
            <a:avLst/>
          </a:prstGeom>
        </p:spPr>
        <p:txBody>
          <a:bodyPr/>
          <a:lst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a:lstStyle>
          <a:p>
            <a:pPr marL="173704" lvl="1" indent="-173704">
              <a:spcAft>
                <a:spcPts val="300"/>
              </a:spcAft>
              <a:buFontTx/>
              <a:buBlip>
                <a:blip r:embed="rId6"/>
              </a:buBlip>
              <a:defRPr/>
            </a:pPr>
            <a:r>
              <a:rPr lang="en-US" sz="1400" b="1" dirty="0">
                <a:solidFill>
                  <a:schemeClr val="bg1">
                    <a:lumMod val="50000"/>
                  </a:schemeClr>
                </a:solidFill>
              </a:rPr>
              <a:t>$117B assets and $22.9B  shareholders equity </a:t>
            </a:r>
          </a:p>
          <a:p>
            <a:pPr marL="173704" lvl="1" indent="-173704">
              <a:spcAft>
                <a:spcPts val="300"/>
              </a:spcAft>
              <a:buFontTx/>
              <a:buBlip>
                <a:blip r:embed="rId6"/>
              </a:buBlip>
              <a:defRPr/>
            </a:pPr>
            <a:r>
              <a:rPr lang="en-US" sz="1400" b="1" dirty="0">
                <a:solidFill>
                  <a:schemeClr val="bg1">
                    <a:lumMod val="50000"/>
                  </a:schemeClr>
                </a:solidFill>
              </a:rPr>
              <a:t>$5.5B assets and $2.1B  shareholders equity in Canada</a:t>
            </a:r>
          </a:p>
          <a:p>
            <a:pPr marL="173704" lvl="1" indent="-173704">
              <a:spcAft>
                <a:spcPts val="300"/>
              </a:spcAft>
              <a:buFontTx/>
              <a:buBlip>
                <a:blip r:embed="rId6"/>
              </a:buBlip>
              <a:defRPr/>
            </a:pPr>
            <a:r>
              <a:rPr lang="en-US" altLang="en-US" sz="1400" b="1" dirty="0">
                <a:solidFill>
                  <a:schemeClr val="bg1">
                    <a:lumMod val="50000"/>
                  </a:schemeClr>
                </a:solidFill>
              </a:rPr>
              <a:t>Component - Dow Jones IA </a:t>
            </a:r>
            <a:r>
              <a:rPr lang="en-US" altLang="en-US" sz="1000" b="1" dirty="0">
                <a:solidFill>
                  <a:schemeClr val="bg1">
                    <a:lumMod val="50000"/>
                  </a:schemeClr>
                </a:solidFill>
              </a:rPr>
              <a:t>(NYSE: TRV)</a:t>
            </a:r>
            <a:endParaRPr lang="en-US" altLang="en-US" sz="1000" dirty="0"/>
          </a:p>
          <a:p>
            <a:pPr marL="173704" lvl="1" indent="-173704">
              <a:spcAft>
                <a:spcPts val="300"/>
              </a:spcAft>
              <a:buFontTx/>
              <a:buBlip>
                <a:blip r:embed="rId6"/>
              </a:buBlip>
              <a:defRPr/>
            </a:pPr>
            <a:endParaRPr lang="en-US" altLang="en-US" sz="900" dirty="0"/>
          </a:p>
          <a:p>
            <a:pPr>
              <a:lnSpc>
                <a:spcPct val="90000"/>
              </a:lnSpc>
              <a:buFontTx/>
              <a:buNone/>
              <a:defRPr/>
            </a:pPr>
            <a:endParaRPr lang="en-US" altLang="en-US" sz="900" dirty="0"/>
          </a:p>
          <a:p>
            <a:pPr>
              <a:lnSpc>
                <a:spcPct val="90000"/>
              </a:lnSpc>
              <a:defRPr/>
            </a:pPr>
            <a:endParaRPr lang="en-US" altLang="en-US" dirty="0"/>
          </a:p>
        </p:txBody>
      </p:sp>
      <p:pic>
        <p:nvPicPr>
          <p:cNvPr id="30" name="Picture 16">
            <a:extLst>
              <a:ext uri="{FF2B5EF4-FFF2-40B4-BE49-F238E27FC236}">
                <a16:creationId xmlns:a16="http://schemas.microsoft.com/office/drawing/2014/main" id="{01086E8C-5EA3-4C4F-AFA5-D20D4561BF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8662" y="1620026"/>
            <a:ext cx="10683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Table 30">
            <a:extLst>
              <a:ext uri="{FF2B5EF4-FFF2-40B4-BE49-F238E27FC236}">
                <a16:creationId xmlns:a16="http://schemas.microsoft.com/office/drawing/2014/main" id="{0CE86C2F-3A40-40BA-9E55-1CD613A5136C}"/>
              </a:ext>
            </a:extLst>
          </p:cNvPr>
          <p:cNvGraphicFramePr>
            <a:graphicFrameLocks noGrp="1"/>
          </p:cNvGraphicFramePr>
          <p:nvPr/>
        </p:nvGraphicFramePr>
        <p:xfrm>
          <a:off x="630239" y="4242729"/>
          <a:ext cx="4970461" cy="1841483"/>
        </p:xfrm>
        <a:graphic>
          <a:graphicData uri="http://schemas.openxmlformats.org/drawingml/2006/table">
            <a:tbl>
              <a:tblPr/>
              <a:tblGrid>
                <a:gridCol w="2187003">
                  <a:extLst>
                    <a:ext uri="{9D8B030D-6E8A-4147-A177-3AD203B41FA5}">
                      <a16:colId xmlns:a16="http://schemas.microsoft.com/office/drawing/2014/main" val="20000"/>
                    </a:ext>
                  </a:extLst>
                </a:gridCol>
                <a:gridCol w="769270">
                  <a:extLst>
                    <a:ext uri="{9D8B030D-6E8A-4147-A177-3AD203B41FA5}">
                      <a16:colId xmlns:a16="http://schemas.microsoft.com/office/drawing/2014/main" val="20001"/>
                    </a:ext>
                  </a:extLst>
                </a:gridCol>
                <a:gridCol w="622460">
                  <a:extLst>
                    <a:ext uri="{9D8B030D-6E8A-4147-A177-3AD203B41FA5}">
                      <a16:colId xmlns:a16="http://schemas.microsoft.com/office/drawing/2014/main" val="20002"/>
                    </a:ext>
                  </a:extLst>
                </a:gridCol>
                <a:gridCol w="695864">
                  <a:extLst>
                    <a:ext uri="{9D8B030D-6E8A-4147-A177-3AD203B41FA5}">
                      <a16:colId xmlns:a16="http://schemas.microsoft.com/office/drawing/2014/main" val="20003"/>
                    </a:ext>
                  </a:extLst>
                </a:gridCol>
                <a:gridCol w="695864">
                  <a:extLst>
                    <a:ext uri="{9D8B030D-6E8A-4147-A177-3AD203B41FA5}">
                      <a16:colId xmlns:a16="http://schemas.microsoft.com/office/drawing/2014/main" val="20004"/>
                    </a:ext>
                  </a:extLst>
                </a:gridCol>
              </a:tblGrid>
              <a:tr h="755043">
                <a:tc>
                  <a:txBody>
                    <a:bodyPr/>
                    <a:lstStyle/>
                    <a:p>
                      <a:r>
                        <a:rPr lang="en-US" sz="1100" dirty="0"/>
                        <a:t> </a:t>
                      </a:r>
                    </a:p>
                  </a:txBody>
                  <a:tcPr marL="62507" marR="62507" marT="30848" marB="30848" anchor="ctr">
                    <a:lnL>
                      <a:noFill/>
                    </a:lnL>
                    <a:lnR>
                      <a:noFill/>
                    </a:lnR>
                    <a:lnT>
                      <a:noFill/>
                    </a:lnT>
                    <a:lnB>
                      <a:noFill/>
                    </a:lnB>
                  </a:tcPr>
                </a:tc>
                <a:tc>
                  <a:txBody>
                    <a:bodyPr/>
                    <a:lstStyle/>
                    <a:p>
                      <a:pPr algn="l"/>
                      <a:r>
                        <a:rPr lang="en-US" sz="1100" dirty="0">
                          <a:solidFill>
                            <a:srgbClr val="FF0000"/>
                          </a:solidFill>
                        </a:rPr>
                        <a:t>A.M. Best</a:t>
                      </a:r>
                    </a:p>
                  </a:txBody>
                  <a:tcPr marL="62507" marR="62507" marT="30848" marB="30848" anchor="ctr">
                    <a:lnL>
                      <a:noFill/>
                    </a:lnL>
                    <a:lnR>
                      <a:noFill/>
                    </a:lnR>
                    <a:lnB>
                      <a:noFill/>
                    </a:lnB>
                  </a:tcPr>
                </a:tc>
                <a:tc>
                  <a:txBody>
                    <a:bodyPr/>
                    <a:lstStyle/>
                    <a:p>
                      <a:pPr algn="l"/>
                      <a:r>
                        <a:rPr lang="en-US" sz="1100" dirty="0">
                          <a:solidFill>
                            <a:srgbClr val="FF0000"/>
                          </a:solidFill>
                        </a:rPr>
                        <a:t>Fitch</a:t>
                      </a:r>
                    </a:p>
                  </a:txBody>
                  <a:tcPr marL="62507" marR="62507" marT="30848" marB="30848" anchor="ctr">
                    <a:lnL>
                      <a:noFill/>
                    </a:lnL>
                    <a:lnR>
                      <a:noFill/>
                    </a:lnR>
                    <a:lnB>
                      <a:noFill/>
                    </a:lnB>
                  </a:tcPr>
                </a:tc>
                <a:tc>
                  <a:txBody>
                    <a:bodyPr/>
                    <a:lstStyle/>
                    <a:p>
                      <a:pPr algn="l"/>
                      <a:r>
                        <a:rPr lang="en-US" sz="1100" dirty="0">
                          <a:solidFill>
                            <a:srgbClr val="FF0000"/>
                          </a:solidFill>
                        </a:rPr>
                        <a:t>Moody's</a:t>
                      </a:r>
                    </a:p>
                  </a:txBody>
                  <a:tcPr marL="62507" marR="62507" marT="30848" marB="30848" anchor="ctr">
                    <a:lnL>
                      <a:noFill/>
                    </a:lnL>
                    <a:lnR>
                      <a:noFill/>
                    </a:lnR>
                    <a:lnB>
                      <a:noFill/>
                    </a:lnB>
                  </a:tcPr>
                </a:tc>
                <a:tc>
                  <a:txBody>
                    <a:bodyPr/>
                    <a:lstStyle/>
                    <a:p>
                      <a:pPr algn="l"/>
                      <a:r>
                        <a:rPr lang="en-US" sz="1100" dirty="0">
                          <a:solidFill>
                            <a:srgbClr val="FF0000"/>
                          </a:solidFill>
                        </a:rPr>
                        <a:t>Standard</a:t>
                      </a:r>
                      <a:br>
                        <a:rPr lang="en-US" sz="1100" dirty="0">
                          <a:solidFill>
                            <a:srgbClr val="FF0000"/>
                          </a:solidFill>
                        </a:rPr>
                      </a:br>
                      <a:r>
                        <a:rPr lang="en-US" sz="1100" dirty="0">
                          <a:solidFill>
                            <a:srgbClr val="FF0000"/>
                          </a:solidFill>
                        </a:rPr>
                        <a:t>&amp; Poor's </a:t>
                      </a:r>
                    </a:p>
                  </a:txBody>
                  <a:tcPr marL="62507" marR="62507" marT="30848" marB="30848" anchor="ctr">
                    <a:lnL>
                      <a:noFill/>
                    </a:lnL>
                    <a:lnR>
                      <a:noFill/>
                    </a:lnR>
                    <a:lnB>
                      <a:noFill/>
                    </a:lnB>
                  </a:tcPr>
                </a:tc>
                <a:extLst>
                  <a:ext uri="{0D108BD9-81ED-4DB2-BD59-A6C34878D82A}">
                    <a16:rowId xmlns:a16="http://schemas.microsoft.com/office/drawing/2014/main" val="10000"/>
                  </a:ext>
                </a:extLst>
              </a:tr>
              <a:tr h="254180">
                <a:tc>
                  <a:txBody>
                    <a:bodyPr/>
                    <a:lstStyle/>
                    <a:p>
                      <a:r>
                        <a:rPr lang="en-US" sz="1100" dirty="0"/>
                        <a:t>Travelers Pool </a:t>
                      </a:r>
                      <a:r>
                        <a:rPr lang="en-US" sz="1100" baseline="30000" dirty="0"/>
                        <a:t>1</a:t>
                      </a:r>
                      <a:endParaRPr lang="en-US" sz="1100" dirty="0"/>
                    </a:p>
                  </a:txBody>
                  <a:tcPr marL="62507" marR="62507" marT="30848" marB="30848" anchor="ctr">
                    <a:lnL>
                      <a:noFill/>
                    </a:lnL>
                    <a:lnR>
                      <a:noFill/>
                    </a:lnR>
                    <a:lnT>
                      <a:noFill/>
                    </a:lnT>
                    <a:lnB>
                      <a:noFill/>
                    </a:lnB>
                  </a:tcPr>
                </a:tc>
                <a:tc>
                  <a:txBody>
                    <a:bodyPr/>
                    <a:lstStyle/>
                    <a:p>
                      <a:pPr algn="l"/>
                      <a:r>
                        <a:rPr lang="en-US" sz="1100" dirty="0"/>
                        <a:t>A++</a:t>
                      </a:r>
                    </a:p>
                  </a:txBody>
                  <a:tcPr marL="62507" marR="62507" marT="30848" marB="30848" anchor="ctr">
                    <a:lnL>
                      <a:noFill/>
                    </a:lnL>
                    <a:lnR>
                      <a:noFill/>
                    </a:lnR>
                    <a:lnT>
                      <a:noFill/>
                    </a:lnT>
                    <a:lnB>
                      <a:noFill/>
                    </a:lnB>
                  </a:tcPr>
                </a:tc>
                <a:tc>
                  <a:txBody>
                    <a:bodyPr/>
                    <a:lstStyle/>
                    <a:p>
                      <a:pPr algn="l"/>
                      <a:r>
                        <a:rPr lang="en-US" sz="1100" dirty="0"/>
                        <a:t>AA</a:t>
                      </a:r>
                    </a:p>
                  </a:txBody>
                  <a:tcPr marL="62507" marR="62507" marT="30848" marB="30848" anchor="ctr">
                    <a:lnL>
                      <a:noFill/>
                    </a:lnL>
                    <a:lnR>
                      <a:noFill/>
                    </a:lnR>
                    <a:lnT>
                      <a:noFill/>
                    </a:lnT>
                    <a:lnB>
                      <a:noFill/>
                    </a:lnB>
                  </a:tcPr>
                </a:tc>
                <a:tc>
                  <a:txBody>
                    <a:bodyPr/>
                    <a:lstStyle/>
                    <a:p>
                      <a:pPr algn="l"/>
                      <a:r>
                        <a:rPr lang="en-US" sz="1100" dirty="0"/>
                        <a:t>Aa2</a:t>
                      </a:r>
                    </a:p>
                  </a:txBody>
                  <a:tcPr marL="62507" marR="62507" marT="30848" marB="30848" anchor="ctr">
                    <a:lnL>
                      <a:noFill/>
                    </a:lnL>
                    <a:lnR>
                      <a:noFill/>
                    </a:lnR>
                    <a:lnT>
                      <a:noFill/>
                    </a:lnT>
                    <a:lnB>
                      <a:noFill/>
                    </a:lnB>
                  </a:tcPr>
                </a:tc>
                <a:tc>
                  <a:txBody>
                    <a:bodyPr/>
                    <a:lstStyle/>
                    <a:p>
                      <a:pPr algn="l"/>
                      <a:r>
                        <a:rPr lang="en-US" sz="1100" dirty="0"/>
                        <a:t>AA</a:t>
                      </a:r>
                    </a:p>
                  </a:txBody>
                  <a:tcPr marL="62507" marR="62507" marT="30848" marB="30848" anchor="ctr">
                    <a:lnL>
                      <a:noFill/>
                    </a:lnL>
                    <a:lnR>
                      <a:noFill/>
                    </a:lnR>
                    <a:lnT>
                      <a:noFill/>
                    </a:lnT>
                    <a:lnB>
                      <a:noFill/>
                    </a:lnB>
                  </a:tcPr>
                </a:tc>
                <a:extLst>
                  <a:ext uri="{0D108BD9-81ED-4DB2-BD59-A6C34878D82A}">
                    <a16:rowId xmlns:a16="http://schemas.microsoft.com/office/drawing/2014/main" val="10001"/>
                  </a:ext>
                </a:extLst>
              </a:tr>
              <a:tr h="422931">
                <a:tc>
                  <a:txBody>
                    <a:bodyPr/>
                    <a:lstStyle/>
                    <a:p>
                      <a:r>
                        <a:rPr lang="en-US" sz="1100" dirty="0"/>
                        <a:t>Travelers Casualty and </a:t>
                      </a:r>
                      <a:br>
                        <a:rPr lang="en-US" sz="1100" dirty="0"/>
                      </a:br>
                      <a:r>
                        <a:rPr lang="en-US" sz="1100" dirty="0"/>
                        <a:t>Surety Co. of America</a:t>
                      </a:r>
                    </a:p>
                  </a:txBody>
                  <a:tcPr marL="62507" marR="62507" marT="30848" marB="30848" anchor="ctr">
                    <a:lnL>
                      <a:noFill/>
                    </a:lnL>
                    <a:lnR>
                      <a:noFill/>
                    </a:lnR>
                    <a:lnT>
                      <a:noFill/>
                    </a:lnT>
                    <a:lnB>
                      <a:noFill/>
                    </a:lnB>
                  </a:tcPr>
                </a:tc>
                <a:tc>
                  <a:txBody>
                    <a:bodyPr/>
                    <a:lstStyle/>
                    <a:p>
                      <a:pPr algn="l"/>
                      <a:r>
                        <a:rPr lang="en-US" sz="1100" dirty="0"/>
                        <a:t>A++</a:t>
                      </a:r>
                    </a:p>
                  </a:txBody>
                  <a:tcPr marL="62507" marR="62507" marT="30848" marB="30848" anchor="ctr">
                    <a:lnL>
                      <a:noFill/>
                    </a:lnL>
                    <a:lnR>
                      <a:noFill/>
                    </a:lnR>
                    <a:lnT>
                      <a:noFill/>
                    </a:lnT>
                    <a:lnB>
                      <a:noFill/>
                    </a:lnB>
                  </a:tcPr>
                </a:tc>
                <a:tc>
                  <a:txBody>
                    <a:bodyPr/>
                    <a:lstStyle/>
                    <a:p>
                      <a:pPr algn="l"/>
                      <a:r>
                        <a:rPr lang="en-US" sz="1100" dirty="0"/>
                        <a:t>AA</a:t>
                      </a:r>
                    </a:p>
                  </a:txBody>
                  <a:tcPr marL="62507" marR="62507" marT="30848" marB="30848" anchor="ctr">
                    <a:lnL>
                      <a:noFill/>
                    </a:lnL>
                    <a:lnR>
                      <a:noFill/>
                    </a:lnR>
                    <a:lnT>
                      <a:noFill/>
                    </a:lnT>
                    <a:lnB>
                      <a:noFill/>
                    </a:lnB>
                  </a:tcPr>
                </a:tc>
                <a:tc>
                  <a:txBody>
                    <a:bodyPr/>
                    <a:lstStyle/>
                    <a:p>
                      <a:pPr algn="l"/>
                      <a:r>
                        <a:rPr lang="en-US" sz="1100" dirty="0"/>
                        <a:t>Aa2</a:t>
                      </a:r>
                    </a:p>
                  </a:txBody>
                  <a:tcPr marL="62507" marR="62507" marT="30848" marB="30848" anchor="ctr">
                    <a:lnL>
                      <a:noFill/>
                    </a:lnL>
                    <a:lnR>
                      <a:noFill/>
                    </a:lnR>
                    <a:lnT>
                      <a:noFill/>
                    </a:lnT>
                    <a:lnB>
                      <a:noFill/>
                    </a:lnB>
                  </a:tcPr>
                </a:tc>
                <a:tc>
                  <a:txBody>
                    <a:bodyPr/>
                    <a:lstStyle/>
                    <a:p>
                      <a:pPr algn="l"/>
                      <a:r>
                        <a:rPr lang="en-US" sz="1100" dirty="0"/>
                        <a:t>AA</a:t>
                      </a:r>
                    </a:p>
                  </a:txBody>
                  <a:tcPr marL="62507" marR="62507" marT="30848" marB="30848" anchor="ctr">
                    <a:lnL>
                      <a:noFill/>
                    </a:lnL>
                    <a:lnR>
                      <a:noFill/>
                    </a:lnR>
                    <a:lnT>
                      <a:noFill/>
                    </a:lnT>
                    <a:lnB>
                      <a:noFill/>
                    </a:lnB>
                  </a:tcPr>
                </a:tc>
                <a:extLst>
                  <a:ext uri="{0D108BD9-81ED-4DB2-BD59-A6C34878D82A}">
                    <a16:rowId xmlns:a16="http://schemas.microsoft.com/office/drawing/2014/main" val="10002"/>
                  </a:ext>
                </a:extLst>
              </a:tr>
              <a:tr h="409329">
                <a:tc>
                  <a:txBody>
                    <a:bodyPr/>
                    <a:lstStyle/>
                    <a:p>
                      <a:r>
                        <a:rPr lang="en-US" sz="1100" dirty="0"/>
                        <a:t>Travelers Insurance Co. of Canada</a:t>
                      </a:r>
                    </a:p>
                  </a:txBody>
                  <a:tcPr marL="62507" marR="62507" marT="30848" marB="30848" anchor="ctr">
                    <a:lnL>
                      <a:noFill/>
                    </a:lnL>
                    <a:lnR>
                      <a:noFill/>
                    </a:lnR>
                    <a:lnT>
                      <a:noFill/>
                    </a:lnT>
                    <a:lnB>
                      <a:noFill/>
                    </a:lnB>
                  </a:tcPr>
                </a:tc>
                <a:tc>
                  <a:txBody>
                    <a:bodyPr/>
                    <a:lstStyle/>
                    <a:p>
                      <a:pPr algn="l"/>
                      <a:r>
                        <a:rPr lang="en-US" sz="1100" dirty="0"/>
                        <a:t>A++</a:t>
                      </a:r>
                    </a:p>
                  </a:txBody>
                  <a:tcPr marL="62507" marR="62507" marT="30848" marB="30848" anchor="ctr">
                    <a:lnL>
                      <a:noFill/>
                    </a:lnL>
                    <a:lnR>
                      <a:noFill/>
                    </a:lnR>
                    <a:lnT>
                      <a:noFill/>
                    </a:lnT>
                    <a:lnB>
                      <a:noFill/>
                    </a:lnB>
                  </a:tcPr>
                </a:tc>
                <a:tc>
                  <a:txBody>
                    <a:bodyPr/>
                    <a:lstStyle/>
                    <a:p>
                      <a:pPr algn="l"/>
                      <a:r>
                        <a:rPr lang="en-US" sz="1100" dirty="0"/>
                        <a:t>NA</a:t>
                      </a:r>
                    </a:p>
                  </a:txBody>
                  <a:tcPr marL="62507" marR="62507" marT="30848" marB="30848" anchor="ctr">
                    <a:lnL>
                      <a:noFill/>
                    </a:lnL>
                    <a:lnR>
                      <a:noFill/>
                    </a:lnR>
                    <a:lnT>
                      <a:noFill/>
                    </a:lnT>
                    <a:lnB>
                      <a:noFill/>
                    </a:lnB>
                  </a:tcPr>
                </a:tc>
                <a:tc>
                  <a:txBody>
                    <a:bodyPr/>
                    <a:lstStyle/>
                    <a:p>
                      <a:pPr algn="l"/>
                      <a:r>
                        <a:rPr lang="en-US" sz="1100" dirty="0"/>
                        <a:t>NA</a:t>
                      </a:r>
                    </a:p>
                  </a:txBody>
                  <a:tcPr marL="62507" marR="62507" marT="30848" marB="30848" anchor="ctr">
                    <a:lnL>
                      <a:noFill/>
                    </a:lnL>
                    <a:lnR>
                      <a:noFill/>
                    </a:lnR>
                    <a:lnT>
                      <a:noFill/>
                    </a:lnT>
                    <a:lnB>
                      <a:noFill/>
                    </a:lnB>
                  </a:tcPr>
                </a:tc>
                <a:tc>
                  <a:txBody>
                    <a:bodyPr/>
                    <a:lstStyle/>
                    <a:p>
                      <a:pPr algn="l"/>
                      <a:r>
                        <a:rPr lang="en-US" sz="1100" dirty="0"/>
                        <a:t>AA-</a:t>
                      </a:r>
                    </a:p>
                  </a:txBody>
                  <a:tcPr marL="62507" marR="62507" marT="30848" marB="30848" anchor="ctr">
                    <a:lnL>
                      <a:noFill/>
                    </a:lnL>
                    <a:lnR>
                      <a:noFill/>
                    </a:lnR>
                    <a:lnT>
                      <a:noFill/>
                    </a:lnT>
                    <a:lnB>
                      <a:noFill/>
                    </a:lnB>
                  </a:tcPr>
                </a:tc>
                <a:extLst>
                  <a:ext uri="{0D108BD9-81ED-4DB2-BD59-A6C34878D82A}">
                    <a16:rowId xmlns:a16="http://schemas.microsoft.com/office/drawing/2014/main" val="10003"/>
                  </a:ext>
                </a:extLst>
              </a:tr>
            </a:tbl>
          </a:graphicData>
        </a:graphic>
      </p:graphicFrame>
      <p:sp>
        <p:nvSpPr>
          <p:cNvPr id="32" name="TextBox 16">
            <a:extLst>
              <a:ext uri="{FF2B5EF4-FFF2-40B4-BE49-F238E27FC236}">
                <a16:creationId xmlns:a16="http://schemas.microsoft.com/office/drawing/2014/main" id="{F0B840CE-2672-4B19-B8ED-98EC02CD34CB}"/>
              </a:ext>
            </a:extLst>
          </p:cNvPr>
          <p:cNvSpPr txBox="1">
            <a:spLocks noChangeArrowheads="1"/>
          </p:cNvSpPr>
          <p:nvPr/>
        </p:nvSpPr>
        <p:spPr bwMode="auto">
          <a:xfrm>
            <a:off x="4337050" y="6559955"/>
            <a:ext cx="432276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44" tIns="43722" rIns="87444" bIns="43722">
            <a:spAutoFit/>
          </a:bodyPr>
          <a:lstStyle>
            <a:lvl1pPr eaLnBrk="0" hangingPunct="0">
              <a:spcBef>
                <a:spcPct val="20000"/>
              </a:spcBef>
              <a:buChar char="•"/>
              <a:defRPr>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FontTx/>
              <a:buNone/>
            </a:pPr>
            <a:r>
              <a:rPr lang="en-US" altLang="en-US" sz="1000" dirty="0"/>
              <a:t>© Travelers Companies, Inc. / Travelers Insurance Company of Canada</a:t>
            </a:r>
          </a:p>
        </p:txBody>
      </p:sp>
    </p:spTree>
    <p:extLst>
      <p:ext uri="{BB962C8B-B14F-4D97-AF65-F5344CB8AC3E}">
        <p14:creationId xmlns:p14="http://schemas.microsoft.com/office/powerpoint/2010/main" val="3512014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9B2EB0-4ABA-48F8-BA45-5642BE11A282}"/>
              </a:ext>
            </a:extLst>
          </p:cNvPr>
          <p:cNvSpPr>
            <a:spLocks noGrp="1"/>
          </p:cNvSpPr>
          <p:nvPr>
            <p:ph type="body" sz="quarter" idx="14"/>
          </p:nvPr>
        </p:nvSpPr>
        <p:spPr/>
        <p:txBody>
          <a:bodyPr/>
          <a:lstStyle/>
          <a:p>
            <a:r>
              <a:rPr lang="en-US" dirty="0"/>
              <a:t>Surety Actuarial Pricing</a:t>
            </a:r>
          </a:p>
        </p:txBody>
      </p:sp>
      <p:sp>
        <p:nvSpPr>
          <p:cNvPr id="4" name="Slide Number Placeholder 3"/>
          <p:cNvSpPr>
            <a:spLocks noGrp="1"/>
          </p:cNvSpPr>
          <p:nvPr>
            <p:ph type="sldNum" sz="quarter" idx="4"/>
          </p:nvPr>
        </p:nvSpPr>
        <p:spPr/>
        <p:txBody>
          <a:bodyPr/>
          <a:lstStyle/>
          <a:p>
            <a:pPr>
              <a:defRPr/>
            </a:pPr>
            <a:fld id="{21B1E496-A83B-4880-A132-7793768000F9}" type="slidenum">
              <a:rPr lang="en-US" smtClean="0"/>
              <a:pPr>
                <a:defRPr/>
              </a:pPr>
              <a:t>50</a:t>
            </a:fld>
            <a:endParaRPr lang="en-US"/>
          </a:p>
        </p:txBody>
      </p:sp>
      <p:sp>
        <p:nvSpPr>
          <p:cNvPr id="2" name="TextBox 1"/>
          <p:cNvSpPr txBox="1"/>
          <p:nvPr/>
        </p:nvSpPr>
        <p:spPr>
          <a:xfrm>
            <a:off x="4464643" y="2398895"/>
            <a:ext cx="2920181" cy="646331"/>
          </a:xfrm>
          <a:prstGeom prst="rect">
            <a:avLst/>
          </a:prstGeom>
          <a:noFill/>
        </p:spPr>
        <p:txBody>
          <a:bodyPr wrap="square" rtlCol="0">
            <a:spAutoFit/>
          </a:bodyPr>
          <a:lstStyle/>
          <a:p>
            <a:r>
              <a:rPr lang="en-US" dirty="0"/>
              <a:t>Pricing Tool Development and Enhancement</a:t>
            </a:r>
          </a:p>
        </p:txBody>
      </p:sp>
      <p:sp>
        <p:nvSpPr>
          <p:cNvPr id="7" name="TextBox 6"/>
          <p:cNvSpPr txBox="1"/>
          <p:nvPr/>
        </p:nvSpPr>
        <p:spPr>
          <a:xfrm>
            <a:off x="6110753" y="5325222"/>
            <a:ext cx="2476501" cy="646331"/>
          </a:xfrm>
          <a:prstGeom prst="rect">
            <a:avLst/>
          </a:prstGeom>
          <a:noFill/>
        </p:spPr>
        <p:txBody>
          <a:bodyPr wrap="square" rtlCol="0">
            <a:spAutoFit/>
          </a:bodyPr>
          <a:lstStyle/>
          <a:p>
            <a:r>
              <a:rPr lang="en-US" dirty="0"/>
              <a:t>Risk Management/</a:t>
            </a:r>
          </a:p>
          <a:p>
            <a:r>
              <a:rPr lang="en-US" dirty="0"/>
              <a:t>Reinsurance</a:t>
            </a:r>
          </a:p>
        </p:txBody>
      </p:sp>
      <p:sp>
        <p:nvSpPr>
          <p:cNvPr id="8" name="TextBox 7"/>
          <p:cNvSpPr txBox="1"/>
          <p:nvPr/>
        </p:nvSpPr>
        <p:spPr>
          <a:xfrm>
            <a:off x="8541159" y="1566844"/>
            <a:ext cx="2920181" cy="369332"/>
          </a:xfrm>
          <a:prstGeom prst="rect">
            <a:avLst/>
          </a:prstGeom>
          <a:noFill/>
        </p:spPr>
        <p:txBody>
          <a:bodyPr wrap="square" rtlCol="0">
            <a:spAutoFit/>
          </a:bodyPr>
          <a:lstStyle/>
          <a:p>
            <a:r>
              <a:rPr lang="en-US" dirty="0"/>
              <a:t>Rate Filings</a:t>
            </a:r>
          </a:p>
        </p:txBody>
      </p:sp>
      <p:sp>
        <p:nvSpPr>
          <p:cNvPr id="9" name="TextBox 8"/>
          <p:cNvSpPr txBox="1"/>
          <p:nvPr/>
        </p:nvSpPr>
        <p:spPr>
          <a:xfrm>
            <a:off x="3474043" y="1398666"/>
            <a:ext cx="3910781" cy="369332"/>
          </a:xfrm>
          <a:prstGeom prst="rect">
            <a:avLst/>
          </a:prstGeom>
          <a:noFill/>
        </p:spPr>
        <p:txBody>
          <a:bodyPr wrap="square" rtlCol="0">
            <a:spAutoFit/>
          </a:bodyPr>
          <a:lstStyle/>
          <a:p>
            <a:r>
              <a:rPr lang="en-US" dirty="0"/>
              <a:t>Rate and Profitability Monitoring</a:t>
            </a:r>
          </a:p>
        </p:txBody>
      </p:sp>
      <p:sp>
        <p:nvSpPr>
          <p:cNvPr id="10" name="TextBox 9"/>
          <p:cNvSpPr txBox="1"/>
          <p:nvPr/>
        </p:nvSpPr>
        <p:spPr>
          <a:xfrm>
            <a:off x="3004552" y="4574859"/>
            <a:ext cx="2920181" cy="369332"/>
          </a:xfrm>
          <a:prstGeom prst="rect">
            <a:avLst/>
          </a:prstGeom>
          <a:noFill/>
        </p:spPr>
        <p:txBody>
          <a:bodyPr wrap="square" rtlCol="0">
            <a:spAutoFit/>
          </a:bodyPr>
          <a:lstStyle/>
          <a:p>
            <a:r>
              <a:rPr lang="en-US" dirty="0"/>
              <a:t>New Product Development</a:t>
            </a:r>
          </a:p>
        </p:txBody>
      </p:sp>
      <p:sp>
        <p:nvSpPr>
          <p:cNvPr id="12" name="TextBox 11"/>
          <p:cNvSpPr txBox="1"/>
          <p:nvPr/>
        </p:nvSpPr>
        <p:spPr>
          <a:xfrm>
            <a:off x="2270022" y="5411255"/>
            <a:ext cx="2920181" cy="369332"/>
          </a:xfrm>
          <a:prstGeom prst="rect">
            <a:avLst/>
          </a:prstGeom>
          <a:noFill/>
        </p:spPr>
        <p:txBody>
          <a:bodyPr wrap="square" rtlCol="0">
            <a:spAutoFit/>
          </a:bodyPr>
          <a:lstStyle/>
          <a:p>
            <a:r>
              <a:rPr lang="en-US" dirty="0"/>
              <a:t>Planning/Portfolio Review</a:t>
            </a:r>
          </a:p>
        </p:txBody>
      </p:sp>
      <p:sp>
        <p:nvSpPr>
          <p:cNvPr id="13" name="TextBox 12"/>
          <p:cNvSpPr txBox="1"/>
          <p:nvPr/>
        </p:nvSpPr>
        <p:spPr>
          <a:xfrm>
            <a:off x="3581400" y="3440710"/>
            <a:ext cx="2920181" cy="369332"/>
          </a:xfrm>
          <a:prstGeom prst="rect">
            <a:avLst/>
          </a:prstGeom>
          <a:noFill/>
        </p:spPr>
        <p:txBody>
          <a:bodyPr wrap="square" rtlCol="0">
            <a:spAutoFit/>
          </a:bodyPr>
          <a:lstStyle/>
          <a:p>
            <a:r>
              <a:rPr lang="en-US" dirty="0"/>
              <a:t>Deep Dive Analyses</a:t>
            </a:r>
          </a:p>
        </p:txBody>
      </p:sp>
      <p:sp>
        <p:nvSpPr>
          <p:cNvPr id="3" name="TextBox 2"/>
          <p:cNvSpPr txBox="1"/>
          <p:nvPr/>
        </p:nvSpPr>
        <p:spPr>
          <a:xfrm>
            <a:off x="7103075" y="4000558"/>
            <a:ext cx="3319849" cy="369332"/>
          </a:xfrm>
          <a:prstGeom prst="rect">
            <a:avLst/>
          </a:prstGeom>
          <a:noFill/>
        </p:spPr>
        <p:txBody>
          <a:bodyPr wrap="square" rtlCol="0">
            <a:spAutoFit/>
          </a:bodyPr>
          <a:lstStyle/>
          <a:p>
            <a:r>
              <a:rPr lang="en-US" dirty="0"/>
              <a:t>Strategic Growth Initiatives</a:t>
            </a:r>
          </a:p>
        </p:txBody>
      </p:sp>
      <p:sp>
        <p:nvSpPr>
          <p:cNvPr id="15" name="TextBox 14">
            <a:extLst>
              <a:ext uri="{FF2B5EF4-FFF2-40B4-BE49-F238E27FC236}">
                <a16:creationId xmlns:a16="http://schemas.microsoft.com/office/drawing/2014/main" id="{663CF068-D3BF-4837-A0CD-78D50840AC6F}"/>
              </a:ext>
            </a:extLst>
          </p:cNvPr>
          <p:cNvSpPr txBox="1"/>
          <p:nvPr/>
        </p:nvSpPr>
        <p:spPr>
          <a:xfrm>
            <a:off x="7857956" y="2961095"/>
            <a:ext cx="3319849" cy="369332"/>
          </a:xfrm>
          <a:prstGeom prst="rect">
            <a:avLst/>
          </a:prstGeom>
          <a:noFill/>
        </p:spPr>
        <p:txBody>
          <a:bodyPr wrap="square" rtlCol="0">
            <a:spAutoFit/>
          </a:bodyPr>
          <a:lstStyle/>
          <a:p>
            <a:r>
              <a:rPr lang="en-US" dirty="0"/>
              <a:t>Underwriting Tools</a:t>
            </a:r>
          </a:p>
        </p:txBody>
      </p:sp>
      <p:pic>
        <p:nvPicPr>
          <p:cNvPr id="18" name="Picture 17" descr="Person pointing at the stock market graph with virtual screen">
            <a:extLst>
              <a:ext uri="{FF2B5EF4-FFF2-40B4-BE49-F238E27FC236}">
                <a16:creationId xmlns:a16="http://schemas.microsoft.com/office/drawing/2014/main" id="{766EDEE0-1133-4C03-A188-278870ED34C3}"/>
              </a:ext>
            </a:extLst>
          </p:cNvPr>
          <p:cNvPicPr>
            <a:picLocks noChangeAspect="1"/>
          </p:cNvPicPr>
          <p:nvPr/>
        </p:nvPicPr>
        <p:blipFill>
          <a:blip r:embed="rId3"/>
          <a:stretch>
            <a:fillRect/>
          </a:stretch>
        </p:blipFill>
        <p:spPr>
          <a:xfrm>
            <a:off x="8763000" y="5207000"/>
            <a:ext cx="2476500" cy="1651000"/>
          </a:xfrm>
          <a:prstGeom prst="rect">
            <a:avLst/>
          </a:prstGeom>
        </p:spPr>
      </p:pic>
      <p:pic>
        <p:nvPicPr>
          <p:cNvPr id="20" name="Picture 19" descr="Person alone in office">
            <a:extLst>
              <a:ext uri="{FF2B5EF4-FFF2-40B4-BE49-F238E27FC236}">
                <a16:creationId xmlns:a16="http://schemas.microsoft.com/office/drawing/2014/main" id="{96FA43F0-80D9-4845-9B8C-6E2401DBF285}"/>
              </a:ext>
            </a:extLst>
          </p:cNvPr>
          <p:cNvPicPr>
            <a:picLocks noChangeAspect="1"/>
          </p:cNvPicPr>
          <p:nvPr/>
        </p:nvPicPr>
        <p:blipFill>
          <a:blip r:embed="rId4"/>
          <a:stretch>
            <a:fillRect/>
          </a:stretch>
        </p:blipFill>
        <p:spPr>
          <a:xfrm>
            <a:off x="0" y="1801895"/>
            <a:ext cx="3156048" cy="2104032"/>
          </a:xfrm>
          <a:prstGeom prst="rect">
            <a:avLst/>
          </a:prstGeom>
        </p:spPr>
      </p:pic>
    </p:spTree>
    <p:extLst>
      <p:ext uri="{BB962C8B-B14F-4D97-AF65-F5344CB8AC3E}">
        <p14:creationId xmlns:p14="http://schemas.microsoft.com/office/powerpoint/2010/main" val="79259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2" grpId="0"/>
      <p:bldP spid="13" grpId="0"/>
      <p:bldP spid="3"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59022-6065-48EB-9528-5220D9FF9397}"/>
              </a:ext>
            </a:extLst>
          </p:cNvPr>
          <p:cNvSpPr>
            <a:spLocks noGrp="1"/>
          </p:cNvSpPr>
          <p:nvPr>
            <p:ph type="body" sz="quarter" idx="13"/>
          </p:nvPr>
        </p:nvSpPr>
        <p:spPr/>
        <p:txBody>
          <a:bodyPr/>
          <a:lstStyle/>
          <a:p>
            <a:pPr marL="0" marR="0" algn="ctr">
              <a:spcBef>
                <a:spcPts val="0"/>
              </a:spcBef>
              <a:spcAft>
                <a:spcPts val="0"/>
              </a:spcAft>
            </a:pPr>
            <a:r>
              <a:rPr lang="en-US" sz="2800" dirty="0">
                <a:effectLst/>
              </a:rPr>
              <a:t>Reinsurance / Co-Surety</a:t>
            </a:r>
            <a:endParaRPr lang="en-US" sz="2800" dirty="0">
              <a:effectLst/>
              <a:latin typeface="Calibri" panose="020F0502020204030204" pitchFamily="34" charset="0"/>
              <a:ea typeface="Calibri" panose="020F0502020204030204" pitchFamily="34" charset="0"/>
            </a:endParaRPr>
          </a:p>
        </p:txBody>
      </p:sp>
      <p:sp>
        <p:nvSpPr>
          <p:cNvPr id="5122"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C0E322-2B33-4509-BAD1-DBB8108462C2}" type="slidenum">
              <a:rPr lang="en-US" smtClean="0">
                <a:solidFill>
                  <a:srgbClr val="5B6770"/>
                </a:solidFill>
              </a:rPr>
              <a:pPr eaLnBrk="1" hangingPunct="1"/>
              <a:t>51</a:t>
            </a:fld>
            <a:endParaRPr lang="en-US" dirty="0">
              <a:solidFill>
                <a:srgbClr val="5B6770"/>
              </a:solidFill>
            </a:endParaRPr>
          </a:p>
        </p:txBody>
      </p:sp>
    </p:spTree>
    <p:extLst>
      <p:ext uri="{BB962C8B-B14F-4D97-AF65-F5344CB8AC3E}">
        <p14:creationId xmlns:p14="http://schemas.microsoft.com/office/powerpoint/2010/main" val="3763223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sz="quarter" idx="11"/>
          </p:nvPr>
        </p:nvSpPr>
        <p:spPr>
          <a:xfrm>
            <a:off x="2905125" y="1470772"/>
            <a:ext cx="6381750" cy="4732065"/>
          </a:xfrm>
        </p:spPr>
        <p:txBody>
          <a:bodyPr/>
          <a:lstStyle/>
          <a:p>
            <a:pPr marL="342900" indent="-342900" algn="l" eaLnBrk="1" hangingPunct="1">
              <a:buFont typeface="Arial" panose="020B0604020202020204" pitchFamily="34" charset="0"/>
              <a:buChar char="•"/>
              <a:defRPr/>
            </a:pPr>
            <a:r>
              <a:rPr lang="en-US" sz="2400" dirty="0"/>
              <a:t>Treaty</a:t>
            </a:r>
          </a:p>
          <a:p>
            <a:pPr marL="685800" lvl="2">
              <a:buFont typeface="Wingdings" pitchFamily="2" charset="2"/>
              <a:buChar char="§"/>
              <a:defRPr/>
            </a:pPr>
            <a:r>
              <a:rPr lang="en-US" sz="2400" dirty="0"/>
              <a:t>  Pro-Rata</a:t>
            </a:r>
          </a:p>
          <a:p>
            <a:pPr marL="1085850" lvl="2" indent="-285750">
              <a:buFont typeface="Wingdings" pitchFamily="2" charset="2"/>
              <a:buChar char="ü"/>
              <a:defRPr/>
            </a:pPr>
            <a:r>
              <a:rPr lang="en-US" sz="2400" dirty="0"/>
              <a:t> Quota Share</a:t>
            </a:r>
          </a:p>
          <a:p>
            <a:pPr marL="1085850" lvl="2" indent="-285750">
              <a:buFont typeface="Wingdings" pitchFamily="2" charset="2"/>
              <a:buChar char="ü"/>
              <a:defRPr/>
            </a:pPr>
            <a:r>
              <a:rPr lang="en-US" sz="2400" dirty="0"/>
              <a:t> Surplus Share</a:t>
            </a:r>
          </a:p>
          <a:p>
            <a:pPr marL="685800" lvl="1" algn="l">
              <a:buFont typeface="Wingdings" pitchFamily="2" charset="2"/>
              <a:buChar char="§"/>
              <a:defRPr/>
            </a:pPr>
            <a:r>
              <a:rPr lang="en-US" sz="2400" dirty="0"/>
              <a:t>  Excess of Loss (XOL)</a:t>
            </a:r>
          </a:p>
          <a:p>
            <a:pPr marL="342900" indent="-342900" algn="l">
              <a:defRPr/>
            </a:pPr>
            <a:endParaRPr lang="en-US" sz="2400" dirty="0"/>
          </a:p>
          <a:p>
            <a:pPr marL="342900" indent="-342900" algn="l" eaLnBrk="1" hangingPunct="1">
              <a:buFont typeface="Arial" panose="020B0604020202020204" pitchFamily="34" charset="0"/>
              <a:buChar char="•"/>
              <a:defRPr/>
            </a:pPr>
            <a:r>
              <a:rPr lang="en-US" sz="2400" dirty="0"/>
              <a:t>Facultative</a:t>
            </a:r>
          </a:p>
          <a:p>
            <a:pPr marL="342900" indent="-342900" algn="l">
              <a:buNone/>
              <a:defRPr/>
            </a:pPr>
            <a:endParaRPr lang="en-US" sz="2400" dirty="0"/>
          </a:p>
          <a:p>
            <a:pPr marL="342900" indent="-342900" algn="l" eaLnBrk="1" hangingPunct="1">
              <a:buFont typeface="Arial" panose="020B0604020202020204" pitchFamily="34" charset="0"/>
              <a:buChar char="•"/>
              <a:defRPr/>
            </a:pPr>
            <a:r>
              <a:rPr lang="en-US" sz="2400" dirty="0"/>
              <a:t>Fronting</a:t>
            </a:r>
          </a:p>
          <a:p>
            <a:pPr algn="l" eaLnBrk="1" hangingPunct="1">
              <a:buFont typeface="Wingdings" pitchFamily="2" charset="2"/>
              <a:buChar char="q"/>
              <a:defRPr/>
            </a:pPr>
            <a:endParaRPr lang="en-US" sz="2400" dirty="0"/>
          </a:p>
          <a:p>
            <a:pPr marL="342900" indent="-342900" algn="l" eaLnBrk="1" hangingPunct="1">
              <a:buFont typeface="Arial" panose="020B0604020202020204" pitchFamily="34" charset="0"/>
              <a:buChar char="•"/>
              <a:defRPr/>
            </a:pPr>
            <a:r>
              <a:rPr lang="en-US" sz="2400" dirty="0"/>
              <a:t>Non-Reinsurance risk sharing:  Co-Surety</a:t>
            </a:r>
          </a:p>
          <a:p>
            <a:pPr marL="342900" indent="-342900" algn="l">
              <a:buNone/>
              <a:defRPr/>
            </a:pPr>
            <a:endParaRPr lang="en-US" dirty="0"/>
          </a:p>
        </p:txBody>
      </p:sp>
      <p:sp>
        <p:nvSpPr>
          <p:cNvPr id="3" name="Title 2">
            <a:extLst>
              <a:ext uri="{FF2B5EF4-FFF2-40B4-BE49-F238E27FC236}">
                <a16:creationId xmlns:a16="http://schemas.microsoft.com/office/drawing/2014/main" id="{46A949AB-5B1F-490A-8898-5AB072A8A85D}"/>
              </a:ext>
            </a:extLst>
          </p:cNvPr>
          <p:cNvSpPr>
            <a:spLocks noGrp="1"/>
          </p:cNvSpPr>
          <p:nvPr>
            <p:ph type="title"/>
          </p:nvPr>
        </p:nvSpPr>
        <p:spPr>
          <a:xfrm>
            <a:off x="452119" y="457200"/>
            <a:ext cx="11277600" cy="430887"/>
          </a:xfrm>
        </p:spPr>
        <p:txBody>
          <a:bodyPr/>
          <a:lstStyle/>
          <a:p>
            <a:r>
              <a:rPr lang="en-US" dirty="0"/>
              <a:t>Types of Reinsurance Agreements</a:t>
            </a:r>
          </a:p>
        </p:txBody>
      </p:sp>
      <p:sp>
        <p:nvSpPr>
          <p:cNvPr id="5" name="Text Placeholder 4">
            <a:extLst>
              <a:ext uri="{FF2B5EF4-FFF2-40B4-BE49-F238E27FC236}">
                <a16:creationId xmlns:a16="http://schemas.microsoft.com/office/drawing/2014/main" id="{F8DC7CCE-361B-40E7-8CE7-7D0ED871BEDB}"/>
              </a:ext>
            </a:extLst>
          </p:cNvPr>
          <p:cNvSpPr>
            <a:spLocks noGrp="1"/>
          </p:cNvSpPr>
          <p:nvPr>
            <p:ph type="body" sz="quarter" idx="22"/>
          </p:nvPr>
        </p:nvSpPr>
        <p:spPr/>
        <p:txBody>
          <a:bodyPr/>
          <a:lstStyle/>
          <a:p>
            <a:r>
              <a:rPr lang="en-US" dirty="0"/>
              <a:t>reinsurance</a:t>
            </a:r>
          </a:p>
        </p:txBody>
      </p:sp>
      <p:sp>
        <p:nvSpPr>
          <p:cNvPr id="9218" name="Slide Number Placeholder 5"/>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B688C4-7055-41A8-AB24-3F007768CB4B}" type="slidenum">
              <a:rPr lang="en-US" smtClean="0">
                <a:solidFill>
                  <a:srgbClr val="5B6770"/>
                </a:solidFill>
              </a:rPr>
              <a:pPr eaLnBrk="1" hangingPunct="1"/>
              <a:t>52</a:t>
            </a:fld>
            <a:endParaRPr lang="en-US" dirty="0">
              <a:solidFill>
                <a:srgbClr val="5B6770"/>
              </a:solidFill>
            </a:endParaRPr>
          </a:p>
        </p:txBody>
      </p:sp>
      <p:sp>
        <p:nvSpPr>
          <p:cNvPr id="9220" name="Line 4"/>
          <p:cNvSpPr>
            <a:spLocks noChangeShapeType="1"/>
          </p:cNvSpPr>
          <p:nvPr/>
        </p:nvSpPr>
        <p:spPr bwMode="auto">
          <a:xfrm>
            <a:off x="6400800" y="3810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sz="quarter" idx="11"/>
          </p:nvPr>
        </p:nvSpPr>
        <p:spPr>
          <a:xfrm>
            <a:off x="1981200" y="1499902"/>
            <a:ext cx="4246418" cy="5509200"/>
          </a:xfrm>
        </p:spPr>
        <p:txBody>
          <a:bodyPr/>
          <a:lstStyle/>
          <a:p>
            <a:pPr marL="342900" indent="-342900" algn="l" eaLnBrk="1" hangingPunct="1">
              <a:buFont typeface="Arial" panose="020B0604020202020204" pitchFamily="34" charset="0"/>
              <a:buChar char="•"/>
              <a:defRPr/>
            </a:pPr>
            <a:r>
              <a:rPr lang="en-US" sz="2400" dirty="0"/>
              <a:t>Treaty</a:t>
            </a:r>
          </a:p>
          <a:p>
            <a:pPr marL="685800" lvl="1" algn="l">
              <a:buFont typeface="Wingdings" pitchFamily="2" charset="2"/>
              <a:buChar char="§"/>
              <a:defRPr/>
            </a:pPr>
            <a:r>
              <a:rPr lang="en-US" sz="2400" dirty="0"/>
              <a:t>Pro-Rata</a:t>
            </a:r>
          </a:p>
          <a:p>
            <a:pPr marL="1085850" lvl="2" indent="-285750">
              <a:buFont typeface="Wingdings" pitchFamily="2" charset="2"/>
              <a:buChar char="ü"/>
              <a:defRPr/>
            </a:pPr>
            <a:r>
              <a:rPr lang="en-US" sz="2400" dirty="0"/>
              <a:t>Quota Share</a:t>
            </a:r>
          </a:p>
          <a:p>
            <a:pPr marL="1085850" lvl="2" indent="-285750">
              <a:buFont typeface="Wingdings" pitchFamily="2" charset="2"/>
              <a:buChar char="ü"/>
              <a:defRPr/>
            </a:pPr>
            <a:r>
              <a:rPr lang="en-US" sz="2400" dirty="0">
                <a:solidFill>
                  <a:srgbClr val="DDDDDD"/>
                </a:solidFill>
              </a:rPr>
              <a:t>Surplus Share</a:t>
            </a:r>
          </a:p>
          <a:p>
            <a:pPr marL="685800" lvl="1" algn="l">
              <a:buFont typeface="Wingdings" pitchFamily="2" charset="2"/>
              <a:buChar char="§"/>
              <a:defRPr/>
            </a:pPr>
            <a:r>
              <a:rPr lang="en-US" sz="2400" dirty="0">
                <a:solidFill>
                  <a:srgbClr val="DDDDDD"/>
                </a:solidFill>
              </a:rPr>
              <a:t>Excess of Loss (XOL)</a:t>
            </a:r>
          </a:p>
          <a:p>
            <a:pPr marL="342900" indent="-342900" algn="l">
              <a:defRPr/>
            </a:pPr>
            <a:endParaRPr lang="en-US" sz="2400" dirty="0"/>
          </a:p>
          <a:p>
            <a:pPr marL="342900" indent="-342900" algn="l" eaLnBrk="1" hangingPunct="1">
              <a:buFont typeface="Arial" panose="020B0604020202020204" pitchFamily="34" charset="0"/>
              <a:buChar char="•"/>
              <a:defRPr/>
            </a:pPr>
            <a:r>
              <a:rPr lang="en-US" sz="2400" dirty="0">
                <a:solidFill>
                  <a:srgbClr val="DDDDDD"/>
                </a:solidFill>
              </a:rPr>
              <a:t>Facultative</a:t>
            </a:r>
          </a:p>
          <a:p>
            <a:pPr marL="342900" indent="-342900" algn="l">
              <a:buNone/>
              <a:defRPr/>
            </a:pPr>
            <a:endParaRPr lang="en-US" sz="2400" dirty="0">
              <a:solidFill>
                <a:srgbClr val="DDDDDD"/>
              </a:solidFill>
            </a:endParaRPr>
          </a:p>
          <a:p>
            <a:pPr marL="342900" indent="-342900" algn="l" eaLnBrk="1" hangingPunct="1">
              <a:buFont typeface="Arial" panose="020B0604020202020204" pitchFamily="34" charset="0"/>
              <a:buChar char="•"/>
              <a:defRPr/>
            </a:pPr>
            <a:r>
              <a:rPr lang="en-US" sz="2400" dirty="0">
                <a:solidFill>
                  <a:srgbClr val="DDDDDD"/>
                </a:solidFill>
              </a:rPr>
              <a:t>Fronting</a:t>
            </a:r>
          </a:p>
          <a:p>
            <a:pPr marL="342900" indent="-342900" algn="l" eaLnBrk="1" hangingPunct="1">
              <a:buFont typeface="Arial" panose="020B0604020202020204" pitchFamily="34" charset="0"/>
              <a:buChar char="•"/>
              <a:defRPr/>
            </a:pPr>
            <a:endParaRPr lang="en-US" sz="2400" dirty="0">
              <a:solidFill>
                <a:srgbClr val="DDDDDD"/>
              </a:solidFill>
            </a:endParaRPr>
          </a:p>
          <a:p>
            <a:pPr marL="342900" indent="-342900" algn="l">
              <a:buFont typeface="Arial" panose="020B0604020202020204" pitchFamily="34" charset="0"/>
              <a:buChar char="•"/>
              <a:defRPr/>
            </a:pPr>
            <a:r>
              <a:rPr lang="en-US" sz="2400" dirty="0">
                <a:solidFill>
                  <a:srgbClr val="DDDDDD"/>
                </a:solidFill>
              </a:rPr>
              <a:t>Non-Reinsurance risk sharing:  Co-Surety</a:t>
            </a:r>
          </a:p>
          <a:p>
            <a:pPr marL="342900" indent="-342900" algn="l" eaLnBrk="1" hangingPunct="1">
              <a:buFont typeface="Arial" panose="020B0604020202020204" pitchFamily="34" charset="0"/>
              <a:buChar char="•"/>
              <a:defRPr/>
            </a:pPr>
            <a:endParaRPr lang="en-US" sz="2400" dirty="0">
              <a:solidFill>
                <a:srgbClr val="DDDDDD"/>
              </a:solidFill>
            </a:endParaRPr>
          </a:p>
          <a:p>
            <a:pPr marL="342900" indent="-342900" algn="l">
              <a:buNone/>
              <a:defRPr/>
            </a:pPr>
            <a:endParaRPr lang="en-US" dirty="0"/>
          </a:p>
        </p:txBody>
      </p:sp>
      <p:sp>
        <p:nvSpPr>
          <p:cNvPr id="4" name="Title 3">
            <a:extLst>
              <a:ext uri="{FF2B5EF4-FFF2-40B4-BE49-F238E27FC236}">
                <a16:creationId xmlns:a16="http://schemas.microsoft.com/office/drawing/2014/main" id="{EC7EBF20-3D60-45C9-85E6-271CD990631D}"/>
              </a:ext>
            </a:extLst>
          </p:cNvPr>
          <p:cNvSpPr>
            <a:spLocks noGrp="1"/>
          </p:cNvSpPr>
          <p:nvPr>
            <p:ph type="title"/>
          </p:nvPr>
        </p:nvSpPr>
        <p:spPr>
          <a:xfrm>
            <a:off x="381000" y="457200"/>
            <a:ext cx="11277600" cy="430887"/>
          </a:xfrm>
        </p:spPr>
        <p:txBody>
          <a:bodyPr/>
          <a:lstStyle/>
          <a:p>
            <a:r>
              <a:rPr lang="en-US" dirty="0"/>
              <a:t>Types of Reinsurance Agreements</a:t>
            </a:r>
          </a:p>
        </p:txBody>
      </p:sp>
      <p:sp>
        <p:nvSpPr>
          <p:cNvPr id="6" name="Text Placeholder 5">
            <a:extLst>
              <a:ext uri="{FF2B5EF4-FFF2-40B4-BE49-F238E27FC236}">
                <a16:creationId xmlns:a16="http://schemas.microsoft.com/office/drawing/2014/main" id="{09F3E835-5462-4678-AA0E-257324205349}"/>
              </a:ext>
            </a:extLst>
          </p:cNvPr>
          <p:cNvSpPr>
            <a:spLocks noGrp="1"/>
          </p:cNvSpPr>
          <p:nvPr>
            <p:ph type="body" sz="quarter" idx="22"/>
          </p:nvPr>
        </p:nvSpPr>
        <p:spPr/>
        <p:txBody>
          <a:bodyPr/>
          <a:lstStyle/>
          <a:p>
            <a:r>
              <a:rPr lang="en-US" dirty="0"/>
              <a:t>reinsurance</a:t>
            </a:r>
          </a:p>
        </p:txBody>
      </p:sp>
      <p:sp>
        <p:nvSpPr>
          <p:cNvPr id="10242" name="Slide Number Placeholder 5"/>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D24095-6F43-4758-95F0-A63CDF6C2F6E}" type="slidenum">
              <a:rPr lang="en-US" smtClean="0">
                <a:solidFill>
                  <a:srgbClr val="5B6770"/>
                </a:solidFill>
              </a:rPr>
              <a:pPr eaLnBrk="1" hangingPunct="1"/>
              <a:t>53</a:t>
            </a:fld>
            <a:endParaRPr lang="en-US" dirty="0">
              <a:solidFill>
                <a:srgbClr val="5B6770"/>
              </a:solidFill>
            </a:endParaRPr>
          </a:p>
        </p:txBody>
      </p:sp>
      <p:sp>
        <p:nvSpPr>
          <p:cNvPr id="10244" name="Line 4"/>
          <p:cNvSpPr>
            <a:spLocks noChangeShapeType="1"/>
          </p:cNvSpPr>
          <p:nvPr/>
        </p:nvSpPr>
        <p:spPr bwMode="auto">
          <a:xfrm>
            <a:off x="6400800" y="3810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aphicFrame>
        <p:nvGraphicFramePr>
          <p:cNvPr id="2" name="Chart 3"/>
          <p:cNvGraphicFramePr>
            <a:graphicFrameLocks/>
          </p:cNvGraphicFramePr>
          <p:nvPr>
            <p:extLst>
              <p:ext uri="{D42A27DB-BD31-4B8C-83A1-F6EECF244321}">
                <p14:modId xmlns:p14="http://schemas.microsoft.com/office/powerpoint/2010/main" val="497878082"/>
              </p:ext>
            </p:extLst>
          </p:nvPr>
        </p:nvGraphicFramePr>
        <p:xfrm>
          <a:off x="5562600" y="1443037"/>
          <a:ext cx="6096000" cy="47339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
          <p:cNvSpPr>
            <a:spLocks noGrp="1" noChangeArrowheads="1"/>
          </p:cNvSpPr>
          <p:nvPr>
            <p:ph type="body" sz="quarter" idx="11"/>
          </p:nvPr>
        </p:nvSpPr>
        <p:spPr>
          <a:xfrm>
            <a:off x="1349050" y="1443633"/>
            <a:ext cx="3886200" cy="5509200"/>
          </a:xfrm>
        </p:spPr>
        <p:txBody>
          <a:bodyPr/>
          <a:lstStyle/>
          <a:p>
            <a:pPr marL="342900" indent="-342900" algn="l" eaLnBrk="1" hangingPunct="1">
              <a:buFont typeface="Arial" panose="020B0604020202020204" pitchFamily="34" charset="0"/>
              <a:buChar char="•"/>
              <a:defRPr/>
            </a:pPr>
            <a:r>
              <a:rPr lang="en-US" sz="2400" dirty="0"/>
              <a:t>Treaty</a:t>
            </a:r>
          </a:p>
          <a:p>
            <a:pPr marL="685800" lvl="1" algn="l">
              <a:buFont typeface="Wingdings" pitchFamily="2" charset="2"/>
              <a:buChar char="§"/>
              <a:defRPr/>
            </a:pPr>
            <a:r>
              <a:rPr lang="en-US" sz="2400" dirty="0">
                <a:solidFill>
                  <a:srgbClr val="DDDDDD"/>
                </a:solidFill>
              </a:rPr>
              <a:t>Pro-Rata</a:t>
            </a:r>
          </a:p>
          <a:p>
            <a:pPr marL="1085850" lvl="2" indent="-285750">
              <a:buFont typeface="Wingdings" pitchFamily="2" charset="2"/>
              <a:buChar char="ü"/>
              <a:defRPr/>
            </a:pPr>
            <a:r>
              <a:rPr lang="en-US" sz="2400" dirty="0">
                <a:solidFill>
                  <a:srgbClr val="DDDDDD"/>
                </a:solidFill>
              </a:rPr>
              <a:t>Quota Share</a:t>
            </a:r>
          </a:p>
          <a:p>
            <a:pPr marL="1085850" lvl="2" indent="-285750">
              <a:buFont typeface="Wingdings" pitchFamily="2" charset="2"/>
              <a:buChar char="ü"/>
              <a:defRPr/>
            </a:pPr>
            <a:r>
              <a:rPr lang="en-US" sz="2400" dirty="0">
                <a:solidFill>
                  <a:srgbClr val="DDDDDD"/>
                </a:solidFill>
              </a:rPr>
              <a:t>Surplus Share</a:t>
            </a:r>
          </a:p>
          <a:p>
            <a:pPr marL="685800" lvl="1" algn="l">
              <a:buFont typeface="Wingdings" pitchFamily="2" charset="2"/>
              <a:buChar char="§"/>
              <a:defRPr/>
            </a:pPr>
            <a:r>
              <a:rPr lang="en-US" sz="2400" dirty="0"/>
              <a:t>Excess of Loss (XOL)</a:t>
            </a:r>
          </a:p>
          <a:p>
            <a:pPr marL="342900" indent="-342900" algn="l">
              <a:defRPr/>
            </a:pPr>
            <a:endParaRPr lang="en-US" sz="2400" dirty="0"/>
          </a:p>
          <a:p>
            <a:pPr marL="342900" indent="-342900" algn="l" eaLnBrk="1" hangingPunct="1">
              <a:buFont typeface="Arial" panose="020B0604020202020204" pitchFamily="34" charset="0"/>
              <a:buChar char="•"/>
              <a:defRPr/>
            </a:pPr>
            <a:r>
              <a:rPr lang="en-US" sz="2400" dirty="0">
                <a:solidFill>
                  <a:srgbClr val="DDDDDD"/>
                </a:solidFill>
              </a:rPr>
              <a:t>Facultative</a:t>
            </a:r>
          </a:p>
          <a:p>
            <a:pPr marL="342900" indent="-342900" algn="l">
              <a:buNone/>
              <a:defRPr/>
            </a:pPr>
            <a:endParaRPr lang="en-US" sz="2400" dirty="0">
              <a:solidFill>
                <a:srgbClr val="DDDDDD"/>
              </a:solidFill>
            </a:endParaRPr>
          </a:p>
          <a:p>
            <a:pPr marL="342900" indent="-342900" algn="l" eaLnBrk="1" hangingPunct="1">
              <a:buFont typeface="Arial" panose="020B0604020202020204" pitchFamily="34" charset="0"/>
              <a:buChar char="•"/>
              <a:defRPr/>
            </a:pPr>
            <a:r>
              <a:rPr lang="en-US" sz="2400" dirty="0">
                <a:solidFill>
                  <a:srgbClr val="DDDDDD"/>
                </a:solidFill>
              </a:rPr>
              <a:t>Fronting</a:t>
            </a:r>
          </a:p>
          <a:p>
            <a:pPr marL="342900" indent="-342900" algn="l" eaLnBrk="1" hangingPunct="1">
              <a:buFont typeface="Arial" panose="020B0604020202020204" pitchFamily="34" charset="0"/>
              <a:buChar char="•"/>
              <a:defRPr/>
            </a:pPr>
            <a:endParaRPr lang="en-US" sz="2400" dirty="0">
              <a:solidFill>
                <a:srgbClr val="DDDDDD"/>
              </a:solidFill>
            </a:endParaRPr>
          </a:p>
          <a:p>
            <a:pPr marL="342900" indent="-342900" algn="l">
              <a:buFont typeface="Arial" panose="020B0604020202020204" pitchFamily="34" charset="0"/>
              <a:buChar char="•"/>
              <a:defRPr/>
            </a:pPr>
            <a:r>
              <a:rPr lang="en-US" sz="2400" dirty="0">
                <a:solidFill>
                  <a:srgbClr val="DDDDDD"/>
                </a:solidFill>
              </a:rPr>
              <a:t>Non-Reinsurance risk sharing:  Co-Surety</a:t>
            </a:r>
          </a:p>
          <a:p>
            <a:pPr marL="342900" indent="-342900" algn="l" eaLnBrk="1" hangingPunct="1">
              <a:buFont typeface="Arial" panose="020B0604020202020204" pitchFamily="34" charset="0"/>
              <a:buChar char="•"/>
              <a:defRPr/>
            </a:pPr>
            <a:endParaRPr lang="en-US" sz="2400" dirty="0">
              <a:solidFill>
                <a:srgbClr val="DDDDDD"/>
              </a:solidFill>
            </a:endParaRPr>
          </a:p>
          <a:p>
            <a:pPr marL="342900" indent="-342900" algn="l">
              <a:buNone/>
              <a:defRPr/>
            </a:pPr>
            <a:endParaRPr lang="en-US" dirty="0"/>
          </a:p>
        </p:txBody>
      </p:sp>
      <p:sp>
        <p:nvSpPr>
          <p:cNvPr id="4" name="Title 3">
            <a:extLst>
              <a:ext uri="{FF2B5EF4-FFF2-40B4-BE49-F238E27FC236}">
                <a16:creationId xmlns:a16="http://schemas.microsoft.com/office/drawing/2014/main" id="{27B9A06F-30DB-4EE4-A0FA-5B9A71D7DA5E}"/>
              </a:ext>
            </a:extLst>
          </p:cNvPr>
          <p:cNvSpPr>
            <a:spLocks noGrp="1"/>
          </p:cNvSpPr>
          <p:nvPr>
            <p:ph type="title"/>
          </p:nvPr>
        </p:nvSpPr>
        <p:spPr>
          <a:xfrm>
            <a:off x="452119" y="457200"/>
            <a:ext cx="11277600" cy="430887"/>
          </a:xfrm>
        </p:spPr>
        <p:txBody>
          <a:bodyPr/>
          <a:lstStyle/>
          <a:p>
            <a:r>
              <a:rPr lang="en-US" dirty="0"/>
              <a:t>Types of Reinsurance Agreements</a:t>
            </a:r>
          </a:p>
        </p:txBody>
      </p:sp>
      <p:sp>
        <p:nvSpPr>
          <p:cNvPr id="6" name="Text Placeholder 5">
            <a:extLst>
              <a:ext uri="{FF2B5EF4-FFF2-40B4-BE49-F238E27FC236}">
                <a16:creationId xmlns:a16="http://schemas.microsoft.com/office/drawing/2014/main" id="{44D791D8-A2F7-409E-ACC5-40CC406CBFC5}"/>
              </a:ext>
            </a:extLst>
          </p:cNvPr>
          <p:cNvSpPr>
            <a:spLocks noGrp="1"/>
          </p:cNvSpPr>
          <p:nvPr>
            <p:ph type="body" sz="quarter" idx="22"/>
          </p:nvPr>
        </p:nvSpPr>
        <p:spPr/>
        <p:txBody>
          <a:bodyPr/>
          <a:lstStyle/>
          <a:p>
            <a:r>
              <a:rPr lang="en-US" dirty="0"/>
              <a:t>reinsurance</a:t>
            </a:r>
          </a:p>
        </p:txBody>
      </p:sp>
      <p:sp>
        <p:nvSpPr>
          <p:cNvPr id="11266" name="Slide Number Placeholder 5"/>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F5C8B2-543A-4433-B4EC-7BD40608E8A1}" type="slidenum">
              <a:rPr lang="en-US" smtClean="0">
                <a:solidFill>
                  <a:srgbClr val="5B6770"/>
                </a:solidFill>
              </a:rPr>
              <a:pPr eaLnBrk="1" hangingPunct="1"/>
              <a:t>54</a:t>
            </a:fld>
            <a:endParaRPr lang="en-US" dirty="0">
              <a:solidFill>
                <a:srgbClr val="5B6770"/>
              </a:solidFill>
            </a:endParaRPr>
          </a:p>
        </p:txBody>
      </p:sp>
      <p:sp>
        <p:nvSpPr>
          <p:cNvPr id="11267" name="Line 4"/>
          <p:cNvSpPr>
            <a:spLocks noChangeShapeType="1"/>
          </p:cNvSpPr>
          <p:nvPr/>
        </p:nvSpPr>
        <p:spPr bwMode="auto">
          <a:xfrm>
            <a:off x="6400800" y="3810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2" name="Group 1"/>
          <p:cNvGrpSpPr/>
          <p:nvPr/>
        </p:nvGrpSpPr>
        <p:grpSpPr>
          <a:xfrm>
            <a:off x="5900230" y="1778537"/>
            <a:ext cx="4996370" cy="3422119"/>
            <a:chOff x="3643313" y="2083336"/>
            <a:chExt cx="4996370" cy="3422119"/>
          </a:xfrm>
        </p:grpSpPr>
        <p:grpSp>
          <p:nvGrpSpPr>
            <p:cNvPr id="11278" name="Group 8"/>
            <p:cNvGrpSpPr>
              <a:grpSpLocks/>
            </p:cNvGrpSpPr>
            <p:nvPr/>
          </p:nvGrpSpPr>
          <p:grpSpPr bwMode="auto">
            <a:xfrm>
              <a:off x="4775200" y="2083336"/>
              <a:ext cx="3864483" cy="3422119"/>
              <a:chOff x="3120" y="1305"/>
              <a:chExt cx="2352" cy="1863"/>
            </a:xfrm>
          </p:grpSpPr>
          <p:sp>
            <p:nvSpPr>
              <p:cNvPr id="11280" name="Rectangle 9"/>
              <p:cNvSpPr>
                <a:spLocks noChangeArrowheads="1"/>
              </p:cNvSpPr>
              <p:nvPr/>
            </p:nvSpPr>
            <p:spPr bwMode="auto">
              <a:xfrm>
                <a:off x="3120" y="1624"/>
                <a:ext cx="1344" cy="1544"/>
              </a:xfrm>
              <a:prstGeom prst="rect">
                <a:avLst/>
              </a:prstGeom>
              <a:solidFill>
                <a:srgbClr val="338FA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dirty="0"/>
              </a:p>
            </p:txBody>
          </p:sp>
          <p:sp>
            <p:nvSpPr>
              <p:cNvPr id="11283" name="Rectangle 12"/>
              <p:cNvSpPr>
                <a:spLocks noChangeArrowheads="1"/>
              </p:cNvSpPr>
              <p:nvPr/>
            </p:nvSpPr>
            <p:spPr bwMode="auto">
              <a:xfrm>
                <a:off x="3264" y="1623"/>
                <a:ext cx="1200" cy="1135"/>
              </a:xfrm>
              <a:prstGeom prst="rect">
                <a:avLst/>
              </a:prstGeom>
              <a:solidFill>
                <a:srgbClr val="CCE3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284" name="Text Box 13"/>
              <p:cNvSpPr txBox="1">
                <a:spLocks noChangeArrowheads="1"/>
              </p:cNvSpPr>
              <p:nvPr/>
            </p:nvSpPr>
            <p:spPr bwMode="auto">
              <a:xfrm>
                <a:off x="3336" y="2797"/>
                <a:ext cx="1104"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dirty="0">
                    <a:latin typeface="Arial" panose="020B0604020202020204" pitchFamily="34" charset="0"/>
                    <a:cs typeface="Arial" panose="020B0604020202020204" pitchFamily="34" charset="0"/>
                  </a:rPr>
                  <a:t>Retention Level</a:t>
                </a:r>
              </a:p>
            </p:txBody>
          </p:sp>
          <p:sp>
            <p:nvSpPr>
              <p:cNvPr id="11285" name="Text Box 15"/>
              <p:cNvSpPr txBox="1">
                <a:spLocks noChangeArrowheads="1"/>
              </p:cNvSpPr>
              <p:nvPr/>
            </p:nvSpPr>
            <p:spPr bwMode="auto">
              <a:xfrm>
                <a:off x="4464" y="1584"/>
                <a:ext cx="1008"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dirty="0">
                    <a:latin typeface="Verdana" pitchFamily="34" charset="0"/>
                  </a:rPr>
                  <a:t>Max Treaty Limit</a:t>
                </a:r>
              </a:p>
            </p:txBody>
          </p:sp>
          <p:sp>
            <p:nvSpPr>
              <p:cNvPr id="11286" name="Line 16"/>
              <p:cNvSpPr>
                <a:spLocks noChangeShapeType="1"/>
              </p:cNvSpPr>
              <p:nvPr/>
            </p:nvSpPr>
            <p:spPr bwMode="auto">
              <a:xfrm>
                <a:off x="3120" y="2160"/>
                <a:ext cx="134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88" name="Text Box 18"/>
              <p:cNvSpPr txBox="1">
                <a:spLocks noChangeArrowheads="1"/>
              </p:cNvSpPr>
              <p:nvPr/>
            </p:nvSpPr>
            <p:spPr bwMode="auto">
              <a:xfrm>
                <a:off x="3563" y="1305"/>
                <a:ext cx="428" cy="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latin typeface="Verdana" pitchFamily="34" charset="0"/>
                  </a:rPr>
                  <a:t>XOL</a:t>
                </a:r>
              </a:p>
            </p:txBody>
          </p:sp>
          <p:sp>
            <p:nvSpPr>
              <p:cNvPr id="11291" name="Text Box 21"/>
              <p:cNvSpPr txBox="1">
                <a:spLocks noChangeArrowheads="1"/>
              </p:cNvSpPr>
              <p:nvPr/>
            </p:nvSpPr>
            <p:spPr bwMode="auto">
              <a:xfrm>
                <a:off x="3408" y="2304"/>
                <a:ext cx="802" cy="16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dirty="0"/>
                  <a:t>Layer 1</a:t>
                </a:r>
              </a:p>
            </p:txBody>
          </p:sp>
          <p:sp>
            <p:nvSpPr>
              <p:cNvPr id="11292" name="Text Box 22"/>
              <p:cNvSpPr txBox="1">
                <a:spLocks noChangeArrowheads="1"/>
              </p:cNvSpPr>
              <p:nvPr/>
            </p:nvSpPr>
            <p:spPr bwMode="auto">
              <a:xfrm>
                <a:off x="3408" y="1824"/>
                <a:ext cx="802" cy="16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dirty="0"/>
                  <a:t>Layer 2</a:t>
                </a:r>
              </a:p>
            </p:txBody>
          </p:sp>
        </p:grpSp>
        <p:sp>
          <p:nvSpPr>
            <p:cNvPr id="11279" name="Text Box 24"/>
            <p:cNvSpPr txBox="1">
              <a:spLocks noChangeArrowheads="1"/>
            </p:cNvSpPr>
            <p:nvPr/>
          </p:nvSpPr>
          <p:spPr bwMode="auto">
            <a:xfrm>
              <a:off x="3643313" y="3159125"/>
              <a:ext cx="892175" cy="630237"/>
            </a:xfrm>
            <a:prstGeom prst="rect">
              <a:avLst/>
            </a:prstGeom>
            <a:solidFill>
              <a:srgbClr val="338F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dirty="0"/>
                <a:t>10%</a:t>
              </a:r>
            </a:p>
            <a:p>
              <a:pPr eaLnBrk="1" hangingPunct="1">
                <a:spcBef>
                  <a:spcPct val="50000"/>
                </a:spcBef>
              </a:pPr>
              <a:r>
                <a:rPr lang="en-US" sz="1400" dirty="0"/>
                <a:t>co-par</a:t>
              </a:r>
            </a:p>
          </p:txBody>
        </p:sp>
        <p:sp>
          <p:nvSpPr>
            <p:cNvPr id="11276" name="Line 26"/>
            <p:cNvSpPr>
              <a:spLocks noChangeShapeType="1"/>
            </p:cNvSpPr>
            <p:nvPr/>
          </p:nvSpPr>
          <p:spPr bwMode="auto">
            <a:xfrm>
              <a:off x="4220083" y="3294063"/>
              <a:ext cx="5111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77" name="Line 27"/>
            <p:cNvSpPr>
              <a:spLocks noChangeShapeType="1"/>
            </p:cNvSpPr>
            <p:nvPr/>
          </p:nvSpPr>
          <p:spPr bwMode="auto">
            <a:xfrm>
              <a:off x="4220083" y="3338513"/>
              <a:ext cx="512762" cy="511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1270" name="TextBox 1"/>
          <p:cNvSpPr txBox="1">
            <a:spLocks noChangeArrowheads="1"/>
          </p:cNvSpPr>
          <p:nvPr/>
        </p:nvSpPr>
        <p:spPr bwMode="auto">
          <a:xfrm>
            <a:off x="6959600" y="5505170"/>
            <a:ext cx="990600" cy="368300"/>
          </a:xfrm>
          <a:prstGeom prst="rect">
            <a:avLst/>
          </a:prstGeom>
          <a:solidFill>
            <a:srgbClr val="338FAA"/>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Insurer</a:t>
            </a:r>
          </a:p>
        </p:txBody>
      </p:sp>
      <p:sp>
        <p:nvSpPr>
          <p:cNvPr id="11271" name="TextBox 2"/>
          <p:cNvSpPr txBox="1">
            <a:spLocks noChangeArrowheads="1"/>
          </p:cNvSpPr>
          <p:nvPr/>
        </p:nvSpPr>
        <p:spPr bwMode="auto">
          <a:xfrm>
            <a:off x="7561263" y="5881688"/>
            <a:ext cx="946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a:p>
        </p:txBody>
      </p:sp>
      <p:sp>
        <p:nvSpPr>
          <p:cNvPr id="11272" name="TextBox 29"/>
          <p:cNvSpPr txBox="1">
            <a:spLocks noChangeArrowheads="1"/>
          </p:cNvSpPr>
          <p:nvPr/>
        </p:nvSpPr>
        <p:spPr bwMode="auto">
          <a:xfrm>
            <a:off x="8294688" y="5517871"/>
            <a:ext cx="1230312" cy="369887"/>
          </a:xfrm>
          <a:prstGeom prst="rect">
            <a:avLst/>
          </a:prstGeom>
          <a:solidFill>
            <a:srgbClr val="CCE3EA"/>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Reinsurer</a:t>
            </a:r>
          </a:p>
        </p:txBody>
      </p:sp>
      <p:sp>
        <p:nvSpPr>
          <p:cNvPr id="30" name="Line 16"/>
          <p:cNvSpPr>
            <a:spLocks noChangeShapeType="1"/>
          </p:cNvSpPr>
          <p:nvPr/>
        </p:nvSpPr>
        <p:spPr bwMode="auto">
          <a:xfrm>
            <a:off x="7010400" y="4447404"/>
            <a:ext cx="2183630" cy="0"/>
          </a:xfrm>
          <a:prstGeom prst="line">
            <a:avLst/>
          </a:prstGeom>
          <a:noFill/>
          <a:ln w="9525">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7" name="Text Box 85"/>
          <p:cNvSpPr txBox="1">
            <a:spLocks noChangeArrowheads="1"/>
          </p:cNvSpPr>
          <p:nvPr/>
        </p:nvSpPr>
        <p:spPr bwMode="auto">
          <a:xfrm>
            <a:off x="9218614" y="4310086"/>
            <a:ext cx="138266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dirty="0"/>
              <a:t>$x million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sz="quarter" idx="11"/>
          </p:nvPr>
        </p:nvSpPr>
        <p:spPr>
          <a:xfrm>
            <a:off x="2152650" y="1345340"/>
            <a:ext cx="7886700" cy="3716402"/>
          </a:xfrm>
        </p:spPr>
        <p:txBody>
          <a:bodyPr/>
          <a:lstStyle/>
          <a:p>
            <a:pPr marL="457200" indent="-457200" algn="l">
              <a:spcBef>
                <a:spcPct val="30000"/>
              </a:spcBef>
              <a:buFont typeface="Arial" panose="020B0604020202020204" pitchFamily="34" charset="0"/>
              <a:buChar char="•"/>
              <a:tabLst>
                <a:tab pos="342900" algn="l"/>
              </a:tabLst>
            </a:pPr>
            <a:r>
              <a:rPr lang="en-US" sz="2400" dirty="0"/>
              <a:t>Earnings Stability</a:t>
            </a:r>
          </a:p>
          <a:p>
            <a:pPr marL="838200" lvl="1" indent="-381000" algn="l">
              <a:spcBef>
                <a:spcPct val="30000"/>
              </a:spcBef>
              <a:buFont typeface="Wingdings" panose="05000000000000000000" pitchFamily="2" charset="2"/>
              <a:buChar char="§"/>
              <a:tabLst>
                <a:tab pos="342900" algn="l"/>
              </a:tabLst>
            </a:pPr>
            <a:r>
              <a:rPr lang="en-US" sz="2400" dirty="0"/>
              <a:t>Stabilizing insurance company earnings for “extreme events” </a:t>
            </a:r>
            <a:r>
              <a:rPr lang="en-US" sz="2400" dirty="0">
                <a:sym typeface="Wingdings" pitchFamily="2" charset="2"/>
              </a:rPr>
              <a:t> risk transfer</a:t>
            </a:r>
            <a:endParaRPr lang="en-US" sz="2400" dirty="0"/>
          </a:p>
          <a:p>
            <a:pPr marL="457200" indent="-457200" algn="l">
              <a:spcBef>
                <a:spcPct val="30000"/>
              </a:spcBef>
              <a:buFont typeface="Arial" panose="020B0604020202020204" pitchFamily="34" charset="0"/>
              <a:buChar char="•"/>
              <a:tabLst>
                <a:tab pos="342900" algn="l"/>
              </a:tabLst>
            </a:pPr>
            <a:r>
              <a:rPr lang="en-US" sz="2400" dirty="0"/>
              <a:t>Capacity</a:t>
            </a:r>
          </a:p>
          <a:p>
            <a:pPr marL="800100" lvl="1" indent="-342900" algn="l">
              <a:spcBef>
                <a:spcPct val="30000"/>
              </a:spcBef>
              <a:buFont typeface="Wingdings" panose="05000000000000000000" pitchFamily="2" charset="2"/>
              <a:buChar char="§"/>
              <a:tabLst>
                <a:tab pos="342900" algn="l"/>
              </a:tabLst>
            </a:pPr>
            <a:r>
              <a:rPr lang="en-US" sz="2400" dirty="0"/>
              <a:t>Reducing insurance company exposure allowing for top line growth</a:t>
            </a:r>
          </a:p>
          <a:p>
            <a:pPr marL="457200" indent="-457200" algn="l">
              <a:spcBef>
                <a:spcPct val="30000"/>
              </a:spcBef>
              <a:buFont typeface="Arial" panose="020B0604020202020204" pitchFamily="34" charset="0"/>
              <a:buChar char="•"/>
              <a:tabLst>
                <a:tab pos="342900" algn="l"/>
              </a:tabLst>
            </a:pPr>
            <a:r>
              <a:rPr lang="en-US" sz="2400" dirty="0"/>
              <a:t>Knowledge</a:t>
            </a:r>
          </a:p>
          <a:p>
            <a:pPr marL="838200" lvl="1" indent="-381000" algn="l">
              <a:spcBef>
                <a:spcPct val="30000"/>
              </a:spcBef>
              <a:buFont typeface="Wingdings" panose="05000000000000000000" pitchFamily="2" charset="2"/>
              <a:buChar char="§"/>
              <a:tabLst>
                <a:tab pos="342900" algn="l"/>
              </a:tabLst>
            </a:pPr>
            <a:r>
              <a:rPr lang="en-US" sz="2400" dirty="0"/>
              <a:t>Shared industry knowledge of new product lines</a:t>
            </a:r>
          </a:p>
        </p:txBody>
      </p:sp>
      <p:sp>
        <p:nvSpPr>
          <p:cNvPr id="12291" name="Rectangle 2"/>
          <p:cNvSpPr>
            <a:spLocks noGrp="1" noChangeArrowheads="1"/>
          </p:cNvSpPr>
          <p:nvPr>
            <p:ph type="title"/>
          </p:nvPr>
        </p:nvSpPr>
        <p:spPr/>
        <p:txBody>
          <a:bodyPr/>
          <a:lstStyle/>
          <a:p>
            <a:pPr eaLnBrk="1" hangingPunct="1"/>
            <a:r>
              <a:rPr lang="en-US" dirty="0"/>
              <a:t>Why insurers buy reinsurance?</a:t>
            </a:r>
          </a:p>
        </p:txBody>
      </p:sp>
      <p:sp>
        <p:nvSpPr>
          <p:cNvPr id="4" name="Text Placeholder 3">
            <a:extLst>
              <a:ext uri="{FF2B5EF4-FFF2-40B4-BE49-F238E27FC236}">
                <a16:creationId xmlns:a16="http://schemas.microsoft.com/office/drawing/2014/main" id="{22DCEFEA-D9D9-46B9-B744-7A8A55FE6958}"/>
              </a:ext>
            </a:extLst>
          </p:cNvPr>
          <p:cNvSpPr>
            <a:spLocks noGrp="1"/>
          </p:cNvSpPr>
          <p:nvPr>
            <p:ph type="body" sz="quarter" idx="22"/>
          </p:nvPr>
        </p:nvSpPr>
        <p:spPr/>
        <p:txBody>
          <a:bodyPr/>
          <a:lstStyle/>
          <a:p>
            <a:r>
              <a:rPr lang="en-US" dirty="0"/>
              <a:t>reinsurance</a:t>
            </a:r>
          </a:p>
        </p:txBody>
      </p:sp>
      <p:sp>
        <p:nvSpPr>
          <p:cNvPr id="12290"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EF2270-4C23-40A6-AB0F-9579A2087620}" type="slidenum">
              <a:rPr lang="en-US" smtClean="0">
                <a:solidFill>
                  <a:srgbClr val="5B6770"/>
                </a:solidFill>
              </a:rPr>
              <a:pPr eaLnBrk="1" hangingPunct="1"/>
              <a:t>55</a:t>
            </a:fld>
            <a:endParaRPr lang="en-US" dirty="0">
              <a:solidFill>
                <a:srgbClr val="5B677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sz="quarter" idx="11"/>
          </p:nvPr>
        </p:nvSpPr>
        <p:spPr>
          <a:xfrm>
            <a:off x="2152650" y="1345340"/>
            <a:ext cx="7886700" cy="5042919"/>
          </a:xfrm>
        </p:spPr>
        <p:txBody>
          <a:bodyPr/>
          <a:lstStyle/>
          <a:p>
            <a:pPr marL="457200" indent="-457200" algn="l">
              <a:spcBef>
                <a:spcPct val="30000"/>
              </a:spcBef>
              <a:buFont typeface="Arial" panose="020B0604020202020204" pitchFamily="34" charset="0"/>
              <a:buChar char="•"/>
              <a:tabLst>
                <a:tab pos="342900" algn="l"/>
              </a:tabLst>
            </a:pPr>
            <a:r>
              <a:rPr lang="en-US" sz="2400" dirty="0"/>
              <a:t>A Co-Surety Surety Bond is a general term used to describe a surety bond that is guaranteed by two or more surety companies. All co-sureties are bound to the Obligee jointly and severally but often the bond states the limit of liability for each surety in dollar amounts on the bond.  </a:t>
            </a:r>
          </a:p>
          <a:p>
            <a:pPr marL="457200" indent="-457200" algn="l">
              <a:spcBef>
                <a:spcPct val="30000"/>
              </a:spcBef>
              <a:buFont typeface="Arial" panose="020B0604020202020204" pitchFamily="34" charset="0"/>
              <a:buChar char="•"/>
              <a:tabLst>
                <a:tab pos="342900" algn="l"/>
              </a:tabLst>
            </a:pPr>
            <a:r>
              <a:rPr lang="en-US" sz="2400" dirty="0"/>
              <a:t>Co-Sureties are typically used for large construction accounts to spread risk of a contractors overall aggregate backlog or for specific large projects where the bond amount exceeds a surety’s permissible limit within that jurisdiction and therefore two or more sureties are needed to cover the obligation.</a:t>
            </a:r>
          </a:p>
        </p:txBody>
      </p:sp>
      <p:sp>
        <p:nvSpPr>
          <p:cNvPr id="12291" name="Rectangle 2"/>
          <p:cNvSpPr>
            <a:spLocks noGrp="1" noChangeArrowheads="1"/>
          </p:cNvSpPr>
          <p:nvPr>
            <p:ph type="title"/>
          </p:nvPr>
        </p:nvSpPr>
        <p:spPr/>
        <p:txBody>
          <a:bodyPr/>
          <a:lstStyle/>
          <a:p>
            <a:pPr eaLnBrk="1" hangingPunct="1"/>
            <a:r>
              <a:rPr lang="en-US" dirty="0"/>
              <a:t>Co-Surety</a:t>
            </a:r>
          </a:p>
        </p:txBody>
      </p:sp>
      <p:sp>
        <p:nvSpPr>
          <p:cNvPr id="4" name="Text Placeholder 3">
            <a:extLst>
              <a:ext uri="{FF2B5EF4-FFF2-40B4-BE49-F238E27FC236}">
                <a16:creationId xmlns:a16="http://schemas.microsoft.com/office/drawing/2014/main" id="{22DCEFEA-D9D9-46B9-B744-7A8A55FE6958}"/>
              </a:ext>
            </a:extLst>
          </p:cNvPr>
          <p:cNvSpPr>
            <a:spLocks noGrp="1"/>
          </p:cNvSpPr>
          <p:nvPr>
            <p:ph type="body" sz="quarter" idx="22"/>
          </p:nvPr>
        </p:nvSpPr>
        <p:spPr/>
        <p:txBody>
          <a:bodyPr/>
          <a:lstStyle/>
          <a:p>
            <a:r>
              <a:rPr lang="en-US" dirty="0"/>
              <a:t>Non-reinsurance risk sharing</a:t>
            </a:r>
          </a:p>
        </p:txBody>
      </p:sp>
      <p:sp>
        <p:nvSpPr>
          <p:cNvPr id="12290"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EF2270-4C23-40A6-AB0F-9579A2087620}" type="slidenum">
              <a:rPr lang="en-US" smtClean="0">
                <a:solidFill>
                  <a:srgbClr val="5B6770"/>
                </a:solidFill>
              </a:rPr>
              <a:pPr eaLnBrk="1" hangingPunct="1"/>
              <a:t>56</a:t>
            </a:fld>
            <a:endParaRPr lang="en-US" dirty="0">
              <a:solidFill>
                <a:srgbClr val="5B6770"/>
              </a:solidFill>
            </a:endParaRPr>
          </a:p>
        </p:txBody>
      </p:sp>
    </p:spTree>
    <p:extLst>
      <p:ext uri="{BB962C8B-B14F-4D97-AF65-F5344CB8AC3E}">
        <p14:creationId xmlns:p14="http://schemas.microsoft.com/office/powerpoint/2010/main" val="522314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59022-6065-48EB-9528-5220D9FF9397}"/>
              </a:ext>
            </a:extLst>
          </p:cNvPr>
          <p:cNvSpPr>
            <a:spLocks noGrp="1"/>
          </p:cNvSpPr>
          <p:nvPr>
            <p:ph type="body" sz="quarter" idx="13"/>
          </p:nvPr>
        </p:nvSpPr>
        <p:spPr/>
        <p:txBody>
          <a:bodyPr/>
          <a:lstStyle/>
          <a:p>
            <a:pPr marL="0" marR="0" algn="ctr">
              <a:spcBef>
                <a:spcPts val="0"/>
              </a:spcBef>
              <a:spcAft>
                <a:spcPts val="0"/>
              </a:spcAft>
            </a:pPr>
            <a:r>
              <a:rPr lang="en-US" sz="2800" dirty="0">
                <a:effectLst/>
              </a:rPr>
              <a:t>Portfolio Management</a:t>
            </a:r>
            <a:endParaRPr lang="en-US" sz="2800" dirty="0">
              <a:effectLst/>
              <a:latin typeface="Calibri" panose="020F0502020204030204" pitchFamily="34" charset="0"/>
              <a:ea typeface="Calibri" panose="020F0502020204030204" pitchFamily="34" charset="0"/>
            </a:endParaRPr>
          </a:p>
        </p:txBody>
      </p:sp>
      <p:sp>
        <p:nvSpPr>
          <p:cNvPr id="5122"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C0E322-2B33-4509-BAD1-DBB8108462C2}" type="slidenum">
              <a:rPr lang="en-US" smtClean="0">
                <a:solidFill>
                  <a:srgbClr val="5B6770"/>
                </a:solidFill>
              </a:rPr>
              <a:pPr eaLnBrk="1" hangingPunct="1"/>
              <a:t>57</a:t>
            </a:fld>
            <a:endParaRPr lang="en-US" dirty="0">
              <a:solidFill>
                <a:srgbClr val="5B6770"/>
              </a:solidFill>
            </a:endParaRPr>
          </a:p>
        </p:txBody>
      </p:sp>
    </p:spTree>
    <p:extLst>
      <p:ext uri="{BB962C8B-B14F-4D97-AF65-F5344CB8AC3E}">
        <p14:creationId xmlns:p14="http://schemas.microsoft.com/office/powerpoint/2010/main" val="1261002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sz="quarter" idx="11"/>
          </p:nvPr>
        </p:nvSpPr>
        <p:spPr>
          <a:xfrm>
            <a:off x="2028825" y="1345340"/>
            <a:ext cx="8134350" cy="4901342"/>
          </a:xfrm>
        </p:spPr>
        <p:txBody>
          <a:bodyPr/>
          <a:lstStyle/>
          <a:p>
            <a:pPr marL="457200" indent="-457200" algn="l">
              <a:spcBef>
                <a:spcPct val="30000"/>
              </a:spcBef>
              <a:buFont typeface="Arial" panose="020B0604020202020204" pitchFamily="34" charset="0"/>
              <a:buChar char="•"/>
              <a:tabLst>
                <a:tab pos="342900" algn="l"/>
              </a:tabLst>
            </a:pPr>
            <a:r>
              <a:rPr lang="en-US" sz="2400" dirty="0"/>
              <a:t>Diversification by size, type of contractor, geography</a:t>
            </a:r>
          </a:p>
          <a:p>
            <a:pPr marL="457200" indent="-457200" algn="l">
              <a:spcBef>
                <a:spcPct val="30000"/>
              </a:spcBef>
              <a:buFont typeface="Arial" panose="020B0604020202020204" pitchFamily="34" charset="0"/>
              <a:buChar char="•"/>
              <a:tabLst>
                <a:tab pos="342900" algn="l"/>
              </a:tabLst>
            </a:pPr>
            <a:r>
              <a:rPr lang="en-US" sz="2400" dirty="0"/>
              <a:t>Tracking surety exposure and loss severity by account for surety and aggregations across insurance company (non-surety lines, investments, bank letter of credit, etc.) </a:t>
            </a:r>
          </a:p>
          <a:p>
            <a:pPr marL="457200" indent="-457200" algn="l">
              <a:spcBef>
                <a:spcPct val="30000"/>
              </a:spcBef>
              <a:buFont typeface="Arial" panose="020B0604020202020204" pitchFamily="34" charset="0"/>
              <a:buChar char="•"/>
              <a:tabLst>
                <a:tab pos="342900" algn="l"/>
              </a:tabLst>
            </a:pPr>
            <a:r>
              <a:rPr lang="en-US" sz="2400" dirty="0"/>
              <a:t>Tracking contract rates and credit quality by bond year, duration, size</a:t>
            </a:r>
          </a:p>
          <a:p>
            <a:pPr marL="457200" indent="-457200" algn="l">
              <a:spcBef>
                <a:spcPct val="30000"/>
              </a:spcBef>
              <a:buFont typeface="Arial" panose="020B0604020202020204" pitchFamily="34" charset="0"/>
              <a:buChar char="•"/>
              <a:tabLst>
                <a:tab pos="342900" algn="l"/>
              </a:tabLst>
            </a:pPr>
            <a:r>
              <a:rPr lang="en-US" sz="2400" dirty="0"/>
              <a:t>Internal and External Capital Management</a:t>
            </a:r>
          </a:p>
          <a:p>
            <a:pPr marL="457200" indent="-457200" algn="l">
              <a:spcBef>
                <a:spcPct val="30000"/>
              </a:spcBef>
              <a:buFont typeface="Arial" panose="020B0604020202020204" pitchFamily="34" charset="0"/>
              <a:buChar char="•"/>
              <a:tabLst>
                <a:tab pos="342900" algn="l"/>
              </a:tabLst>
            </a:pPr>
            <a:r>
              <a:rPr lang="en-US" sz="2400" dirty="0"/>
              <a:t>SFAA Loss experience vs economic cycles and impact on results</a:t>
            </a:r>
          </a:p>
          <a:p>
            <a:pPr marL="457200" indent="-457200" algn="l">
              <a:spcBef>
                <a:spcPct val="30000"/>
              </a:spcBef>
              <a:buFont typeface="Arial" panose="020B0604020202020204" pitchFamily="34" charset="0"/>
              <a:buChar char="•"/>
              <a:tabLst>
                <a:tab pos="342900" algn="l"/>
              </a:tabLst>
            </a:pPr>
            <a:endParaRPr lang="en-US" sz="2400" dirty="0"/>
          </a:p>
        </p:txBody>
      </p:sp>
      <p:sp>
        <p:nvSpPr>
          <p:cNvPr id="12291" name="Rectangle 2"/>
          <p:cNvSpPr>
            <a:spLocks noGrp="1" noChangeArrowheads="1"/>
          </p:cNvSpPr>
          <p:nvPr>
            <p:ph type="title"/>
          </p:nvPr>
        </p:nvSpPr>
        <p:spPr/>
        <p:txBody>
          <a:bodyPr/>
          <a:lstStyle/>
          <a:p>
            <a:pPr eaLnBrk="1" hangingPunct="1"/>
            <a:r>
              <a:rPr lang="en-US" dirty="0"/>
              <a:t>Key Considerations</a:t>
            </a:r>
          </a:p>
        </p:txBody>
      </p:sp>
      <p:sp>
        <p:nvSpPr>
          <p:cNvPr id="12290"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EF2270-4C23-40A6-AB0F-9579A2087620}" type="slidenum">
              <a:rPr lang="en-US" smtClean="0">
                <a:solidFill>
                  <a:srgbClr val="5B6770"/>
                </a:solidFill>
              </a:rPr>
              <a:pPr eaLnBrk="1" hangingPunct="1"/>
              <a:t>58</a:t>
            </a:fld>
            <a:endParaRPr lang="en-US" dirty="0">
              <a:solidFill>
                <a:srgbClr val="5B6770"/>
              </a:solidFill>
            </a:endParaRPr>
          </a:p>
        </p:txBody>
      </p:sp>
    </p:spTree>
    <p:extLst>
      <p:ext uri="{BB962C8B-B14F-4D97-AF65-F5344CB8AC3E}">
        <p14:creationId xmlns:p14="http://schemas.microsoft.com/office/powerpoint/2010/main" val="402786367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sz="quarter" idx="11"/>
          </p:nvPr>
        </p:nvSpPr>
        <p:spPr>
          <a:xfrm>
            <a:off x="2152650" y="1345340"/>
            <a:ext cx="7886700" cy="2237536"/>
          </a:xfrm>
        </p:spPr>
        <p:txBody>
          <a:bodyPr/>
          <a:lstStyle/>
          <a:p>
            <a:pPr marL="457200" indent="-457200" algn="l">
              <a:spcBef>
                <a:spcPct val="30000"/>
              </a:spcBef>
              <a:buFont typeface="Arial" panose="020B0604020202020204" pitchFamily="34" charset="0"/>
              <a:buChar char="•"/>
              <a:tabLst>
                <a:tab pos="342900" algn="l"/>
              </a:tabLst>
            </a:pPr>
            <a:r>
              <a:rPr lang="en-US" sz="2400" dirty="0"/>
              <a:t>Need to account for differences between U.S. and India surety markets</a:t>
            </a:r>
          </a:p>
          <a:p>
            <a:pPr marL="457200" indent="-457200" algn="l">
              <a:spcBef>
                <a:spcPct val="30000"/>
              </a:spcBef>
              <a:buFont typeface="Arial" panose="020B0604020202020204" pitchFamily="34" charset="0"/>
              <a:buChar char="•"/>
              <a:tabLst>
                <a:tab pos="342900" algn="l"/>
              </a:tabLst>
            </a:pPr>
            <a:r>
              <a:rPr lang="en-US" sz="2400" dirty="0"/>
              <a:t>Underwriting, Claim, Portfolio Management, and Reinsurance are critical to success</a:t>
            </a:r>
          </a:p>
          <a:p>
            <a:pPr marL="457200" indent="-457200" algn="l">
              <a:spcBef>
                <a:spcPct val="30000"/>
              </a:spcBef>
              <a:buFont typeface="Arial" panose="020B0604020202020204" pitchFamily="34" charset="0"/>
              <a:buChar char="•"/>
              <a:tabLst>
                <a:tab pos="342900" algn="l"/>
              </a:tabLst>
            </a:pPr>
            <a:r>
              <a:rPr lang="en-US" sz="2400" dirty="0"/>
              <a:t>Significant learning curve</a:t>
            </a:r>
          </a:p>
        </p:txBody>
      </p:sp>
      <p:sp>
        <p:nvSpPr>
          <p:cNvPr id="12291" name="Rectangle 2"/>
          <p:cNvSpPr>
            <a:spLocks noGrp="1" noChangeArrowheads="1"/>
          </p:cNvSpPr>
          <p:nvPr>
            <p:ph type="title"/>
          </p:nvPr>
        </p:nvSpPr>
        <p:spPr/>
        <p:txBody>
          <a:bodyPr/>
          <a:lstStyle/>
          <a:p>
            <a:pPr eaLnBrk="1" hangingPunct="1"/>
            <a:r>
              <a:rPr lang="en-US" dirty="0"/>
              <a:t>Summary</a:t>
            </a:r>
          </a:p>
        </p:txBody>
      </p:sp>
      <p:sp>
        <p:nvSpPr>
          <p:cNvPr id="12290"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EF2270-4C23-40A6-AB0F-9579A2087620}" type="slidenum">
              <a:rPr lang="en-US" smtClean="0">
                <a:solidFill>
                  <a:srgbClr val="5B6770"/>
                </a:solidFill>
              </a:rPr>
              <a:pPr eaLnBrk="1" hangingPunct="1"/>
              <a:t>59</a:t>
            </a:fld>
            <a:endParaRPr lang="en-US" dirty="0">
              <a:solidFill>
                <a:srgbClr val="5B6770"/>
              </a:solidFill>
            </a:endParaRPr>
          </a:p>
        </p:txBody>
      </p:sp>
    </p:spTree>
    <p:extLst>
      <p:ext uri="{BB962C8B-B14F-4D97-AF65-F5344CB8AC3E}">
        <p14:creationId xmlns:p14="http://schemas.microsoft.com/office/powerpoint/2010/main" val="22933966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59022-6065-48EB-9528-5220D9FF9397}"/>
              </a:ext>
            </a:extLst>
          </p:cNvPr>
          <p:cNvSpPr>
            <a:spLocks noGrp="1"/>
          </p:cNvSpPr>
          <p:nvPr>
            <p:ph type="body" sz="quarter" idx="13"/>
          </p:nvPr>
        </p:nvSpPr>
        <p:spPr/>
        <p:txBody>
          <a:bodyPr/>
          <a:lstStyle/>
          <a:p>
            <a:pPr marL="0" marR="0" algn="ctr">
              <a:spcBef>
                <a:spcPts val="0"/>
              </a:spcBef>
              <a:spcAft>
                <a:spcPts val="0"/>
              </a:spcAft>
            </a:pPr>
            <a:r>
              <a:rPr lang="en-US" sz="2800" dirty="0">
                <a:effectLst/>
              </a:rPr>
              <a:t>Surety 101</a:t>
            </a:r>
            <a:endParaRPr lang="en-US" sz="2800" dirty="0">
              <a:effectLst/>
              <a:latin typeface="Calibri" panose="020F0502020204030204" pitchFamily="34" charset="0"/>
              <a:ea typeface="Calibri" panose="020F0502020204030204" pitchFamily="34" charset="0"/>
            </a:endParaRPr>
          </a:p>
        </p:txBody>
      </p:sp>
      <p:sp>
        <p:nvSpPr>
          <p:cNvPr id="5122" name="Slide Number Placeholder 4"/>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C0E322-2B33-4509-BAD1-DBB8108462C2}" type="slidenum">
              <a:rPr lang="en-US" smtClean="0">
                <a:solidFill>
                  <a:srgbClr val="5B6770"/>
                </a:solidFill>
              </a:rPr>
              <a:pPr eaLnBrk="1" hangingPunct="1"/>
              <a:t>6</a:t>
            </a:fld>
            <a:endParaRPr lang="en-US" dirty="0">
              <a:solidFill>
                <a:srgbClr val="5B6770"/>
              </a:solidFill>
            </a:endParaRPr>
          </a:p>
        </p:txBody>
      </p:sp>
    </p:spTree>
    <p:extLst>
      <p:ext uri="{BB962C8B-B14F-4D97-AF65-F5344CB8AC3E}">
        <p14:creationId xmlns:p14="http://schemas.microsoft.com/office/powerpoint/2010/main" val="2947651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18A7DA-8FB0-414D-B2B3-F0943BBE30DE}"/>
              </a:ext>
            </a:extLst>
          </p:cNvPr>
          <p:cNvSpPr>
            <a:spLocks noGrp="1"/>
          </p:cNvSpPr>
          <p:nvPr>
            <p:ph type="body" sz="quarter" idx="14"/>
          </p:nvPr>
        </p:nvSpPr>
        <p:spPr/>
        <p:txBody>
          <a:bodyPr/>
          <a:lstStyle/>
          <a:p>
            <a:r>
              <a:rPr lang="en-US" dirty="0"/>
              <a:t>Questions</a:t>
            </a:r>
          </a:p>
          <a:p>
            <a:endParaRPr lang="en-US" dirty="0"/>
          </a:p>
        </p:txBody>
      </p:sp>
      <p:sp>
        <p:nvSpPr>
          <p:cNvPr id="34818" name="Slide Number Placeholder 2"/>
          <p:cNvSpPr>
            <a:spLocks noGrp="1"/>
          </p:cNvSpPr>
          <p:nvPr>
            <p:ph type="sldNum"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EA006B-3501-430F-B78F-026FB307FD5B}" type="slidenum">
              <a:rPr lang="en-US" smtClean="0">
                <a:solidFill>
                  <a:srgbClr val="5B6770"/>
                </a:solidFill>
              </a:rPr>
              <a:pPr eaLnBrk="1" hangingPunct="1"/>
              <a:t>60</a:t>
            </a:fld>
            <a:endParaRPr lang="en-US" dirty="0">
              <a:solidFill>
                <a:srgbClr val="5B6770"/>
              </a:solidFill>
            </a:endParaRPr>
          </a:p>
        </p:txBody>
      </p:sp>
      <p:pic>
        <p:nvPicPr>
          <p:cNvPr id="34819" name="Picture 5" descr="question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019175"/>
            <a:ext cx="7620000" cy="5257800"/>
          </a:xfrm>
        </p:spPr>
      </p:pic>
      <p:pic>
        <p:nvPicPr>
          <p:cNvPr id="7" name="Picture 5" descr="questions">
            <a:extLst>
              <a:ext uri="{FF2B5EF4-FFF2-40B4-BE49-F238E27FC236}">
                <a16:creationId xmlns:a16="http://schemas.microsoft.com/office/drawing/2014/main" id="{A4B94833-4283-4B49-ACB9-66CE10958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86000" y="1019175"/>
            <a:ext cx="7620000" cy="52578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B63747-33B2-A849-95D6-0D0FBA3E2973}"/>
              </a:ext>
            </a:extLst>
          </p:cNvPr>
          <p:cNvSpPr>
            <a:spLocks noGrp="1"/>
          </p:cNvSpPr>
          <p:nvPr>
            <p:ph type="body" sz="quarter" idx="13"/>
          </p:nvPr>
        </p:nvSpPr>
        <p:spPr/>
        <p:txBody>
          <a:bodyPr/>
          <a:lstStyle/>
          <a:p>
            <a:r>
              <a:rPr lang="en-US" sz="3200" spc="300" dirty="0">
                <a:latin typeface="Trebuchet MS" panose="020B0703020202090204" pitchFamily="34" charset="0"/>
                <a:cs typeface="Calibri" panose="020F0502020204030204" pitchFamily="34" charset="0"/>
              </a:rPr>
              <a:t>Appendix</a:t>
            </a:r>
          </a:p>
        </p:txBody>
      </p:sp>
      <p:sp>
        <p:nvSpPr>
          <p:cNvPr id="3" name="Slide Number Placeholder 2">
            <a:extLst>
              <a:ext uri="{FF2B5EF4-FFF2-40B4-BE49-F238E27FC236}">
                <a16:creationId xmlns:a16="http://schemas.microsoft.com/office/drawing/2014/main" id="{8B19A8EB-D793-4197-A6CB-AE1D833FA75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9DC49-0254-4B70-B36F-E22A7B1585FA}" type="slidenum">
              <a:rPr kumimoji="0" lang="en-US" sz="1200" b="0"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256904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Content Placeholder 2"/>
          <p:cNvSpPr>
            <a:spLocks noGrp="1"/>
          </p:cNvSpPr>
          <p:nvPr>
            <p:ph type="body" sz="quarter" idx="14"/>
          </p:nvPr>
        </p:nvSpPr>
        <p:spPr/>
        <p:txBody>
          <a:bodyPr/>
          <a:lstStyle/>
          <a:p>
            <a:pPr marL="0" indent="0">
              <a:buNone/>
            </a:pPr>
            <a:r>
              <a:rPr lang="en-US" dirty="0">
                <a:latin typeface="Trebuchet MS" panose="020B0703020202090204" pitchFamily="34" charset="0"/>
                <a:cs typeface="+mj-cs"/>
              </a:rPr>
              <a:t>Standard U.S. Industry Form Contracts and Bond Forms</a:t>
            </a:r>
          </a:p>
        </p:txBody>
      </p:sp>
      <p:sp>
        <p:nvSpPr>
          <p:cNvPr id="25609" name="Slide Number Placeholder 1"/>
          <p:cNvSpPr>
            <a:spLocks noGrp="1"/>
          </p:cNvSpPr>
          <p:nvPr>
            <p:ph type="sldNum" sz="quarter" idx="4"/>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20000"/>
              </a:spcBef>
              <a:spcAft>
                <a:spcPct val="0"/>
              </a:spcAft>
              <a:defRPr sz="1000" kern="1200">
                <a:solidFill>
                  <a:srgbClr val="5B6770"/>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133C973E-B117-4622-9806-BF0B5C00A77E}" type="slidenum">
              <a:rPr lang="en-US" smtClean="0"/>
              <a:pPr>
                <a:defRPr/>
              </a:pPr>
              <a:t>62</a:t>
            </a:fld>
            <a:endParaRPr lang="en-US" sz="1000" b="0">
              <a:solidFill>
                <a:srgbClr val="5B6770"/>
              </a:solidFill>
            </a:endParaRPr>
          </a:p>
        </p:txBody>
      </p:sp>
      <p:pic>
        <p:nvPicPr>
          <p:cNvPr id="25605" name="Picture 7"/>
          <p:cNvPicPr>
            <a:picLocks noChangeAspect="1"/>
          </p:cNvPicPr>
          <p:nvPr/>
        </p:nvPicPr>
        <p:blipFill>
          <a:blip r:embed="rId3">
            <a:extLst>
              <a:ext uri="{28A0092B-C50C-407E-A947-70E740481C1C}">
                <a14:useLocalDpi xmlns:a14="http://schemas.microsoft.com/office/drawing/2010/main" val="0"/>
              </a:ext>
            </a:extLst>
          </a:blip>
          <a:srcRect l="54443" t="5206" r="5278" b="18404"/>
          <a:stretch>
            <a:fillRect/>
          </a:stretch>
        </p:blipFill>
        <p:spPr bwMode="auto">
          <a:xfrm>
            <a:off x="5429528" y="4203567"/>
            <a:ext cx="254476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9"/>
          <p:cNvSpPr txBox="1">
            <a:spLocks noChangeArrowheads="1"/>
          </p:cNvSpPr>
          <p:nvPr/>
        </p:nvSpPr>
        <p:spPr bwMode="auto">
          <a:xfrm>
            <a:off x="6911996" y="3512422"/>
            <a:ext cx="3225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charset="0"/>
                <a:ea typeface="MS PGothic" pitchFamily="34" charset="-128"/>
              </a:defRPr>
            </a:lvl1pPr>
            <a:lvl2pPr marL="742950" indent="-285750">
              <a:defRPr sz="1400" b="1">
                <a:solidFill>
                  <a:schemeClr val="tx1"/>
                </a:solidFill>
                <a:latin typeface="Arial" charset="0"/>
                <a:ea typeface="MS PGothic" pitchFamily="34" charset="-128"/>
              </a:defRPr>
            </a:lvl2pPr>
            <a:lvl3pPr marL="1143000" indent="-228600">
              <a:defRPr sz="1400" b="1">
                <a:solidFill>
                  <a:schemeClr val="tx1"/>
                </a:solidFill>
                <a:latin typeface="Arial" charset="0"/>
                <a:ea typeface="MS PGothic" pitchFamily="34" charset="-128"/>
              </a:defRPr>
            </a:lvl3pPr>
            <a:lvl4pPr marL="1600200" indent="-228600">
              <a:defRPr sz="1400" b="1">
                <a:solidFill>
                  <a:schemeClr val="tx1"/>
                </a:solidFill>
                <a:latin typeface="Arial" charset="0"/>
                <a:ea typeface="MS PGothic" pitchFamily="34" charset="-128"/>
              </a:defRPr>
            </a:lvl4pPr>
            <a:lvl5pPr marL="2057400" indent="-228600">
              <a:defRPr sz="1400" b="1">
                <a:solidFill>
                  <a:schemeClr val="tx1"/>
                </a:solidFill>
                <a:latin typeface="Arial"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charset="0"/>
                <a:ea typeface="MS PGothic" pitchFamily="34" charset="-128"/>
              </a:defRPr>
            </a:lvl9pPr>
          </a:lstStyle>
          <a:p>
            <a:r>
              <a:rPr lang="en-US" dirty="0">
                <a:hlinkClick r:id="rId4"/>
              </a:rPr>
              <a:t>https://www.consensusdocs.org/</a:t>
            </a:r>
            <a:endParaRPr lang="en-US" dirty="0"/>
          </a:p>
          <a:p>
            <a:endParaRPr lang="en-US" dirty="0"/>
          </a:p>
        </p:txBody>
      </p:sp>
      <p:sp>
        <p:nvSpPr>
          <p:cNvPr id="25608" name="TextBox 11"/>
          <p:cNvSpPr txBox="1">
            <a:spLocks noChangeArrowheads="1"/>
          </p:cNvSpPr>
          <p:nvPr/>
        </p:nvSpPr>
        <p:spPr bwMode="auto">
          <a:xfrm>
            <a:off x="7974290" y="5619496"/>
            <a:ext cx="2184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charset="0"/>
                <a:ea typeface="MS PGothic" pitchFamily="34" charset="-128"/>
              </a:defRPr>
            </a:lvl1pPr>
            <a:lvl2pPr marL="742950" indent="-285750">
              <a:defRPr sz="1400" b="1">
                <a:solidFill>
                  <a:schemeClr val="tx1"/>
                </a:solidFill>
                <a:latin typeface="Arial" charset="0"/>
                <a:ea typeface="MS PGothic" pitchFamily="34" charset="-128"/>
              </a:defRPr>
            </a:lvl2pPr>
            <a:lvl3pPr marL="1143000" indent="-228600">
              <a:defRPr sz="1400" b="1">
                <a:solidFill>
                  <a:schemeClr val="tx1"/>
                </a:solidFill>
                <a:latin typeface="Arial" charset="0"/>
                <a:ea typeface="MS PGothic" pitchFamily="34" charset="-128"/>
              </a:defRPr>
            </a:lvl3pPr>
            <a:lvl4pPr marL="1600200" indent="-228600">
              <a:defRPr sz="1400" b="1">
                <a:solidFill>
                  <a:schemeClr val="tx1"/>
                </a:solidFill>
                <a:latin typeface="Arial" charset="0"/>
                <a:ea typeface="MS PGothic" pitchFamily="34" charset="-128"/>
              </a:defRPr>
            </a:lvl4pPr>
            <a:lvl5pPr marL="2057400" indent="-228600">
              <a:defRPr sz="1400" b="1">
                <a:solidFill>
                  <a:schemeClr val="tx1"/>
                </a:solidFill>
                <a:latin typeface="Arial" charset="0"/>
                <a:ea typeface="MS PGothic" pitchFamily="34" charset="-128"/>
              </a:defRPr>
            </a:lvl5pPr>
            <a:lvl6pPr marL="2514600" indent="-228600" algn="ctr" eaLnBrk="0" fontAlgn="base" hangingPunct="0">
              <a:spcBef>
                <a:spcPct val="0"/>
              </a:spcBef>
              <a:spcAft>
                <a:spcPct val="0"/>
              </a:spcAft>
              <a:defRPr sz="1400" b="1">
                <a:solidFill>
                  <a:schemeClr val="tx1"/>
                </a:solidFill>
                <a:latin typeface="Arial" charset="0"/>
                <a:ea typeface="MS PGothic" pitchFamily="34" charset="-128"/>
              </a:defRPr>
            </a:lvl6pPr>
            <a:lvl7pPr marL="2971800" indent="-228600" algn="ctr" eaLnBrk="0" fontAlgn="base" hangingPunct="0">
              <a:spcBef>
                <a:spcPct val="0"/>
              </a:spcBef>
              <a:spcAft>
                <a:spcPct val="0"/>
              </a:spcAft>
              <a:defRPr sz="1400" b="1">
                <a:solidFill>
                  <a:schemeClr val="tx1"/>
                </a:solidFill>
                <a:latin typeface="Arial" charset="0"/>
                <a:ea typeface="MS PGothic" pitchFamily="34" charset="-128"/>
              </a:defRPr>
            </a:lvl7pPr>
            <a:lvl8pPr marL="3429000" indent="-228600" algn="ctr" eaLnBrk="0" fontAlgn="base" hangingPunct="0">
              <a:spcBef>
                <a:spcPct val="0"/>
              </a:spcBef>
              <a:spcAft>
                <a:spcPct val="0"/>
              </a:spcAft>
              <a:defRPr sz="1400" b="1">
                <a:solidFill>
                  <a:schemeClr val="tx1"/>
                </a:solidFill>
                <a:latin typeface="Arial" charset="0"/>
                <a:ea typeface="MS PGothic" pitchFamily="34" charset="-128"/>
              </a:defRPr>
            </a:lvl8pPr>
            <a:lvl9pPr marL="3886200" indent="-228600" algn="ctr" eaLnBrk="0" fontAlgn="base" hangingPunct="0">
              <a:spcBef>
                <a:spcPct val="0"/>
              </a:spcBef>
              <a:spcAft>
                <a:spcPct val="0"/>
              </a:spcAft>
              <a:defRPr sz="1400" b="1">
                <a:solidFill>
                  <a:schemeClr val="tx1"/>
                </a:solidFill>
                <a:latin typeface="Arial" charset="0"/>
                <a:ea typeface="MS PGothic" pitchFamily="34" charset="-128"/>
              </a:defRPr>
            </a:lvl9pPr>
          </a:lstStyle>
          <a:p>
            <a:r>
              <a:rPr lang="en-US" dirty="0">
                <a:hlinkClick r:id="rId5"/>
              </a:rPr>
              <a:t>http://www.ejcdc.org/</a:t>
            </a:r>
            <a:endParaRPr lang="en-US" dirty="0"/>
          </a:p>
          <a:p>
            <a:endParaRPr lang="en-US" dirty="0"/>
          </a:p>
        </p:txBody>
      </p:sp>
      <p:pic>
        <p:nvPicPr>
          <p:cNvPr id="2" name="Picture 1"/>
          <p:cNvPicPr>
            <a:picLocks noChangeAspect="1"/>
          </p:cNvPicPr>
          <p:nvPr/>
        </p:nvPicPr>
        <p:blipFill>
          <a:blip r:embed="rId6"/>
          <a:stretch>
            <a:fillRect/>
          </a:stretch>
        </p:blipFill>
        <p:spPr>
          <a:xfrm>
            <a:off x="1890323" y="1605228"/>
            <a:ext cx="3069955" cy="2262345"/>
          </a:xfrm>
          <a:prstGeom prst="rect">
            <a:avLst/>
          </a:prstGeom>
        </p:spPr>
      </p:pic>
      <p:pic>
        <p:nvPicPr>
          <p:cNvPr id="3" name="Picture 2"/>
          <p:cNvPicPr>
            <a:picLocks noChangeAspect="1"/>
          </p:cNvPicPr>
          <p:nvPr/>
        </p:nvPicPr>
        <p:blipFill>
          <a:blip r:embed="rId7"/>
          <a:stretch>
            <a:fillRect/>
          </a:stretch>
        </p:blipFill>
        <p:spPr>
          <a:xfrm>
            <a:off x="5873258" y="1334599"/>
            <a:ext cx="3003330" cy="1896405"/>
          </a:xfrm>
          <a:prstGeom prst="rect">
            <a:avLst/>
          </a:prstGeom>
        </p:spPr>
      </p:pic>
      <p:sp>
        <p:nvSpPr>
          <p:cNvPr id="5" name="TextBox 4">
            <a:extLst>
              <a:ext uri="{FF2B5EF4-FFF2-40B4-BE49-F238E27FC236}">
                <a16:creationId xmlns:a16="http://schemas.microsoft.com/office/drawing/2014/main" id="{613A5739-03A9-48FC-A8F0-4FE89B50191C}"/>
              </a:ext>
            </a:extLst>
          </p:cNvPr>
          <p:cNvSpPr txBox="1"/>
          <p:nvPr/>
        </p:nvSpPr>
        <p:spPr>
          <a:xfrm>
            <a:off x="1981200" y="4197531"/>
            <a:ext cx="2743200" cy="445008"/>
          </a:xfrm>
          <a:prstGeom prst="rect">
            <a:avLst/>
          </a:prstGeom>
          <a:noFill/>
        </p:spPr>
        <p:txBody>
          <a:bodyPr wrap="square" lIns="0" tIns="0" rIns="0" bIns="0" rtlCol="0">
            <a:noAutofit/>
          </a:bodyPr>
          <a:lstStyle/>
          <a:p>
            <a:pPr>
              <a:spcBef>
                <a:spcPts val="1200"/>
              </a:spcBef>
              <a:buClr>
                <a:schemeClr val="tx1"/>
              </a:buClr>
              <a:buSzPct val="100000"/>
            </a:pPr>
            <a:r>
              <a:rPr lang="en-US" sz="1200" dirty="0">
                <a:hlinkClick r:id="rId8"/>
              </a:rPr>
              <a:t>http://www.aia.org/contractdocs/</a:t>
            </a:r>
            <a:endParaRPr lang="en-US" sz="1200" dirty="0"/>
          </a:p>
          <a:p>
            <a:pPr algn="ctr">
              <a:lnSpc>
                <a:spcPct val="100000"/>
              </a:lnSpc>
              <a:spcBef>
                <a:spcPts val="1200"/>
              </a:spcBef>
              <a:buClr>
                <a:schemeClr val="tx1"/>
              </a:buClr>
              <a:buSzPct val="100000"/>
            </a:pPr>
            <a:endParaRPr lang="en-US" sz="1200" dirty="0"/>
          </a:p>
        </p:txBody>
      </p:sp>
    </p:spTree>
    <p:extLst>
      <p:ext uri="{BB962C8B-B14F-4D97-AF65-F5344CB8AC3E}">
        <p14:creationId xmlns:p14="http://schemas.microsoft.com/office/powerpoint/2010/main" val="538947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quarter" idx="14"/>
          </p:nvPr>
        </p:nvSpPr>
        <p:spPr>
          <a:xfrm>
            <a:off x="609600" y="469392"/>
            <a:ext cx="10972800" cy="1222066"/>
          </a:xfrm>
        </p:spPr>
        <p:txBody>
          <a:bodyPr/>
          <a:lstStyle/>
          <a:p>
            <a:pPr eaLnBrk="1" hangingPunct="1">
              <a:lnSpc>
                <a:spcPct val="110000"/>
              </a:lnSpc>
            </a:pPr>
            <a:r>
              <a:rPr lang="en-US" altLang="en-US" dirty="0"/>
              <a:t>An agreement among three parties, in which the </a:t>
            </a:r>
            <a:r>
              <a:rPr lang="en-US" altLang="en-US" i="1" u="sng" dirty="0"/>
              <a:t>Surety</a:t>
            </a:r>
            <a:r>
              <a:rPr lang="en-US" altLang="en-US" i="1" dirty="0"/>
              <a:t> </a:t>
            </a:r>
            <a:r>
              <a:rPr lang="en-US" altLang="en-US" dirty="0"/>
              <a:t>guarantees a promise made by the </a:t>
            </a:r>
            <a:r>
              <a:rPr lang="en-US" altLang="en-US" i="1" u="sng" dirty="0"/>
              <a:t>Principal</a:t>
            </a:r>
            <a:r>
              <a:rPr lang="en-US" altLang="en-US" dirty="0"/>
              <a:t> to an </a:t>
            </a:r>
            <a:r>
              <a:rPr lang="en-US" altLang="en-US" i="1" u="sng" dirty="0"/>
              <a:t>Obligee</a:t>
            </a:r>
            <a:r>
              <a:rPr lang="en-US" altLang="en-US" dirty="0"/>
              <a:t>. </a:t>
            </a:r>
          </a:p>
        </p:txBody>
      </p:sp>
      <p:sp>
        <p:nvSpPr>
          <p:cNvPr id="5" name="Text Placeholder 4">
            <a:extLst>
              <a:ext uri="{FF2B5EF4-FFF2-40B4-BE49-F238E27FC236}">
                <a16:creationId xmlns:a16="http://schemas.microsoft.com/office/drawing/2014/main" id="{53CB5D31-7256-4E19-B4DD-052051065F57}"/>
              </a:ext>
            </a:extLst>
          </p:cNvPr>
          <p:cNvSpPr>
            <a:spLocks noGrp="1"/>
          </p:cNvSpPr>
          <p:nvPr>
            <p:ph type="body" sz="quarter" idx="22"/>
          </p:nvPr>
        </p:nvSpPr>
        <p:spPr/>
        <p:txBody>
          <a:bodyPr/>
          <a:lstStyle/>
          <a:p>
            <a:r>
              <a:rPr lang="en-US" dirty="0"/>
              <a:t>Surety 101:  What is a surety bond?</a:t>
            </a:r>
          </a:p>
        </p:txBody>
      </p:sp>
      <p:sp>
        <p:nvSpPr>
          <p:cNvPr id="4" name="Slide Number Placeholder 3"/>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7</a:t>
            </a:fld>
            <a:endParaRPr lang="en-US" dirty="0">
              <a:latin typeface="Arial" charset="0"/>
            </a:endParaRPr>
          </a:p>
        </p:txBody>
      </p:sp>
      <p:grpSp>
        <p:nvGrpSpPr>
          <p:cNvPr id="2" name="Group 1"/>
          <p:cNvGrpSpPr/>
          <p:nvPr/>
        </p:nvGrpSpPr>
        <p:grpSpPr>
          <a:xfrm>
            <a:off x="3831248" y="2190148"/>
            <a:ext cx="3989023" cy="3948851"/>
            <a:chOff x="467971" y="1877027"/>
            <a:chExt cx="3989023" cy="3948851"/>
          </a:xfrm>
        </p:grpSpPr>
        <p:grpSp>
          <p:nvGrpSpPr>
            <p:cNvPr id="9" name="Group 8"/>
            <p:cNvGrpSpPr/>
            <p:nvPr/>
          </p:nvGrpSpPr>
          <p:grpSpPr>
            <a:xfrm>
              <a:off x="510831" y="2184634"/>
              <a:ext cx="3750905" cy="3289190"/>
              <a:chOff x="313611" y="2144935"/>
              <a:chExt cx="3750905" cy="3289190"/>
            </a:xfrm>
            <a:solidFill>
              <a:schemeClr val="accent1">
                <a:lumMod val="75000"/>
              </a:schemeClr>
            </a:solidFill>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p:grpSpPr>
          <p:sp>
            <p:nvSpPr>
              <p:cNvPr id="10" name="Freeform 9"/>
              <p:cNvSpPr/>
              <p:nvPr/>
            </p:nvSpPr>
            <p:spPr>
              <a:xfrm>
                <a:off x="2692909" y="2144935"/>
                <a:ext cx="1371607" cy="1371607"/>
              </a:xfrm>
              <a:custGeom>
                <a:avLst/>
                <a:gdLst>
                  <a:gd name="connsiteX0" fmla="*/ 0 w 1371607"/>
                  <a:gd name="connsiteY0" fmla="*/ 685804 h 1371607"/>
                  <a:gd name="connsiteX1" fmla="*/ 685804 w 1371607"/>
                  <a:gd name="connsiteY1" fmla="*/ 0 h 1371607"/>
                  <a:gd name="connsiteX2" fmla="*/ 1371608 w 1371607"/>
                  <a:gd name="connsiteY2" fmla="*/ 685804 h 1371607"/>
                  <a:gd name="connsiteX3" fmla="*/ 685804 w 1371607"/>
                  <a:gd name="connsiteY3" fmla="*/ 1371608 h 1371607"/>
                  <a:gd name="connsiteX4" fmla="*/ 0 w 1371607"/>
                  <a:gd name="connsiteY4" fmla="*/ 685804 h 137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7" h="1371607">
                    <a:moveTo>
                      <a:pt x="0" y="685804"/>
                    </a:moveTo>
                    <a:cubicBezTo>
                      <a:pt x="0" y="307045"/>
                      <a:pt x="307045" y="0"/>
                      <a:pt x="685804" y="0"/>
                    </a:cubicBezTo>
                    <a:cubicBezTo>
                      <a:pt x="1064563" y="0"/>
                      <a:pt x="1371608" y="307045"/>
                      <a:pt x="1371608" y="685804"/>
                    </a:cubicBezTo>
                    <a:cubicBezTo>
                      <a:pt x="1371608" y="1064563"/>
                      <a:pt x="1064563" y="1371608"/>
                      <a:pt x="685804" y="1371608"/>
                    </a:cubicBezTo>
                    <a:cubicBezTo>
                      <a:pt x="307045" y="1371608"/>
                      <a:pt x="0" y="1064563"/>
                      <a:pt x="0" y="685804"/>
                    </a:cubicBezTo>
                    <a:close/>
                  </a:path>
                </a:pathLst>
              </a:custGeom>
              <a:solidFill>
                <a:schemeClr val="tx2">
                  <a:lumMod val="75000"/>
                  <a:lumOff val="25000"/>
                </a:schemeClr>
              </a:solidFill>
              <a:ln>
                <a:solidFill>
                  <a:schemeClr val="bg1">
                    <a:lumMod val="75000"/>
                  </a:schemeClr>
                </a:solid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727" tIns="223727" rIns="223727" bIns="223727" numCol="1" spcCol="1270" anchor="ctr" anchorCtr="0">
                <a:noAutofit/>
              </a:bodyPr>
              <a:lstStyle/>
              <a:p>
                <a:pPr algn="ctr" defTabSz="800100" fontAlgn="base">
                  <a:lnSpc>
                    <a:spcPct val="90000"/>
                  </a:lnSpc>
                  <a:spcBef>
                    <a:spcPct val="0"/>
                  </a:spcBef>
                  <a:spcAft>
                    <a:spcPct val="35000"/>
                  </a:spcAft>
                </a:pPr>
                <a:r>
                  <a:rPr lang="en-US" dirty="0">
                    <a:solidFill>
                      <a:srgbClr val="FFFFFF"/>
                    </a:solidFill>
                    <a:latin typeface="Arial"/>
                  </a:rPr>
                  <a:t>Principal</a:t>
                </a:r>
              </a:p>
              <a:p>
                <a:pPr algn="ctr" defTabSz="800100" fontAlgn="base">
                  <a:lnSpc>
                    <a:spcPct val="90000"/>
                  </a:lnSpc>
                  <a:spcBef>
                    <a:spcPct val="0"/>
                  </a:spcBef>
                  <a:spcAft>
                    <a:spcPct val="35000"/>
                  </a:spcAft>
                </a:pPr>
                <a:r>
                  <a:rPr lang="en-US" sz="1600" dirty="0">
                    <a:solidFill>
                      <a:srgbClr val="FFFFFF"/>
                    </a:solidFill>
                    <a:latin typeface="Arial"/>
                  </a:rPr>
                  <a:t>(Debtor)</a:t>
                </a:r>
              </a:p>
            </p:txBody>
          </p:sp>
          <p:sp>
            <p:nvSpPr>
              <p:cNvPr id="11" name="Freeform 10"/>
              <p:cNvSpPr/>
              <p:nvPr/>
            </p:nvSpPr>
            <p:spPr>
              <a:xfrm rot="18740837">
                <a:off x="2729741" y="3325549"/>
                <a:ext cx="545068" cy="987552"/>
              </a:xfrm>
              <a:custGeom>
                <a:avLst/>
                <a:gdLst>
                  <a:gd name="connsiteX0" fmla="*/ 0 w 545067"/>
                  <a:gd name="connsiteY0" fmla="*/ 197510 h 987551"/>
                  <a:gd name="connsiteX1" fmla="*/ 272534 w 545067"/>
                  <a:gd name="connsiteY1" fmla="*/ 197510 h 987551"/>
                  <a:gd name="connsiteX2" fmla="*/ 272534 w 545067"/>
                  <a:gd name="connsiteY2" fmla="*/ 0 h 987551"/>
                  <a:gd name="connsiteX3" fmla="*/ 545067 w 545067"/>
                  <a:gd name="connsiteY3" fmla="*/ 493776 h 987551"/>
                  <a:gd name="connsiteX4" fmla="*/ 272534 w 545067"/>
                  <a:gd name="connsiteY4" fmla="*/ 987551 h 987551"/>
                  <a:gd name="connsiteX5" fmla="*/ 272534 w 545067"/>
                  <a:gd name="connsiteY5" fmla="*/ 790041 h 987551"/>
                  <a:gd name="connsiteX6" fmla="*/ 0 w 545067"/>
                  <a:gd name="connsiteY6" fmla="*/ 790041 h 987551"/>
                  <a:gd name="connsiteX7" fmla="*/ 0 w 545067"/>
                  <a:gd name="connsiteY7" fmla="*/ 197510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67" h="987551">
                    <a:moveTo>
                      <a:pt x="545067" y="790041"/>
                    </a:moveTo>
                    <a:lnTo>
                      <a:pt x="272533" y="790041"/>
                    </a:lnTo>
                    <a:lnTo>
                      <a:pt x="272533" y="987551"/>
                    </a:lnTo>
                    <a:lnTo>
                      <a:pt x="0" y="493775"/>
                    </a:lnTo>
                    <a:lnTo>
                      <a:pt x="272533" y="0"/>
                    </a:lnTo>
                    <a:lnTo>
                      <a:pt x="272533" y="197510"/>
                    </a:lnTo>
                    <a:lnTo>
                      <a:pt x="545067" y="197510"/>
                    </a:lnTo>
                    <a:lnTo>
                      <a:pt x="545067" y="790041"/>
                    </a:lnTo>
                    <a:close/>
                  </a:path>
                </a:pathLst>
              </a:custGeom>
              <a:solidFill>
                <a:srgbClr val="92D050"/>
              </a:solidFill>
              <a:ln>
                <a:solidFill>
                  <a:schemeClr val="bg1">
                    <a:lumMod val="75000"/>
                  </a:schemeClr>
                </a:solidFill>
              </a:ln>
              <a:effectLst>
                <a:outerShdw blurRad="44450" dist="27940" dir="5400000" algn="ctr">
                  <a:srgbClr val="000000">
                    <a:alpha val="32000"/>
                  </a:srgbClr>
                </a:outerShdw>
              </a:effectLst>
              <a:sp3d>
                <a:bevelT w="190500" h="381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3519" tIns="197510" rIns="1" bIns="197510" numCol="1" spcCol="1270" anchor="ctr" anchorCtr="0">
                <a:noAutofit/>
              </a:bodyPr>
              <a:lstStyle/>
              <a:p>
                <a:pPr algn="ctr" defTabSz="666750" fontAlgn="base">
                  <a:lnSpc>
                    <a:spcPct val="90000"/>
                  </a:lnSpc>
                  <a:spcBef>
                    <a:spcPct val="0"/>
                  </a:spcBef>
                  <a:spcAft>
                    <a:spcPct val="35000"/>
                  </a:spcAft>
                </a:pPr>
                <a:endParaRPr lang="en-US" sz="1500" dirty="0">
                  <a:solidFill>
                    <a:srgbClr val="FFFFFF"/>
                  </a:solidFill>
                  <a:latin typeface="Arial"/>
                </a:endParaRPr>
              </a:p>
            </p:txBody>
          </p:sp>
          <p:sp>
            <p:nvSpPr>
              <p:cNvPr id="12" name="Freeform 11"/>
              <p:cNvSpPr/>
              <p:nvPr/>
            </p:nvSpPr>
            <p:spPr>
              <a:xfrm>
                <a:off x="1543832" y="4062518"/>
                <a:ext cx="1371607" cy="1371607"/>
              </a:xfrm>
              <a:custGeom>
                <a:avLst/>
                <a:gdLst>
                  <a:gd name="connsiteX0" fmla="*/ 0 w 1371607"/>
                  <a:gd name="connsiteY0" fmla="*/ 685804 h 1371607"/>
                  <a:gd name="connsiteX1" fmla="*/ 685804 w 1371607"/>
                  <a:gd name="connsiteY1" fmla="*/ 0 h 1371607"/>
                  <a:gd name="connsiteX2" fmla="*/ 1371608 w 1371607"/>
                  <a:gd name="connsiteY2" fmla="*/ 685804 h 1371607"/>
                  <a:gd name="connsiteX3" fmla="*/ 685804 w 1371607"/>
                  <a:gd name="connsiteY3" fmla="*/ 1371608 h 1371607"/>
                  <a:gd name="connsiteX4" fmla="*/ 0 w 1371607"/>
                  <a:gd name="connsiteY4" fmla="*/ 685804 h 137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7" h="1371607">
                    <a:moveTo>
                      <a:pt x="0" y="685804"/>
                    </a:moveTo>
                    <a:cubicBezTo>
                      <a:pt x="0" y="307045"/>
                      <a:pt x="307045" y="0"/>
                      <a:pt x="685804" y="0"/>
                    </a:cubicBezTo>
                    <a:cubicBezTo>
                      <a:pt x="1064563" y="0"/>
                      <a:pt x="1371608" y="307045"/>
                      <a:pt x="1371608" y="685804"/>
                    </a:cubicBezTo>
                    <a:cubicBezTo>
                      <a:pt x="1371608" y="1064563"/>
                      <a:pt x="1064563" y="1371608"/>
                      <a:pt x="685804" y="1371608"/>
                    </a:cubicBezTo>
                    <a:cubicBezTo>
                      <a:pt x="307045" y="1371608"/>
                      <a:pt x="0" y="1064563"/>
                      <a:pt x="0" y="685804"/>
                    </a:cubicBezTo>
                    <a:close/>
                  </a:path>
                </a:pathLst>
              </a:custGeom>
              <a:solidFill>
                <a:srgbClr val="C00000"/>
              </a:solidFill>
              <a:ln>
                <a:solidFill>
                  <a:schemeClr val="bg1">
                    <a:lumMod val="75000"/>
                  </a:schemeClr>
                </a:solid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727" tIns="223727" rIns="223727" bIns="223727" numCol="1" spcCol="1270" anchor="ctr" anchorCtr="0">
                <a:noAutofit/>
              </a:bodyPr>
              <a:lstStyle/>
              <a:p>
                <a:pPr algn="ctr" defTabSz="800100" fontAlgn="base">
                  <a:lnSpc>
                    <a:spcPct val="90000"/>
                  </a:lnSpc>
                  <a:spcBef>
                    <a:spcPct val="0"/>
                  </a:spcBef>
                  <a:spcAft>
                    <a:spcPct val="35000"/>
                  </a:spcAft>
                </a:pPr>
                <a:r>
                  <a:rPr lang="en-US" dirty="0">
                    <a:solidFill>
                      <a:srgbClr val="FFFFFF"/>
                    </a:solidFill>
                    <a:latin typeface="Arial"/>
                  </a:rPr>
                  <a:t>Surety</a:t>
                </a:r>
              </a:p>
            </p:txBody>
          </p:sp>
          <p:sp>
            <p:nvSpPr>
              <p:cNvPr id="13" name="Freeform 12"/>
              <p:cNvSpPr/>
              <p:nvPr/>
            </p:nvSpPr>
            <p:spPr>
              <a:xfrm rot="2642187">
                <a:off x="1137207" y="3325550"/>
                <a:ext cx="637409" cy="987552"/>
              </a:xfrm>
              <a:custGeom>
                <a:avLst/>
                <a:gdLst>
                  <a:gd name="connsiteX0" fmla="*/ 0 w 637408"/>
                  <a:gd name="connsiteY0" fmla="*/ 197510 h 987551"/>
                  <a:gd name="connsiteX1" fmla="*/ 318704 w 637408"/>
                  <a:gd name="connsiteY1" fmla="*/ 197510 h 987551"/>
                  <a:gd name="connsiteX2" fmla="*/ 318704 w 637408"/>
                  <a:gd name="connsiteY2" fmla="*/ 0 h 987551"/>
                  <a:gd name="connsiteX3" fmla="*/ 637408 w 637408"/>
                  <a:gd name="connsiteY3" fmla="*/ 493776 h 987551"/>
                  <a:gd name="connsiteX4" fmla="*/ 318704 w 637408"/>
                  <a:gd name="connsiteY4" fmla="*/ 987551 h 987551"/>
                  <a:gd name="connsiteX5" fmla="*/ 318704 w 637408"/>
                  <a:gd name="connsiteY5" fmla="*/ 790041 h 987551"/>
                  <a:gd name="connsiteX6" fmla="*/ 0 w 637408"/>
                  <a:gd name="connsiteY6" fmla="*/ 790041 h 987551"/>
                  <a:gd name="connsiteX7" fmla="*/ 0 w 637408"/>
                  <a:gd name="connsiteY7" fmla="*/ 197510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08" h="987551">
                    <a:moveTo>
                      <a:pt x="637408" y="790041"/>
                    </a:moveTo>
                    <a:lnTo>
                      <a:pt x="318704" y="790041"/>
                    </a:lnTo>
                    <a:lnTo>
                      <a:pt x="318704" y="987551"/>
                    </a:lnTo>
                    <a:lnTo>
                      <a:pt x="0" y="493775"/>
                    </a:lnTo>
                    <a:lnTo>
                      <a:pt x="318704" y="0"/>
                    </a:lnTo>
                    <a:lnTo>
                      <a:pt x="318704" y="197510"/>
                    </a:lnTo>
                    <a:lnTo>
                      <a:pt x="637408" y="197510"/>
                    </a:lnTo>
                    <a:lnTo>
                      <a:pt x="637408" y="790041"/>
                    </a:lnTo>
                    <a:close/>
                  </a:path>
                </a:pathLst>
              </a:custGeom>
              <a:solidFill>
                <a:srgbClr val="92D050"/>
              </a:solidFill>
              <a:ln>
                <a:solidFill>
                  <a:schemeClr val="bg1">
                    <a:lumMod val="75000"/>
                  </a:schemeClr>
                </a:solidFill>
              </a:ln>
              <a:effectLst>
                <a:outerShdw blurRad="44450" dist="27940" dir="5400000" algn="ctr">
                  <a:srgbClr val="000000">
                    <a:alpha val="32000"/>
                  </a:srgbClr>
                </a:outerShdw>
              </a:effectLst>
              <a:sp3d>
                <a:bevelT w="190500" h="381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91222" tIns="197510" rIns="0" bIns="197510" numCol="1" spcCol="1270" anchor="ctr" anchorCtr="0">
                <a:noAutofit/>
              </a:bodyPr>
              <a:lstStyle/>
              <a:p>
                <a:pPr algn="ctr" defTabSz="666750" fontAlgn="base">
                  <a:lnSpc>
                    <a:spcPct val="90000"/>
                  </a:lnSpc>
                  <a:spcBef>
                    <a:spcPct val="0"/>
                  </a:spcBef>
                  <a:spcAft>
                    <a:spcPct val="35000"/>
                  </a:spcAft>
                </a:pPr>
                <a:endParaRPr lang="en-US" sz="1500" dirty="0">
                  <a:solidFill>
                    <a:srgbClr val="FFFFFF"/>
                  </a:solidFill>
                  <a:latin typeface="Arial"/>
                </a:endParaRPr>
              </a:p>
            </p:txBody>
          </p:sp>
          <p:sp>
            <p:nvSpPr>
              <p:cNvPr id="14" name="Freeform 13"/>
              <p:cNvSpPr/>
              <p:nvPr/>
            </p:nvSpPr>
            <p:spPr>
              <a:xfrm>
                <a:off x="313611" y="2144936"/>
                <a:ext cx="1371607" cy="1371607"/>
              </a:xfrm>
              <a:custGeom>
                <a:avLst/>
                <a:gdLst>
                  <a:gd name="connsiteX0" fmla="*/ 0 w 1371607"/>
                  <a:gd name="connsiteY0" fmla="*/ 685804 h 1371607"/>
                  <a:gd name="connsiteX1" fmla="*/ 685804 w 1371607"/>
                  <a:gd name="connsiteY1" fmla="*/ 0 h 1371607"/>
                  <a:gd name="connsiteX2" fmla="*/ 1371608 w 1371607"/>
                  <a:gd name="connsiteY2" fmla="*/ 685804 h 1371607"/>
                  <a:gd name="connsiteX3" fmla="*/ 685804 w 1371607"/>
                  <a:gd name="connsiteY3" fmla="*/ 1371608 h 1371607"/>
                  <a:gd name="connsiteX4" fmla="*/ 0 w 1371607"/>
                  <a:gd name="connsiteY4" fmla="*/ 685804 h 137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7" h="1371607">
                    <a:moveTo>
                      <a:pt x="0" y="685804"/>
                    </a:moveTo>
                    <a:cubicBezTo>
                      <a:pt x="0" y="307045"/>
                      <a:pt x="307045" y="0"/>
                      <a:pt x="685804" y="0"/>
                    </a:cubicBezTo>
                    <a:cubicBezTo>
                      <a:pt x="1064563" y="0"/>
                      <a:pt x="1371608" y="307045"/>
                      <a:pt x="1371608" y="685804"/>
                    </a:cubicBezTo>
                    <a:cubicBezTo>
                      <a:pt x="1371608" y="1064563"/>
                      <a:pt x="1064563" y="1371608"/>
                      <a:pt x="685804" y="1371608"/>
                    </a:cubicBezTo>
                    <a:cubicBezTo>
                      <a:pt x="307045" y="1371608"/>
                      <a:pt x="0" y="1064563"/>
                      <a:pt x="0" y="685804"/>
                    </a:cubicBezTo>
                    <a:close/>
                  </a:path>
                </a:pathLst>
              </a:custGeom>
              <a:solidFill>
                <a:schemeClr val="bg1">
                  <a:lumMod val="50000"/>
                </a:schemeClr>
              </a:solidFill>
              <a:ln>
                <a:solidFill>
                  <a:schemeClr val="bg1">
                    <a:lumMod val="75000"/>
                  </a:schemeClr>
                </a:solid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727" tIns="223727" rIns="223727" bIns="223727" numCol="1" spcCol="1270" anchor="ctr" anchorCtr="0">
                <a:noAutofit/>
              </a:bodyPr>
              <a:lstStyle/>
              <a:p>
                <a:pPr algn="ctr" defTabSz="800100" fontAlgn="base">
                  <a:lnSpc>
                    <a:spcPct val="90000"/>
                  </a:lnSpc>
                  <a:spcBef>
                    <a:spcPct val="0"/>
                  </a:spcBef>
                  <a:spcAft>
                    <a:spcPct val="35000"/>
                  </a:spcAft>
                </a:pPr>
                <a:r>
                  <a:rPr lang="en-US" dirty="0">
                    <a:solidFill>
                      <a:srgbClr val="FFFFFF"/>
                    </a:solidFill>
                    <a:latin typeface="Arial"/>
                  </a:rPr>
                  <a:t>Obligee</a:t>
                </a:r>
              </a:p>
              <a:p>
                <a:pPr algn="ctr" defTabSz="800100" fontAlgn="base">
                  <a:lnSpc>
                    <a:spcPct val="90000"/>
                  </a:lnSpc>
                  <a:spcBef>
                    <a:spcPct val="0"/>
                  </a:spcBef>
                  <a:spcAft>
                    <a:spcPct val="35000"/>
                  </a:spcAft>
                </a:pPr>
                <a:r>
                  <a:rPr lang="en-US" sz="1600" dirty="0">
                    <a:solidFill>
                      <a:srgbClr val="FFFFFF"/>
                    </a:solidFill>
                    <a:latin typeface="Arial"/>
                  </a:rPr>
                  <a:t>(Creditor)</a:t>
                </a:r>
              </a:p>
            </p:txBody>
          </p:sp>
          <p:sp>
            <p:nvSpPr>
              <p:cNvPr id="15" name="Freeform 14"/>
              <p:cNvSpPr/>
              <p:nvPr/>
            </p:nvSpPr>
            <p:spPr>
              <a:xfrm rot="8499">
                <a:off x="1896776" y="2339366"/>
                <a:ext cx="665717" cy="982744"/>
              </a:xfrm>
              <a:custGeom>
                <a:avLst/>
                <a:gdLst>
                  <a:gd name="connsiteX0" fmla="*/ 0 w 665717"/>
                  <a:gd name="connsiteY0" fmla="*/ 196549 h 982744"/>
                  <a:gd name="connsiteX1" fmla="*/ 332859 w 665717"/>
                  <a:gd name="connsiteY1" fmla="*/ 196549 h 982744"/>
                  <a:gd name="connsiteX2" fmla="*/ 332859 w 665717"/>
                  <a:gd name="connsiteY2" fmla="*/ 0 h 982744"/>
                  <a:gd name="connsiteX3" fmla="*/ 665717 w 665717"/>
                  <a:gd name="connsiteY3" fmla="*/ 491372 h 982744"/>
                  <a:gd name="connsiteX4" fmla="*/ 332859 w 665717"/>
                  <a:gd name="connsiteY4" fmla="*/ 982744 h 982744"/>
                  <a:gd name="connsiteX5" fmla="*/ 332859 w 665717"/>
                  <a:gd name="connsiteY5" fmla="*/ 786195 h 982744"/>
                  <a:gd name="connsiteX6" fmla="*/ 0 w 665717"/>
                  <a:gd name="connsiteY6" fmla="*/ 786195 h 982744"/>
                  <a:gd name="connsiteX7" fmla="*/ 0 w 665717"/>
                  <a:gd name="connsiteY7" fmla="*/ 196549 h 98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717" h="982744">
                    <a:moveTo>
                      <a:pt x="0" y="196549"/>
                    </a:moveTo>
                    <a:lnTo>
                      <a:pt x="332859" y="196549"/>
                    </a:lnTo>
                    <a:lnTo>
                      <a:pt x="332859" y="0"/>
                    </a:lnTo>
                    <a:lnTo>
                      <a:pt x="665717" y="491372"/>
                    </a:lnTo>
                    <a:lnTo>
                      <a:pt x="332859" y="982744"/>
                    </a:lnTo>
                    <a:lnTo>
                      <a:pt x="332859" y="786195"/>
                    </a:lnTo>
                    <a:lnTo>
                      <a:pt x="0" y="786195"/>
                    </a:lnTo>
                    <a:lnTo>
                      <a:pt x="0" y="196549"/>
                    </a:lnTo>
                    <a:close/>
                  </a:path>
                </a:pathLst>
              </a:custGeom>
              <a:solidFill>
                <a:srgbClr val="92D050"/>
              </a:solidFill>
              <a:ln>
                <a:solidFill>
                  <a:schemeClr val="bg1">
                    <a:lumMod val="75000"/>
                  </a:schemeClr>
                </a:solidFill>
              </a:ln>
              <a:effectLst>
                <a:outerShdw blurRad="44450" dist="27940" dir="5400000" algn="ctr">
                  <a:srgbClr val="000000">
                    <a:alpha val="32000"/>
                  </a:srgbClr>
                </a:outerShdw>
              </a:effectLst>
              <a:sp3d>
                <a:bevelT w="190500" h="381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96548" rIns="199715" bIns="196549" numCol="1" spcCol="1270" anchor="ctr" anchorCtr="0">
                <a:noAutofit/>
              </a:bodyPr>
              <a:lstStyle/>
              <a:p>
                <a:pPr algn="ctr" defTabSz="666750" fontAlgn="base">
                  <a:lnSpc>
                    <a:spcPct val="90000"/>
                  </a:lnSpc>
                  <a:spcBef>
                    <a:spcPct val="0"/>
                  </a:spcBef>
                  <a:spcAft>
                    <a:spcPct val="35000"/>
                  </a:spcAft>
                </a:pPr>
                <a:endParaRPr lang="en-US" sz="1500" dirty="0">
                  <a:solidFill>
                    <a:srgbClr val="FFFFFF"/>
                  </a:solidFill>
                  <a:latin typeface="Arial"/>
                </a:endParaRPr>
              </a:p>
            </p:txBody>
          </p:sp>
        </p:grpSp>
        <p:sp>
          <p:nvSpPr>
            <p:cNvPr id="16" name="Text Box 6"/>
            <p:cNvSpPr txBox="1">
              <a:spLocks noChangeArrowheads="1"/>
            </p:cNvSpPr>
            <p:nvPr/>
          </p:nvSpPr>
          <p:spPr bwMode="auto">
            <a:xfrm>
              <a:off x="2694869" y="1877027"/>
              <a:ext cx="17621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400" dirty="0">
                  <a:solidFill>
                    <a:srgbClr val="000000"/>
                  </a:solidFill>
                  <a:latin typeface="Arial" charset="0"/>
                </a:rPr>
                <a:t>Requests bonds</a:t>
              </a:r>
            </a:p>
          </p:txBody>
        </p:sp>
        <p:sp>
          <p:nvSpPr>
            <p:cNvPr id="17" name="Text Box 7"/>
            <p:cNvSpPr txBox="1">
              <a:spLocks noChangeArrowheads="1"/>
            </p:cNvSpPr>
            <p:nvPr/>
          </p:nvSpPr>
          <p:spPr bwMode="auto">
            <a:xfrm>
              <a:off x="1059268" y="5489328"/>
              <a:ext cx="2733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600" dirty="0">
                  <a:solidFill>
                    <a:srgbClr val="000000"/>
                  </a:solidFill>
                  <a:latin typeface="Arial" charset="0"/>
                </a:rPr>
                <a:t>P</a:t>
              </a:r>
              <a:r>
                <a:rPr lang="en-US" sz="1400" dirty="0">
                  <a:solidFill>
                    <a:srgbClr val="000000"/>
                  </a:solidFill>
                  <a:latin typeface="Arial" charset="0"/>
                </a:rPr>
                <a:t>rovides bonds</a:t>
              </a:r>
            </a:p>
          </p:txBody>
        </p:sp>
        <p:sp>
          <p:nvSpPr>
            <p:cNvPr id="18" name="Text Box 8"/>
            <p:cNvSpPr txBox="1">
              <a:spLocks noChangeArrowheads="1"/>
            </p:cNvSpPr>
            <p:nvPr/>
          </p:nvSpPr>
          <p:spPr bwMode="auto">
            <a:xfrm>
              <a:off x="467971" y="1877027"/>
              <a:ext cx="14573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sz="1400" dirty="0">
                  <a:solidFill>
                    <a:srgbClr val="000000"/>
                  </a:solidFill>
                  <a:latin typeface="Arial" charset="0"/>
                </a:rPr>
                <a:t>Requires bonds</a:t>
              </a:r>
            </a:p>
          </p:txBody>
        </p:sp>
      </p:grpSp>
      <p:sp>
        <p:nvSpPr>
          <p:cNvPr id="3" name="Oval Callout 2"/>
          <p:cNvSpPr/>
          <p:nvPr/>
        </p:nvSpPr>
        <p:spPr>
          <a:xfrm>
            <a:off x="7111294" y="4748657"/>
            <a:ext cx="2185106" cy="1222067"/>
          </a:xfrm>
          <a:prstGeom prst="wedgeEllipseCallout">
            <a:avLst>
              <a:gd name="adj1" fmla="val -77383"/>
              <a:gd name="adj2" fmla="val -2041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000000"/>
                </a:solidFill>
                <a:latin typeface="Arial"/>
              </a:rPr>
              <a:t>Travelers</a:t>
            </a:r>
          </a:p>
          <a:p>
            <a:pPr algn="ctr" fontAlgn="base">
              <a:spcBef>
                <a:spcPct val="0"/>
              </a:spcBef>
              <a:spcAft>
                <a:spcPct val="0"/>
              </a:spcAft>
            </a:pPr>
            <a:r>
              <a:rPr lang="en-US" dirty="0">
                <a:solidFill>
                  <a:srgbClr val="000000"/>
                </a:solidFill>
                <a:latin typeface="Arial"/>
              </a:rPr>
              <a:t>(Insurer)</a:t>
            </a:r>
          </a:p>
        </p:txBody>
      </p:sp>
      <p:sp>
        <p:nvSpPr>
          <p:cNvPr id="21" name="Oval Callout 20"/>
          <p:cNvSpPr/>
          <p:nvPr/>
        </p:nvSpPr>
        <p:spPr>
          <a:xfrm>
            <a:off x="8185312" y="2493179"/>
            <a:ext cx="2185106" cy="1222067"/>
          </a:xfrm>
          <a:prstGeom prst="wedgeEllipseCallout">
            <a:avLst>
              <a:gd name="adj1" fmla="val -77383"/>
              <a:gd name="adj2" fmla="val -2041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000000"/>
                </a:solidFill>
                <a:latin typeface="Arial"/>
              </a:rPr>
              <a:t>Business, Individual (Insured)</a:t>
            </a:r>
          </a:p>
        </p:txBody>
      </p:sp>
      <p:sp>
        <p:nvSpPr>
          <p:cNvPr id="22" name="Oval Callout 21"/>
          <p:cNvSpPr/>
          <p:nvPr/>
        </p:nvSpPr>
        <p:spPr>
          <a:xfrm>
            <a:off x="1625546" y="2080330"/>
            <a:ext cx="2185106" cy="1222067"/>
          </a:xfrm>
          <a:prstGeom prst="wedgeEllipseCallout">
            <a:avLst>
              <a:gd name="adj1" fmla="val 57206"/>
              <a:gd name="adj2" fmla="val 16999"/>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000000"/>
                </a:solidFill>
                <a:latin typeface="Arial"/>
              </a:rPr>
              <a:t>City, State, Federal Government, Entity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sz="quarter" idx="14"/>
          </p:nvPr>
        </p:nvSpPr>
        <p:spPr>
          <a:xfrm>
            <a:off x="609600" y="606734"/>
            <a:ext cx="10972800" cy="1618158"/>
          </a:xfrm>
        </p:spPr>
        <p:txBody>
          <a:bodyPr/>
          <a:lstStyle/>
          <a:p>
            <a:pPr marL="342900" indent="-342900" algn="l">
              <a:lnSpc>
                <a:spcPct val="110000"/>
              </a:lnSpc>
              <a:buFont typeface="+mj-lt"/>
              <a:buAutoNum type="arabicPeriod"/>
            </a:pPr>
            <a:r>
              <a:rPr lang="en-US" altLang="en-US" sz="1800" dirty="0">
                <a:solidFill>
                  <a:schemeClr val="tx1"/>
                </a:solidFill>
              </a:rPr>
              <a:t>The Obligee (e.g., Department of Transportation (DOT)) wishes to resurface a highway between two cities.</a:t>
            </a:r>
          </a:p>
          <a:p>
            <a:pPr marL="342900" indent="-342900" algn="l">
              <a:lnSpc>
                <a:spcPct val="110000"/>
              </a:lnSpc>
              <a:buFont typeface="+mj-lt"/>
              <a:buAutoNum type="arabicPeriod"/>
            </a:pPr>
            <a:r>
              <a:rPr lang="en-US" altLang="en-US" sz="1800" dirty="0">
                <a:solidFill>
                  <a:schemeClr val="tx1"/>
                </a:solidFill>
              </a:rPr>
              <a:t>The Principal (e.g., ABC Asphalt Contractor) bids on the project and wins the resurfacing contract.</a:t>
            </a:r>
          </a:p>
          <a:p>
            <a:pPr marL="342900" indent="-342900" algn="l">
              <a:lnSpc>
                <a:spcPct val="110000"/>
              </a:lnSpc>
              <a:buFont typeface="+mj-lt"/>
              <a:buAutoNum type="arabicPeriod"/>
            </a:pPr>
            <a:r>
              <a:rPr lang="en-US" altLang="en-US" sz="1800" dirty="0">
                <a:solidFill>
                  <a:schemeClr val="tx1"/>
                </a:solidFill>
              </a:rPr>
              <a:t>The Surety (e.g., Travelers) guarantees that the contract will be fulfilled.</a:t>
            </a:r>
          </a:p>
        </p:txBody>
      </p:sp>
      <p:sp>
        <p:nvSpPr>
          <p:cNvPr id="5" name="Text Placeholder 4">
            <a:extLst>
              <a:ext uri="{FF2B5EF4-FFF2-40B4-BE49-F238E27FC236}">
                <a16:creationId xmlns:a16="http://schemas.microsoft.com/office/drawing/2014/main" id="{53CB5D31-7256-4E19-B4DD-052051065F57}"/>
              </a:ext>
            </a:extLst>
          </p:cNvPr>
          <p:cNvSpPr>
            <a:spLocks noGrp="1"/>
          </p:cNvSpPr>
          <p:nvPr>
            <p:ph type="body" sz="quarter" idx="22"/>
          </p:nvPr>
        </p:nvSpPr>
        <p:spPr/>
        <p:txBody>
          <a:bodyPr/>
          <a:lstStyle/>
          <a:p>
            <a:r>
              <a:rPr lang="en-US" dirty="0"/>
              <a:t>Contract surety bond example</a:t>
            </a:r>
          </a:p>
        </p:txBody>
      </p:sp>
      <p:sp>
        <p:nvSpPr>
          <p:cNvPr id="4" name="Slide Number Placeholder 3"/>
          <p:cNvSpPr>
            <a:spLocks noGrp="1"/>
          </p:cNvSpPr>
          <p:nvPr>
            <p:ph type="sldNum" sz="quarter" idx="4"/>
          </p:nvPr>
        </p:nvSpPr>
        <p:spPr/>
        <p:txBody>
          <a:bodyPr/>
          <a:lstStyle/>
          <a:p>
            <a:pPr fontAlgn="base">
              <a:spcAft>
                <a:spcPct val="0"/>
              </a:spcAft>
              <a:defRPr/>
            </a:pPr>
            <a:fld id="{6B30843B-30EF-4436-AA6C-500B948982E1}" type="slidenum">
              <a:rPr lang="en-US">
                <a:latin typeface="Arial" charset="0"/>
              </a:rPr>
              <a:pPr fontAlgn="base">
                <a:spcAft>
                  <a:spcPct val="0"/>
                </a:spcAft>
                <a:defRPr/>
              </a:pPr>
              <a:t>8</a:t>
            </a:fld>
            <a:endParaRPr lang="en-US" dirty="0">
              <a:latin typeface="Arial" charset="0"/>
            </a:endParaRPr>
          </a:p>
        </p:txBody>
      </p:sp>
      <p:grpSp>
        <p:nvGrpSpPr>
          <p:cNvPr id="2" name="Group 1"/>
          <p:cNvGrpSpPr/>
          <p:nvPr/>
        </p:nvGrpSpPr>
        <p:grpSpPr>
          <a:xfrm>
            <a:off x="3831248" y="2528149"/>
            <a:ext cx="3989023" cy="3948851"/>
            <a:chOff x="467971" y="1877027"/>
            <a:chExt cx="3989023" cy="3948851"/>
          </a:xfrm>
        </p:grpSpPr>
        <p:grpSp>
          <p:nvGrpSpPr>
            <p:cNvPr id="9" name="Group 8"/>
            <p:cNvGrpSpPr/>
            <p:nvPr/>
          </p:nvGrpSpPr>
          <p:grpSpPr>
            <a:xfrm>
              <a:off x="510831" y="2184634"/>
              <a:ext cx="3750905" cy="3289190"/>
              <a:chOff x="313611" y="2144935"/>
              <a:chExt cx="3750905" cy="3289190"/>
            </a:xfrm>
            <a:solidFill>
              <a:schemeClr val="accent1">
                <a:lumMod val="75000"/>
              </a:schemeClr>
            </a:solidFill>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p:grpSpPr>
          <p:sp>
            <p:nvSpPr>
              <p:cNvPr id="10" name="Freeform 9"/>
              <p:cNvSpPr/>
              <p:nvPr/>
            </p:nvSpPr>
            <p:spPr>
              <a:xfrm>
                <a:off x="2692909" y="2144935"/>
                <a:ext cx="1371607" cy="1371607"/>
              </a:xfrm>
              <a:custGeom>
                <a:avLst/>
                <a:gdLst>
                  <a:gd name="connsiteX0" fmla="*/ 0 w 1371607"/>
                  <a:gd name="connsiteY0" fmla="*/ 685804 h 1371607"/>
                  <a:gd name="connsiteX1" fmla="*/ 685804 w 1371607"/>
                  <a:gd name="connsiteY1" fmla="*/ 0 h 1371607"/>
                  <a:gd name="connsiteX2" fmla="*/ 1371608 w 1371607"/>
                  <a:gd name="connsiteY2" fmla="*/ 685804 h 1371607"/>
                  <a:gd name="connsiteX3" fmla="*/ 685804 w 1371607"/>
                  <a:gd name="connsiteY3" fmla="*/ 1371608 h 1371607"/>
                  <a:gd name="connsiteX4" fmla="*/ 0 w 1371607"/>
                  <a:gd name="connsiteY4" fmla="*/ 685804 h 137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7" h="1371607">
                    <a:moveTo>
                      <a:pt x="0" y="685804"/>
                    </a:moveTo>
                    <a:cubicBezTo>
                      <a:pt x="0" y="307045"/>
                      <a:pt x="307045" y="0"/>
                      <a:pt x="685804" y="0"/>
                    </a:cubicBezTo>
                    <a:cubicBezTo>
                      <a:pt x="1064563" y="0"/>
                      <a:pt x="1371608" y="307045"/>
                      <a:pt x="1371608" y="685804"/>
                    </a:cubicBezTo>
                    <a:cubicBezTo>
                      <a:pt x="1371608" y="1064563"/>
                      <a:pt x="1064563" y="1371608"/>
                      <a:pt x="685804" y="1371608"/>
                    </a:cubicBezTo>
                    <a:cubicBezTo>
                      <a:pt x="307045" y="1371608"/>
                      <a:pt x="0" y="1064563"/>
                      <a:pt x="0" y="685804"/>
                    </a:cubicBezTo>
                    <a:close/>
                  </a:path>
                </a:pathLst>
              </a:custGeom>
              <a:solidFill>
                <a:schemeClr val="tx2">
                  <a:lumMod val="75000"/>
                  <a:lumOff val="25000"/>
                </a:schemeClr>
              </a:solidFill>
              <a:ln>
                <a:solidFill>
                  <a:schemeClr val="bg1">
                    <a:lumMod val="75000"/>
                  </a:schemeClr>
                </a:solid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727" tIns="223727" rIns="223727" bIns="223727" numCol="1" spcCol="1270" anchor="ctr" anchorCtr="0">
                <a:noAutofit/>
              </a:bodyPr>
              <a:lstStyle/>
              <a:p>
                <a:pPr algn="ctr" defTabSz="800100" fontAlgn="base">
                  <a:lnSpc>
                    <a:spcPct val="90000"/>
                  </a:lnSpc>
                  <a:spcBef>
                    <a:spcPct val="0"/>
                  </a:spcBef>
                  <a:spcAft>
                    <a:spcPct val="35000"/>
                  </a:spcAft>
                </a:pPr>
                <a:r>
                  <a:rPr lang="en-US" dirty="0">
                    <a:solidFill>
                      <a:srgbClr val="FFFFFF"/>
                    </a:solidFill>
                    <a:latin typeface="Arial"/>
                  </a:rPr>
                  <a:t>Principal</a:t>
                </a:r>
              </a:p>
              <a:p>
                <a:pPr algn="ctr" defTabSz="800100" fontAlgn="base">
                  <a:lnSpc>
                    <a:spcPct val="90000"/>
                  </a:lnSpc>
                  <a:spcBef>
                    <a:spcPct val="0"/>
                  </a:spcBef>
                  <a:spcAft>
                    <a:spcPct val="35000"/>
                  </a:spcAft>
                </a:pPr>
                <a:r>
                  <a:rPr lang="en-US" sz="1600" dirty="0">
                    <a:solidFill>
                      <a:srgbClr val="FFFFFF"/>
                    </a:solidFill>
                    <a:latin typeface="Arial"/>
                  </a:rPr>
                  <a:t>(Debtor)</a:t>
                </a:r>
              </a:p>
            </p:txBody>
          </p:sp>
          <p:sp>
            <p:nvSpPr>
              <p:cNvPr id="11" name="Freeform 10"/>
              <p:cNvSpPr/>
              <p:nvPr/>
            </p:nvSpPr>
            <p:spPr>
              <a:xfrm rot="18740837">
                <a:off x="2729741" y="3325549"/>
                <a:ext cx="545068" cy="987552"/>
              </a:xfrm>
              <a:custGeom>
                <a:avLst/>
                <a:gdLst>
                  <a:gd name="connsiteX0" fmla="*/ 0 w 545067"/>
                  <a:gd name="connsiteY0" fmla="*/ 197510 h 987551"/>
                  <a:gd name="connsiteX1" fmla="*/ 272534 w 545067"/>
                  <a:gd name="connsiteY1" fmla="*/ 197510 h 987551"/>
                  <a:gd name="connsiteX2" fmla="*/ 272534 w 545067"/>
                  <a:gd name="connsiteY2" fmla="*/ 0 h 987551"/>
                  <a:gd name="connsiteX3" fmla="*/ 545067 w 545067"/>
                  <a:gd name="connsiteY3" fmla="*/ 493776 h 987551"/>
                  <a:gd name="connsiteX4" fmla="*/ 272534 w 545067"/>
                  <a:gd name="connsiteY4" fmla="*/ 987551 h 987551"/>
                  <a:gd name="connsiteX5" fmla="*/ 272534 w 545067"/>
                  <a:gd name="connsiteY5" fmla="*/ 790041 h 987551"/>
                  <a:gd name="connsiteX6" fmla="*/ 0 w 545067"/>
                  <a:gd name="connsiteY6" fmla="*/ 790041 h 987551"/>
                  <a:gd name="connsiteX7" fmla="*/ 0 w 545067"/>
                  <a:gd name="connsiteY7" fmla="*/ 197510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67" h="987551">
                    <a:moveTo>
                      <a:pt x="545067" y="790041"/>
                    </a:moveTo>
                    <a:lnTo>
                      <a:pt x="272533" y="790041"/>
                    </a:lnTo>
                    <a:lnTo>
                      <a:pt x="272533" y="987551"/>
                    </a:lnTo>
                    <a:lnTo>
                      <a:pt x="0" y="493775"/>
                    </a:lnTo>
                    <a:lnTo>
                      <a:pt x="272533" y="0"/>
                    </a:lnTo>
                    <a:lnTo>
                      <a:pt x="272533" y="197510"/>
                    </a:lnTo>
                    <a:lnTo>
                      <a:pt x="545067" y="197510"/>
                    </a:lnTo>
                    <a:lnTo>
                      <a:pt x="545067" y="790041"/>
                    </a:lnTo>
                    <a:close/>
                  </a:path>
                </a:pathLst>
              </a:custGeom>
              <a:solidFill>
                <a:srgbClr val="92D050"/>
              </a:solidFill>
              <a:ln>
                <a:solidFill>
                  <a:schemeClr val="bg1">
                    <a:lumMod val="75000"/>
                  </a:schemeClr>
                </a:solidFill>
              </a:ln>
              <a:effectLst>
                <a:outerShdw blurRad="44450" dist="27940" dir="5400000" algn="ctr">
                  <a:srgbClr val="000000">
                    <a:alpha val="32000"/>
                  </a:srgbClr>
                </a:outerShdw>
              </a:effectLst>
              <a:sp3d>
                <a:bevelT w="190500" h="381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3519" tIns="197510" rIns="1" bIns="197510" numCol="1" spcCol="1270" anchor="ctr" anchorCtr="0">
                <a:noAutofit/>
              </a:bodyPr>
              <a:lstStyle/>
              <a:p>
                <a:pPr algn="ctr" defTabSz="666750" fontAlgn="base">
                  <a:lnSpc>
                    <a:spcPct val="90000"/>
                  </a:lnSpc>
                  <a:spcBef>
                    <a:spcPct val="0"/>
                  </a:spcBef>
                  <a:spcAft>
                    <a:spcPct val="35000"/>
                  </a:spcAft>
                </a:pPr>
                <a:endParaRPr lang="en-US" sz="1500" dirty="0">
                  <a:solidFill>
                    <a:srgbClr val="FFFFFF"/>
                  </a:solidFill>
                  <a:latin typeface="Arial"/>
                </a:endParaRPr>
              </a:p>
            </p:txBody>
          </p:sp>
          <p:sp>
            <p:nvSpPr>
              <p:cNvPr id="12" name="Freeform 11"/>
              <p:cNvSpPr/>
              <p:nvPr/>
            </p:nvSpPr>
            <p:spPr>
              <a:xfrm>
                <a:off x="1543832" y="4062518"/>
                <a:ext cx="1371607" cy="1371607"/>
              </a:xfrm>
              <a:custGeom>
                <a:avLst/>
                <a:gdLst>
                  <a:gd name="connsiteX0" fmla="*/ 0 w 1371607"/>
                  <a:gd name="connsiteY0" fmla="*/ 685804 h 1371607"/>
                  <a:gd name="connsiteX1" fmla="*/ 685804 w 1371607"/>
                  <a:gd name="connsiteY1" fmla="*/ 0 h 1371607"/>
                  <a:gd name="connsiteX2" fmla="*/ 1371608 w 1371607"/>
                  <a:gd name="connsiteY2" fmla="*/ 685804 h 1371607"/>
                  <a:gd name="connsiteX3" fmla="*/ 685804 w 1371607"/>
                  <a:gd name="connsiteY3" fmla="*/ 1371608 h 1371607"/>
                  <a:gd name="connsiteX4" fmla="*/ 0 w 1371607"/>
                  <a:gd name="connsiteY4" fmla="*/ 685804 h 137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7" h="1371607">
                    <a:moveTo>
                      <a:pt x="0" y="685804"/>
                    </a:moveTo>
                    <a:cubicBezTo>
                      <a:pt x="0" y="307045"/>
                      <a:pt x="307045" y="0"/>
                      <a:pt x="685804" y="0"/>
                    </a:cubicBezTo>
                    <a:cubicBezTo>
                      <a:pt x="1064563" y="0"/>
                      <a:pt x="1371608" y="307045"/>
                      <a:pt x="1371608" y="685804"/>
                    </a:cubicBezTo>
                    <a:cubicBezTo>
                      <a:pt x="1371608" y="1064563"/>
                      <a:pt x="1064563" y="1371608"/>
                      <a:pt x="685804" y="1371608"/>
                    </a:cubicBezTo>
                    <a:cubicBezTo>
                      <a:pt x="307045" y="1371608"/>
                      <a:pt x="0" y="1064563"/>
                      <a:pt x="0" y="685804"/>
                    </a:cubicBezTo>
                    <a:close/>
                  </a:path>
                </a:pathLst>
              </a:custGeom>
              <a:solidFill>
                <a:srgbClr val="C00000"/>
              </a:solidFill>
              <a:ln>
                <a:solidFill>
                  <a:schemeClr val="bg1">
                    <a:lumMod val="75000"/>
                  </a:schemeClr>
                </a:solid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727" tIns="223727" rIns="223727" bIns="223727" numCol="1" spcCol="1270" anchor="ctr" anchorCtr="0">
                <a:noAutofit/>
              </a:bodyPr>
              <a:lstStyle/>
              <a:p>
                <a:pPr algn="ctr" defTabSz="800100" fontAlgn="base">
                  <a:lnSpc>
                    <a:spcPct val="90000"/>
                  </a:lnSpc>
                  <a:spcBef>
                    <a:spcPct val="0"/>
                  </a:spcBef>
                  <a:spcAft>
                    <a:spcPct val="35000"/>
                  </a:spcAft>
                </a:pPr>
                <a:r>
                  <a:rPr lang="en-US" dirty="0">
                    <a:solidFill>
                      <a:srgbClr val="FFFFFF"/>
                    </a:solidFill>
                    <a:latin typeface="Arial"/>
                  </a:rPr>
                  <a:t>Surety</a:t>
                </a:r>
              </a:p>
            </p:txBody>
          </p:sp>
          <p:sp>
            <p:nvSpPr>
              <p:cNvPr id="13" name="Freeform 12"/>
              <p:cNvSpPr/>
              <p:nvPr/>
            </p:nvSpPr>
            <p:spPr>
              <a:xfrm rot="2642187">
                <a:off x="1137207" y="3325550"/>
                <a:ext cx="637409" cy="987552"/>
              </a:xfrm>
              <a:custGeom>
                <a:avLst/>
                <a:gdLst>
                  <a:gd name="connsiteX0" fmla="*/ 0 w 637408"/>
                  <a:gd name="connsiteY0" fmla="*/ 197510 h 987551"/>
                  <a:gd name="connsiteX1" fmla="*/ 318704 w 637408"/>
                  <a:gd name="connsiteY1" fmla="*/ 197510 h 987551"/>
                  <a:gd name="connsiteX2" fmla="*/ 318704 w 637408"/>
                  <a:gd name="connsiteY2" fmla="*/ 0 h 987551"/>
                  <a:gd name="connsiteX3" fmla="*/ 637408 w 637408"/>
                  <a:gd name="connsiteY3" fmla="*/ 493776 h 987551"/>
                  <a:gd name="connsiteX4" fmla="*/ 318704 w 637408"/>
                  <a:gd name="connsiteY4" fmla="*/ 987551 h 987551"/>
                  <a:gd name="connsiteX5" fmla="*/ 318704 w 637408"/>
                  <a:gd name="connsiteY5" fmla="*/ 790041 h 987551"/>
                  <a:gd name="connsiteX6" fmla="*/ 0 w 637408"/>
                  <a:gd name="connsiteY6" fmla="*/ 790041 h 987551"/>
                  <a:gd name="connsiteX7" fmla="*/ 0 w 637408"/>
                  <a:gd name="connsiteY7" fmla="*/ 197510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08" h="987551">
                    <a:moveTo>
                      <a:pt x="637408" y="790041"/>
                    </a:moveTo>
                    <a:lnTo>
                      <a:pt x="318704" y="790041"/>
                    </a:lnTo>
                    <a:lnTo>
                      <a:pt x="318704" y="987551"/>
                    </a:lnTo>
                    <a:lnTo>
                      <a:pt x="0" y="493775"/>
                    </a:lnTo>
                    <a:lnTo>
                      <a:pt x="318704" y="0"/>
                    </a:lnTo>
                    <a:lnTo>
                      <a:pt x="318704" y="197510"/>
                    </a:lnTo>
                    <a:lnTo>
                      <a:pt x="637408" y="197510"/>
                    </a:lnTo>
                    <a:lnTo>
                      <a:pt x="637408" y="790041"/>
                    </a:lnTo>
                    <a:close/>
                  </a:path>
                </a:pathLst>
              </a:custGeom>
              <a:solidFill>
                <a:srgbClr val="92D050"/>
              </a:solidFill>
              <a:ln>
                <a:solidFill>
                  <a:schemeClr val="bg1">
                    <a:lumMod val="75000"/>
                  </a:schemeClr>
                </a:solidFill>
              </a:ln>
              <a:effectLst>
                <a:outerShdw blurRad="44450" dist="27940" dir="5400000" algn="ctr">
                  <a:srgbClr val="000000">
                    <a:alpha val="32000"/>
                  </a:srgbClr>
                </a:outerShdw>
              </a:effectLst>
              <a:sp3d>
                <a:bevelT w="190500" h="381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91222" tIns="197510" rIns="0" bIns="197510" numCol="1" spcCol="1270" anchor="ctr" anchorCtr="0">
                <a:noAutofit/>
              </a:bodyPr>
              <a:lstStyle/>
              <a:p>
                <a:pPr algn="ctr" defTabSz="666750" fontAlgn="base">
                  <a:lnSpc>
                    <a:spcPct val="90000"/>
                  </a:lnSpc>
                  <a:spcBef>
                    <a:spcPct val="0"/>
                  </a:spcBef>
                  <a:spcAft>
                    <a:spcPct val="35000"/>
                  </a:spcAft>
                </a:pPr>
                <a:endParaRPr lang="en-US" sz="1500" dirty="0">
                  <a:solidFill>
                    <a:srgbClr val="FFFFFF"/>
                  </a:solidFill>
                  <a:latin typeface="Arial"/>
                </a:endParaRPr>
              </a:p>
            </p:txBody>
          </p:sp>
          <p:sp>
            <p:nvSpPr>
              <p:cNvPr id="14" name="Freeform 13"/>
              <p:cNvSpPr/>
              <p:nvPr/>
            </p:nvSpPr>
            <p:spPr>
              <a:xfrm>
                <a:off x="313611" y="2144936"/>
                <a:ext cx="1371607" cy="1371607"/>
              </a:xfrm>
              <a:custGeom>
                <a:avLst/>
                <a:gdLst>
                  <a:gd name="connsiteX0" fmla="*/ 0 w 1371607"/>
                  <a:gd name="connsiteY0" fmla="*/ 685804 h 1371607"/>
                  <a:gd name="connsiteX1" fmla="*/ 685804 w 1371607"/>
                  <a:gd name="connsiteY1" fmla="*/ 0 h 1371607"/>
                  <a:gd name="connsiteX2" fmla="*/ 1371608 w 1371607"/>
                  <a:gd name="connsiteY2" fmla="*/ 685804 h 1371607"/>
                  <a:gd name="connsiteX3" fmla="*/ 685804 w 1371607"/>
                  <a:gd name="connsiteY3" fmla="*/ 1371608 h 1371607"/>
                  <a:gd name="connsiteX4" fmla="*/ 0 w 1371607"/>
                  <a:gd name="connsiteY4" fmla="*/ 685804 h 137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7" h="1371607">
                    <a:moveTo>
                      <a:pt x="0" y="685804"/>
                    </a:moveTo>
                    <a:cubicBezTo>
                      <a:pt x="0" y="307045"/>
                      <a:pt x="307045" y="0"/>
                      <a:pt x="685804" y="0"/>
                    </a:cubicBezTo>
                    <a:cubicBezTo>
                      <a:pt x="1064563" y="0"/>
                      <a:pt x="1371608" y="307045"/>
                      <a:pt x="1371608" y="685804"/>
                    </a:cubicBezTo>
                    <a:cubicBezTo>
                      <a:pt x="1371608" y="1064563"/>
                      <a:pt x="1064563" y="1371608"/>
                      <a:pt x="685804" y="1371608"/>
                    </a:cubicBezTo>
                    <a:cubicBezTo>
                      <a:pt x="307045" y="1371608"/>
                      <a:pt x="0" y="1064563"/>
                      <a:pt x="0" y="685804"/>
                    </a:cubicBezTo>
                    <a:close/>
                  </a:path>
                </a:pathLst>
              </a:custGeom>
              <a:solidFill>
                <a:schemeClr val="bg1">
                  <a:lumMod val="50000"/>
                </a:schemeClr>
              </a:solidFill>
              <a:ln>
                <a:solidFill>
                  <a:schemeClr val="bg1">
                    <a:lumMod val="75000"/>
                  </a:schemeClr>
                </a:solid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727" tIns="223727" rIns="223727" bIns="223727" numCol="1" spcCol="1270" anchor="ctr" anchorCtr="0">
                <a:noAutofit/>
              </a:bodyPr>
              <a:lstStyle/>
              <a:p>
                <a:pPr algn="ctr" defTabSz="800100" fontAlgn="base">
                  <a:lnSpc>
                    <a:spcPct val="90000"/>
                  </a:lnSpc>
                  <a:spcBef>
                    <a:spcPct val="0"/>
                  </a:spcBef>
                  <a:spcAft>
                    <a:spcPct val="35000"/>
                  </a:spcAft>
                </a:pPr>
                <a:r>
                  <a:rPr lang="en-US" dirty="0">
                    <a:solidFill>
                      <a:srgbClr val="FFFFFF"/>
                    </a:solidFill>
                    <a:latin typeface="Arial"/>
                  </a:rPr>
                  <a:t>Obligee</a:t>
                </a:r>
              </a:p>
              <a:p>
                <a:pPr algn="ctr" defTabSz="800100" fontAlgn="base">
                  <a:lnSpc>
                    <a:spcPct val="90000"/>
                  </a:lnSpc>
                  <a:spcBef>
                    <a:spcPct val="0"/>
                  </a:spcBef>
                  <a:spcAft>
                    <a:spcPct val="35000"/>
                  </a:spcAft>
                </a:pPr>
                <a:r>
                  <a:rPr lang="en-US" sz="1600" dirty="0">
                    <a:solidFill>
                      <a:srgbClr val="FFFFFF"/>
                    </a:solidFill>
                    <a:latin typeface="Arial"/>
                  </a:rPr>
                  <a:t>(Creditor)</a:t>
                </a:r>
              </a:p>
            </p:txBody>
          </p:sp>
          <p:sp>
            <p:nvSpPr>
              <p:cNvPr id="15" name="Freeform 14"/>
              <p:cNvSpPr/>
              <p:nvPr/>
            </p:nvSpPr>
            <p:spPr>
              <a:xfrm rot="8499">
                <a:off x="1896776" y="2339366"/>
                <a:ext cx="665717" cy="982744"/>
              </a:xfrm>
              <a:custGeom>
                <a:avLst/>
                <a:gdLst>
                  <a:gd name="connsiteX0" fmla="*/ 0 w 665717"/>
                  <a:gd name="connsiteY0" fmla="*/ 196549 h 982744"/>
                  <a:gd name="connsiteX1" fmla="*/ 332859 w 665717"/>
                  <a:gd name="connsiteY1" fmla="*/ 196549 h 982744"/>
                  <a:gd name="connsiteX2" fmla="*/ 332859 w 665717"/>
                  <a:gd name="connsiteY2" fmla="*/ 0 h 982744"/>
                  <a:gd name="connsiteX3" fmla="*/ 665717 w 665717"/>
                  <a:gd name="connsiteY3" fmla="*/ 491372 h 982744"/>
                  <a:gd name="connsiteX4" fmla="*/ 332859 w 665717"/>
                  <a:gd name="connsiteY4" fmla="*/ 982744 h 982744"/>
                  <a:gd name="connsiteX5" fmla="*/ 332859 w 665717"/>
                  <a:gd name="connsiteY5" fmla="*/ 786195 h 982744"/>
                  <a:gd name="connsiteX6" fmla="*/ 0 w 665717"/>
                  <a:gd name="connsiteY6" fmla="*/ 786195 h 982744"/>
                  <a:gd name="connsiteX7" fmla="*/ 0 w 665717"/>
                  <a:gd name="connsiteY7" fmla="*/ 196549 h 98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717" h="982744">
                    <a:moveTo>
                      <a:pt x="0" y="196549"/>
                    </a:moveTo>
                    <a:lnTo>
                      <a:pt x="332859" y="196549"/>
                    </a:lnTo>
                    <a:lnTo>
                      <a:pt x="332859" y="0"/>
                    </a:lnTo>
                    <a:lnTo>
                      <a:pt x="665717" y="491372"/>
                    </a:lnTo>
                    <a:lnTo>
                      <a:pt x="332859" y="982744"/>
                    </a:lnTo>
                    <a:lnTo>
                      <a:pt x="332859" y="786195"/>
                    </a:lnTo>
                    <a:lnTo>
                      <a:pt x="0" y="786195"/>
                    </a:lnTo>
                    <a:lnTo>
                      <a:pt x="0" y="196549"/>
                    </a:lnTo>
                    <a:close/>
                  </a:path>
                </a:pathLst>
              </a:custGeom>
              <a:solidFill>
                <a:srgbClr val="92D050"/>
              </a:solidFill>
              <a:ln>
                <a:solidFill>
                  <a:schemeClr val="bg1">
                    <a:lumMod val="75000"/>
                  </a:schemeClr>
                </a:solidFill>
              </a:ln>
              <a:effectLst>
                <a:outerShdw blurRad="44450" dist="27940" dir="5400000" algn="ctr">
                  <a:srgbClr val="000000">
                    <a:alpha val="32000"/>
                  </a:srgbClr>
                </a:outerShdw>
              </a:effectLst>
              <a:sp3d>
                <a:bevelT w="190500" h="38100"/>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96548" rIns="199715" bIns="196549" numCol="1" spcCol="1270" anchor="ctr" anchorCtr="0">
                <a:noAutofit/>
              </a:bodyPr>
              <a:lstStyle/>
              <a:p>
                <a:pPr algn="ctr" defTabSz="666750" fontAlgn="base">
                  <a:lnSpc>
                    <a:spcPct val="90000"/>
                  </a:lnSpc>
                  <a:spcBef>
                    <a:spcPct val="0"/>
                  </a:spcBef>
                  <a:spcAft>
                    <a:spcPct val="35000"/>
                  </a:spcAft>
                </a:pPr>
                <a:endParaRPr lang="en-US" sz="1500" dirty="0">
                  <a:solidFill>
                    <a:srgbClr val="FFFFFF"/>
                  </a:solidFill>
                  <a:latin typeface="Arial"/>
                </a:endParaRPr>
              </a:p>
            </p:txBody>
          </p:sp>
        </p:grpSp>
        <p:sp>
          <p:nvSpPr>
            <p:cNvPr id="16" name="Text Box 6"/>
            <p:cNvSpPr txBox="1">
              <a:spLocks noChangeArrowheads="1"/>
            </p:cNvSpPr>
            <p:nvPr/>
          </p:nvSpPr>
          <p:spPr bwMode="auto">
            <a:xfrm>
              <a:off x="2694869" y="1877027"/>
              <a:ext cx="17621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400" dirty="0">
                  <a:solidFill>
                    <a:srgbClr val="000000"/>
                  </a:solidFill>
                  <a:latin typeface="Arial" charset="0"/>
                </a:rPr>
                <a:t>Requests bonds</a:t>
              </a:r>
            </a:p>
          </p:txBody>
        </p:sp>
        <p:sp>
          <p:nvSpPr>
            <p:cNvPr id="17" name="Text Box 7"/>
            <p:cNvSpPr txBox="1">
              <a:spLocks noChangeArrowheads="1"/>
            </p:cNvSpPr>
            <p:nvPr/>
          </p:nvSpPr>
          <p:spPr bwMode="auto">
            <a:xfrm>
              <a:off x="1059268" y="5489328"/>
              <a:ext cx="2733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600" dirty="0">
                  <a:solidFill>
                    <a:srgbClr val="000000"/>
                  </a:solidFill>
                  <a:latin typeface="Arial" charset="0"/>
                </a:rPr>
                <a:t>P</a:t>
              </a:r>
              <a:r>
                <a:rPr lang="en-US" sz="1400" dirty="0">
                  <a:solidFill>
                    <a:srgbClr val="000000"/>
                  </a:solidFill>
                  <a:latin typeface="Arial" charset="0"/>
                </a:rPr>
                <a:t>rovides bonds</a:t>
              </a:r>
            </a:p>
          </p:txBody>
        </p:sp>
        <p:sp>
          <p:nvSpPr>
            <p:cNvPr id="18" name="Text Box 8"/>
            <p:cNvSpPr txBox="1">
              <a:spLocks noChangeArrowheads="1"/>
            </p:cNvSpPr>
            <p:nvPr/>
          </p:nvSpPr>
          <p:spPr bwMode="auto">
            <a:xfrm>
              <a:off x="467971" y="1877027"/>
              <a:ext cx="14573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sz="1400" dirty="0">
                  <a:solidFill>
                    <a:srgbClr val="000000"/>
                  </a:solidFill>
                  <a:latin typeface="Arial" charset="0"/>
                </a:rPr>
                <a:t>Requires bonds</a:t>
              </a:r>
            </a:p>
          </p:txBody>
        </p:sp>
      </p:grpSp>
      <p:sp>
        <p:nvSpPr>
          <p:cNvPr id="3" name="Oval Callout 2"/>
          <p:cNvSpPr/>
          <p:nvPr/>
        </p:nvSpPr>
        <p:spPr>
          <a:xfrm>
            <a:off x="7111294" y="5086658"/>
            <a:ext cx="2185106" cy="1222067"/>
          </a:xfrm>
          <a:prstGeom prst="wedgeEllipseCallout">
            <a:avLst>
              <a:gd name="adj1" fmla="val -77383"/>
              <a:gd name="adj2" fmla="val -2041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000000"/>
                </a:solidFill>
                <a:latin typeface="Arial"/>
              </a:rPr>
              <a:t>Travelers</a:t>
            </a:r>
          </a:p>
          <a:p>
            <a:pPr algn="ctr" fontAlgn="base">
              <a:spcBef>
                <a:spcPct val="0"/>
              </a:spcBef>
              <a:spcAft>
                <a:spcPct val="0"/>
              </a:spcAft>
            </a:pPr>
            <a:r>
              <a:rPr lang="en-US" dirty="0">
                <a:solidFill>
                  <a:srgbClr val="000000"/>
                </a:solidFill>
                <a:latin typeface="Arial"/>
              </a:rPr>
              <a:t>(Insurer)</a:t>
            </a:r>
          </a:p>
        </p:txBody>
      </p:sp>
      <p:sp>
        <p:nvSpPr>
          <p:cNvPr id="21" name="Oval Callout 20"/>
          <p:cNvSpPr/>
          <p:nvPr/>
        </p:nvSpPr>
        <p:spPr>
          <a:xfrm>
            <a:off x="8185312" y="2831180"/>
            <a:ext cx="2185106" cy="1222067"/>
          </a:xfrm>
          <a:prstGeom prst="wedgeEllipseCallout">
            <a:avLst>
              <a:gd name="adj1" fmla="val -77383"/>
              <a:gd name="adj2" fmla="val -2041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000000"/>
                </a:solidFill>
                <a:latin typeface="Arial"/>
              </a:rPr>
              <a:t>ABC Asphalt</a:t>
            </a:r>
          </a:p>
        </p:txBody>
      </p:sp>
      <p:sp>
        <p:nvSpPr>
          <p:cNvPr id="22" name="Oval Callout 21"/>
          <p:cNvSpPr/>
          <p:nvPr/>
        </p:nvSpPr>
        <p:spPr>
          <a:xfrm>
            <a:off x="1625546" y="2418331"/>
            <a:ext cx="2185106" cy="1222067"/>
          </a:xfrm>
          <a:prstGeom prst="wedgeEllipseCallout">
            <a:avLst>
              <a:gd name="adj1" fmla="val 57206"/>
              <a:gd name="adj2" fmla="val 16999"/>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srgbClr val="000000"/>
                </a:solidFill>
                <a:latin typeface="Arial"/>
              </a:rPr>
              <a:t>DOT</a:t>
            </a:r>
          </a:p>
        </p:txBody>
      </p:sp>
    </p:spTree>
    <p:extLst>
      <p:ext uri="{BB962C8B-B14F-4D97-AF65-F5344CB8AC3E}">
        <p14:creationId xmlns:p14="http://schemas.microsoft.com/office/powerpoint/2010/main" val="352995137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070B3E09-AF25-412E-A267-38393F4C7B66}"/>
              </a:ext>
            </a:extLst>
          </p:cNvPr>
          <p:cNvSpPr>
            <a:spLocks noGrp="1"/>
          </p:cNvSpPr>
          <p:nvPr>
            <p:ph type="body" sz="quarter" idx="14"/>
          </p:nvPr>
        </p:nvSpPr>
        <p:spPr/>
        <p:txBody>
          <a:bodyPr/>
          <a:lstStyle/>
          <a:p>
            <a:r>
              <a:rPr lang="en-US" dirty="0"/>
              <a:t>Insurance vs Surety Bonds</a:t>
            </a:r>
          </a:p>
        </p:txBody>
      </p:sp>
      <p:sp>
        <p:nvSpPr>
          <p:cNvPr id="21" name="Text Placeholder 20">
            <a:extLst>
              <a:ext uri="{FF2B5EF4-FFF2-40B4-BE49-F238E27FC236}">
                <a16:creationId xmlns:a16="http://schemas.microsoft.com/office/drawing/2014/main" id="{7F43C88C-7F8A-48D6-999E-05A1F9248248}"/>
              </a:ext>
            </a:extLst>
          </p:cNvPr>
          <p:cNvSpPr>
            <a:spLocks noGrp="1"/>
          </p:cNvSpPr>
          <p:nvPr>
            <p:ph type="body" sz="quarter" idx="22"/>
          </p:nvPr>
        </p:nvSpPr>
        <p:spPr/>
        <p:txBody>
          <a:bodyPr/>
          <a:lstStyle/>
          <a:p>
            <a:r>
              <a:rPr lang="en-US" dirty="0"/>
              <a:t>Surety 101</a:t>
            </a:r>
          </a:p>
        </p:txBody>
      </p:sp>
      <p:sp>
        <p:nvSpPr>
          <p:cNvPr id="2" name="Slide Number Placeholder 1"/>
          <p:cNvSpPr>
            <a:spLocks noGrp="1"/>
          </p:cNvSpPr>
          <p:nvPr>
            <p:ph type="sldNum" sz="quarter" idx="4"/>
          </p:nvPr>
        </p:nvSpPr>
        <p:spPr/>
        <p:txBody>
          <a:bodyPr/>
          <a:lstStyle/>
          <a:p>
            <a:pPr defTabSz="457048">
              <a:defRPr/>
            </a:pPr>
            <a:fld id="{6B30843B-30EF-4436-AA6C-500B948982E1}" type="slidenum">
              <a:rPr lang="en-US">
                <a:solidFill>
                  <a:srgbClr val="000000"/>
                </a:solidFill>
                <a:latin typeface="Arial"/>
              </a:rPr>
              <a:pPr defTabSz="457048">
                <a:defRPr/>
              </a:pPr>
              <a:t>9</a:t>
            </a:fld>
            <a:endParaRPr lang="en-US" dirty="0">
              <a:solidFill>
                <a:srgbClr val="000000"/>
              </a:solidFill>
              <a:latin typeface="Arial"/>
            </a:endParaRPr>
          </a:p>
        </p:txBody>
      </p:sp>
      <p:graphicFrame>
        <p:nvGraphicFramePr>
          <p:cNvPr id="6" name="Table 6">
            <a:extLst>
              <a:ext uri="{FF2B5EF4-FFF2-40B4-BE49-F238E27FC236}">
                <a16:creationId xmlns:a16="http://schemas.microsoft.com/office/drawing/2014/main" id="{8F455D79-AC68-4E9A-863A-DC5A8A601CA9}"/>
              </a:ext>
            </a:extLst>
          </p:cNvPr>
          <p:cNvGraphicFramePr>
            <a:graphicFrameLocks noGrp="1"/>
          </p:cNvGraphicFramePr>
          <p:nvPr>
            <p:extLst>
              <p:ext uri="{D42A27DB-BD31-4B8C-83A1-F6EECF244321}">
                <p14:modId xmlns:p14="http://schemas.microsoft.com/office/powerpoint/2010/main" val="2965929888"/>
              </p:ext>
            </p:extLst>
          </p:nvPr>
        </p:nvGraphicFramePr>
        <p:xfrm>
          <a:off x="1066800" y="1305393"/>
          <a:ext cx="10058400" cy="4241800"/>
        </p:xfrm>
        <a:graphic>
          <a:graphicData uri="http://schemas.openxmlformats.org/drawingml/2006/table">
            <a:tbl>
              <a:tblPr firstRow="1" bandRow="1">
                <a:tableStyleId>{0E3FDE45-AF77-4B5C-9715-49D594BDF05E}</a:tableStyleId>
              </a:tblPr>
              <a:tblGrid>
                <a:gridCol w="3352800">
                  <a:extLst>
                    <a:ext uri="{9D8B030D-6E8A-4147-A177-3AD203B41FA5}">
                      <a16:colId xmlns:a16="http://schemas.microsoft.com/office/drawing/2014/main" val="1088952461"/>
                    </a:ext>
                  </a:extLst>
                </a:gridCol>
                <a:gridCol w="3352800">
                  <a:extLst>
                    <a:ext uri="{9D8B030D-6E8A-4147-A177-3AD203B41FA5}">
                      <a16:colId xmlns:a16="http://schemas.microsoft.com/office/drawing/2014/main" val="698447200"/>
                    </a:ext>
                  </a:extLst>
                </a:gridCol>
                <a:gridCol w="3352800">
                  <a:extLst>
                    <a:ext uri="{9D8B030D-6E8A-4147-A177-3AD203B41FA5}">
                      <a16:colId xmlns:a16="http://schemas.microsoft.com/office/drawing/2014/main" val="2534108746"/>
                    </a:ext>
                  </a:extLst>
                </a:gridCol>
              </a:tblGrid>
              <a:tr h="370840">
                <a:tc>
                  <a:txBody>
                    <a:bodyPr/>
                    <a:lstStyle/>
                    <a:p>
                      <a:endParaRPr lang="en-US" sz="1800" dirty="0"/>
                    </a:p>
                  </a:txBody>
                  <a:tcPr/>
                </a:tc>
                <a:tc>
                  <a:txBody>
                    <a:bodyPr/>
                    <a:lstStyle/>
                    <a:p>
                      <a:r>
                        <a:rPr lang="en-US" sz="1800" b="1" dirty="0"/>
                        <a:t>Insurance</a:t>
                      </a:r>
                    </a:p>
                  </a:txBody>
                  <a:tcPr/>
                </a:tc>
                <a:tc>
                  <a:txBody>
                    <a:bodyPr/>
                    <a:lstStyle/>
                    <a:p>
                      <a:r>
                        <a:rPr lang="en-US" sz="1800" b="1" dirty="0"/>
                        <a:t>Surety</a:t>
                      </a:r>
                    </a:p>
                  </a:txBody>
                  <a:tcPr/>
                </a:tc>
                <a:extLst>
                  <a:ext uri="{0D108BD9-81ED-4DB2-BD59-A6C34878D82A}">
                    <a16:rowId xmlns:a16="http://schemas.microsoft.com/office/drawing/2014/main" val="467718396"/>
                  </a:ext>
                </a:extLst>
              </a:tr>
              <a:tr h="370840">
                <a:tc>
                  <a:txBody>
                    <a:bodyPr/>
                    <a:lstStyle/>
                    <a:p>
                      <a:r>
                        <a:rPr lang="en-US" sz="1800" b="1" dirty="0"/>
                        <a:t>Protection for</a:t>
                      </a:r>
                    </a:p>
                  </a:txBody>
                  <a:tcPr/>
                </a:tc>
                <a:tc>
                  <a:txBody>
                    <a:bodyPr/>
                    <a:lstStyle/>
                    <a:p>
                      <a:r>
                        <a:rPr lang="en-US" sz="1600" dirty="0"/>
                        <a:t>Insured against losses</a:t>
                      </a:r>
                    </a:p>
                  </a:txBody>
                  <a:tcPr/>
                </a:tc>
                <a:tc>
                  <a:txBody>
                    <a:bodyPr/>
                    <a:lstStyle/>
                    <a:p>
                      <a:r>
                        <a:rPr lang="en-US" sz="1600" dirty="0"/>
                        <a:t>Obligee (beneficiary) from principal’s (buyer) failure to perform</a:t>
                      </a:r>
                    </a:p>
                    <a:p>
                      <a:endParaRPr lang="en-US" sz="1600" dirty="0"/>
                    </a:p>
                  </a:txBody>
                  <a:tcPr/>
                </a:tc>
                <a:extLst>
                  <a:ext uri="{0D108BD9-81ED-4DB2-BD59-A6C34878D82A}">
                    <a16:rowId xmlns:a16="http://schemas.microsoft.com/office/drawing/2014/main" val="1038159016"/>
                  </a:ext>
                </a:extLst>
              </a:tr>
              <a:tr h="370840">
                <a:tc>
                  <a:txBody>
                    <a:bodyPr/>
                    <a:lstStyle/>
                    <a:p>
                      <a:r>
                        <a:rPr lang="en-US" sz="1800" b="1" dirty="0"/>
                        <a:t>Limit</a:t>
                      </a:r>
                    </a:p>
                  </a:txBody>
                  <a:tcPr/>
                </a:tc>
                <a:tc>
                  <a:txBody>
                    <a:bodyPr/>
                    <a:lstStyle/>
                    <a:p>
                      <a:r>
                        <a:rPr lang="en-US" sz="1600" dirty="0"/>
                        <a:t>Policy limits</a:t>
                      </a:r>
                    </a:p>
                  </a:txBody>
                  <a:tcPr/>
                </a:tc>
                <a:tc>
                  <a:txBody>
                    <a:bodyPr/>
                    <a:lstStyle/>
                    <a:p>
                      <a:r>
                        <a:rPr lang="en-US" sz="1600" dirty="0"/>
                        <a:t>Bond penal sum limit</a:t>
                      </a:r>
                    </a:p>
                    <a:p>
                      <a:endParaRPr lang="en-US" sz="1600" dirty="0"/>
                    </a:p>
                  </a:txBody>
                  <a:tcPr/>
                </a:tc>
                <a:extLst>
                  <a:ext uri="{0D108BD9-81ED-4DB2-BD59-A6C34878D82A}">
                    <a16:rowId xmlns:a16="http://schemas.microsoft.com/office/drawing/2014/main" val="3288909674"/>
                  </a:ext>
                </a:extLst>
              </a:tr>
              <a:tr h="370840">
                <a:tc>
                  <a:txBody>
                    <a:bodyPr/>
                    <a:lstStyle/>
                    <a:p>
                      <a:r>
                        <a:rPr lang="en-US" sz="1800" b="1" dirty="0"/>
                        <a:t>Forms</a:t>
                      </a:r>
                    </a:p>
                  </a:txBody>
                  <a:tcPr/>
                </a:tc>
                <a:tc>
                  <a:txBody>
                    <a:bodyPr/>
                    <a:lstStyle/>
                    <a:p>
                      <a:r>
                        <a:rPr lang="en-US" sz="1600" dirty="0"/>
                        <a:t>Typically, standard policy terms</a:t>
                      </a:r>
                    </a:p>
                    <a:p>
                      <a:endParaRPr lang="en-US" sz="1600" dirty="0"/>
                    </a:p>
                  </a:txBody>
                  <a:tcPr/>
                </a:tc>
                <a:tc>
                  <a:txBody>
                    <a:bodyPr/>
                    <a:lstStyle/>
                    <a:p>
                      <a:pPr marL="0" indent="0">
                        <a:buFont typeface="Arial" panose="020B0604020202020204" pitchFamily="34" charset="0"/>
                        <a:buNone/>
                      </a:pPr>
                      <a:r>
                        <a:rPr lang="en-US" sz="1600" dirty="0"/>
                        <a:t>Bond form terms vary</a:t>
                      </a:r>
                    </a:p>
                  </a:txBody>
                  <a:tcPr/>
                </a:tc>
                <a:extLst>
                  <a:ext uri="{0D108BD9-81ED-4DB2-BD59-A6C34878D82A}">
                    <a16:rowId xmlns:a16="http://schemas.microsoft.com/office/drawing/2014/main" val="3060076456"/>
                  </a:ext>
                </a:extLst>
              </a:tr>
              <a:tr h="370840">
                <a:tc>
                  <a:txBody>
                    <a:bodyPr/>
                    <a:lstStyle/>
                    <a:p>
                      <a:r>
                        <a:rPr lang="en-US" sz="1800" b="1" dirty="0"/>
                        <a:t>Duration</a:t>
                      </a:r>
                    </a:p>
                  </a:txBody>
                  <a:tcPr/>
                </a:tc>
                <a:tc>
                  <a:txBody>
                    <a:bodyPr/>
                    <a:lstStyle/>
                    <a:p>
                      <a:r>
                        <a:rPr lang="en-US" sz="1600" dirty="0"/>
                        <a:t>Usually term (duration) specific</a:t>
                      </a:r>
                    </a:p>
                    <a:p>
                      <a:endParaRPr lang="en-US" sz="1600" dirty="0"/>
                    </a:p>
                  </a:txBody>
                  <a:tcPr/>
                </a:tc>
                <a:tc>
                  <a:txBody>
                    <a:bodyPr/>
                    <a:lstStyle/>
                    <a:p>
                      <a:r>
                        <a:rPr lang="en-US" sz="1600" dirty="0"/>
                        <a:t>Project specific coverage</a:t>
                      </a:r>
                    </a:p>
                  </a:txBody>
                  <a:tcPr/>
                </a:tc>
                <a:extLst>
                  <a:ext uri="{0D108BD9-81ED-4DB2-BD59-A6C34878D82A}">
                    <a16:rowId xmlns:a16="http://schemas.microsoft.com/office/drawing/2014/main" val="1021074178"/>
                  </a:ext>
                </a:extLst>
              </a:tr>
              <a:tr h="370840">
                <a:tc>
                  <a:txBody>
                    <a:bodyPr/>
                    <a:lstStyle/>
                    <a:p>
                      <a:r>
                        <a:rPr lang="en-US" sz="1800" b="1" dirty="0"/>
                        <a:t>Indemnity Agreement</a:t>
                      </a:r>
                    </a:p>
                  </a:txBody>
                  <a:tcPr/>
                </a:tc>
                <a:tc>
                  <a:txBody>
                    <a:bodyPr/>
                    <a:lstStyle/>
                    <a:p>
                      <a:r>
                        <a:rPr lang="en-US" sz="1600" dirty="0"/>
                        <a:t>Not applicable</a:t>
                      </a:r>
                    </a:p>
                  </a:txBody>
                  <a:tcPr/>
                </a:tc>
                <a:tc>
                  <a:txBody>
                    <a:bodyPr/>
                    <a:lstStyle/>
                    <a:p>
                      <a:r>
                        <a:rPr lang="en-US" sz="1600" dirty="0"/>
                        <a:t>Gives the surety the right to contract balances and the right to recover from the principal</a:t>
                      </a:r>
                    </a:p>
                    <a:p>
                      <a:endParaRPr lang="en-US" sz="1600" dirty="0"/>
                    </a:p>
                  </a:txBody>
                  <a:tcPr/>
                </a:tc>
                <a:extLst>
                  <a:ext uri="{0D108BD9-81ED-4DB2-BD59-A6C34878D82A}">
                    <a16:rowId xmlns:a16="http://schemas.microsoft.com/office/drawing/2014/main" val="2371138861"/>
                  </a:ext>
                </a:extLst>
              </a:tr>
            </a:tbl>
          </a:graphicData>
        </a:graphic>
      </p:graphicFrame>
      <p:sp>
        <p:nvSpPr>
          <p:cNvPr id="7" name="TextBox 6">
            <a:extLst>
              <a:ext uri="{FF2B5EF4-FFF2-40B4-BE49-F238E27FC236}">
                <a16:creationId xmlns:a16="http://schemas.microsoft.com/office/drawing/2014/main" id="{0C75C180-9FAF-4664-BE2D-188407F0CDFB}"/>
              </a:ext>
            </a:extLst>
          </p:cNvPr>
          <p:cNvSpPr txBox="1"/>
          <p:nvPr/>
        </p:nvSpPr>
        <p:spPr>
          <a:xfrm>
            <a:off x="1447800" y="5791200"/>
            <a:ext cx="9677400" cy="930274"/>
          </a:xfrm>
          <a:prstGeom prst="rect">
            <a:avLst/>
          </a:prstGeom>
          <a:noFill/>
        </p:spPr>
        <p:txBody>
          <a:bodyPr wrap="square" lIns="0" tIns="0" rIns="0" bIns="0" rtlCol="0">
            <a:noAutofit/>
          </a:bodyPr>
          <a:lstStyle/>
          <a:p>
            <a:pPr>
              <a:lnSpc>
                <a:spcPct val="100000"/>
              </a:lnSpc>
              <a:spcBef>
                <a:spcPts val="1200"/>
              </a:spcBef>
              <a:buClr>
                <a:schemeClr val="tx1"/>
              </a:buClr>
              <a:buSzPct val="100000"/>
            </a:pPr>
            <a:r>
              <a:rPr lang="en-US" dirty="0">
                <a:solidFill>
                  <a:srgbClr val="FF0000"/>
                </a:solidFill>
              </a:rPr>
              <a:t>Surety is not insurance!   </a:t>
            </a:r>
          </a:p>
          <a:p>
            <a:pPr>
              <a:lnSpc>
                <a:spcPct val="100000"/>
              </a:lnSpc>
              <a:spcBef>
                <a:spcPts val="1200"/>
              </a:spcBef>
              <a:buClr>
                <a:schemeClr val="tx1"/>
              </a:buClr>
              <a:buSzPct val="100000"/>
            </a:pPr>
            <a:r>
              <a:rPr lang="en-US" dirty="0">
                <a:solidFill>
                  <a:srgbClr val="FF0000"/>
                </a:solidFill>
              </a:rPr>
              <a:t>Rather, it is a guarantee of performance with credit as the foundation of underwriting.</a:t>
            </a:r>
          </a:p>
        </p:txBody>
      </p:sp>
    </p:spTree>
    <p:extLst>
      <p:ext uri="{BB962C8B-B14F-4D97-AF65-F5344CB8AC3E}">
        <p14:creationId xmlns:p14="http://schemas.microsoft.com/office/powerpoint/2010/main" val="14567152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ravelers logo slide">
  <a:themeElements>
    <a:clrScheme name="Custom 1">
      <a:dk1>
        <a:srgbClr val="3C3F41"/>
      </a:dk1>
      <a:lt1>
        <a:srgbClr val="FFFFFF"/>
      </a:lt1>
      <a:dk2>
        <a:srgbClr val="003457"/>
      </a:dk2>
      <a:lt2>
        <a:srgbClr val="F6F6F6"/>
      </a:lt2>
      <a:accent1>
        <a:srgbClr val="F50002"/>
      </a:accent1>
      <a:accent2>
        <a:srgbClr val="007395"/>
      </a:accent2>
      <a:accent3>
        <a:srgbClr val="F5C318"/>
      </a:accent3>
      <a:accent4>
        <a:srgbClr val="C1D841"/>
      </a:accent4>
      <a:accent5>
        <a:srgbClr val="9ACB96"/>
      </a:accent5>
      <a:accent6>
        <a:srgbClr val="A5004C"/>
      </a:accent6>
      <a:hlink>
        <a:srgbClr val="007395"/>
      </a:hlink>
      <a:folHlink>
        <a:srgbClr val="00415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extLst>
    <a:ext uri="{05A4C25C-085E-4340-85A3-A5531E510DB2}">
      <thm15:themeFamily xmlns:thm15="http://schemas.microsoft.com/office/thememl/2012/main" name="Prophet_PPT2018_Complete" id="{EEC42C91-B909-3242-A7EE-821B35A9C392}" vid="{E52233CC-A64E-964D-B2EC-FEB350379C0B}"/>
    </a:ext>
  </a:extLst>
</a:theme>
</file>

<file path=ppt/theme/theme3.xml><?xml version="1.0" encoding="utf-8"?>
<a:theme xmlns:a="http://schemas.openxmlformats.org/drawingml/2006/main" name="2_Travelers logo slide">
  <a:themeElements>
    <a:clrScheme name="Custom 1">
      <a:dk1>
        <a:srgbClr val="3C3F41"/>
      </a:dk1>
      <a:lt1>
        <a:srgbClr val="FFFFFF"/>
      </a:lt1>
      <a:dk2>
        <a:srgbClr val="003457"/>
      </a:dk2>
      <a:lt2>
        <a:srgbClr val="F6F6F6"/>
      </a:lt2>
      <a:accent1>
        <a:srgbClr val="F50002"/>
      </a:accent1>
      <a:accent2>
        <a:srgbClr val="007395"/>
      </a:accent2>
      <a:accent3>
        <a:srgbClr val="F5C318"/>
      </a:accent3>
      <a:accent4>
        <a:srgbClr val="C1D841"/>
      </a:accent4>
      <a:accent5>
        <a:srgbClr val="9ACB96"/>
      </a:accent5>
      <a:accent6>
        <a:srgbClr val="A5004C"/>
      </a:accent6>
      <a:hlink>
        <a:srgbClr val="007395"/>
      </a:hlink>
      <a:folHlink>
        <a:srgbClr val="00415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extLst>
    <a:ext uri="{05A4C25C-085E-4340-85A3-A5531E510DB2}">
      <thm15:themeFamily xmlns:thm15="http://schemas.microsoft.com/office/thememl/2012/main" name="Prophet_PPT2018_Complete" id="{EEC42C91-B909-3242-A7EE-821B35A9C392}" vid="{E52233CC-A64E-964D-B2EC-FEB350379C0B}"/>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avelers logo slide">
  <a:themeElements>
    <a:clrScheme name="Travelers Colors">
      <a:dk1>
        <a:srgbClr val="3C3F41"/>
      </a:dk1>
      <a:lt1>
        <a:srgbClr val="FFFFFF"/>
      </a:lt1>
      <a:dk2>
        <a:srgbClr val="003457"/>
      </a:dk2>
      <a:lt2>
        <a:srgbClr val="F6F6F6"/>
      </a:lt2>
      <a:accent1>
        <a:srgbClr val="F50002"/>
      </a:accent1>
      <a:accent2>
        <a:srgbClr val="007395"/>
      </a:accent2>
      <a:accent3>
        <a:srgbClr val="F5C318"/>
      </a:accent3>
      <a:accent4>
        <a:srgbClr val="C1D841"/>
      </a:accent4>
      <a:accent5>
        <a:srgbClr val="9ACB96"/>
      </a:accent5>
      <a:accent6>
        <a:srgbClr val="A5004C"/>
      </a:accent6>
      <a:hlink>
        <a:srgbClr val="007395"/>
      </a:hlink>
      <a:folHlink>
        <a:srgbClr val="00415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extLst>
    <a:ext uri="{05A4C25C-085E-4340-85A3-A5531E510DB2}">
      <thm15:themeFamily xmlns:thm15="http://schemas.microsoft.com/office/thememl/2012/main" name="Prophet_PPT2018_Complete" id="{EEC42C91-B909-3242-A7EE-821B35A9C392}" vid="{E52233CC-A64E-964D-B2EC-FEB350379C0B}"/>
    </a:ext>
  </a:extLst>
</a:theme>
</file>

<file path=ppt/theme/theme7.xml><?xml version="1.0" encoding="utf-8"?>
<a:theme xmlns:a="http://schemas.openxmlformats.org/drawingml/2006/main" name="Prophet">
  <a:themeElements>
    <a:clrScheme name="Prophet">
      <a:dk1>
        <a:srgbClr val="000000"/>
      </a:dk1>
      <a:lt1>
        <a:srgbClr val="FFFFFF"/>
      </a:lt1>
      <a:dk2>
        <a:srgbClr val="334AFF"/>
      </a:dk2>
      <a:lt2>
        <a:srgbClr val="00FFB5"/>
      </a:lt2>
      <a:accent1>
        <a:srgbClr val="C214B9"/>
      </a:accent1>
      <a:accent2>
        <a:srgbClr val="4888FF"/>
      </a:accent2>
      <a:accent3>
        <a:srgbClr val="B4B4B4"/>
      </a:accent3>
      <a:accent4>
        <a:srgbClr val="8037D0"/>
      </a:accent4>
      <a:accent5>
        <a:srgbClr val="FF0053"/>
      </a:accent5>
      <a:accent6>
        <a:srgbClr val="887BFF"/>
      </a:accent6>
      <a:hlink>
        <a:srgbClr val="4888FF"/>
      </a:hlink>
      <a:folHlink>
        <a:srgbClr val="4888FF"/>
      </a:folHlink>
    </a:clrScheme>
    <a:fontScheme name="Prophet">
      <a:majorFont>
        <a:latin typeface="Graphik Bold"/>
        <a:ea typeface=""/>
        <a:cs typeface=""/>
      </a:majorFont>
      <a:minorFont>
        <a:latin typeface="Graphik Regular"/>
        <a:ea typeface=""/>
        <a:cs typeface=""/>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theme>
</file>

<file path=ppt/theme/theme8.xml><?xml version="1.0" encoding="utf-8"?>
<a:theme xmlns:a="http://schemas.openxmlformats.org/drawingml/2006/main" name="Prophet">
  <a:themeElements>
    <a:clrScheme name="Prophet">
      <a:dk1>
        <a:srgbClr val="000000"/>
      </a:dk1>
      <a:lt1>
        <a:srgbClr val="FFFFFF"/>
      </a:lt1>
      <a:dk2>
        <a:srgbClr val="334AFF"/>
      </a:dk2>
      <a:lt2>
        <a:srgbClr val="00FFB5"/>
      </a:lt2>
      <a:accent1>
        <a:srgbClr val="C214B9"/>
      </a:accent1>
      <a:accent2>
        <a:srgbClr val="4888FF"/>
      </a:accent2>
      <a:accent3>
        <a:srgbClr val="B4B4B4"/>
      </a:accent3>
      <a:accent4>
        <a:srgbClr val="8037D0"/>
      </a:accent4>
      <a:accent5>
        <a:srgbClr val="FF0053"/>
      </a:accent5>
      <a:accent6>
        <a:srgbClr val="887BFF"/>
      </a:accent6>
      <a:hlink>
        <a:srgbClr val="4888FF"/>
      </a:hlink>
      <a:folHlink>
        <a:srgbClr val="4888FF"/>
      </a:folHlink>
    </a:clrScheme>
    <a:fontScheme name="Prophet">
      <a:majorFont>
        <a:latin typeface="Graphik Bold"/>
        <a:ea typeface=""/>
        <a:cs typeface=""/>
      </a:majorFont>
      <a:minorFont>
        <a:latin typeface="Graphik Regular"/>
        <a:ea typeface=""/>
        <a:cs typeface=""/>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theme>
</file>

<file path=ppt/theme/themeOverride1.xml><?xml version="1.0" encoding="utf-8"?>
<a:themeOverride xmlns:a="http://schemas.openxmlformats.org/drawingml/2006/main">
  <a:clrScheme name="Chick-Fil-A 1">
    <a:dk1>
      <a:srgbClr val="0D2D4C"/>
    </a:dk1>
    <a:lt1>
      <a:sysClr val="window" lastClr="FFFFFF"/>
    </a:lt1>
    <a:dk2>
      <a:srgbClr val="D90134"/>
    </a:dk2>
    <a:lt2>
      <a:srgbClr val="FFFFFF"/>
    </a:lt2>
    <a:accent1>
      <a:srgbClr val="A11622"/>
    </a:accent1>
    <a:accent2>
      <a:srgbClr val="0A3C60"/>
    </a:accent2>
    <a:accent3>
      <a:srgbClr val="29A2BA"/>
    </a:accent3>
    <a:accent4>
      <a:srgbClr val="49545D"/>
    </a:accent4>
    <a:accent5>
      <a:srgbClr val="F9A439"/>
    </a:accent5>
    <a:accent6>
      <a:srgbClr val="F4DD94"/>
    </a:accent6>
    <a:hlink>
      <a:srgbClr val="29A2BA"/>
    </a:hlink>
    <a:folHlink>
      <a:srgbClr val="29A2BA"/>
    </a:folHlink>
  </a:clrScheme>
  <a:fontScheme name="CFA APERCU">
    <a:majorFont>
      <a:latin typeface="Apercu"/>
      <a:ea typeface=""/>
      <a:cs typeface=""/>
    </a:majorFont>
    <a:minorFont>
      <a:latin typeface="Apercu"/>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hick-Fil-A 1">
    <a:dk1>
      <a:srgbClr val="0D2D4C"/>
    </a:dk1>
    <a:lt1>
      <a:sysClr val="window" lastClr="FFFFFF"/>
    </a:lt1>
    <a:dk2>
      <a:srgbClr val="D90134"/>
    </a:dk2>
    <a:lt2>
      <a:srgbClr val="FFFFFF"/>
    </a:lt2>
    <a:accent1>
      <a:srgbClr val="A11622"/>
    </a:accent1>
    <a:accent2>
      <a:srgbClr val="0A3C60"/>
    </a:accent2>
    <a:accent3>
      <a:srgbClr val="29A2BA"/>
    </a:accent3>
    <a:accent4>
      <a:srgbClr val="49545D"/>
    </a:accent4>
    <a:accent5>
      <a:srgbClr val="F9A439"/>
    </a:accent5>
    <a:accent6>
      <a:srgbClr val="F4DD94"/>
    </a:accent6>
    <a:hlink>
      <a:srgbClr val="29A2BA"/>
    </a:hlink>
    <a:folHlink>
      <a:srgbClr val="29A2BA"/>
    </a:folHlink>
  </a:clrScheme>
  <a:fontScheme name="CFA APERCU">
    <a:majorFont>
      <a:latin typeface="Apercu"/>
      <a:ea typeface=""/>
      <a:cs typeface=""/>
    </a:majorFont>
    <a:minorFont>
      <a:latin typeface="Apercu"/>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hick-Fil-A 1">
    <a:dk1>
      <a:srgbClr val="0D2D4C"/>
    </a:dk1>
    <a:lt1>
      <a:sysClr val="window" lastClr="FFFFFF"/>
    </a:lt1>
    <a:dk2>
      <a:srgbClr val="D90134"/>
    </a:dk2>
    <a:lt2>
      <a:srgbClr val="FFFFFF"/>
    </a:lt2>
    <a:accent1>
      <a:srgbClr val="A11622"/>
    </a:accent1>
    <a:accent2>
      <a:srgbClr val="0A3C60"/>
    </a:accent2>
    <a:accent3>
      <a:srgbClr val="29A2BA"/>
    </a:accent3>
    <a:accent4>
      <a:srgbClr val="49545D"/>
    </a:accent4>
    <a:accent5>
      <a:srgbClr val="F9A439"/>
    </a:accent5>
    <a:accent6>
      <a:srgbClr val="F4DD94"/>
    </a:accent6>
    <a:hlink>
      <a:srgbClr val="29A2BA"/>
    </a:hlink>
    <a:folHlink>
      <a:srgbClr val="29A2BA"/>
    </a:folHlink>
  </a:clrScheme>
  <a:fontScheme name="CFA APERCU">
    <a:majorFont>
      <a:latin typeface="Apercu"/>
      <a:ea typeface=""/>
      <a:cs typeface=""/>
    </a:majorFont>
    <a:minorFont>
      <a:latin typeface="Apercu"/>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10465</TotalTime>
  <Words>4504</Words>
  <Application>Microsoft Office PowerPoint</Application>
  <PresentationFormat>Widescreen</PresentationFormat>
  <Paragraphs>722</Paragraphs>
  <Slides>62</Slides>
  <Notes>62</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62</vt:i4>
      </vt:variant>
    </vt:vector>
  </HeadingPairs>
  <TitlesOfParts>
    <vt:vector size="80" baseType="lpstr">
      <vt:lpstr>Arial</vt:lpstr>
      <vt:lpstr>Calibri</vt:lpstr>
      <vt:lpstr>Calibri Light</vt:lpstr>
      <vt:lpstr>Courier New</vt:lpstr>
      <vt:lpstr>FreightSans Pro Semibold</vt:lpstr>
      <vt:lpstr>Graphik Medium</vt:lpstr>
      <vt:lpstr>Graphik Regular</vt:lpstr>
      <vt:lpstr>Montserrat</vt:lpstr>
      <vt:lpstr>Neue Haas Unica Pro Light</vt:lpstr>
      <vt:lpstr>Trebuchet MS</vt:lpstr>
      <vt:lpstr>Verdana</vt:lpstr>
      <vt:lpstr>Wingdings</vt:lpstr>
      <vt:lpstr>Custom Design</vt:lpstr>
      <vt:lpstr>1_Travelers logo slide</vt:lpstr>
      <vt:lpstr>2_Travelers logo slide</vt:lpstr>
      <vt:lpstr>1_Custom Design</vt:lpstr>
      <vt:lpstr>2_Custom Design</vt:lpstr>
      <vt:lpstr>Travelers logo slide</vt:lpstr>
      <vt:lpstr>Surety 101:  U.S.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 Calendar Year Loss Ratios by Product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 Calendar Year Loss Ratios by Product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Reinsurance Agreements</vt:lpstr>
      <vt:lpstr>Types of Reinsurance Agreements</vt:lpstr>
      <vt:lpstr>Types of Reinsurance Agreements</vt:lpstr>
      <vt:lpstr>Why insurers buy reinsurance?</vt:lpstr>
      <vt:lpstr>Co-Surety</vt:lpstr>
      <vt:lpstr>PowerPoint Presentation</vt:lpstr>
      <vt:lpstr>Key Considerations</vt:lpstr>
      <vt:lpstr>Summary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Loss Insurance (PLI)</dc:title>
  <dc:creator>Malsky, Joe</dc:creator>
  <cp:lastModifiedBy>Malsky, Joe</cp:lastModifiedBy>
  <cp:revision>609</cp:revision>
  <cp:lastPrinted>2022-10-03T13:02:51Z</cp:lastPrinted>
  <dcterms:created xsi:type="dcterms:W3CDTF">2020-12-07T14:17:01Z</dcterms:created>
  <dcterms:modified xsi:type="dcterms:W3CDTF">2022-10-06T22:27:18Z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06dcfc6-510b-4cfc-871e-138e79a708eb_Enabled">
    <vt:lpwstr>true</vt:lpwstr>
  </property>
  <property fmtid="{D5CDD505-2E9C-101B-9397-08002B2CF9AE}" pid="3" name="MSIP_Label_706dcfc6-510b-4cfc-871e-138e79a708eb_SetDate">
    <vt:lpwstr>2020-12-07T14:19:06Z</vt:lpwstr>
  </property>
  <property fmtid="{D5CDD505-2E9C-101B-9397-08002B2CF9AE}" pid="4" name="MSIP_Label_706dcfc6-510b-4cfc-871e-138e79a708eb_Method">
    <vt:lpwstr>Privileged</vt:lpwstr>
  </property>
  <property fmtid="{D5CDD505-2E9C-101B-9397-08002B2CF9AE}" pid="5" name="MSIP_Label_706dcfc6-510b-4cfc-871e-138e79a708eb_Name">
    <vt:lpwstr>Internal</vt:lpwstr>
  </property>
  <property fmtid="{D5CDD505-2E9C-101B-9397-08002B2CF9AE}" pid="6" name="MSIP_Label_706dcfc6-510b-4cfc-871e-138e79a708eb_SiteId">
    <vt:lpwstr>399ead0d-c7c4-4583-88a4-d98814f80b0e</vt:lpwstr>
  </property>
  <property fmtid="{D5CDD505-2E9C-101B-9397-08002B2CF9AE}" pid="7" name="MSIP_Label_706dcfc6-510b-4cfc-871e-138e79a708eb_ActionId">
    <vt:lpwstr>d71e63af-80f1-4fc1-83eb-90acb838c751</vt:lpwstr>
  </property>
  <property fmtid="{D5CDD505-2E9C-101B-9397-08002B2CF9AE}" pid="8" name="MSIP_Label_706dcfc6-510b-4cfc-871e-138e79a708eb_ContentBits">
    <vt:lpwstr>0</vt:lpwstr>
  </property>
</Properties>
</file>