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1" r:id="rId2"/>
    <p:sldId id="338" r:id="rId3"/>
    <p:sldId id="339" r:id="rId4"/>
    <p:sldId id="340" r:id="rId5"/>
    <p:sldId id="346" r:id="rId6"/>
    <p:sldId id="341" r:id="rId7"/>
    <p:sldId id="344" r:id="rId8"/>
    <p:sldId id="3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28661-1673-415C-AA57-5C163347B479}" v="2" dt="2021-11-30T06:03:39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John (Gurugram HO - Actuarial)" userId="1a55e488-02fa-48be-a96e-981b39fed6e0" providerId="ADAL" clId="{950D3C63-059E-4080-A425-B275C818FE0A}"/>
    <pc:docChg chg="undo custSel modSld">
      <pc:chgData name="Jose John (Gurugram HO - Actuarial)" userId="1a55e488-02fa-48be-a96e-981b39fed6e0" providerId="ADAL" clId="{950D3C63-059E-4080-A425-B275C818FE0A}" dt="2020-12-31T10:23:43.245" v="10589"/>
      <pc:docMkLst>
        <pc:docMk/>
      </pc:docMkLst>
      <pc:sldChg chg="modSp mod">
        <pc:chgData name="Jose John (Gurugram HO - Actuarial)" userId="1a55e488-02fa-48be-a96e-981b39fed6e0" providerId="ADAL" clId="{950D3C63-059E-4080-A425-B275C818FE0A}" dt="2020-12-31T04:46:26.765" v="10350" actId="20577"/>
        <pc:sldMkLst>
          <pc:docMk/>
          <pc:sldMk cId="2430438564" sldId="261"/>
        </pc:sldMkLst>
        <pc:spChg chg="mod">
          <ac:chgData name="Jose John (Gurugram HO - Actuarial)" userId="1a55e488-02fa-48be-a96e-981b39fed6e0" providerId="ADAL" clId="{950D3C63-059E-4080-A425-B275C818FE0A}" dt="2020-12-31T04:46:05.258" v="10282" actId="14100"/>
          <ac:spMkLst>
            <pc:docMk/>
            <pc:sldMk cId="2430438564" sldId="261"/>
            <ac:spMk id="4" creationId="{00000000-0000-0000-0000-000000000000}"/>
          </ac:spMkLst>
        </pc:spChg>
        <pc:spChg chg="mod">
          <ac:chgData name="Jose John (Gurugram HO - Actuarial)" userId="1a55e488-02fa-48be-a96e-981b39fed6e0" providerId="ADAL" clId="{950D3C63-059E-4080-A425-B275C818FE0A}" dt="2020-12-31T04:46:26.765" v="10350" actId="20577"/>
          <ac:spMkLst>
            <pc:docMk/>
            <pc:sldMk cId="2430438564" sldId="261"/>
            <ac:spMk id="5" creationId="{00000000-0000-0000-0000-000000000000}"/>
          </ac:spMkLst>
        </pc:spChg>
        <pc:spChg chg="mod">
          <ac:chgData name="Jose John (Gurugram HO - Actuarial)" userId="1a55e488-02fa-48be-a96e-981b39fed6e0" providerId="ADAL" clId="{950D3C63-059E-4080-A425-B275C818FE0A}" dt="2020-12-31T04:44:31.831" v="10197" actId="255"/>
          <ac:spMkLst>
            <pc:docMk/>
            <pc:sldMk cId="2430438564" sldId="261"/>
            <ac:spMk id="6" creationId="{00000000-0000-0000-0000-000000000000}"/>
          </ac:spMkLst>
        </pc:spChg>
      </pc:sldChg>
      <pc:sldChg chg="modSp mod modAnim">
        <pc:chgData name="Jose John (Gurugram HO - Actuarial)" userId="1a55e488-02fa-48be-a96e-981b39fed6e0" providerId="ADAL" clId="{950D3C63-059E-4080-A425-B275C818FE0A}" dt="2020-12-31T03:49:17.570" v="7432" actId="1037"/>
        <pc:sldMkLst>
          <pc:docMk/>
          <pc:sldMk cId="1600939351" sldId="262"/>
        </pc:sldMkLst>
        <pc:spChg chg="mod">
          <ac:chgData name="Jose John (Gurugram HO - Actuarial)" userId="1a55e488-02fa-48be-a96e-981b39fed6e0" providerId="ADAL" clId="{950D3C63-059E-4080-A425-B275C818FE0A}" dt="2020-12-31T01:59:48.983" v="573" actId="113"/>
          <ac:spMkLst>
            <pc:docMk/>
            <pc:sldMk cId="1600939351" sldId="262"/>
            <ac:spMk id="3" creationId="{00000000-0000-0000-0000-000000000000}"/>
          </ac:spMkLst>
        </pc:spChg>
        <pc:spChg chg="mod">
          <ac:chgData name="Jose John (Gurugram HO - Actuarial)" userId="1a55e488-02fa-48be-a96e-981b39fed6e0" providerId="ADAL" clId="{950D3C63-059E-4080-A425-B275C818FE0A}" dt="2020-12-31T03:49:17.570" v="7432" actId="1037"/>
          <ac:spMkLst>
            <pc:docMk/>
            <pc:sldMk cId="1600939351" sldId="262"/>
            <ac:spMk id="4" creationId="{00000000-0000-0000-0000-000000000000}"/>
          </ac:spMkLst>
        </pc:spChg>
      </pc:sldChg>
      <pc:sldChg chg="addSp modSp mod modAnim">
        <pc:chgData name="Jose John (Gurugram HO - Actuarial)" userId="1a55e488-02fa-48be-a96e-981b39fed6e0" providerId="ADAL" clId="{950D3C63-059E-4080-A425-B275C818FE0A}" dt="2020-12-31T04:38:23.792" v="9968" actId="20577"/>
        <pc:sldMkLst>
          <pc:docMk/>
          <pc:sldMk cId="2322708926" sldId="263"/>
        </pc:sldMkLst>
        <pc:spChg chg="mod">
          <ac:chgData name="Jose John (Gurugram HO - Actuarial)" userId="1a55e488-02fa-48be-a96e-981b39fed6e0" providerId="ADAL" clId="{950D3C63-059E-4080-A425-B275C818FE0A}" dt="2020-12-31T02:17:37.529" v="1270" actId="1037"/>
          <ac:spMkLst>
            <pc:docMk/>
            <pc:sldMk cId="2322708926" sldId="263"/>
            <ac:spMk id="3" creationId="{00000000-0000-0000-0000-000000000000}"/>
          </ac:spMkLst>
        </pc:spChg>
        <pc:spChg chg="mod">
          <ac:chgData name="Jose John (Gurugram HO - Actuarial)" userId="1a55e488-02fa-48be-a96e-981b39fed6e0" providerId="ADAL" clId="{950D3C63-059E-4080-A425-B275C818FE0A}" dt="2020-12-30T12:54:54.105" v="145" actId="6549"/>
          <ac:spMkLst>
            <pc:docMk/>
            <pc:sldMk cId="2322708926" sldId="263"/>
            <ac:spMk id="4" creationId="{00000000-0000-0000-0000-000000000000}"/>
          </ac:spMkLst>
        </pc:spChg>
        <pc:spChg chg="add mod">
          <ac:chgData name="Jose John (Gurugram HO - Actuarial)" userId="1a55e488-02fa-48be-a96e-981b39fed6e0" providerId="ADAL" clId="{950D3C63-059E-4080-A425-B275C818FE0A}" dt="2020-12-31T02:17:48.312" v="1272" actId="20577"/>
          <ac:spMkLst>
            <pc:docMk/>
            <pc:sldMk cId="2322708926" sldId="263"/>
            <ac:spMk id="6" creationId="{67693BC1-F04E-4250-A350-53918EF6AB45}"/>
          </ac:spMkLst>
        </pc:spChg>
        <pc:spChg chg="add mod">
          <ac:chgData name="Jose John (Gurugram HO - Actuarial)" userId="1a55e488-02fa-48be-a96e-981b39fed6e0" providerId="ADAL" clId="{950D3C63-059E-4080-A425-B275C818FE0A}" dt="2020-12-31T02:18:15.475" v="1284" actId="1035"/>
          <ac:spMkLst>
            <pc:docMk/>
            <pc:sldMk cId="2322708926" sldId="263"/>
            <ac:spMk id="7" creationId="{6C5CBB8B-5FC9-47FD-A9B5-6811EF39A180}"/>
          </ac:spMkLst>
        </pc:spChg>
        <pc:spChg chg="add mod">
          <ac:chgData name="Jose John (Gurugram HO - Actuarial)" userId="1a55e488-02fa-48be-a96e-981b39fed6e0" providerId="ADAL" clId="{950D3C63-059E-4080-A425-B275C818FE0A}" dt="2020-12-31T02:18:21.667" v="1286" actId="1035"/>
          <ac:spMkLst>
            <pc:docMk/>
            <pc:sldMk cId="2322708926" sldId="263"/>
            <ac:spMk id="8" creationId="{C7CE7CF7-9327-4378-8A6C-8243EEA10055}"/>
          </ac:spMkLst>
        </pc:spChg>
        <pc:spChg chg="add mod">
          <ac:chgData name="Jose John (Gurugram HO - Actuarial)" userId="1a55e488-02fa-48be-a96e-981b39fed6e0" providerId="ADAL" clId="{950D3C63-059E-4080-A425-B275C818FE0A}" dt="2020-12-31T02:15:32.884" v="1243" actId="20577"/>
          <ac:spMkLst>
            <pc:docMk/>
            <pc:sldMk cId="2322708926" sldId="263"/>
            <ac:spMk id="9" creationId="{3C0A8CA4-AF78-4BF8-B6D3-B3F6EE78FF7F}"/>
          </ac:spMkLst>
        </pc:spChg>
        <pc:spChg chg="add mod">
          <ac:chgData name="Jose John (Gurugram HO - Actuarial)" userId="1a55e488-02fa-48be-a96e-981b39fed6e0" providerId="ADAL" clId="{950D3C63-059E-4080-A425-B275C818FE0A}" dt="2020-12-31T04:38:23.792" v="9968" actId="20577"/>
          <ac:spMkLst>
            <pc:docMk/>
            <pc:sldMk cId="2322708926" sldId="263"/>
            <ac:spMk id="10" creationId="{92AFC6B5-285A-4B71-AACE-9EBE8C5C7639}"/>
          </ac:spMkLst>
        </pc:spChg>
      </pc:sldChg>
      <pc:sldChg chg="addSp modSp mod modAnim">
        <pc:chgData name="Jose John (Gurugram HO - Actuarial)" userId="1a55e488-02fa-48be-a96e-981b39fed6e0" providerId="ADAL" clId="{950D3C63-059E-4080-A425-B275C818FE0A}" dt="2020-12-31T04:39:48.069" v="10064" actId="20577"/>
        <pc:sldMkLst>
          <pc:docMk/>
          <pc:sldMk cId="1738863826" sldId="264"/>
        </pc:sldMkLst>
        <pc:spChg chg="mod">
          <ac:chgData name="Jose John (Gurugram HO - Actuarial)" userId="1a55e488-02fa-48be-a96e-981b39fed6e0" providerId="ADAL" clId="{950D3C63-059E-4080-A425-B275C818FE0A}" dt="2020-12-31T02:27:55.457" v="2086" actId="113"/>
          <ac:spMkLst>
            <pc:docMk/>
            <pc:sldMk cId="1738863826" sldId="264"/>
            <ac:spMk id="3" creationId="{00000000-0000-0000-0000-000000000000}"/>
          </ac:spMkLst>
        </pc:spChg>
        <pc:spChg chg="add mod">
          <ac:chgData name="Jose John (Gurugram HO - Actuarial)" userId="1a55e488-02fa-48be-a96e-981b39fed6e0" providerId="ADAL" clId="{950D3C63-059E-4080-A425-B275C818FE0A}" dt="2020-12-31T04:39:48.069" v="10064" actId="20577"/>
          <ac:spMkLst>
            <pc:docMk/>
            <pc:sldMk cId="1738863826" sldId="264"/>
            <ac:spMk id="6" creationId="{C1147871-E9C0-488B-83EC-DF0236D21A07}"/>
          </ac:spMkLst>
        </pc:spChg>
        <pc:spChg chg="add mod">
          <ac:chgData name="Jose John (Gurugram HO - Actuarial)" userId="1a55e488-02fa-48be-a96e-981b39fed6e0" providerId="ADAL" clId="{950D3C63-059E-4080-A425-B275C818FE0A}" dt="2020-12-31T02:34:10.341" v="2602" actId="1038"/>
          <ac:spMkLst>
            <pc:docMk/>
            <pc:sldMk cId="1738863826" sldId="264"/>
            <ac:spMk id="7" creationId="{1C0E7656-5607-47E1-A8FB-BD78FB63CFC2}"/>
          </ac:spMkLst>
        </pc:spChg>
        <pc:spChg chg="add mod">
          <ac:chgData name="Jose John (Gurugram HO - Actuarial)" userId="1a55e488-02fa-48be-a96e-981b39fed6e0" providerId="ADAL" clId="{950D3C63-059E-4080-A425-B275C818FE0A}" dt="2020-12-31T04:39:41.694" v="10032" actId="20577"/>
          <ac:spMkLst>
            <pc:docMk/>
            <pc:sldMk cId="1738863826" sldId="264"/>
            <ac:spMk id="8" creationId="{E862927E-FF55-492D-89C8-DA31CF8FB7AE}"/>
          </ac:spMkLst>
        </pc:spChg>
        <pc:spChg chg="add mod">
          <ac:chgData name="Jose John (Gurugram HO - Actuarial)" userId="1a55e488-02fa-48be-a96e-981b39fed6e0" providerId="ADAL" clId="{950D3C63-059E-4080-A425-B275C818FE0A}" dt="2020-12-31T03:25:58.179" v="5429" actId="1035"/>
          <ac:spMkLst>
            <pc:docMk/>
            <pc:sldMk cId="1738863826" sldId="264"/>
            <ac:spMk id="9" creationId="{9EFDCEC2-3E36-4F39-B876-1DBACEACB928}"/>
          </ac:spMkLst>
        </pc:spChg>
      </pc:sldChg>
      <pc:sldChg chg="addSp modSp mod modAnim">
        <pc:chgData name="Jose John (Gurugram HO - Actuarial)" userId="1a55e488-02fa-48be-a96e-981b39fed6e0" providerId="ADAL" clId="{950D3C63-059E-4080-A425-B275C818FE0A}" dt="2020-12-31T03:52:47.855" v="7451"/>
        <pc:sldMkLst>
          <pc:docMk/>
          <pc:sldMk cId="1615154178" sldId="265"/>
        </pc:sldMkLst>
        <pc:spChg chg="mod">
          <ac:chgData name="Jose John (Gurugram HO - Actuarial)" userId="1a55e488-02fa-48be-a96e-981b39fed6e0" providerId="ADAL" clId="{950D3C63-059E-4080-A425-B275C818FE0A}" dt="2020-12-31T03:02:50.866" v="3914" actId="20577"/>
          <ac:spMkLst>
            <pc:docMk/>
            <pc:sldMk cId="1615154178" sldId="265"/>
            <ac:spMk id="3" creationId="{00000000-0000-0000-0000-000000000000}"/>
          </ac:spMkLst>
        </pc:spChg>
        <pc:spChg chg="add mod">
          <ac:chgData name="Jose John (Gurugram HO - Actuarial)" userId="1a55e488-02fa-48be-a96e-981b39fed6e0" providerId="ADAL" clId="{950D3C63-059E-4080-A425-B275C818FE0A}" dt="2020-12-31T02:55:41.497" v="3749" actId="114"/>
          <ac:spMkLst>
            <pc:docMk/>
            <pc:sldMk cId="1615154178" sldId="265"/>
            <ac:spMk id="6" creationId="{683F40D5-5747-4193-AEC9-0B883438F273}"/>
          </ac:spMkLst>
        </pc:spChg>
        <pc:spChg chg="add mod">
          <ac:chgData name="Jose John (Gurugram HO - Actuarial)" userId="1a55e488-02fa-48be-a96e-981b39fed6e0" providerId="ADAL" clId="{950D3C63-059E-4080-A425-B275C818FE0A}" dt="2020-12-31T02:52:56.455" v="3417" actId="14100"/>
          <ac:spMkLst>
            <pc:docMk/>
            <pc:sldMk cId="1615154178" sldId="265"/>
            <ac:spMk id="7" creationId="{4A76F173-7840-4F4E-8FDE-B323BAF38042}"/>
          </ac:spMkLst>
        </pc:spChg>
      </pc:sldChg>
      <pc:sldChg chg="addSp modSp mod modAnim">
        <pc:chgData name="Jose John (Gurugram HO - Actuarial)" userId="1a55e488-02fa-48be-a96e-981b39fed6e0" providerId="ADAL" clId="{950D3C63-059E-4080-A425-B275C818FE0A}" dt="2020-12-31T04:41:18.373" v="10119" actId="20577"/>
        <pc:sldMkLst>
          <pc:docMk/>
          <pc:sldMk cId="1901658416" sldId="266"/>
        </pc:sldMkLst>
        <pc:spChg chg="mod">
          <ac:chgData name="Jose John (Gurugram HO - Actuarial)" userId="1a55e488-02fa-48be-a96e-981b39fed6e0" providerId="ADAL" clId="{950D3C63-059E-4080-A425-B275C818FE0A}" dt="2020-12-31T03:53:18.395" v="7457" actId="1037"/>
          <ac:spMkLst>
            <pc:docMk/>
            <pc:sldMk cId="1901658416" sldId="266"/>
            <ac:spMk id="3" creationId="{00000000-0000-0000-0000-000000000000}"/>
          </ac:spMkLst>
        </pc:spChg>
        <pc:spChg chg="add mod">
          <ac:chgData name="Jose John (Gurugram HO - Actuarial)" userId="1a55e488-02fa-48be-a96e-981b39fed6e0" providerId="ADAL" clId="{950D3C63-059E-4080-A425-B275C818FE0A}" dt="2020-12-31T03:15:42.657" v="4418" actId="1036"/>
          <ac:spMkLst>
            <pc:docMk/>
            <pc:sldMk cId="1901658416" sldId="266"/>
            <ac:spMk id="6" creationId="{9725F655-0DB7-4B26-8E20-810F5A53A19D}"/>
          </ac:spMkLst>
        </pc:spChg>
        <pc:spChg chg="add mod">
          <ac:chgData name="Jose John (Gurugram HO - Actuarial)" userId="1a55e488-02fa-48be-a96e-981b39fed6e0" providerId="ADAL" clId="{950D3C63-059E-4080-A425-B275C818FE0A}" dt="2020-12-31T03:18:30.474" v="4539" actId="20577"/>
          <ac:spMkLst>
            <pc:docMk/>
            <pc:sldMk cId="1901658416" sldId="266"/>
            <ac:spMk id="7" creationId="{65808828-BD4E-4427-88C7-C176FE3AC44F}"/>
          </ac:spMkLst>
        </pc:spChg>
        <pc:spChg chg="add mod">
          <ac:chgData name="Jose John (Gurugram HO - Actuarial)" userId="1a55e488-02fa-48be-a96e-981b39fed6e0" providerId="ADAL" clId="{950D3C63-059E-4080-A425-B275C818FE0A}" dt="2020-12-31T03:17:19.017" v="4517" actId="20577"/>
          <ac:spMkLst>
            <pc:docMk/>
            <pc:sldMk cId="1901658416" sldId="266"/>
            <ac:spMk id="8" creationId="{556CE9E8-FF65-4C24-AB5C-31C4A6BD54E3}"/>
          </ac:spMkLst>
        </pc:spChg>
        <pc:spChg chg="add mod">
          <ac:chgData name="Jose John (Gurugram HO - Actuarial)" userId="1a55e488-02fa-48be-a96e-981b39fed6e0" providerId="ADAL" clId="{950D3C63-059E-4080-A425-B275C818FE0A}" dt="2020-12-31T04:40:44.491" v="10070" actId="20577"/>
          <ac:spMkLst>
            <pc:docMk/>
            <pc:sldMk cId="1901658416" sldId="266"/>
            <ac:spMk id="9" creationId="{EE0B0ED8-7CDF-4EB3-BAA5-19E17ED863D1}"/>
          </ac:spMkLst>
        </pc:spChg>
        <pc:spChg chg="add mod">
          <ac:chgData name="Jose John (Gurugram HO - Actuarial)" userId="1a55e488-02fa-48be-a96e-981b39fed6e0" providerId="ADAL" clId="{950D3C63-059E-4080-A425-B275C818FE0A}" dt="2020-12-31T04:41:18.373" v="10119" actId="20577"/>
          <ac:spMkLst>
            <pc:docMk/>
            <pc:sldMk cId="1901658416" sldId="266"/>
            <ac:spMk id="10" creationId="{CD049ADD-31B1-4EDD-868C-2AD97B301070}"/>
          </ac:spMkLst>
        </pc:spChg>
        <pc:spChg chg="add mod">
          <ac:chgData name="Jose John (Gurugram HO - Actuarial)" userId="1a55e488-02fa-48be-a96e-981b39fed6e0" providerId="ADAL" clId="{950D3C63-059E-4080-A425-B275C818FE0A}" dt="2020-12-31T03:25:20.135" v="5421" actId="113"/>
          <ac:spMkLst>
            <pc:docMk/>
            <pc:sldMk cId="1901658416" sldId="266"/>
            <ac:spMk id="11" creationId="{B429F695-F07A-4002-838F-FA81694EDA25}"/>
          </ac:spMkLst>
        </pc:spChg>
      </pc:sldChg>
      <pc:sldChg chg="addSp modSp mod modAnim">
        <pc:chgData name="Jose John (Gurugram HO - Actuarial)" userId="1a55e488-02fa-48be-a96e-981b39fed6e0" providerId="ADAL" clId="{950D3C63-059E-4080-A425-B275C818FE0A}" dt="2020-12-31T04:42:30.741" v="10120" actId="20577"/>
        <pc:sldMkLst>
          <pc:docMk/>
          <pc:sldMk cId="1109840490" sldId="267"/>
        </pc:sldMkLst>
        <pc:spChg chg="mod">
          <ac:chgData name="Jose John (Gurugram HO - Actuarial)" userId="1a55e488-02fa-48be-a96e-981b39fed6e0" providerId="ADAL" clId="{950D3C63-059E-4080-A425-B275C818FE0A}" dt="2020-12-31T04:37:34.016" v="9966" actId="14100"/>
          <ac:spMkLst>
            <pc:docMk/>
            <pc:sldMk cId="1109840490" sldId="267"/>
            <ac:spMk id="3" creationId="{00000000-0000-0000-0000-000000000000}"/>
          </ac:spMkLst>
        </pc:spChg>
        <pc:spChg chg="add mod">
          <ac:chgData name="Jose John (Gurugram HO - Actuarial)" userId="1a55e488-02fa-48be-a96e-981b39fed6e0" providerId="ADAL" clId="{950D3C63-059E-4080-A425-B275C818FE0A}" dt="2020-12-31T04:36:57.144" v="9961" actId="1035"/>
          <ac:spMkLst>
            <pc:docMk/>
            <pc:sldMk cId="1109840490" sldId="267"/>
            <ac:spMk id="6" creationId="{081B87A0-AFE2-4878-82B6-DA772545505D}"/>
          </ac:spMkLst>
        </pc:spChg>
        <pc:spChg chg="add mod">
          <ac:chgData name="Jose John (Gurugram HO - Actuarial)" userId="1a55e488-02fa-48be-a96e-981b39fed6e0" providerId="ADAL" clId="{950D3C63-059E-4080-A425-B275C818FE0A}" dt="2020-12-31T04:37:01.270" v="9963" actId="1035"/>
          <ac:spMkLst>
            <pc:docMk/>
            <pc:sldMk cId="1109840490" sldId="267"/>
            <ac:spMk id="7" creationId="{D17072D6-4DDC-4693-BB83-F86C92633D0E}"/>
          </ac:spMkLst>
        </pc:spChg>
        <pc:spChg chg="add mod">
          <ac:chgData name="Jose John (Gurugram HO - Actuarial)" userId="1a55e488-02fa-48be-a96e-981b39fed6e0" providerId="ADAL" clId="{950D3C63-059E-4080-A425-B275C818FE0A}" dt="2020-12-31T04:36:30.838" v="9950" actId="1036"/>
          <ac:spMkLst>
            <pc:docMk/>
            <pc:sldMk cId="1109840490" sldId="267"/>
            <ac:spMk id="8" creationId="{2305405E-A355-4E33-9B4F-FF3D2133E912}"/>
          </ac:spMkLst>
        </pc:spChg>
        <pc:spChg chg="add mod">
          <ac:chgData name="Jose John (Gurugram HO - Actuarial)" userId="1a55e488-02fa-48be-a96e-981b39fed6e0" providerId="ADAL" clId="{950D3C63-059E-4080-A425-B275C818FE0A}" dt="2020-12-31T04:36:27.553" v="9949" actId="1036"/>
          <ac:spMkLst>
            <pc:docMk/>
            <pc:sldMk cId="1109840490" sldId="267"/>
            <ac:spMk id="9" creationId="{8056E212-8E29-4CEE-9D0C-F7700338E176}"/>
          </ac:spMkLst>
        </pc:spChg>
        <pc:spChg chg="add mod">
          <ac:chgData name="Jose John (Gurugram HO - Actuarial)" userId="1a55e488-02fa-48be-a96e-981b39fed6e0" providerId="ADAL" clId="{950D3C63-059E-4080-A425-B275C818FE0A}" dt="2020-12-31T04:42:30.741" v="10120" actId="20577"/>
          <ac:spMkLst>
            <pc:docMk/>
            <pc:sldMk cId="1109840490" sldId="267"/>
            <ac:spMk id="10" creationId="{8FA741D0-1AE3-4C3D-B36C-57A74DBC226A}"/>
          </ac:spMkLst>
        </pc:spChg>
        <pc:spChg chg="add mod">
          <ac:chgData name="Jose John (Gurugram HO - Actuarial)" userId="1a55e488-02fa-48be-a96e-981b39fed6e0" providerId="ADAL" clId="{950D3C63-059E-4080-A425-B275C818FE0A}" dt="2020-12-31T04:36:40.300" v="9953" actId="1036"/>
          <ac:spMkLst>
            <pc:docMk/>
            <pc:sldMk cId="1109840490" sldId="267"/>
            <ac:spMk id="11" creationId="{DB815BDD-A319-46EE-87D0-724837C32E00}"/>
          </ac:spMkLst>
        </pc:spChg>
      </pc:sldChg>
      <pc:sldChg chg="modSp mod modAnim">
        <pc:chgData name="Jose John (Gurugram HO - Actuarial)" userId="1a55e488-02fa-48be-a96e-981b39fed6e0" providerId="ADAL" clId="{950D3C63-059E-4080-A425-B275C818FE0A}" dt="2020-12-31T03:52:57.467" v="7453"/>
        <pc:sldMkLst>
          <pc:docMk/>
          <pc:sldMk cId="4260779566" sldId="268"/>
        </pc:sldMkLst>
        <pc:spChg chg="mod">
          <ac:chgData name="Jose John (Gurugram HO - Actuarial)" userId="1a55e488-02fa-48be-a96e-981b39fed6e0" providerId="ADAL" clId="{950D3C63-059E-4080-A425-B275C818FE0A}" dt="2020-12-31T03:02:42.526" v="3903" actId="6549"/>
          <ac:spMkLst>
            <pc:docMk/>
            <pc:sldMk cId="4260779566" sldId="268"/>
            <ac:spMk id="3" creationId="{00000000-0000-0000-0000-000000000000}"/>
          </ac:spMkLst>
        </pc:spChg>
        <pc:spChg chg="mod">
          <ac:chgData name="Jose John (Gurugram HO - Actuarial)" userId="1a55e488-02fa-48be-a96e-981b39fed6e0" providerId="ADAL" clId="{950D3C63-059E-4080-A425-B275C818FE0A}" dt="2020-12-31T03:01:32.967" v="3842" actId="20577"/>
          <ac:spMkLst>
            <pc:docMk/>
            <pc:sldMk cId="4260779566" sldId="268"/>
            <ac:spMk id="6" creationId="{683F40D5-5747-4193-AEC9-0B883438F273}"/>
          </ac:spMkLst>
        </pc:spChg>
        <pc:spChg chg="mod">
          <ac:chgData name="Jose John (Gurugram HO - Actuarial)" userId="1a55e488-02fa-48be-a96e-981b39fed6e0" providerId="ADAL" clId="{950D3C63-059E-4080-A425-B275C818FE0A}" dt="2020-12-31T03:04:17.985" v="3955" actId="20577"/>
          <ac:spMkLst>
            <pc:docMk/>
            <pc:sldMk cId="4260779566" sldId="268"/>
            <ac:spMk id="7" creationId="{4A76F173-7840-4F4E-8FDE-B323BAF38042}"/>
          </ac:spMkLst>
        </pc:spChg>
      </pc:sldChg>
      <pc:sldChg chg="delSp modSp mod modAnim">
        <pc:chgData name="Jose John (Gurugram HO - Actuarial)" userId="1a55e488-02fa-48be-a96e-981b39fed6e0" providerId="ADAL" clId="{950D3C63-059E-4080-A425-B275C818FE0A}" dt="2020-12-31T03:53:07.699" v="7455" actId="5793"/>
        <pc:sldMkLst>
          <pc:docMk/>
          <pc:sldMk cId="2842774005" sldId="269"/>
        </pc:sldMkLst>
        <pc:spChg chg="mod">
          <ac:chgData name="Jose John (Gurugram HO - Actuarial)" userId="1a55e488-02fa-48be-a96e-981b39fed6e0" providerId="ADAL" clId="{950D3C63-059E-4080-A425-B275C818FE0A}" dt="2020-12-31T03:05:27.100" v="3989" actId="6549"/>
          <ac:spMkLst>
            <pc:docMk/>
            <pc:sldMk cId="2842774005" sldId="269"/>
            <ac:spMk id="3" creationId="{00000000-0000-0000-0000-000000000000}"/>
          </ac:spMkLst>
        </pc:spChg>
        <pc:spChg chg="del">
          <ac:chgData name="Jose John (Gurugram HO - Actuarial)" userId="1a55e488-02fa-48be-a96e-981b39fed6e0" providerId="ADAL" clId="{950D3C63-059E-4080-A425-B275C818FE0A}" dt="2020-12-31T03:06:10.287" v="3990" actId="478"/>
          <ac:spMkLst>
            <pc:docMk/>
            <pc:sldMk cId="2842774005" sldId="269"/>
            <ac:spMk id="6" creationId="{683F40D5-5747-4193-AEC9-0B883438F273}"/>
          </ac:spMkLst>
        </pc:spChg>
        <pc:spChg chg="mod">
          <ac:chgData name="Jose John (Gurugram HO - Actuarial)" userId="1a55e488-02fa-48be-a96e-981b39fed6e0" providerId="ADAL" clId="{950D3C63-059E-4080-A425-B275C818FE0A}" dt="2020-12-31T03:53:07.699" v="7455" actId="5793"/>
          <ac:spMkLst>
            <pc:docMk/>
            <pc:sldMk cId="2842774005" sldId="269"/>
            <ac:spMk id="7" creationId="{4A76F173-7840-4F4E-8FDE-B323BAF38042}"/>
          </ac:spMkLst>
        </pc:spChg>
      </pc:sldChg>
      <pc:sldChg chg="addSp delSp modSp mod delAnim modAnim">
        <pc:chgData name="Jose John (Gurugram HO - Actuarial)" userId="1a55e488-02fa-48be-a96e-981b39fed6e0" providerId="ADAL" clId="{950D3C63-059E-4080-A425-B275C818FE0A}" dt="2020-12-31T09:54:06.094" v="10366" actId="20577"/>
        <pc:sldMkLst>
          <pc:docMk/>
          <pc:sldMk cId="1170940874" sldId="270"/>
        </pc:sldMkLst>
        <pc:spChg chg="mod">
          <ac:chgData name="Jose John (Gurugram HO - Actuarial)" userId="1a55e488-02fa-48be-a96e-981b39fed6e0" providerId="ADAL" clId="{950D3C63-059E-4080-A425-B275C818FE0A}" dt="2020-12-31T09:53:48.795" v="10356" actId="20577"/>
          <ac:spMkLst>
            <pc:docMk/>
            <pc:sldMk cId="1170940874" sldId="270"/>
            <ac:spMk id="3" creationId="{00000000-0000-0000-0000-000000000000}"/>
          </ac:spMkLst>
        </pc:spChg>
        <pc:spChg chg="mod">
          <ac:chgData name="Jose John (Gurugram HO - Actuarial)" userId="1a55e488-02fa-48be-a96e-981b39fed6e0" providerId="ADAL" clId="{950D3C63-059E-4080-A425-B275C818FE0A}" dt="2020-12-31T04:07:23.451" v="7506" actId="1035"/>
          <ac:spMkLst>
            <pc:docMk/>
            <pc:sldMk cId="1170940874" sldId="270"/>
            <ac:spMk id="6" creationId="{9725F655-0DB7-4B26-8E20-810F5A53A19D}"/>
          </ac:spMkLst>
        </pc:spChg>
        <pc:spChg chg="mod">
          <ac:chgData name="Jose John (Gurugram HO - Actuarial)" userId="1a55e488-02fa-48be-a96e-981b39fed6e0" providerId="ADAL" clId="{950D3C63-059E-4080-A425-B275C818FE0A}" dt="2020-12-31T04:30:53.828" v="9494" actId="1036"/>
          <ac:spMkLst>
            <pc:docMk/>
            <pc:sldMk cId="1170940874" sldId="270"/>
            <ac:spMk id="7" creationId="{65808828-BD4E-4427-88C7-C176FE3AC44F}"/>
          </ac:spMkLst>
        </pc:spChg>
        <pc:spChg chg="del">
          <ac:chgData name="Jose John (Gurugram HO - Actuarial)" userId="1a55e488-02fa-48be-a96e-981b39fed6e0" providerId="ADAL" clId="{950D3C63-059E-4080-A425-B275C818FE0A}" dt="2020-12-31T03:33:36.063" v="6131" actId="478"/>
          <ac:spMkLst>
            <pc:docMk/>
            <pc:sldMk cId="1170940874" sldId="270"/>
            <ac:spMk id="8" creationId="{556CE9E8-FF65-4C24-AB5C-31C4A6BD54E3}"/>
          </ac:spMkLst>
        </pc:spChg>
        <pc:spChg chg="del">
          <ac:chgData name="Jose John (Gurugram HO - Actuarial)" userId="1a55e488-02fa-48be-a96e-981b39fed6e0" providerId="ADAL" clId="{950D3C63-059E-4080-A425-B275C818FE0A}" dt="2020-12-31T03:33:39.503" v="6132" actId="478"/>
          <ac:spMkLst>
            <pc:docMk/>
            <pc:sldMk cId="1170940874" sldId="270"/>
            <ac:spMk id="9" creationId="{EE0B0ED8-7CDF-4EB3-BAA5-19E17ED863D1}"/>
          </ac:spMkLst>
        </pc:spChg>
        <pc:spChg chg="del">
          <ac:chgData name="Jose John (Gurugram HO - Actuarial)" userId="1a55e488-02fa-48be-a96e-981b39fed6e0" providerId="ADAL" clId="{950D3C63-059E-4080-A425-B275C818FE0A}" dt="2020-12-31T03:33:42.745" v="6133" actId="478"/>
          <ac:spMkLst>
            <pc:docMk/>
            <pc:sldMk cId="1170940874" sldId="270"/>
            <ac:spMk id="10" creationId="{CD049ADD-31B1-4EDD-868C-2AD97B301070}"/>
          </ac:spMkLst>
        </pc:spChg>
        <pc:spChg chg="del">
          <ac:chgData name="Jose John (Gurugram HO - Actuarial)" userId="1a55e488-02fa-48be-a96e-981b39fed6e0" providerId="ADAL" clId="{950D3C63-059E-4080-A425-B275C818FE0A}" dt="2020-12-31T03:33:45.683" v="6134" actId="478"/>
          <ac:spMkLst>
            <pc:docMk/>
            <pc:sldMk cId="1170940874" sldId="270"/>
            <ac:spMk id="11" creationId="{B429F695-F07A-4002-838F-FA81694EDA25}"/>
          </ac:spMkLst>
        </pc:spChg>
        <pc:spChg chg="add mod">
          <ac:chgData name="Jose John (Gurugram HO - Actuarial)" userId="1a55e488-02fa-48be-a96e-981b39fed6e0" providerId="ADAL" clId="{950D3C63-059E-4080-A425-B275C818FE0A}" dt="2020-12-31T04:30:48.639" v="9485" actId="1036"/>
          <ac:spMkLst>
            <pc:docMk/>
            <pc:sldMk cId="1170940874" sldId="270"/>
            <ac:spMk id="12" creationId="{E5A9DCE3-2E9A-4503-8A08-E3D38983AB27}"/>
          </ac:spMkLst>
        </pc:spChg>
        <pc:spChg chg="add mod">
          <ac:chgData name="Jose John (Gurugram HO - Actuarial)" userId="1a55e488-02fa-48be-a96e-981b39fed6e0" providerId="ADAL" clId="{950D3C63-059E-4080-A425-B275C818FE0A}" dt="2020-12-31T04:33:05.164" v="9555" actId="1036"/>
          <ac:spMkLst>
            <pc:docMk/>
            <pc:sldMk cId="1170940874" sldId="270"/>
            <ac:spMk id="13" creationId="{CC76C5E0-D5BD-4FF2-8D20-E17CF84949B0}"/>
          </ac:spMkLst>
        </pc:spChg>
        <pc:spChg chg="add mod">
          <ac:chgData name="Jose John (Gurugram HO - Actuarial)" userId="1a55e488-02fa-48be-a96e-981b39fed6e0" providerId="ADAL" clId="{950D3C63-059E-4080-A425-B275C818FE0A}" dt="2020-12-31T09:54:06.094" v="10366" actId="20577"/>
          <ac:spMkLst>
            <pc:docMk/>
            <pc:sldMk cId="1170940874" sldId="270"/>
            <ac:spMk id="14" creationId="{14DCBE31-E221-43CC-BD92-620C45F39E45}"/>
          </ac:spMkLst>
        </pc:spChg>
        <pc:spChg chg="add del mod">
          <ac:chgData name="Jose John (Gurugram HO - Actuarial)" userId="1a55e488-02fa-48be-a96e-981b39fed6e0" providerId="ADAL" clId="{950D3C63-059E-4080-A425-B275C818FE0A}" dt="2020-12-31T04:30:41.778" v="9474" actId="478"/>
          <ac:spMkLst>
            <pc:docMk/>
            <pc:sldMk cId="1170940874" sldId="270"/>
            <ac:spMk id="15" creationId="{E8F2AC13-F842-4EBB-80E4-972A40CA2C16}"/>
          </ac:spMkLst>
        </pc:spChg>
        <pc:spChg chg="add mod">
          <ac:chgData name="Jose John (Gurugram HO - Actuarial)" userId="1a55e488-02fa-48be-a96e-981b39fed6e0" providerId="ADAL" clId="{950D3C63-059E-4080-A425-B275C818FE0A}" dt="2020-12-31T04:33:08.015" v="9557" actId="1036"/>
          <ac:spMkLst>
            <pc:docMk/>
            <pc:sldMk cId="1170940874" sldId="270"/>
            <ac:spMk id="16" creationId="{80F02FB3-7631-4DB7-A35C-94BB173C738A}"/>
          </ac:spMkLst>
        </pc:spChg>
      </pc:sldChg>
      <pc:sldChg chg="delSp modSp mod delAnim modAnim">
        <pc:chgData name="Jose John (Gurugram HO - Actuarial)" userId="1a55e488-02fa-48be-a96e-981b39fed6e0" providerId="ADAL" clId="{950D3C63-059E-4080-A425-B275C818FE0A}" dt="2020-12-31T10:23:43.245" v="10589"/>
        <pc:sldMkLst>
          <pc:docMk/>
          <pc:sldMk cId="4216051116" sldId="271"/>
        </pc:sldMkLst>
        <pc:spChg chg="del">
          <ac:chgData name="Jose John (Gurugram HO - Actuarial)" userId="1a55e488-02fa-48be-a96e-981b39fed6e0" providerId="ADAL" clId="{950D3C63-059E-4080-A425-B275C818FE0A}" dt="2020-12-31T10:22:40.804" v="10367" actId="478"/>
          <ac:spMkLst>
            <pc:docMk/>
            <pc:sldMk cId="4216051116" sldId="271"/>
            <ac:spMk id="3" creationId="{00000000-0000-0000-0000-000000000000}"/>
          </ac:spMkLst>
        </pc:spChg>
        <pc:spChg chg="del">
          <ac:chgData name="Jose John (Gurugram HO - Actuarial)" userId="1a55e488-02fa-48be-a96e-981b39fed6e0" providerId="ADAL" clId="{950D3C63-059E-4080-A425-B275C818FE0A}" dt="2020-12-31T10:22:44.978" v="10368" actId="478"/>
          <ac:spMkLst>
            <pc:docMk/>
            <pc:sldMk cId="4216051116" sldId="271"/>
            <ac:spMk id="6" creationId="{081B87A0-AFE2-4878-82B6-DA772545505D}"/>
          </ac:spMkLst>
        </pc:spChg>
        <pc:spChg chg="del">
          <ac:chgData name="Jose John (Gurugram HO - Actuarial)" userId="1a55e488-02fa-48be-a96e-981b39fed6e0" providerId="ADAL" clId="{950D3C63-059E-4080-A425-B275C818FE0A}" dt="2020-12-31T10:22:46.787" v="10369" actId="478"/>
          <ac:spMkLst>
            <pc:docMk/>
            <pc:sldMk cId="4216051116" sldId="271"/>
            <ac:spMk id="7" creationId="{D17072D6-4DDC-4693-BB83-F86C92633D0E}"/>
          </ac:spMkLst>
        </pc:spChg>
        <pc:spChg chg="del">
          <ac:chgData name="Jose John (Gurugram HO - Actuarial)" userId="1a55e488-02fa-48be-a96e-981b39fed6e0" providerId="ADAL" clId="{950D3C63-059E-4080-A425-B275C818FE0A}" dt="2020-12-31T10:22:50.317" v="10371" actId="478"/>
          <ac:spMkLst>
            <pc:docMk/>
            <pc:sldMk cId="4216051116" sldId="271"/>
            <ac:spMk id="8" creationId="{2305405E-A355-4E33-9B4F-FF3D2133E912}"/>
          </ac:spMkLst>
        </pc:spChg>
        <pc:spChg chg="del">
          <ac:chgData name="Jose John (Gurugram HO - Actuarial)" userId="1a55e488-02fa-48be-a96e-981b39fed6e0" providerId="ADAL" clId="{950D3C63-059E-4080-A425-B275C818FE0A}" dt="2020-12-31T10:22:51.886" v="10372" actId="478"/>
          <ac:spMkLst>
            <pc:docMk/>
            <pc:sldMk cId="4216051116" sldId="271"/>
            <ac:spMk id="9" creationId="{8056E212-8E29-4CEE-9D0C-F7700338E176}"/>
          </ac:spMkLst>
        </pc:spChg>
        <pc:spChg chg="mod">
          <ac:chgData name="Jose John (Gurugram HO - Actuarial)" userId="1a55e488-02fa-48be-a96e-981b39fed6e0" providerId="ADAL" clId="{950D3C63-059E-4080-A425-B275C818FE0A}" dt="2020-12-31T10:23:22.702" v="10588" actId="14100"/>
          <ac:spMkLst>
            <pc:docMk/>
            <pc:sldMk cId="4216051116" sldId="271"/>
            <ac:spMk id="10" creationId="{8FA741D0-1AE3-4C3D-B36C-57A74DBC226A}"/>
          </ac:spMkLst>
        </pc:spChg>
        <pc:spChg chg="del">
          <ac:chgData name="Jose John (Gurugram HO - Actuarial)" userId="1a55e488-02fa-48be-a96e-981b39fed6e0" providerId="ADAL" clId="{950D3C63-059E-4080-A425-B275C818FE0A}" dt="2020-12-31T10:22:48.727" v="10370" actId="478"/>
          <ac:spMkLst>
            <pc:docMk/>
            <pc:sldMk cId="4216051116" sldId="271"/>
            <ac:spMk id="11" creationId="{DB815BDD-A319-46EE-87D0-724837C32E00}"/>
          </ac:spMkLst>
        </pc:spChg>
      </pc:sldChg>
    </pc:docChg>
  </pc:docChgLst>
  <pc:docChgLst>
    <pc:chgData name="Sunayana Mahansaria" userId="f4e84f59-8b1e-45b3-9428-661a65586865" providerId="ADAL" clId="{B70B0D38-A332-4429-8CF2-F3E4D7820B63}"/>
    <pc:docChg chg="undo custSel addSld delSld modSld sldOrd">
      <pc:chgData name="Sunayana Mahansaria" userId="f4e84f59-8b1e-45b3-9428-661a65586865" providerId="ADAL" clId="{B70B0D38-A332-4429-8CF2-F3E4D7820B63}" dt="2021-10-01T08:20:42.034" v="1209" actId="20577"/>
      <pc:docMkLst>
        <pc:docMk/>
      </pc:docMkLst>
      <pc:sldChg chg="modSp mod modNotesTx">
        <pc:chgData name="Sunayana Mahansaria" userId="f4e84f59-8b1e-45b3-9428-661a65586865" providerId="ADAL" clId="{B70B0D38-A332-4429-8CF2-F3E4D7820B63}" dt="2021-10-01T08:20:42.034" v="1209" actId="20577"/>
        <pc:sldMkLst>
          <pc:docMk/>
          <pc:sldMk cId="2430438564" sldId="261"/>
        </pc:sldMkLst>
        <pc:spChg chg="mod">
          <ac:chgData name="Sunayana Mahansaria" userId="f4e84f59-8b1e-45b3-9428-661a65586865" providerId="ADAL" clId="{B70B0D38-A332-4429-8CF2-F3E4D7820B63}" dt="2021-09-30T06:03:27.323" v="59" actId="20577"/>
          <ac:spMkLst>
            <pc:docMk/>
            <pc:sldMk cId="2430438564" sldId="261"/>
            <ac:spMk id="6" creationId="{00000000-0000-0000-0000-000000000000}"/>
          </ac:spMkLst>
        </pc:spChg>
        <pc:spChg chg="mod">
          <ac:chgData name="Sunayana Mahansaria" userId="f4e84f59-8b1e-45b3-9428-661a65586865" providerId="ADAL" clId="{B70B0D38-A332-4429-8CF2-F3E4D7820B63}" dt="2021-09-30T08:58:51.891" v="1168" actId="20577"/>
          <ac:spMkLst>
            <pc:docMk/>
            <pc:sldMk cId="2430438564" sldId="261"/>
            <ac:spMk id="8" creationId="{00000000-0000-0000-0000-000000000000}"/>
          </ac:spMkLst>
        </pc:spChg>
      </pc:sldChg>
      <pc:sldChg chg="modSp mod">
        <pc:chgData name="Sunayana Mahansaria" userId="f4e84f59-8b1e-45b3-9428-661a65586865" providerId="ADAL" clId="{B70B0D38-A332-4429-8CF2-F3E4D7820B63}" dt="2021-09-30T08:49:34.133" v="997" actId="20577"/>
        <pc:sldMkLst>
          <pc:docMk/>
          <pc:sldMk cId="4216051116" sldId="271"/>
        </pc:sldMkLst>
        <pc:spChg chg="mod">
          <ac:chgData name="Sunayana Mahansaria" userId="f4e84f59-8b1e-45b3-9428-661a65586865" providerId="ADAL" clId="{B70B0D38-A332-4429-8CF2-F3E4D7820B63}" dt="2021-09-30T06:05:29.021" v="321" actId="6549"/>
          <ac:spMkLst>
            <pc:docMk/>
            <pc:sldMk cId="4216051116" sldId="271"/>
            <ac:spMk id="8" creationId="{00000000-0000-0000-0000-000000000000}"/>
          </ac:spMkLst>
        </pc:spChg>
        <pc:graphicFrameChg chg="mod modGraphic">
          <ac:chgData name="Sunayana Mahansaria" userId="f4e84f59-8b1e-45b3-9428-661a65586865" providerId="ADAL" clId="{B70B0D38-A332-4429-8CF2-F3E4D7820B63}" dt="2021-09-30T08:49:34.133" v="997" actId="20577"/>
          <ac:graphicFrameMkLst>
            <pc:docMk/>
            <pc:sldMk cId="4216051116" sldId="271"/>
            <ac:graphicFrameMk id="6" creationId="{00000000-0000-0000-0000-000000000000}"/>
          </ac:graphicFrameMkLst>
        </pc:graphicFrameChg>
        <pc:graphicFrameChg chg="mod modGraphic">
          <ac:chgData name="Sunayana Mahansaria" userId="f4e84f59-8b1e-45b3-9428-661a65586865" providerId="ADAL" clId="{B70B0D38-A332-4429-8CF2-F3E4D7820B63}" dt="2021-09-30T08:49:16.392" v="991" actId="21"/>
          <ac:graphicFrameMkLst>
            <pc:docMk/>
            <pc:sldMk cId="4216051116" sldId="271"/>
            <ac:graphicFrameMk id="7" creationId="{00000000-0000-0000-0000-000000000000}"/>
          </ac:graphicFrameMkLst>
        </pc:graphicFrameChg>
      </pc:sldChg>
      <pc:sldChg chg="modSp del mod">
        <pc:chgData name="Sunayana Mahansaria" userId="f4e84f59-8b1e-45b3-9428-661a65586865" providerId="ADAL" clId="{B70B0D38-A332-4429-8CF2-F3E4D7820B63}" dt="2021-09-30T08:58:24.999" v="1140" actId="47"/>
        <pc:sldMkLst>
          <pc:docMk/>
          <pc:sldMk cId="1464914330" sldId="272"/>
        </pc:sldMkLst>
        <pc:spChg chg="mod">
          <ac:chgData name="Sunayana Mahansaria" userId="f4e84f59-8b1e-45b3-9428-661a65586865" providerId="ADAL" clId="{B70B0D38-A332-4429-8CF2-F3E4D7820B63}" dt="2021-09-30T06:05:19.973" v="320" actId="20577"/>
          <ac:spMkLst>
            <pc:docMk/>
            <pc:sldMk cId="1464914330" sldId="272"/>
            <ac:spMk id="10" creationId="{4C2BF141-99AC-445E-ACC0-440025D0820F}"/>
          </ac:spMkLst>
        </pc:spChg>
      </pc:sldChg>
      <pc:sldChg chg="delSp modSp mod">
        <pc:chgData name="Sunayana Mahansaria" userId="f4e84f59-8b1e-45b3-9428-661a65586865" providerId="ADAL" clId="{B70B0D38-A332-4429-8CF2-F3E4D7820B63}" dt="2021-09-30T08:46:38.003" v="905" actId="1076"/>
        <pc:sldMkLst>
          <pc:docMk/>
          <pc:sldMk cId="2937295479" sldId="317"/>
        </pc:sldMkLst>
        <pc:spChg chg="mod">
          <ac:chgData name="Sunayana Mahansaria" userId="f4e84f59-8b1e-45b3-9428-661a65586865" providerId="ADAL" clId="{B70B0D38-A332-4429-8CF2-F3E4D7820B63}" dt="2021-09-30T08:45:20.418" v="840" actId="20577"/>
          <ac:spMkLst>
            <pc:docMk/>
            <pc:sldMk cId="2937295479" sldId="317"/>
            <ac:spMk id="7" creationId="{00000000-0000-0000-0000-000000000000}"/>
          </ac:spMkLst>
        </pc:spChg>
        <pc:spChg chg="mod">
          <ac:chgData name="Sunayana Mahansaria" userId="f4e84f59-8b1e-45b3-9428-661a65586865" providerId="ADAL" clId="{B70B0D38-A332-4429-8CF2-F3E4D7820B63}" dt="2021-09-30T08:46:09.637" v="901" actId="6549"/>
          <ac:spMkLst>
            <pc:docMk/>
            <pc:sldMk cId="2937295479" sldId="317"/>
            <ac:spMk id="10" creationId="{4C2BF141-99AC-445E-ACC0-440025D0820F}"/>
          </ac:spMkLst>
        </pc:spChg>
        <pc:spChg chg="mod">
          <ac:chgData name="Sunayana Mahansaria" userId="f4e84f59-8b1e-45b3-9428-661a65586865" providerId="ADAL" clId="{B70B0D38-A332-4429-8CF2-F3E4D7820B63}" dt="2021-09-30T08:46:38.003" v="905" actId="1076"/>
          <ac:spMkLst>
            <pc:docMk/>
            <pc:sldMk cId="2937295479" sldId="317"/>
            <ac:spMk id="12" creationId="{CED73995-AB3E-407C-8290-898FC4BAB271}"/>
          </ac:spMkLst>
        </pc:spChg>
        <pc:picChg chg="del">
          <ac:chgData name="Sunayana Mahansaria" userId="f4e84f59-8b1e-45b3-9428-661a65586865" providerId="ADAL" clId="{B70B0D38-A332-4429-8CF2-F3E4D7820B63}" dt="2021-09-30T08:45:22.861" v="841" actId="478"/>
          <ac:picMkLst>
            <pc:docMk/>
            <pc:sldMk cId="2937295479" sldId="317"/>
            <ac:picMk id="9" creationId="{B1640E79-5F29-4AA9-9E60-349F03625DE8}"/>
          </ac:picMkLst>
        </pc:picChg>
      </pc:sldChg>
      <pc:sldChg chg="modSp mod">
        <pc:chgData name="Sunayana Mahansaria" userId="f4e84f59-8b1e-45b3-9428-661a65586865" providerId="ADAL" clId="{B70B0D38-A332-4429-8CF2-F3E4D7820B63}" dt="2021-09-30T08:48:31.815" v="952" actId="6549"/>
        <pc:sldMkLst>
          <pc:docMk/>
          <pc:sldMk cId="215272861" sldId="319"/>
        </pc:sldMkLst>
        <pc:spChg chg="mod">
          <ac:chgData name="Sunayana Mahansaria" userId="f4e84f59-8b1e-45b3-9428-661a65586865" providerId="ADAL" clId="{B70B0D38-A332-4429-8CF2-F3E4D7820B63}" dt="2021-09-30T08:47:12.685" v="936" actId="20577"/>
          <ac:spMkLst>
            <pc:docMk/>
            <pc:sldMk cId="215272861" sldId="319"/>
            <ac:spMk id="11" creationId="{CED73995-AB3E-407C-8290-898FC4BAB271}"/>
          </ac:spMkLst>
        </pc:spChg>
        <pc:spChg chg="mod">
          <ac:chgData name="Sunayana Mahansaria" userId="f4e84f59-8b1e-45b3-9428-661a65586865" providerId="ADAL" clId="{B70B0D38-A332-4429-8CF2-F3E4D7820B63}" dt="2021-09-30T08:48:31.815" v="952" actId="6549"/>
          <ac:spMkLst>
            <pc:docMk/>
            <pc:sldMk cId="215272861" sldId="319"/>
            <ac:spMk id="12" creationId="{00000000-0000-0000-0000-000000000000}"/>
          </ac:spMkLst>
        </pc:spChg>
      </pc:sldChg>
      <pc:sldChg chg="delSp modSp mod">
        <pc:chgData name="Sunayana Mahansaria" userId="f4e84f59-8b1e-45b3-9428-661a65586865" providerId="ADAL" clId="{B70B0D38-A332-4429-8CF2-F3E4D7820B63}" dt="2021-09-30T07:10:59.098" v="800" actId="20577"/>
        <pc:sldMkLst>
          <pc:docMk/>
          <pc:sldMk cId="697895997" sldId="321"/>
        </pc:sldMkLst>
        <pc:spChg chg="mod">
          <ac:chgData name="Sunayana Mahansaria" userId="f4e84f59-8b1e-45b3-9428-661a65586865" providerId="ADAL" clId="{B70B0D38-A332-4429-8CF2-F3E4D7820B63}" dt="2021-09-30T07:10:47.664" v="784" actId="20577"/>
          <ac:spMkLst>
            <pc:docMk/>
            <pc:sldMk cId="697895997" sldId="321"/>
            <ac:spMk id="7" creationId="{00000000-0000-0000-0000-000000000000}"/>
          </ac:spMkLst>
        </pc:spChg>
        <pc:spChg chg="mod">
          <ac:chgData name="Sunayana Mahansaria" userId="f4e84f59-8b1e-45b3-9428-661a65586865" providerId="ADAL" clId="{B70B0D38-A332-4429-8CF2-F3E4D7820B63}" dt="2021-09-30T07:10:59.098" v="800" actId="20577"/>
          <ac:spMkLst>
            <pc:docMk/>
            <pc:sldMk cId="697895997" sldId="321"/>
            <ac:spMk id="10" creationId="{4C2BF141-99AC-445E-ACC0-440025D0820F}"/>
          </ac:spMkLst>
        </pc:spChg>
        <pc:spChg chg="mod">
          <ac:chgData name="Sunayana Mahansaria" userId="f4e84f59-8b1e-45b3-9428-661a65586865" providerId="ADAL" clId="{B70B0D38-A332-4429-8CF2-F3E4D7820B63}" dt="2021-09-30T07:10:54.082" v="788" actId="20577"/>
          <ac:spMkLst>
            <pc:docMk/>
            <pc:sldMk cId="697895997" sldId="321"/>
            <ac:spMk id="11" creationId="{CED73995-AB3E-407C-8290-898FC4BAB271}"/>
          </ac:spMkLst>
        </pc:spChg>
        <pc:picChg chg="del">
          <ac:chgData name="Sunayana Mahansaria" userId="f4e84f59-8b1e-45b3-9428-661a65586865" providerId="ADAL" clId="{B70B0D38-A332-4429-8CF2-F3E4D7820B63}" dt="2021-09-30T07:10:50.304" v="785" actId="478"/>
          <ac:picMkLst>
            <pc:docMk/>
            <pc:sldMk cId="697895997" sldId="321"/>
            <ac:picMk id="12" creationId="{00000000-0000-0000-0000-000000000000}"/>
          </ac:picMkLst>
        </pc:picChg>
      </pc:sldChg>
      <pc:sldChg chg="del">
        <pc:chgData name="Sunayana Mahansaria" userId="f4e84f59-8b1e-45b3-9428-661a65586865" providerId="ADAL" clId="{B70B0D38-A332-4429-8CF2-F3E4D7820B63}" dt="2021-09-30T08:58:04.108" v="1135" actId="47"/>
        <pc:sldMkLst>
          <pc:docMk/>
          <pc:sldMk cId="407296029" sldId="324"/>
        </pc:sldMkLst>
      </pc:sldChg>
      <pc:sldChg chg="add del ord setBg">
        <pc:chgData name="Sunayana Mahansaria" userId="f4e84f59-8b1e-45b3-9428-661a65586865" providerId="ADAL" clId="{B70B0D38-A332-4429-8CF2-F3E4D7820B63}" dt="2021-09-30T08:45:12.274" v="833" actId="47"/>
        <pc:sldMkLst>
          <pc:docMk/>
          <pc:sldMk cId="3714494360" sldId="325"/>
        </pc:sldMkLst>
      </pc:sldChg>
      <pc:sldChg chg="modSp add mod setBg">
        <pc:chgData name="Sunayana Mahansaria" userId="f4e84f59-8b1e-45b3-9428-661a65586865" providerId="ADAL" clId="{B70B0D38-A332-4429-8CF2-F3E4D7820B63}" dt="2021-09-30T07:11:15.257" v="830" actId="20577"/>
        <pc:sldMkLst>
          <pc:docMk/>
          <pc:sldMk cId="2697710825" sldId="326"/>
        </pc:sldMkLst>
        <pc:spChg chg="mod">
          <ac:chgData name="Sunayana Mahansaria" userId="f4e84f59-8b1e-45b3-9428-661a65586865" providerId="ADAL" clId="{B70B0D38-A332-4429-8CF2-F3E4D7820B63}" dt="2021-09-30T07:11:06.657" v="814" actId="20577"/>
          <ac:spMkLst>
            <pc:docMk/>
            <pc:sldMk cId="2697710825" sldId="326"/>
            <ac:spMk id="7" creationId="{00000000-0000-0000-0000-000000000000}"/>
          </ac:spMkLst>
        </pc:spChg>
        <pc:spChg chg="mod">
          <ac:chgData name="Sunayana Mahansaria" userId="f4e84f59-8b1e-45b3-9428-661a65586865" providerId="ADAL" clId="{B70B0D38-A332-4429-8CF2-F3E4D7820B63}" dt="2021-09-30T07:11:15.257" v="830" actId="20577"/>
          <ac:spMkLst>
            <pc:docMk/>
            <pc:sldMk cId="2697710825" sldId="326"/>
            <ac:spMk id="10" creationId="{4C2BF141-99AC-445E-ACC0-440025D0820F}"/>
          </ac:spMkLst>
        </pc:spChg>
      </pc:sldChg>
      <pc:sldChg chg="modSp add mod ord setBg">
        <pc:chgData name="Sunayana Mahansaria" userId="f4e84f59-8b1e-45b3-9428-661a65586865" providerId="ADAL" clId="{B70B0D38-A332-4429-8CF2-F3E4D7820B63}" dt="2021-09-30T08:58:17.513" v="1139"/>
        <pc:sldMkLst>
          <pc:docMk/>
          <pc:sldMk cId="2956875569" sldId="327"/>
        </pc:sldMkLst>
        <pc:spChg chg="mod">
          <ac:chgData name="Sunayana Mahansaria" userId="f4e84f59-8b1e-45b3-9428-661a65586865" providerId="ADAL" clId="{B70B0D38-A332-4429-8CF2-F3E4D7820B63}" dt="2021-09-30T08:47:01.711" v="932" actId="20577"/>
          <ac:spMkLst>
            <pc:docMk/>
            <pc:sldMk cId="2956875569" sldId="327"/>
            <ac:spMk id="10" creationId="{4C2BF141-99AC-445E-ACC0-440025D0820F}"/>
          </ac:spMkLst>
        </pc:spChg>
        <pc:spChg chg="mod">
          <ac:chgData name="Sunayana Mahansaria" userId="f4e84f59-8b1e-45b3-9428-661a65586865" providerId="ADAL" clId="{B70B0D38-A332-4429-8CF2-F3E4D7820B63}" dt="2021-09-30T08:46:57.485" v="922"/>
          <ac:spMkLst>
            <pc:docMk/>
            <pc:sldMk cId="2956875569" sldId="327"/>
            <ac:spMk id="12" creationId="{CED73995-AB3E-407C-8290-898FC4BAB271}"/>
          </ac:spMkLst>
        </pc:spChg>
      </pc:sldChg>
      <pc:sldChg chg="delSp modSp add mod setBg">
        <pc:chgData name="Sunayana Mahansaria" userId="f4e84f59-8b1e-45b3-9428-661a65586865" providerId="ADAL" clId="{B70B0D38-A332-4429-8CF2-F3E4D7820B63}" dt="2021-09-30T08:50:29.943" v="1039" actId="478"/>
        <pc:sldMkLst>
          <pc:docMk/>
          <pc:sldMk cId="1446707776" sldId="328"/>
        </pc:sldMkLst>
        <pc:spChg chg="mod">
          <ac:chgData name="Sunayana Mahansaria" userId="f4e84f59-8b1e-45b3-9428-661a65586865" providerId="ADAL" clId="{B70B0D38-A332-4429-8CF2-F3E4D7820B63}" dt="2021-09-30T08:50:02.090" v="1033" actId="20577"/>
          <ac:spMkLst>
            <pc:docMk/>
            <pc:sldMk cId="1446707776" sldId="328"/>
            <ac:spMk id="10" creationId="{4C2BF141-99AC-445E-ACC0-440025D0820F}"/>
          </ac:spMkLst>
        </pc:spChg>
        <pc:spChg chg="mod">
          <ac:chgData name="Sunayana Mahansaria" userId="f4e84f59-8b1e-45b3-9428-661a65586865" providerId="ADAL" clId="{B70B0D38-A332-4429-8CF2-F3E4D7820B63}" dt="2021-09-30T08:50:24.303" v="1038" actId="20577"/>
          <ac:spMkLst>
            <pc:docMk/>
            <pc:sldMk cId="1446707776" sldId="328"/>
            <ac:spMk id="11" creationId="{CED73995-AB3E-407C-8290-898FC4BAB271}"/>
          </ac:spMkLst>
        </pc:spChg>
        <pc:picChg chg="del">
          <ac:chgData name="Sunayana Mahansaria" userId="f4e84f59-8b1e-45b3-9428-661a65586865" providerId="ADAL" clId="{B70B0D38-A332-4429-8CF2-F3E4D7820B63}" dt="2021-09-30T08:50:29.943" v="1039" actId="478"/>
          <ac:picMkLst>
            <pc:docMk/>
            <pc:sldMk cId="1446707776" sldId="328"/>
            <ac:picMk id="3" creationId="{00000000-0000-0000-0000-000000000000}"/>
          </ac:picMkLst>
        </pc:picChg>
      </pc:sldChg>
      <pc:sldChg chg="delSp modSp add mod ord setBg">
        <pc:chgData name="Sunayana Mahansaria" userId="f4e84f59-8b1e-45b3-9428-661a65586865" providerId="ADAL" clId="{B70B0D38-A332-4429-8CF2-F3E4D7820B63}" dt="2021-09-30T08:58:12.004" v="1137"/>
        <pc:sldMkLst>
          <pc:docMk/>
          <pc:sldMk cId="187586021" sldId="329"/>
        </pc:sldMkLst>
        <pc:spChg chg="mod">
          <ac:chgData name="Sunayana Mahansaria" userId="f4e84f59-8b1e-45b3-9428-661a65586865" providerId="ADAL" clId="{B70B0D38-A332-4429-8CF2-F3E4D7820B63}" dt="2021-09-30T08:51:24.889" v="1085" actId="20577"/>
          <ac:spMkLst>
            <pc:docMk/>
            <pc:sldMk cId="187586021" sldId="329"/>
            <ac:spMk id="10" creationId="{4C2BF141-99AC-445E-ACC0-440025D0820F}"/>
          </ac:spMkLst>
        </pc:spChg>
        <pc:spChg chg="mod">
          <ac:chgData name="Sunayana Mahansaria" userId="f4e84f59-8b1e-45b3-9428-661a65586865" providerId="ADAL" clId="{B70B0D38-A332-4429-8CF2-F3E4D7820B63}" dt="2021-09-30T08:52:48.606" v="1093" actId="6549"/>
          <ac:spMkLst>
            <pc:docMk/>
            <pc:sldMk cId="187586021" sldId="329"/>
            <ac:spMk id="11" creationId="{CED73995-AB3E-407C-8290-898FC4BAB271}"/>
          </ac:spMkLst>
        </pc:spChg>
        <pc:picChg chg="del">
          <ac:chgData name="Sunayana Mahansaria" userId="f4e84f59-8b1e-45b3-9428-661a65586865" providerId="ADAL" clId="{B70B0D38-A332-4429-8CF2-F3E4D7820B63}" dt="2021-09-30T08:52:16.059" v="1087" actId="478"/>
          <ac:picMkLst>
            <pc:docMk/>
            <pc:sldMk cId="187586021" sldId="329"/>
            <ac:picMk id="3" creationId="{00000000-0000-0000-0000-000000000000}"/>
          </ac:picMkLst>
        </pc:picChg>
      </pc:sldChg>
      <pc:sldChg chg="delSp modSp add mod setBg">
        <pc:chgData name="Sunayana Mahansaria" userId="f4e84f59-8b1e-45b3-9428-661a65586865" providerId="ADAL" clId="{B70B0D38-A332-4429-8CF2-F3E4D7820B63}" dt="2021-09-30T08:58:02.074" v="1134" actId="1076"/>
        <pc:sldMkLst>
          <pc:docMk/>
          <pc:sldMk cId="3319513866" sldId="330"/>
        </pc:sldMkLst>
        <pc:spChg chg="mod">
          <ac:chgData name="Sunayana Mahansaria" userId="f4e84f59-8b1e-45b3-9428-661a65586865" providerId="ADAL" clId="{B70B0D38-A332-4429-8CF2-F3E4D7820B63}" dt="2021-09-30T08:57:56.164" v="1132" actId="20577"/>
          <ac:spMkLst>
            <pc:docMk/>
            <pc:sldMk cId="3319513866" sldId="330"/>
            <ac:spMk id="10" creationId="{4C2BF141-99AC-445E-ACC0-440025D0820F}"/>
          </ac:spMkLst>
        </pc:spChg>
        <pc:spChg chg="mod">
          <ac:chgData name="Sunayana Mahansaria" userId="f4e84f59-8b1e-45b3-9428-661a65586865" providerId="ADAL" clId="{B70B0D38-A332-4429-8CF2-F3E4D7820B63}" dt="2021-09-30T08:58:02.074" v="1134" actId="1076"/>
          <ac:spMkLst>
            <pc:docMk/>
            <pc:sldMk cId="3319513866" sldId="330"/>
            <ac:spMk id="11" creationId="{CED73995-AB3E-407C-8290-898FC4BAB271}"/>
          </ac:spMkLst>
        </pc:spChg>
        <pc:picChg chg="del">
          <ac:chgData name="Sunayana Mahansaria" userId="f4e84f59-8b1e-45b3-9428-661a65586865" providerId="ADAL" clId="{B70B0D38-A332-4429-8CF2-F3E4D7820B63}" dt="2021-09-30T08:57:58.072" v="1133" actId="478"/>
          <ac:picMkLst>
            <pc:docMk/>
            <pc:sldMk cId="3319513866" sldId="330"/>
            <ac:picMk id="3" creationId="{00000000-0000-0000-0000-000000000000}"/>
          </ac:picMkLst>
        </pc:picChg>
      </pc:sldChg>
    </pc:docChg>
  </pc:docChgLst>
  <pc:docChgLst>
    <pc:chgData name="Sunayana Mahansaria" userId="f4e84f59-8b1e-45b3-9428-661a65586865" providerId="ADAL" clId="{5938D66C-EDCB-4780-BFF1-1F968C850225}"/>
    <pc:docChg chg="undo custSel addSld delSld modSld sldOrd delMainMaster">
      <pc:chgData name="Sunayana Mahansaria" userId="f4e84f59-8b1e-45b3-9428-661a65586865" providerId="ADAL" clId="{5938D66C-EDCB-4780-BFF1-1F968C850225}" dt="2021-11-02T12:16:52.953" v="3798"/>
      <pc:docMkLst>
        <pc:docMk/>
      </pc:docMkLst>
      <pc:sldChg chg="modSp mod modNotesTx">
        <pc:chgData name="Sunayana Mahansaria" userId="f4e84f59-8b1e-45b3-9428-661a65586865" providerId="ADAL" clId="{5938D66C-EDCB-4780-BFF1-1F968C850225}" dt="2021-10-07T09:51:57.545" v="2697" actId="6549"/>
        <pc:sldMkLst>
          <pc:docMk/>
          <pc:sldMk cId="2430438564" sldId="261"/>
        </pc:sldMkLst>
        <pc:spChg chg="mod">
          <ac:chgData name="Sunayana Mahansaria" userId="f4e84f59-8b1e-45b3-9428-661a65586865" providerId="ADAL" clId="{5938D66C-EDCB-4780-BFF1-1F968C850225}" dt="2021-10-07T09:51:28.035" v="2664" actId="20577"/>
          <ac:spMkLst>
            <pc:docMk/>
            <pc:sldMk cId="2430438564" sldId="261"/>
            <ac:spMk id="6" creationId="{00000000-0000-0000-0000-000000000000}"/>
          </ac:spMkLst>
        </pc:spChg>
        <pc:spChg chg="mod">
          <ac:chgData name="Sunayana Mahansaria" userId="f4e84f59-8b1e-45b3-9428-661a65586865" providerId="ADAL" clId="{5938D66C-EDCB-4780-BFF1-1F968C850225}" dt="2021-10-07T09:51:49.878" v="2696" actId="255"/>
          <ac:spMkLst>
            <pc:docMk/>
            <pc:sldMk cId="2430438564" sldId="261"/>
            <ac:spMk id="8" creationId="{00000000-0000-0000-0000-000000000000}"/>
          </ac:spMkLst>
        </pc:spChg>
      </pc:sldChg>
      <pc:sldChg chg="del">
        <pc:chgData name="Sunayana Mahansaria" userId="f4e84f59-8b1e-45b3-9428-661a65586865" providerId="ADAL" clId="{5938D66C-EDCB-4780-BFF1-1F968C850225}" dt="2021-10-07T05:06:51.968" v="130" actId="47"/>
        <pc:sldMkLst>
          <pc:docMk/>
          <pc:sldMk cId="4216051116" sldId="271"/>
        </pc:sldMkLst>
      </pc:sldChg>
      <pc:sldChg chg="delSp modSp del mod">
        <pc:chgData name="Sunayana Mahansaria" userId="f4e84f59-8b1e-45b3-9428-661a65586865" providerId="ADAL" clId="{5938D66C-EDCB-4780-BFF1-1F968C850225}" dt="2021-10-07T09:50:44.147" v="2660" actId="47"/>
        <pc:sldMkLst>
          <pc:docMk/>
          <pc:sldMk cId="3971599677" sldId="314"/>
        </pc:sldMkLst>
        <pc:graphicFrameChg chg="del modGraphic">
          <ac:chgData name="Sunayana Mahansaria" userId="f4e84f59-8b1e-45b3-9428-661a65586865" providerId="ADAL" clId="{5938D66C-EDCB-4780-BFF1-1F968C850225}" dt="2021-10-07T09:48:15.498" v="2530" actId="478"/>
          <ac:graphicFrameMkLst>
            <pc:docMk/>
            <pc:sldMk cId="3971599677" sldId="314"/>
            <ac:graphicFrameMk id="2" creationId="{00000000-0000-0000-0000-000000000000}"/>
          </ac:graphicFrameMkLst>
        </pc:graphicFrameChg>
      </pc:sldChg>
      <pc:sldChg chg="del">
        <pc:chgData name="Sunayana Mahansaria" userId="f4e84f59-8b1e-45b3-9428-661a65586865" providerId="ADAL" clId="{5938D66C-EDCB-4780-BFF1-1F968C850225}" dt="2021-10-07T05:31:10.695" v="972" actId="47"/>
        <pc:sldMkLst>
          <pc:docMk/>
          <pc:sldMk cId="2937295479" sldId="317"/>
        </pc:sldMkLst>
      </pc:sldChg>
      <pc:sldChg chg="del">
        <pc:chgData name="Sunayana Mahansaria" userId="f4e84f59-8b1e-45b3-9428-661a65586865" providerId="ADAL" clId="{5938D66C-EDCB-4780-BFF1-1F968C850225}" dt="2021-10-07T09:49:23.577" v="2588" actId="47"/>
        <pc:sldMkLst>
          <pc:docMk/>
          <pc:sldMk cId="215272861" sldId="319"/>
        </pc:sldMkLst>
      </pc:sldChg>
      <pc:sldChg chg="del">
        <pc:chgData name="Sunayana Mahansaria" userId="f4e84f59-8b1e-45b3-9428-661a65586865" providerId="ADAL" clId="{5938D66C-EDCB-4780-BFF1-1F968C850225}" dt="2021-10-07T05:31:07.818" v="971" actId="47"/>
        <pc:sldMkLst>
          <pc:docMk/>
          <pc:sldMk cId="2737570999" sldId="322"/>
        </pc:sldMkLst>
      </pc:sldChg>
      <pc:sldChg chg="del">
        <pc:chgData name="Sunayana Mahansaria" userId="f4e84f59-8b1e-45b3-9428-661a65586865" providerId="ADAL" clId="{5938D66C-EDCB-4780-BFF1-1F968C850225}" dt="2021-10-07T05:31:07.818" v="971" actId="47"/>
        <pc:sldMkLst>
          <pc:docMk/>
          <pc:sldMk cId="2809860747" sldId="331"/>
        </pc:sldMkLst>
      </pc:sldChg>
      <pc:sldChg chg="del">
        <pc:chgData name="Sunayana Mahansaria" userId="f4e84f59-8b1e-45b3-9428-661a65586865" providerId="ADAL" clId="{5938D66C-EDCB-4780-BFF1-1F968C850225}" dt="2021-10-07T05:31:07.818" v="971" actId="47"/>
        <pc:sldMkLst>
          <pc:docMk/>
          <pc:sldMk cId="1123075910" sldId="332"/>
        </pc:sldMkLst>
      </pc:sldChg>
      <pc:sldChg chg="del">
        <pc:chgData name="Sunayana Mahansaria" userId="f4e84f59-8b1e-45b3-9428-661a65586865" providerId="ADAL" clId="{5938D66C-EDCB-4780-BFF1-1F968C850225}" dt="2021-10-07T05:31:10.695" v="972" actId="47"/>
        <pc:sldMkLst>
          <pc:docMk/>
          <pc:sldMk cId="111512898" sldId="333"/>
        </pc:sldMkLst>
      </pc:sldChg>
      <pc:sldChg chg="modSp add del mod">
        <pc:chgData name="Sunayana Mahansaria" userId="f4e84f59-8b1e-45b3-9428-661a65586865" providerId="ADAL" clId="{5938D66C-EDCB-4780-BFF1-1F968C850225}" dt="2021-10-18T11:30:43.620" v="3112" actId="20577"/>
        <pc:sldMkLst>
          <pc:docMk/>
          <pc:sldMk cId="3643129180" sldId="334"/>
        </pc:sldMkLst>
        <pc:spChg chg="mod">
          <ac:chgData name="Sunayana Mahansaria" userId="f4e84f59-8b1e-45b3-9428-661a65586865" providerId="ADAL" clId="{5938D66C-EDCB-4780-BFF1-1F968C850225}" dt="2021-10-18T11:30:35.721" v="3106" actId="20577"/>
          <ac:spMkLst>
            <pc:docMk/>
            <pc:sldMk cId="3643129180" sldId="334"/>
            <ac:spMk id="10" creationId="{4C2BF141-99AC-445E-ACC0-440025D0820F}"/>
          </ac:spMkLst>
        </pc:spChg>
        <pc:spChg chg="mod">
          <ac:chgData name="Sunayana Mahansaria" userId="f4e84f59-8b1e-45b3-9428-661a65586865" providerId="ADAL" clId="{5938D66C-EDCB-4780-BFF1-1F968C850225}" dt="2021-10-18T11:30:43.620" v="3112" actId="20577"/>
          <ac:spMkLst>
            <pc:docMk/>
            <pc:sldMk cId="3643129180" sldId="334"/>
            <ac:spMk id="11" creationId="{CED73995-AB3E-407C-8290-898FC4BAB271}"/>
          </ac:spMkLst>
        </pc:spChg>
      </pc:sldChg>
      <pc:sldChg chg="del">
        <pc:chgData name="Sunayana Mahansaria" userId="f4e84f59-8b1e-45b3-9428-661a65586865" providerId="ADAL" clId="{5938D66C-EDCB-4780-BFF1-1F968C850225}" dt="2021-10-07T09:49:25.811" v="2589" actId="47"/>
        <pc:sldMkLst>
          <pc:docMk/>
          <pc:sldMk cId="2028912256" sldId="336"/>
        </pc:sldMkLst>
      </pc:sldChg>
      <pc:sldChg chg="del">
        <pc:chgData name="Sunayana Mahansaria" userId="f4e84f59-8b1e-45b3-9428-661a65586865" providerId="ADAL" clId="{5938D66C-EDCB-4780-BFF1-1F968C850225}" dt="2021-10-07T09:50:44.147" v="2660" actId="47"/>
        <pc:sldMkLst>
          <pc:docMk/>
          <pc:sldMk cId="2691199464" sldId="337"/>
        </pc:sldMkLst>
      </pc:sldChg>
      <pc:sldChg chg="addSp delSp modSp add mod">
        <pc:chgData name="Sunayana Mahansaria" userId="f4e84f59-8b1e-45b3-9428-661a65586865" providerId="ADAL" clId="{5938D66C-EDCB-4780-BFF1-1F968C850225}" dt="2021-10-07T08:15:24.829" v="1861" actId="1076"/>
        <pc:sldMkLst>
          <pc:docMk/>
          <pc:sldMk cId="2288857335" sldId="338"/>
        </pc:sldMkLst>
        <pc:spChg chg="mod">
          <ac:chgData name="Sunayana Mahansaria" userId="f4e84f59-8b1e-45b3-9428-661a65586865" providerId="ADAL" clId="{5938D66C-EDCB-4780-BFF1-1F968C850225}" dt="2021-10-07T05:21:52.752" v="196" actId="207"/>
          <ac:spMkLst>
            <pc:docMk/>
            <pc:sldMk cId="2288857335" sldId="338"/>
            <ac:spMk id="8" creationId="{00000000-0000-0000-0000-000000000000}"/>
          </ac:spMkLst>
        </pc:spChg>
        <pc:spChg chg="add mod">
          <ac:chgData name="Sunayana Mahansaria" userId="f4e84f59-8b1e-45b3-9428-661a65586865" providerId="ADAL" clId="{5938D66C-EDCB-4780-BFF1-1F968C850225}" dt="2021-10-07T08:15:24.829" v="1861" actId="1076"/>
          <ac:spMkLst>
            <pc:docMk/>
            <pc:sldMk cId="2288857335" sldId="338"/>
            <ac:spMk id="15" creationId="{3AFC3959-2B4F-46E6-ACDB-B04C5C754A2A}"/>
          </ac:spMkLst>
        </pc:spChg>
        <pc:graphicFrameChg chg="del">
          <ac:chgData name="Sunayana Mahansaria" userId="f4e84f59-8b1e-45b3-9428-661a65586865" providerId="ADAL" clId="{5938D66C-EDCB-4780-BFF1-1F968C850225}" dt="2021-10-07T05:06:54.377" v="131" actId="478"/>
          <ac:graphicFrameMkLst>
            <pc:docMk/>
            <pc:sldMk cId="2288857335" sldId="338"/>
            <ac:graphicFrameMk id="4" creationId="{00000000-0000-0000-0000-000000000000}"/>
          </ac:graphicFrameMkLst>
        </pc:graphicFrameChg>
        <pc:picChg chg="add mod">
          <ac:chgData name="Sunayana Mahansaria" userId="f4e84f59-8b1e-45b3-9428-661a65586865" providerId="ADAL" clId="{5938D66C-EDCB-4780-BFF1-1F968C850225}" dt="2021-10-07T05:17:07.148" v="150" actId="1076"/>
          <ac:picMkLst>
            <pc:docMk/>
            <pc:sldMk cId="2288857335" sldId="338"/>
            <ac:picMk id="6" creationId="{442C61C4-242C-4D02-B280-377C3F4B6FCE}"/>
          </ac:picMkLst>
        </pc:picChg>
        <pc:picChg chg="add mod">
          <ac:chgData name="Sunayana Mahansaria" userId="f4e84f59-8b1e-45b3-9428-661a65586865" providerId="ADAL" clId="{5938D66C-EDCB-4780-BFF1-1F968C850225}" dt="2021-10-07T05:19:09.861" v="177" actId="1076"/>
          <ac:picMkLst>
            <pc:docMk/>
            <pc:sldMk cId="2288857335" sldId="338"/>
            <ac:picMk id="10" creationId="{3C869517-34DD-4037-8648-5B103023AE4E}"/>
          </ac:picMkLst>
        </pc:picChg>
        <pc:picChg chg="add mod">
          <ac:chgData name="Sunayana Mahansaria" userId="f4e84f59-8b1e-45b3-9428-661a65586865" providerId="ADAL" clId="{5938D66C-EDCB-4780-BFF1-1F968C850225}" dt="2021-10-07T05:19:13.351" v="178" actId="1076"/>
          <ac:picMkLst>
            <pc:docMk/>
            <pc:sldMk cId="2288857335" sldId="338"/>
            <ac:picMk id="12" creationId="{BE430F3A-4EDD-40D1-AE56-E6609D618555}"/>
          </ac:picMkLst>
        </pc:picChg>
        <pc:picChg chg="add mod">
          <ac:chgData name="Sunayana Mahansaria" userId="f4e84f59-8b1e-45b3-9428-661a65586865" providerId="ADAL" clId="{5938D66C-EDCB-4780-BFF1-1F968C850225}" dt="2021-10-07T05:19:06.127" v="176" actId="1076"/>
          <ac:picMkLst>
            <pc:docMk/>
            <pc:sldMk cId="2288857335" sldId="338"/>
            <ac:picMk id="14" creationId="{B0C10F6A-E99A-44E1-A95C-B89F5A5E8F2E}"/>
          </ac:picMkLst>
        </pc:picChg>
      </pc:sldChg>
      <pc:sldChg chg="addSp delSp modSp add mod">
        <pc:chgData name="Sunayana Mahansaria" userId="f4e84f59-8b1e-45b3-9428-661a65586865" providerId="ADAL" clId="{5938D66C-EDCB-4780-BFF1-1F968C850225}" dt="2021-10-27T04:09:17.574" v="3340" actId="20577"/>
        <pc:sldMkLst>
          <pc:docMk/>
          <pc:sldMk cId="128387987" sldId="339"/>
        </pc:sldMkLst>
        <pc:spChg chg="add mod">
          <ac:chgData name="Sunayana Mahansaria" userId="f4e84f59-8b1e-45b3-9428-661a65586865" providerId="ADAL" clId="{5938D66C-EDCB-4780-BFF1-1F968C850225}" dt="2021-10-27T04:08:42.621" v="3277"/>
          <ac:spMkLst>
            <pc:docMk/>
            <pc:sldMk cId="128387987" sldId="339"/>
            <ac:spMk id="3" creationId="{09FD76CB-12C1-494F-85C2-B08EE63ADDEA}"/>
          </ac:spMkLst>
        </pc:spChg>
        <pc:spChg chg="add del mod">
          <ac:chgData name="Sunayana Mahansaria" userId="f4e84f59-8b1e-45b3-9428-661a65586865" providerId="ADAL" clId="{5938D66C-EDCB-4780-BFF1-1F968C850225}" dt="2021-10-07T05:26:36.909" v="721" actId="478"/>
          <ac:spMkLst>
            <pc:docMk/>
            <pc:sldMk cId="128387987" sldId="339"/>
            <ac:spMk id="4" creationId="{2231478F-D5CA-480D-B60B-6AB866470260}"/>
          </ac:spMkLst>
        </pc:spChg>
        <pc:spChg chg="add mod">
          <ac:chgData name="Sunayana Mahansaria" userId="f4e84f59-8b1e-45b3-9428-661a65586865" providerId="ADAL" clId="{5938D66C-EDCB-4780-BFF1-1F968C850225}" dt="2021-10-27T04:08:46.895" v="3278" actId="1076"/>
          <ac:spMkLst>
            <pc:docMk/>
            <pc:sldMk cId="128387987" sldId="339"/>
            <ac:spMk id="7" creationId="{E27E77A6-735D-42FD-94E2-61B3D2F2B1A3}"/>
          </ac:spMkLst>
        </pc:spChg>
        <pc:spChg chg="mod">
          <ac:chgData name="Sunayana Mahansaria" userId="f4e84f59-8b1e-45b3-9428-661a65586865" providerId="ADAL" clId="{5938D66C-EDCB-4780-BFF1-1F968C850225}" dt="2021-10-07T05:30:58.757" v="969" actId="20577"/>
          <ac:spMkLst>
            <pc:docMk/>
            <pc:sldMk cId="128387987" sldId="339"/>
            <ac:spMk id="8" creationId="{00000000-0000-0000-0000-000000000000}"/>
          </ac:spMkLst>
        </pc:spChg>
        <pc:spChg chg="add mod">
          <ac:chgData name="Sunayana Mahansaria" userId="f4e84f59-8b1e-45b3-9428-661a65586865" providerId="ADAL" clId="{5938D66C-EDCB-4780-BFF1-1F968C850225}" dt="2021-10-27T04:09:17.574" v="3340" actId="20577"/>
          <ac:spMkLst>
            <pc:docMk/>
            <pc:sldMk cId="128387987" sldId="339"/>
            <ac:spMk id="11" creationId="{657519AC-1FAD-410B-9ABB-D86118BEE06C}"/>
          </ac:spMkLst>
        </pc:spChg>
        <pc:picChg chg="del">
          <ac:chgData name="Sunayana Mahansaria" userId="f4e84f59-8b1e-45b3-9428-661a65586865" providerId="ADAL" clId="{5938D66C-EDCB-4780-BFF1-1F968C850225}" dt="2021-10-07T05:19:26.250" v="182" actId="478"/>
          <ac:picMkLst>
            <pc:docMk/>
            <pc:sldMk cId="128387987" sldId="339"/>
            <ac:picMk id="6" creationId="{442C61C4-242C-4D02-B280-377C3F4B6FCE}"/>
          </ac:picMkLst>
        </pc:picChg>
        <pc:picChg chg="del">
          <ac:chgData name="Sunayana Mahansaria" userId="f4e84f59-8b1e-45b3-9428-661a65586865" providerId="ADAL" clId="{5938D66C-EDCB-4780-BFF1-1F968C850225}" dt="2021-10-07T05:19:26.667" v="183" actId="478"/>
          <ac:picMkLst>
            <pc:docMk/>
            <pc:sldMk cId="128387987" sldId="339"/>
            <ac:picMk id="10" creationId="{3C869517-34DD-4037-8648-5B103023AE4E}"/>
          </ac:picMkLst>
        </pc:picChg>
        <pc:picChg chg="del">
          <ac:chgData name="Sunayana Mahansaria" userId="f4e84f59-8b1e-45b3-9428-661a65586865" providerId="ADAL" clId="{5938D66C-EDCB-4780-BFF1-1F968C850225}" dt="2021-10-07T05:19:24.730" v="180" actId="478"/>
          <ac:picMkLst>
            <pc:docMk/>
            <pc:sldMk cId="128387987" sldId="339"/>
            <ac:picMk id="12" creationId="{BE430F3A-4EDD-40D1-AE56-E6609D618555}"/>
          </ac:picMkLst>
        </pc:picChg>
        <pc:picChg chg="del">
          <ac:chgData name="Sunayana Mahansaria" userId="f4e84f59-8b1e-45b3-9428-661a65586865" providerId="ADAL" clId="{5938D66C-EDCB-4780-BFF1-1F968C850225}" dt="2021-10-07T05:19:25.649" v="181" actId="478"/>
          <ac:picMkLst>
            <pc:docMk/>
            <pc:sldMk cId="128387987" sldId="339"/>
            <ac:picMk id="14" creationId="{B0C10F6A-E99A-44E1-A95C-B89F5A5E8F2E}"/>
          </ac:picMkLst>
        </pc:picChg>
      </pc:sldChg>
      <pc:sldChg chg="addSp delSp modSp add mod">
        <pc:chgData name="Sunayana Mahansaria" userId="f4e84f59-8b1e-45b3-9428-661a65586865" providerId="ADAL" clId="{5938D66C-EDCB-4780-BFF1-1F968C850225}" dt="2021-10-07T05:50:26.897" v="1396" actId="14100"/>
        <pc:sldMkLst>
          <pc:docMk/>
          <pc:sldMk cId="1063476110" sldId="340"/>
        </pc:sldMkLst>
        <pc:spChg chg="del">
          <ac:chgData name="Sunayana Mahansaria" userId="f4e84f59-8b1e-45b3-9428-661a65586865" providerId="ADAL" clId="{5938D66C-EDCB-4780-BFF1-1F968C850225}" dt="2021-10-07T05:40:14.564" v="999" actId="478"/>
          <ac:spMkLst>
            <pc:docMk/>
            <pc:sldMk cId="1063476110" sldId="340"/>
            <ac:spMk id="3" creationId="{09FD76CB-12C1-494F-85C2-B08EE63ADDEA}"/>
          </ac:spMkLst>
        </pc:spChg>
        <pc:spChg chg="add mod">
          <ac:chgData name="Sunayana Mahansaria" userId="f4e84f59-8b1e-45b3-9428-661a65586865" providerId="ADAL" clId="{5938D66C-EDCB-4780-BFF1-1F968C850225}" dt="2021-10-07T05:50:18.043" v="1395" actId="1076"/>
          <ac:spMkLst>
            <pc:docMk/>
            <pc:sldMk cId="1063476110" sldId="340"/>
            <ac:spMk id="4" creationId="{72DAD20B-014A-4044-A34D-6D17436DC977}"/>
          </ac:spMkLst>
        </pc:spChg>
        <pc:spChg chg="add del">
          <ac:chgData name="Sunayana Mahansaria" userId="f4e84f59-8b1e-45b3-9428-661a65586865" providerId="ADAL" clId="{5938D66C-EDCB-4780-BFF1-1F968C850225}" dt="2021-10-07T05:43:57.498" v="1351" actId="478"/>
          <ac:spMkLst>
            <pc:docMk/>
            <pc:sldMk cId="1063476110" sldId="340"/>
            <ac:spMk id="6" creationId="{0E4F2B73-AB90-4E77-970B-D3EA37F1FFBC}"/>
          </ac:spMkLst>
        </pc:spChg>
        <pc:spChg chg="mod">
          <ac:chgData name="Sunayana Mahansaria" userId="f4e84f59-8b1e-45b3-9428-661a65586865" providerId="ADAL" clId="{5938D66C-EDCB-4780-BFF1-1F968C850225}" dt="2021-10-07T05:43:15.864" v="1346" actId="14100"/>
          <ac:spMkLst>
            <pc:docMk/>
            <pc:sldMk cId="1063476110" sldId="340"/>
            <ac:spMk id="7" creationId="{E27E77A6-735D-42FD-94E2-61B3D2F2B1A3}"/>
          </ac:spMkLst>
        </pc:spChg>
        <pc:spChg chg="mod">
          <ac:chgData name="Sunayana Mahansaria" userId="f4e84f59-8b1e-45b3-9428-661a65586865" providerId="ADAL" clId="{5938D66C-EDCB-4780-BFF1-1F968C850225}" dt="2021-10-07T05:40:11.638" v="998" actId="20577"/>
          <ac:spMkLst>
            <pc:docMk/>
            <pc:sldMk cId="1063476110" sldId="340"/>
            <ac:spMk id="8" creationId="{00000000-0000-0000-0000-000000000000}"/>
          </ac:spMkLst>
        </pc:spChg>
        <pc:spChg chg="add mod">
          <ac:chgData name="Sunayana Mahansaria" userId="f4e84f59-8b1e-45b3-9428-661a65586865" providerId="ADAL" clId="{5938D66C-EDCB-4780-BFF1-1F968C850225}" dt="2021-10-07T05:43:44.414" v="1349" actId="14100"/>
          <ac:spMkLst>
            <pc:docMk/>
            <pc:sldMk cId="1063476110" sldId="340"/>
            <ac:spMk id="10" creationId="{8BA14B4E-39FD-4B0F-811C-C8BA03B40925}"/>
          </ac:spMkLst>
        </pc:spChg>
        <pc:spChg chg="del">
          <ac:chgData name="Sunayana Mahansaria" userId="f4e84f59-8b1e-45b3-9428-661a65586865" providerId="ADAL" clId="{5938D66C-EDCB-4780-BFF1-1F968C850225}" dt="2021-10-07T05:40:16.865" v="1000" actId="478"/>
          <ac:spMkLst>
            <pc:docMk/>
            <pc:sldMk cId="1063476110" sldId="340"/>
            <ac:spMk id="11" creationId="{657519AC-1FAD-410B-9ABB-D86118BEE06C}"/>
          </ac:spMkLst>
        </pc:spChg>
        <pc:spChg chg="add mod">
          <ac:chgData name="Sunayana Mahansaria" userId="f4e84f59-8b1e-45b3-9428-661a65586865" providerId="ADAL" clId="{5938D66C-EDCB-4780-BFF1-1F968C850225}" dt="2021-10-07T05:43:44.414" v="1349" actId="14100"/>
          <ac:spMkLst>
            <pc:docMk/>
            <pc:sldMk cId="1063476110" sldId="340"/>
            <ac:spMk id="12" creationId="{7721AB98-54FC-4AE4-BEE2-02B67E01BBA0}"/>
          </ac:spMkLst>
        </pc:spChg>
        <pc:spChg chg="add mod">
          <ac:chgData name="Sunayana Mahansaria" userId="f4e84f59-8b1e-45b3-9428-661a65586865" providerId="ADAL" clId="{5938D66C-EDCB-4780-BFF1-1F968C850225}" dt="2021-10-07T05:43:44.414" v="1349" actId="14100"/>
          <ac:spMkLst>
            <pc:docMk/>
            <pc:sldMk cId="1063476110" sldId="340"/>
            <ac:spMk id="13" creationId="{BA965452-B932-4FD2-B368-58F55E3D7DE0}"/>
          </ac:spMkLst>
        </pc:spChg>
        <pc:spChg chg="add mod">
          <ac:chgData name="Sunayana Mahansaria" userId="f4e84f59-8b1e-45b3-9428-661a65586865" providerId="ADAL" clId="{5938D66C-EDCB-4780-BFF1-1F968C850225}" dt="2021-10-07T05:43:44.414" v="1349" actId="14100"/>
          <ac:spMkLst>
            <pc:docMk/>
            <pc:sldMk cId="1063476110" sldId="340"/>
            <ac:spMk id="14" creationId="{997C6D02-0A36-498D-BD61-5ABBA6323625}"/>
          </ac:spMkLst>
        </pc:spChg>
        <pc:spChg chg="add mod">
          <ac:chgData name="Sunayana Mahansaria" userId="f4e84f59-8b1e-45b3-9428-661a65586865" providerId="ADAL" clId="{5938D66C-EDCB-4780-BFF1-1F968C850225}" dt="2021-10-07T05:44:50.491" v="1363" actId="113"/>
          <ac:spMkLst>
            <pc:docMk/>
            <pc:sldMk cId="1063476110" sldId="340"/>
            <ac:spMk id="15" creationId="{9FD315F9-9348-4298-892F-DBFFCBE3F5FE}"/>
          </ac:spMkLst>
        </pc:spChg>
        <pc:spChg chg="add mod">
          <ac:chgData name="Sunayana Mahansaria" userId="f4e84f59-8b1e-45b3-9428-661a65586865" providerId="ADAL" clId="{5938D66C-EDCB-4780-BFF1-1F968C850225}" dt="2021-10-07T05:49:01.125" v="1391" actId="207"/>
          <ac:spMkLst>
            <pc:docMk/>
            <pc:sldMk cId="1063476110" sldId="340"/>
            <ac:spMk id="16" creationId="{C32C52F5-67D9-464F-913D-1FC9FC054A11}"/>
          </ac:spMkLst>
        </pc:spChg>
        <pc:spChg chg="add mod">
          <ac:chgData name="Sunayana Mahansaria" userId="f4e84f59-8b1e-45b3-9428-661a65586865" providerId="ADAL" clId="{5938D66C-EDCB-4780-BFF1-1F968C850225}" dt="2021-10-07T05:45:08.424" v="1371" actId="1076"/>
          <ac:spMkLst>
            <pc:docMk/>
            <pc:sldMk cId="1063476110" sldId="340"/>
            <ac:spMk id="17" creationId="{401FCF0C-2C66-4413-A12B-CDB07034A5C1}"/>
          </ac:spMkLst>
        </pc:spChg>
        <pc:spChg chg="add mod">
          <ac:chgData name="Sunayana Mahansaria" userId="f4e84f59-8b1e-45b3-9428-661a65586865" providerId="ADAL" clId="{5938D66C-EDCB-4780-BFF1-1F968C850225}" dt="2021-10-07T05:45:03.861" v="1369" actId="1076"/>
          <ac:spMkLst>
            <pc:docMk/>
            <pc:sldMk cId="1063476110" sldId="340"/>
            <ac:spMk id="18" creationId="{05BB0E4F-463F-41A6-BE5D-81C0178E2221}"/>
          </ac:spMkLst>
        </pc:spChg>
        <pc:spChg chg="add mod">
          <ac:chgData name="Sunayana Mahansaria" userId="f4e84f59-8b1e-45b3-9428-661a65586865" providerId="ADAL" clId="{5938D66C-EDCB-4780-BFF1-1F968C850225}" dt="2021-10-07T05:45:05.667" v="1370" actId="1076"/>
          <ac:spMkLst>
            <pc:docMk/>
            <pc:sldMk cId="1063476110" sldId="340"/>
            <ac:spMk id="19" creationId="{24B5845E-9E5D-4293-A95A-1244E9D2C2F2}"/>
          </ac:spMkLst>
        </pc:spChg>
        <pc:spChg chg="add mod">
          <ac:chgData name="Sunayana Mahansaria" userId="f4e84f59-8b1e-45b3-9428-661a65586865" providerId="ADAL" clId="{5938D66C-EDCB-4780-BFF1-1F968C850225}" dt="2021-10-07T05:50:26.897" v="1396" actId="14100"/>
          <ac:spMkLst>
            <pc:docMk/>
            <pc:sldMk cId="1063476110" sldId="340"/>
            <ac:spMk id="20" creationId="{2A9FB6DF-BB65-469A-9004-98299DDC35C2}"/>
          </ac:spMkLst>
        </pc:spChg>
      </pc:sldChg>
      <pc:sldChg chg="add del setBg">
        <pc:chgData name="Sunayana Mahansaria" userId="f4e84f59-8b1e-45b3-9428-661a65586865" providerId="ADAL" clId="{5938D66C-EDCB-4780-BFF1-1F968C850225}" dt="2021-10-07T05:42:42.576" v="1331" actId="47"/>
        <pc:sldMkLst>
          <pc:docMk/>
          <pc:sldMk cId="1959280332" sldId="341"/>
        </pc:sldMkLst>
      </pc:sldChg>
      <pc:sldChg chg="addSp delSp modSp add mod modNotesTx">
        <pc:chgData name="Sunayana Mahansaria" userId="f4e84f59-8b1e-45b3-9428-661a65586865" providerId="ADAL" clId="{5938D66C-EDCB-4780-BFF1-1F968C850225}" dt="2021-10-29T05:10:01.546" v="3352" actId="20577"/>
        <pc:sldMkLst>
          <pc:docMk/>
          <pc:sldMk cId="2979957193" sldId="341"/>
        </pc:sldMkLst>
        <pc:spChg chg="add mod">
          <ac:chgData name="Sunayana Mahansaria" userId="f4e84f59-8b1e-45b3-9428-661a65586865" providerId="ADAL" clId="{5938D66C-EDCB-4780-BFF1-1F968C850225}" dt="2021-10-07T09:47:57.247" v="2526" actId="255"/>
          <ac:spMkLst>
            <pc:docMk/>
            <pc:sldMk cId="2979957193" sldId="341"/>
            <ac:spMk id="4" creationId="{4DF0FCF8-7521-467D-88F1-84B6C098E81E}"/>
          </ac:spMkLst>
        </pc:spChg>
        <pc:spChg chg="del mod">
          <ac:chgData name="Sunayana Mahansaria" userId="f4e84f59-8b1e-45b3-9428-661a65586865" providerId="ADAL" clId="{5938D66C-EDCB-4780-BFF1-1F968C850225}" dt="2021-10-07T05:51:01.978" v="1419" actId="478"/>
          <ac:spMkLst>
            <pc:docMk/>
            <pc:sldMk cId="2979957193" sldId="341"/>
            <ac:spMk id="7" creationId="{E27E77A6-735D-42FD-94E2-61B3D2F2B1A3}"/>
          </ac:spMkLst>
        </pc:spChg>
        <pc:spChg chg="mod">
          <ac:chgData name="Sunayana Mahansaria" userId="f4e84f59-8b1e-45b3-9428-661a65586865" providerId="ADAL" clId="{5938D66C-EDCB-4780-BFF1-1F968C850225}" dt="2021-10-07T05:42:49.854" v="1345" actId="20577"/>
          <ac:spMkLst>
            <pc:docMk/>
            <pc:sldMk cId="2979957193" sldId="341"/>
            <ac:spMk id="8" creationId="{00000000-0000-0000-0000-000000000000}"/>
          </ac:spMkLst>
        </pc:spChg>
        <pc:spChg chg="del">
          <ac:chgData name="Sunayana Mahansaria" userId="f4e84f59-8b1e-45b3-9428-661a65586865" providerId="ADAL" clId="{5938D66C-EDCB-4780-BFF1-1F968C850225}" dt="2021-10-07T05:51:01.978" v="1419" actId="478"/>
          <ac:spMkLst>
            <pc:docMk/>
            <pc:sldMk cId="2979957193" sldId="341"/>
            <ac:spMk id="10" creationId="{8BA14B4E-39FD-4B0F-811C-C8BA03B40925}"/>
          </ac:spMkLst>
        </pc:spChg>
        <pc:spChg chg="del">
          <ac:chgData name="Sunayana Mahansaria" userId="f4e84f59-8b1e-45b3-9428-661a65586865" providerId="ADAL" clId="{5938D66C-EDCB-4780-BFF1-1F968C850225}" dt="2021-10-07T05:51:01.978" v="1419" actId="478"/>
          <ac:spMkLst>
            <pc:docMk/>
            <pc:sldMk cId="2979957193" sldId="341"/>
            <ac:spMk id="12" creationId="{7721AB98-54FC-4AE4-BEE2-02B67E01BBA0}"/>
          </ac:spMkLst>
        </pc:spChg>
        <pc:spChg chg="del">
          <ac:chgData name="Sunayana Mahansaria" userId="f4e84f59-8b1e-45b3-9428-661a65586865" providerId="ADAL" clId="{5938D66C-EDCB-4780-BFF1-1F968C850225}" dt="2021-10-07T05:51:01.978" v="1419" actId="478"/>
          <ac:spMkLst>
            <pc:docMk/>
            <pc:sldMk cId="2979957193" sldId="341"/>
            <ac:spMk id="13" creationId="{BA965452-B932-4FD2-B368-58F55E3D7DE0}"/>
          </ac:spMkLst>
        </pc:spChg>
        <pc:spChg chg="del">
          <ac:chgData name="Sunayana Mahansaria" userId="f4e84f59-8b1e-45b3-9428-661a65586865" providerId="ADAL" clId="{5938D66C-EDCB-4780-BFF1-1F968C850225}" dt="2021-10-07T05:51:01.978" v="1419" actId="478"/>
          <ac:spMkLst>
            <pc:docMk/>
            <pc:sldMk cId="2979957193" sldId="341"/>
            <ac:spMk id="14" creationId="{997C6D02-0A36-498D-BD61-5ABBA6323625}"/>
          </ac:spMkLst>
        </pc:spChg>
        <pc:spChg chg="add mod">
          <ac:chgData name="Sunayana Mahansaria" userId="f4e84f59-8b1e-45b3-9428-661a65586865" providerId="ADAL" clId="{5938D66C-EDCB-4780-BFF1-1F968C850225}" dt="2021-10-07T09:48:02.144" v="2527" actId="255"/>
          <ac:spMkLst>
            <pc:docMk/>
            <pc:sldMk cId="2979957193" sldId="341"/>
            <ac:spMk id="15" creationId="{F50EB675-3197-4B0C-BB57-0212910C8289}"/>
          </ac:spMkLst>
        </pc:spChg>
        <pc:spChg chg="add mod">
          <ac:chgData name="Sunayana Mahansaria" userId="f4e84f59-8b1e-45b3-9428-661a65586865" providerId="ADAL" clId="{5938D66C-EDCB-4780-BFF1-1F968C850225}" dt="2021-10-07T09:48:07.324" v="2528" actId="255"/>
          <ac:spMkLst>
            <pc:docMk/>
            <pc:sldMk cId="2979957193" sldId="341"/>
            <ac:spMk id="16" creationId="{1214A34C-066A-4A57-BA3F-2DB45F9E6499}"/>
          </ac:spMkLst>
        </pc:spChg>
        <pc:graphicFrameChg chg="add del mod modGraphic">
          <ac:chgData name="Sunayana Mahansaria" userId="f4e84f59-8b1e-45b3-9428-661a65586865" providerId="ADAL" clId="{5938D66C-EDCB-4780-BFF1-1F968C850225}" dt="2021-10-07T05:56:29.029" v="1426" actId="478"/>
          <ac:graphicFrameMkLst>
            <pc:docMk/>
            <pc:sldMk cId="2979957193" sldId="341"/>
            <ac:graphicFrameMk id="3" creationId="{5DC77D42-C8F7-4585-AEB7-7854B8858AB7}"/>
          </ac:graphicFrameMkLst>
        </pc:graphicFrameChg>
      </pc:sldChg>
      <pc:sldChg chg="addSp delSp modSp add del mod">
        <pc:chgData name="Sunayana Mahansaria" userId="f4e84f59-8b1e-45b3-9428-661a65586865" providerId="ADAL" clId="{5938D66C-EDCB-4780-BFF1-1F968C850225}" dt="2021-10-07T08:12:15.291" v="1722" actId="47"/>
        <pc:sldMkLst>
          <pc:docMk/>
          <pc:sldMk cId="830343256" sldId="342"/>
        </pc:sldMkLst>
        <pc:spChg chg="mod">
          <ac:chgData name="Sunayana Mahansaria" userId="f4e84f59-8b1e-45b3-9428-661a65586865" providerId="ADAL" clId="{5938D66C-EDCB-4780-BFF1-1F968C850225}" dt="2021-10-07T08:11:57.586" v="1712" actId="20577"/>
          <ac:spMkLst>
            <pc:docMk/>
            <pc:sldMk cId="830343256" sldId="342"/>
            <ac:spMk id="8" creationId="{00000000-0000-0000-0000-000000000000}"/>
          </ac:spMkLst>
        </pc:spChg>
        <pc:spChg chg="del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19" creationId="{24B5845E-9E5D-4293-A95A-1244E9D2C2F2}"/>
          </ac:spMkLst>
        </pc:spChg>
        <pc:spChg chg="add mod">
          <ac:chgData name="Sunayana Mahansaria" userId="f4e84f59-8b1e-45b3-9428-661a65586865" providerId="ADAL" clId="{5938D66C-EDCB-4780-BFF1-1F968C850225}" dt="2021-10-07T08:12:01.444" v="1713" actId="571"/>
          <ac:spMkLst>
            <pc:docMk/>
            <pc:sldMk cId="830343256" sldId="342"/>
            <ac:spMk id="21" creationId="{E21386F4-7905-458B-B78B-FF8F8BEC9E71}"/>
          </ac:spMkLst>
        </pc:spChg>
        <pc:spChg chg="add mod">
          <ac:chgData name="Sunayana Mahansaria" userId="f4e84f59-8b1e-45b3-9428-661a65586865" providerId="ADAL" clId="{5938D66C-EDCB-4780-BFF1-1F968C850225}" dt="2021-10-07T08:12:01.444" v="1713" actId="571"/>
          <ac:spMkLst>
            <pc:docMk/>
            <pc:sldMk cId="830343256" sldId="342"/>
            <ac:spMk id="22" creationId="{9A9FE7CC-3B2F-4518-A28C-82D60E14D9F5}"/>
          </ac:spMkLst>
        </pc:spChg>
        <pc:spChg chg="add mod">
          <ac:chgData name="Sunayana Mahansaria" userId="f4e84f59-8b1e-45b3-9428-661a65586865" providerId="ADAL" clId="{5938D66C-EDCB-4780-BFF1-1F968C850225}" dt="2021-10-07T08:12:01.444" v="1713" actId="571"/>
          <ac:spMkLst>
            <pc:docMk/>
            <pc:sldMk cId="830343256" sldId="342"/>
            <ac:spMk id="23" creationId="{2E1E4505-0424-4DBE-AFD8-BAD6AF64092F}"/>
          </ac:spMkLst>
        </pc:spChg>
        <pc:spChg chg="add mod">
          <ac:chgData name="Sunayana Mahansaria" userId="f4e84f59-8b1e-45b3-9428-661a65586865" providerId="ADAL" clId="{5938D66C-EDCB-4780-BFF1-1F968C850225}" dt="2021-10-07T08:12:01.444" v="1713" actId="571"/>
          <ac:spMkLst>
            <pc:docMk/>
            <pc:sldMk cId="830343256" sldId="342"/>
            <ac:spMk id="24" creationId="{132D5C8C-ACCE-4731-8C67-B4BCE4720F88}"/>
          </ac:spMkLst>
        </pc:spChg>
        <pc:spChg chg="add mod">
          <ac:chgData name="Sunayana Mahansaria" userId="f4e84f59-8b1e-45b3-9428-661a65586865" providerId="ADAL" clId="{5938D66C-EDCB-4780-BFF1-1F968C850225}" dt="2021-10-07T08:12:02.931" v="1714" actId="571"/>
          <ac:spMkLst>
            <pc:docMk/>
            <pc:sldMk cId="830343256" sldId="342"/>
            <ac:spMk id="25" creationId="{9F2E42DE-A200-4425-9573-700C3468CDB1}"/>
          </ac:spMkLst>
        </pc:spChg>
        <pc:spChg chg="add mod">
          <ac:chgData name="Sunayana Mahansaria" userId="f4e84f59-8b1e-45b3-9428-661a65586865" providerId="ADAL" clId="{5938D66C-EDCB-4780-BFF1-1F968C850225}" dt="2021-10-07T08:12:02.931" v="1714" actId="571"/>
          <ac:spMkLst>
            <pc:docMk/>
            <pc:sldMk cId="830343256" sldId="342"/>
            <ac:spMk id="26" creationId="{7763C77D-C638-46CD-A8E1-C9A73A9B883F}"/>
          </ac:spMkLst>
        </pc:spChg>
        <pc:spChg chg="add mod">
          <ac:chgData name="Sunayana Mahansaria" userId="f4e84f59-8b1e-45b3-9428-661a65586865" providerId="ADAL" clId="{5938D66C-EDCB-4780-BFF1-1F968C850225}" dt="2021-10-07T08:12:02.931" v="1714" actId="571"/>
          <ac:spMkLst>
            <pc:docMk/>
            <pc:sldMk cId="830343256" sldId="342"/>
            <ac:spMk id="27" creationId="{B303EAB5-7414-4B56-8042-E8331EFD3353}"/>
          </ac:spMkLst>
        </pc:spChg>
        <pc:spChg chg="add mod">
          <ac:chgData name="Sunayana Mahansaria" userId="f4e84f59-8b1e-45b3-9428-661a65586865" providerId="ADAL" clId="{5938D66C-EDCB-4780-BFF1-1F968C850225}" dt="2021-10-07T08:12:02.931" v="1714" actId="571"/>
          <ac:spMkLst>
            <pc:docMk/>
            <pc:sldMk cId="830343256" sldId="342"/>
            <ac:spMk id="28" creationId="{0EDA08A2-0A4B-4097-ACFD-C06CE265DC41}"/>
          </ac:spMkLst>
        </pc:spChg>
        <pc:spChg chg="add mod">
          <ac:chgData name="Sunayana Mahansaria" userId="f4e84f59-8b1e-45b3-9428-661a65586865" providerId="ADAL" clId="{5938D66C-EDCB-4780-BFF1-1F968C850225}" dt="2021-10-07T08:12:02.931" v="1714" actId="571"/>
          <ac:spMkLst>
            <pc:docMk/>
            <pc:sldMk cId="830343256" sldId="342"/>
            <ac:spMk id="29" creationId="{F5856B7C-0B4F-4F1C-9A61-4D337CA817FE}"/>
          </ac:spMkLst>
        </pc:spChg>
        <pc:spChg chg="add mod">
          <ac:chgData name="Sunayana Mahansaria" userId="f4e84f59-8b1e-45b3-9428-661a65586865" providerId="ADAL" clId="{5938D66C-EDCB-4780-BFF1-1F968C850225}" dt="2021-10-07T08:12:02.931" v="1714" actId="571"/>
          <ac:spMkLst>
            <pc:docMk/>
            <pc:sldMk cId="830343256" sldId="342"/>
            <ac:spMk id="30" creationId="{8947D599-E835-4454-8537-4215542DFF92}"/>
          </ac:spMkLst>
        </pc:spChg>
        <pc:spChg chg="add mod">
          <ac:chgData name="Sunayana Mahansaria" userId="f4e84f59-8b1e-45b3-9428-661a65586865" providerId="ADAL" clId="{5938D66C-EDCB-4780-BFF1-1F968C850225}" dt="2021-10-07T08:12:02.931" v="1714" actId="571"/>
          <ac:spMkLst>
            <pc:docMk/>
            <pc:sldMk cId="830343256" sldId="342"/>
            <ac:spMk id="31" creationId="{CC99F2C3-E7D3-4200-BB3F-C9AAAC4B7DC1}"/>
          </ac:spMkLst>
        </pc:spChg>
        <pc:spChg chg="add mod">
          <ac:chgData name="Sunayana Mahansaria" userId="f4e84f59-8b1e-45b3-9428-661a65586865" providerId="ADAL" clId="{5938D66C-EDCB-4780-BFF1-1F968C850225}" dt="2021-10-07T08:12:03.255" v="1715" actId="571"/>
          <ac:spMkLst>
            <pc:docMk/>
            <pc:sldMk cId="830343256" sldId="342"/>
            <ac:spMk id="32" creationId="{8EC92010-C014-4B92-A1D9-4B0B563C8CB0}"/>
          </ac:spMkLst>
        </pc:spChg>
        <pc:spChg chg="add mod">
          <ac:chgData name="Sunayana Mahansaria" userId="f4e84f59-8b1e-45b3-9428-661a65586865" providerId="ADAL" clId="{5938D66C-EDCB-4780-BFF1-1F968C850225}" dt="2021-10-07T08:12:03.255" v="1715" actId="571"/>
          <ac:spMkLst>
            <pc:docMk/>
            <pc:sldMk cId="830343256" sldId="342"/>
            <ac:spMk id="33" creationId="{56EC9D47-6709-4258-A6C7-BB35FCB80335}"/>
          </ac:spMkLst>
        </pc:spChg>
        <pc:spChg chg="add mod">
          <ac:chgData name="Sunayana Mahansaria" userId="f4e84f59-8b1e-45b3-9428-661a65586865" providerId="ADAL" clId="{5938D66C-EDCB-4780-BFF1-1F968C850225}" dt="2021-10-07T08:12:03.255" v="1715" actId="571"/>
          <ac:spMkLst>
            <pc:docMk/>
            <pc:sldMk cId="830343256" sldId="342"/>
            <ac:spMk id="34" creationId="{466D3D07-CF08-4E8E-B9C8-42203BD5F28B}"/>
          </ac:spMkLst>
        </pc:spChg>
        <pc:spChg chg="add mod">
          <ac:chgData name="Sunayana Mahansaria" userId="f4e84f59-8b1e-45b3-9428-661a65586865" providerId="ADAL" clId="{5938D66C-EDCB-4780-BFF1-1F968C850225}" dt="2021-10-07T08:12:03.255" v="1715" actId="571"/>
          <ac:spMkLst>
            <pc:docMk/>
            <pc:sldMk cId="830343256" sldId="342"/>
            <ac:spMk id="35" creationId="{42AFFE40-B1CF-4086-961B-86C644A23F93}"/>
          </ac:spMkLst>
        </pc:spChg>
        <pc:spChg chg="add mod">
          <ac:chgData name="Sunayana Mahansaria" userId="f4e84f59-8b1e-45b3-9428-661a65586865" providerId="ADAL" clId="{5938D66C-EDCB-4780-BFF1-1F968C850225}" dt="2021-10-07T08:12:03.255" v="1715" actId="571"/>
          <ac:spMkLst>
            <pc:docMk/>
            <pc:sldMk cId="830343256" sldId="342"/>
            <ac:spMk id="36" creationId="{D9F9CD03-A822-4AD7-B078-DFDFF5683019}"/>
          </ac:spMkLst>
        </pc:spChg>
        <pc:spChg chg="add mod">
          <ac:chgData name="Sunayana Mahansaria" userId="f4e84f59-8b1e-45b3-9428-661a65586865" providerId="ADAL" clId="{5938D66C-EDCB-4780-BFF1-1F968C850225}" dt="2021-10-07T08:12:03.255" v="1715" actId="571"/>
          <ac:spMkLst>
            <pc:docMk/>
            <pc:sldMk cId="830343256" sldId="342"/>
            <ac:spMk id="37" creationId="{6D28C96E-EAAE-4C23-A4A1-1C337BBAC498}"/>
          </ac:spMkLst>
        </pc:spChg>
        <pc:spChg chg="add del mod">
          <ac:chgData name="Sunayana Mahansaria" userId="f4e84f59-8b1e-45b3-9428-661a65586865" providerId="ADAL" clId="{5938D66C-EDCB-4780-BFF1-1F968C850225}" dt="2021-10-07T08:12:06.883" v="1718" actId="478"/>
          <ac:spMkLst>
            <pc:docMk/>
            <pc:sldMk cId="830343256" sldId="342"/>
            <ac:spMk id="38" creationId="{A2801006-9A89-43C8-9C65-921B2F21B313}"/>
          </ac:spMkLst>
        </pc:spChg>
        <pc:spChg chg="add mod">
          <ac:chgData name="Sunayana Mahansaria" userId="f4e84f59-8b1e-45b3-9428-661a65586865" providerId="ADAL" clId="{5938D66C-EDCB-4780-BFF1-1F968C850225}" dt="2021-10-07T08:12:03.255" v="1715" actId="571"/>
          <ac:spMkLst>
            <pc:docMk/>
            <pc:sldMk cId="830343256" sldId="342"/>
            <ac:spMk id="39" creationId="{367E5405-8811-47D8-8320-E7325C9ADC86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0" creationId="{A4EFC8A1-29C7-4B97-B3B7-E8814E8D2996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1" creationId="{6D72495D-6A18-4F94-A5BC-0D5D921C48BF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2" creationId="{AB11001C-2D31-4EF5-BBC9-4E6DB42C2882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3" creationId="{09DE4E16-FCEB-41F6-855F-C06D0AF9F725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4" creationId="{766B9E55-0DE9-44A8-B99F-B106EC63BB51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5" creationId="{4D4A731A-35F9-421F-89E2-814CD6E7E0D3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6" creationId="{37FCB2B8-B0EA-4560-9AF5-B2AC0F16FDBE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7" creationId="{97E27956-7637-4923-8D89-CB103F63EAE2}"/>
          </ac:spMkLst>
        </pc:spChg>
        <pc:spChg chg="add del mod">
          <ac:chgData name="Sunayana Mahansaria" userId="f4e84f59-8b1e-45b3-9428-661a65586865" providerId="ADAL" clId="{5938D66C-EDCB-4780-BFF1-1F968C850225}" dt="2021-10-07T08:12:04.658" v="1717" actId="478"/>
          <ac:spMkLst>
            <pc:docMk/>
            <pc:sldMk cId="830343256" sldId="342"/>
            <ac:spMk id="48" creationId="{CB531983-DCA9-46C5-8622-74D1DF409AC8}"/>
          </ac:spMkLst>
        </pc:spChg>
      </pc:sldChg>
      <pc:sldChg chg="addSp delSp add del mod ord">
        <pc:chgData name="Sunayana Mahansaria" userId="f4e84f59-8b1e-45b3-9428-661a65586865" providerId="ADAL" clId="{5938D66C-EDCB-4780-BFF1-1F968C850225}" dt="2021-10-07T09:50:49.844" v="2661" actId="47"/>
        <pc:sldMkLst>
          <pc:docMk/>
          <pc:sldMk cId="1332763843" sldId="343"/>
        </pc:sldMkLst>
        <pc:spChg chg="add del">
          <ac:chgData name="Sunayana Mahansaria" userId="f4e84f59-8b1e-45b3-9428-661a65586865" providerId="ADAL" clId="{5938D66C-EDCB-4780-BFF1-1F968C850225}" dt="2021-10-07T08:12:20.743" v="1726" actId="478"/>
          <ac:spMkLst>
            <pc:docMk/>
            <pc:sldMk cId="1332763843" sldId="343"/>
            <ac:spMk id="8" creationId="{00000000-0000-0000-0000-000000000000}"/>
          </ac:spMkLst>
        </pc:spChg>
        <pc:picChg chg="del">
          <ac:chgData name="Sunayana Mahansaria" userId="f4e84f59-8b1e-45b3-9428-661a65586865" providerId="ADAL" clId="{5938D66C-EDCB-4780-BFF1-1F968C850225}" dt="2021-10-07T08:12:22.166" v="1727" actId="478"/>
          <ac:picMkLst>
            <pc:docMk/>
            <pc:sldMk cId="1332763843" sldId="343"/>
            <ac:picMk id="6" creationId="{442C61C4-242C-4D02-B280-377C3F4B6FCE}"/>
          </ac:picMkLst>
        </pc:picChg>
        <pc:picChg chg="del">
          <ac:chgData name="Sunayana Mahansaria" userId="f4e84f59-8b1e-45b3-9428-661a65586865" providerId="ADAL" clId="{5938D66C-EDCB-4780-BFF1-1F968C850225}" dt="2021-10-07T08:12:22.666" v="1728" actId="478"/>
          <ac:picMkLst>
            <pc:docMk/>
            <pc:sldMk cId="1332763843" sldId="343"/>
            <ac:picMk id="10" creationId="{3C869517-34DD-4037-8648-5B103023AE4E}"/>
          </ac:picMkLst>
        </pc:picChg>
        <pc:picChg chg="del">
          <ac:chgData name="Sunayana Mahansaria" userId="f4e84f59-8b1e-45b3-9428-661a65586865" providerId="ADAL" clId="{5938D66C-EDCB-4780-BFF1-1F968C850225}" dt="2021-10-07T08:12:17.805" v="1723" actId="478"/>
          <ac:picMkLst>
            <pc:docMk/>
            <pc:sldMk cId="1332763843" sldId="343"/>
            <ac:picMk id="12" creationId="{BE430F3A-4EDD-40D1-AE56-E6609D618555}"/>
          </ac:picMkLst>
        </pc:picChg>
        <pc:picChg chg="del">
          <ac:chgData name="Sunayana Mahansaria" userId="f4e84f59-8b1e-45b3-9428-661a65586865" providerId="ADAL" clId="{5938D66C-EDCB-4780-BFF1-1F968C850225}" dt="2021-10-07T08:12:18.706" v="1724" actId="478"/>
          <ac:picMkLst>
            <pc:docMk/>
            <pc:sldMk cId="1332763843" sldId="343"/>
            <ac:picMk id="14" creationId="{B0C10F6A-E99A-44E1-A95C-B89F5A5E8F2E}"/>
          </ac:picMkLst>
        </pc:picChg>
      </pc:sldChg>
      <pc:sldChg chg="add del setBg">
        <pc:chgData name="Sunayana Mahansaria" userId="f4e84f59-8b1e-45b3-9428-661a65586865" providerId="ADAL" clId="{5938D66C-EDCB-4780-BFF1-1F968C850225}" dt="2021-10-07T08:13:27.525" v="1836" actId="47"/>
        <pc:sldMkLst>
          <pc:docMk/>
          <pc:sldMk cId="121236642" sldId="344"/>
        </pc:sldMkLst>
      </pc:sldChg>
      <pc:sldChg chg="addSp delSp modSp add mod">
        <pc:chgData name="Sunayana Mahansaria" userId="f4e84f59-8b1e-45b3-9428-661a65586865" providerId="ADAL" clId="{5938D66C-EDCB-4780-BFF1-1F968C850225}" dt="2021-10-18T11:26:24.814" v="2921" actId="20577"/>
        <pc:sldMkLst>
          <pc:docMk/>
          <pc:sldMk cId="1853337174" sldId="344"/>
        </pc:sldMkLst>
        <pc:spChg chg="del mod">
          <ac:chgData name="Sunayana Mahansaria" userId="f4e84f59-8b1e-45b3-9428-661a65586865" providerId="ADAL" clId="{5938D66C-EDCB-4780-BFF1-1F968C850225}" dt="2021-10-13T04:41:24.048" v="2897" actId="478"/>
          <ac:spMkLst>
            <pc:docMk/>
            <pc:sldMk cId="1853337174" sldId="344"/>
            <ac:spMk id="4" creationId="{4DF0FCF8-7521-467D-88F1-84B6C098E81E}"/>
          </ac:spMkLst>
        </pc:spChg>
        <pc:spChg chg="mod">
          <ac:chgData name="Sunayana Mahansaria" userId="f4e84f59-8b1e-45b3-9428-661a65586865" providerId="ADAL" clId="{5938D66C-EDCB-4780-BFF1-1F968C850225}" dt="2021-10-13T04:41:41.308" v="2902" actId="1076"/>
          <ac:spMkLst>
            <pc:docMk/>
            <pc:sldMk cId="1853337174" sldId="344"/>
            <ac:spMk id="8" creationId="{00000000-0000-0000-0000-000000000000}"/>
          </ac:spMkLst>
        </pc:spChg>
        <pc:spChg chg="add mod">
          <ac:chgData name="Sunayana Mahansaria" userId="f4e84f59-8b1e-45b3-9428-661a65586865" providerId="ADAL" clId="{5938D66C-EDCB-4780-BFF1-1F968C850225}" dt="2021-10-07T08:15:14.749" v="1859" actId="14100"/>
          <ac:spMkLst>
            <pc:docMk/>
            <pc:sldMk cId="1853337174" sldId="344"/>
            <ac:spMk id="11" creationId="{30BC1054-F7DA-45AF-B23E-CBB48DBC42D3}"/>
          </ac:spMkLst>
        </pc:spChg>
        <pc:spChg chg="add mod">
          <ac:chgData name="Sunayana Mahansaria" userId="f4e84f59-8b1e-45b3-9428-661a65586865" providerId="ADAL" clId="{5938D66C-EDCB-4780-BFF1-1F968C850225}" dt="2021-10-18T11:26:24.814" v="2921" actId="20577"/>
          <ac:spMkLst>
            <pc:docMk/>
            <pc:sldMk cId="1853337174" sldId="344"/>
            <ac:spMk id="12" creationId="{B9525F60-8FB6-41A6-AEFF-9BE6E6C3202F}"/>
          </ac:spMkLst>
        </pc:spChg>
        <pc:spChg chg="mod">
          <ac:chgData name="Sunayana Mahansaria" userId="f4e84f59-8b1e-45b3-9428-661a65586865" providerId="ADAL" clId="{5938D66C-EDCB-4780-BFF1-1F968C850225}" dt="2021-10-13T04:41:57.519" v="2907" actId="1076"/>
          <ac:spMkLst>
            <pc:docMk/>
            <pc:sldMk cId="1853337174" sldId="344"/>
            <ac:spMk id="15" creationId="{F50EB675-3197-4B0C-BB57-0212910C8289}"/>
          </ac:spMkLst>
        </pc:spChg>
        <pc:spChg chg="mod">
          <ac:chgData name="Sunayana Mahansaria" userId="f4e84f59-8b1e-45b3-9428-661a65586865" providerId="ADAL" clId="{5938D66C-EDCB-4780-BFF1-1F968C850225}" dt="2021-10-13T04:41:55.215" v="2906" actId="1076"/>
          <ac:spMkLst>
            <pc:docMk/>
            <pc:sldMk cId="1853337174" sldId="344"/>
            <ac:spMk id="16" creationId="{1214A34C-066A-4A57-BA3F-2DB45F9E6499}"/>
          </ac:spMkLst>
        </pc:spChg>
        <pc:picChg chg="add mod">
          <ac:chgData name="Sunayana Mahansaria" userId="f4e84f59-8b1e-45b3-9428-661a65586865" providerId="ADAL" clId="{5938D66C-EDCB-4780-BFF1-1F968C850225}" dt="2021-10-07T08:14:55.384" v="1840" actId="1076"/>
          <ac:picMkLst>
            <pc:docMk/>
            <pc:sldMk cId="1853337174" sldId="344"/>
            <ac:picMk id="6" creationId="{644FC8EE-BEAE-4570-9BF1-B0DDFCBFF6B0}"/>
          </ac:picMkLst>
        </pc:picChg>
      </pc:sldChg>
      <pc:sldChg chg="addSp delSp modSp add mod ord">
        <pc:chgData name="Sunayana Mahansaria" userId="f4e84f59-8b1e-45b3-9428-661a65586865" providerId="ADAL" clId="{5938D66C-EDCB-4780-BFF1-1F968C850225}" dt="2021-10-29T05:27:16.502" v="3796" actId="20577"/>
        <pc:sldMkLst>
          <pc:docMk/>
          <pc:sldMk cId="2528330047" sldId="345"/>
        </pc:sldMkLst>
        <pc:spChg chg="add mod">
          <ac:chgData name="Sunayana Mahansaria" userId="f4e84f59-8b1e-45b3-9428-661a65586865" providerId="ADAL" clId="{5938D66C-EDCB-4780-BFF1-1F968C850225}" dt="2021-10-07T09:49:00.951" v="2586" actId="20577"/>
          <ac:spMkLst>
            <pc:docMk/>
            <pc:sldMk cId="2528330047" sldId="345"/>
            <ac:spMk id="3" creationId="{29002A65-2025-403F-B344-9E040D2B098E}"/>
          </ac:spMkLst>
        </pc:spChg>
        <pc:spChg chg="del">
          <ac:chgData name="Sunayana Mahansaria" userId="f4e84f59-8b1e-45b3-9428-661a65586865" providerId="ADAL" clId="{5938D66C-EDCB-4780-BFF1-1F968C850225}" dt="2021-10-07T09:48:31.218" v="2534" actId="478"/>
          <ac:spMkLst>
            <pc:docMk/>
            <pc:sldMk cId="2528330047" sldId="345"/>
            <ac:spMk id="4" creationId="{4DF0FCF8-7521-467D-88F1-84B6C098E81E}"/>
          </ac:spMkLst>
        </pc:spChg>
        <pc:spChg chg="add mod">
          <ac:chgData name="Sunayana Mahansaria" userId="f4e84f59-8b1e-45b3-9428-661a65586865" providerId="ADAL" clId="{5938D66C-EDCB-4780-BFF1-1F968C850225}" dt="2021-10-29T05:27:16.502" v="3796" actId="20577"/>
          <ac:spMkLst>
            <pc:docMk/>
            <pc:sldMk cId="2528330047" sldId="345"/>
            <ac:spMk id="6" creationId="{1F845F04-8DAA-4434-9F05-67E6ACAFB7EF}"/>
          </ac:spMkLst>
        </pc:spChg>
        <pc:spChg chg="mod">
          <ac:chgData name="Sunayana Mahansaria" userId="f4e84f59-8b1e-45b3-9428-661a65586865" providerId="ADAL" clId="{5938D66C-EDCB-4780-BFF1-1F968C850225}" dt="2021-10-07T09:48:46.955" v="2563" actId="20577"/>
          <ac:spMkLst>
            <pc:docMk/>
            <pc:sldMk cId="2528330047" sldId="345"/>
            <ac:spMk id="8" creationId="{00000000-0000-0000-0000-000000000000}"/>
          </ac:spMkLst>
        </pc:spChg>
        <pc:spChg chg="del">
          <ac:chgData name="Sunayana Mahansaria" userId="f4e84f59-8b1e-45b3-9428-661a65586865" providerId="ADAL" clId="{5938D66C-EDCB-4780-BFF1-1F968C850225}" dt="2021-10-07T09:49:04.619" v="2587" actId="478"/>
          <ac:spMkLst>
            <pc:docMk/>
            <pc:sldMk cId="2528330047" sldId="345"/>
            <ac:spMk id="9" creationId="{00000000-0000-0000-0000-000000000000}"/>
          </ac:spMkLst>
        </pc:spChg>
        <pc:spChg chg="del">
          <ac:chgData name="Sunayana Mahansaria" userId="f4e84f59-8b1e-45b3-9428-661a65586865" providerId="ADAL" clId="{5938D66C-EDCB-4780-BFF1-1F968C850225}" dt="2021-10-07T09:48:32.834" v="2535" actId="478"/>
          <ac:spMkLst>
            <pc:docMk/>
            <pc:sldMk cId="2528330047" sldId="345"/>
            <ac:spMk id="15" creationId="{F50EB675-3197-4B0C-BB57-0212910C8289}"/>
          </ac:spMkLst>
        </pc:spChg>
        <pc:spChg chg="del">
          <ac:chgData name="Sunayana Mahansaria" userId="f4e84f59-8b1e-45b3-9428-661a65586865" providerId="ADAL" clId="{5938D66C-EDCB-4780-BFF1-1F968C850225}" dt="2021-10-07T09:48:34.651" v="2536" actId="478"/>
          <ac:spMkLst>
            <pc:docMk/>
            <pc:sldMk cId="2528330047" sldId="345"/>
            <ac:spMk id="16" creationId="{1214A34C-066A-4A57-BA3F-2DB45F9E6499}"/>
          </ac:spMkLst>
        </pc:spChg>
      </pc:sldChg>
      <pc:sldChg chg="addSp delSp modSp add mod ord">
        <pc:chgData name="Sunayana Mahansaria" userId="f4e84f59-8b1e-45b3-9428-661a65586865" providerId="ADAL" clId="{5938D66C-EDCB-4780-BFF1-1F968C850225}" dt="2021-11-02T12:16:52.953" v="3798"/>
        <pc:sldMkLst>
          <pc:docMk/>
          <pc:sldMk cId="1767865480" sldId="346"/>
        </pc:sldMkLst>
        <pc:spChg chg="add mod">
          <ac:chgData name="Sunayana Mahansaria" userId="f4e84f59-8b1e-45b3-9428-661a65586865" providerId="ADAL" clId="{5938D66C-EDCB-4780-BFF1-1F968C850225}" dt="2021-10-29T05:20:37.997" v="3752" actId="20577"/>
          <ac:spMkLst>
            <pc:docMk/>
            <pc:sldMk cId="1767865480" sldId="346"/>
            <ac:spMk id="3" creationId="{0038A4CB-D96D-48F9-BBA2-1DF1B7BB6B24}"/>
          </ac:spMkLst>
        </pc:spChg>
        <pc:spChg chg="del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4" creationId="{72DAD20B-014A-4044-A34D-6D17436DC977}"/>
          </ac:spMkLst>
        </pc:spChg>
        <pc:spChg chg="del">
          <ac:chgData name="Sunayana Mahansaria" userId="f4e84f59-8b1e-45b3-9428-661a65586865" providerId="ADAL" clId="{5938D66C-EDCB-4780-BFF1-1F968C850225}" dt="2021-10-29T05:17:29.732" v="3374" actId="478"/>
          <ac:spMkLst>
            <pc:docMk/>
            <pc:sldMk cId="1767865480" sldId="346"/>
            <ac:spMk id="7" creationId="{E27E77A6-735D-42FD-94E2-61B3D2F2B1A3}"/>
          </ac:spMkLst>
        </pc:spChg>
        <pc:spChg chg="mod">
          <ac:chgData name="Sunayana Mahansaria" userId="f4e84f59-8b1e-45b3-9428-661a65586865" providerId="ADAL" clId="{5938D66C-EDCB-4780-BFF1-1F968C850225}" dt="2021-10-29T05:17:12.322" v="3369" actId="6549"/>
          <ac:spMkLst>
            <pc:docMk/>
            <pc:sldMk cId="1767865480" sldId="346"/>
            <ac:spMk id="8" creationId="{00000000-0000-0000-0000-000000000000}"/>
          </ac:spMkLst>
        </pc:spChg>
        <pc:spChg chg="del">
          <ac:chgData name="Sunayana Mahansaria" userId="f4e84f59-8b1e-45b3-9428-661a65586865" providerId="ADAL" clId="{5938D66C-EDCB-4780-BFF1-1F968C850225}" dt="2021-10-29T05:17:29.732" v="3374" actId="478"/>
          <ac:spMkLst>
            <pc:docMk/>
            <pc:sldMk cId="1767865480" sldId="346"/>
            <ac:spMk id="10" creationId="{8BA14B4E-39FD-4B0F-811C-C8BA03B40925}"/>
          </ac:spMkLst>
        </pc:spChg>
        <pc:spChg chg="del">
          <ac:chgData name="Sunayana Mahansaria" userId="f4e84f59-8b1e-45b3-9428-661a65586865" providerId="ADAL" clId="{5938D66C-EDCB-4780-BFF1-1F968C850225}" dt="2021-10-29T05:17:29.732" v="3374" actId="478"/>
          <ac:spMkLst>
            <pc:docMk/>
            <pc:sldMk cId="1767865480" sldId="346"/>
            <ac:spMk id="12" creationId="{7721AB98-54FC-4AE4-BEE2-02B67E01BBA0}"/>
          </ac:spMkLst>
        </pc:spChg>
        <pc:spChg chg="del">
          <ac:chgData name="Sunayana Mahansaria" userId="f4e84f59-8b1e-45b3-9428-661a65586865" providerId="ADAL" clId="{5938D66C-EDCB-4780-BFF1-1F968C850225}" dt="2021-10-29T05:17:29.732" v="3374" actId="478"/>
          <ac:spMkLst>
            <pc:docMk/>
            <pc:sldMk cId="1767865480" sldId="346"/>
            <ac:spMk id="13" creationId="{BA965452-B932-4FD2-B368-58F55E3D7DE0}"/>
          </ac:spMkLst>
        </pc:spChg>
        <pc:spChg chg="del">
          <ac:chgData name="Sunayana Mahansaria" userId="f4e84f59-8b1e-45b3-9428-661a65586865" providerId="ADAL" clId="{5938D66C-EDCB-4780-BFF1-1F968C850225}" dt="2021-10-29T05:17:32.734" v="3375" actId="478"/>
          <ac:spMkLst>
            <pc:docMk/>
            <pc:sldMk cId="1767865480" sldId="346"/>
            <ac:spMk id="14" creationId="{997C6D02-0A36-498D-BD61-5ABBA6323625}"/>
          </ac:spMkLst>
        </pc:spChg>
        <pc:spChg chg="del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15" creationId="{9FD315F9-9348-4298-892F-DBFFCBE3F5FE}"/>
          </ac:spMkLst>
        </pc:spChg>
        <pc:spChg chg="del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16" creationId="{C32C52F5-67D9-464F-913D-1FC9FC054A11}"/>
          </ac:spMkLst>
        </pc:spChg>
        <pc:spChg chg="del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17" creationId="{401FCF0C-2C66-4413-A12B-CDB07034A5C1}"/>
          </ac:spMkLst>
        </pc:spChg>
        <pc:spChg chg="del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18" creationId="{05BB0E4F-463F-41A6-BE5D-81C0178E2221}"/>
          </ac:spMkLst>
        </pc:spChg>
        <pc:spChg chg="del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19" creationId="{24B5845E-9E5D-4293-A95A-1244E9D2C2F2}"/>
          </ac:spMkLst>
        </pc:spChg>
        <pc:spChg chg="del">
          <ac:chgData name="Sunayana Mahansaria" userId="f4e84f59-8b1e-45b3-9428-661a65586865" providerId="ADAL" clId="{5938D66C-EDCB-4780-BFF1-1F968C850225}" dt="2021-10-29T05:17:32.734" v="3375" actId="478"/>
          <ac:spMkLst>
            <pc:docMk/>
            <pc:sldMk cId="1767865480" sldId="346"/>
            <ac:spMk id="20" creationId="{2A9FB6DF-BB65-469A-9004-98299DDC35C2}"/>
          </ac:spMkLst>
        </pc:spChg>
        <pc:spChg chg="add del mod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21" creationId="{3B505553-B7D1-43B2-A5BE-D983615E9365}"/>
          </ac:spMkLst>
        </pc:spChg>
        <pc:spChg chg="add del mod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22" creationId="{4E5A4D51-925B-40EC-8058-647EB4500A68}"/>
          </ac:spMkLst>
        </pc:spChg>
        <pc:spChg chg="add del mod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23" creationId="{BB3B5AEC-2150-4D29-AFE2-5336DB6C5361}"/>
          </ac:spMkLst>
        </pc:spChg>
        <pc:spChg chg="add del mod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24" creationId="{083434F1-9A2F-429C-BD58-29A3D3A04AF3}"/>
          </ac:spMkLst>
        </pc:spChg>
        <pc:spChg chg="add del mod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25" creationId="{CC5698ED-1D78-4A7F-A655-09B061DF2171}"/>
          </ac:spMkLst>
        </pc:spChg>
        <pc:spChg chg="add del mod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26" creationId="{E9B84887-5890-4A22-AFDE-EDB0027B7D81}"/>
          </ac:spMkLst>
        </pc:spChg>
        <pc:spChg chg="add del mod">
          <ac:chgData name="Sunayana Mahansaria" userId="f4e84f59-8b1e-45b3-9428-661a65586865" providerId="ADAL" clId="{5938D66C-EDCB-4780-BFF1-1F968C850225}" dt="2021-10-29T05:17:19.845" v="3371" actId="478"/>
          <ac:spMkLst>
            <pc:docMk/>
            <pc:sldMk cId="1767865480" sldId="346"/>
            <ac:spMk id="27" creationId="{C74E7483-0D0E-4B29-AF95-FBE8033125BE}"/>
          </ac:spMkLst>
        </pc:spChg>
        <pc:spChg chg="add del mod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28" creationId="{D9C049DE-2C13-4B2D-9B22-00C663326537}"/>
          </ac:spMkLst>
        </pc:spChg>
        <pc:spChg chg="add del mod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29" creationId="{3C245BC1-3F27-4656-93FA-A004EAE51522}"/>
          </ac:spMkLst>
        </pc:spChg>
        <pc:spChg chg="add del mod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30" creationId="{6C5E5D4F-2A63-42ED-B395-5D27C0FF3EC3}"/>
          </ac:spMkLst>
        </pc:spChg>
        <pc:spChg chg="add del mod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31" creationId="{20FB8A34-DB8F-45DA-B288-7FF568A112D7}"/>
          </ac:spMkLst>
        </pc:spChg>
        <pc:spChg chg="add del mod">
          <ac:chgData name="Sunayana Mahansaria" userId="f4e84f59-8b1e-45b3-9428-661a65586865" providerId="ADAL" clId="{5938D66C-EDCB-4780-BFF1-1F968C850225}" dt="2021-10-29T05:17:26.465" v="3373" actId="478"/>
          <ac:spMkLst>
            <pc:docMk/>
            <pc:sldMk cId="1767865480" sldId="346"/>
            <ac:spMk id="32" creationId="{7ACA0098-F268-4C07-9AAB-11B504B71BF4}"/>
          </ac:spMkLst>
        </pc:spChg>
      </pc:sldChg>
      <pc:sldMasterChg chg="del delSldLayout">
        <pc:chgData name="Sunayana Mahansaria" userId="f4e84f59-8b1e-45b3-9428-661a65586865" providerId="ADAL" clId="{5938D66C-EDCB-4780-BFF1-1F968C850225}" dt="2021-10-07T09:50:44.147" v="2660" actId="47"/>
        <pc:sldMasterMkLst>
          <pc:docMk/>
          <pc:sldMasterMk cId="2986932422" sldId="2147483696"/>
        </pc:sldMasterMkLst>
        <pc:sldLayoutChg chg="del">
          <pc:chgData name="Sunayana Mahansaria" userId="f4e84f59-8b1e-45b3-9428-661a65586865" providerId="ADAL" clId="{5938D66C-EDCB-4780-BFF1-1F968C850225}" dt="2021-10-07T09:50:44.147" v="2660" actId="47"/>
          <pc:sldLayoutMkLst>
            <pc:docMk/>
            <pc:sldMasterMk cId="2986932422" sldId="2147483696"/>
            <pc:sldLayoutMk cId="484289862" sldId="2147483697"/>
          </pc:sldLayoutMkLst>
        </pc:sldLayoutChg>
        <pc:sldLayoutChg chg="del">
          <pc:chgData name="Sunayana Mahansaria" userId="f4e84f59-8b1e-45b3-9428-661a65586865" providerId="ADAL" clId="{5938D66C-EDCB-4780-BFF1-1F968C850225}" dt="2021-10-07T09:50:44.147" v="2660" actId="47"/>
          <pc:sldLayoutMkLst>
            <pc:docMk/>
            <pc:sldMasterMk cId="2986932422" sldId="2147483696"/>
            <pc:sldLayoutMk cId="3490053280" sldId="2147483698"/>
          </pc:sldLayoutMkLst>
        </pc:sldLayoutChg>
        <pc:sldLayoutChg chg="del">
          <pc:chgData name="Sunayana Mahansaria" userId="f4e84f59-8b1e-45b3-9428-661a65586865" providerId="ADAL" clId="{5938D66C-EDCB-4780-BFF1-1F968C850225}" dt="2021-10-07T09:50:44.147" v="2660" actId="47"/>
          <pc:sldLayoutMkLst>
            <pc:docMk/>
            <pc:sldMasterMk cId="2986932422" sldId="2147483696"/>
            <pc:sldLayoutMk cId="1395287100" sldId="2147483699"/>
          </pc:sldLayoutMkLst>
        </pc:sldLayoutChg>
        <pc:sldLayoutChg chg="del">
          <pc:chgData name="Sunayana Mahansaria" userId="f4e84f59-8b1e-45b3-9428-661a65586865" providerId="ADAL" clId="{5938D66C-EDCB-4780-BFF1-1F968C850225}" dt="2021-10-07T09:50:44.147" v="2660" actId="47"/>
          <pc:sldLayoutMkLst>
            <pc:docMk/>
            <pc:sldMasterMk cId="2986932422" sldId="2147483696"/>
            <pc:sldLayoutMk cId="4080290969" sldId="2147483700"/>
          </pc:sldLayoutMkLst>
        </pc:sldLayoutChg>
        <pc:sldLayoutChg chg="del">
          <pc:chgData name="Sunayana Mahansaria" userId="f4e84f59-8b1e-45b3-9428-661a65586865" providerId="ADAL" clId="{5938D66C-EDCB-4780-BFF1-1F968C850225}" dt="2021-10-07T09:50:44.147" v="2660" actId="47"/>
          <pc:sldLayoutMkLst>
            <pc:docMk/>
            <pc:sldMasterMk cId="2986932422" sldId="2147483696"/>
            <pc:sldLayoutMk cId="778882320" sldId="2147483701"/>
          </pc:sldLayoutMkLst>
        </pc:sldLayoutChg>
        <pc:sldLayoutChg chg="del">
          <pc:chgData name="Sunayana Mahansaria" userId="f4e84f59-8b1e-45b3-9428-661a65586865" providerId="ADAL" clId="{5938D66C-EDCB-4780-BFF1-1F968C850225}" dt="2021-10-07T09:50:44.147" v="2660" actId="47"/>
          <pc:sldLayoutMkLst>
            <pc:docMk/>
            <pc:sldMasterMk cId="2986932422" sldId="2147483696"/>
            <pc:sldLayoutMk cId="2224688367" sldId="2147483702"/>
          </pc:sldLayoutMkLst>
        </pc:sldLayoutChg>
        <pc:sldLayoutChg chg="del">
          <pc:chgData name="Sunayana Mahansaria" userId="f4e84f59-8b1e-45b3-9428-661a65586865" providerId="ADAL" clId="{5938D66C-EDCB-4780-BFF1-1F968C850225}" dt="2021-10-07T09:50:44.147" v="2660" actId="47"/>
          <pc:sldLayoutMkLst>
            <pc:docMk/>
            <pc:sldMasterMk cId="2986932422" sldId="2147483696"/>
            <pc:sldLayoutMk cId="1906532319" sldId="2147483703"/>
          </pc:sldLayoutMkLst>
        </pc:sldLayoutChg>
      </pc:sldMasterChg>
      <pc:sldMasterChg chg="del delSldLayout">
        <pc:chgData name="Sunayana Mahansaria" userId="f4e84f59-8b1e-45b3-9428-661a65586865" providerId="ADAL" clId="{5938D66C-EDCB-4780-BFF1-1F968C850225}" dt="2021-10-07T05:31:07.818" v="971" actId="47"/>
        <pc:sldMasterMkLst>
          <pc:docMk/>
          <pc:sldMasterMk cId="255103669" sldId="2147483704"/>
        </pc:sldMasterMkLst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5103669" sldId="2147483704"/>
            <pc:sldLayoutMk cId="3453248738" sldId="2147483705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5103669" sldId="2147483704"/>
            <pc:sldLayoutMk cId="1259864311" sldId="2147483706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5103669" sldId="2147483704"/>
            <pc:sldLayoutMk cId="3284924829" sldId="2147483707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5103669" sldId="2147483704"/>
            <pc:sldLayoutMk cId="645843886" sldId="2147483708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5103669" sldId="2147483704"/>
            <pc:sldLayoutMk cId="948019815" sldId="2147483709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5103669" sldId="2147483704"/>
            <pc:sldLayoutMk cId="2000759413" sldId="2147483710"/>
          </pc:sldLayoutMkLst>
        </pc:sldLayoutChg>
      </pc:sldMasterChg>
      <pc:sldMasterChg chg="del delSldLayout">
        <pc:chgData name="Sunayana Mahansaria" userId="f4e84f59-8b1e-45b3-9428-661a65586865" providerId="ADAL" clId="{5938D66C-EDCB-4780-BFF1-1F968C850225}" dt="2021-10-07T05:31:07.818" v="971" actId="47"/>
        <pc:sldMasterMkLst>
          <pc:docMk/>
          <pc:sldMasterMk cId="3051311924" sldId="2147483711"/>
        </pc:sldMasterMkLst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3051311924" sldId="2147483711"/>
            <pc:sldLayoutMk cId="1824273912" sldId="2147483712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3051311924" sldId="2147483711"/>
            <pc:sldLayoutMk cId="2191812164" sldId="2147483713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3051311924" sldId="2147483711"/>
            <pc:sldLayoutMk cId="3007339090" sldId="2147483714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3051311924" sldId="2147483711"/>
            <pc:sldLayoutMk cId="2032622048" sldId="2147483715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3051311924" sldId="2147483711"/>
            <pc:sldLayoutMk cId="965870671" sldId="2147483716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3051311924" sldId="2147483711"/>
            <pc:sldLayoutMk cId="3146621588" sldId="2147483717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3051311924" sldId="2147483711"/>
            <pc:sldLayoutMk cId="3749561193" sldId="2147483718"/>
          </pc:sldLayoutMkLst>
        </pc:sldLayoutChg>
      </pc:sldMasterChg>
      <pc:sldMasterChg chg="del delSldLayout">
        <pc:chgData name="Sunayana Mahansaria" userId="f4e84f59-8b1e-45b3-9428-661a65586865" providerId="ADAL" clId="{5938D66C-EDCB-4780-BFF1-1F968C850225}" dt="2021-10-07T05:31:07.818" v="971" actId="47"/>
        <pc:sldMasterMkLst>
          <pc:docMk/>
          <pc:sldMasterMk cId="2515472039" sldId="2147483719"/>
        </pc:sldMasterMkLst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15472039" sldId="2147483719"/>
            <pc:sldLayoutMk cId="716499216" sldId="2147483720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15472039" sldId="2147483719"/>
            <pc:sldLayoutMk cId="4285729088" sldId="2147483721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15472039" sldId="2147483719"/>
            <pc:sldLayoutMk cId="737895836" sldId="2147483722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15472039" sldId="2147483719"/>
            <pc:sldLayoutMk cId="2444065519" sldId="2147483723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15472039" sldId="2147483719"/>
            <pc:sldLayoutMk cId="1763877938" sldId="2147483724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15472039" sldId="2147483719"/>
            <pc:sldLayoutMk cId="2137251728" sldId="2147483725"/>
          </pc:sldLayoutMkLst>
        </pc:sldLayoutChg>
        <pc:sldLayoutChg chg="del">
          <pc:chgData name="Sunayana Mahansaria" userId="f4e84f59-8b1e-45b3-9428-661a65586865" providerId="ADAL" clId="{5938D66C-EDCB-4780-BFF1-1F968C850225}" dt="2021-10-07T05:31:07.818" v="971" actId="47"/>
          <pc:sldLayoutMkLst>
            <pc:docMk/>
            <pc:sldMasterMk cId="2515472039" sldId="2147483719"/>
            <pc:sldLayoutMk cId="391298312" sldId="2147483726"/>
          </pc:sldLayoutMkLst>
        </pc:sldLayoutChg>
      </pc:sldMasterChg>
    </pc:docChg>
  </pc:docChgLst>
  <pc:docChgLst>
    <pc:chgData name="Sunayana Mahansaria" userId="f4e84f59-8b1e-45b3-9428-661a65586865" providerId="ADAL" clId="{FE928661-1673-415C-AA57-5C163347B479}"/>
    <pc:docChg chg="custSel delSld modSld">
      <pc:chgData name="Sunayana Mahansaria" userId="f4e84f59-8b1e-45b3-9428-661a65586865" providerId="ADAL" clId="{FE928661-1673-415C-AA57-5C163347B479}" dt="2021-11-30T06:14:23.246" v="334" actId="20577"/>
      <pc:docMkLst>
        <pc:docMk/>
      </pc:docMkLst>
      <pc:sldChg chg="modSp mod">
        <pc:chgData name="Sunayana Mahansaria" userId="f4e84f59-8b1e-45b3-9428-661a65586865" providerId="ADAL" clId="{FE928661-1673-415C-AA57-5C163347B479}" dt="2021-11-30T05:56:51.751" v="10" actId="20577"/>
        <pc:sldMkLst>
          <pc:docMk/>
          <pc:sldMk cId="2430438564" sldId="261"/>
        </pc:sldMkLst>
        <pc:spChg chg="mod">
          <ac:chgData name="Sunayana Mahansaria" userId="f4e84f59-8b1e-45b3-9428-661a65586865" providerId="ADAL" clId="{FE928661-1673-415C-AA57-5C163347B479}" dt="2021-11-30T05:56:51.751" v="10" actId="20577"/>
          <ac:spMkLst>
            <pc:docMk/>
            <pc:sldMk cId="2430438564" sldId="261"/>
            <ac:spMk id="6" creationId="{00000000-0000-0000-0000-000000000000}"/>
          </ac:spMkLst>
        </pc:spChg>
      </pc:sldChg>
      <pc:sldChg chg="del">
        <pc:chgData name="Sunayana Mahansaria" userId="f4e84f59-8b1e-45b3-9428-661a65586865" providerId="ADAL" clId="{FE928661-1673-415C-AA57-5C163347B479}" dt="2021-11-30T06:02:13.021" v="203" actId="47"/>
        <pc:sldMkLst>
          <pc:docMk/>
          <pc:sldMk cId="3643129180" sldId="334"/>
        </pc:sldMkLst>
      </pc:sldChg>
      <pc:sldChg chg="modSp mod">
        <pc:chgData name="Sunayana Mahansaria" userId="f4e84f59-8b1e-45b3-9428-661a65586865" providerId="ADAL" clId="{FE928661-1673-415C-AA57-5C163347B479}" dt="2021-11-30T06:14:23.246" v="334" actId="20577"/>
        <pc:sldMkLst>
          <pc:docMk/>
          <pc:sldMk cId="128387987" sldId="339"/>
        </pc:sldMkLst>
        <pc:spChg chg="mod">
          <ac:chgData name="Sunayana Mahansaria" userId="f4e84f59-8b1e-45b3-9428-661a65586865" providerId="ADAL" clId="{FE928661-1673-415C-AA57-5C163347B479}" dt="2021-11-30T06:14:23.246" v="334" actId="20577"/>
          <ac:spMkLst>
            <pc:docMk/>
            <pc:sldMk cId="128387987" sldId="339"/>
            <ac:spMk id="3" creationId="{09FD76CB-12C1-494F-85C2-B08EE63ADDEA}"/>
          </ac:spMkLst>
        </pc:spChg>
        <pc:spChg chg="mod">
          <ac:chgData name="Sunayana Mahansaria" userId="f4e84f59-8b1e-45b3-9428-661a65586865" providerId="ADAL" clId="{FE928661-1673-415C-AA57-5C163347B479}" dt="2021-11-30T05:58:59.414" v="172" actId="20577"/>
          <ac:spMkLst>
            <pc:docMk/>
            <pc:sldMk cId="128387987" sldId="339"/>
            <ac:spMk id="11" creationId="{657519AC-1FAD-410B-9ABB-D86118BEE06C}"/>
          </ac:spMkLst>
        </pc:spChg>
      </pc:sldChg>
      <pc:sldChg chg="delSp modSp mod">
        <pc:chgData name="Sunayana Mahansaria" userId="f4e84f59-8b1e-45b3-9428-661a65586865" providerId="ADAL" clId="{FE928661-1673-415C-AA57-5C163347B479}" dt="2021-11-30T06:00:05.591" v="179" actId="20577"/>
        <pc:sldMkLst>
          <pc:docMk/>
          <pc:sldMk cId="1063476110" sldId="340"/>
        </pc:sldMkLst>
        <pc:spChg chg="mod">
          <ac:chgData name="Sunayana Mahansaria" userId="f4e84f59-8b1e-45b3-9428-661a65586865" providerId="ADAL" clId="{FE928661-1673-415C-AA57-5C163347B479}" dt="2021-11-30T05:59:36.303" v="174" actId="207"/>
          <ac:spMkLst>
            <pc:docMk/>
            <pc:sldMk cId="1063476110" sldId="340"/>
            <ac:spMk id="4" creationId="{72DAD20B-014A-4044-A34D-6D17436DC977}"/>
          </ac:spMkLst>
        </pc:spChg>
        <pc:spChg chg="mod">
          <ac:chgData name="Sunayana Mahansaria" userId="f4e84f59-8b1e-45b3-9428-661a65586865" providerId="ADAL" clId="{FE928661-1673-415C-AA57-5C163347B479}" dt="2021-11-30T05:59:56.015" v="176" actId="6549"/>
          <ac:spMkLst>
            <pc:docMk/>
            <pc:sldMk cId="1063476110" sldId="340"/>
            <ac:spMk id="12" creationId="{7721AB98-54FC-4AE4-BEE2-02B67E01BBA0}"/>
          </ac:spMkLst>
        </pc:spChg>
        <pc:spChg chg="mod">
          <ac:chgData name="Sunayana Mahansaria" userId="f4e84f59-8b1e-45b3-9428-661a65586865" providerId="ADAL" clId="{FE928661-1673-415C-AA57-5C163347B479}" dt="2021-11-30T06:00:05.591" v="179" actId="20577"/>
          <ac:spMkLst>
            <pc:docMk/>
            <pc:sldMk cId="1063476110" sldId="340"/>
            <ac:spMk id="14" creationId="{997C6D02-0A36-498D-BD61-5ABBA6323625}"/>
          </ac:spMkLst>
        </pc:spChg>
        <pc:spChg chg="del">
          <ac:chgData name="Sunayana Mahansaria" userId="f4e84f59-8b1e-45b3-9428-661a65586865" providerId="ADAL" clId="{FE928661-1673-415C-AA57-5C163347B479}" dt="2021-11-30T05:59:26.317" v="173" actId="478"/>
          <ac:spMkLst>
            <pc:docMk/>
            <pc:sldMk cId="1063476110" sldId="340"/>
            <ac:spMk id="20" creationId="{2A9FB6DF-BB65-469A-9004-98299DDC35C2}"/>
          </ac:spMkLst>
        </pc:spChg>
      </pc:sldChg>
      <pc:sldChg chg="modSp mod">
        <pc:chgData name="Sunayana Mahansaria" userId="f4e84f59-8b1e-45b3-9428-661a65586865" providerId="ADAL" clId="{FE928661-1673-415C-AA57-5C163347B479}" dt="2021-11-30T06:01:55.953" v="202" actId="1076"/>
        <pc:sldMkLst>
          <pc:docMk/>
          <pc:sldMk cId="1853337174" sldId="344"/>
        </pc:sldMkLst>
        <pc:spChg chg="mod">
          <ac:chgData name="Sunayana Mahansaria" userId="f4e84f59-8b1e-45b3-9428-661a65586865" providerId="ADAL" clId="{FE928661-1673-415C-AA57-5C163347B479}" dt="2021-11-30T06:01:55.953" v="202" actId="1076"/>
          <ac:spMkLst>
            <pc:docMk/>
            <pc:sldMk cId="1853337174" sldId="344"/>
            <ac:spMk id="11" creationId="{30BC1054-F7DA-45AF-B23E-CBB48DBC42D3}"/>
          </ac:spMkLst>
        </pc:spChg>
        <pc:spChg chg="mod">
          <ac:chgData name="Sunayana Mahansaria" userId="f4e84f59-8b1e-45b3-9428-661a65586865" providerId="ADAL" clId="{FE928661-1673-415C-AA57-5C163347B479}" dt="2021-11-30T06:01:43.365" v="200" actId="14100"/>
          <ac:spMkLst>
            <pc:docMk/>
            <pc:sldMk cId="1853337174" sldId="344"/>
            <ac:spMk id="12" creationId="{B9525F60-8FB6-41A6-AEFF-9BE6E6C3202F}"/>
          </ac:spMkLst>
        </pc:spChg>
      </pc:sldChg>
      <pc:sldChg chg="delSp modSp mod">
        <pc:chgData name="Sunayana Mahansaria" userId="f4e84f59-8b1e-45b3-9428-661a65586865" providerId="ADAL" clId="{FE928661-1673-415C-AA57-5C163347B479}" dt="2021-11-30T06:04:07.326" v="242" actId="20577"/>
        <pc:sldMkLst>
          <pc:docMk/>
          <pc:sldMk cId="2528330047" sldId="345"/>
        </pc:sldMkLst>
        <pc:spChg chg="del">
          <ac:chgData name="Sunayana Mahansaria" userId="f4e84f59-8b1e-45b3-9428-661a65586865" providerId="ADAL" clId="{FE928661-1673-415C-AA57-5C163347B479}" dt="2021-11-30T06:02:35.510" v="204" actId="478"/>
          <ac:spMkLst>
            <pc:docMk/>
            <pc:sldMk cId="2528330047" sldId="345"/>
            <ac:spMk id="3" creationId="{29002A65-2025-403F-B344-9E040D2B098E}"/>
          </ac:spMkLst>
        </pc:spChg>
        <pc:spChg chg="mod">
          <ac:chgData name="Sunayana Mahansaria" userId="f4e84f59-8b1e-45b3-9428-661a65586865" providerId="ADAL" clId="{FE928661-1673-415C-AA57-5C163347B479}" dt="2021-11-30T06:04:07.326" v="242" actId="20577"/>
          <ac:spMkLst>
            <pc:docMk/>
            <pc:sldMk cId="2528330047" sldId="345"/>
            <ac:spMk id="6" creationId="{1F845F04-8DAA-4434-9F05-67E6ACAFB7EF}"/>
          </ac:spMkLst>
        </pc:spChg>
      </pc:sldChg>
      <pc:sldChg chg="modSp mod">
        <pc:chgData name="Sunayana Mahansaria" userId="f4e84f59-8b1e-45b3-9428-661a65586865" providerId="ADAL" clId="{FE928661-1673-415C-AA57-5C163347B479}" dt="2021-11-30T06:01:23.521" v="199" actId="6549"/>
        <pc:sldMkLst>
          <pc:docMk/>
          <pc:sldMk cId="1767865480" sldId="346"/>
        </pc:sldMkLst>
        <pc:spChg chg="mod">
          <ac:chgData name="Sunayana Mahansaria" userId="f4e84f59-8b1e-45b3-9428-661a65586865" providerId="ADAL" clId="{FE928661-1673-415C-AA57-5C163347B479}" dt="2021-11-30T06:01:23.521" v="199" actId="6549"/>
          <ac:spMkLst>
            <pc:docMk/>
            <pc:sldMk cId="1767865480" sldId="346"/>
            <ac:spMk id="3" creationId="{0038A4CB-D96D-48F9-BBA2-1DF1B7BB6B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2EFBB-0BCC-4A1D-9ED8-84B8867ABABE}" type="datetimeFigureOut">
              <a:rPr lang="en-IN" smtClean="0"/>
              <a:t>30-11-2021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F371-8F35-4F90-9E77-40C93ED625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2178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2B5A-112C-4AE6-875C-0ED6994DC26A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E7AC-6455-4A0F-B654-220C7D7B7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44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4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355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628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108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723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covid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658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4960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856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2" r:id="rId7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0" y="495300"/>
            <a:ext cx="10439400" cy="3200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s-UY" altLang="en-US" sz="3600" b="1" kern="0" dirty="0" smtClean="0">
                <a:solidFill>
                  <a:schemeClr val="bg1"/>
                </a:solidFill>
              </a:rPr>
              <a:t>17th </a:t>
            </a:r>
            <a:r>
              <a:rPr lang="es-UY" altLang="en-US" sz="3600" b="1" kern="0" dirty="0" err="1" smtClean="0">
                <a:solidFill>
                  <a:schemeClr val="bg1"/>
                </a:solidFill>
              </a:rPr>
              <a:t>Current</a:t>
            </a:r>
            <a:r>
              <a:rPr lang="es-UY" altLang="en-US" sz="3600" b="1" kern="0" dirty="0" smtClean="0">
                <a:solidFill>
                  <a:schemeClr val="bg1"/>
                </a:solidFill>
              </a:rPr>
              <a:t> </a:t>
            </a:r>
            <a:r>
              <a:rPr lang="es-UY" altLang="en-US" sz="3600" b="1" kern="0" dirty="0">
                <a:solidFill>
                  <a:schemeClr val="bg1"/>
                </a:solidFill>
              </a:rPr>
              <a:t>Issues in Life </a:t>
            </a:r>
            <a:r>
              <a:rPr lang="es-UY" altLang="en-US" sz="3600" b="1" kern="0" dirty="0" err="1">
                <a:solidFill>
                  <a:schemeClr val="bg1"/>
                </a:solidFill>
              </a:rPr>
              <a:t>Assurance</a:t>
            </a:r>
            <a:r>
              <a:rPr lang="es-UY" altLang="en-US" sz="3600" b="1" kern="0" dirty="0">
                <a:solidFill>
                  <a:schemeClr val="bg1"/>
                </a:solidFill>
              </a:rPr>
              <a:t>: </a:t>
            </a:r>
          </a:p>
          <a:p>
            <a:endParaRPr lang="es-UY" altLang="en-US" sz="3600" b="1" kern="0" dirty="0">
              <a:solidFill>
                <a:schemeClr val="bg1"/>
              </a:solidFill>
            </a:endParaRPr>
          </a:p>
          <a:p>
            <a:pPr algn="l"/>
            <a:r>
              <a:rPr lang="es-UY" altLang="en-US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</a:t>
            </a:r>
            <a:r>
              <a:rPr lang="es-UY" altLang="en-US" sz="36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es-UY" altLang="en-US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endParaRPr lang="es-UY" altLang="en-US" sz="36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" altLang="en-US" sz="3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13:30 to 16:30 IST </a:t>
            </a:r>
          </a:p>
          <a:p>
            <a:endParaRPr lang="es-UY" alt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7C4EA0DF-DE64-4E66-8C41-A6FE015D93E1}"/>
              </a:ext>
            </a:extLst>
          </p:cNvPr>
          <p:cNvSpPr txBox="1">
            <a:spLocks/>
          </p:cNvSpPr>
          <p:nvPr/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6321966-726A-4E9E-9E02-D49DCD2200A8}" type="slidenum">
              <a:rPr lang="en-GB" b="1" smtClean="0"/>
              <a:pPr algn="r">
                <a:defRPr/>
              </a:pPr>
              <a:t>1</a:t>
            </a:fld>
            <a:endParaRPr lang="en-GB" b="1" dirty="0"/>
          </a:p>
        </p:txBody>
      </p:sp>
      <p:sp>
        <p:nvSpPr>
          <p:cNvPr id="8" name="Rectangle 150"/>
          <p:cNvSpPr txBox="1">
            <a:spLocks noChangeArrowheads="1"/>
          </p:cNvSpPr>
          <p:nvPr/>
        </p:nvSpPr>
        <p:spPr>
          <a:xfrm>
            <a:off x="0" y="3732736"/>
            <a:ext cx="9296400" cy="129539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63500" marR="703580" algn="l">
              <a:spcAft>
                <a:spcPts val="0"/>
              </a:spcAft>
            </a:pPr>
            <a:r>
              <a:rPr lang="en-US" sz="2200" dirty="0">
                <a:latin typeface="Trebuchet MS" panose="020B0603020202020204" pitchFamily="34" charset="0"/>
              </a:rPr>
              <a:t>Setting the Context</a:t>
            </a:r>
            <a:endParaRPr lang="en-IN" sz="22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3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7" y="0"/>
            <a:ext cx="966784" cy="97391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5666" y="191272"/>
            <a:ext cx="6492355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en-US" sz="2500" b="1" dirty="0">
                <a:solidFill>
                  <a:schemeClr val="accent6"/>
                </a:solidFill>
              </a:rPr>
              <a:t>Background</a:t>
            </a:r>
            <a:endParaRPr lang="en-US" altLang="en-US" sz="2500" b="1" kern="0" dirty="0">
              <a:solidFill>
                <a:schemeClr val="accent6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38401" y="4369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2C61C4-242C-4D02-B280-377C3F4B6F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41" y="1032339"/>
            <a:ext cx="11620500" cy="1228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869517-34DD-4037-8648-5B103023AE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694" y="3601329"/>
            <a:ext cx="5906454" cy="3264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430F3A-4EDD-40D1-AE56-E6609D6185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2308981"/>
            <a:ext cx="6878321" cy="1545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C10F6A-E99A-44E1-A95C-B89F5A5E8F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080" y="4401741"/>
            <a:ext cx="6363495" cy="147155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3AFC3959-2B4F-46E6-ACDB-B04C5C754A2A}"/>
              </a:ext>
            </a:extLst>
          </p:cNvPr>
          <p:cNvSpPr txBox="1">
            <a:spLocks/>
          </p:cNvSpPr>
          <p:nvPr/>
        </p:nvSpPr>
        <p:spPr>
          <a:xfrm>
            <a:off x="1851625" y="6466180"/>
            <a:ext cx="1719615" cy="4056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Internet</a:t>
            </a:r>
          </a:p>
        </p:txBody>
      </p:sp>
    </p:spTree>
    <p:extLst>
      <p:ext uri="{BB962C8B-B14F-4D97-AF65-F5344CB8AC3E}">
        <p14:creationId xmlns:p14="http://schemas.microsoft.com/office/powerpoint/2010/main" val="228885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7" y="0"/>
            <a:ext cx="966784" cy="97391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5666" y="191272"/>
            <a:ext cx="6492355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en-US" sz="2500" b="1" dirty="0">
                <a:solidFill>
                  <a:schemeClr val="accent6"/>
                </a:solidFill>
              </a:rPr>
              <a:t>Challenges: 2019-2021</a:t>
            </a:r>
            <a:endParaRPr lang="en-US" altLang="en-US" sz="2500" b="1" kern="0" dirty="0">
              <a:solidFill>
                <a:schemeClr val="accent6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38401" y="4369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D76CB-12C1-494F-85C2-B08EE63ADDEA}"/>
              </a:ext>
            </a:extLst>
          </p:cNvPr>
          <p:cNvSpPr txBox="1"/>
          <p:nvPr/>
        </p:nvSpPr>
        <p:spPr>
          <a:xfrm>
            <a:off x="1996440" y="1572848"/>
            <a:ext cx="449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masis MT Pro" panose="020B0604020202020204" pitchFamily="18" charset="0"/>
              </a:rPr>
              <a:t>Insurers: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masis MT Pro" panose="020B0604020202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B0604020202020204" pitchFamily="18" charset="0"/>
              </a:rPr>
              <a:t>Reinsurance treaty repricing and associated regulatory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B0604020202020204" pitchFamily="18" charset="0"/>
              </a:rPr>
              <a:t>Lower volumes owing to higher prices and COVID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B0604020202020204" pitchFamily="18" charset="0"/>
              </a:rPr>
              <a:t>Higher retentions&gt;impact on NB strain, capital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B0604020202020204" pitchFamily="18" charset="0"/>
              </a:rPr>
              <a:t>Margin management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B0604020202020204" pitchFamily="18" charset="0"/>
              </a:rPr>
              <a:t>Unsettling phase: explaining the changes to shareholders, managing competitive dynamics</a:t>
            </a:r>
          </a:p>
          <a:p>
            <a:endParaRPr lang="en-GB" dirty="0">
              <a:latin typeface="Amasis MT Pro" panose="020B0604020202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7519AC-1FAD-410B-9ABB-D86118BEE06C}"/>
              </a:ext>
            </a:extLst>
          </p:cNvPr>
          <p:cNvSpPr txBox="1"/>
          <p:nvPr/>
        </p:nvSpPr>
        <p:spPr>
          <a:xfrm>
            <a:off x="6934200" y="1572848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masis MT Pro" panose="02040504050005020304" pitchFamily="18" charset="0"/>
              </a:rPr>
              <a:t>Reinsurers: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40504050005020304" pitchFamily="18" charset="0"/>
              </a:rPr>
              <a:t>Huge losses continuing long into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40504050005020304" pitchFamily="18" charset="0"/>
              </a:rPr>
              <a:t>Double whammy – COVID impact and mortality losses, no offsetting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40504050005020304" pitchFamily="18" charset="0"/>
              </a:rPr>
              <a:t>Treaty termination and re-pricing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40504050005020304" pitchFamily="18" charset="0"/>
              </a:rPr>
              <a:t>Challenges on data discipline and minimum operational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masis MT Pro" panose="02040504050005020304" pitchFamily="18" charset="0"/>
              </a:rPr>
              <a:t>Attracting scrutiny locally and globally</a:t>
            </a:r>
          </a:p>
          <a:p>
            <a:endParaRPr lang="en-GB" dirty="0">
              <a:latin typeface="Amasis MT Pro" panose="020405040500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27E77A6-735D-42FD-94E2-61B3D2F2B1A3}"/>
              </a:ext>
            </a:extLst>
          </p:cNvPr>
          <p:cNvSpPr/>
          <p:nvPr/>
        </p:nvSpPr>
        <p:spPr bwMode="auto">
          <a:xfrm>
            <a:off x="2286000" y="5173678"/>
            <a:ext cx="9144000" cy="4819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A lesson learned the hard way!</a:t>
            </a:r>
          </a:p>
        </p:txBody>
      </p:sp>
    </p:spTree>
    <p:extLst>
      <p:ext uri="{BB962C8B-B14F-4D97-AF65-F5344CB8AC3E}">
        <p14:creationId xmlns:p14="http://schemas.microsoft.com/office/powerpoint/2010/main" val="128387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7" y="0"/>
            <a:ext cx="966784" cy="97391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5666" y="191272"/>
            <a:ext cx="6492355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en-US" sz="2500" b="1" dirty="0">
                <a:solidFill>
                  <a:schemeClr val="accent6"/>
                </a:solidFill>
              </a:rPr>
              <a:t>What has been done so far?</a:t>
            </a:r>
            <a:endParaRPr lang="en-US" altLang="en-US" sz="2500" b="1" kern="0" dirty="0">
              <a:solidFill>
                <a:schemeClr val="accent6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38401" y="4369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27E77A6-735D-42FD-94E2-61B3D2F2B1A3}"/>
              </a:ext>
            </a:extLst>
          </p:cNvPr>
          <p:cNvSpPr/>
          <p:nvPr/>
        </p:nvSpPr>
        <p:spPr bwMode="auto">
          <a:xfrm>
            <a:off x="2133600" y="1798776"/>
            <a:ext cx="8686800" cy="5105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Re-pricing in line with experience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BA14B4E-39FD-4B0F-811C-C8BA03B40925}"/>
              </a:ext>
            </a:extLst>
          </p:cNvPr>
          <p:cNvSpPr/>
          <p:nvPr/>
        </p:nvSpPr>
        <p:spPr bwMode="auto">
          <a:xfrm>
            <a:off x="2133600" y="2488869"/>
            <a:ext cx="8686800" cy="440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Tightening of underwriting norms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721AB98-54FC-4AE4-BEE2-02B67E01BBA0}"/>
              </a:ext>
            </a:extLst>
          </p:cNvPr>
          <p:cNvSpPr/>
          <p:nvPr/>
        </p:nvSpPr>
        <p:spPr bwMode="auto">
          <a:xfrm>
            <a:off x="2133600" y="3150387"/>
            <a:ext cx="8686800" cy="440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200" dirty="0">
                <a:latin typeface="Amasis MT Pro" panose="02040504050005020304" pitchFamily="18" charset="0"/>
              </a:rPr>
              <a:t>D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iligence in claims assessments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965452-B932-4FD2-B368-58F55E3D7DE0}"/>
              </a:ext>
            </a:extLst>
          </p:cNvPr>
          <p:cNvSpPr/>
          <p:nvPr/>
        </p:nvSpPr>
        <p:spPr bwMode="auto">
          <a:xfrm>
            <a:off x="2133600" y="3811905"/>
            <a:ext cx="8686800" cy="440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Implementation of risk models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97C6D02-0A36-498D-BD61-5ABBA6323625}"/>
              </a:ext>
            </a:extLst>
          </p:cNvPr>
          <p:cNvSpPr/>
          <p:nvPr/>
        </p:nvSpPr>
        <p:spPr bwMode="auto">
          <a:xfrm>
            <a:off x="2143760" y="4473423"/>
            <a:ext cx="8686800" cy="440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Alignment between insurer and reinsurer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72DAD20B-014A-4044-A34D-6D17436DC977}"/>
              </a:ext>
            </a:extLst>
          </p:cNvPr>
          <p:cNvSpPr/>
          <p:nvPr/>
        </p:nvSpPr>
        <p:spPr bwMode="auto">
          <a:xfrm>
            <a:off x="10946608" y="1833390"/>
            <a:ext cx="966784" cy="43864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D315F9-9348-4298-892F-DBFFCBE3F5FE}"/>
              </a:ext>
            </a:extLst>
          </p:cNvPr>
          <p:cNvSpPr/>
          <p:nvPr/>
        </p:nvSpPr>
        <p:spPr bwMode="auto">
          <a:xfrm>
            <a:off x="10820400" y="1143000"/>
            <a:ext cx="1219201" cy="53719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RAG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C32C52F5-67D9-464F-913D-1FC9FC054A11}"/>
              </a:ext>
            </a:extLst>
          </p:cNvPr>
          <p:cNvSpPr/>
          <p:nvPr/>
        </p:nvSpPr>
        <p:spPr bwMode="auto">
          <a:xfrm>
            <a:off x="10946608" y="2467437"/>
            <a:ext cx="966784" cy="438647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401FCF0C-2C66-4413-A12B-CDB07034A5C1}"/>
              </a:ext>
            </a:extLst>
          </p:cNvPr>
          <p:cNvSpPr/>
          <p:nvPr/>
        </p:nvSpPr>
        <p:spPr bwMode="auto">
          <a:xfrm>
            <a:off x="10946608" y="3136099"/>
            <a:ext cx="966784" cy="438647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05BB0E4F-463F-41A6-BE5D-81C0178E2221}"/>
              </a:ext>
            </a:extLst>
          </p:cNvPr>
          <p:cNvSpPr/>
          <p:nvPr/>
        </p:nvSpPr>
        <p:spPr bwMode="auto">
          <a:xfrm>
            <a:off x="10896600" y="3770146"/>
            <a:ext cx="966784" cy="438647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24B5845E-9E5D-4293-A95A-1244E9D2C2F2}"/>
              </a:ext>
            </a:extLst>
          </p:cNvPr>
          <p:cNvSpPr/>
          <p:nvPr/>
        </p:nvSpPr>
        <p:spPr bwMode="auto">
          <a:xfrm>
            <a:off x="10946608" y="4473423"/>
            <a:ext cx="966784" cy="438647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7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7" y="0"/>
            <a:ext cx="966784" cy="97391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5666" y="191272"/>
            <a:ext cx="6492355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en-US" sz="2500" b="1" dirty="0">
                <a:solidFill>
                  <a:schemeClr val="accent6"/>
                </a:solidFill>
              </a:rPr>
              <a:t>Impact of COVID</a:t>
            </a:r>
            <a:endParaRPr lang="en-US" altLang="en-US" sz="2500" b="1" kern="0" dirty="0">
              <a:solidFill>
                <a:schemeClr val="accent6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38401" y="4369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38A4CB-D96D-48F9-BBA2-1DF1B7BB6B24}"/>
              </a:ext>
            </a:extLst>
          </p:cNvPr>
          <p:cNvSpPr txBox="1"/>
          <p:nvPr/>
        </p:nvSpPr>
        <p:spPr>
          <a:xfrm>
            <a:off x="2133600" y="1752600"/>
            <a:ext cx="89392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- Challenges with emergence of inherent mortality experience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- Trends in anti-selection / non-disclosures during COVID waves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- Challenges in Claims management of COVID cases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- Challenges with estimation of COVID provisions, under-reporting issues</a:t>
            </a:r>
          </a:p>
        </p:txBody>
      </p:sp>
    </p:spTree>
    <p:extLst>
      <p:ext uri="{BB962C8B-B14F-4D97-AF65-F5344CB8AC3E}">
        <p14:creationId xmlns:p14="http://schemas.microsoft.com/office/powerpoint/2010/main" val="1767865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7" y="0"/>
            <a:ext cx="966784" cy="97391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5666" y="191272"/>
            <a:ext cx="6492355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en-US" sz="2500" b="1" dirty="0">
                <a:solidFill>
                  <a:schemeClr val="accent6"/>
                </a:solidFill>
              </a:rPr>
              <a:t>Way forward?</a:t>
            </a:r>
            <a:endParaRPr lang="en-US" altLang="en-US" sz="2500" b="1" kern="0" dirty="0">
              <a:solidFill>
                <a:schemeClr val="accent6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38401" y="4369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4DF0FCF8-7521-467D-88F1-84B6C098E81E}"/>
              </a:ext>
            </a:extLst>
          </p:cNvPr>
          <p:cNvSpPr/>
          <p:nvPr/>
        </p:nvSpPr>
        <p:spPr bwMode="auto">
          <a:xfrm>
            <a:off x="2140993" y="1459214"/>
            <a:ext cx="5783807" cy="166498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How can experience monitoring be improved? Data discipline?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F50EB675-3197-4B0C-BB57-0212910C8289}"/>
              </a:ext>
            </a:extLst>
          </p:cNvPr>
          <p:cNvSpPr/>
          <p:nvPr/>
        </p:nvSpPr>
        <p:spPr bwMode="auto">
          <a:xfrm>
            <a:off x="2140993" y="2873190"/>
            <a:ext cx="8001000" cy="1622609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How can entry stage underwriting strike the optimal balance between risk management and onboarding?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1214A34C-066A-4A57-BA3F-2DB45F9E6499}"/>
              </a:ext>
            </a:extLst>
          </p:cNvPr>
          <p:cNvSpPr/>
          <p:nvPr/>
        </p:nvSpPr>
        <p:spPr bwMode="auto">
          <a:xfrm>
            <a:off x="2115593" y="4444600"/>
            <a:ext cx="9314408" cy="1622609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How can we surmount Section 45 challenges, non-disclosures and anti-selection in claims management?</a:t>
            </a:r>
          </a:p>
        </p:txBody>
      </p:sp>
    </p:spTree>
    <p:extLst>
      <p:ext uri="{BB962C8B-B14F-4D97-AF65-F5344CB8AC3E}">
        <p14:creationId xmlns:p14="http://schemas.microsoft.com/office/powerpoint/2010/main" val="2979957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7" y="0"/>
            <a:ext cx="966784" cy="97391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05000" y="313617"/>
            <a:ext cx="6492355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en-US" sz="2500" b="1" dirty="0">
                <a:solidFill>
                  <a:schemeClr val="accent6"/>
                </a:solidFill>
              </a:rPr>
              <a:t>Way forward?</a:t>
            </a:r>
            <a:endParaRPr lang="en-US" altLang="en-US" sz="2500" b="1" kern="0" dirty="0">
              <a:solidFill>
                <a:schemeClr val="accent6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38401" y="4369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F50EB675-3197-4B0C-BB57-0212910C8289}"/>
              </a:ext>
            </a:extLst>
          </p:cNvPr>
          <p:cNvSpPr/>
          <p:nvPr/>
        </p:nvSpPr>
        <p:spPr bwMode="auto">
          <a:xfrm>
            <a:off x="2115593" y="3159821"/>
            <a:ext cx="7930334" cy="1622609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Is our investment in risk mitigation technologies sufficient? How can we better leverage data for monitoring and risk mitigation?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1214A34C-066A-4A57-BA3F-2DB45F9E6499}"/>
              </a:ext>
            </a:extLst>
          </p:cNvPr>
          <p:cNvSpPr/>
          <p:nvPr/>
        </p:nvSpPr>
        <p:spPr bwMode="auto">
          <a:xfrm>
            <a:off x="2115593" y="4735639"/>
            <a:ext cx="9314408" cy="1622609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Can we and should we segment protection products by target segments? Which aspects should be considered?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4FC8EE-BEAE-4570-9BF1-B0DDFCBFF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816671"/>
            <a:ext cx="3977448" cy="234315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0BC1054-F7DA-45AF-B23E-CBB48DBC42D3}"/>
              </a:ext>
            </a:extLst>
          </p:cNvPr>
          <p:cNvSpPr txBox="1">
            <a:spLocks/>
          </p:cNvSpPr>
          <p:nvPr/>
        </p:nvSpPr>
        <p:spPr>
          <a:xfrm>
            <a:off x="10896600" y="3160629"/>
            <a:ext cx="1719615" cy="4056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Source: Internet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B9525F60-8FB6-41A6-AEFF-9BE6E6C3202F}"/>
              </a:ext>
            </a:extLst>
          </p:cNvPr>
          <p:cNvSpPr/>
          <p:nvPr/>
        </p:nvSpPr>
        <p:spPr bwMode="auto">
          <a:xfrm>
            <a:off x="2146073" y="1277449"/>
            <a:ext cx="5494246" cy="188237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What are the implications for protection business margin management going forward?</a:t>
            </a:r>
          </a:p>
        </p:txBody>
      </p:sp>
    </p:spTree>
    <p:extLst>
      <p:ext uri="{BB962C8B-B14F-4D97-AF65-F5344CB8AC3E}">
        <p14:creationId xmlns:p14="http://schemas.microsoft.com/office/powerpoint/2010/main" val="185333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7" y="0"/>
            <a:ext cx="966784" cy="97391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5666" y="191272"/>
            <a:ext cx="6492355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/>
            <a:r>
              <a:rPr lang="en-US" sz="2500" b="1" dirty="0">
                <a:solidFill>
                  <a:schemeClr val="accent6"/>
                </a:solidFill>
              </a:rPr>
              <a:t>Panel discussion</a:t>
            </a:r>
            <a:endParaRPr lang="en-US" altLang="en-US" sz="2500" b="1" kern="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845F04-8DAA-4434-9F05-67E6ACAFB7EF}"/>
              </a:ext>
            </a:extLst>
          </p:cNvPr>
          <p:cNvSpPr txBox="1"/>
          <p:nvPr/>
        </p:nvSpPr>
        <p:spPr>
          <a:xfrm>
            <a:off x="2107409" y="1676400"/>
            <a:ext cx="944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Moderators: Vivek Jalan &amp; Sunayana Mahansaria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Panelists: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Avdhesh Gupta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AA, Bajaj Allianz Life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Jose John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AA, Max Life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Samrat Das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COO, PNB MetLife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Sanjeeb Kumar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CEO, Gen Re India Branch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33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3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4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5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6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7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</TotalTime>
  <Words>346</Words>
  <Application>Microsoft Office PowerPoint</Application>
  <PresentationFormat>Widescreen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Amasis MT Pro</vt:lpstr>
      <vt:lpstr>Arial</vt:lpstr>
      <vt:lpstr>Bahamas</vt:lpstr>
      <vt:lpstr>Calibri</vt:lpstr>
      <vt:lpstr>Garamond</vt:lpstr>
      <vt:lpstr>Times New Roman</vt:lpstr>
      <vt:lpstr>Trebuchet MS</vt:lpstr>
      <vt:lpstr>Verdana</vt:lpstr>
      <vt:lpstr>LifeConvBirm02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Aparajita Mitra</dc:creator>
  <cp:lastModifiedBy>Binita Rautela</cp:lastModifiedBy>
  <cp:revision>207</cp:revision>
  <dcterms:created xsi:type="dcterms:W3CDTF">2011-07-20T12:11:57Z</dcterms:created>
  <dcterms:modified xsi:type="dcterms:W3CDTF">2021-11-30T06:16:25Z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c2fedb-0da6-4717-8531-d16a1b9930f4_Enabled">
    <vt:lpwstr>true</vt:lpwstr>
  </property>
  <property fmtid="{D5CDD505-2E9C-101B-9397-08002B2CF9AE}" pid="3" name="MSIP_Label_90c2fedb-0da6-4717-8531-d16a1b9930f4_SetDate">
    <vt:lpwstr>2021-09-29T12:28:39Z</vt:lpwstr>
  </property>
  <property fmtid="{D5CDD505-2E9C-101B-9397-08002B2CF9AE}" pid="4" name="MSIP_Label_90c2fedb-0da6-4717-8531-d16a1b9930f4_Method">
    <vt:lpwstr>Standard</vt:lpwstr>
  </property>
  <property fmtid="{D5CDD505-2E9C-101B-9397-08002B2CF9AE}" pid="5" name="MSIP_Label_90c2fedb-0da6-4717-8531-d16a1b9930f4_Name">
    <vt:lpwstr>90c2fedb-0da6-4717-8531-d16a1b9930f4</vt:lpwstr>
  </property>
  <property fmtid="{D5CDD505-2E9C-101B-9397-08002B2CF9AE}" pid="6" name="MSIP_Label_90c2fedb-0da6-4717-8531-d16a1b9930f4_SiteId">
    <vt:lpwstr>45597f60-6e37-4be7-acfb-4c9e23b261ea</vt:lpwstr>
  </property>
  <property fmtid="{D5CDD505-2E9C-101B-9397-08002B2CF9AE}" pid="7" name="MSIP_Label_90c2fedb-0da6-4717-8531-d16a1b9930f4_ActionId">
    <vt:lpwstr>c8b71990-29d2-4f84-8e4d-634d326bd133</vt:lpwstr>
  </property>
  <property fmtid="{D5CDD505-2E9C-101B-9397-08002B2CF9AE}" pid="8" name="MSIP_Label_90c2fedb-0da6-4717-8531-d16a1b9930f4_ContentBits">
    <vt:lpwstr>0</vt:lpwstr>
  </property>
  <property fmtid="{D5CDD505-2E9C-101B-9397-08002B2CF9AE}" pid="9" name="Sensitivity">
    <vt:lpwstr>Internal</vt:lpwstr>
  </property>
</Properties>
</file>