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3"/>
  </p:notesMasterIdLst>
  <p:handoutMasterIdLst>
    <p:handoutMasterId r:id="rId14"/>
  </p:handoutMasterIdLst>
  <p:sldIdLst>
    <p:sldId id="256" r:id="rId2"/>
    <p:sldId id="313" r:id="rId3"/>
    <p:sldId id="315" r:id="rId4"/>
    <p:sldId id="327" r:id="rId5"/>
    <p:sldId id="328" r:id="rId6"/>
    <p:sldId id="319" r:id="rId7"/>
    <p:sldId id="321" r:id="rId8"/>
    <p:sldId id="330" r:id="rId9"/>
    <p:sldId id="326" r:id="rId10"/>
    <p:sldId id="325" r:id="rId11"/>
    <p:sldId id="33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hidhara Davangere" initials="MD" lastIdx="1" clrIdx="0">
    <p:extLst>
      <p:ext uri="{19B8F6BF-5375-455C-9EA6-DF929625EA0E}">
        <p15:presenceInfo xmlns:p15="http://schemas.microsoft.com/office/powerpoint/2012/main" userId="70f9fd261915eb3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889B24-1BA4-4BBF-8982-BE821C37BD3A}" v="543" dt="2021-07-04T07:05:07.2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052" autoAdjust="0"/>
  </p:normalViewPr>
  <p:slideViewPr>
    <p:cSldViewPr>
      <p:cViewPr varScale="1">
        <p:scale>
          <a:sx n="76" d="100"/>
          <a:sy n="76" d="100"/>
        </p:scale>
        <p:origin x="10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sh Ratanpal" userId="5db668b1-93e7-4c08-9786-4ed81315a653" providerId="ADAL" clId="{8A889B24-1BA4-4BBF-8982-BE821C37BD3A}"/>
    <pc:docChg chg="undo custSel addSld delSld modSld sldOrd delMainMaster modMainMaster modNotesMaster">
      <pc:chgData name="Yash Ratanpal" userId="5db668b1-93e7-4c08-9786-4ed81315a653" providerId="ADAL" clId="{8A889B24-1BA4-4BBF-8982-BE821C37BD3A}" dt="2021-07-04T07:06:55.858" v="1711" actId="14100"/>
      <pc:docMkLst>
        <pc:docMk/>
      </pc:docMkLst>
      <pc:sldChg chg="addSp modSp del mod">
        <pc:chgData name="Yash Ratanpal" userId="5db668b1-93e7-4c08-9786-4ed81315a653" providerId="ADAL" clId="{8A889B24-1BA4-4BBF-8982-BE821C37BD3A}" dt="2021-07-04T06:57:34.725" v="1216" actId="1076"/>
        <pc:sldMkLst>
          <pc:docMk/>
          <pc:sldMk cId="0" sldId="256"/>
        </pc:sldMkLst>
        <pc:spChg chg="mod">
          <ac:chgData name="Yash Ratanpal" userId="5db668b1-93e7-4c08-9786-4ed81315a653" providerId="ADAL" clId="{8A889B24-1BA4-4BBF-8982-BE821C37BD3A}" dt="2021-07-04T06:56:04.936" v="1185" actId="1076"/>
          <ac:spMkLst>
            <pc:docMk/>
            <pc:sldMk cId="0" sldId="256"/>
            <ac:spMk id="2" creationId="{00000000-0000-0000-0000-000000000000}"/>
          </ac:spMkLst>
        </pc:spChg>
        <pc:spChg chg="mod">
          <ac:chgData name="Yash Ratanpal" userId="5db668b1-93e7-4c08-9786-4ed81315a653" providerId="ADAL" clId="{8A889B24-1BA4-4BBF-8982-BE821C37BD3A}" dt="2021-07-04T06:50:47.222" v="1140" actId="1036"/>
          <ac:spMkLst>
            <pc:docMk/>
            <pc:sldMk cId="0" sldId="256"/>
            <ac:spMk id="3" creationId="{00000000-0000-0000-0000-000000000000}"/>
          </ac:spMkLst>
        </pc:spChg>
        <pc:spChg chg="mod">
          <ac:chgData name="Yash Ratanpal" userId="5db668b1-93e7-4c08-9786-4ed81315a653" providerId="ADAL" clId="{8A889B24-1BA4-4BBF-8982-BE821C37BD3A}" dt="2021-07-04T06:55:59.727" v="1179" actId="1076"/>
          <ac:spMkLst>
            <pc:docMk/>
            <pc:sldMk cId="0" sldId="256"/>
            <ac:spMk id="4" creationId="{00000000-0000-0000-0000-000000000000}"/>
          </ac:spMkLst>
        </pc:spChg>
        <pc:spChg chg="mod">
          <ac:chgData name="Yash Ratanpal" userId="5db668b1-93e7-4c08-9786-4ed81315a653" providerId="ADAL" clId="{8A889B24-1BA4-4BBF-8982-BE821C37BD3A}" dt="2021-07-04T06:48:55.181" v="1068"/>
          <ac:spMkLst>
            <pc:docMk/>
            <pc:sldMk cId="0" sldId="256"/>
            <ac:spMk id="5" creationId="{00000000-0000-0000-0000-000000000000}"/>
          </ac:spMkLst>
        </pc:spChg>
        <pc:spChg chg="mod">
          <ac:chgData name="Yash Ratanpal" userId="5db668b1-93e7-4c08-9786-4ed81315a653" providerId="ADAL" clId="{8A889B24-1BA4-4BBF-8982-BE821C37BD3A}" dt="2021-07-04T06:56:07.573" v="1186" actId="1076"/>
          <ac:spMkLst>
            <pc:docMk/>
            <pc:sldMk cId="0" sldId="256"/>
            <ac:spMk id="7" creationId="{00000000-0000-0000-0000-000000000000}"/>
          </ac:spMkLst>
        </pc:spChg>
        <pc:spChg chg="mod">
          <ac:chgData name="Yash Ratanpal" userId="5db668b1-93e7-4c08-9786-4ed81315a653" providerId="ADAL" clId="{8A889B24-1BA4-4BBF-8982-BE821C37BD3A}" dt="2021-07-04T06:57:34.725" v="1216" actId="1076"/>
          <ac:spMkLst>
            <pc:docMk/>
            <pc:sldMk cId="0" sldId="256"/>
            <ac:spMk id="9" creationId="{00000000-0000-0000-0000-000000000000}"/>
          </ac:spMkLst>
        </pc:spChg>
        <pc:picChg chg="add mod">
          <ac:chgData name="Yash Ratanpal" userId="5db668b1-93e7-4c08-9786-4ed81315a653" providerId="ADAL" clId="{8A889B24-1BA4-4BBF-8982-BE821C37BD3A}" dt="2021-07-04T06:48:55.181" v="1068"/>
          <ac:picMkLst>
            <pc:docMk/>
            <pc:sldMk cId="0" sldId="256"/>
            <ac:picMk id="8" creationId="{5EE085CA-61D2-4795-8C89-0B9BECF0E42C}"/>
          </ac:picMkLst>
        </pc:picChg>
        <pc:picChg chg="add mod">
          <ac:chgData name="Yash Ratanpal" userId="5db668b1-93e7-4c08-9786-4ed81315a653" providerId="ADAL" clId="{8A889B24-1BA4-4BBF-8982-BE821C37BD3A}" dt="2021-07-04T06:50:47.222" v="1140" actId="1036"/>
          <ac:picMkLst>
            <pc:docMk/>
            <pc:sldMk cId="0" sldId="256"/>
            <ac:picMk id="8" creationId="{BCBD574B-01A7-4389-8EC3-4F1CB559C2FB}"/>
          </ac:picMkLst>
        </pc:picChg>
      </pc:sldChg>
      <pc:sldChg chg="addSp delSp modSp add del mod ord modNotes">
        <pc:chgData name="Yash Ratanpal" userId="5db668b1-93e7-4c08-9786-4ed81315a653" providerId="ADAL" clId="{8A889B24-1BA4-4BBF-8982-BE821C37BD3A}" dt="2021-07-04T06:57:25.624" v="1214" actId="47"/>
        <pc:sldMkLst>
          <pc:docMk/>
          <pc:sldMk cId="2430438564" sldId="261"/>
        </pc:sldMkLst>
        <pc:spChg chg="mod">
          <ac:chgData name="Yash Ratanpal" userId="5db668b1-93e7-4c08-9786-4ed81315a653" providerId="ADAL" clId="{8A889B24-1BA4-4BBF-8982-BE821C37BD3A}" dt="2021-07-04T06:48:55.181" v="1068"/>
          <ac:spMkLst>
            <pc:docMk/>
            <pc:sldMk cId="2430438564" sldId="261"/>
            <ac:spMk id="4" creationId="{00000000-0000-0000-0000-000000000000}"/>
          </ac:spMkLst>
        </pc:spChg>
        <pc:spChg chg="mod">
          <ac:chgData name="Yash Ratanpal" userId="5db668b1-93e7-4c08-9786-4ed81315a653" providerId="ADAL" clId="{8A889B24-1BA4-4BBF-8982-BE821C37BD3A}" dt="2021-07-04T06:54:32.745" v="1162" actId="1076"/>
          <ac:spMkLst>
            <pc:docMk/>
            <pc:sldMk cId="2430438564" sldId="261"/>
            <ac:spMk id="6" creationId="{00000000-0000-0000-0000-000000000000}"/>
          </ac:spMkLst>
        </pc:spChg>
        <pc:spChg chg="mod">
          <ac:chgData name="Yash Ratanpal" userId="5db668b1-93e7-4c08-9786-4ed81315a653" providerId="ADAL" clId="{8A889B24-1BA4-4BBF-8982-BE821C37BD3A}" dt="2021-07-04T06:48:55.181" v="1068"/>
          <ac:spMkLst>
            <pc:docMk/>
            <pc:sldMk cId="2430438564" sldId="261"/>
            <ac:spMk id="19" creationId="{4FEFDC64-404B-4E16-9A0D-84D6C3FD99D5}"/>
          </ac:spMkLst>
        </pc:spChg>
        <pc:picChg chg="mod">
          <ac:chgData name="Yash Ratanpal" userId="5db668b1-93e7-4c08-9786-4ed81315a653" providerId="ADAL" clId="{8A889B24-1BA4-4BBF-8982-BE821C37BD3A}" dt="2021-07-04T06:48:55.181" v="1068"/>
          <ac:picMkLst>
            <pc:docMk/>
            <pc:sldMk cId="2430438564" sldId="261"/>
            <ac:picMk id="3" creationId="{00000000-0000-0000-0000-000000000000}"/>
          </ac:picMkLst>
        </pc:picChg>
        <pc:picChg chg="add mod">
          <ac:chgData name="Yash Ratanpal" userId="5db668b1-93e7-4c08-9786-4ed81315a653" providerId="ADAL" clId="{8A889B24-1BA4-4BBF-8982-BE821C37BD3A}" dt="2021-07-04T06:48:55.181" v="1068"/>
          <ac:picMkLst>
            <pc:docMk/>
            <pc:sldMk cId="2430438564" sldId="261"/>
            <ac:picMk id="9" creationId="{8EE92EE4-41EF-4815-885C-4027986B2C72}"/>
          </ac:picMkLst>
        </pc:picChg>
        <pc:picChg chg="del">
          <ac:chgData name="Yash Ratanpal" userId="5db668b1-93e7-4c08-9786-4ed81315a653" providerId="ADAL" clId="{8A889B24-1BA4-4BBF-8982-BE821C37BD3A}" dt="2021-06-27T19:08:10.960" v="93" actId="478"/>
          <ac:picMkLst>
            <pc:docMk/>
            <pc:sldMk cId="2430438564" sldId="261"/>
            <ac:picMk id="10" creationId="{FDC6B9EC-1D64-405C-A94A-F573180C7FB8}"/>
          </ac:picMkLst>
        </pc:picChg>
        <pc:picChg chg="add del mod">
          <ac:chgData name="Yash Ratanpal" userId="5db668b1-93e7-4c08-9786-4ed81315a653" providerId="ADAL" clId="{8A889B24-1BA4-4BBF-8982-BE821C37BD3A}" dt="2021-07-04T06:44:38.738" v="1052" actId="478"/>
          <ac:picMkLst>
            <pc:docMk/>
            <pc:sldMk cId="2430438564" sldId="261"/>
            <ac:picMk id="11" creationId="{0710FBC3-A945-4D9D-B223-C92729BC2C52}"/>
          </ac:picMkLst>
        </pc:picChg>
        <pc:picChg chg="del">
          <ac:chgData name="Yash Ratanpal" userId="5db668b1-93e7-4c08-9786-4ed81315a653" providerId="ADAL" clId="{8A889B24-1BA4-4BBF-8982-BE821C37BD3A}" dt="2021-06-27T19:09:01.037" v="124" actId="478"/>
          <ac:picMkLst>
            <pc:docMk/>
            <pc:sldMk cId="2430438564" sldId="261"/>
            <ac:picMk id="15" creationId="{61CEFA1E-4540-4C6E-9F78-EBE0C34DD514}"/>
          </ac:picMkLst>
        </pc:picChg>
      </pc:sldChg>
      <pc:sldChg chg="modSp del mod">
        <pc:chgData name="Yash Ratanpal" userId="5db668b1-93e7-4c08-9786-4ed81315a653" providerId="ADAL" clId="{8A889B24-1BA4-4BBF-8982-BE821C37BD3A}" dt="2021-07-04T07:00:50.282" v="1256" actId="47"/>
        <pc:sldMkLst>
          <pc:docMk/>
          <pc:sldMk cId="1600939351" sldId="262"/>
        </pc:sldMkLst>
        <pc:spChg chg="mod">
          <ac:chgData name="Yash Ratanpal" userId="5db668b1-93e7-4c08-9786-4ed81315a653" providerId="ADAL" clId="{8A889B24-1BA4-4BBF-8982-BE821C37BD3A}" dt="2021-07-04T06:59:26.712" v="1240" actId="20577"/>
          <ac:spMkLst>
            <pc:docMk/>
            <pc:sldMk cId="1600939351" sldId="262"/>
            <ac:spMk id="3" creationId="{00000000-0000-0000-0000-000000000000}"/>
          </ac:spMkLst>
        </pc:spChg>
      </pc:sldChg>
      <pc:sldChg chg="addSp delSp modSp mod">
        <pc:chgData name="Yash Ratanpal" userId="5db668b1-93e7-4c08-9786-4ed81315a653" providerId="ADAL" clId="{8A889B24-1BA4-4BBF-8982-BE821C37BD3A}" dt="2021-07-04T07:00:47.091" v="1255" actId="1076"/>
        <pc:sldMkLst>
          <pc:docMk/>
          <pc:sldMk cId="1336739376" sldId="263"/>
        </pc:sldMkLst>
        <pc:spChg chg="mod">
          <ac:chgData name="Yash Ratanpal" userId="5db668b1-93e7-4c08-9786-4ed81315a653" providerId="ADAL" clId="{8A889B24-1BA4-4BBF-8982-BE821C37BD3A}" dt="2021-07-04T06:59:57.523" v="1243"/>
          <ac:spMkLst>
            <pc:docMk/>
            <pc:sldMk cId="1336739376" sldId="263"/>
            <ac:spMk id="3" creationId="{00000000-0000-0000-0000-000000000000}"/>
          </ac:spMkLst>
        </pc:spChg>
        <pc:spChg chg="add del">
          <ac:chgData name="Yash Ratanpal" userId="5db668b1-93e7-4c08-9786-4ed81315a653" providerId="ADAL" clId="{8A889B24-1BA4-4BBF-8982-BE821C37BD3A}" dt="2021-07-04T07:00:00.784" v="1245" actId="22"/>
          <ac:spMkLst>
            <pc:docMk/>
            <pc:sldMk cId="1336739376" sldId="263"/>
            <ac:spMk id="47" creationId="{3F21D4D1-8FD6-4466-86A7-821204834227}"/>
          </ac:spMkLst>
        </pc:spChg>
        <pc:grpChg chg="del">
          <ac:chgData name="Yash Ratanpal" userId="5db668b1-93e7-4c08-9786-4ed81315a653" providerId="ADAL" clId="{8A889B24-1BA4-4BBF-8982-BE821C37BD3A}" dt="2021-07-04T06:59:52.276" v="1242" actId="478"/>
          <ac:grpSpMkLst>
            <pc:docMk/>
            <pc:sldMk cId="1336739376" sldId="263"/>
            <ac:grpSpMk id="6" creationId="{0D899FFB-F75B-44EC-BBB4-7DECAC59A401}"/>
          </ac:grpSpMkLst>
        </pc:grpChg>
        <pc:grpChg chg="del">
          <ac:chgData name="Yash Ratanpal" userId="5db668b1-93e7-4c08-9786-4ed81315a653" providerId="ADAL" clId="{8A889B24-1BA4-4BBF-8982-BE821C37BD3A}" dt="2021-07-04T06:59:52.276" v="1242" actId="478"/>
          <ac:grpSpMkLst>
            <pc:docMk/>
            <pc:sldMk cId="1336739376" sldId="263"/>
            <ac:grpSpMk id="46" creationId="{C4F3232E-DCF9-40B3-9A60-96C14B4589B1}"/>
          </ac:grpSpMkLst>
        </pc:grpChg>
        <pc:graphicFrameChg chg="add mod">
          <ac:chgData name="Yash Ratanpal" userId="5db668b1-93e7-4c08-9786-4ed81315a653" providerId="ADAL" clId="{8A889B24-1BA4-4BBF-8982-BE821C37BD3A}" dt="2021-07-04T07:00:47.091" v="1255" actId="1076"/>
          <ac:graphicFrameMkLst>
            <pc:docMk/>
            <pc:sldMk cId="1336739376" sldId="263"/>
            <ac:graphicFrameMk id="48" creationId="{0B81149B-A521-4983-B32D-7493F474A836}"/>
          </ac:graphicFrameMkLst>
        </pc:graphicFrameChg>
        <pc:cxnChg chg="mod">
          <ac:chgData name="Yash Ratanpal" userId="5db668b1-93e7-4c08-9786-4ed81315a653" providerId="ADAL" clId="{8A889B24-1BA4-4BBF-8982-BE821C37BD3A}" dt="2021-07-04T06:59:52.276" v="1242" actId="478"/>
          <ac:cxnSpMkLst>
            <pc:docMk/>
            <pc:sldMk cId="1336739376" sldId="263"/>
            <ac:cxnSpMk id="34" creationId="{27F4F03F-A056-4040-B260-8E231F72918A}"/>
          </ac:cxnSpMkLst>
        </pc:cxnChg>
        <pc:cxnChg chg="mod">
          <ac:chgData name="Yash Ratanpal" userId="5db668b1-93e7-4c08-9786-4ed81315a653" providerId="ADAL" clId="{8A889B24-1BA4-4BBF-8982-BE821C37BD3A}" dt="2021-07-04T06:59:52.276" v="1242" actId="478"/>
          <ac:cxnSpMkLst>
            <pc:docMk/>
            <pc:sldMk cId="1336739376" sldId="263"/>
            <ac:cxnSpMk id="36" creationId="{4674425A-3F8D-4CB6-9F5E-6DFD89810AE5}"/>
          </ac:cxnSpMkLst>
        </pc:cxnChg>
        <pc:cxnChg chg="mod">
          <ac:chgData name="Yash Ratanpal" userId="5db668b1-93e7-4c08-9786-4ed81315a653" providerId="ADAL" clId="{8A889B24-1BA4-4BBF-8982-BE821C37BD3A}" dt="2021-07-04T06:59:52.276" v="1242" actId="478"/>
          <ac:cxnSpMkLst>
            <pc:docMk/>
            <pc:sldMk cId="1336739376" sldId="263"/>
            <ac:cxnSpMk id="40" creationId="{6E803236-1F59-4D5F-A204-B6EF58517B0F}"/>
          </ac:cxnSpMkLst>
        </pc:cxnChg>
        <pc:cxnChg chg="mod">
          <ac:chgData name="Yash Ratanpal" userId="5db668b1-93e7-4c08-9786-4ed81315a653" providerId="ADAL" clId="{8A889B24-1BA4-4BBF-8982-BE821C37BD3A}" dt="2021-07-04T06:59:52.276" v="1242" actId="478"/>
          <ac:cxnSpMkLst>
            <pc:docMk/>
            <pc:sldMk cId="1336739376" sldId="263"/>
            <ac:cxnSpMk id="41" creationId="{64798EB0-11B6-4216-AB9B-793E591A21CB}"/>
          </ac:cxnSpMkLst>
        </pc:cxnChg>
        <pc:cxnChg chg="mod">
          <ac:chgData name="Yash Ratanpal" userId="5db668b1-93e7-4c08-9786-4ed81315a653" providerId="ADAL" clId="{8A889B24-1BA4-4BBF-8982-BE821C37BD3A}" dt="2021-07-04T06:59:52.276" v="1242" actId="478"/>
          <ac:cxnSpMkLst>
            <pc:docMk/>
            <pc:sldMk cId="1336739376" sldId="263"/>
            <ac:cxnSpMk id="43" creationId="{9D8A8B72-E2CF-40C4-93C1-C69A19D3661D}"/>
          </ac:cxnSpMkLst>
        </pc:cxnChg>
        <pc:cxnChg chg="mod">
          <ac:chgData name="Yash Ratanpal" userId="5db668b1-93e7-4c08-9786-4ed81315a653" providerId="ADAL" clId="{8A889B24-1BA4-4BBF-8982-BE821C37BD3A}" dt="2021-07-04T06:59:52.276" v="1242" actId="478"/>
          <ac:cxnSpMkLst>
            <pc:docMk/>
            <pc:sldMk cId="1336739376" sldId="263"/>
            <ac:cxnSpMk id="45" creationId="{9D30102F-36B9-4BCD-91EF-79E1D268497A}"/>
          </ac:cxnSpMkLst>
        </pc:cxnChg>
      </pc:sldChg>
      <pc:sldChg chg="modSp mod ord">
        <pc:chgData name="Yash Ratanpal" userId="5db668b1-93e7-4c08-9786-4ed81315a653" providerId="ADAL" clId="{8A889B24-1BA4-4BBF-8982-BE821C37BD3A}" dt="2021-07-04T07:03:25.008" v="1561"/>
        <pc:sldMkLst>
          <pc:docMk/>
          <pc:sldMk cId="1211401897" sldId="283"/>
        </pc:sldMkLst>
        <pc:spChg chg="mod">
          <ac:chgData name="Yash Ratanpal" userId="5db668b1-93e7-4c08-9786-4ed81315a653" providerId="ADAL" clId="{8A889B24-1BA4-4BBF-8982-BE821C37BD3A}" dt="2021-07-04T07:01:38.623" v="1305" actId="20577"/>
          <ac:spMkLst>
            <pc:docMk/>
            <pc:sldMk cId="1211401897" sldId="283"/>
            <ac:spMk id="11" creationId="{9B020C5B-2A9F-4F21-9088-A668E4DE4081}"/>
          </ac:spMkLst>
        </pc:spChg>
        <pc:spChg chg="mod">
          <ac:chgData name="Yash Ratanpal" userId="5db668b1-93e7-4c08-9786-4ed81315a653" providerId="ADAL" clId="{8A889B24-1BA4-4BBF-8982-BE821C37BD3A}" dt="2021-07-04T07:01:50.817" v="1355" actId="20577"/>
          <ac:spMkLst>
            <pc:docMk/>
            <pc:sldMk cId="1211401897" sldId="283"/>
            <ac:spMk id="12" creationId="{C893C4A2-781D-485D-875F-C089AA08B514}"/>
          </ac:spMkLst>
        </pc:spChg>
        <pc:spChg chg="mod">
          <ac:chgData name="Yash Ratanpal" userId="5db668b1-93e7-4c08-9786-4ed81315a653" providerId="ADAL" clId="{8A889B24-1BA4-4BBF-8982-BE821C37BD3A}" dt="2021-07-04T07:02:08.023" v="1407" actId="20577"/>
          <ac:spMkLst>
            <pc:docMk/>
            <pc:sldMk cId="1211401897" sldId="283"/>
            <ac:spMk id="14" creationId="{5F040144-5FBC-447D-BDD7-6C3B03C3CB38}"/>
          </ac:spMkLst>
        </pc:spChg>
        <pc:spChg chg="mod">
          <ac:chgData name="Yash Ratanpal" userId="5db668b1-93e7-4c08-9786-4ed81315a653" providerId="ADAL" clId="{8A889B24-1BA4-4BBF-8982-BE821C37BD3A}" dt="2021-07-04T07:02:42.787" v="1552" actId="20577"/>
          <ac:spMkLst>
            <pc:docMk/>
            <pc:sldMk cId="1211401897" sldId="283"/>
            <ac:spMk id="17" creationId="{83E26ABE-8143-4C6A-81C9-551334079C38}"/>
          </ac:spMkLst>
        </pc:spChg>
        <pc:spChg chg="mod">
          <ac:chgData name="Yash Ratanpal" userId="5db668b1-93e7-4c08-9786-4ed81315a653" providerId="ADAL" clId="{8A889B24-1BA4-4BBF-8982-BE821C37BD3A}" dt="2021-07-04T07:02:54.842" v="1555"/>
          <ac:spMkLst>
            <pc:docMk/>
            <pc:sldMk cId="1211401897" sldId="283"/>
            <ac:spMk id="18" creationId="{777F8935-400A-448E-B59D-DC75DF2A8F95}"/>
          </ac:spMkLst>
        </pc:spChg>
        <pc:spChg chg="mod">
          <ac:chgData name="Yash Ratanpal" userId="5db668b1-93e7-4c08-9786-4ed81315a653" providerId="ADAL" clId="{8A889B24-1BA4-4BBF-8982-BE821C37BD3A}" dt="2021-07-04T07:03:04.654" v="1556"/>
          <ac:spMkLst>
            <pc:docMk/>
            <pc:sldMk cId="1211401897" sldId="283"/>
            <ac:spMk id="19" creationId="{66CAB8C4-C8DE-43D4-85A9-C3C5E3285128}"/>
          </ac:spMkLst>
        </pc:spChg>
        <pc:spChg chg="mod">
          <ac:chgData name="Yash Ratanpal" userId="5db668b1-93e7-4c08-9786-4ed81315a653" providerId="ADAL" clId="{8A889B24-1BA4-4BBF-8982-BE821C37BD3A}" dt="2021-07-04T07:03:11.462" v="1557"/>
          <ac:spMkLst>
            <pc:docMk/>
            <pc:sldMk cId="1211401897" sldId="283"/>
            <ac:spMk id="20" creationId="{6B84EB4B-CC7E-46DD-82B5-0D619953426F}"/>
          </ac:spMkLst>
        </pc:spChg>
        <pc:spChg chg="mod">
          <ac:chgData name="Yash Ratanpal" userId="5db668b1-93e7-4c08-9786-4ed81315a653" providerId="ADAL" clId="{8A889B24-1BA4-4BBF-8982-BE821C37BD3A}" dt="2021-07-04T07:03:17.779" v="1558"/>
          <ac:spMkLst>
            <pc:docMk/>
            <pc:sldMk cId="1211401897" sldId="283"/>
            <ac:spMk id="21" creationId="{9904802E-4F4F-4A66-9ED9-4BD4C6643447}"/>
          </ac:spMkLst>
        </pc:spChg>
        <pc:grpChg chg="mod">
          <ac:chgData name="Yash Ratanpal" userId="5db668b1-93e7-4c08-9786-4ed81315a653" providerId="ADAL" clId="{8A889B24-1BA4-4BBF-8982-BE821C37BD3A}" dt="2021-07-04T07:01:31.854" v="1259" actId="1076"/>
          <ac:grpSpMkLst>
            <pc:docMk/>
            <pc:sldMk cId="1211401897" sldId="283"/>
            <ac:grpSpMk id="22" creationId="{D3190DCB-8D06-4F2B-9C4B-336F337A6028}"/>
          </ac:grpSpMkLst>
        </pc:grpChg>
      </pc:sldChg>
      <pc:sldChg chg="modSp del mod modNotes">
        <pc:chgData name="Yash Ratanpal" userId="5db668b1-93e7-4c08-9786-4ed81315a653" providerId="ADAL" clId="{8A889B24-1BA4-4BBF-8982-BE821C37BD3A}" dt="2021-07-04T07:00:05.450" v="1247" actId="47"/>
        <pc:sldMkLst>
          <pc:docMk/>
          <pc:sldMk cId="1710944474" sldId="300"/>
        </pc:sldMkLst>
        <pc:spChg chg="mod">
          <ac:chgData name="Yash Ratanpal" userId="5db668b1-93e7-4c08-9786-4ed81315a653" providerId="ADAL" clId="{8A889B24-1BA4-4BBF-8982-BE821C37BD3A}" dt="2021-07-04T06:59:39.046" v="1241" actId="108"/>
          <ac:spMkLst>
            <pc:docMk/>
            <pc:sldMk cId="1710944474" sldId="300"/>
            <ac:spMk id="3" creationId="{00000000-0000-0000-0000-000000000000}"/>
          </ac:spMkLst>
        </pc:spChg>
        <pc:spChg chg="mod">
          <ac:chgData name="Yash Ratanpal" userId="5db668b1-93e7-4c08-9786-4ed81315a653" providerId="ADAL" clId="{8A889B24-1BA4-4BBF-8982-BE821C37BD3A}" dt="2021-07-04T06:48:55.181" v="1068"/>
          <ac:spMkLst>
            <pc:docMk/>
            <pc:sldMk cId="1710944474" sldId="300"/>
            <ac:spMk id="5" creationId="{00000000-0000-0000-0000-000000000000}"/>
          </ac:spMkLst>
        </pc:spChg>
        <pc:graphicFrameChg chg="mod modGraphic">
          <ac:chgData name="Yash Ratanpal" userId="5db668b1-93e7-4c08-9786-4ed81315a653" providerId="ADAL" clId="{8A889B24-1BA4-4BBF-8982-BE821C37BD3A}" dt="2021-07-04T06:58:07.055" v="1217" actId="1076"/>
          <ac:graphicFrameMkLst>
            <pc:docMk/>
            <pc:sldMk cId="1710944474" sldId="300"/>
            <ac:graphicFrameMk id="4" creationId="{37F939B4-29C4-40FB-8447-01837663EF9B}"/>
          </ac:graphicFrameMkLst>
        </pc:graphicFrameChg>
        <pc:picChg chg="mod">
          <ac:chgData name="Yash Ratanpal" userId="5db668b1-93e7-4c08-9786-4ed81315a653" providerId="ADAL" clId="{8A889B24-1BA4-4BBF-8982-BE821C37BD3A}" dt="2021-07-04T06:58:07.055" v="1217" actId="1076"/>
          <ac:picMkLst>
            <pc:docMk/>
            <pc:sldMk cId="1710944474" sldId="300"/>
            <ac:picMk id="2" creationId="{00000000-0000-0000-0000-000000000000}"/>
          </ac:picMkLst>
        </pc:picChg>
      </pc:sldChg>
      <pc:sldChg chg="addSp delSp modSp del mod modNotes">
        <pc:chgData name="Yash Ratanpal" userId="5db668b1-93e7-4c08-9786-4ed81315a653" providerId="ADAL" clId="{8A889B24-1BA4-4BBF-8982-BE821C37BD3A}" dt="2021-07-04T07:04:49.949" v="1645" actId="47"/>
        <pc:sldMkLst>
          <pc:docMk/>
          <pc:sldMk cId="1532666689" sldId="306"/>
        </pc:sldMkLst>
        <pc:spChg chg="mod">
          <ac:chgData name="Yash Ratanpal" userId="5db668b1-93e7-4c08-9786-4ed81315a653" providerId="ADAL" clId="{8A889B24-1BA4-4BBF-8982-BE821C37BD3A}" dt="2021-07-04T06:48:55.181" v="1068"/>
          <ac:spMkLst>
            <pc:docMk/>
            <pc:sldMk cId="1532666689" sldId="306"/>
            <ac:spMk id="3" creationId="{00000000-0000-0000-0000-000000000000}"/>
          </ac:spMkLst>
        </pc:spChg>
        <pc:spChg chg="mod">
          <ac:chgData name="Yash Ratanpal" userId="5db668b1-93e7-4c08-9786-4ed81315a653" providerId="ADAL" clId="{8A889B24-1BA4-4BBF-8982-BE821C37BD3A}" dt="2021-07-04T06:48:55.181" v="1068"/>
          <ac:spMkLst>
            <pc:docMk/>
            <pc:sldMk cId="1532666689" sldId="306"/>
            <ac:spMk id="5" creationId="{00000000-0000-0000-0000-000000000000}"/>
          </ac:spMkLst>
        </pc:spChg>
        <pc:spChg chg="mod">
          <ac:chgData name="Yash Ratanpal" userId="5db668b1-93e7-4c08-9786-4ed81315a653" providerId="ADAL" clId="{8A889B24-1BA4-4BBF-8982-BE821C37BD3A}" dt="2021-07-04T06:48:55.181" v="1068"/>
          <ac:spMkLst>
            <pc:docMk/>
            <pc:sldMk cId="1532666689" sldId="306"/>
            <ac:spMk id="6" creationId="{4C2BF141-99AC-445E-ACC0-440025D0820F}"/>
          </ac:spMkLst>
        </pc:spChg>
        <pc:spChg chg="mod">
          <ac:chgData name="Yash Ratanpal" userId="5db668b1-93e7-4c08-9786-4ed81315a653" providerId="ADAL" clId="{8A889B24-1BA4-4BBF-8982-BE821C37BD3A}" dt="2021-07-04T06:48:55.181" v="1068"/>
          <ac:spMkLst>
            <pc:docMk/>
            <pc:sldMk cId="1532666689" sldId="306"/>
            <ac:spMk id="13" creationId="{CED73995-AB3E-407C-8290-898FC4BAB271}"/>
          </ac:spMkLst>
        </pc:spChg>
        <pc:picChg chg="mod">
          <ac:chgData name="Yash Ratanpal" userId="5db668b1-93e7-4c08-9786-4ed81315a653" providerId="ADAL" clId="{8A889B24-1BA4-4BBF-8982-BE821C37BD3A}" dt="2021-07-04T06:48:55.181" v="1068"/>
          <ac:picMkLst>
            <pc:docMk/>
            <pc:sldMk cId="1532666689" sldId="306"/>
            <ac:picMk id="2" creationId="{00000000-0000-0000-0000-000000000000}"/>
          </ac:picMkLst>
        </pc:picChg>
        <pc:picChg chg="del mod">
          <ac:chgData name="Yash Ratanpal" userId="5db668b1-93e7-4c08-9786-4ed81315a653" providerId="ADAL" clId="{8A889B24-1BA4-4BBF-8982-BE821C37BD3A}" dt="2021-06-27T19:08:47.233" v="121" actId="478"/>
          <ac:picMkLst>
            <pc:docMk/>
            <pc:sldMk cId="1532666689" sldId="306"/>
            <ac:picMk id="8" creationId="{106DA9E5-FA56-4794-9A2B-904274962BF2}"/>
          </ac:picMkLst>
        </pc:picChg>
        <pc:picChg chg="add del mod">
          <ac:chgData name="Yash Ratanpal" userId="5db668b1-93e7-4c08-9786-4ed81315a653" providerId="ADAL" clId="{8A889B24-1BA4-4BBF-8982-BE821C37BD3A}" dt="2021-07-04T06:48:55.181" v="1068"/>
          <ac:picMkLst>
            <pc:docMk/>
            <pc:sldMk cId="1532666689" sldId="306"/>
            <ac:picMk id="9" creationId="{DF633061-6BA9-4167-9C1D-B6AC6A533B6A}"/>
          </ac:picMkLst>
        </pc:picChg>
      </pc:sldChg>
      <pc:sldChg chg="addSp modSp del mod modNotes">
        <pc:chgData name="Yash Ratanpal" userId="5db668b1-93e7-4c08-9786-4ed81315a653" providerId="ADAL" clId="{8A889B24-1BA4-4BBF-8982-BE821C37BD3A}" dt="2021-07-04T07:04:12.381" v="1576" actId="47"/>
        <pc:sldMkLst>
          <pc:docMk/>
          <pc:sldMk cId="1621788221" sldId="307"/>
        </pc:sldMkLst>
        <pc:spChg chg="mod">
          <ac:chgData name="Yash Ratanpal" userId="5db668b1-93e7-4c08-9786-4ed81315a653" providerId="ADAL" clId="{8A889B24-1BA4-4BBF-8982-BE821C37BD3A}" dt="2021-07-04T06:58:14.760" v="1218" actId="1076"/>
          <ac:spMkLst>
            <pc:docMk/>
            <pc:sldMk cId="1621788221" sldId="307"/>
            <ac:spMk id="5" creationId="{00000000-0000-0000-0000-000000000000}"/>
          </ac:spMkLst>
        </pc:spChg>
        <pc:spChg chg="mod">
          <ac:chgData name="Yash Ratanpal" userId="5db668b1-93e7-4c08-9786-4ed81315a653" providerId="ADAL" clId="{8A889B24-1BA4-4BBF-8982-BE821C37BD3A}" dt="2021-07-04T06:58:37.125" v="1222" actId="1076"/>
          <ac:spMkLst>
            <pc:docMk/>
            <pc:sldMk cId="1621788221" sldId="307"/>
            <ac:spMk id="6" creationId="{4C2BF141-99AC-445E-ACC0-440025D0820F}"/>
          </ac:spMkLst>
        </pc:spChg>
        <pc:spChg chg="mod">
          <ac:chgData name="Yash Ratanpal" userId="5db668b1-93e7-4c08-9786-4ed81315a653" providerId="ADAL" clId="{8A889B24-1BA4-4BBF-8982-BE821C37BD3A}" dt="2021-07-04T06:58:35.256" v="1221" actId="1076"/>
          <ac:spMkLst>
            <pc:docMk/>
            <pc:sldMk cId="1621788221" sldId="307"/>
            <ac:spMk id="10" creationId="{CED73995-AB3E-407C-8290-898FC4BAB271}"/>
          </ac:spMkLst>
        </pc:spChg>
        <pc:spChg chg="mod">
          <ac:chgData name="Yash Ratanpal" userId="5db668b1-93e7-4c08-9786-4ed81315a653" providerId="ADAL" clId="{8A889B24-1BA4-4BBF-8982-BE821C37BD3A}" dt="2021-07-04T06:48:55.181" v="1068"/>
          <ac:spMkLst>
            <pc:docMk/>
            <pc:sldMk cId="1621788221" sldId="307"/>
            <ac:spMk id="11" creationId="{00000000-0000-0000-0000-000000000000}"/>
          </ac:spMkLst>
        </pc:spChg>
        <pc:spChg chg="mod">
          <ac:chgData name="Yash Ratanpal" userId="5db668b1-93e7-4c08-9786-4ed81315a653" providerId="ADAL" clId="{8A889B24-1BA4-4BBF-8982-BE821C37BD3A}" dt="2021-07-04T06:48:55.181" v="1068"/>
          <ac:spMkLst>
            <pc:docMk/>
            <pc:sldMk cId="1621788221" sldId="307"/>
            <ac:spMk id="12" creationId="{5B58B4C8-C41D-441A-B2A2-F4847387DBB4}"/>
          </ac:spMkLst>
        </pc:spChg>
        <pc:picChg chg="mod">
          <ac:chgData name="Yash Ratanpal" userId="5db668b1-93e7-4c08-9786-4ed81315a653" providerId="ADAL" clId="{8A889B24-1BA4-4BBF-8982-BE821C37BD3A}" dt="2021-07-04T06:58:14.760" v="1218" actId="1076"/>
          <ac:picMkLst>
            <pc:docMk/>
            <pc:sldMk cId="1621788221" sldId="307"/>
            <ac:picMk id="3" creationId="{00000000-0000-0000-0000-000000000000}"/>
          </ac:picMkLst>
        </pc:picChg>
        <pc:picChg chg="add mod">
          <ac:chgData name="Yash Ratanpal" userId="5db668b1-93e7-4c08-9786-4ed81315a653" providerId="ADAL" clId="{8A889B24-1BA4-4BBF-8982-BE821C37BD3A}" dt="2021-07-04T06:58:39.336" v="1223" actId="1076"/>
          <ac:picMkLst>
            <pc:docMk/>
            <pc:sldMk cId="1621788221" sldId="307"/>
            <ac:picMk id="8" creationId="{D03B24EC-6904-42E1-B26E-A69687BD7B10}"/>
          </ac:picMkLst>
        </pc:picChg>
      </pc:sldChg>
      <pc:sldChg chg="addSp delSp modSp del mod modNotes">
        <pc:chgData name="Yash Ratanpal" userId="5db668b1-93e7-4c08-9786-4ed81315a653" providerId="ADAL" clId="{8A889B24-1BA4-4BBF-8982-BE821C37BD3A}" dt="2021-07-04T07:05:13.696" v="1665" actId="47"/>
        <pc:sldMkLst>
          <pc:docMk/>
          <pc:sldMk cId="3520246492" sldId="309"/>
        </pc:sldMkLst>
        <pc:spChg chg="mod">
          <ac:chgData name="Yash Ratanpal" userId="5db668b1-93e7-4c08-9786-4ed81315a653" providerId="ADAL" clId="{8A889B24-1BA4-4BBF-8982-BE821C37BD3A}" dt="2021-07-04T06:48:55.181" v="1068"/>
          <ac:spMkLst>
            <pc:docMk/>
            <pc:sldMk cId="3520246492" sldId="309"/>
            <ac:spMk id="3" creationId="{00000000-0000-0000-0000-000000000000}"/>
          </ac:spMkLst>
        </pc:spChg>
        <pc:spChg chg="mod">
          <ac:chgData name="Yash Ratanpal" userId="5db668b1-93e7-4c08-9786-4ed81315a653" providerId="ADAL" clId="{8A889B24-1BA4-4BBF-8982-BE821C37BD3A}" dt="2021-07-04T06:48:55.181" v="1068"/>
          <ac:spMkLst>
            <pc:docMk/>
            <pc:sldMk cId="3520246492" sldId="309"/>
            <ac:spMk id="5" creationId="{00000000-0000-0000-0000-000000000000}"/>
          </ac:spMkLst>
        </pc:spChg>
        <pc:spChg chg="mod">
          <ac:chgData name="Yash Ratanpal" userId="5db668b1-93e7-4c08-9786-4ed81315a653" providerId="ADAL" clId="{8A889B24-1BA4-4BBF-8982-BE821C37BD3A}" dt="2021-07-04T06:48:55.181" v="1068"/>
          <ac:spMkLst>
            <pc:docMk/>
            <pc:sldMk cId="3520246492" sldId="309"/>
            <ac:spMk id="6" creationId="{4C2BF141-99AC-445E-ACC0-440025D0820F}"/>
          </ac:spMkLst>
        </pc:spChg>
        <pc:spChg chg="mod">
          <ac:chgData name="Yash Ratanpal" userId="5db668b1-93e7-4c08-9786-4ed81315a653" providerId="ADAL" clId="{8A889B24-1BA4-4BBF-8982-BE821C37BD3A}" dt="2021-07-04T06:48:55.181" v="1068"/>
          <ac:spMkLst>
            <pc:docMk/>
            <pc:sldMk cId="3520246492" sldId="309"/>
            <ac:spMk id="13" creationId="{CED73995-AB3E-407C-8290-898FC4BAB271}"/>
          </ac:spMkLst>
        </pc:spChg>
        <pc:picChg chg="mod">
          <ac:chgData name="Yash Ratanpal" userId="5db668b1-93e7-4c08-9786-4ed81315a653" providerId="ADAL" clId="{8A889B24-1BA4-4BBF-8982-BE821C37BD3A}" dt="2021-07-04T06:48:55.181" v="1068"/>
          <ac:picMkLst>
            <pc:docMk/>
            <pc:sldMk cId="3520246492" sldId="309"/>
            <ac:picMk id="2" creationId="{00000000-0000-0000-0000-000000000000}"/>
          </ac:picMkLst>
        </pc:picChg>
        <pc:picChg chg="del">
          <ac:chgData name="Yash Ratanpal" userId="5db668b1-93e7-4c08-9786-4ed81315a653" providerId="ADAL" clId="{8A889B24-1BA4-4BBF-8982-BE821C37BD3A}" dt="2021-06-27T19:12:18.901" v="192" actId="478"/>
          <ac:picMkLst>
            <pc:docMk/>
            <pc:sldMk cId="3520246492" sldId="309"/>
            <ac:picMk id="8" creationId="{354B455D-CC54-4D0C-9267-0FE932CB1390}"/>
          </ac:picMkLst>
        </pc:picChg>
        <pc:picChg chg="add mod">
          <ac:chgData name="Yash Ratanpal" userId="5db668b1-93e7-4c08-9786-4ed81315a653" providerId="ADAL" clId="{8A889B24-1BA4-4BBF-8982-BE821C37BD3A}" dt="2021-07-04T06:48:55.181" v="1068"/>
          <ac:picMkLst>
            <pc:docMk/>
            <pc:sldMk cId="3520246492" sldId="309"/>
            <ac:picMk id="9" creationId="{4B481DDE-0CEE-4A01-9642-1CD9A1DF5E18}"/>
          </ac:picMkLst>
        </pc:picChg>
      </pc:sldChg>
      <pc:sldChg chg="addSp delSp modSp del mod ord modNotes">
        <pc:chgData name="Yash Ratanpal" userId="5db668b1-93e7-4c08-9786-4ed81315a653" providerId="ADAL" clId="{8A889B24-1BA4-4BBF-8982-BE821C37BD3A}" dt="2021-07-04T07:03:19.626" v="1559" actId="47"/>
        <pc:sldMkLst>
          <pc:docMk/>
          <pc:sldMk cId="105641683" sldId="310"/>
        </pc:sldMkLst>
        <pc:spChg chg="mod">
          <ac:chgData name="Yash Ratanpal" userId="5db668b1-93e7-4c08-9786-4ed81315a653" providerId="ADAL" clId="{8A889B24-1BA4-4BBF-8982-BE821C37BD3A}" dt="2021-07-04T06:48:55.181" v="1068"/>
          <ac:spMkLst>
            <pc:docMk/>
            <pc:sldMk cId="105641683" sldId="310"/>
            <ac:spMk id="3" creationId="{00000000-0000-0000-0000-000000000000}"/>
          </ac:spMkLst>
        </pc:spChg>
        <pc:spChg chg="mod">
          <ac:chgData name="Yash Ratanpal" userId="5db668b1-93e7-4c08-9786-4ed81315a653" providerId="ADAL" clId="{8A889B24-1BA4-4BBF-8982-BE821C37BD3A}" dt="2021-07-04T06:48:55.181" v="1068"/>
          <ac:spMkLst>
            <pc:docMk/>
            <pc:sldMk cId="105641683" sldId="310"/>
            <ac:spMk id="5" creationId="{00000000-0000-0000-0000-000000000000}"/>
          </ac:spMkLst>
        </pc:spChg>
        <pc:spChg chg="add mod">
          <ac:chgData name="Yash Ratanpal" userId="5db668b1-93e7-4c08-9786-4ed81315a653" providerId="ADAL" clId="{8A889B24-1BA4-4BBF-8982-BE821C37BD3A}" dt="2021-07-04T06:48:55.181" v="1068"/>
          <ac:spMkLst>
            <pc:docMk/>
            <pc:sldMk cId="105641683" sldId="310"/>
            <ac:spMk id="9" creationId="{C387EE77-FB3C-4A19-B775-91BA392675D7}"/>
          </ac:spMkLst>
        </pc:spChg>
        <pc:spChg chg="del mod">
          <ac:chgData name="Yash Ratanpal" userId="5db668b1-93e7-4c08-9786-4ed81315a653" providerId="ADAL" clId="{8A889B24-1BA4-4BBF-8982-BE821C37BD3A}" dt="2021-06-27T19:42:55.118" v="792" actId="478"/>
          <ac:spMkLst>
            <pc:docMk/>
            <pc:sldMk cId="105641683" sldId="310"/>
            <ac:spMk id="10" creationId="{D4BE33E7-1BCA-47A4-997C-BA0276E90A97}"/>
          </ac:spMkLst>
        </pc:spChg>
        <pc:spChg chg="add mod">
          <ac:chgData name="Yash Ratanpal" userId="5db668b1-93e7-4c08-9786-4ed81315a653" providerId="ADAL" clId="{8A889B24-1BA4-4BBF-8982-BE821C37BD3A}" dt="2021-07-04T06:48:55.181" v="1068"/>
          <ac:spMkLst>
            <pc:docMk/>
            <pc:sldMk cId="105641683" sldId="310"/>
            <ac:spMk id="12" creationId="{E4119712-4454-49CE-9DA2-6A05F72989EF}"/>
          </ac:spMkLst>
        </pc:spChg>
        <pc:spChg chg="add mod">
          <ac:chgData name="Yash Ratanpal" userId="5db668b1-93e7-4c08-9786-4ed81315a653" providerId="ADAL" clId="{8A889B24-1BA4-4BBF-8982-BE821C37BD3A}" dt="2021-07-04T06:48:55.181" v="1068"/>
          <ac:spMkLst>
            <pc:docMk/>
            <pc:sldMk cId="105641683" sldId="310"/>
            <ac:spMk id="13" creationId="{007B0351-1D09-4891-A660-9388B7328CA6}"/>
          </ac:spMkLst>
        </pc:spChg>
        <pc:grpChg chg="add mod">
          <ac:chgData name="Yash Ratanpal" userId="5db668b1-93e7-4c08-9786-4ed81315a653" providerId="ADAL" clId="{8A889B24-1BA4-4BBF-8982-BE821C37BD3A}" dt="2021-07-04T06:48:55.181" v="1068"/>
          <ac:grpSpMkLst>
            <pc:docMk/>
            <pc:sldMk cId="105641683" sldId="310"/>
            <ac:grpSpMk id="11" creationId="{D6FF0C7F-7C2A-4DAF-AB81-83007793DC05}"/>
          </ac:grpSpMkLst>
        </pc:grpChg>
        <pc:graphicFrameChg chg="mod">
          <ac:chgData name="Yash Ratanpal" userId="5db668b1-93e7-4c08-9786-4ed81315a653" providerId="ADAL" clId="{8A889B24-1BA4-4BBF-8982-BE821C37BD3A}" dt="2021-07-04T06:48:55.181" v="1068"/>
          <ac:graphicFrameMkLst>
            <pc:docMk/>
            <pc:sldMk cId="105641683" sldId="310"/>
            <ac:graphicFrameMk id="8" creationId="{1EDCB2D7-5A05-4052-9946-B5D63FD116B0}"/>
          </ac:graphicFrameMkLst>
        </pc:graphicFrameChg>
        <pc:picChg chg="mod">
          <ac:chgData name="Yash Ratanpal" userId="5db668b1-93e7-4c08-9786-4ed81315a653" providerId="ADAL" clId="{8A889B24-1BA4-4BBF-8982-BE821C37BD3A}" dt="2021-07-04T06:48:55.181" v="1068"/>
          <ac:picMkLst>
            <pc:docMk/>
            <pc:sldMk cId="105641683" sldId="310"/>
            <ac:picMk id="2" creationId="{00000000-0000-0000-0000-000000000000}"/>
          </ac:picMkLst>
        </pc:picChg>
      </pc:sldChg>
      <pc:sldChg chg="addSp delSp modSp add mod">
        <pc:chgData name="Yash Ratanpal" userId="5db668b1-93e7-4c08-9786-4ed81315a653" providerId="ADAL" clId="{8A889B24-1BA4-4BBF-8982-BE821C37BD3A}" dt="2021-07-04T07:05:30.923" v="1668" actId="2711"/>
        <pc:sldMkLst>
          <pc:docMk/>
          <pc:sldMk cId="1490352194" sldId="310"/>
        </pc:sldMkLst>
        <pc:spChg chg="mod">
          <ac:chgData name="Yash Ratanpal" userId="5db668b1-93e7-4c08-9786-4ed81315a653" providerId="ADAL" clId="{8A889B24-1BA4-4BBF-8982-BE821C37BD3A}" dt="2021-07-04T07:03:51.377" v="1567"/>
          <ac:spMkLst>
            <pc:docMk/>
            <pc:sldMk cId="1490352194" sldId="310"/>
            <ac:spMk id="3" creationId="{00000000-0000-0000-0000-000000000000}"/>
          </ac:spMkLst>
        </pc:spChg>
        <pc:spChg chg="del mod">
          <ac:chgData name="Yash Ratanpal" userId="5db668b1-93e7-4c08-9786-4ed81315a653" providerId="ADAL" clId="{8A889B24-1BA4-4BBF-8982-BE821C37BD3A}" dt="2021-07-04T07:03:40.073" v="1565" actId="478"/>
          <ac:spMkLst>
            <pc:docMk/>
            <pc:sldMk cId="1490352194" sldId="310"/>
            <ac:spMk id="4" creationId="{00000000-0000-0000-0000-000000000000}"/>
          </ac:spMkLst>
        </pc:spChg>
        <pc:spChg chg="add mod">
          <ac:chgData name="Yash Ratanpal" userId="5db668b1-93e7-4c08-9786-4ed81315a653" providerId="ADAL" clId="{8A889B24-1BA4-4BBF-8982-BE821C37BD3A}" dt="2021-07-04T07:05:25.413" v="1667" actId="2711"/>
          <ac:spMkLst>
            <pc:docMk/>
            <pc:sldMk cId="1490352194" sldId="310"/>
            <ac:spMk id="7" creationId="{43A521BB-9C5A-46D0-9551-2BBD006D6156}"/>
          </ac:spMkLst>
        </pc:spChg>
        <pc:spChg chg="add mod">
          <ac:chgData name="Yash Ratanpal" userId="5db668b1-93e7-4c08-9786-4ed81315a653" providerId="ADAL" clId="{8A889B24-1BA4-4BBF-8982-BE821C37BD3A}" dt="2021-07-04T07:05:30.923" v="1668" actId="2711"/>
          <ac:spMkLst>
            <pc:docMk/>
            <pc:sldMk cId="1490352194" sldId="310"/>
            <ac:spMk id="8" creationId="{473BE991-C025-416E-8AAF-C1443B25AE28}"/>
          </ac:spMkLst>
        </pc:spChg>
        <pc:graphicFrameChg chg="del">
          <ac:chgData name="Yash Ratanpal" userId="5db668b1-93e7-4c08-9786-4ed81315a653" providerId="ADAL" clId="{8A889B24-1BA4-4BBF-8982-BE821C37BD3A}" dt="2021-07-04T07:03:41.947" v="1566" actId="478"/>
          <ac:graphicFrameMkLst>
            <pc:docMk/>
            <pc:sldMk cId="1490352194" sldId="310"/>
            <ac:graphicFrameMk id="48" creationId="{0B81149B-A521-4983-B32D-7493F474A836}"/>
          </ac:graphicFrameMkLst>
        </pc:graphicFrameChg>
        <pc:picChg chg="add mod">
          <ac:chgData name="Yash Ratanpal" userId="5db668b1-93e7-4c08-9786-4ed81315a653" providerId="ADAL" clId="{8A889B24-1BA4-4BBF-8982-BE821C37BD3A}" dt="2021-07-04T07:04:03.090" v="1570" actId="1076"/>
          <ac:picMkLst>
            <pc:docMk/>
            <pc:sldMk cId="1490352194" sldId="310"/>
            <ac:picMk id="9" creationId="{E4453BED-E99B-4594-9B57-C21005A09D61}"/>
          </ac:picMkLst>
        </pc:picChg>
      </pc:sldChg>
      <pc:sldChg chg="delSp modSp add mod">
        <pc:chgData name="Yash Ratanpal" userId="5db668b1-93e7-4c08-9786-4ed81315a653" providerId="ADAL" clId="{8A889B24-1BA4-4BBF-8982-BE821C37BD3A}" dt="2021-07-04T07:05:39.224" v="1669" actId="2711"/>
        <pc:sldMkLst>
          <pc:docMk/>
          <pc:sldMk cId="868704141" sldId="311"/>
        </pc:sldMkLst>
        <pc:spChg chg="mod">
          <ac:chgData name="Yash Ratanpal" userId="5db668b1-93e7-4c08-9786-4ed81315a653" providerId="ADAL" clId="{8A889B24-1BA4-4BBF-8982-BE821C37BD3A}" dt="2021-07-04T07:04:18.481" v="1579"/>
          <ac:spMkLst>
            <pc:docMk/>
            <pc:sldMk cId="868704141" sldId="311"/>
            <ac:spMk id="3" creationId="{00000000-0000-0000-0000-000000000000}"/>
          </ac:spMkLst>
        </pc:spChg>
        <pc:spChg chg="mod">
          <ac:chgData name="Yash Ratanpal" userId="5db668b1-93e7-4c08-9786-4ed81315a653" providerId="ADAL" clId="{8A889B24-1BA4-4BBF-8982-BE821C37BD3A}" dt="2021-07-04T07:05:39.224" v="1669" actId="2711"/>
          <ac:spMkLst>
            <pc:docMk/>
            <pc:sldMk cId="868704141" sldId="311"/>
            <ac:spMk id="7" creationId="{43A521BB-9C5A-46D0-9551-2BBD006D6156}"/>
          </ac:spMkLst>
        </pc:spChg>
        <pc:spChg chg="mod">
          <ac:chgData name="Yash Ratanpal" userId="5db668b1-93e7-4c08-9786-4ed81315a653" providerId="ADAL" clId="{8A889B24-1BA4-4BBF-8982-BE821C37BD3A}" dt="2021-07-04T07:04:46.019" v="1643" actId="6549"/>
          <ac:spMkLst>
            <pc:docMk/>
            <pc:sldMk cId="868704141" sldId="311"/>
            <ac:spMk id="8" creationId="{473BE991-C025-416E-8AAF-C1443B25AE28}"/>
          </ac:spMkLst>
        </pc:spChg>
        <pc:picChg chg="del">
          <ac:chgData name="Yash Ratanpal" userId="5db668b1-93e7-4c08-9786-4ed81315a653" providerId="ADAL" clId="{8A889B24-1BA4-4BBF-8982-BE821C37BD3A}" dt="2021-07-04T07:04:46.706" v="1644" actId="478"/>
          <ac:picMkLst>
            <pc:docMk/>
            <pc:sldMk cId="868704141" sldId="311"/>
            <ac:picMk id="9" creationId="{E4453BED-E99B-4594-9B57-C21005A09D61}"/>
          </ac:picMkLst>
        </pc:picChg>
      </pc:sldChg>
      <pc:sldChg chg="addSp delSp modSp add del mod">
        <pc:chgData name="Yash Ratanpal" userId="5db668b1-93e7-4c08-9786-4ed81315a653" providerId="ADAL" clId="{8A889B24-1BA4-4BBF-8982-BE821C37BD3A}" dt="2021-07-04T07:01:24.463" v="1257" actId="47"/>
        <pc:sldMkLst>
          <pc:docMk/>
          <pc:sldMk cId="3311827173" sldId="311"/>
        </pc:sldMkLst>
        <pc:spChg chg="mod">
          <ac:chgData name="Yash Ratanpal" userId="5db668b1-93e7-4c08-9786-4ed81315a653" providerId="ADAL" clId="{8A889B24-1BA4-4BBF-8982-BE821C37BD3A}" dt="2021-07-04T07:00:11.232" v="1249"/>
          <ac:spMkLst>
            <pc:docMk/>
            <pc:sldMk cId="3311827173" sldId="311"/>
            <ac:spMk id="3" creationId="{00000000-0000-0000-0000-000000000000}"/>
          </ac:spMkLst>
        </pc:spChg>
        <pc:spChg chg="add del">
          <ac:chgData name="Yash Ratanpal" userId="5db668b1-93e7-4c08-9786-4ed81315a653" providerId="ADAL" clId="{8A889B24-1BA4-4BBF-8982-BE821C37BD3A}" dt="2021-07-04T07:00:35.502" v="1254" actId="22"/>
          <ac:spMkLst>
            <pc:docMk/>
            <pc:sldMk cId="3311827173" sldId="311"/>
            <ac:spMk id="8" creationId="{6ADED523-F7E8-4EE5-9447-7E6B2441A24E}"/>
          </ac:spMkLst>
        </pc:spChg>
        <pc:graphicFrameChg chg="add del">
          <ac:chgData name="Yash Ratanpal" userId="5db668b1-93e7-4c08-9786-4ed81315a653" providerId="ADAL" clId="{8A889B24-1BA4-4BBF-8982-BE821C37BD3A}" dt="2021-07-04T07:00:33.139" v="1252" actId="478"/>
          <ac:graphicFrameMkLst>
            <pc:docMk/>
            <pc:sldMk cId="3311827173" sldId="311"/>
            <ac:graphicFrameMk id="48" creationId="{0B81149B-A521-4983-B32D-7493F474A836}"/>
          </ac:graphicFrameMkLst>
        </pc:graphicFrameChg>
      </pc:sldChg>
      <pc:sldChg chg="addSp delSp modSp add mod">
        <pc:chgData name="Yash Ratanpal" userId="5db668b1-93e7-4c08-9786-4ed81315a653" providerId="ADAL" clId="{8A889B24-1BA4-4BBF-8982-BE821C37BD3A}" dt="2021-07-04T07:06:55.858" v="1711" actId="14100"/>
        <pc:sldMkLst>
          <pc:docMk/>
          <pc:sldMk cId="2364944676" sldId="312"/>
        </pc:sldMkLst>
        <pc:spChg chg="mod">
          <ac:chgData name="Yash Ratanpal" userId="5db668b1-93e7-4c08-9786-4ed81315a653" providerId="ADAL" clId="{8A889B24-1BA4-4BBF-8982-BE821C37BD3A}" dt="2021-07-04T07:04:55.503" v="1662" actId="20577"/>
          <ac:spMkLst>
            <pc:docMk/>
            <pc:sldMk cId="2364944676" sldId="312"/>
            <ac:spMk id="3" creationId="{00000000-0000-0000-0000-000000000000}"/>
          </ac:spMkLst>
        </pc:spChg>
        <pc:spChg chg="del">
          <ac:chgData name="Yash Ratanpal" userId="5db668b1-93e7-4c08-9786-4ed81315a653" providerId="ADAL" clId="{8A889B24-1BA4-4BBF-8982-BE821C37BD3A}" dt="2021-07-04T07:05:03.167" v="1663" actId="478"/>
          <ac:spMkLst>
            <pc:docMk/>
            <pc:sldMk cId="2364944676" sldId="312"/>
            <ac:spMk id="7" creationId="{43A521BB-9C5A-46D0-9551-2BBD006D6156}"/>
          </ac:spMkLst>
        </pc:spChg>
        <pc:spChg chg="del">
          <ac:chgData name="Yash Ratanpal" userId="5db668b1-93e7-4c08-9786-4ed81315a653" providerId="ADAL" clId="{8A889B24-1BA4-4BBF-8982-BE821C37BD3A}" dt="2021-07-04T07:05:03.167" v="1663" actId="478"/>
          <ac:spMkLst>
            <pc:docMk/>
            <pc:sldMk cId="2364944676" sldId="312"/>
            <ac:spMk id="8" creationId="{473BE991-C025-416E-8AAF-C1443B25AE28}"/>
          </ac:spMkLst>
        </pc:spChg>
        <pc:spChg chg="add mod">
          <ac:chgData name="Yash Ratanpal" userId="5db668b1-93e7-4c08-9786-4ed81315a653" providerId="ADAL" clId="{8A889B24-1BA4-4BBF-8982-BE821C37BD3A}" dt="2021-07-04T07:06:50.594" v="1709" actId="14100"/>
          <ac:spMkLst>
            <pc:docMk/>
            <pc:sldMk cId="2364944676" sldId="312"/>
            <ac:spMk id="9" creationId="{BB56A413-6672-438A-8C87-EFEF25CFEFA4}"/>
          </ac:spMkLst>
        </pc:spChg>
        <pc:spChg chg="add mod">
          <ac:chgData name="Yash Ratanpal" userId="5db668b1-93e7-4c08-9786-4ed81315a653" providerId="ADAL" clId="{8A889B24-1BA4-4BBF-8982-BE821C37BD3A}" dt="2021-07-04T07:06:47.861" v="1708" actId="14100"/>
          <ac:spMkLst>
            <pc:docMk/>
            <pc:sldMk cId="2364944676" sldId="312"/>
            <ac:spMk id="10" creationId="{32DE58B4-8F93-4519-AE7C-7E41A6A5362B}"/>
          </ac:spMkLst>
        </pc:spChg>
        <pc:picChg chg="add mod">
          <ac:chgData name="Yash Ratanpal" userId="5db668b1-93e7-4c08-9786-4ed81315a653" providerId="ADAL" clId="{8A889B24-1BA4-4BBF-8982-BE821C37BD3A}" dt="2021-07-04T07:06:55.858" v="1711" actId="14100"/>
          <ac:picMkLst>
            <pc:docMk/>
            <pc:sldMk cId="2364944676" sldId="312"/>
            <ac:picMk id="11" creationId="{2A1B5E98-08DD-4A73-9069-74DEF1322192}"/>
          </ac:picMkLst>
        </pc:picChg>
      </pc:sldChg>
      <pc:sldMasterChg chg="modSp del delSldLayout modSldLayout">
        <pc:chgData name="Yash Ratanpal" userId="5db668b1-93e7-4c08-9786-4ed81315a653" providerId="ADAL" clId="{8A889B24-1BA4-4BBF-8982-BE821C37BD3A}" dt="2021-07-04T07:05:13.696" v="1665" actId="47"/>
        <pc:sldMasterMkLst>
          <pc:docMk/>
          <pc:sldMasterMk cId="0" sldId="2147483660"/>
        </pc:sldMasterMkLst>
        <pc:spChg chg="mod">
          <ac:chgData name="Yash Ratanpal" userId="5db668b1-93e7-4c08-9786-4ed81315a653" providerId="ADAL" clId="{8A889B24-1BA4-4BBF-8982-BE821C37BD3A}" dt="2021-07-04T06:48:55.181" v="1068"/>
          <ac:spMkLst>
            <pc:docMk/>
            <pc:sldMasterMk cId="0" sldId="2147483660"/>
            <ac:spMk id="1026" creationId="{00000000-0000-0000-0000-000000000000}"/>
          </ac:spMkLst>
        </pc:spChg>
        <pc:spChg chg="mod">
          <ac:chgData name="Yash Ratanpal" userId="5db668b1-93e7-4c08-9786-4ed81315a653" providerId="ADAL" clId="{8A889B24-1BA4-4BBF-8982-BE821C37BD3A}" dt="2021-07-04T06:48:55.181" v="1068"/>
          <ac:spMkLst>
            <pc:docMk/>
            <pc:sldMasterMk cId="0" sldId="2147483660"/>
            <ac:spMk id="1027" creationId="{00000000-0000-0000-0000-000000000000}"/>
          </ac:spMkLst>
        </pc:spChg>
        <pc:spChg chg="mod">
          <ac:chgData name="Yash Ratanpal" userId="5db668b1-93e7-4c08-9786-4ed81315a653" providerId="ADAL" clId="{8A889B24-1BA4-4BBF-8982-BE821C37BD3A}" dt="2021-07-04T06:48:55.181" v="1068"/>
          <ac:spMkLst>
            <pc:docMk/>
            <pc:sldMasterMk cId="0" sldId="2147483660"/>
            <ac:spMk id="1028" creationId="{00000000-0000-0000-0000-000000000000}"/>
          </ac:spMkLst>
        </pc:spChg>
        <pc:spChg chg="mod">
          <ac:chgData name="Yash Ratanpal" userId="5db668b1-93e7-4c08-9786-4ed81315a653" providerId="ADAL" clId="{8A889B24-1BA4-4BBF-8982-BE821C37BD3A}" dt="2021-07-04T06:48:55.181" v="1068"/>
          <ac:spMkLst>
            <pc:docMk/>
            <pc:sldMasterMk cId="0" sldId="2147483660"/>
            <ac:spMk id="1029" creationId="{00000000-0000-0000-0000-000000000000}"/>
          </ac:spMkLst>
        </pc:spChg>
        <pc:spChg chg="mod">
          <ac:chgData name="Yash Ratanpal" userId="5db668b1-93e7-4c08-9786-4ed81315a653" providerId="ADAL" clId="{8A889B24-1BA4-4BBF-8982-BE821C37BD3A}" dt="2021-07-04T06:48:55.181" v="1068"/>
          <ac:spMkLst>
            <pc:docMk/>
            <pc:sldMasterMk cId="0" sldId="2147483660"/>
            <ac:spMk id="1030" creationId="{00000000-0000-0000-0000-000000000000}"/>
          </ac:spMkLst>
        </pc:spChg>
        <pc:sldLayoutChg chg="modSp del">
          <pc:chgData name="Yash Ratanpal" userId="5db668b1-93e7-4c08-9786-4ed81315a653" providerId="ADAL" clId="{8A889B24-1BA4-4BBF-8982-BE821C37BD3A}" dt="2021-07-04T07:05:13.696" v="1665" actId="47"/>
          <pc:sldLayoutMkLst>
            <pc:docMk/>
            <pc:sldMasterMk cId="0" sldId="2147483660"/>
            <pc:sldLayoutMk cId="0" sldId="2147483661"/>
          </pc:sldLayoutMkLst>
          <pc:spChg chg="mod">
            <ac:chgData name="Yash Ratanpal" userId="5db668b1-93e7-4c08-9786-4ed81315a653" providerId="ADAL" clId="{8A889B24-1BA4-4BBF-8982-BE821C37BD3A}" dt="2021-07-04T06:48:55.181" v="1068"/>
            <ac:spMkLst>
              <pc:docMk/>
              <pc:sldMasterMk cId="0" sldId="2147483660"/>
              <pc:sldLayoutMk cId="0" sldId="2147483661"/>
              <ac:spMk id="2" creationId="{00000000-0000-0000-0000-000000000000}"/>
            </ac:spMkLst>
          </pc:spChg>
          <pc:spChg chg="mod">
            <ac:chgData name="Yash Ratanpal" userId="5db668b1-93e7-4c08-9786-4ed81315a653" providerId="ADAL" clId="{8A889B24-1BA4-4BBF-8982-BE821C37BD3A}" dt="2021-07-04T06:48:55.181" v="1068"/>
            <ac:spMkLst>
              <pc:docMk/>
              <pc:sldMasterMk cId="0" sldId="2147483660"/>
              <pc:sldLayoutMk cId="0" sldId="2147483661"/>
              <ac:spMk id="3" creationId="{00000000-0000-0000-0000-000000000000}"/>
            </ac:spMkLst>
          </pc:spChg>
        </pc:sldLayoutChg>
        <pc:sldLayoutChg chg="del">
          <pc:chgData name="Yash Ratanpal" userId="5db668b1-93e7-4c08-9786-4ed81315a653" providerId="ADAL" clId="{8A889B24-1BA4-4BBF-8982-BE821C37BD3A}" dt="2021-07-04T07:05:13.696" v="1665" actId="47"/>
          <pc:sldLayoutMkLst>
            <pc:docMk/>
            <pc:sldMasterMk cId="0" sldId="2147483660"/>
            <pc:sldLayoutMk cId="0" sldId="2147483662"/>
          </pc:sldLayoutMkLst>
        </pc:sldLayoutChg>
        <pc:sldLayoutChg chg="modSp del">
          <pc:chgData name="Yash Ratanpal" userId="5db668b1-93e7-4c08-9786-4ed81315a653" providerId="ADAL" clId="{8A889B24-1BA4-4BBF-8982-BE821C37BD3A}" dt="2021-07-04T07:05:13.696" v="1665" actId="47"/>
          <pc:sldLayoutMkLst>
            <pc:docMk/>
            <pc:sldMasterMk cId="0" sldId="2147483660"/>
            <pc:sldLayoutMk cId="0" sldId="2147483663"/>
          </pc:sldLayoutMkLst>
          <pc:spChg chg="mod">
            <ac:chgData name="Yash Ratanpal" userId="5db668b1-93e7-4c08-9786-4ed81315a653" providerId="ADAL" clId="{8A889B24-1BA4-4BBF-8982-BE821C37BD3A}" dt="2021-07-04T06:48:55.181" v="1068"/>
            <ac:spMkLst>
              <pc:docMk/>
              <pc:sldMasterMk cId="0" sldId="2147483660"/>
              <pc:sldLayoutMk cId="0" sldId="2147483663"/>
              <ac:spMk id="2" creationId="{00000000-0000-0000-0000-000000000000}"/>
            </ac:spMkLst>
          </pc:spChg>
          <pc:spChg chg="mod">
            <ac:chgData name="Yash Ratanpal" userId="5db668b1-93e7-4c08-9786-4ed81315a653" providerId="ADAL" clId="{8A889B24-1BA4-4BBF-8982-BE821C37BD3A}" dt="2021-07-04T06:48:55.181" v="1068"/>
            <ac:spMkLst>
              <pc:docMk/>
              <pc:sldMasterMk cId="0" sldId="2147483660"/>
              <pc:sldLayoutMk cId="0" sldId="2147483663"/>
              <ac:spMk id="3" creationId="{00000000-0000-0000-0000-000000000000}"/>
            </ac:spMkLst>
          </pc:spChg>
        </pc:sldLayoutChg>
        <pc:sldLayoutChg chg="modSp del">
          <pc:chgData name="Yash Ratanpal" userId="5db668b1-93e7-4c08-9786-4ed81315a653" providerId="ADAL" clId="{8A889B24-1BA4-4BBF-8982-BE821C37BD3A}" dt="2021-07-04T07:05:13.696" v="1665" actId="47"/>
          <pc:sldLayoutMkLst>
            <pc:docMk/>
            <pc:sldMasterMk cId="0" sldId="2147483660"/>
            <pc:sldLayoutMk cId="0" sldId="2147483664"/>
          </pc:sldLayoutMkLst>
          <pc:spChg chg="mod">
            <ac:chgData name="Yash Ratanpal" userId="5db668b1-93e7-4c08-9786-4ed81315a653" providerId="ADAL" clId="{8A889B24-1BA4-4BBF-8982-BE821C37BD3A}" dt="2021-07-04T06:48:55.181" v="1068"/>
            <ac:spMkLst>
              <pc:docMk/>
              <pc:sldMasterMk cId="0" sldId="2147483660"/>
              <pc:sldLayoutMk cId="0" sldId="2147483664"/>
              <ac:spMk id="10" creationId="{00000000-0000-0000-0000-000000000000}"/>
            </ac:spMkLst>
          </pc:spChg>
          <pc:spChg chg="mod">
            <ac:chgData name="Yash Ratanpal" userId="5db668b1-93e7-4c08-9786-4ed81315a653" providerId="ADAL" clId="{8A889B24-1BA4-4BBF-8982-BE821C37BD3A}" dt="2021-07-04T06:48:55.181" v="1068"/>
            <ac:spMkLst>
              <pc:docMk/>
              <pc:sldMasterMk cId="0" sldId="2147483660"/>
              <pc:sldLayoutMk cId="0" sldId="2147483664"/>
              <ac:spMk id="11" creationId="{00000000-0000-0000-0000-000000000000}"/>
            </ac:spMkLst>
          </pc:spChg>
          <pc:spChg chg="mod">
            <ac:chgData name="Yash Ratanpal" userId="5db668b1-93e7-4c08-9786-4ed81315a653" providerId="ADAL" clId="{8A889B24-1BA4-4BBF-8982-BE821C37BD3A}" dt="2021-07-04T06:48:55.181" v="1068"/>
            <ac:spMkLst>
              <pc:docMk/>
              <pc:sldMasterMk cId="0" sldId="2147483660"/>
              <pc:sldLayoutMk cId="0" sldId="2147483664"/>
              <ac:spMk id="12" creationId="{00000000-0000-0000-0000-000000000000}"/>
            </ac:spMkLst>
          </pc:spChg>
          <pc:grpChg chg="mod">
            <ac:chgData name="Yash Ratanpal" userId="5db668b1-93e7-4c08-9786-4ed81315a653" providerId="ADAL" clId="{8A889B24-1BA4-4BBF-8982-BE821C37BD3A}" dt="2021-07-04T06:48:55.181" v="1068"/>
            <ac:grpSpMkLst>
              <pc:docMk/>
              <pc:sldMasterMk cId="0" sldId="2147483660"/>
              <pc:sldLayoutMk cId="0" sldId="2147483664"/>
              <ac:grpSpMk id="8" creationId="{00000000-0000-0000-0000-000000000000}"/>
            </ac:grpSpMkLst>
          </pc:grpChg>
          <pc:picChg chg="mod">
            <ac:chgData name="Yash Ratanpal" userId="5db668b1-93e7-4c08-9786-4ed81315a653" providerId="ADAL" clId="{8A889B24-1BA4-4BBF-8982-BE821C37BD3A}" dt="2021-07-04T06:48:55.181" v="1068"/>
            <ac:picMkLst>
              <pc:docMk/>
              <pc:sldMasterMk cId="0" sldId="2147483660"/>
              <pc:sldLayoutMk cId="0" sldId="2147483664"/>
              <ac:picMk id="9" creationId="{00000000-0000-0000-0000-000000000000}"/>
            </ac:picMkLst>
          </pc:picChg>
        </pc:sldLayoutChg>
        <pc:sldLayoutChg chg="del">
          <pc:chgData name="Yash Ratanpal" userId="5db668b1-93e7-4c08-9786-4ed81315a653" providerId="ADAL" clId="{8A889B24-1BA4-4BBF-8982-BE821C37BD3A}" dt="2021-07-04T07:05:13.696" v="1665" actId="47"/>
          <pc:sldLayoutMkLst>
            <pc:docMk/>
            <pc:sldMasterMk cId="0" sldId="2147483660"/>
            <pc:sldLayoutMk cId="0" sldId="2147483666"/>
          </pc:sldLayoutMkLst>
        </pc:sldLayoutChg>
        <pc:sldLayoutChg chg="del">
          <pc:chgData name="Yash Ratanpal" userId="5db668b1-93e7-4c08-9786-4ed81315a653" providerId="ADAL" clId="{8A889B24-1BA4-4BBF-8982-BE821C37BD3A}" dt="2021-07-04T07:05:13.696" v="1665" actId="47"/>
          <pc:sldLayoutMkLst>
            <pc:docMk/>
            <pc:sldMasterMk cId="0" sldId="2147483660"/>
            <pc:sldLayoutMk cId="0" sldId="2147483667"/>
          </pc:sldLayoutMkLst>
        </pc:sldLayoutChg>
        <pc:sldLayoutChg chg="modSp del">
          <pc:chgData name="Yash Ratanpal" userId="5db668b1-93e7-4c08-9786-4ed81315a653" providerId="ADAL" clId="{8A889B24-1BA4-4BBF-8982-BE821C37BD3A}" dt="2021-07-04T07:05:13.696" v="1665" actId="47"/>
          <pc:sldLayoutMkLst>
            <pc:docMk/>
            <pc:sldMasterMk cId="0" sldId="2147483660"/>
            <pc:sldLayoutMk cId="0" sldId="2147483672"/>
          </pc:sldLayoutMkLst>
          <pc:spChg chg="mod">
            <ac:chgData name="Yash Ratanpal" userId="5db668b1-93e7-4c08-9786-4ed81315a653" providerId="ADAL" clId="{8A889B24-1BA4-4BBF-8982-BE821C37BD3A}" dt="2021-07-04T06:48:55.181" v="1068"/>
            <ac:spMkLst>
              <pc:docMk/>
              <pc:sldMasterMk cId="0" sldId="2147483660"/>
              <pc:sldLayoutMk cId="0" sldId="2147483672"/>
              <ac:spMk id="2" creationId="{EA5A1565-39A6-47C9-8195-E044208BF2DA}"/>
            </ac:spMkLst>
          </pc:spChg>
        </pc:sldLayoutChg>
      </pc:sldMasterChg>
      <pc:sldMasterChg chg="modSp del delSldLayout modSldLayout">
        <pc:chgData name="Yash Ratanpal" userId="5db668b1-93e7-4c08-9786-4ed81315a653" providerId="ADAL" clId="{8A889B24-1BA4-4BBF-8982-BE821C37BD3A}" dt="2021-07-04T06:48:59.578" v="1069" actId="47"/>
        <pc:sldMasterMkLst>
          <pc:docMk/>
          <pc:sldMasterMk cId="232536372" sldId="2147483673"/>
        </pc:sldMasterMkLst>
        <pc:spChg chg="mod">
          <ac:chgData name="Yash Ratanpal" userId="5db668b1-93e7-4c08-9786-4ed81315a653" providerId="ADAL" clId="{8A889B24-1BA4-4BBF-8982-BE821C37BD3A}" dt="2021-07-04T06:48:55.181" v="1068"/>
          <ac:spMkLst>
            <pc:docMk/>
            <pc:sldMasterMk cId="232536372" sldId="2147483673"/>
            <ac:spMk id="2" creationId="{00000000-0000-0000-0000-000000000000}"/>
          </ac:spMkLst>
        </pc:spChg>
        <pc:spChg chg="mod">
          <ac:chgData name="Yash Ratanpal" userId="5db668b1-93e7-4c08-9786-4ed81315a653" providerId="ADAL" clId="{8A889B24-1BA4-4BBF-8982-BE821C37BD3A}" dt="2021-07-04T06:48:55.181" v="1068"/>
          <ac:spMkLst>
            <pc:docMk/>
            <pc:sldMasterMk cId="232536372" sldId="2147483673"/>
            <ac:spMk id="3" creationId="{00000000-0000-0000-0000-000000000000}"/>
          </ac:spMkLst>
        </pc:spChg>
        <pc:spChg chg="mod">
          <ac:chgData name="Yash Ratanpal" userId="5db668b1-93e7-4c08-9786-4ed81315a653" providerId="ADAL" clId="{8A889B24-1BA4-4BBF-8982-BE821C37BD3A}" dt="2021-07-04T06:48:55.181" v="1068"/>
          <ac:spMkLst>
            <pc:docMk/>
            <pc:sldMasterMk cId="232536372" sldId="2147483673"/>
            <ac:spMk id="4" creationId="{00000000-0000-0000-0000-000000000000}"/>
          </ac:spMkLst>
        </pc:spChg>
        <pc:spChg chg="mod">
          <ac:chgData name="Yash Ratanpal" userId="5db668b1-93e7-4c08-9786-4ed81315a653" providerId="ADAL" clId="{8A889B24-1BA4-4BBF-8982-BE821C37BD3A}" dt="2021-07-04T06:48:55.181" v="1068"/>
          <ac:spMkLst>
            <pc:docMk/>
            <pc:sldMasterMk cId="232536372" sldId="2147483673"/>
            <ac:spMk id="5" creationId="{00000000-0000-0000-0000-000000000000}"/>
          </ac:spMkLst>
        </pc:spChg>
        <pc:spChg chg="mod">
          <ac:chgData name="Yash Ratanpal" userId="5db668b1-93e7-4c08-9786-4ed81315a653" providerId="ADAL" clId="{8A889B24-1BA4-4BBF-8982-BE821C37BD3A}" dt="2021-07-04T06:48:55.181" v="1068"/>
          <ac:spMkLst>
            <pc:docMk/>
            <pc:sldMasterMk cId="232536372" sldId="2147483673"/>
            <ac:spMk id="6" creationId="{00000000-0000-0000-0000-000000000000}"/>
          </ac:spMkLst>
        </pc:spChg>
        <pc:spChg chg="mod">
          <ac:chgData name="Yash Ratanpal" userId="5db668b1-93e7-4c08-9786-4ed81315a653" providerId="ADAL" clId="{8A889B24-1BA4-4BBF-8982-BE821C37BD3A}" dt="2021-07-04T06:48:55.181" v="1068"/>
          <ac:spMkLst>
            <pc:docMk/>
            <pc:sldMasterMk cId="232536372" sldId="2147483673"/>
            <ac:spMk id="16" creationId="{00000000-0000-0000-0000-000000000000}"/>
          </ac:spMkLst>
        </pc:spChg>
        <pc:spChg chg="mod">
          <ac:chgData name="Yash Ratanpal" userId="5db668b1-93e7-4c08-9786-4ed81315a653" providerId="ADAL" clId="{8A889B24-1BA4-4BBF-8982-BE821C37BD3A}" dt="2021-07-04T06:48:55.181" v="1068"/>
          <ac:spMkLst>
            <pc:docMk/>
            <pc:sldMasterMk cId="232536372" sldId="2147483673"/>
            <ac:spMk id="17" creationId="{00000000-0000-0000-0000-000000000000}"/>
          </ac:spMkLst>
        </pc:spChg>
        <pc:sldLayoutChg chg="modSp del">
          <pc:chgData name="Yash Ratanpal" userId="5db668b1-93e7-4c08-9786-4ed81315a653" providerId="ADAL" clId="{8A889B24-1BA4-4BBF-8982-BE821C37BD3A}" dt="2021-07-04T06:48:59.578" v="1069" actId="47"/>
          <pc:sldLayoutMkLst>
            <pc:docMk/>
            <pc:sldMasterMk cId="232536372" sldId="2147483673"/>
            <pc:sldLayoutMk cId="3205774612" sldId="2147483674"/>
          </pc:sldLayoutMkLst>
          <pc:spChg chg="mod">
            <ac:chgData name="Yash Ratanpal" userId="5db668b1-93e7-4c08-9786-4ed81315a653" providerId="ADAL" clId="{8A889B24-1BA4-4BBF-8982-BE821C37BD3A}" dt="2021-07-04T06:48:55.181" v="1068"/>
            <ac:spMkLst>
              <pc:docMk/>
              <pc:sldMasterMk cId="232536372" sldId="2147483673"/>
              <pc:sldLayoutMk cId="3205774612" sldId="2147483674"/>
              <ac:spMk id="2" creationId="{00000000-0000-0000-0000-000000000000}"/>
            </ac:spMkLst>
          </pc:spChg>
          <pc:spChg chg="mod">
            <ac:chgData name="Yash Ratanpal" userId="5db668b1-93e7-4c08-9786-4ed81315a653" providerId="ADAL" clId="{8A889B24-1BA4-4BBF-8982-BE821C37BD3A}" dt="2021-07-04T06:48:55.181" v="1068"/>
            <ac:spMkLst>
              <pc:docMk/>
              <pc:sldMasterMk cId="232536372" sldId="2147483673"/>
              <pc:sldLayoutMk cId="3205774612" sldId="2147483674"/>
              <ac:spMk id="3" creationId="{00000000-0000-0000-0000-000000000000}"/>
            </ac:spMkLst>
          </pc:spChg>
        </pc:sldLayoutChg>
        <pc:sldLayoutChg chg="modSp del">
          <pc:chgData name="Yash Ratanpal" userId="5db668b1-93e7-4c08-9786-4ed81315a653" providerId="ADAL" clId="{8A889B24-1BA4-4BBF-8982-BE821C37BD3A}" dt="2021-07-04T06:48:59.578" v="1069" actId="47"/>
          <pc:sldLayoutMkLst>
            <pc:docMk/>
            <pc:sldMasterMk cId="232536372" sldId="2147483673"/>
            <pc:sldLayoutMk cId="3913046875" sldId="2147483675"/>
          </pc:sldLayoutMkLst>
          <pc:spChg chg="mod">
            <ac:chgData name="Yash Ratanpal" userId="5db668b1-93e7-4c08-9786-4ed81315a653" providerId="ADAL" clId="{8A889B24-1BA4-4BBF-8982-BE821C37BD3A}" dt="2021-07-04T06:48:55.181" v="1068"/>
            <ac:spMkLst>
              <pc:docMk/>
              <pc:sldMasterMk cId="232536372" sldId="2147483673"/>
              <pc:sldLayoutMk cId="3913046875" sldId="2147483675"/>
              <ac:spMk id="2" creationId="{00000000-0000-0000-0000-000000000000}"/>
            </ac:spMkLst>
          </pc:spChg>
          <pc:spChg chg="mod">
            <ac:chgData name="Yash Ratanpal" userId="5db668b1-93e7-4c08-9786-4ed81315a653" providerId="ADAL" clId="{8A889B24-1BA4-4BBF-8982-BE821C37BD3A}" dt="2021-07-04T06:48:55.181" v="1068"/>
            <ac:spMkLst>
              <pc:docMk/>
              <pc:sldMasterMk cId="232536372" sldId="2147483673"/>
              <pc:sldLayoutMk cId="3913046875" sldId="2147483675"/>
              <ac:spMk id="3" creationId="{00000000-0000-0000-0000-000000000000}"/>
            </ac:spMkLst>
          </pc:spChg>
        </pc:sldLayoutChg>
        <pc:sldLayoutChg chg="modSp del">
          <pc:chgData name="Yash Ratanpal" userId="5db668b1-93e7-4c08-9786-4ed81315a653" providerId="ADAL" clId="{8A889B24-1BA4-4BBF-8982-BE821C37BD3A}" dt="2021-07-04T06:48:59.578" v="1069" actId="47"/>
          <pc:sldLayoutMkLst>
            <pc:docMk/>
            <pc:sldMasterMk cId="232536372" sldId="2147483673"/>
            <pc:sldLayoutMk cId="1858270220" sldId="2147483676"/>
          </pc:sldLayoutMkLst>
          <pc:spChg chg="mod">
            <ac:chgData name="Yash Ratanpal" userId="5db668b1-93e7-4c08-9786-4ed81315a653" providerId="ADAL" clId="{8A889B24-1BA4-4BBF-8982-BE821C37BD3A}" dt="2021-07-04T06:48:55.181" v="1068"/>
            <ac:spMkLst>
              <pc:docMk/>
              <pc:sldMasterMk cId="232536372" sldId="2147483673"/>
              <pc:sldLayoutMk cId="1858270220" sldId="2147483676"/>
              <ac:spMk id="2" creationId="{00000000-0000-0000-0000-000000000000}"/>
            </ac:spMkLst>
          </pc:spChg>
          <pc:spChg chg="mod">
            <ac:chgData name="Yash Ratanpal" userId="5db668b1-93e7-4c08-9786-4ed81315a653" providerId="ADAL" clId="{8A889B24-1BA4-4BBF-8982-BE821C37BD3A}" dt="2021-07-04T06:48:55.181" v="1068"/>
            <ac:spMkLst>
              <pc:docMk/>
              <pc:sldMasterMk cId="232536372" sldId="2147483673"/>
              <pc:sldLayoutMk cId="1858270220" sldId="2147483676"/>
              <ac:spMk id="3" creationId="{00000000-0000-0000-0000-000000000000}"/>
            </ac:spMkLst>
          </pc:spChg>
          <pc:spChg chg="mod">
            <ac:chgData name="Yash Ratanpal" userId="5db668b1-93e7-4c08-9786-4ed81315a653" providerId="ADAL" clId="{8A889B24-1BA4-4BBF-8982-BE821C37BD3A}" dt="2021-07-04T06:48:55.181" v="1068"/>
            <ac:spMkLst>
              <pc:docMk/>
              <pc:sldMasterMk cId="232536372" sldId="2147483673"/>
              <pc:sldLayoutMk cId="1858270220" sldId="2147483676"/>
              <ac:spMk id="4" creationId="{00000000-0000-0000-0000-000000000000}"/>
            </ac:spMkLst>
          </pc:spChg>
        </pc:sldLayoutChg>
        <pc:sldLayoutChg chg="modSp del">
          <pc:chgData name="Yash Ratanpal" userId="5db668b1-93e7-4c08-9786-4ed81315a653" providerId="ADAL" clId="{8A889B24-1BA4-4BBF-8982-BE821C37BD3A}" dt="2021-07-04T06:48:59.578" v="1069" actId="47"/>
          <pc:sldLayoutMkLst>
            <pc:docMk/>
            <pc:sldMasterMk cId="232536372" sldId="2147483673"/>
            <pc:sldLayoutMk cId="3263853079" sldId="2147483677"/>
          </pc:sldLayoutMkLst>
          <pc:spChg chg="mod">
            <ac:chgData name="Yash Ratanpal" userId="5db668b1-93e7-4c08-9786-4ed81315a653" providerId="ADAL" clId="{8A889B24-1BA4-4BBF-8982-BE821C37BD3A}" dt="2021-07-04T06:48:55.181" v="1068"/>
            <ac:spMkLst>
              <pc:docMk/>
              <pc:sldMasterMk cId="232536372" sldId="2147483673"/>
              <pc:sldLayoutMk cId="3263853079" sldId="2147483677"/>
              <ac:spMk id="2" creationId="{00000000-0000-0000-0000-000000000000}"/>
            </ac:spMkLst>
          </pc:spChg>
        </pc:sldLayoutChg>
        <pc:sldLayoutChg chg="del">
          <pc:chgData name="Yash Ratanpal" userId="5db668b1-93e7-4c08-9786-4ed81315a653" providerId="ADAL" clId="{8A889B24-1BA4-4BBF-8982-BE821C37BD3A}" dt="2021-07-04T06:48:59.578" v="1069" actId="47"/>
          <pc:sldLayoutMkLst>
            <pc:docMk/>
            <pc:sldMasterMk cId="232536372" sldId="2147483673"/>
            <pc:sldLayoutMk cId="3119231018" sldId="2147483678"/>
          </pc:sldLayoutMkLst>
        </pc:sldLayoutChg>
      </pc:sldMasterChg>
      <pc:sldMasterChg chg="del delSldLayout">
        <pc:chgData name="Yash Ratanpal" userId="5db668b1-93e7-4c08-9786-4ed81315a653" providerId="ADAL" clId="{8A889B24-1BA4-4BBF-8982-BE821C37BD3A}" dt="2021-07-04T06:57:25.624" v="1214" actId="47"/>
        <pc:sldMasterMkLst>
          <pc:docMk/>
          <pc:sldMasterMk cId="2211245912" sldId="2147483679"/>
        </pc:sldMasterMkLst>
        <pc:sldLayoutChg chg="del">
          <pc:chgData name="Yash Ratanpal" userId="5db668b1-93e7-4c08-9786-4ed81315a653" providerId="ADAL" clId="{8A889B24-1BA4-4BBF-8982-BE821C37BD3A}" dt="2021-07-04T06:57:25.624" v="1214" actId="47"/>
          <pc:sldLayoutMkLst>
            <pc:docMk/>
            <pc:sldMasterMk cId="2211245912" sldId="2147483679"/>
            <pc:sldLayoutMk cId="1132639142" sldId="2147483680"/>
          </pc:sldLayoutMkLst>
        </pc:sldLayoutChg>
        <pc:sldLayoutChg chg="del">
          <pc:chgData name="Yash Ratanpal" userId="5db668b1-93e7-4c08-9786-4ed81315a653" providerId="ADAL" clId="{8A889B24-1BA4-4BBF-8982-BE821C37BD3A}" dt="2021-07-04T06:57:25.624" v="1214" actId="47"/>
          <pc:sldLayoutMkLst>
            <pc:docMk/>
            <pc:sldMasterMk cId="2211245912" sldId="2147483679"/>
            <pc:sldLayoutMk cId="2704490421" sldId="2147483681"/>
          </pc:sldLayoutMkLst>
        </pc:sldLayoutChg>
        <pc:sldLayoutChg chg="del">
          <pc:chgData name="Yash Ratanpal" userId="5db668b1-93e7-4c08-9786-4ed81315a653" providerId="ADAL" clId="{8A889B24-1BA4-4BBF-8982-BE821C37BD3A}" dt="2021-07-04T06:57:25.624" v="1214" actId="47"/>
          <pc:sldLayoutMkLst>
            <pc:docMk/>
            <pc:sldMasterMk cId="2211245912" sldId="2147483679"/>
            <pc:sldLayoutMk cId="3559091148" sldId="2147483682"/>
          </pc:sldLayoutMkLst>
        </pc:sldLayoutChg>
        <pc:sldLayoutChg chg="del">
          <pc:chgData name="Yash Ratanpal" userId="5db668b1-93e7-4c08-9786-4ed81315a653" providerId="ADAL" clId="{8A889B24-1BA4-4BBF-8982-BE821C37BD3A}" dt="2021-07-04T06:57:25.624" v="1214" actId="47"/>
          <pc:sldLayoutMkLst>
            <pc:docMk/>
            <pc:sldMasterMk cId="2211245912" sldId="2147483679"/>
            <pc:sldLayoutMk cId="2290390516" sldId="2147483683"/>
          </pc:sldLayoutMkLst>
        </pc:sldLayoutChg>
        <pc:sldLayoutChg chg="del">
          <pc:chgData name="Yash Ratanpal" userId="5db668b1-93e7-4c08-9786-4ed81315a653" providerId="ADAL" clId="{8A889B24-1BA4-4BBF-8982-BE821C37BD3A}" dt="2021-07-04T06:57:25.624" v="1214" actId="47"/>
          <pc:sldLayoutMkLst>
            <pc:docMk/>
            <pc:sldMasterMk cId="2211245912" sldId="2147483679"/>
            <pc:sldLayoutMk cId="1244986888" sldId="2147483684"/>
          </pc:sldLayoutMkLst>
        </pc:sldLayoutChg>
        <pc:sldLayoutChg chg="del">
          <pc:chgData name="Yash Ratanpal" userId="5db668b1-93e7-4c08-9786-4ed81315a653" providerId="ADAL" clId="{8A889B24-1BA4-4BBF-8982-BE821C37BD3A}" dt="2021-07-04T06:57:25.624" v="1214" actId="47"/>
          <pc:sldLayoutMkLst>
            <pc:docMk/>
            <pc:sldMasterMk cId="2211245912" sldId="2147483679"/>
            <pc:sldLayoutMk cId="4001709946" sldId="2147483685"/>
          </pc:sldLayoutMkLst>
        </pc:sldLayoutChg>
        <pc:sldLayoutChg chg="del">
          <pc:chgData name="Yash Ratanpal" userId="5db668b1-93e7-4c08-9786-4ed81315a653" providerId="ADAL" clId="{8A889B24-1BA4-4BBF-8982-BE821C37BD3A}" dt="2021-07-04T06:57:25.624" v="1214" actId="47"/>
          <pc:sldLayoutMkLst>
            <pc:docMk/>
            <pc:sldMasterMk cId="2211245912" sldId="2147483679"/>
            <pc:sldLayoutMk cId="1680585769" sldId="2147483686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B2EFBB-0BCC-4A1D-9ED8-84B8867ABABE}" type="datetimeFigureOut">
              <a:rPr lang="en-IN" smtClean="0"/>
              <a:t>27-07-2021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IN"/>
              <a:t>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03F371-8F35-4F90-9E77-40C93ED6257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4621781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D32B5A-112C-4AE6-875C-0ED6994DC26A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3E7AC-6455-4A0F-B654-220C7D7B7B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76444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9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424305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1800" spc="-10" dirty="0"/>
              <a:t>www.actuariesindia.org</a:t>
            </a:r>
            <a:endParaRPr sz="1800"/>
          </a:p>
        </p:txBody>
      </p:sp>
    </p:spTree>
    <p:extLst>
      <p:ext uri="{BB962C8B-B14F-4D97-AF65-F5344CB8AC3E}">
        <p14:creationId xmlns:p14="http://schemas.microsoft.com/office/powerpoint/2010/main" val="347541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C0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424305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1800" spc="-10" dirty="0"/>
              <a:t>www.actuariesindia.org</a:t>
            </a:r>
            <a:endParaRPr sz="1800"/>
          </a:p>
        </p:txBody>
      </p:sp>
    </p:spTree>
    <p:extLst>
      <p:ext uri="{BB962C8B-B14F-4D97-AF65-F5344CB8AC3E}">
        <p14:creationId xmlns:p14="http://schemas.microsoft.com/office/powerpoint/2010/main" val="3586431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C0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424305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1800" spc="-10" dirty="0"/>
              <a:t>www.actuariesindia.org</a:t>
            </a:r>
            <a:endParaRPr sz="1800"/>
          </a:p>
        </p:txBody>
      </p:sp>
    </p:spTree>
    <p:extLst>
      <p:ext uri="{BB962C8B-B14F-4D97-AF65-F5344CB8AC3E}">
        <p14:creationId xmlns:p14="http://schemas.microsoft.com/office/powerpoint/2010/main" val="3282111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C0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424305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1800" spc="-10" dirty="0"/>
              <a:t>www.actuariesindia.org</a:t>
            </a:r>
            <a:endParaRPr sz="1800"/>
          </a:p>
        </p:txBody>
      </p:sp>
    </p:spTree>
    <p:extLst>
      <p:ext uri="{BB962C8B-B14F-4D97-AF65-F5344CB8AC3E}">
        <p14:creationId xmlns:p14="http://schemas.microsoft.com/office/powerpoint/2010/main" val="1892732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424305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1800" spc="-10" dirty="0"/>
              <a:t>www.actuariesindia.org</a:t>
            </a:r>
            <a:endParaRPr sz="1800"/>
          </a:p>
        </p:txBody>
      </p:sp>
    </p:spTree>
    <p:extLst>
      <p:ext uri="{BB962C8B-B14F-4D97-AF65-F5344CB8AC3E}">
        <p14:creationId xmlns:p14="http://schemas.microsoft.com/office/powerpoint/2010/main" val="1219453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677911" y="152400"/>
            <a:ext cx="1085088" cy="109270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35100" y="494284"/>
            <a:ext cx="6273800" cy="670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C0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75207" y="2848102"/>
            <a:ext cx="7593584" cy="33102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852284" y="6296263"/>
            <a:ext cx="2192654" cy="5353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424305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1800" spc="-10" dirty="0"/>
              <a:t>www.actuariesindia.org</a:t>
            </a:r>
            <a:endParaRPr sz="1800"/>
          </a:p>
        </p:txBody>
      </p:sp>
    </p:spTree>
    <p:extLst>
      <p:ext uri="{BB962C8B-B14F-4D97-AF65-F5344CB8AC3E}">
        <p14:creationId xmlns:p14="http://schemas.microsoft.com/office/powerpoint/2010/main" val="379977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272" y="0"/>
            <a:ext cx="9144000" cy="6858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239000" y="3505200"/>
            <a:ext cx="1588007" cy="16002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-61176" y="969702"/>
            <a:ext cx="9266351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spcBef>
                <a:spcPts val="600"/>
              </a:spcBef>
              <a:spcAft>
                <a:spcPts val="1200"/>
              </a:spcAft>
            </a:pPr>
            <a:r>
              <a:rPr lang="en-IN" sz="3200" b="1" spc="-15" dirty="0" smtClean="0">
                <a:solidFill>
                  <a:srgbClr val="FFFFFF"/>
                </a:solidFill>
                <a:latin typeface="Trebuchet MS"/>
                <a:cs typeface="Trebuchet MS"/>
              </a:rPr>
              <a:t>8</a:t>
            </a:r>
            <a:r>
              <a:rPr lang="en-IN" sz="3200" b="1" spc="-15" baseline="30000" dirty="0" smtClean="0">
                <a:solidFill>
                  <a:srgbClr val="FFFFFF"/>
                </a:solidFill>
                <a:latin typeface="Trebuchet MS"/>
                <a:cs typeface="Trebuchet MS"/>
              </a:rPr>
              <a:t>th</a:t>
            </a:r>
            <a:r>
              <a:rPr lang="en-IN" sz="3200" b="1" spc="-15" dirty="0" smtClean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b="1" spc="-15" dirty="0">
                <a:solidFill>
                  <a:srgbClr val="FFFFFF"/>
                </a:solidFill>
                <a:latin typeface="Trebuchet MS"/>
                <a:cs typeface="Trebuchet MS"/>
              </a:rPr>
              <a:t>Webinar </a:t>
            </a:r>
            <a:r>
              <a:rPr sz="3200" b="1" spc="-5" dirty="0">
                <a:solidFill>
                  <a:srgbClr val="FFFFFF"/>
                </a:solidFill>
                <a:latin typeface="Trebuchet MS"/>
                <a:cs typeface="Trebuchet MS"/>
              </a:rPr>
              <a:t>on </a:t>
            </a:r>
            <a:r>
              <a:rPr lang="en-US" sz="3200" b="1" spc="-5" dirty="0" smtClean="0">
                <a:solidFill>
                  <a:srgbClr val="FFFFFF"/>
                </a:solidFill>
                <a:latin typeface="Trebuchet MS"/>
                <a:cs typeface="Trebuchet MS"/>
              </a:rPr>
              <a:t>Data Science and Analytics</a:t>
            </a:r>
            <a:endParaRPr sz="3200" dirty="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264143" y="6290055"/>
            <a:ext cx="114935" cy="229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1</a:t>
            </a:r>
            <a:endParaRPr kumimoji="0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8601" y="1697555"/>
            <a:ext cx="7460932" cy="1115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8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302895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1" i="0" u="none" strike="noStrike" kern="1200" cap="none" spc="-5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31</a:t>
            </a:r>
            <a:r>
              <a:rPr kumimoji="0" lang="en-IN" sz="2400" b="1" i="0" u="none" strike="noStrike" kern="1200" cap="none" spc="-5" normalizeH="0" baseline="3000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st</a:t>
            </a:r>
            <a:r>
              <a:rPr kumimoji="0" lang="en-IN" sz="2400" b="1" i="0" u="none" strike="noStrike" kern="1200" cap="none" spc="-5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July</a:t>
            </a:r>
            <a:r>
              <a:rPr kumimoji="0" sz="2400" b="1" i="0" u="none" strike="noStrike" kern="1200" cap="none" spc="-5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400" b="1" i="0" u="none" strike="noStrike" kern="1200" cap="none" spc="-5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202</a:t>
            </a:r>
            <a:r>
              <a:rPr kumimoji="0" lang="en-IN" sz="2400" b="1" i="0" u="none" strike="noStrike" kern="1200" cap="none" spc="-5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</a:t>
            </a:r>
            <a:r>
              <a:rPr kumimoji="0" sz="2400" b="1" i="0" u="none" strike="noStrike" kern="1200" cap="none" spc="-5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,</a:t>
            </a:r>
            <a:r>
              <a:rPr kumimoji="0" sz="2400" b="1" i="0" u="none" strike="noStrike" kern="1200" cap="none" spc="-55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Saturday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02895" marR="0" lvl="0" indent="0" algn="ctr" defTabSz="914400" rtl="0" eaLnBrk="1" fontAlgn="auto" latinLnBrk="0" hangingPunct="1">
              <a:lnSpc>
                <a:spcPct val="100000"/>
              </a:lnSpc>
              <a:spcBef>
                <a:spcPts val="3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b="1" i="0" u="none" strike="noStrike" kern="1200" cap="none" spc="-5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03</a:t>
            </a:r>
            <a:r>
              <a:rPr kumimoji="0" lang="en-US" b="1" i="0" u="none" strike="noStrike" kern="1200" cap="none" spc="-5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-00</a:t>
            </a:r>
            <a:r>
              <a:rPr kumimoji="0" b="1" i="0" u="none" strike="noStrike" kern="1200" cap="none" spc="-5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PM to </a:t>
            </a:r>
            <a:r>
              <a:rPr kumimoji="0" b="1" i="0" u="none" strike="noStrike" kern="1200" cap="none" spc="-5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0</a:t>
            </a:r>
            <a:r>
              <a:rPr kumimoji="0" lang="en-IN" b="1" i="0" u="none" strike="noStrike" kern="1200" cap="none" spc="-5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5-0</a:t>
            </a:r>
            <a:r>
              <a:rPr kumimoji="0" b="1" i="0" u="none" strike="noStrike" kern="1200" cap="none" spc="-5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0 </a:t>
            </a:r>
            <a:r>
              <a:rPr kumimoji="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PM (India </a:t>
            </a:r>
            <a:r>
              <a:rPr kumimoji="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Time</a:t>
            </a:r>
            <a:r>
              <a:rPr kumimoji="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)</a:t>
            </a:r>
            <a:endParaRPr kumimoji="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1410" y="3682052"/>
            <a:ext cx="694922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2800" dirty="0"/>
              <a:t>Monitoring Credit Risk – Leveraging Data Science to build </a:t>
            </a:r>
            <a:r>
              <a:rPr lang="en-US" sz="2800" dirty="0" smtClean="0"/>
              <a:t>Early Warning Signal(EWS)</a:t>
            </a:r>
            <a:endParaRPr kumimoji="0" lang="en-IN" sz="25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idx="4294967295"/>
          </p:nvPr>
        </p:nvSpPr>
        <p:spPr>
          <a:xfrm>
            <a:off x="8046600" y="6125133"/>
            <a:ext cx="1097400" cy="732800"/>
          </a:xfrm>
          <a:prstGeom prst="rect">
            <a:avLst/>
          </a:prstGeom>
        </p:spPr>
        <p:txBody>
          <a:bodyPr/>
          <a:lstStyle/>
          <a:p>
            <a:pPr algn="ctr"/>
            <a:fld id="{00000000-1234-1234-1234-123412341234}" type="slidenum">
              <a:rPr lang="en" smtClean="0"/>
              <a:pPr algn="ctr"/>
              <a:t>10</a:t>
            </a:fld>
            <a:endParaRPr lang="en"/>
          </a:p>
        </p:txBody>
      </p:sp>
      <p:sp>
        <p:nvSpPr>
          <p:cNvPr id="4" name="Text Placeholder 3"/>
          <p:cNvSpPr txBox="1">
            <a:spLocks/>
          </p:cNvSpPr>
          <p:nvPr/>
        </p:nvSpPr>
        <p:spPr>
          <a:xfrm>
            <a:off x="1676400" y="1371600"/>
            <a:ext cx="3274200" cy="414440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kern="0" dirty="0" smtClean="0">
                <a:solidFill>
                  <a:sysClr val="windowText" lastClr="000000"/>
                </a:solidFill>
              </a:rPr>
              <a:t>Aggregate Accounts of the customer across banks and within the bank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kern="0" dirty="0" smtClean="0">
                <a:solidFill>
                  <a:sysClr val="windowText" lastClr="000000"/>
                </a:solidFill>
              </a:rPr>
              <a:t>Build Ability to Pay Models and Cash Flow Prediction Models based on Utility and Electricity Bills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kern="0" dirty="0" smtClean="0">
                <a:solidFill>
                  <a:sysClr val="windowText" lastClr="000000"/>
                </a:solidFill>
              </a:rPr>
              <a:t>Analyse Each Account to build payment and spend behaviour of the borrower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kern="0" dirty="0" smtClean="0">
                <a:solidFill>
                  <a:sysClr val="windowText" lastClr="000000"/>
                </a:solidFill>
              </a:rPr>
              <a:t>Build Cash Flow Prediction for the customers of the Borrower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kern="0" dirty="0" smtClean="0">
                <a:solidFill>
                  <a:sysClr val="windowText" lastClr="000000"/>
                </a:solidFill>
              </a:rPr>
              <a:t>Twitter and LinkedIn sentiments of the economy, industry, borrower group companies, borrower and customer of the borrower </a:t>
            </a:r>
            <a:endParaRPr lang="en-US" sz="16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5" name="Text Placeholder 5"/>
          <p:cNvSpPr txBox="1">
            <a:spLocks/>
          </p:cNvSpPr>
          <p:nvPr/>
        </p:nvSpPr>
        <p:spPr>
          <a:xfrm>
            <a:off x="5165167" y="1371600"/>
            <a:ext cx="3639000" cy="414440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kern="0" dirty="0" smtClean="0">
                <a:solidFill>
                  <a:sysClr val="windowText" lastClr="000000"/>
                </a:solidFill>
              </a:rPr>
              <a:t>Automate and Augment  Credit Administration and Credit Underwriting Process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kern="0" dirty="0" smtClean="0">
                <a:solidFill>
                  <a:sysClr val="windowText" lastClr="000000"/>
                </a:solidFill>
              </a:rPr>
              <a:t>Read and Extract from Paper Documents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kern="0" dirty="0" smtClean="0">
                <a:solidFill>
                  <a:sysClr val="windowText" lastClr="000000"/>
                </a:solidFill>
              </a:rPr>
              <a:t>Search, Read and Extract Websites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kern="0" dirty="0" smtClean="0">
                <a:solidFill>
                  <a:sysClr val="windowText" lastClr="000000"/>
                </a:solidFill>
              </a:rPr>
              <a:t>Read  and Extract Public Data 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kern="0" dirty="0" smtClean="0">
                <a:solidFill>
                  <a:sysClr val="windowText" lastClr="000000"/>
                </a:solidFill>
              </a:rPr>
              <a:t>Extract Parameters and Actionable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kern="0" dirty="0" smtClean="0">
                <a:solidFill>
                  <a:sysClr val="windowText" lastClr="000000"/>
                </a:solidFill>
              </a:rPr>
              <a:t>Chatbots for Collections </a:t>
            </a:r>
            <a:endParaRPr lang="en-US" sz="16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676400" y="152400"/>
            <a:ext cx="6400800" cy="1219200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kern="0" dirty="0" smtClean="0">
                <a:solidFill>
                  <a:srgbClr val="003399"/>
                </a:solidFill>
              </a:rPr>
              <a:t> Case Study – Survey of DS/ML Models by Lending Fintechs   </a:t>
            </a:r>
            <a:endParaRPr lang="en-US" sz="3600" kern="0" dirty="0">
              <a:solidFill>
                <a:srgbClr val="003399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00199" y="5638800"/>
            <a:ext cx="7203967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Source Banking 4.0: The Industrialised Bank of Tomorrow, by Mohan Bhatia Published by Springer Singapore in  August 2021, </a:t>
            </a:r>
          </a:p>
          <a:p>
            <a:pPr algn="ctr"/>
            <a:r>
              <a:rPr lang="en-US" dirty="0" smtClean="0"/>
              <a:t>Chapter 13- Fintechs the Innovation Benchmarks for Banks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65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7200" y="3063240"/>
            <a:ext cx="6273800" cy="830997"/>
          </a:xfrm>
        </p:spPr>
        <p:txBody>
          <a:bodyPr/>
          <a:lstStyle/>
          <a:p>
            <a:pPr algn="ctr"/>
            <a:r>
              <a:rPr lang="en-US" sz="5400" b="1" dirty="0" smtClean="0">
                <a:solidFill>
                  <a:srgbClr val="003399"/>
                </a:solidFill>
              </a:rPr>
              <a:t>Thank You </a:t>
            </a:r>
            <a:endParaRPr lang="en-US" sz="5400" b="1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62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3399"/>
                </a:solidFill>
              </a:rPr>
              <a:t>Agenda </a:t>
            </a:r>
            <a:endParaRPr lang="en-US" dirty="0">
              <a:solidFill>
                <a:srgbClr val="003399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1600200"/>
            <a:ext cx="7391400" cy="246221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Architecture  and Limitation of Existing Credit Risk Models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DS/ ML addresses the limitations</a:t>
            </a:r>
            <a:endParaRPr lang="en-US" sz="3200" dirty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Building EWS Models using DS/ ML</a:t>
            </a: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Case Study – DS/ ML Lending Fintechs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6224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1471147" y="391009"/>
            <a:ext cx="6453653" cy="675791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003399"/>
                </a:solidFill>
              </a:rPr>
              <a:t>Architecture of Credit Risk Models </a:t>
            </a:r>
          </a:p>
        </p:txBody>
      </p:sp>
      <p:sp>
        <p:nvSpPr>
          <p:cNvPr id="5" name="Slide Number Placeholder 26"/>
          <p:cNvSpPr>
            <a:spLocks noGrp="1"/>
          </p:cNvSpPr>
          <p:nvPr>
            <p:ph type="sldNum" sz="quarter" idx="4294967295"/>
          </p:nvPr>
        </p:nvSpPr>
        <p:spPr>
          <a:xfrm>
            <a:off x="6820780" y="6492875"/>
            <a:ext cx="194222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ADFA990-EDD5-490C-9983-429E33EB284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438657" y="1263883"/>
            <a:ext cx="7550698" cy="5289317"/>
            <a:chOff x="435167" y="1314817"/>
            <a:chExt cx="8508348" cy="4744756"/>
          </a:xfrm>
        </p:grpSpPr>
        <p:sp>
          <p:nvSpPr>
            <p:cNvPr id="7" name="Rectangle 6"/>
            <p:cNvSpPr/>
            <p:nvPr/>
          </p:nvSpPr>
          <p:spPr bwMode="auto">
            <a:xfrm>
              <a:off x="435167" y="1314817"/>
              <a:ext cx="8382000" cy="474475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5029200" y="1465313"/>
              <a:ext cx="1600200" cy="48418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/>
                <a:t>Risk </a:t>
              </a:r>
              <a:r>
                <a:rPr lang="en-US" sz="1600" dirty="0" smtClean="0"/>
                <a:t>Components</a:t>
              </a:r>
              <a:endParaRPr lang="en-US" sz="1600" dirty="0"/>
            </a:p>
          </p:txBody>
        </p:sp>
        <p:sp>
          <p:nvSpPr>
            <p:cNvPr id="12" name="Right Arrow 11"/>
            <p:cNvSpPr/>
            <p:nvPr/>
          </p:nvSpPr>
          <p:spPr bwMode="auto">
            <a:xfrm>
              <a:off x="4510314" y="1552398"/>
              <a:ext cx="511629" cy="274411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5" name="TextBox 18"/>
            <p:cNvSpPr txBox="1">
              <a:spLocks noChangeArrowheads="1"/>
            </p:cNvSpPr>
            <p:nvPr/>
          </p:nvSpPr>
          <p:spPr bwMode="auto">
            <a:xfrm>
              <a:off x="617200" y="1989245"/>
              <a:ext cx="8326315" cy="30645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b="0" dirty="0" smtClean="0"/>
                <a:t>Examples of Risk </a:t>
              </a:r>
              <a:r>
                <a:rPr lang="en-US" dirty="0" smtClean="0"/>
                <a:t>Factors- 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US" dirty="0" smtClean="0"/>
                <a:t>All attributes of Ability to Pay and Willingness to Pay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US" b="0" dirty="0" smtClean="0"/>
                <a:t>Macro Economic Indicators, Industry, Financial variables, </a:t>
              </a:r>
              <a:r>
                <a:rPr lang="en-US" dirty="0" smtClean="0"/>
                <a:t>I</a:t>
              </a:r>
              <a:r>
                <a:rPr lang="en-US" b="0" dirty="0" smtClean="0"/>
                <a:t>diosyncratic Attributes of borrower and security </a:t>
              </a:r>
            </a:p>
            <a:p>
              <a:r>
                <a:rPr lang="en-US" dirty="0" smtClean="0"/>
                <a:t>Examples of Risk Parameters- 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US" dirty="0" smtClean="0"/>
                <a:t>Cash Flow, Valuation of Collaterals and Assets, 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US" dirty="0" smtClean="0"/>
                <a:t>Financial and Leverage Ratios, Balance Sheet Structure, 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US" dirty="0" smtClean="0"/>
                <a:t>Distance to Default, Change in the Transition Matrices.</a:t>
              </a:r>
              <a:endParaRPr lang="en-US" dirty="0"/>
            </a:p>
            <a:p>
              <a:r>
                <a:rPr lang="en-US" b="0" dirty="0" smtClean="0"/>
                <a:t>Risk Component as defined by Basel and Solvency II- PD, LGD, EAD, Maturity, Correlation, Transition Matrices</a:t>
              </a:r>
            </a:p>
            <a:p>
              <a:r>
                <a:rPr lang="en-US" dirty="0" smtClean="0"/>
                <a:t>Risk Measures as defined by Basel and Solvency II – Economic Capital, RWA, Pillar II Capital</a:t>
              </a:r>
              <a:endParaRPr lang="en-US" b="0" dirty="0"/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7206342" y="1478466"/>
              <a:ext cx="1473200" cy="471034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/>
                <a:t>Risk Measures</a:t>
              </a:r>
            </a:p>
          </p:txBody>
        </p:sp>
        <p:sp>
          <p:nvSpPr>
            <p:cNvPr id="20" name="Right Arrow 19"/>
            <p:cNvSpPr/>
            <p:nvPr/>
          </p:nvSpPr>
          <p:spPr bwMode="auto">
            <a:xfrm>
              <a:off x="2035628" y="1559656"/>
              <a:ext cx="511629" cy="274411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21" name="Right Arrow 20"/>
            <p:cNvSpPr/>
            <p:nvPr/>
          </p:nvSpPr>
          <p:spPr bwMode="auto">
            <a:xfrm>
              <a:off x="6665685" y="1545141"/>
              <a:ext cx="511629" cy="274411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sp>
        <p:nvSpPr>
          <p:cNvPr id="2" name="Rectangle 1"/>
          <p:cNvSpPr/>
          <p:nvPr/>
        </p:nvSpPr>
        <p:spPr>
          <a:xfrm>
            <a:off x="1600200" y="5410200"/>
            <a:ext cx="7185543" cy="923330"/>
          </a:xfrm>
          <a:prstGeom prst="rect">
            <a:avLst/>
          </a:prstGeom>
          <a:ln w="57150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Examples of Models - Commercial Credit, Hybrid Models, Country Risk Models, Structural Models, Risk Factors based  Credit Scores, Credit Rating, Transition Matrices </a:t>
            </a:r>
          </a:p>
        </p:txBody>
      </p:sp>
      <p:sp>
        <p:nvSpPr>
          <p:cNvPr id="16" name="Flowchart: Multidocument 15"/>
          <p:cNvSpPr/>
          <p:nvPr/>
        </p:nvSpPr>
        <p:spPr>
          <a:xfrm>
            <a:off x="1471146" y="1295400"/>
            <a:ext cx="1386838" cy="835152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Risk Factors</a:t>
            </a:r>
            <a:endParaRPr lang="en-US" dirty="0"/>
          </a:p>
        </p:txBody>
      </p:sp>
      <p:sp>
        <p:nvSpPr>
          <p:cNvPr id="17" name="Flowchart: Predefined Process 16"/>
          <p:cNvSpPr/>
          <p:nvPr/>
        </p:nvSpPr>
        <p:spPr>
          <a:xfrm>
            <a:off x="3326485" y="1368552"/>
            <a:ext cx="1726062" cy="60960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Risk Parameters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29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1471147" y="127321"/>
            <a:ext cx="6606054" cy="816434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003399"/>
                </a:solidFill>
              </a:rPr>
              <a:t>Limitation of existing Credit </a:t>
            </a:r>
            <a:r>
              <a:rPr lang="en-US" sz="2800" dirty="0">
                <a:solidFill>
                  <a:srgbClr val="003399"/>
                </a:solidFill>
              </a:rPr>
              <a:t>R</a:t>
            </a:r>
            <a:r>
              <a:rPr lang="en-US" sz="2800" dirty="0" smtClean="0">
                <a:solidFill>
                  <a:srgbClr val="003399"/>
                </a:solidFill>
              </a:rPr>
              <a:t>isk Models</a:t>
            </a:r>
          </a:p>
        </p:txBody>
      </p:sp>
      <p:sp>
        <p:nvSpPr>
          <p:cNvPr id="5" name="Slide Number Placeholder 26"/>
          <p:cNvSpPr>
            <a:spLocks noGrp="1"/>
          </p:cNvSpPr>
          <p:nvPr>
            <p:ph type="sldNum" sz="quarter" idx="4294967295"/>
          </p:nvPr>
        </p:nvSpPr>
        <p:spPr>
          <a:xfrm>
            <a:off x="6820780" y="6492875"/>
            <a:ext cx="194222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ADFA990-EDD5-490C-9983-429E33EB284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3" name="Flowchart: Multidocument 12"/>
          <p:cNvSpPr/>
          <p:nvPr/>
        </p:nvSpPr>
        <p:spPr>
          <a:xfrm>
            <a:off x="2438400" y="1222248"/>
            <a:ext cx="1386838" cy="835152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Risk Factors</a:t>
            </a:r>
            <a:endParaRPr lang="en-US" dirty="0"/>
          </a:p>
        </p:txBody>
      </p:sp>
      <p:sp>
        <p:nvSpPr>
          <p:cNvPr id="16" name="Flowchart: Predefined Process 15"/>
          <p:cNvSpPr/>
          <p:nvPr/>
        </p:nvSpPr>
        <p:spPr>
          <a:xfrm>
            <a:off x="5208138" y="1295400"/>
            <a:ext cx="1726062" cy="60960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Risk Parameters</a:t>
            </a:r>
            <a:endParaRPr lang="en-US" dirty="0"/>
          </a:p>
        </p:txBody>
      </p:sp>
      <p:sp>
        <p:nvSpPr>
          <p:cNvPr id="2" name="Right Arrow 1"/>
          <p:cNvSpPr/>
          <p:nvPr/>
        </p:nvSpPr>
        <p:spPr>
          <a:xfrm>
            <a:off x="4038600" y="13716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0925335"/>
              </p:ext>
            </p:extLst>
          </p:nvPr>
        </p:nvGraphicFramePr>
        <p:xfrm>
          <a:off x="1577828" y="2209799"/>
          <a:ext cx="7185171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5972"/>
                <a:gridCol w="5029199"/>
              </a:tblGrid>
              <a:tr h="2946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Limitation of Credit Risk Models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Risk Factors are Dated</a:t>
                      </a:r>
                      <a:r>
                        <a:rPr lang="en-US" baseline="0" dirty="0" smtClean="0"/>
                        <a:t> and Older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 best risk</a:t>
                      </a:r>
                      <a:r>
                        <a:rPr lang="en-US" baseline="0" dirty="0" smtClean="0"/>
                        <a:t> parameters are collected at the frequency is 3 to 12 months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At</a:t>
                      </a:r>
                      <a:r>
                        <a:rPr lang="en-US" baseline="0" dirty="0" smtClean="0"/>
                        <a:t> best risk factors used in the models  are </a:t>
                      </a:r>
                      <a:r>
                        <a:rPr lang="en-US" dirty="0" smtClean="0"/>
                        <a:t>3-21 months older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Data</a:t>
                      </a:r>
                      <a:r>
                        <a:rPr lang="en-US" baseline="0" dirty="0" smtClean="0"/>
                        <a:t> in paper not fully captured actioned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 most banks at best only 20% of risk factors and risk parameters are electronified.</a:t>
                      </a:r>
                      <a:r>
                        <a:rPr lang="en-US" baseline="0" dirty="0" smtClean="0"/>
                        <a:t> 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80% of risk </a:t>
                      </a:r>
                      <a:r>
                        <a:rPr lang="en-US" baseline="0" dirty="0" smtClean="0"/>
                        <a:t>factors are in paper format 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Only Internal Transactional 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Public Datasets,</a:t>
                      </a:r>
                      <a:r>
                        <a:rPr lang="en-US" baseline="0" dirty="0" smtClean="0"/>
                        <a:t> Social Datasets, Commercial Datasets are not considered or are dated or not accurate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398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1371600" y="381000"/>
            <a:ext cx="6477000" cy="8382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003399"/>
                </a:solidFill>
              </a:rPr>
              <a:t>DS/ ML addresses the limitations  </a:t>
            </a:r>
          </a:p>
        </p:txBody>
      </p:sp>
      <p:sp>
        <p:nvSpPr>
          <p:cNvPr id="5" name="Slide Number Placeholder 26"/>
          <p:cNvSpPr>
            <a:spLocks noGrp="1"/>
          </p:cNvSpPr>
          <p:nvPr>
            <p:ph type="sldNum" sz="quarter" idx="4294967295"/>
          </p:nvPr>
        </p:nvSpPr>
        <p:spPr>
          <a:xfrm>
            <a:off x="6820780" y="6492875"/>
            <a:ext cx="194222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ADFA990-EDD5-490C-9983-429E33EB284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5" name="TextBox 18"/>
          <p:cNvSpPr txBox="1">
            <a:spLocks noChangeArrowheads="1"/>
          </p:cNvSpPr>
          <p:nvPr/>
        </p:nvSpPr>
        <p:spPr bwMode="auto">
          <a:xfrm>
            <a:off x="1450046" y="2626816"/>
            <a:ext cx="731295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DS/ ML delivers </a:t>
            </a:r>
            <a:r>
              <a:rPr lang="en-US" sz="2400" b="0" dirty="0" smtClean="0"/>
              <a:t>real time or near real time analytical  infrastructure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DS/ ML is enriched  with Text Analytics and Semantics Algorithms, enabling automation in management of unstructured data and paper documents through NLP and NLG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DS / ML processes huge volume of data to extract the relevant data, information and intelligence in near real time from unstructured data.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DS/ ML integrates with multiple public datasets. </a:t>
            </a:r>
            <a:endParaRPr lang="en-US" sz="2400" b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8814466"/>
              </p:ext>
            </p:extLst>
          </p:nvPr>
        </p:nvGraphicFramePr>
        <p:xfrm>
          <a:off x="1447798" y="1305560"/>
          <a:ext cx="7239001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2"/>
                <a:gridCol w="1905000"/>
                <a:gridCol w="1905000"/>
                <a:gridCol w="1676399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DS/</a:t>
                      </a:r>
                      <a:r>
                        <a:rPr lang="en-US" baseline="0" dirty="0" smtClean="0"/>
                        <a:t> ML Technology is built to address the limitation 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Near Real Time Analytical Infrastructure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Unstructured Data and NLP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Process huge volume of data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Process Public Datasets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100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76200"/>
            <a:ext cx="6248400" cy="492443"/>
          </a:xfrm>
        </p:spPr>
        <p:txBody>
          <a:bodyPr/>
          <a:lstStyle/>
          <a:p>
            <a:r>
              <a:rPr lang="en-US" sz="3200" dirty="0" smtClean="0">
                <a:solidFill>
                  <a:srgbClr val="003399"/>
                </a:solidFill>
              </a:rPr>
              <a:t> </a:t>
            </a:r>
            <a:r>
              <a:rPr lang="en-US" sz="3200" dirty="0" smtClean="0">
                <a:solidFill>
                  <a:srgbClr val="003399"/>
                </a:solidFill>
              </a:rPr>
              <a:t>EWS Models Credit Risk </a:t>
            </a:r>
            <a:endParaRPr lang="en-US" sz="3200" dirty="0">
              <a:solidFill>
                <a:srgbClr val="003399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217402"/>
              </p:ext>
            </p:extLst>
          </p:nvPr>
        </p:nvGraphicFramePr>
        <p:xfrm>
          <a:off x="1447800" y="1371600"/>
          <a:ext cx="739140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7850"/>
                <a:gridCol w="1847850"/>
                <a:gridCol w="1847850"/>
                <a:gridCol w="18478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Financial Risk of Customer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Integrity and Trust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Estimation and Valuation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Incidents and Events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/>
                        <a:t>Transaction in the account and other accounts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/>
                        <a:t>Transaction with the group companies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/>
                        <a:t>Financial statements sourced from the website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/>
                        <a:t>Build benchmarks of peers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0" dirty="0" smtClean="0">
                          <a:solidFill>
                            <a:sysClr val="windowText" lastClr="000000"/>
                          </a:solidFill>
                        </a:rPr>
                        <a:t>Failure on Commitments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0" dirty="0" smtClean="0">
                          <a:solidFill>
                            <a:sysClr val="windowText" lastClr="000000"/>
                          </a:solidFill>
                        </a:rPr>
                        <a:t>Failure on  Covenants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0" dirty="0" smtClean="0">
                          <a:solidFill>
                            <a:sysClr val="windowText" lastClr="000000"/>
                          </a:solidFill>
                        </a:rPr>
                        <a:t>Integrity of  Documents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0" dirty="0" smtClean="0">
                          <a:solidFill>
                            <a:sysClr val="windowText" lastClr="000000"/>
                          </a:solidFill>
                        </a:rPr>
                        <a:t>Integrity of Managers and Owners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0" dirty="0" smtClean="0">
                          <a:solidFill>
                            <a:sysClr val="windowText" lastClr="000000"/>
                          </a:solidFill>
                        </a:rPr>
                        <a:t>Audit </a:t>
                      </a:r>
                      <a:endParaRPr lang="en-US" sz="1800" kern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Estimates of cash inflow and outflow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Valuation of Assets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Estimation of Assets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Valuations of Collaterals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Estimates of Collaterals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Valuations of Liabilities 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Estimates of Liabilities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Operational risk adverse events- failure of people, process and technology at customer.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798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76200"/>
            <a:ext cx="6261100" cy="861774"/>
          </a:xfrm>
        </p:spPr>
        <p:txBody>
          <a:bodyPr/>
          <a:lstStyle/>
          <a:p>
            <a:r>
              <a:rPr lang="en-US" sz="2800" dirty="0" smtClean="0">
                <a:solidFill>
                  <a:srgbClr val="003399"/>
                </a:solidFill>
              </a:rPr>
              <a:t>EWS Models using DS</a:t>
            </a:r>
            <a:r>
              <a:rPr lang="en-US" sz="2800" dirty="0" smtClean="0">
                <a:solidFill>
                  <a:srgbClr val="003399"/>
                </a:solidFill>
              </a:rPr>
              <a:t>/ ML </a:t>
            </a:r>
            <a:r>
              <a:rPr lang="en-US" sz="2800" dirty="0" smtClean="0">
                <a:solidFill>
                  <a:srgbClr val="003399"/>
                </a:solidFill>
              </a:rPr>
              <a:t>to </a:t>
            </a:r>
            <a:r>
              <a:rPr lang="en-US" sz="2800" dirty="0" smtClean="0">
                <a:solidFill>
                  <a:srgbClr val="003399"/>
                </a:solidFill>
              </a:rPr>
              <a:t>help Credit Department in a Bank</a:t>
            </a:r>
            <a:endParaRPr lang="en-US" sz="2800" dirty="0">
              <a:solidFill>
                <a:srgbClr val="003399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171834"/>
              </p:ext>
            </p:extLst>
          </p:nvPr>
        </p:nvGraphicFramePr>
        <p:xfrm>
          <a:off x="1333812" y="1371600"/>
          <a:ext cx="7581588" cy="428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4788"/>
                <a:gridCol w="2971800"/>
                <a:gridCol w="1905000"/>
              </a:tblGrid>
              <a:tr h="335280">
                <a:tc>
                  <a:txBody>
                    <a:bodyPr/>
                    <a:lstStyle/>
                    <a:p>
                      <a:r>
                        <a:rPr lang="en-US" dirty="0" smtClean="0"/>
                        <a:t>Models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for Credit Admin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Models</a:t>
                      </a:r>
                      <a:r>
                        <a:rPr lang="en-US" baseline="0" dirty="0" smtClean="0"/>
                        <a:t> for </a:t>
                      </a:r>
                      <a:r>
                        <a:rPr lang="en-US" dirty="0" smtClean="0"/>
                        <a:t>Credit Underwriter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Models</a:t>
                      </a:r>
                      <a:r>
                        <a:rPr lang="en-US" baseline="0" dirty="0" smtClean="0"/>
                        <a:t> for </a:t>
                      </a:r>
                      <a:r>
                        <a:rPr lang="en-US" dirty="0" smtClean="0"/>
                        <a:t>Credit Risk Officer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71450" indent="-171450" algn="l" rtl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ts val="2000"/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Adverse events</a:t>
                      </a:r>
                    </a:p>
                    <a:p>
                      <a:pPr marL="171450" indent="-171450" algn="l" rtl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ts val="2000"/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Adverse valuation of collaterals </a:t>
                      </a:r>
                    </a:p>
                    <a:p>
                      <a:pPr marL="171450" indent="-171450" algn="l" rtl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ts val="2000"/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Failure on Commitments </a:t>
                      </a:r>
                    </a:p>
                    <a:p>
                      <a:pPr marL="171450" indent="-171450" algn="l" rtl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ts val="2000"/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Failure on Covenants</a:t>
                      </a:r>
                    </a:p>
                    <a:p>
                      <a:pPr marL="171450" indent="-171450" algn="l" rtl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ts val="2000"/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Negative news from Government sources, stock exchanges  and documents submitted </a:t>
                      </a:r>
                    </a:p>
                    <a:p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spcBef>
                          <a:spcPts val="600"/>
                        </a:spcBef>
                        <a:buClr>
                          <a:schemeClr val="accent1"/>
                        </a:buClr>
                        <a:buSzPts val="2000"/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kern="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Encode Sans ExtraLight"/>
                        </a:rPr>
                        <a:t>Adverse valuation of assets and liabilities </a:t>
                      </a:r>
                    </a:p>
                    <a:p>
                      <a:pPr marL="171450" indent="-171450">
                        <a:spcBef>
                          <a:spcPts val="600"/>
                        </a:spcBef>
                        <a:buClr>
                          <a:schemeClr val="accent1"/>
                        </a:buClr>
                        <a:buSzPts val="2000"/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kern="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Encode Sans ExtraLight"/>
                        </a:rPr>
                        <a:t>Integrity of Documents </a:t>
                      </a:r>
                    </a:p>
                    <a:p>
                      <a:pPr marL="171450" indent="-171450">
                        <a:spcBef>
                          <a:spcPts val="600"/>
                        </a:spcBef>
                        <a:buClr>
                          <a:schemeClr val="accent1"/>
                        </a:buClr>
                        <a:buSzPts val="2000"/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kern="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Encode Sans ExtraLight"/>
                        </a:rPr>
                        <a:t>Increased estimation of  Financial Leverage</a:t>
                      </a:r>
                    </a:p>
                    <a:p>
                      <a:pPr marL="171450" indent="-171450">
                        <a:spcBef>
                          <a:spcPts val="600"/>
                        </a:spcBef>
                        <a:buClr>
                          <a:schemeClr val="accent1"/>
                        </a:buClr>
                        <a:buSzPts val="2000"/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kern="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Encode Sans ExtraLight"/>
                        </a:rPr>
                        <a:t>Increase estimation of  Operational Leverage </a:t>
                      </a:r>
                    </a:p>
                    <a:p>
                      <a:pPr marL="171450" indent="-171450">
                        <a:spcBef>
                          <a:spcPts val="600"/>
                        </a:spcBef>
                        <a:buClr>
                          <a:schemeClr val="accent1"/>
                        </a:buClr>
                        <a:buSzPts val="2000"/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kern="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Encode Sans ExtraLight"/>
                        </a:rPr>
                        <a:t>Reduction in estimated assets, collaterals and cash inflow</a:t>
                      </a:r>
                    </a:p>
                    <a:p>
                      <a:pPr marL="171450" indent="-171450">
                        <a:spcBef>
                          <a:spcPts val="600"/>
                        </a:spcBef>
                        <a:buClr>
                          <a:schemeClr val="accent1"/>
                        </a:buClr>
                        <a:buSzPts val="2000"/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kern="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Encode Sans ExtraLight"/>
                        </a:rPr>
                        <a:t>Increase in estimated liabilities and cash outflow </a:t>
                      </a:r>
                    </a:p>
                    <a:p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 of L1 and L2 Alerts and its relation with 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 of theme based actionable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 of   NPA actionable </a:t>
                      </a:r>
                    </a:p>
                    <a:p>
                      <a:endParaRPr lang="en-US" sz="16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767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52400"/>
            <a:ext cx="6781800" cy="553998"/>
          </a:xfrm>
        </p:spPr>
        <p:txBody>
          <a:bodyPr/>
          <a:lstStyle/>
          <a:p>
            <a:r>
              <a:rPr lang="en-US" sz="3600" dirty="0" smtClean="0">
                <a:solidFill>
                  <a:srgbClr val="003399"/>
                </a:solidFill>
              </a:rPr>
              <a:t> Theme based </a:t>
            </a:r>
            <a:r>
              <a:rPr lang="en-US" sz="3600" dirty="0" smtClean="0">
                <a:solidFill>
                  <a:srgbClr val="003399"/>
                </a:solidFill>
              </a:rPr>
              <a:t>EWS  Models </a:t>
            </a:r>
            <a:endParaRPr lang="en-US" sz="3600" dirty="0">
              <a:solidFill>
                <a:srgbClr val="003399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7136765"/>
              </p:ext>
            </p:extLst>
          </p:nvPr>
        </p:nvGraphicFramePr>
        <p:xfrm>
          <a:off x="1295400" y="1371600"/>
          <a:ext cx="7848600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4133"/>
                <a:gridCol w="2180167"/>
                <a:gridCol w="1562100"/>
                <a:gridCol w="2362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External Events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Stress Testing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Fraud Detection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Changes</a:t>
                      </a:r>
                      <a:r>
                        <a:rPr lang="en-US" baseline="0" dirty="0" smtClean="0"/>
                        <a:t> in the Risk Parameters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/>
                        <a:t>Physical events – flood, earthquake, fire, war, disease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/>
                        <a:t>Technology event- cyber attack, accidents, technology failure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0" dirty="0" smtClean="0">
                          <a:solidFill>
                            <a:sysClr val="windowText" lastClr="000000"/>
                          </a:solidFill>
                        </a:rPr>
                        <a:t>Market Demand- of products and services of customer, supplier and consumer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0" dirty="0" smtClean="0">
                          <a:solidFill>
                            <a:sysClr val="windowText" lastClr="000000"/>
                          </a:solidFill>
                        </a:rPr>
                        <a:t>Collateral Valuation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0" dirty="0" smtClean="0">
                          <a:solidFill>
                            <a:sysClr val="windowText" lastClr="000000"/>
                          </a:solidFill>
                        </a:rPr>
                        <a:t>Bankruptcy in  the industry 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0" dirty="0" smtClean="0">
                          <a:solidFill>
                            <a:schemeClr val="tx1"/>
                          </a:solidFill>
                        </a:rPr>
                        <a:t> Insurance provider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0" dirty="0" smtClean="0">
                          <a:solidFill>
                            <a:schemeClr val="tx1"/>
                          </a:solidFill>
                        </a:rPr>
                        <a:t>customers- group companies  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0" dirty="0" smtClean="0">
                          <a:solidFill>
                            <a:schemeClr val="tx1"/>
                          </a:solidFill>
                        </a:rPr>
                        <a:t>banks 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0" dirty="0" smtClean="0">
                          <a:solidFill>
                            <a:schemeClr val="tx1"/>
                          </a:solidFill>
                        </a:rPr>
                        <a:t>NBFCs</a:t>
                      </a:r>
                      <a:endParaRPr lang="en-US" sz="1800" kern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Collateral estimation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Financial risk estimation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Financial risks across customers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Collaterals valuation and Loan to asset value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Covenant compliance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Performance and NPA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Collection and DPD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Account Provisioning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Concentration Risk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Stress Testing Results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020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idx="4294967295"/>
          </p:nvPr>
        </p:nvSpPr>
        <p:spPr>
          <a:xfrm>
            <a:off x="8046600" y="6125133"/>
            <a:ext cx="1097400" cy="732800"/>
          </a:xfrm>
          <a:prstGeom prst="rect">
            <a:avLst/>
          </a:prstGeom>
        </p:spPr>
        <p:txBody>
          <a:bodyPr/>
          <a:lstStyle/>
          <a:p>
            <a:pPr algn="ctr"/>
            <a:fld id="{00000000-1234-1234-1234-123412341234}" type="slidenum">
              <a:rPr lang="en" smtClean="0"/>
              <a:pPr algn="ctr"/>
              <a:t>9</a:t>
            </a:fld>
            <a:endParaRPr lang="en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1447800" y="2209800"/>
            <a:ext cx="7086600" cy="2961005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295400" y="152400"/>
            <a:ext cx="6781800" cy="1295400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kern="0" dirty="0" smtClean="0">
                <a:solidFill>
                  <a:srgbClr val="003399"/>
                </a:solidFill>
              </a:rPr>
              <a:t>Purpose of </a:t>
            </a:r>
            <a:r>
              <a:rPr lang="en-US" sz="3600" kern="0" dirty="0" smtClean="0">
                <a:solidFill>
                  <a:srgbClr val="003399"/>
                </a:solidFill>
              </a:rPr>
              <a:t>using DS</a:t>
            </a:r>
            <a:r>
              <a:rPr lang="en-US" sz="3600" kern="0" dirty="0" smtClean="0">
                <a:solidFill>
                  <a:srgbClr val="003399"/>
                </a:solidFill>
              </a:rPr>
              <a:t>/ ML is to improve Predictive Power </a:t>
            </a:r>
            <a:r>
              <a:rPr lang="en-US" sz="3600" kern="0" dirty="0" smtClean="0">
                <a:solidFill>
                  <a:srgbClr val="003399"/>
                </a:solidFill>
              </a:rPr>
              <a:t>of Models  </a:t>
            </a:r>
            <a:endParaRPr lang="en-US" sz="3600" kern="0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56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8457</TotalTime>
  <Words>871</Words>
  <Application>Microsoft Office PowerPoint</Application>
  <PresentationFormat>On-screen Show (4:3)</PresentationFormat>
  <Paragraphs>135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Encode Sans ExtraLight</vt:lpstr>
      <vt:lpstr>Times New Roman</vt:lpstr>
      <vt:lpstr>Trebuchet MS</vt:lpstr>
      <vt:lpstr>Office Theme</vt:lpstr>
      <vt:lpstr>8th Webinar on Data Science and Analytics</vt:lpstr>
      <vt:lpstr>Agenda </vt:lpstr>
      <vt:lpstr>Architecture of Credit Risk Models </vt:lpstr>
      <vt:lpstr>Limitation of existing Credit Risk Models</vt:lpstr>
      <vt:lpstr>DS/ ML addresses the limitations  </vt:lpstr>
      <vt:lpstr> EWS Models Credit Risk </vt:lpstr>
      <vt:lpstr>EWS Models using DS/ ML to help Credit Department in a Bank</vt:lpstr>
      <vt:lpstr> Theme based EWS  Models </vt:lpstr>
      <vt:lpstr>PowerPoint Presentation</vt:lpstr>
      <vt:lpstr>PowerPoint Presentation</vt:lpstr>
      <vt:lpstr>Thank You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Aparajita Mitra</dc:creator>
  <cp:lastModifiedBy>ED</cp:lastModifiedBy>
  <cp:revision>451</cp:revision>
  <dcterms:created xsi:type="dcterms:W3CDTF">2011-07-20T12:11:57Z</dcterms:created>
  <dcterms:modified xsi:type="dcterms:W3CDTF">2021-07-28T04:23:14Z</dcterms:modified>
</cp:coreProperties>
</file>